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  <p:sldMasterId id="2147483672" r:id="rId2"/>
    <p:sldMasterId id="2147483690" r:id="rId3"/>
  </p:sldMasterIdLst>
  <p:notesMasterIdLst>
    <p:notesMasterId r:id="rId33"/>
  </p:notesMasterIdLst>
  <p:sldIdLst>
    <p:sldId id="256" r:id="rId4"/>
    <p:sldId id="257" r:id="rId5"/>
    <p:sldId id="258" r:id="rId6"/>
    <p:sldId id="261" r:id="rId7"/>
    <p:sldId id="267" r:id="rId8"/>
    <p:sldId id="263" r:id="rId9"/>
    <p:sldId id="265" r:id="rId10"/>
    <p:sldId id="266" r:id="rId11"/>
    <p:sldId id="270" r:id="rId12"/>
    <p:sldId id="269" r:id="rId13"/>
    <p:sldId id="272" r:id="rId14"/>
    <p:sldId id="264" r:id="rId15"/>
    <p:sldId id="296" r:id="rId16"/>
    <p:sldId id="271" r:id="rId17"/>
    <p:sldId id="273" r:id="rId18"/>
    <p:sldId id="274" r:id="rId19"/>
    <p:sldId id="314" r:id="rId20"/>
    <p:sldId id="315" r:id="rId21"/>
    <p:sldId id="316" r:id="rId22"/>
    <p:sldId id="317" r:id="rId23"/>
    <p:sldId id="318" r:id="rId24"/>
    <p:sldId id="292" r:id="rId25"/>
    <p:sldId id="290" r:id="rId26"/>
    <p:sldId id="291" r:id="rId27"/>
    <p:sldId id="293" r:id="rId28"/>
    <p:sldId id="294" r:id="rId29"/>
    <p:sldId id="281" r:id="rId30"/>
    <p:sldId id="295" r:id="rId31"/>
    <p:sldId id="276" r:id="rId32"/>
  </p:sldIdLst>
  <p:sldSz cx="12192000" cy="6858000"/>
  <p:notesSz cx="6858000" cy="9144000"/>
  <p:embeddedFontLst>
    <p:embeddedFont>
      <p:font typeface="Amatic SC" panose="00000500000000000000" pitchFamily="2" charset="-79"/>
      <p:regular r:id="rId34"/>
      <p:bold r:id="rId35"/>
    </p:embeddedFont>
    <p:embeddedFont>
      <p:font typeface="Calibri" panose="020F0502020204030204" pitchFamily="34" charset="0"/>
      <p:regular r:id="rId36"/>
      <p:bold r:id="rId37"/>
      <p:italic r:id="rId38"/>
      <p:boldItalic r:id="rId39"/>
    </p:embeddedFont>
    <p:embeddedFont>
      <p:font typeface="Calibri Light" panose="020F0302020204030204" pitchFamily="34" charset="0"/>
      <p:regular r:id="rId40"/>
      <p:italic r:id="rId41"/>
    </p:embeddedFont>
    <p:embeddedFont>
      <p:font typeface="Calisto MT" panose="02040603050505030304" pitchFamily="18" charset="0"/>
      <p:regular r:id="rId42"/>
      <p:bold r:id="rId43"/>
      <p:italic r:id="rId44"/>
      <p:boldItalic r:id="rId45"/>
    </p:embeddedFont>
    <p:embeddedFont>
      <p:font typeface="Corbel Light" panose="020B0303020204020204" pitchFamily="34" charset="0"/>
      <p:regular r:id="rId46"/>
      <p:italic r:id="rId47"/>
    </p:embeddedFont>
    <p:embeddedFont>
      <p:font typeface="Roboto Medium" panose="02000000000000000000" pitchFamily="2" charset="0"/>
      <p:regular r:id="rId48"/>
      <p:italic r:id="rId49"/>
    </p:embeddedFont>
    <p:embeddedFont>
      <p:font typeface="Wingdings 2" panose="05020102010507070707" pitchFamily="18" charset="2"/>
      <p:regular r:id="rId50"/>
    </p:embeddedFont>
  </p:embeddedFont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663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86" d="100"/>
          <a:sy n="86" d="100"/>
        </p:scale>
        <p:origin x="562" y="72"/>
      </p:cViewPr>
      <p:guideLst>
        <p:guide orient="horz" pos="663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font" Target="fonts/font6.fntdata"/><Relationship Id="rId21" Type="http://schemas.openxmlformats.org/officeDocument/2006/relationships/slide" Target="slides/slide18.xml"/><Relationship Id="rId34" Type="http://schemas.openxmlformats.org/officeDocument/2006/relationships/font" Target="fonts/font1.fntdata"/><Relationship Id="rId42" Type="http://schemas.openxmlformats.org/officeDocument/2006/relationships/font" Target="fonts/font9.fntdata"/><Relationship Id="rId47" Type="http://schemas.openxmlformats.org/officeDocument/2006/relationships/font" Target="fonts/font14.fntdata"/><Relationship Id="rId50" Type="http://schemas.openxmlformats.org/officeDocument/2006/relationships/font" Target="fonts/font17.fntdata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font" Target="fonts/font4.fntdata"/><Relationship Id="rId40" Type="http://schemas.openxmlformats.org/officeDocument/2006/relationships/font" Target="fonts/font7.fntdata"/><Relationship Id="rId45" Type="http://schemas.openxmlformats.org/officeDocument/2006/relationships/font" Target="fonts/font12.fntdata"/><Relationship Id="rId53" Type="http://schemas.openxmlformats.org/officeDocument/2006/relationships/theme" Target="theme/theme1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font" Target="fonts/font11.fntdata"/><Relationship Id="rId52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font" Target="fonts/font2.fntdata"/><Relationship Id="rId43" Type="http://schemas.openxmlformats.org/officeDocument/2006/relationships/font" Target="fonts/font10.fntdata"/><Relationship Id="rId48" Type="http://schemas.openxmlformats.org/officeDocument/2006/relationships/font" Target="fonts/font15.fntdata"/><Relationship Id="rId8" Type="http://schemas.openxmlformats.org/officeDocument/2006/relationships/slide" Target="slides/slide5.xml"/><Relationship Id="rId5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notesMaster" Target="notesMasters/notesMaster1.xml"/><Relationship Id="rId38" Type="http://schemas.openxmlformats.org/officeDocument/2006/relationships/font" Target="fonts/font5.fntdata"/><Relationship Id="rId46" Type="http://schemas.openxmlformats.org/officeDocument/2006/relationships/font" Target="fonts/font13.fntdata"/><Relationship Id="rId20" Type="http://schemas.openxmlformats.org/officeDocument/2006/relationships/slide" Target="slides/slide17.xml"/><Relationship Id="rId41" Type="http://schemas.openxmlformats.org/officeDocument/2006/relationships/font" Target="fonts/font8.fntdata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font" Target="fonts/font3.fntdata"/><Relationship Id="rId49" Type="http://schemas.openxmlformats.org/officeDocument/2006/relationships/font" Target="fonts/font1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F8EE79-6A87-4042-B8D8-49D87E76600C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3C9EC56-FA76-4F2A-9C6B-6B80E8636F1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363670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" name="Google Shape;1147;p5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48" name="Google Shape;1148;p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0" name="Google Shape;9130;g7989b4430a_1_199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31" name="Google Shape;9131;g7989b4430a_1_199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3" name="Google Shape;3023;g50c4f343e3_0_6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24" name="Google Shape;3024;g50c4f343e3_0_6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2" name="Google Shape;9532;g7989b4430a_1_2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33" name="Google Shape;9533;g7989b4430a_1_2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" name="Google Shape;1152;p6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" name="Google Shape;1153;p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0" name="Google Shape;2660;p14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1" name="Google Shape;2661;p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2" name="Google Shape;2882;p15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3" name="Google Shape;2883;p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4" name="Google Shape;2904;p15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0" name="Google Shape;8550;g7989b4430a_1_193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51" name="Google Shape;8551;g7989b4430a_1_193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g7989b4430a_1_125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4" name="Google Shape;1714;g7989b4430a_1_125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2050;g7989b4430a_1_128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1" name="Google Shape;2051;g7989b4430a_1_128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7" name="Google Shape;8967;g7989b4430a_1_197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68" name="Google Shape;8968;g7989b4430a_1_197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897796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223891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730550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70693" y="1769542"/>
            <a:ext cx="9440036" cy="1828801"/>
          </a:xfrm>
        </p:spPr>
        <p:txBody>
          <a:bodyPr anchor="b">
            <a:normAutofit/>
          </a:bodyPr>
          <a:lstStyle>
            <a:lvl1pPr algn="ctr">
              <a:defRPr sz="54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0693" y="3598340"/>
            <a:ext cx="9440036" cy="1049867"/>
          </a:xfrm>
        </p:spPr>
        <p:txBody>
          <a:bodyPr anchor="t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7237681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048432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4" y="1761068"/>
            <a:ext cx="9590551" cy="1828813"/>
          </a:xfrm>
        </p:spPr>
        <p:txBody>
          <a:bodyPr anchor="b"/>
          <a:lstStyle>
            <a:lvl1pPr algn="ctr">
              <a:defRPr sz="4000" b="0" cap="none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4" y="3589879"/>
            <a:ext cx="9590551" cy="1507055"/>
          </a:xfr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18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7720810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3797" y="1732450"/>
            <a:ext cx="5060498" cy="4058751"/>
          </a:xfrm>
        </p:spPr>
        <p:txBody>
          <a:bodyPr anchor="t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2892" y="1732451"/>
            <a:ext cx="5064665" cy="4058751"/>
          </a:xfrm>
        </p:spPr>
        <p:txBody>
          <a:bodyPr anchor="t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5769662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Slate-V2-SD-comp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795" y="1770325"/>
            <a:ext cx="5049897" cy="4112953"/>
          </a:xfrm>
          <a:prstGeom prst="rect">
            <a:avLst/>
          </a:prstGeom>
        </p:spPr>
      </p:pic>
      <p:pic>
        <p:nvPicPr>
          <p:cNvPr id="14" name="Picture 13" descr="Slate-V2-SD-comp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7661" y="1770325"/>
            <a:ext cx="5049897" cy="411295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5872" y="1835255"/>
            <a:ext cx="4876345" cy="544884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05872" y="2380139"/>
            <a:ext cx="4876345" cy="3411063"/>
          </a:xfrm>
        </p:spPr>
        <p:txBody>
          <a:bodyPr anchor="t"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94967" y="1835256"/>
            <a:ext cx="4895332" cy="544883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94967" y="2380139"/>
            <a:ext cx="4895332" cy="3411063"/>
          </a:xfrm>
        </p:spPr>
        <p:txBody>
          <a:bodyPr anchor="t"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4499637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7949307"/>
      </p:ext>
    </p:extLst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4855037"/>
      </p:ext>
    </p:extLst>
  </p:cSld>
  <p:clrMapOvr>
    <a:masterClrMapping/>
  </p:clrMapOvr>
  <p:hf sldNum="0"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8" y="609601"/>
            <a:ext cx="3706889" cy="1821919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5634" y="609600"/>
            <a:ext cx="6411924" cy="5181600"/>
          </a:xfrm>
        </p:spPr>
        <p:txBody>
          <a:bodyPr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8" y="2431520"/>
            <a:ext cx="3706889" cy="3359681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5716157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1013551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Slate-V2-SD-vert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9982" y="609923"/>
            <a:ext cx="4570862" cy="520547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7" y="609923"/>
            <a:ext cx="5232901" cy="1829339"/>
          </a:xfrm>
        </p:spPr>
        <p:txBody>
          <a:bodyPr anchor="b">
            <a:noAutofit/>
          </a:bodyPr>
          <a:lstStyle>
            <a:lvl1pPr algn="ctr">
              <a:defRPr sz="3200" b="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635640" y="743990"/>
            <a:ext cx="4220500" cy="4912823"/>
          </a:xfrm>
          <a:effectLst>
            <a:outerShdw blurRad="38100" dist="25400" dir="4440000">
              <a:srgbClr val="000000">
                <a:alpha val="36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  <a:lvl6pPr marL="2285943" indent="0">
              <a:buNone/>
              <a:defRPr sz="1600"/>
            </a:lvl6pPr>
            <a:lvl7pPr marL="2743131" indent="0">
              <a:buNone/>
              <a:defRPr sz="1600"/>
            </a:lvl7pPr>
            <a:lvl8pPr marL="3200320" indent="0">
              <a:buNone/>
              <a:defRPr sz="1600"/>
            </a:lvl8pPr>
            <a:lvl9pPr marL="3657509" indent="0">
              <a:buNone/>
              <a:defRPr sz="16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7" y="2439260"/>
            <a:ext cx="5232901" cy="3376135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0083388"/>
      </p:ext>
    </p:extLst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анорамная фотография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Slate-V2-SD-pano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1993" y="540086"/>
            <a:ext cx="10208014" cy="383437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7" y="4565255"/>
            <a:ext cx="10355326" cy="543472"/>
          </a:xfrm>
        </p:spPr>
        <p:txBody>
          <a:bodyPr anchor="b">
            <a:normAutofit/>
          </a:bodyPr>
          <a:lstStyle>
            <a:lvl1pPr algn="ctr">
              <a:defRPr sz="28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34957" y="695011"/>
            <a:ext cx="9714133" cy="3525671"/>
          </a:xfrm>
          <a:effectLst>
            <a:outerShdw blurRad="38100" dist="25400" dir="4440000">
              <a:srgbClr val="000000">
                <a:alpha val="36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2000"/>
            </a:lvl1pPr>
            <a:lvl2pPr marL="457189" indent="0">
              <a:buNone/>
              <a:defRPr sz="2000"/>
            </a:lvl2pPr>
            <a:lvl3pPr marL="914377" indent="0">
              <a:buNone/>
              <a:defRPr sz="20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5108728"/>
            <a:ext cx="10353764" cy="682472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2/7/2022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6725651"/>
      </p:ext>
    </p:extLst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4" y="608437"/>
            <a:ext cx="10353764" cy="353434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295180"/>
            <a:ext cx="10353764" cy="1501827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2/7/2022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1608680"/>
      </p:ext>
    </p:extLst>
  </p:cSld>
  <p:clrMapOvr>
    <a:masterClrMapping/>
  </p:clrMapOvr>
  <p:hf sldNum="0"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5" y="3610034"/>
            <a:ext cx="8752299" cy="532749"/>
          </a:xfrm>
        </p:spPr>
        <p:txBody>
          <a:bodyPr anchor="t">
            <a:normAutofit/>
          </a:bodyPr>
          <a:lstStyle>
            <a:lvl1pPr marL="0" indent="0" algn="r">
              <a:buNone/>
              <a:defRPr sz="14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304353"/>
            <a:ext cx="10353764" cy="1489496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2/7/2022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836612" y="87391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437812" y="293324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996011200"/>
      </p:ext>
    </p:extLst>
  </p:cSld>
  <p:clrMapOvr>
    <a:masterClrMapping/>
  </p:clrMapOvr>
  <p:hf sldNum="0"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Карточка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4" y="2126944"/>
            <a:ext cx="10353764" cy="25118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87" y="4650557"/>
            <a:ext cx="10352199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2/7/2022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6925817"/>
      </p:ext>
    </p:extLst>
  </p:cSld>
  <p:clrMapOvr>
    <a:masterClrMapping/>
  </p:clrMapOvr>
  <p:hf sldNum="0"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ри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4" cy="970451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94" y="1885950"/>
            <a:ext cx="3300985" cy="576263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>
                <a:solidFill>
                  <a:schemeClr val="tx1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94" y="2571749"/>
            <a:ext cx="3300985" cy="3219451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6711" y="1885950"/>
            <a:ext cx="3300985" cy="576263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>
                <a:solidFill>
                  <a:schemeClr val="tx1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1435" y="2571749"/>
            <a:ext cx="3300985" cy="3219451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66572" y="1885950"/>
            <a:ext cx="3300985" cy="576263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>
                <a:solidFill>
                  <a:schemeClr val="tx1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66572" y="2571749"/>
            <a:ext cx="3300985" cy="3219451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2/7/2022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4092794"/>
      </p:ext>
    </p:extLst>
  </p:cSld>
  <p:clrMapOvr>
    <a:masterClrMapping/>
  </p:clrMapOvr>
  <p:hf sldNum="0"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толбец с тремя рисунка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Slate-V2-SD-3col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986" y="1826046"/>
            <a:ext cx="3372062" cy="1833559"/>
          </a:xfrm>
          <a:prstGeom prst="rect">
            <a:avLst/>
          </a:prstGeom>
        </p:spPr>
      </p:pic>
      <p:pic>
        <p:nvPicPr>
          <p:cNvPr id="28" name="Picture 27" descr="Slate-V2-SD-3col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1752" y="1826046"/>
            <a:ext cx="3372062" cy="1833559"/>
          </a:xfrm>
          <a:prstGeom prst="rect">
            <a:avLst/>
          </a:prstGeom>
        </p:spPr>
      </p:pic>
      <p:pic>
        <p:nvPicPr>
          <p:cNvPr id="29" name="Picture 28" descr="Slate-V2-SD-3col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95621" y="1826046"/>
            <a:ext cx="3372062" cy="1833559"/>
          </a:xfrm>
          <a:prstGeom prst="rect">
            <a:avLst/>
          </a:prstGeom>
        </p:spPr>
      </p:pic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4" cy="970451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94" y="3904106"/>
            <a:ext cx="3300985" cy="576263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0">
                <a:solidFill>
                  <a:schemeClr val="tx1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018104" y="1938917"/>
            <a:ext cx="3092368" cy="1602955"/>
          </a:xfrm>
          <a:prstGeom prst="roundRect">
            <a:avLst>
              <a:gd name="adj" fmla="val 1858"/>
            </a:avLst>
          </a:prstGeom>
          <a:effectLst>
            <a:outerShdw blurRad="38100" dist="25400" dir="4440000">
              <a:srgbClr val="000000">
                <a:alpha val="36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  <a:lvl6pPr marL="2285943" indent="0">
              <a:buNone/>
              <a:defRPr sz="1600"/>
            </a:lvl6pPr>
            <a:lvl7pPr marL="2743131" indent="0">
              <a:buNone/>
              <a:defRPr sz="1600"/>
            </a:lvl7pPr>
            <a:lvl8pPr marL="3200320" indent="0">
              <a:buNone/>
              <a:defRPr sz="1600"/>
            </a:lvl8pPr>
            <a:lvl9pPr marL="3657509" indent="0">
              <a:buNone/>
              <a:defRPr sz="16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94" y="4480370"/>
            <a:ext cx="3300985" cy="1310833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88" y="3904106"/>
            <a:ext cx="3300985" cy="576263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0">
                <a:solidFill>
                  <a:schemeClr val="tx1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545743" y="1939095"/>
            <a:ext cx="3092368" cy="1608164"/>
          </a:xfrm>
          <a:prstGeom prst="roundRect">
            <a:avLst>
              <a:gd name="adj" fmla="val 1858"/>
            </a:avLst>
          </a:prstGeom>
          <a:effectLst>
            <a:outerShdw blurRad="38100" dist="25400" dir="4440000">
              <a:srgbClr val="000000">
                <a:alpha val="36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  <a:lvl6pPr marL="2285943" indent="0">
              <a:buNone/>
              <a:defRPr sz="1600"/>
            </a:lvl6pPr>
            <a:lvl7pPr marL="2743131" indent="0">
              <a:buNone/>
              <a:defRPr sz="1600"/>
            </a:lvl7pPr>
            <a:lvl8pPr marL="3200320" indent="0">
              <a:buNone/>
              <a:defRPr sz="1600"/>
            </a:lvl8pPr>
            <a:lvl9pPr marL="3657509" indent="0">
              <a:buNone/>
              <a:defRPr sz="16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435" y="4480369"/>
            <a:ext cx="3302338" cy="1310833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66697" y="3904106"/>
            <a:ext cx="3300985" cy="576263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0">
                <a:solidFill>
                  <a:schemeClr val="tx1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075700" y="1934433"/>
            <a:ext cx="3092368" cy="1607295"/>
          </a:xfrm>
          <a:prstGeom prst="roundRect">
            <a:avLst>
              <a:gd name="adj" fmla="val 1858"/>
            </a:avLst>
          </a:prstGeom>
          <a:effectLst>
            <a:outerShdw blurRad="38100" dist="25400" dir="4440000">
              <a:srgbClr val="000000">
                <a:alpha val="36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  <a:lvl6pPr marL="2285943" indent="0">
              <a:buNone/>
              <a:defRPr sz="1600"/>
            </a:lvl6pPr>
            <a:lvl7pPr marL="2743131" indent="0">
              <a:buNone/>
              <a:defRPr sz="1600"/>
            </a:lvl7pPr>
            <a:lvl8pPr marL="3200320" indent="0">
              <a:buNone/>
              <a:defRPr sz="1600"/>
            </a:lvl8pPr>
            <a:lvl9pPr marL="3657509" indent="0">
              <a:buNone/>
              <a:defRPr sz="16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66572" y="4480367"/>
            <a:ext cx="3300985" cy="1310835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2/7/2022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416386"/>
      </p:ext>
    </p:extLst>
  </p:cSld>
  <p:clrMapOvr>
    <a:masterClrMapping/>
  </p:clrMapOvr>
  <p:hf sldNum="0"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7573586"/>
      </p:ext>
    </p:extLst>
  </p:cSld>
  <p:clrMapOvr>
    <a:masterClrMapping/>
  </p:clrMapOvr>
  <p:hf sldNum="0" hdr="0" ft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83070" y="609601"/>
            <a:ext cx="2284487" cy="518160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796" y="609601"/>
            <a:ext cx="7916873" cy="5181601"/>
          </a:xfrm>
        </p:spPr>
        <p:txBody>
          <a:bodyPr vert="eaVert" anchor="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2537054"/>
      </p:ext>
    </p:extLst>
  </p:cSld>
  <p:clrMapOvr>
    <a:masterClrMapping/>
  </p:clrMapOvr>
  <p:hf sldNum="0"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94489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104852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225104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139621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858208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707835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227905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145083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9775FF-DA74-40BE-9080-301E0B976971}" type="datetimeFigureOut">
              <a:rPr lang="ru-RU" smtClean="0"/>
              <a:t>07.02.2022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CCB709-E292-408C-9C8E-7CCC6684BE4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199814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4" cy="970451"/>
          </a:xfrm>
          <a:prstGeom prst="rect">
            <a:avLst/>
          </a:prstGeom>
          <a:effectLst>
            <a:outerShdw blurRad="25400" dir="17880000">
              <a:srgbClr val="000000">
                <a:alpha val="46000"/>
              </a:srgbClr>
            </a:outerShdw>
          </a:effectLst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94" y="1732451"/>
            <a:ext cx="10353764" cy="4058751"/>
          </a:xfrm>
          <a:prstGeom prst="rect">
            <a:avLst/>
          </a:prstGeom>
          <a:effectLst>
            <a:outerShdw blurRad="25400" dir="17880000">
              <a:srgbClr val="000000">
                <a:alpha val="46000"/>
              </a:srgbClr>
            </a:outerShdw>
          </a:effectLst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6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lumMod val="95000"/>
                  </a:schemeClr>
                </a:solidFill>
                <a:effectLst>
                  <a:outerShdw blurRad="50800" dist="38100" dir="2700000" algn="tl" rotWithShape="0">
                    <a:schemeClr val="bg1">
                      <a:alpha val="43000"/>
                    </a:schemeClr>
                  </a:outerShdw>
                </a:effectLst>
              </a:defRPr>
            </a:lvl1pPr>
          </a:lstStyle>
          <a:p>
            <a:fld id="{8E36636D-D922-432D-A958-524484B5923D}" type="datetimeFigureOut">
              <a:rPr lang="en-US" dirty="0"/>
              <a:pPr/>
              <a:t>2/7/2022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98" y="5883276"/>
            <a:ext cx="667286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</a:schemeClr>
                </a:solidFill>
                <a:effectLst>
                  <a:outerShdw blurRad="50800" dist="38100" dir="2700000" algn="tl" rotWithShape="0">
                    <a:schemeClr val="bg1">
                      <a:alpha val="43000"/>
                    </a:schemeClr>
                  </a:outerShdw>
                </a:effectLst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3" y="5883276"/>
            <a:ext cx="75354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lumMod val="95000"/>
                  </a:schemeClr>
                </a:solidFill>
                <a:effectLst>
                  <a:outerShdw blurRad="50800" dist="38100" dir="2700000" algn="tl" rotWithShape="0">
                    <a:schemeClr val="bg1">
                      <a:alpha val="43000"/>
                    </a:schemeClr>
                  </a:outerShdw>
                </a:effectLst>
              </a:defRPr>
            </a:lvl1pPr>
          </a:lstStyle>
          <a:p>
            <a:fld id="{DF28FB93-0A08-4E7D-8E63-9EFA29F1E093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6793444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</p:sldLayoutIdLst>
  <p:hf sldNum="0" hdr="0" ftr="0" dt="0"/>
  <p:txStyles>
    <p:titleStyle>
      <a:lvl1pPr algn="ctr" defTabSz="457189" rtl="0" eaLnBrk="1" latinLnBrk="0" hangingPunct="1">
        <a:spcBef>
          <a:spcPct val="0"/>
        </a:spcBef>
        <a:buNone/>
        <a:defRPr sz="40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j-lt"/>
          <a:ea typeface="+mj-ea"/>
          <a:cs typeface="Trebuchet M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891" indent="-305992" algn="l" defTabSz="457189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20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1pPr>
      <a:lvl2pPr marL="719982" indent="-269993" algn="l" defTabSz="457189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"/>
        <a:defRPr sz="18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2pPr>
      <a:lvl3pPr marL="1025974" indent="-215995" algn="l" defTabSz="457189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6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3pPr>
      <a:lvl4pPr marL="1385965" indent="-215995" algn="l" defTabSz="457189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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4pPr>
      <a:lvl5pPr marL="1673958" indent="-215995" algn="l" defTabSz="457189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5pPr>
      <a:lvl6pPr marL="2014550" indent="-228594" algn="l" defTabSz="457189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6pPr>
      <a:lvl7pPr marL="2401740" indent="-228594" algn="l" defTabSz="457189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7pPr>
      <a:lvl8pPr marL="2788930" indent="-228594" algn="l" defTabSz="457189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8pPr>
      <a:lvl9pPr marL="3106122" indent="-228594" algn="l" defTabSz="457189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9"/>
          <p:cNvSpPr txBox="1">
            <a:spLocks noGrp="1"/>
          </p:cNvSpPr>
          <p:nvPr>
            <p:ph type="title"/>
          </p:nvPr>
        </p:nvSpPr>
        <p:spPr>
          <a:xfrm>
            <a:off x="1424134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71" name="Google Shape;171;p19"/>
          <p:cNvSpPr txBox="1">
            <a:spLocks noGrp="1"/>
          </p:cNvSpPr>
          <p:nvPr>
            <p:ph type="body" idx="1"/>
          </p:nvPr>
        </p:nvSpPr>
        <p:spPr>
          <a:xfrm>
            <a:off x="1424134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172" name="Google Shape;172;p19"/>
          <p:cNvSpPr txBox="1">
            <a:spLocks noGrp="1"/>
          </p:cNvSpPr>
          <p:nvPr>
            <p:ph type="sldNum" idx="12"/>
          </p:nvPr>
        </p:nvSpPr>
        <p:spPr>
          <a:xfrm>
            <a:off x="11398212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s" smtClean="0"/>
              <a:pPr/>
              <a:t>‹#›</a:t>
            </a:fld>
            <a:endParaRPr lang="es"/>
          </a:p>
        </p:txBody>
      </p:sp>
    </p:spTree>
    <p:extLst>
      <p:ext uri="{BB962C8B-B14F-4D97-AF65-F5344CB8AC3E}">
        <p14:creationId xmlns:p14="http://schemas.microsoft.com/office/powerpoint/2010/main" val="9296140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1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ru.freepik.com/" TargetMode="External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icons8.ru/" TargetMode="Externa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ru/" TargetMode="External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icon-icons.com/" TargetMode="External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hyperlink" Target="https://colorhunt.co/" TargetMode="External"/><Relationship Id="rId1" Type="http://schemas.openxmlformats.org/officeDocument/2006/relationships/slideLayout" Target="../slideLayouts/slideLayout6.xml"/><Relationship Id="rId5" Type="http://schemas.openxmlformats.org/officeDocument/2006/relationships/hyperlink" Target="https://tilda.cc/ru/colors/#gradients" TargetMode="External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5" Type="http://schemas.openxmlformats.org/officeDocument/2006/relationships/hyperlink" Target="https://uigradients.com/#Cherryblossoms" TargetMode="External"/><Relationship Id="rId4" Type="http://schemas.openxmlformats.org/officeDocument/2006/relationships/hyperlink" Target="https://webkul.github.io/coolhue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coolors.co/contrast-checker/ffffff-000000" TargetMode="Externa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pexels.com/ru-ru/" TargetMode="External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ru/" TargetMode="Externa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unsplash.com/" TargetMode="Externa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storyset.com/how-it-works?utm_source=slidesgo_template&amp;utm_medium=referral-link&amp;utm_campaign=slidesgo_final_slides&amp;utm_term=how%20it%20works&amp;utm_content=stories" TargetMode="External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B4EDC2F-ED41-4499-A846-3BF6176358A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ru-RU" dirty="0"/>
              <a:t>Оформление презентации</a:t>
            </a:r>
          </a:p>
        </p:txBody>
      </p:sp>
    </p:spTree>
    <p:extLst>
      <p:ext uri="{BB962C8B-B14F-4D97-AF65-F5344CB8AC3E}">
        <p14:creationId xmlns:p14="http://schemas.microsoft.com/office/powerpoint/2010/main" val="309335088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D3B5B51B-EE50-486E-BFED-B27EAB8BCE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19006"/>
            <a:ext cx="12192000" cy="497685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B058784-372C-4ACD-ACBB-2A37D574335E}"/>
              </a:ext>
            </a:extLst>
          </p:cNvPr>
          <p:cNvSpPr txBox="1"/>
          <p:nvPr/>
        </p:nvSpPr>
        <p:spPr>
          <a:xfrm>
            <a:off x="3048740" y="689784"/>
            <a:ext cx="609452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hlinkClick r:id="rId3"/>
              </a:rPr>
              <a:t>https://ru.freepik.com/</a:t>
            </a:r>
            <a:endParaRPr lang="ru-RU" sz="2000" dirty="0"/>
          </a:p>
          <a:p>
            <a:pPr algn="ctr"/>
            <a:r>
              <a:rPr lang="ru-RU" sz="2000" dirty="0"/>
              <a:t>Фото, иконки, иллюстрация </a:t>
            </a:r>
          </a:p>
        </p:txBody>
      </p:sp>
    </p:spTree>
    <p:extLst>
      <p:ext uri="{BB962C8B-B14F-4D97-AF65-F5344CB8AC3E}">
        <p14:creationId xmlns:p14="http://schemas.microsoft.com/office/powerpoint/2010/main" val="81384473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BAF37241-B194-49F1-812D-C2B2835340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319271"/>
            <a:ext cx="12192000" cy="553872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ECAAEFA-93FC-4E80-BFD9-1D91FA2F207B}"/>
              </a:ext>
            </a:extLst>
          </p:cNvPr>
          <p:cNvSpPr txBox="1"/>
          <p:nvPr/>
        </p:nvSpPr>
        <p:spPr>
          <a:xfrm>
            <a:off x="2274902" y="320738"/>
            <a:ext cx="691348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hlinkClick r:id="rId3"/>
              </a:rPr>
              <a:t>https://icons8.ru/</a:t>
            </a:r>
            <a:endParaRPr lang="ru-RU" sz="2000" dirty="0"/>
          </a:p>
          <a:p>
            <a:pPr algn="ctr"/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23828096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479F1A6-B3EE-4E54-BD8A-E21CDFC06A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Важно указывать автора(сайт)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B83F8D5E-2CCD-4F46-8D41-F0953DBDC5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09950"/>
            <a:ext cx="12192000" cy="3933535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72A27CA3-8A01-41D9-ABF2-B93A9583AE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190" y="608119"/>
            <a:ext cx="688019" cy="6880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202502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27B55004-E6ED-4545-B732-59DBED605FC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81"/>
          <a:stretch/>
        </p:blipFill>
        <p:spPr>
          <a:xfrm>
            <a:off x="1974190" y="610696"/>
            <a:ext cx="8430439" cy="627393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3FB9D12-F485-455B-91C2-31CF7B44161B}"/>
              </a:ext>
            </a:extLst>
          </p:cNvPr>
          <p:cNvSpPr txBox="1"/>
          <p:nvPr/>
        </p:nvSpPr>
        <p:spPr>
          <a:xfrm>
            <a:off x="569650" y="0"/>
            <a:ext cx="110526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600" dirty="0"/>
              <a:t>Пример правильного оформления ссылки фотографии</a:t>
            </a:r>
          </a:p>
        </p:txBody>
      </p:sp>
    </p:spTree>
    <p:extLst>
      <p:ext uri="{BB962C8B-B14F-4D97-AF65-F5344CB8AC3E}">
        <p14:creationId xmlns:p14="http://schemas.microsoft.com/office/powerpoint/2010/main" val="56335503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1">
            <a:extLst>
              <a:ext uri="{FF2B5EF4-FFF2-40B4-BE49-F238E27FC236}">
                <a16:creationId xmlns:a16="http://schemas.microsoft.com/office/drawing/2014/main" id="{872DED88-2840-4E97-B6D1-3E7B0A12D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517" y="365125"/>
            <a:ext cx="11123719" cy="5600669"/>
          </a:xfrm>
        </p:spPr>
        <p:txBody>
          <a:bodyPr>
            <a:normAutofit/>
          </a:bodyPr>
          <a:lstStyle/>
          <a:p>
            <a:pPr algn="ctr"/>
            <a:r>
              <a:rPr lang="ru-RU" sz="4800" dirty="0"/>
              <a:t>Иконки</a:t>
            </a:r>
          </a:p>
        </p:txBody>
      </p:sp>
    </p:spTree>
    <p:extLst>
      <p:ext uri="{BB962C8B-B14F-4D97-AF65-F5344CB8AC3E}">
        <p14:creationId xmlns:p14="http://schemas.microsoft.com/office/powerpoint/2010/main" val="179857567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993334FC-DA37-4100-916F-D6D3FD2B70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278063"/>
            <a:ext cx="12192000" cy="557993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7E23667-4F75-4A45-9B3E-592C4CC31315}"/>
              </a:ext>
            </a:extLst>
          </p:cNvPr>
          <p:cNvSpPr txBox="1"/>
          <p:nvPr/>
        </p:nvSpPr>
        <p:spPr>
          <a:xfrm>
            <a:off x="4210234" y="423453"/>
            <a:ext cx="609452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hlinkClick r:id="rId3"/>
              </a:rPr>
              <a:t>https://www.flaticon.com/ru/</a:t>
            </a:r>
            <a:endParaRPr lang="ru-RU" sz="2000" dirty="0"/>
          </a:p>
          <a:p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417417989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8F9DCE95-3D3D-4CBC-8753-9DFF88202A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036014"/>
            <a:ext cx="12192000" cy="5821986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55FD812-1D13-4695-A7AC-8CC6E4757B48}"/>
              </a:ext>
            </a:extLst>
          </p:cNvPr>
          <p:cNvSpPr txBox="1"/>
          <p:nvPr/>
        </p:nvSpPr>
        <p:spPr>
          <a:xfrm>
            <a:off x="3048740" y="407438"/>
            <a:ext cx="609452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hlinkClick r:id="rId3"/>
              </a:rPr>
              <a:t>https://icon-icons.com/</a:t>
            </a:r>
            <a:endParaRPr lang="ru-RU" sz="2000" dirty="0"/>
          </a:p>
          <a:p>
            <a:pPr algn="ctr"/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404753956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" name="Google Shape;1150;p5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55917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Calibri"/>
              <a:buNone/>
            </a:pPr>
            <a:r>
              <a:rPr lang="ru-RU" sz="6000"/>
              <a:t>Примеры графических элементов для вставки в презентацию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" name="Google Shape;1155;p6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400"/>
              <a:buFont typeface="Calibri"/>
              <a:buNone/>
            </a:pPr>
            <a:r>
              <a:rPr lang="ru-RU"/>
              <a:t>Абстракции</a:t>
            </a:r>
            <a:endParaRPr/>
          </a:p>
        </p:txBody>
      </p:sp>
      <p:sp>
        <p:nvSpPr>
          <p:cNvPr id="1156" name="Google Shape;1156;p60"/>
          <p:cNvSpPr/>
          <p:nvPr/>
        </p:nvSpPr>
        <p:spPr>
          <a:xfrm rot="10800000">
            <a:off x="11699971" y="3792073"/>
            <a:ext cx="192751" cy="192760"/>
          </a:xfrm>
          <a:custGeom>
            <a:avLst/>
            <a:gdLst/>
            <a:ahLst/>
            <a:cxnLst/>
            <a:rect l="l" t="t" r="r" b="b"/>
            <a:pathLst>
              <a:path w="3258" h="3258" extrusionOk="0">
                <a:moveTo>
                  <a:pt x="1620" y="0"/>
                </a:moveTo>
                <a:cubicBezTo>
                  <a:pt x="726" y="0"/>
                  <a:pt x="0" y="726"/>
                  <a:pt x="0" y="1620"/>
                </a:cubicBezTo>
                <a:cubicBezTo>
                  <a:pt x="0" y="2531"/>
                  <a:pt x="726" y="3257"/>
                  <a:pt x="1620" y="3257"/>
                </a:cubicBezTo>
                <a:cubicBezTo>
                  <a:pt x="2513" y="3257"/>
                  <a:pt x="3257" y="2531"/>
                  <a:pt x="3257" y="1620"/>
                </a:cubicBezTo>
                <a:cubicBezTo>
                  <a:pt x="3257" y="726"/>
                  <a:pt x="2513" y="0"/>
                  <a:pt x="162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57" name="Google Shape;1157;p60"/>
          <p:cNvGrpSpPr/>
          <p:nvPr/>
        </p:nvGrpSpPr>
        <p:grpSpPr>
          <a:xfrm rot="10800000">
            <a:off x="11446593" y="4165589"/>
            <a:ext cx="244459" cy="224709"/>
            <a:chOff x="5339800" y="2698350"/>
            <a:chExt cx="103300" cy="94950"/>
          </a:xfrm>
        </p:grpSpPr>
        <p:sp>
          <p:nvSpPr>
            <p:cNvPr id="1158" name="Google Shape;1158;p60"/>
            <p:cNvSpPr/>
            <p:nvPr/>
          </p:nvSpPr>
          <p:spPr>
            <a:xfrm>
              <a:off x="5354225" y="2704400"/>
              <a:ext cx="88875" cy="88900"/>
            </a:xfrm>
            <a:custGeom>
              <a:avLst/>
              <a:gdLst/>
              <a:ahLst/>
              <a:cxnLst/>
              <a:rect l="l" t="t" r="r" b="b"/>
              <a:pathLst>
                <a:path w="3555" h="3556" extrusionOk="0">
                  <a:moveTo>
                    <a:pt x="1266" y="1"/>
                  </a:moveTo>
                  <a:lnTo>
                    <a:pt x="1266" y="1266"/>
                  </a:lnTo>
                  <a:lnTo>
                    <a:pt x="0" y="1266"/>
                  </a:lnTo>
                  <a:lnTo>
                    <a:pt x="0" y="2290"/>
                  </a:lnTo>
                  <a:lnTo>
                    <a:pt x="1266" y="2290"/>
                  </a:lnTo>
                  <a:lnTo>
                    <a:pt x="1266" y="3555"/>
                  </a:lnTo>
                  <a:lnTo>
                    <a:pt x="2289" y="3555"/>
                  </a:lnTo>
                  <a:lnTo>
                    <a:pt x="2289" y="2290"/>
                  </a:lnTo>
                  <a:lnTo>
                    <a:pt x="3555" y="2290"/>
                  </a:lnTo>
                  <a:lnTo>
                    <a:pt x="3555" y="1266"/>
                  </a:lnTo>
                  <a:lnTo>
                    <a:pt x="2289" y="1266"/>
                  </a:lnTo>
                  <a:lnTo>
                    <a:pt x="2289" y="1"/>
                  </a:lnTo>
                  <a:close/>
                </a:path>
              </a:pathLst>
            </a:custGeom>
            <a:solidFill>
              <a:srgbClr val="FF6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60"/>
            <p:cNvSpPr/>
            <p:nvPr/>
          </p:nvSpPr>
          <p:spPr>
            <a:xfrm>
              <a:off x="5339800" y="2698350"/>
              <a:ext cx="88875" cy="89350"/>
            </a:xfrm>
            <a:custGeom>
              <a:avLst/>
              <a:gdLst/>
              <a:ahLst/>
              <a:cxnLst/>
              <a:rect l="l" t="t" r="r" b="b"/>
              <a:pathLst>
                <a:path w="3555" h="3574" extrusionOk="0">
                  <a:moveTo>
                    <a:pt x="1266" y="1"/>
                  </a:moveTo>
                  <a:lnTo>
                    <a:pt x="1266" y="1285"/>
                  </a:lnTo>
                  <a:lnTo>
                    <a:pt x="0" y="1285"/>
                  </a:lnTo>
                  <a:lnTo>
                    <a:pt x="0" y="2290"/>
                  </a:lnTo>
                  <a:lnTo>
                    <a:pt x="1266" y="2290"/>
                  </a:lnTo>
                  <a:lnTo>
                    <a:pt x="1266" y="3574"/>
                  </a:lnTo>
                  <a:lnTo>
                    <a:pt x="2289" y="3574"/>
                  </a:lnTo>
                  <a:lnTo>
                    <a:pt x="2289" y="2290"/>
                  </a:lnTo>
                  <a:lnTo>
                    <a:pt x="3555" y="2290"/>
                  </a:lnTo>
                  <a:lnTo>
                    <a:pt x="3555" y="1285"/>
                  </a:lnTo>
                  <a:lnTo>
                    <a:pt x="2289" y="1285"/>
                  </a:lnTo>
                  <a:lnTo>
                    <a:pt x="22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0" name="Google Shape;1160;p60"/>
          <p:cNvGrpSpPr/>
          <p:nvPr/>
        </p:nvGrpSpPr>
        <p:grpSpPr>
          <a:xfrm>
            <a:off x="9164708" y="3695817"/>
            <a:ext cx="2037970" cy="1046673"/>
            <a:chOff x="5875325" y="2234025"/>
            <a:chExt cx="651400" cy="334550"/>
          </a:xfrm>
        </p:grpSpPr>
        <p:sp>
          <p:nvSpPr>
            <p:cNvPr id="1161" name="Google Shape;1161;p60"/>
            <p:cNvSpPr/>
            <p:nvPr/>
          </p:nvSpPr>
          <p:spPr>
            <a:xfrm>
              <a:off x="5875325" y="25276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2" y="1638"/>
                  </a:lnTo>
                  <a:lnTo>
                    <a:pt x="1042" y="1061"/>
                  </a:lnTo>
                  <a:lnTo>
                    <a:pt x="1638" y="1061"/>
                  </a:lnTo>
                  <a:lnTo>
                    <a:pt x="1638" y="596"/>
                  </a:lnTo>
                  <a:lnTo>
                    <a:pt x="1042" y="596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60"/>
            <p:cNvSpPr/>
            <p:nvPr/>
          </p:nvSpPr>
          <p:spPr>
            <a:xfrm>
              <a:off x="5875325" y="2429900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2" y="1619"/>
                  </a:lnTo>
                  <a:lnTo>
                    <a:pt x="1042" y="1042"/>
                  </a:lnTo>
                  <a:lnTo>
                    <a:pt x="1638" y="1042"/>
                  </a:lnTo>
                  <a:lnTo>
                    <a:pt x="1638" y="577"/>
                  </a:lnTo>
                  <a:lnTo>
                    <a:pt x="1042" y="577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60"/>
            <p:cNvSpPr/>
            <p:nvPr/>
          </p:nvSpPr>
          <p:spPr>
            <a:xfrm>
              <a:off x="5875325" y="2331725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2" y="1638"/>
                  </a:lnTo>
                  <a:lnTo>
                    <a:pt x="1042" y="1061"/>
                  </a:lnTo>
                  <a:lnTo>
                    <a:pt x="1638" y="1061"/>
                  </a:lnTo>
                  <a:lnTo>
                    <a:pt x="1638" y="596"/>
                  </a:lnTo>
                  <a:lnTo>
                    <a:pt x="1042" y="596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60"/>
            <p:cNvSpPr/>
            <p:nvPr/>
          </p:nvSpPr>
          <p:spPr>
            <a:xfrm>
              <a:off x="5875325" y="2234025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2" y="1619"/>
                  </a:lnTo>
                  <a:lnTo>
                    <a:pt x="1042" y="1042"/>
                  </a:lnTo>
                  <a:lnTo>
                    <a:pt x="1638" y="1042"/>
                  </a:lnTo>
                  <a:lnTo>
                    <a:pt x="1638" y="577"/>
                  </a:lnTo>
                  <a:lnTo>
                    <a:pt x="1042" y="577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60"/>
            <p:cNvSpPr/>
            <p:nvPr/>
          </p:nvSpPr>
          <p:spPr>
            <a:xfrm>
              <a:off x="5962800" y="2527600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2" y="1638"/>
                  </a:lnTo>
                  <a:lnTo>
                    <a:pt x="1042" y="1061"/>
                  </a:lnTo>
                  <a:lnTo>
                    <a:pt x="1619" y="1061"/>
                  </a:lnTo>
                  <a:lnTo>
                    <a:pt x="1619" y="596"/>
                  </a:lnTo>
                  <a:lnTo>
                    <a:pt x="1042" y="596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60"/>
            <p:cNvSpPr/>
            <p:nvPr/>
          </p:nvSpPr>
          <p:spPr>
            <a:xfrm>
              <a:off x="5962800" y="2429900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2" y="1619"/>
                  </a:lnTo>
                  <a:lnTo>
                    <a:pt x="1042" y="1042"/>
                  </a:lnTo>
                  <a:lnTo>
                    <a:pt x="1619" y="1042"/>
                  </a:lnTo>
                  <a:lnTo>
                    <a:pt x="1619" y="577"/>
                  </a:lnTo>
                  <a:lnTo>
                    <a:pt x="1042" y="577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60"/>
            <p:cNvSpPr/>
            <p:nvPr/>
          </p:nvSpPr>
          <p:spPr>
            <a:xfrm>
              <a:off x="5962800" y="2331725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2" y="1638"/>
                  </a:lnTo>
                  <a:lnTo>
                    <a:pt x="1042" y="1061"/>
                  </a:lnTo>
                  <a:lnTo>
                    <a:pt x="1619" y="1061"/>
                  </a:lnTo>
                  <a:lnTo>
                    <a:pt x="1619" y="596"/>
                  </a:lnTo>
                  <a:lnTo>
                    <a:pt x="1042" y="596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60"/>
            <p:cNvSpPr/>
            <p:nvPr/>
          </p:nvSpPr>
          <p:spPr>
            <a:xfrm>
              <a:off x="5962800" y="2234025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2" y="1619"/>
                  </a:lnTo>
                  <a:lnTo>
                    <a:pt x="1042" y="1042"/>
                  </a:lnTo>
                  <a:lnTo>
                    <a:pt x="1619" y="1042"/>
                  </a:lnTo>
                  <a:lnTo>
                    <a:pt x="1619" y="577"/>
                  </a:lnTo>
                  <a:lnTo>
                    <a:pt x="1042" y="577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60"/>
            <p:cNvSpPr/>
            <p:nvPr/>
          </p:nvSpPr>
          <p:spPr>
            <a:xfrm>
              <a:off x="6049800" y="25276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3" y="1638"/>
                  </a:lnTo>
                  <a:lnTo>
                    <a:pt x="1043" y="1061"/>
                  </a:lnTo>
                  <a:lnTo>
                    <a:pt x="1638" y="1061"/>
                  </a:lnTo>
                  <a:lnTo>
                    <a:pt x="1638" y="596"/>
                  </a:lnTo>
                  <a:lnTo>
                    <a:pt x="1043" y="596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60"/>
            <p:cNvSpPr/>
            <p:nvPr/>
          </p:nvSpPr>
          <p:spPr>
            <a:xfrm>
              <a:off x="6049800" y="2429900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3" y="1619"/>
                  </a:lnTo>
                  <a:lnTo>
                    <a:pt x="1043" y="1042"/>
                  </a:lnTo>
                  <a:lnTo>
                    <a:pt x="1638" y="1042"/>
                  </a:lnTo>
                  <a:lnTo>
                    <a:pt x="1638" y="577"/>
                  </a:lnTo>
                  <a:lnTo>
                    <a:pt x="1043" y="577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60"/>
            <p:cNvSpPr/>
            <p:nvPr/>
          </p:nvSpPr>
          <p:spPr>
            <a:xfrm>
              <a:off x="6049800" y="2331725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3" y="1638"/>
                  </a:lnTo>
                  <a:lnTo>
                    <a:pt x="1043" y="1061"/>
                  </a:lnTo>
                  <a:lnTo>
                    <a:pt x="1638" y="1061"/>
                  </a:lnTo>
                  <a:lnTo>
                    <a:pt x="1638" y="596"/>
                  </a:lnTo>
                  <a:lnTo>
                    <a:pt x="1043" y="596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60"/>
            <p:cNvSpPr/>
            <p:nvPr/>
          </p:nvSpPr>
          <p:spPr>
            <a:xfrm>
              <a:off x="6049800" y="2234025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3" y="1619"/>
                  </a:lnTo>
                  <a:lnTo>
                    <a:pt x="1043" y="1042"/>
                  </a:lnTo>
                  <a:lnTo>
                    <a:pt x="1638" y="1042"/>
                  </a:lnTo>
                  <a:lnTo>
                    <a:pt x="1638" y="577"/>
                  </a:lnTo>
                  <a:lnTo>
                    <a:pt x="1043" y="577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60"/>
            <p:cNvSpPr/>
            <p:nvPr/>
          </p:nvSpPr>
          <p:spPr>
            <a:xfrm>
              <a:off x="6137275" y="2527600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2" y="1638"/>
                  </a:lnTo>
                  <a:lnTo>
                    <a:pt x="1042" y="1061"/>
                  </a:lnTo>
                  <a:lnTo>
                    <a:pt x="1619" y="1061"/>
                  </a:lnTo>
                  <a:lnTo>
                    <a:pt x="1619" y="596"/>
                  </a:lnTo>
                  <a:lnTo>
                    <a:pt x="1042" y="596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60"/>
            <p:cNvSpPr/>
            <p:nvPr/>
          </p:nvSpPr>
          <p:spPr>
            <a:xfrm>
              <a:off x="6137275" y="2429900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2" y="1619"/>
                  </a:lnTo>
                  <a:lnTo>
                    <a:pt x="1042" y="1042"/>
                  </a:lnTo>
                  <a:lnTo>
                    <a:pt x="1619" y="1042"/>
                  </a:lnTo>
                  <a:lnTo>
                    <a:pt x="1619" y="577"/>
                  </a:lnTo>
                  <a:lnTo>
                    <a:pt x="1042" y="577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60"/>
            <p:cNvSpPr/>
            <p:nvPr/>
          </p:nvSpPr>
          <p:spPr>
            <a:xfrm>
              <a:off x="6137275" y="2331725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2" y="1638"/>
                  </a:lnTo>
                  <a:lnTo>
                    <a:pt x="1042" y="1061"/>
                  </a:lnTo>
                  <a:lnTo>
                    <a:pt x="1619" y="1061"/>
                  </a:lnTo>
                  <a:lnTo>
                    <a:pt x="1619" y="596"/>
                  </a:lnTo>
                  <a:lnTo>
                    <a:pt x="1042" y="596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60"/>
            <p:cNvSpPr/>
            <p:nvPr/>
          </p:nvSpPr>
          <p:spPr>
            <a:xfrm>
              <a:off x="6137275" y="2234025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2" y="1619"/>
                  </a:lnTo>
                  <a:lnTo>
                    <a:pt x="1042" y="1042"/>
                  </a:lnTo>
                  <a:lnTo>
                    <a:pt x="1619" y="1042"/>
                  </a:lnTo>
                  <a:lnTo>
                    <a:pt x="1619" y="577"/>
                  </a:lnTo>
                  <a:lnTo>
                    <a:pt x="1042" y="577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60"/>
            <p:cNvSpPr/>
            <p:nvPr/>
          </p:nvSpPr>
          <p:spPr>
            <a:xfrm>
              <a:off x="6224275" y="25276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3" y="1638"/>
                  </a:lnTo>
                  <a:lnTo>
                    <a:pt x="1043" y="1061"/>
                  </a:lnTo>
                  <a:lnTo>
                    <a:pt x="1638" y="1061"/>
                  </a:lnTo>
                  <a:lnTo>
                    <a:pt x="1638" y="596"/>
                  </a:lnTo>
                  <a:lnTo>
                    <a:pt x="1043" y="596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60"/>
            <p:cNvSpPr/>
            <p:nvPr/>
          </p:nvSpPr>
          <p:spPr>
            <a:xfrm>
              <a:off x="6224275" y="2429900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3" y="1619"/>
                  </a:lnTo>
                  <a:lnTo>
                    <a:pt x="1043" y="1042"/>
                  </a:lnTo>
                  <a:lnTo>
                    <a:pt x="1638" y="1042"/>
                  </a:lnTo>
                  <a:lnTo>
                    <a:pt x="1638" y="577"/>
                  </a:lnTo>
                  <a:lnTo>
                    <a:pt x="1043" y="577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60"/>
            <p:cNvSpPr/>
            <p:nvPr/>
          </p:nvSpPr>
          <p:spPr>
            <a:xfrm>
              <a:off x="6224275" y="2331725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3" y="1638"/>
                  </a:lnTo>
                  <a:lnTo>
                    <a:pt x="1043" y="1061"/>
                  </a:lnTo>
                  <a:lnTo>
                    <a:pt x="1638" y="1061"/>
                  </a:lnTo>
                  <a:lnTo>
                    <a:pt x="1638" y="596"/>
                  </a:lnTo>
                  <a:lnTo>
                    <a:pt x="1043" y="596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60"/>
            <p:cNvSpPr/>
            <p:nvPr/>
          </p:nvSpPr>
          <p:spPr>
            <a:xfrm>
              <a:off x="6224275" y="2234025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3" y="1619"/>
                  </a:lnTo>
                  <a:lnTo>
                    <a:pt x="1043" y="1042"/>
                  </a:lnTo>
                  <a:lnTo>
                    <a:pt x="1638" y="1042"/>
                  </a:lnTo>
                  <a:lnTo>
                    <a:pt x="1638" y="577"/>
                  </a:lnTo>
                  <a:lnTo>
                    <a:pt x="1043" y="577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60"/>
            <p:cNvSpPr/>
            <p:nvPr/>
          </p:nvSpPr>
          <p:spPr>
            <a:xfrm>
              <a:off x="6311750" y="2527600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2" y="1638"/>
                  </a:lnTo>
                  <a:lnTo>
                    <a:pt x="1042" y="1061"/>
                  </a:lnTo>
                  <a:lnTo>
                    <a:pt x="1619" y="1061"/>
                  </a:lnTo>
                  <a:lnTo>
                    <a:pt x="1619" y="596"/>
                  </a:lnTo>
                  <a:lnTo>
                    <a:pt x="1042" y="596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60"/>
            <p:cNvSpPr/>
            <p:nvPr/>
          </p:nvSpPr>
          <p:spPr>
            <a:xfrm>
              <a:off x="6311750" y="2429900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2" y="1619"/>
                  </a:lnTo>
                  <a:lnTo>
                    <a:pt x="1042" y="1042"/>
                  </a:lnTo>
                  <a:lnTo>
                    <a:pt x="1619" y="1042"/>
                  </a:lnTo>
                  <a:lnTo>
                    <a:pt x="1619" y="577"/>
                  </a:lnTo>
                  <a:lnTo>
                    <a:pt x="1042" y="577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60"/>
            <p:cNvSpPr/>
            <p:nvPr/>
          </p:nvSpPr>
          <p:spPr>
            <a:xfrm>
              <a:off x="6311750" y="2331725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2" y="1638"/>
                  </a:lnTo>
                  <a:lnTo>
                    <a:pt x="1042" y="1061"/>
                  </a:lnTo>
                  <a:lnTo>
                    <a:pt x="1619" y="1061"/>
                  </a:lnTo>
                  <a:lnTo>
                    <a:pt x="1619" y="596"/>
                  </a:lnTo>
                  <a:lnTo>
                    <a:pt x="1042" y="596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60"/>
            <p:cNvSpPr/>
            <p:nvPr/>
          </p:nvSpPr>
          <p:spPr>
            <a:xfrm>
              <a:off x="6311750" y="2234025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2" y="1619"/>
                  </a:lnTo>
                  <a:lnTo>
                    <a:pt x="1042" y="1042"/>
                  </a:lnTo>
                  <a:lnTo>
                    <a:pt x="1619" y="1042"/>
                  </a:lnTo>
                  <a:lnTo>
                    <a:pt x="1619" y="577"/>
                  </a:lnTo>
                  <a:lnTo>
                    <a:pt x="1042" y="577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60"/>
            <p:cNvSpPr/>
            <p:nvPr/>
          </p:nvSpPr>
          <p:spPr>
            <a:xfrm>
              <a:off x="6398750" y="25276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3" y="1638"/>
                  </a:lnTo>
                  <a:lnTo>
                    <a:pt x="1043" y="1061"/>
                  </a:lnTo>
                  <a:lnTo>
                    <a:pt x="1638" y="1061"/>
                  </a:lnTo>
                  <a:lnTo>
                    <a:pt x="1638" y="596"/>
                  </a:lnTo>
                  <a:lnTo>
                    <a:pt x="1043" y="596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60"/>
            <p:cNvSpPr/>
            <p:nvPr/>
          </p:nvSpPr>
          <p:spPr>
            <a:xfrm>
              <a:off x="6398750" y="2429900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3" y="1619"/>
                  </a:lnTo>
                  <a:lnTo>
                    <a:pt x="1043" y="1042"/>
                  </a:lnTo>
                  <a:lnTo>
                    <a:pt x="1638" y="1042"/>
                  </a:lnTo>
                  <a:lnTo>
                    <a:pt x="1638" y="577"/>
                  </a:lnTo>
                  <a:lnTo>
                    <a:pt x="1043" y="577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60"/>
            <p:cNvSpPr/>
            <p:nvPr/>
          </p:nvSpPr>
          <p:spPr>
            <a:xfrm>
              <a:off x="6398750" y="2331725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3" y="1638"/>
                  </a:lnTo>
                  <a:lnTo>
                    <a:pt x="1043" y="1061"/>
                  </a:lnTo>
                  <a:lnTo>
                    <a:pt x="1638" y="1061"/>
                  </a:lnTo>
                  <a:lnTo>
                    <a:pt x="1638" y="596"/>
                  </a:lnTo>
                  <a:lnTo>
                    <a:pt x="1043" y="596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60"/>
            <p:cNvSpPr/>
            <p:nvPr/>
          </p:nvSpPr>
          <p:spPr>
            <a:xfrm>
              <a:off x="6398750" y="2234025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3" y="1619"/>
                  </a:lnTo>
                  <a:lnTo>
                    <a:pt x="1043" y="1042"/>
                  </a:lnTo>
                  <a:lnTo>
                    <a:pt x="1638" y="1042"/>
                  </a:lnTo>
                  <a:lnTo>
                    <a:pt x="1638" y="577"/>
                  </a:lnTo>
                  <a:lnTo>
                    <a:pt x="1043" y="577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60"/>
            <p:cNvSpPr/>
            <p:nvPr/>
          </p:nvSpPr>
          <p:spPr>
            <a:xfrm>
              <a:off x="6486225" y="2527600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2" y="1638"/>
                  </a:lnTo>
                  <a:lnTo>
                    <a:pt x="1042" y="1061"/>
                  </a:lnTo>
                  <a:lnTo>
                    <a:pt x="1619" y="1061"/>
                  </a:lnTo>
                  <a:lnTo>
                    <a:pt x="1619" y="596"/>
                  </a:lnTo>
                  <a:lnTo>
                    <a:pt x="1042" y="596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60"/>
            <p:cNvSpPr/>
            <p:nvPr/>
          </p:nvSpPr>
          <p:spPr>
            <a:xfrm>
              <a:off x="6486225" y="2429900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2" y="1619"/>
                  </a:lnTo>
                  <a:lnTo>
                    <a:pt x="1042" y="1042"/>
                  </a:lnTo>
                  <a:lnTo>
                    <a:pt x="1619" y="1042"/>
                  </a:lnTo>
                  <a:lnTo>
                    <a:pt x="1619" y="577"/>
                  </a:lnTo>
                  <a:lnTo>
                    <a:pt x="1042" y="577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60"/>
            <p:cNvSpPr/>
            <p:nvPr/>
          </p:nvSpPr>
          <p:spPr>
            <a:xfrm>
              <a:off x="6486225" y="2331725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extrusionOk="0">
                  <a:moveTo>
                    <a:pt x="577" y="0"/>
                  </a:moveTo>
                  <a:lnTo>
                    <a:pt x="577" y="596"/>
                  </a:lnTo>
                  <a:lnTo>
                    <a:pt x="0" y="596"/>
                  </a:lnTo>
                  <a:lnTo>
                    <a:pt x="0" y="1061"/>
                  </a:lnTo>
                  <a:lnTo>
                    <a:pt x="577" y="1061"/>
                  </a:lnTo>
                  <a:lnTo>
                    <a:pt x="577" y="1638"/>
                  </a:lnTo>
                  <a:lnTo>
                    <a:pt x="1042" y="1638"/>
                  </a:lnTo>
                  <a:lnTo>
                    <a:pt x="1042" y="1061"/>
                  </a:lnTo>
                  <a:lnTo>
                    <a:pt x="1619" y="1061"/>
                  </a:lnTo>
                  <a:lnTo>
                    <a:pt x="1619" y="596"/>
                  </a:lnTo>
                  <a:lnTo>
                    <a:pt x="1042" y="596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60"/>
            <p:cNvSpPr/>
            <p:nvPr/>
          </p:nvSpPr>
          <p:spPr>
            <a:xfrm>
              <a:off x="6486225" y="2234025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577" y="0"/>
                  </a:moveTo>
                  <a:lnTo>
                    <a:pt x="577" y="577"/>
                  </a:lnTo>
                  <a:lnTo>
                    <a:pt x="0" y="577"/>
                  </a:lnTo>
                  <a:lnTo>
                    <a:pt x="0" y="1042"/>
                  </a:lnTo>
                  <a:lnTo>
                    <a:pt x="577" y="1042"/>
                  </a:lnTo>
                  <a:lnTo>
                    <a:pt x="577" y="1619"/>
                  </a:lnTo>
                  <a:lnTo>
                    <a:pt x="1042" y="1619"/>
                  </a:lnTo>
                  <a:lnTo>
                    <a:pt x="1042" y="1042"/>
                  </a:lnTo>
                  <a:lnTo>
                    <a:pt x="1619" y="1042"/>
                  </a:lnTo>
                  <a:lnTo>
                    <a:pt x="1619" y="577"/>
                  </a:lnTo>
                  <a:lnTo>
                    <a:pt x="1042" y="577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3" name="Google Shape;1193;p60"/>
          <p:cNvGrpSpPr/>
          <p:nvPr/>
        </p:nvGrpSpPr>
        <p:grpSpPr>
          <a:xfrm>
            <a:off x="9183093" y="4915873"/>
            <a:ext cx="982798" cy="1873557"/>
            <a:chOff x="2394475" y="1270900"/>
            <a:chExt cx="341700" cy="651400"/>
          </a:xfrm>
        </p:grpSpPr>
        <p:sp>
          <p:nvSpPr>
            <p:cNvPr id="1194" name="Google Shape;1194;p60"/>
            <p:cNvSpPr/>
            <p:nvPr/>
          </p:nvSpPr>
          <p:spPr>
            <a:xfrm>
              <a:off x="2401625" y="1270900"/>
              <a:ext cx="40950" cy="40975"/>
            </a:xfrm>
            <a:custGeom>
              <a:avLst/>
              <a:gdLst/>
              <a:ahLst/>
              <a:cxnLst/>
              <a:rect l="l" t="t" r="r" b="b"/>
              <a:pathLst>
                <a:path w="1638" h="1639" fill="none" extrusionOk="0">
                  <a:moveTo>
                    <a:pt x="1638" y="578"/>
                  </a:moveTo>
                  <a:lnTo>
                    <a:pt x="1061" y="578"/>
                  </a:lnTo>
                  <a:lnTo>
                    <a:pt x="1061" y="1"/>
                  </a:lnTo>
                  <a:lnTo>
                    <a:pt x="596" y="1"/>
                  </a:lnTo>
                  <a:lnTo>
                    <a:pt x="596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96" y="1043"/>
                  </a:lnTo>
                  <a:lnTo>
                    <a:pt x="596" y="1639"/>
                  </a:lnTo>
                  <a:lnTo>
                    <a:pt x="1061" y="1639"/>
                  </a:lnTo>
                  <a:lnTo>
                    <a:pt x="1061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60"/>
            <p:cNvSpPr/>
            <p:nvPr/>
          </p:nvSpPr>
          <p:spPr>
            <a:xfrm>
              <a:off x="2499800" y="1270900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2" y="1639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60"/>
            <p:cNvSpPr/>
            <p:nvPr/>
          </p:nvSpPr>
          <p:spPr>
            <a:xfrm>
              <a:off x="2597500" y="12709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fill="none" extrusionOk="0">
                  <a:moveTo>
                    <a:pt x="1638" y="578"/>
                  </a:moveTo>
                  <a:lnTo>
                    <a:pt x="1043" y="578"/>
                  </a:lnTo>
                  <a:lnTo>
                    <a:pt x="1043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3" y="1639"/>
                  </a:lnTo>
                  <a:lnTo>
                    <a:pt x="1043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60"/>
            <p:cNvSpPr/>
            <p:nvPr/>
          </p:nvSpPr>
          <p:spPr>
            <a:xfrm>
              <a:off x="2695675" y="1270900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2" y="1639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60"/>
            <p:cNvSpPr/>
            <p:nvPr/>
          </p:nvSpPr>
          <p:spPr>
            <a:xfrm>
              <a:off x="2401625" y="1358375"/>
              <a:ext cx="40950" cy="40500"/>
            </a:xfrm>
            <a:custGeom>
              <a:avLst/>
              <a:gdLst/>
              <a:ahLst/>
              <a:cxnLst/>
              <a:rect l="l" t="t" r="r" b="b"/>
              <a:pathLst>
                <a:path w="1638" h="1620" fill="none" extrusionOk="0">
                  <a:moveTo>
                    <a:pt x="1638" y="578"/>
                  </a:moveTo>
                  <a:lnTo>
                    <a:pt x="1061" y="578"/>
                  </a:lnTo>
                  <a:lnTo>
                    <a:pt x="1061" y="1"/>
                  </a:lnTo>
                  <a:lnTo>
                    <a:pt x="596" y="1"/>
                  </a:lnTo>
                  <a:lnTo>
                    <a:pt x="596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96" y="1043"/>
                  </a:lnTo>
                  <a:lnTo>
                    <a:pt x="596" y="1620"/>
                  </a:lnTo>
                  <a:lnTo>
                    <a:pt x="1061" y="1620"/>
                  </a:lnTo>
                  <a:lnTo>
                    <a:pt x="1061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60"/>
            <p:cNvSpPr/>
            <p:nvPr/>
          </p:nvSpPr>
          <p:spPr>
            <a:xfrm>
              <a:off x="2499800" y="1358375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2" y="1620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60"/>
            <p:cNvSpPr/>
            <p:nvPr/>
          </p:nvSpPr>
          <p:spPr>
            <a:xfrm>
              <a:off x="2597500" y="1358375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fill="none" extrusionOk="0">
                  <a:moveTo>
                    <a:pt x="1638" y="578"/>
                  </a:moveTo>
                  <a:lnTo>
                    <a:pt x="1043" y="578"/>
                  </a:lnTo>
                  <a:lnTo>
                    <a:pt x="1043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3" y="1620"/>
                  </a:lnTo>
                  <a:lnTo>
                    <a:pt x="1043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60"/>
            <p:cNvSpPr/>
            <p:nvPr/>
          </p:nvSpPr>
          <p:spPr>
            <a:xfrm>
              <a:off x="2695675" y="1358375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2" y="1620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60"/>
            <p:cNvSpPr/>
            <p:nvPr/>
          </p:nvSpPr>
          <p:spPr>
            <a:xfrm>
              <a:off x="2401625" y="1445375"/>
              <a:ext cx="40950" cy="40975"/>
            </a:xfrm>
            <a:custGeom>
              <a:avLst/>
              <a:gdLst/>
              <a:ahLst/>
              <a:cxnLst/>
              <a:rect l="l" t="t" r="r" b="b"/>
              <a:pathLst>
                <a:path w="1638" h="1639" fill="none" extrusionOk="0">
                  <a:moveTo>
                    <a:pt x="1638" y="578"/>
                  </a:moveTo>
                  <a:lnTo>
                    <a:pt x="1061" y="578"/>
                  </a:lnTo>
                  <a:lnTo>
                    <a:pt x="1061" y="1"/>
                  </a:lnTo>
                  <a:lnTo>
                    <a:pt x="596" y="1"/>
                  </a:lnTo>
                  <a:lnTo>
                    <a:pt x="596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96" y="1043"/>
                  </a:lnTo>
                  <a:lnTo>
                    <a:pt x="596" y="1639"/>
                  </a:lnTo>
                  <a:lnTo>
                    <a:pt x="1061" y="1639"/>
                  </a:lnTo>
                  <a:lnTo>
                    <a:pt x="1061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60"/>
            <p:cNvSpPr/>
            <p:nvPr/>
          </p:nvSpPr>
          <p:spPr>
            <a:xfrm>
              <a:off x="2499800" y="1445375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2" y="1639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60"/>
            <p:cNvSpPr/>
            <p:nvPr/>
          </p:nvSpPr>
          <p:spPr>
            <a:xfrm>
              <a:off x="2597500" y="1445375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fill="none" extrusionOk="0">
                  <a:moveTo>
                    <a:pt x="1638" y="578"/>
                  </a:moveTo>
                  <a:lnTo>
                    <a:pt x="1043" y="578"/>
                  </a:lnTo>
                  <a:lnTo>
                    <a:pt x="1043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3" y="1639"/>
                  </a:lnTo>
                  <a:lnTo>
                    <a:pt x="1043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60"/>
            <p:cNvSpPr/>
            <p:nvPr/>
          </p:nvSpPr>
          <p:spPr>
            <a:xfrm>
              <a:off x="2695675" y="1445375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2" y="1639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60"/>
            <p:cNvSpPr/>
            <p:nvPr/>
          </p:nvSpPr>
          <p:spPr>
            <a:xfrm>
              <a:off x="2394475" y="1532850"/>
              <a:ext cx="40950" cy="40500"/>
            </a:xfrm>
            <a:custGeom>
              <a:avLst/>
              <a:gdLst/>
              <a:ahLst/>
              <a:cxnLst/>
              <a:rect l="l" t="t" r="r" b="b"/>
              <a:pathLst>
                <a:path w="1638" h="1620" fill="none" extrusionOk="0">
                  <a:moveTo>
                    <a:pt x="1638" y="578"/>
                  </a:moveTo>
                  <a:lnTo>
                    <a:pt x="1061" y="578"/>
                  </a:lnTo>
                  <a:lnTo>
                    <a:pt x="1061" y="1"/>
                  </a:lnTo>
                  <a:lnTo>
                    <a:pt x="596" y="1"/>
                  </a:lnTo>
                  <a:lnTo>
                    <a:pt x="596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96" y="1043"/>
                  </a:lnTo>
                  <a:lnTo>
                    <a:pt x="596" y="1620"/>
                  </a:lnTo>
                  <a:lnTo>
                    <a:pt x="1061" y="1620"/>
                  </a:lnTo>
                  <a:lnTo>
                    <a:pt x="1061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60"/>
            <p:cNvSpPr/>
            <p:nvPr/>
          </p:nvSpPr>
          <p:spPr>
            <a:xfrm>
              <a:off x="2492650" y="1532850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2" y="1620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60"/>
            <p:cNvSpPr/>
            <p:nvPr/>
          </p:nvSpPr>
          <p:spPr>
            <a:xfrm>
              <a:off x="2590350" y="1532850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fill="none" extrusionOk="0">
                  <a:moveTo>
                    <a:pt x="1638" y="578"/>
                  </a:moveTo>
                  <a:lnTo>
                    <a:pt x="1043" y="578"/>
                  </a:lnTo>
                  <a:lnTo>
                    <a:pt x="1043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3" y="1620"/>
                  </a:lnTo>
                  <a:lnTo>
                    <a:pt x="1043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60"/>
            <p:cNvSpPr/>
            <p:nvPr/>
          </p:nvSpPr>
          <p:spPr>
            <a:xfrm>
              <a:off x="2688525" y="1532850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2" y="1620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60"/>
            <p:cNvSpPr/>
            <p:nvPr/>
          </p:nvSpPr>
          <p:spPr>
            <a:xfrm>
              <a:off x="2394475" y="1619850"/>
              <a:ext cx="40950" cy="40975"/>
            </a:xfrm>
            <a:custGeom>
              <a:avLst/>
              <a:gdLst/>
              <a:ahLst/>
              <a:cxnLst/>
              <a:rect l="l" t="t" r="r" b="b"/>
              <a:pathLst>
                <a:path w="1638" h="1639" fill="none" extrusionOk="0">
                  <a:moveTo>
                    <a:pt x="1638" y="578"/>
                  </a:moveTo>
                  <a:lnTo>
                    <a:pt x="1061" y="578"/>
                  </a:lnTo>
                  <a:lnTo>
                    <a:pt x="1061" y="1"/>
                  </a:lnTo>
                  <a:lnTo>
                    <a:pt x="596" y="1"/>
                  </a:lnTo>
                  <a:lnTo>
                    <a:pt x="596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96" y="1043"/>
                  </a:lnTo>
                  <a:lnTo>
                    <a:pt x="596" y="1639"/>
                  </a:lnTo>
                  <a:lnTo>
                    <a:pt x="1061" y="1639"/>
                  </a:lnTo>
                  <a:lnTo>
                    <a:pt x="1061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60"/>
            <p:cNvSpPr/>
            <p:nvPr/>
          </p:nvSpPr>
          <p:spPr>
            <a:xfrm>
              <a:off x="2492650" y="1619850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2" y="1639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60"/>
            <p:cNvSpPr/>
            <p:nvPr/>
          </p:nvSpPr>
          <p:spPr>
            <a:xfrm>
              <a:off x="2590350" y="161985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fill="none" extrusionOk="0">
                  <a:moveTo>
                    <a:pt x="1638" y="578"/>
                  </a:moveTo>
                  <a:lnTo>
                    <a:pt x="1043" y="578"/>
                  </a:lnTo>
                  <a:lnTo>
                    <a:pt x="1043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3" y="1639"/>
                  </a:lnTo>
                  <a:lnTo>
                    <a:pt x="1043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60"/>
            <p:cNvSpPr/>
            <p:nvPr/>
          </p:nvSpPr>
          <p:spPr>
            <a:xfrm>
              <a:off x="2688525" y="1619850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2" y="1639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60"/>
            <p:cNvSpPr/>
            <p:nvPr/>
          </p:nvSpPr>
          <p:spPr>
            <a:xfrm>
              <a:off x="2394475" y="1707325"/>
              <a:ext cx="40950" cy="40500"/>
            </a:xfrm>
            <a:custGeom>
              <a:avLst/>
              <a:gdLst/>
              <a:ahLst/>
              <a:cxnLst/>
              <a:rect l="l" t="t" r="r" b="b"/>
              <a:pathLst>
                <a:path w="1638" h="1620" fill="none" extrusionOk="0">
                  <a:moveTo>
                    <a:pt x="1638" y="578"/>
                  </a:moveTo>
                  <a:lnTo>
                    <a:pt x="1061" y="578"/>
                  </a:lnTo>
                  <a:lnTo>
                    <a:pt x="1061" y="1"/>
                  </a:lnTo>
                  <a:lnTo>
                    <a:pt x="596" y="1"/>
                  </a:lnTo>
                  <a:lnTo>
                    <a:pt x="596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96" y="1043"/>
                  </a:lnTo>
                  <a:lnTo>
                    <a:pt x="596" y="1620"/>
                  </a:lnTo>
                  <a:lnTo>
                    <a:pt x="1061" y="1620"/>
                  </a:lnTo>
                  <a:lnTo>
                    <a:pt x="1061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60"/>
            <p:cNvSpPr/>
            <p:nvPr/>
          </p:nvSpPr>
          <p:spPr>
            <a:xfrm>
              <a:off x="2492650" y="1707325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2" y="1620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60"/>
            <p:cNvSpPr/>
            <p:nvPr/>
          </p:nvSpPr>
          <p:spPr>
            <a:xfrm>
              <a:off x="2590350" y="1707325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fill="none" extrusionOk="0">
                  <a:moveTo>
                    <a:pt x="1638" y="578"/>
                  </a:moveTo>
                  <a:lnTo>
                    <a:pt x="1043" y="578"/>
                  </a:lnTo>
                  <a:lnTo>
                    <a:pt x="1043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3" y="1620"/>
                  </a:lnTo>
                  <a:lnTo>
                    <a:pt x="1043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60"/>
            <p:cNvSpPr/>
            <p:nvPr/>
          </p:nvSpPr>
          <p:spPr>
            <a:xfrm>
              <a:off x="2695675" y="1707325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2" y="1620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60"/>
            <p:cNvSpPr/>
            <p:nvPr/>
          </p:nvSpPr>
          <p:spPr>
            <a:xfrm>
              <a:off x="2401625" y="1794325"/>
              <a:ext cx="40950" cy="40975"/>
            </a:xfrm>
            <a:custGeom>
              <a:avLst/>
              <a:gdLst/>
              <a:ahLst/>
              <a:cxnLst/>
              <a:rect l="l" t="t" r="r" b="b"/>
              <a:pathLst>
                <a:path w="1638" h="1639" fill="none" extrusionOk="0">
                  <a:moveTo>
                    <a:pt x="1638" y="578"/>
                  </a:moveTo>
                  <a:lnTo>
                    <a:pt x="1061" y="578"/>
                  </a:lnTo>
                  <a:lnTo>
                    <a:pt x="1061" y="1"/>
                  </a:lnTo>
                  <a:lnTo>
                    <a:pt x="596" y="1"/>
                  </a:lnTo>
                  <a:lnTo>
                    <a:pt x="596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96" y="1043"/>
                  </a:lnTo>
                  <a:lnTo>
                    <a:pt x="596" y="1639"/>
                  </a:lnTo>
                  <a:lnTo>
                    <a:pt x="1061" y="1639"/>
                  </a:lnTo>
                  <a:lnTo>
                    <a:pt x="1061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60"/>
            <p:cNvSpPr/>
            <p:nvPr/>
          </p:nvSpPr>
          <p:spPr>
            <a:xfrm>
              <a:off x="2499800" y="1794325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2" y="1639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60"/>
            <p:cNvSpPr/>
            <p:nvPr/>
          </p:nvSpPr>
          <p:spPr>
            <a:xfrm>
              <a:off x="2597500" y="1794325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fill="none" extrusionOk="0">
                  <a:moveTo>
                    <a:pt x="1638" y="578"/>
                  </a:moveTo>
                  <a:lnTo>
                    <a:pt x="1043" y="578"/>
                  </a:lnTo>
                  <a:lnTo>
                    <a:pt x="1043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3" y="1639"/>
                  </a:lnTo>
                  <a:lnTo>
                    <a:pt x="1043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60"/>
            <p:cNvSpPr/>
            <p:nvPr/>
          </p:nvSpPr>
          <p:spPr>
            <a:xfrm>
              <a:off x="2695675" y="1794325"/>
              <a:ext cx="40500" cy="40975"/>
            </a:xfrm>
            <a:custGeom>
              <a:avLst/>
              <a:gdLst/>
              <a:ahLst/>
              <a:cxnLst/>
              <a:rect l="l" t="t" r="r" b="b"/>
              <a:pathLst>
                <a:path w="1620" h="1639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39"/>
                  </a:lnTo>
                  <a:lnTo>
                    <a:pt x="1042" y="1639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60"/>
            <p:cNvSpPr/>
            <p:nvPr/>
          </p:nvSpPr>
          <p:spPr>
            <a:xfrm>
              <a:off x="2401625" y="1881800"/>
              <a:ext cx="40950" cy="40500"/>
            </a:xfrm>
            <a:custGeom>
              <a:avLst/>
              <a:gdLst/>
              <a:ahLst/>
              <a:cxnLst/>
              <a:rect l="l" t="t" r="r" b="b"/>
              <a:pathLst>
                <a:path w="1638" h="1620" fill="none" extrusionOk="0">
                  <a:moveTo>
                    <a:pt x="1638" y="578"/>
                  </a:moveTo>
                  <a:lnTo>
                    <a:pt x="1061" y="578"/>
                  </a:lnTo>
                  <a:lnTo>
                    <a:pt x="1061" y="1"/>
                  </a:lnTo>
                  <a:lnTo>
                    <a:pt x="596" y="1"/>
                  </a:lnTo>
                  <a:lnTo>
                    <a:pt x="596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96" y="1043"/>
                  </a:lnTo>
                  <a:lnTo>
                    <a:pt x="596" y="1620"/>
                  </a:lnTo>
                  <a:lnTo>
                    <a:pt x="1061" y="1620"/>
                  </a:lnTo>
                  <a:lnTo>
                    <a:pt x="1061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60"/>
            <p:cNvSpPr/>
            <p:nvPr/>
          </p:nvSpPr>
          <p:spPr>
            <a:xfrm>
              <a:off x="2499800" y="1881800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2" y="1620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60"/>
            <p:cNvSpPr/>
            <p:nvPr/>
          </p:nvSpPr>
          <p:spPr>
            <a:xfrm>
              <a:off x="2597500" y="1881800"/>
              <a:ext cx="40975" cy="40500"/>
            </a:xfrm>
            <a:custGeom>
              <a:avLst/>
              <a:gdLst/>
              <a:ahLst/>
              <a:cxnLst/>
              <a:rect l="l" t="t" r="r" b="b"/>
              <a:pathLst>
                <a:path w="1639" h="1620" fill="none" extrusionOk="0">
                  <a:moveTo>
                    <a:pt x="1638" y="578"/>
                  </a:moveTo>
                  <a:lnTo>
                    <a:pt x="1043" y="578"/>
                  </a:lnTo>
                  <a:lnTo>
                    <a:pt x="1043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3" y="1620"/>
                  </a:lnTo>
                  <a:lnTo>
                    <a:pt x="1043" y="1043"/>
                  </a:lnTo>
                  <a:lnTo>
                    <a:pt x="1638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60"/>
            <p:cNvSpPr/>
            <p:nvPr/>
          </p:nvSpPr>
          <p:spPr>
            <a:xfrm>
              <a:off x="2695675" y="1881800"/>
              <a:ext cx="40500" cy="40500"/>
            </a:xfrm>
            <a:custGeom>
              <a:avLst/>
              <a:gdLst/>
              <a:ahLst/>
              <a:cxnLst/>
              <a:rect l="l" t="t" r="r" b="b"/>
              <a:pathLst>
                <a:path w="1620" h="1620" fill="none" extrusionOk="0">
                  <a:moveTo>
                    <a:pt x="1619" y="578"/>
                  </a:moveTo>
                  <a:lnTo>
                    <a:pt x="1042" y="578"/>
                  </a:lnTo>
                  <a:lnTo>
                    <a:pt x="1042" y="1"/>
                  </a:lnTo>
                  <a:lnTo>
                    <a:pt x="577" y="1"/>
                  </a:lnTo>
                  <a:lnTo>
                    <a:pt x="577" y="578"/>
                  </a:lnTo>
                  <a:lnTo>
                    <a:pt x="0" y="578"/>
                  </a:lnTo>
                  <a:lnTo>
                    <a:pt x="0" y="1043"/>
                  </a:lnTo>
                  <a:lnTo>
                    <a:pt x="577" y="1043"/>
                  </a:lnTo>
                  <a:lnTo>
                    <a:pt x="577" y="1620"/>
                  </a:lnTo>
                  <a:lnTo>
                    <a:pt x="1042" y="1620"/>
                  </a:lnTo>
                  <a:lnTo>
                    <a:pt x="1042" y="1043"/>
                  </a:lnTo>
                  <a:lnTo>
                    <a:pt x="1619" y="1043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26" name="Google Shape;1226;p60"/>
          <p:cNvGrpSpPr/>
          <p:nvPr/>
        </p:nvGrpSpPr>
        <p:grpSpPr>
          <a:xfrm rot="-9203486">
            <a:off x="8007734" y="1288217"/>
            <a:ext cx="3834155" cy="1583390"/>
            <a:chOff x="2616023" y="-243129"/>
            <a:chExt cx="3834135" cy="1583382"/>
          </a:xfrm>
        </p:grpSpPr>
        <p:sp>
          <p:nvSpPr>
            <p:cNvPr id="1227" name="Google Shape;1227;p60"/>
            <p:cNvSpPr/>
            <p:nvPr/>
          </p:nvSpPr>
          <p:spPr>
            <a:xfrm rot="10800000" flipH="1">
              <a:off x="4329742" y="171351"/>
              <a:ext cx="968278" cy="668568"/>
            </a:xfrm>
            <a:custGeom>
              <a:avLst/>
              <a:gdLst/>
              <a:ahLst/>
              <a:cxnLst/>
              <a:rect l="l" t="t" r="r" b="b"/>
              <a:pathLst>
                <a:path w="16173" h="11167" fill="none" extrusionOk="0">
                  <a:moveTo>
                    <a:pt x="16173" y="0"/>
                  </a:moveTo>
                  <a:lnTo>
                    <a:pt x="0" y="11166"/>
                  </a:lnTo>
                  <a:lnTo>
                    <a:pt x="1638" y="2103"/>
                  </a:lnTo>
                  <a:close/>
                </a:path>
              </a:pathLst>
            </a:custGeom>
            <a:noFill/>
            <a:ln w="9525" cap="flat" cmpd="sng">
              <a:solidFill>
                <a:srgbClr val="FF626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60"/>
            <p:cNvSpPr/>
            <p:nvPr/>
          </p:nvSpPr>
          <p:spPr>
            <a:xfrm rot="10800000" flipH="1">
              <a:off x="3424987" y="-200801"/>
              <a:ext cx="2993979" cy="1040720"/>
            </a:xfrm>
            <a:custGeom>
              <a:avLst/>
              <a:gdLst/>
              <a:ahLst/>
              <a:cxnLst/>
              <a:rect l="l" t="t" r="r" b="b"/>
              <a:pathLst>
                <a:path w="50008" h="17383" fill="none" extrusionOk="0">
                  <a:moveTo>
                    <a:pt x="3127" y="2606"/>
                  </a:moveTo>
                  <a:lnTo>
                    <a:pt x="0" y="13958"/>
                  </a:lnTo>
                  <a:lnTo>
                    <a:pt x="8840" y="6625"/>
                  </a:lnTo>
                  <a:lnTo>
                    <a:pt x="3127" y="2606"/>
                  </a:lnTo>
                  <a:lnTo>
                    <a:pt x="16750" y="2103"/>
                  </a:lnTo>
                  <a:lnTo>
                    <a:pt x="8840" y="6625"/>
                  </a:lnTo>
                  <a:lnTo>
                    <a:pt x="15112" y="11166"/>
                  </a:lnTo>
                  <a:lnTo>
                    <a:pt x="23208" y="17382"/>
                  </a:lnTo>
                  <a:lnTo>
                    <a:pt x="31285" y="0"/>
                  </a:lnTo>
                  <a:lnTo>
                    <a:pt x="50007" y="8021"/>
                  </a:lnTo>
                </a:path>
              </a:pathLst>
            </a:custGeom>
            <a:noFill/>
            <a:ln w="9525" cap="flat" cmpd="sng">
              <a:solidFill>
                <a:srgbClr val="FF626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60"/>
            <p:cNvSpPr/>
            <p:nvPr/>
          </p:nvSpPr>
          <p:spPr>
            <a:xfrm rot="10800000" flipH="1">
              <a:off x="2657274" y="-130573"/>
              <a:ext cx="1672528" cy="301984"/>
            </a:xfrm>
            <a:custGeom>
              <a:avLst/>
              <a:gdLst/>
              <a:ahLst/>
              <a:cxnLst/>
              <a:rect l="l" t="t" r="r" b="b"/>
              <a:pathLst>
                <a:path w="27936" h="5044" fill="none" extrusionOk="0">
                  <a:moveTo>
                    <a:pt x="27935" y="0"/>
                  </a:moveTo>
                  <a:lnTo>
                    <a:pt x="0" y="5044"/>
                  </a:lnTo>
                </a:path>
              </a:pathLst>
            </a:custGeom>
            <a:noFill/>
            <a:ln w="9525" cap="flat" cmpd="sng">
              <a:solidFill>
                <a:srgbClr val="FF626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60"/>
            <p:cNvSpPr/>
            <p:nvPr/>
          </p:nvSpPr>
          <p:spPr>
            <a:xfrm rot="10800000" flipH="1">
              <a:off x="3131923" y="683898"/>
              <a:ext cx="1295886" cy="656355"/>
            </a:xfrm>
            <a:custGeom>
              <a:avLst/>
              <a:gdLst/>
              <a:ahLst/>
              <a:cxnLst/>
              <a:rect l="l" t="t" r="r" b="b"/>
              <a:pathLst>
                <a:path w="21645" h="10963" fill="none" extrusionOk="0">
                  <a:moveTo>
                    <a:pt x="21645" y="10460"/>
                  </a:moveTo>
                  <a:lnTo>
                    <a:pt x="0" y="1"/>
                  </a:lnTo>
                  <a:lnTo>
                    <a:pt x="8022" y="10963"/>
                  </a:lnTo>
                </a:path>
              </a:pathLst>
            </a:custGeom>
            <a:noFill/>
            <a:ln w="9525" cap="flat" cmpd="sng">
              <a:solidFill>
                <a:srgbClr val="FF626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60"/>
            <p:cNvSpPr/>
            <p:nvPr/>
          </p:nvSpPr>
          <p:spPr>
            <a:xfrm rot="10800000" flipH="1">
              <a:off x="3131923" y="7547"/>
              <a:ext cx="294201" cy="1332706"/>
            </a:xfrm>
            <a:custGeom>
              <a:avLst/>
              <a:gdLst/>
              <a:ahLst/>
              <a:cxnLst/>
              <a:rect l="l" t="t" r="r" b="b"/>
              <a:pathLst>
                <a:path w="4914" h="22260" fill="none" extrusionOk="0">
                  <a:moveTo>
                    <a:pt x="4914" y="22259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rgbClr val="FF6261"/>
              </a:solidFill>
              <a:prstDash val="solid"/>
              <a:miter lim="186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60"/>
            <p:cNvSpPr/>
            <p:nvPr/>
          </p:nvSpPr>
          <p:spPr>
            <a:xfrm rot="10800000" flipH="1">
              <a:off x="3383736" y="-33644"/>
              <a:ext cx="83638" cy="83579"/>
            </a:xfrm>
            <a:custGeom>
              <a:avLst/>
              <a:gdLst/>
              <a:ahLst/>
              <a:cxnLst/>
              <a:rect l="l" t="t" r="r" b="b"/>
              <a:pathLst>
                <a:path w="1397" h="1396" extrusionOk="0">
                  <a:moveTo>
                    <a:pt x="708" y="0"/>
                  </a:moveTo>
                  <a:cubicBezTo>
                    <a:pt x="317" y="0"/>
                    <a:pt x="1" y="316"/>
                    <a:pt x="1" y="707"/>
                  </a:cubicBezTo>
                  <a:cubicBezTo>
                    <a:pt x="1" y="1079"/>
                    <a:pt x="317" y="1396"/>
                    <a:pt x="708" y="1396"/>
                  </a:cubicBezTo>
                  <a:cubicBezTo>
                    <a:pt x="1080" y="1396"/>
                    <a:pt x="1396" y="1079"/>
                    <a:pt x="1396" y="707"/>
                  </a:cubicBezTo>
                  <a:cubicBezTo>
                    <a:pt x="1396" y="316"/>
                    <a:pt x="1080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60"/>
            <p:cNvSpPr/>
            <p:nvPr/>
          </p:nvSpPr>
          <p:spPr>
            <a:xfrm rot="10800000" flipH="1">
              <a:off x="3568675" y="642648"/>
              <a:ext cx="83638" cy="83638"/>
            </a:xfrm>
            <a:custGeom>
              <a:avLst/>
              <a:gdLst/>
              <a:ahLst/>
              <a:cxnLst/>
              <a:rect l="l" t="t" r="r" b="b"/>
              <a:pathLst>
                <a:path w="1397" h="1397" extrusionOk="0">
                  <a:moveTo>
                    <a:pt x="690" y="0"/>
                  </a:moveTo>
                  <a:cubicBezTo>
                    <a:pt x="317" y="0"/>
                    <a:pt x="1" y="317"/>
                    <a:pt x="1" y="689"/>
                  </a:cubicBezTo>
                  <a:cubicBezTo>
                    <a:pt x="1" y="1080"/>
                    <a:pt x="317" y="1396"/>
                    <a:pt x="690" y="1396"/>
                  </a:cubicBezTo>
                  <a:cubicBezTo>
                    <a:pt x="1080" y="1396"/>
                    <a:pt x="1397" y="1080"/>
                    <a:pt x="1397" y="689"/>
                  </a:cubicBezTo>
                  <a:cubicBezTo>
                    <a:pt x="1397" y="317"/>
                    <a:pt x="1080" y="0"/>
                    <a:pt x="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60"/>
            <p:cNvSpPr/>
            <p:nvPr/>
          </p:nvSpPr>
          <p:spPr>
            <a:xfrm rot="10800000" flipH="1">
              <a:off x="4385421" y="673840"/>
              <a:ext cx="83638" cy="83638"/>
            </a:xfrm>
            <a:custGeom>
              <a:avLst/>
              <a:gdLst/>
              <a:ahLst/>
              <a:cxnLst/>
              <a:rect l="l" t="t" r="r" b="b"/>
              <a:pathLst>
                <a:path w="1397" h="1397" extrusionOk="0">
                  <a:moveTo>
                    <a:pt x="708" y="0"/>
                  </a:moveTo>
                  <a:cubicBezTo>
                    <a:pt x="317" y="0"/>
                    <a:pt x="1" y="298"/>
                    <a:pt x="1" y="689"/>
                  </a:cubicBezTo>
                  <a:cubicBezTo>
                    <a:pt x="1" y="1080"/>
                    <a:pt x="317" y="1396"/>
                    <a:pt x="708" y="1396"/>
                  </a:cubicBezTo>
                  <a:cubicBezTo>
                    <a:pt x="1080" y="1396"/>
                    <a:pt x="1396" y="1080"/>
                    <a:pt x="1396" y="689"/>
                  </a:cubicBezTo>
                  <a:cubicBezTo>
                    <a:pt x="1396" y="298"/>
                    <a:pt x="1080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60"/>
            <p:cNvSpPr/>
            <p:nvPr/>
          </p:nvSpPr>
          <p:spPr>
            <a:xfrm rot="10800000" flipH="1">
              <a:off x="4772062" y="-243129"/>
              <a:ext cx="83638" cy="83638"/>
            </a:xfrm>
            <a:custGeom>
              <a:avLst/>
              <a:gdLst/>
              <a:ahLst/>
              <a:cxnLst/>
              <a:rect l="l" t="t" r="r" b="b"/>
              <a:pathLst>
                <a:path w="1397" h="1397" extrusionOk="0">
                  <a:moveTo>
                    <a:pt x="708" y="1"/>
                  </a:moveTo>
                  <a:cubicBezTo>
                    <a:pt x="317" y="1"/>
                    <a:pt x="1" y="317"/>
                    <a:pt x="1" y="689"/>
                  </a:cubicBezTo>
                  <a:cubicBezTo>
                    <a:pt x="1" y="1080"/>
                    <a:pt x="317" y="1397"/>
                    <a:pt x="708" y="1397"/>
                  </a:cubicBezTo>
                  <a:cubicBezTo>
                    <a:pt x="1080" y="1397"/>
                    <a:pt x="1396" y="1080"/>
                    <a:pt x="1396" y="689"/>
                  </a:cubicBezTo>
                  <a:cubicBezTo>
                    <a:pt x="1396" y="317"/>
                    <a:pt x="1080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60"/>
            <p:cNvSpPr/>
            <p:nvPr/>
          </p:nvSpPr>
          <p:spPr>
            <a:xfrm rot="10800000" flipH="1">
              <a:off x="2616023" y="-172961"/>
              <a:ext cx="83638" cy="83638"/>
            </a:xfrm>
            <a:custGeom>
              <a:avLst/>
              <a:gdLst/>
              <a:ahLst/>
              <a:cxnLst/>
              <a:rect l="l" t="t" r="r" b="b"/>
              <a:pathLst>
                <a:path w="1397" h="1397" extrusionOk="0">
                  <a:moveTo>
                    <a:pt x="689" y="0"/>
                  </a:moveTo>
                  <a:cubicBezTo>
                    <a:pt x="298" y="0"/>
                    <a:pt x="1" y="317"/>
                    <a:pt x="1" y="689"/>
                  </a:cubicBezTo>
                  <a:cubicBezTo>
                    <a:pt x="1" y="1080"/>
                    <a:pt x="298" y="1396"/>
                    <a:pt x="689" y="1396"/>
                  </a:cubicBezTo>
                  <a:cubicBezTo>
                    <a:pt x="1080" y="1396"/>
                    <a:pt x="1397" y="1080"/>
                    <a:pt x="1397" y="689"/>
                  </a:cubicBezTo>
                  <a:cubicBezTo>
                    <a:pt x="1397" y="317"/>
                    <a:pt x="1080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60"/>
            <p:cNvSpPr/>
            <p:nvPr/>
          </p:nvSpPr>
          <p:spPr>
            <a:xfrm rot="10800000" flipH="1">
              <a:off x="3173173" y="-61543"/>
              <a:ext cx="55739" cy="55799"/>
            </a:xfrm>
            <a:custGeom>
              <a:avLst/>
              <a:gdLst/>
              <a:ahLst/>
              <a:cxnLst/>
              <a:rect l="l" t="t" r="r" b="b"/>
              <a:pathLst>
                <a:path w="931" h="932" extrusionOk="0">
                  <a:moveTo>
                    <a:pt x="465" y="1"/>
                  </a:moveTo>
                  <a:cubicBezTo>
                    <a:pt x="205" y="1"/>
                    <a:pt x="0" y="205"/>
                    <a:pt x="0" y="466"/>
                  </a:cubicBezTo>
                  <a:cubicBezTo>
                    <a:pt x="0" y="726"/>
                    <a:pt x="205" y="931"/>
                    <a:pt x="465" y="931"/>
                  </a:cubicBezTo>
                  <a:cubicBezTo>
                    <a:pt x="726" y="931"/>
                    <a:pt x="931" y="726"/>
                    <a:pt x="931" y="466"/>
                  </a:cubicBezTo>
                  <a:cubicBezTo>
                    <a:pt x="931" y="205"/>
                    <a:pt x="726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60"/>
            <p:cNvSpPr/>
            <p:nvPr/>
          </p:nvSpPr>
          <p:spPr>
            <a:xfrm rot="10800000" flipH="1">
              <a:off x="4113551" y="529015"/>
              <a:ext cx="55799" cy="55799"/>
            </a:xfrm>
            <a:custGeom>
              <a:avLst/>
              <a:gdLst/>
              <a:ahLst/>
              <a:cxnLst/>
              <a:rect l="l" t="t" r="r" b="b"/>
              <a:pathLst>
                <a:path w="932" h="932" extrusionOk="0">
                  <a:moveTo>
                    <a:pt x="466" y="1"/>
                  </a:moveTo>
                  <a:cubicBezTo>
                    <a:pt x="224" y="1"/>
                    <a:pt x="1" y="206"/>
                    <a:pt x="1" y="466"/>
                  </a:cubicBezTo>
                  <a:cubicBezTo>
                    <a:pt x="1" y="708"/>
                    <a:pt x="224" y="931"/>
                    <a:pt x="466" y="931"/>
                  </a:cubicBezTo>
                  <a:cubicBezTo>
                    <a:pt x="726" y="931"/>
                    <a:pt x="931" y="708"/>
                    <a:pt x="931" y="466"/>
                  </a:cubicBezTo>
                  <a:cubicBezTo>
                    <a:pt x="931" y="206"/>
                    <a:pt x="726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60"/>
            <p:cNvSpPr/>
            <p:nvPr/>
          </p:nvSpPr>
          <p:spPr>
            <a:xfrm rot="10800000" flipH="1">
              <a:off x="3228852" y="729579"/>
              <a:ext cx="55799" cy="55799"/>
            </a:xfrm>
            <a:custGeom>
              <a:avLst/>
              <a:gdLst/>
              <a:ahLst/>
              <a:cxnLst/>
              <a:rect l="l" t="t" r="r" b="b"/>
              <a:pathLst>
                <a:path w="932" h="932" extrusionOk="0">
                  <a:moveTo>
                    <a:pt x="466" y="1"/>
                  </a:moveTo>
                  <a:cubicBezTo>
                    <a:pt x="205" y="1"/>
                    <a:pt x="1" y="206"/>
                    <a:pt x="1" y="466"/>
                  </a:cubicBezTo>
                  <a:cubicBezTo>
                    <a:pt x="1" y="708"/>
                    <a:pt x="205" y="932"/>
                    <a:pt x="466" y="932"/>
                  </a:cubicBezTo>
                  <a:cubicBezTo>
                    <a:pt x="726" y="932"/>
                    <a:pt x="931" y="708"/>
                    <a:pt x="931" y="466"/>
                  </a:cubicBezTo>
                  <a:cubicBezTo>
                    <a:pt x="931" y="206"/>
                    <a:pt x="726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60"/>
            <p:cNvSpPr/>
            <p:nvPr/>
          </p:nvSpPr>
          <p:spPr>
            <a:xfrm rot="10800000" flipH="1">
              <a:off x="4863423" y="755742"/>
              <a:ext cx="61367" cy="56098"/>
            </a:xfrm>
            <a:custGeom>
              <a:avLst/>
              <a:gdLst/>
              <a:ahLst/>
              <a:cxnLst/>
              <a:rect l="l" t="t" r="r" b="b"/>
              <a:pathLst>
                <a:path w="1025" h="937" extrusionOk="0">
                  <a:moveTo>
                    <a:pt x="505" y="1"/>
                  </a:moveTo>
                  <a:cubicBezTo>
                    <a:pt x="387" y="1"/>
                    <a:pt x="271" y="43"/>
                    <a:pt x="187" y="127"/>
                  </a:cubicBezTo>
                  <a:cubicBezTo>
                    <a:pt x="1" y="313"/>
                    <a:pt x="1" y="610"/>
                    <a:pt x="187" y="797"/>
                  </a:cubicBezTo>
                  <a:cubicBezTo>
                    <a:pt x="271" y="890"/>
                    <a:pt x="387" y="936"/>
                    <a:pt x="505" y="936"/>
                  </a:cubicBezTo>
                  <a:cubicBezTo>
                    <a:pt x="624" y="936"/>
                    <a:pt x="745" y="890"/>
                    <a:pt x="838" y="797"/>
                  </a:cubicBezTo>
                  <a:cubicBezTo>
                    <a:pt x="1024" y="610"/>
                    <a:pt x="1024" y="313"/>
                    <a:pt x="838" y="127"/>
                  </a:cubicBezTo>
                  <a:cubicBezTo>
                    <a:pt x="745" y="43"/>
                    <a:pt x="624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60"/>
            <p:cNvSpPr/>
            <p:nvPr/>
          </p:nvSpPr>
          <p:spPr>
            <a:xfrm rot="10800000" flipH="1">
              <a:off x="5760396" y="600859"/>
              <a:ext cx="61307" cy="55799"/>
            </a:xfrm>
            <a:custGeom>
              <a:avLst/>
              <a:gdLst/>
              <a:ahLst/>
              <a:cxnLst/>
              <a:rect l="l" t="t" r="r" b="b"/>
              <a:pathLst>
                <a:path w="1024" h="932" extrusionOk="0">
                  <a:moveTo>
                    <a:pt x="505" y="1"/>
                  </a:moveTo>
                  <a:cubicBezTo>
                    <a:pt x="387" y="1"/>
                    <a:pt x="270" y="47"/>
                    <a:pt x="186" y="140"/>
                  </a:cubicBezTo>
                  <a:cubicBezTo>
                    <a:pt x="0" y="326"/>
                    <a:pt x="0" y="624"/>
                    <a:pt x="186" y="791"/>
                  </a:cubicBezTo>
                  <a:cubicBezTo>
                    <a:pt x="270" y="885"/>
                    <a:pt x="387" y="931"/>
                    <a:pt x="505" y="931"/>
                  </a:cubicBezTo>
                  <a:cubicBezTo>
                    <a:pt x="624" y="931"/>
                    <a:pt x="745" y="885"/>
                    <a:pt x="838" y="791"/>
                  </a:cubicBezTo>
                  <a:cubicBezTo>
                    <a:pt x="1024" y="624"/>
                    <a:pt x="1024" y="326"/>
                    <a:pt x="838" y="140"/>
                  </a:cubicBezTo>
                  <a:cubicBezTo>
                    <a:pt x="745" y="47"/>
                    <a:pt x="624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60"/>
            <p:cNvSpPr/>
            <p:nvPr/>
          </p:nvSpPr>
          <p:spPr>
            <a:xfrm rot="10800000" flipH="1">
              <a:off x="6388791" y="331264"/>
              <a:ext cx="61367" cy="55739"/>
            </a:xfrm>
            <a:custGeom>
              <a:avLst/>
              <a:gdLst/>
              <a:ahLst/>
              <a:cxnLst/>
              <a:rect l="l" t="t" r="r" b="b"/>
              <a:pathLst>
                <a:path w="1025" h="931" extrusionOk="0">
                  <a:moveTo>
                    <a:pt x="503" y="0"/>
                  </a:moveTo>
                  <a:cubicBezTo>
                    <a:pt x="382" y="0"/>
                    <a:pt x="261" y="47"/>
                    <a:pt x="168" y="140"/>
                  </a:cubicBezTo>
                  <a:cubicBezTo>
                    <a:pt x="1" y="326"/>
                    <a:pt x="1" y="605"/>
                    <a:pt x="168" y="791"/>
                  </a:cubicBezTo>
                  <a:cubicBezTo>
                    <a:pt x="261" y="884"/>
                    <a:pt x="382" y="931"/>
                    <a:pt x="503" y="931"/>
                  </a:cubicBezTo>
                  <a:cubicBezTo>
                    <a:pt x="624" y="931"/>
                    <a:pt x="745" y="884"/>
                    <a:pt x="838" y="791"/>
                  </a:cubicBezTo>
                  <a:cubicBezTo>
                    <a:pt x="1024" y="605"/>
                    <a:pt x="1024" y="326"/>
                    <a:pt x="838" y="140"/>
                  </a:cubicBezTo>
                  <a:cubicBezTo>
                    <a:pt x="745" y="47"/>
                    <a:pt x="624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60"/>
            <p:cNvSpPr/>
            <p:nvPr/>
          </p:nvSpPr>
          <p:spPr>
            <a:xfrm rot="10800000" flipH="1">
              <a:off x="4896831" y="73284"/>
              <a:ext cx="195056" cy="195056"/>
            </a:xfrm>
            <a:custGeom>
              <a:avLst/>
              <a:gdLst/>
              <a:ahLst/>
              <a:cxnLst/>
              <a:rect l="l" t="t" r="r" b="b"/>
              <a:pathLst>
                <a:path w="3258" h="3258" extrusionOk="0">
                  <a:moveTo>
                    <a:pt x="1639" y="0"/>
                  </a:moveTo>
                  <a:cubicBezTo>
                    <a:pt x="727" y="0"/>
                    <a:pt x="1" y="726"/>
                    <a:pt x="1" y="1619"/>
                  </a:cubicBezTo>
                  <a:cubicBezTo>
                    <a:pt x="1" y="2513"/>
                    <a:pt x="727" y="3257"/>
                    <a:pt x="1639" y="3257"/>
                  </a:cubicBezTo>
                  <a:cubicBezTo>
                    <a:pt x="2532" y="3257"/>
                    <a:pt x="3258" y="2513"/>
                    <a:pt x="3258" y="1619"/>
                  </a:cubicBezTo>
                  <a:cubicBezTo>
                    <a:pt x="3258" y="726"/>
                    <a:pt x="2532" y="0"/>
                    <a:pt x="1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4" name="Google Shape;1244;p60"/>
          <p:cNvGrpSpPr/>
          <p:nvPr/>
        </p:nvGrpSpPr>
        <p:grpSpPr>
          <a:xfrm>
            <a:off x="314327" y="1475224"/>
            <a:ext cx="1779355" cy="2690365"/>
            <a:chOff x="314327" y="1475224"/>
            <a:chExt cx="2596659" cy="4104701"/>
          </a:xfrm>
        </p:grpSpPr>
        <p:sp>
          <p:nvSpPr>
            <p:cNvPr id="1245" name="Google Shape;1245;p60"/>
            <p:cNvSpPr/>
            <p:nvPr/>
          </p:nvSpPr>
          <p:spPr>
            <a:xfrm>
              <a:off x="2622676" y="4361004"/>
              <a:ext cx="288269" cy="245116"/>
            </a:xfrm>
            <a:custGeom>
              <a:avLst/>
              <a:gdLst/>
              <a:ahLst/>
              <a:cxnLst/>
              <a:rect l="l" t="t" r="r" b="b"/>
              <a:pathLst>
                <a:path w="288269" h="245116" extrusionOk="0">
                  <a:moveTo>
                    <a:pt x="288269" y="227145"/>
                  </a:moveTo>
                  <a:cubicBezTo>
                    <a:pt x="260481" y="219615"/>
                    <a:pt x="233156" y="210471"/>
                    <a:pt x="206432" y="199761"/>
                  </a:cubicBezTo>
                  <a:cubicBezTo>
                    <a:pt x="186249" y="186624"/>
                    <a:pt x="159234" y="192301"/>
                    <a:pt x="146054" y="212450"/>
                  </a:cubicBezTo>
                  <a:cubicBezTo>
                    <a:pt x="131652" y="229162"/>
                    <a:pt x="111679" y="240094"/>
                    <a:pt x="89833" y="243220"/>
                  </a:cubicBezTo>
                  <a:cubicBezTo>
                    <a:pt x="70622" y="249028"/>
                    <a:pt x="49907" y="241170"/>
                    <a:pt x="39392" y="224085"/>
                  </a:cubicBezTo>
                  <a:cubicBezTo>
                    <a:pt x="28888" y="206660"/>
                    <a:pt x="32862" y="184160"/>
                    <a:pt x="48701" y="171383"/>
                  </a:cubicBezTo>
                  <a:cubicBezTo>
                    <a:pt x="56064" y="163599"/>
                    <a:pt x="64257" y="156586"/>
                    <a:pt x="76345" y="145194"/>
                  </a:cubicBezTo>
                  <a:cubicBezTo>
                    <a:pt x="62736" y="137532"/>
                    <a:pt x="51885" y="131248"/>
                    <a:pt x="40893" y="125268"/>
                  </a:cubicBezTo>
                  <a:cubicBezTo>
                    <a:pt x="23968" y="118138"/>
                    <a:pt x="10597" y="104542"/>
                    <a:pt x="3757" y="87505"/>
                  </a:cubicBezTo>
                  <a:cubicBezTo>
                    <a:pt x="-7520" y="54243"/>
                    <a:pt x="7043" y="32959"/>
                    <a:pt x="41359" y="37885"/>
                  </a:cubicBezTo>
                  <a:cubicBezTo>
                    <a:pt x="64160" y="41182"/>
                    <a:pt x="86459" y="47310"/>
                    <a:pt x="107741" y="56127"/>
                  </a:cubicBezTo>
                  <a:cubicBezTo>
                    <a:pt x="133313" y="69811"/>
                    <a:pt x="165098" y="61928"/>
                    <a:pt x="181303" y="37885"/>
                  </a:cubicBezTo>
                  <a:cubicBezTo>
                    <a:pt x="192357" y="24223"/>
                    <a:pt x="205033" y="11878"/>
                    <a:pt x="215985" y="0"/>
                  </a:cubicBezTo>
                  <a:lnTo>
                    <a:pt x="263363" y="34986"/>
                  </a:lnTo>
                  <a:cubicBezTo>
                    <a:pt x="269448" y="61884"/>
                    <a:pt x="245434" y="80512"/>
                    <a:pt x="233448" y="108262"/>
                  </a:cubicBezTo>
                  <a:lnTo>
                    <a:pt x="288208" y="14691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" name="Google Shape;1246;p60"/>
            <p:cNvSpPr/>
            <p:nvPr/>
          </p:nvSpPr>
          <p:spPr>
            <a:xfrm>
              <a:off x="2690930" y="4837769"/>
              <a:ext cx="220056" cy="243049"/>
            </a:xfrm>
            <a:custGeom>
              <a:avLst/>
              <a:gdLst/>
              <a:ahLst/>
              <a:cxnLst/>
              <a:rect l="l" t="t" r="r" b="b"/>
              <a:pathLst>
                <a:path w="220056" h="243049" extrusionOk="0">
                  <a:moveTo>
                    <a:pt x="220016" y="188211"/>
                  </a:moveTo>
                  <a:cubicBezTo>
                    <a:pt x="209875" y="181968"/>
                    <a:pt x="199551" y="175664"/>
                    <a:pt x="189289" y="169482"/>
                  </a:cubicBezTo>
                  <a:cubicBezTo>
                    <a:pt x="175242" y="158513"/>
                    <a:pt x="155265" y="159524"/>
                    <a:pt x="142398" y="171853"/>
                  </a:cubicBezTo>
                  <a:cubicBezTo>
                    <a:pt x="132622" y="180813"/>
                    <a:pt x="123901" y="190927"/>
                    <a:pt x="114003" y="199684"/>
                  </a:cubicBezTo>
                  <a:cubicBezTo>
                    <a:pt x="100316" y="213237"/>
                    <a:pt x="85338" y="225423"/>
                    <a:pt x="69282" y="236068"/>
                  </a:cubicBezTo>
                  <a:cubicBezTo>
                    <a:pt x="51050" y="247540"/>
                    <a:pt x="27264" y="244636"/>
                    <a:pt x="12331" y="229116"/>
                  </a:cubicBezTo>
                  <a:cubicBezTo>
                    <a:pt x="-4475" y="209839"/>
                    <a:pt x="-4056" y="181005"/>
                    <a:pt x="13304" y="162225"/>
                  </a:cubicBezTo>
                  <a:cubicBezTo>
                    <a:pt x="24540" y="149658"/>
                    <a:pt x="38677" y="139705"/>
                    <a:pt x="51130" y="128172"/>
                  </a:cubicBezTo>
                  <a:cubicBezTo>
                    <a:pt x="56362" y="123327"/>
                    <a:pt x="60621" y="117449"/>
                    <a:pt x="68511" y="108368"/>
                  </a:cubicBezTo>
                  <a:cubicBezTo>
                    <a:pt x="58228" y="99226"/>
                    <a:pt x="48635" y="91159"/>
                    <a:pt x="39569" y="82524"/>
                  </a:cubicBezTo>
                  <a:cubicBezTo>
                    <a:pt x="28497" y="73346"/>
                    <a:pt x="18447" y="63003"/>
                    <a:pt x="9593" y="51673"/>
                  </a:cubicBezTo>
                  <a:cubicBezTo>
                    <a:pt x="1346" y="40357"/>
                    <a:pt x="1941" y="24864"/>
                    <a:pt x="11033" y="14214"/>
                  </a:cubicBezTo>
                  <a:cubicBezTo>
                    <a:pt x="18360" y="2293"/>
                    <a:pt x="32994" y="-2934"/>
                    <a:pt x="46221" y="1646"/>
                  </a:cubicBezTo>
                  <a:cubicBezTo>
                    <a:pt x="71195" y="10464"/>
                    <a:pt x="95365" y="21410"/>
                    <a:pt x="118465" y="34362"/>
                  </a:cubicBezTo>
                  <a:cubicBezTo>
                    <a:pt x="134800" y="48029"/>
                    <a:pt x="158777" y="47341"/>
                    <a:pt x="174301" y="32761"/>
                  </a:cubicBezTo>
                  <a:cubicBezTo>
                    <a:pt x="184109" y="25708"/>
                    <a:pt x="194412" y="19367"/>
                    <a:pt x="205129" y="13788"/>
                  </a:cubicBezTo>
                  <a:lnTo>
                    <a:pt x="220056" y="4228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" name="Google Shape;1247;p60"/>
            <p:cNvSpPr/>
            <p:nvPr/>
          </p:nvSpPr>
          <p:spPr>
            <a:xfrm>
              <a:off x="2079284" y="3369297"/>
              <a:ext cx="411687" cy="356439"/>
            </a:xfrm>
            <a:custGeom>
              <a:avLst/>
              <a:gdLst/>
              <a:ahLst/>
              <a:cxnLst/>
              <a:rect l="l" t="t" r="r" b="b"/>
              <a:pathLst>
                <a:path w="411687" h="356439" extrusionOk="0">
                  <a:moveTo>
                    <a:pt x="108860" y="232294"/>
                  </a:moveTo>
                  <a:cubicBezTo>
                    <a:pt x="78438" y="210848"/>
                    <a:pt x="51057" y="191288"/>
                    <a:pt x="23312" y="172356"/>
                  </a:cubicBezTo>
                  <a:cubicBezTo>
                    <a:pt x="7269" y="162644"/>
                    <a:pt x="-1710" y="144538"/>
                    <a:pt x="272" y="125897"/>
                  </a:cubicBezTo>
                  <a:cubicBezTo>
                    <a:pt x="1834" y="108161"/>
                    <a:pt x="394" y="88620"/>
                    <a:pt x="21223" y="78972"/>
                  </a:cubicBezTo>
                  <a:cubicBezTo>
                    <a:pt x="41096" y="68574"/>
                    <a:pt x="65204" y="70671"/>
                    <a:pt x="82981" y="84343"/>
                  </a:cubicBezTo>
                  <a:cubicBezTo>
                    <a:pt x="109753" y="103093"/>
                    <a:pt x="136829" y="121599"/>
                    <a:pt x="164939" y="138221"/>
                  </a:cubicBezTo>
                  <a:cubicBezTo>
                    <a:pt x="194977" y="155957"/>
                    <a:pt x="197066" y="154133"/>
                    <a:pt x="219700" y="129282"/>
                  </a:cubicBezTo>
                  <a:cubicBezTo>
                    <a:pt x="251543" y="94445"/>
                    <a:pt x="283899" y="60073"/>
                    <a:pt x="316769" y="26169"/>
                  </a:cubicBezTo>
                  <a:cubicBezTo>
                    <a:pt x="327274" y="16739"/>
                    <a:pt x="338377" y="7998"/>
                    <a:pt x="350011" y="0"/>
                  </a:cubicBezTo>
                  <a:lnTo>
                    <a:pt x="411687" y="62837"/>
                  </a:lnTo>
                  <a:cubicBezTo>
                    <a:pt x="391852" y="112519"/>
                    <a:pt x="341391" y="144059"/>
                    <a:pt x="316120" y="193923"/>
                  </a:cubicBezTo>
                  <a:cubicBezTo>
                    <a:pt x="338430" y="220456"/>
                    <a:pt x="377776" y="228969"/>
                    <a:pt x="392744" y="266023"/>
                  </a:cubicBezTo>
                  <a:lnTo>
                    <a:pt x="371834" y="278935"/>
                  </a:lnTo>
                  <a:lnTo>
                    <a:pt x="387045" y="293124"/>
                  </a:lnTo>
                  <a:lnTo>
                    <a:pt x="350396" y="332083"/>
                  </a:lnTo>
                  <a:cubicBezTo>
                    <a:pt x="339160" y="327380"/>
                    <a:pt x="325855" y="322231"/>
                    <a:pt x="312936" y="316272"/>
                  </a:cubicBezTo>
                  <a:cubicBezTo>
                    <a:pt x="297521" y="309157"/>
                    <a:pt x="282736" y="300624"/>
                    <a:pt x="267139" y="293975"/>
                  </a:cubicBezTo>
                  <a:cubicBezTo>
                    <a:pt x="228279" y="277374"/>
                    <a:pt x="228604" y="278063"/>
                    <a:pt x="198181" y="306887"/>
                  </a:cubicBezTo>
                  <a:cubicBezTo>
                    <a:pt x="184187" y="320205"/>
                    <a:pt x="168387" y="331677"/>
                    <a:pt x="153399" y="343961"/>
                  </a:cubicBezTo>
                  <a:cubicBezTo>
                    <a:pt x="152412" y="344681"/>
                    <a:pt x="151368" y="345318"/>
                    <a:pt x="150276" y="345866"/>
                  </a:cubicBezTo>
                  <a:cubicBezTo>
                    <a:pt x="123139" y="361555"/>
                    <a:pt x="87281" y="359528"/>
                    <a:pt x="72536" y="341488"/>
                  </a:cubicBezTo>
                  <a:cubicBezTo>
                    <a:pt x="53876" y="314271"/>
                    <a:pt x="58339" y="277440"/>
                    <a:pt x="82961" y="255462"/>
                  </a:cubicBezTo>
                  <a:cubicBezTo>
                    <a:pt x="90668" y="248125"/>
                    <a:pt x="98740" y="241334"/>
                    <a:pt x="108860" y="2322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" name="Google Shape;1248;p60"/>
            <p:cNvSpPr/>
            <p:nvPr/>
          </p:nvSpPr>
          <p:spPr>
            <a:xfrm>
              <a:off x="1823382" y="2945108"/>
              <a:ext cx="376972" cy="287783"/>
            </a:xfrm>
            <a:custGeom>
              <a:avLst/>
              <a:gdLst/>
              <a:ahLst/>
              <a:cxnLst/>
              <a:rect l="l" t="t" r="r" b="b"/>
              <a:pathLst>
                <a:path w="376972" h="287783" extrusionOk="0">
                  <a:moveTo>
                    <a:pt x="76315" y="161592"/>
                  </a:moveTo>
                  <a:cubicBezTo>
                    <a:pt x="61875" y="151335"/>
                    <a:pt x="46014" y="140673"/>
                    <a:pt x="30844" y="129160"/>
                  </a:cubicBezTo>
                  <a:cubicBezTo>
                    <a:pt x="11179" y="118404"/>
                    <a:pt x="-739" y="97490"/>
                    <a:pt x="36" y="75100"/>
                  </a:cubicBezTo>
                  <a:cubicBezTo>
                    <a:pt x="332" y="54336"/>
                    <a:pt x="17414" y="37743"/>
                    <a:pt x="38190" y="38039"/>
                  </a:cubicBezTo>
                  <a:cubicBezTo>
                    <a:pt x="41334" y="38083"/>
                    <a:pt x="44460" y="38522"/>
                    <a:pt x="47495" y="39344"/>
                  </a:cubicBezTo>
                  <a:cubicBezTo>
                    <a:pt x="60234" y="42839"/>
                    <a:pt x="72619" y="47514"/>
                    <a:pt x="84489" y="53310"/>
                  </a:cubicBezTo>
                  <a:cubicBezTo>
                    <a:pt x="89965" y="55681"/>
                    <a:pt x="94467" y="60263"/>
                    <a:pt x="99781" y="63141"/>
                  </a:cubicBezTo>
                  <a:cubicBezTo>
                    <a:pt x="122091" y="75202"/>
                    <a:pt x="144401" y="95573"/>
                    <a:pt x="167279" y="96384"/>
                  </a:cubicBezTo>
                  <a:cubicBezTo>
                    <a:pt x="187865" y="97093"/>
                    <a:pt x="209749" y="77127"/>
                    <a:pt x="230051" y="64641"/>
                  </a:cubicBezTo>
                  <a:cubicBezTo>
                    <a:pt x="248507" y="53290"/>
                    <a:pt x="264854" y="38432"/>
                    <a:pt x="283554" y="27526"/>
                  </a:cubicBezTo>
                  <a:cubicBezTo>
                    <a:pt x="301078" y="17391"/>
                    <a:pt x="320447" y="10317"/>
                    <a:pt x="343203" y="0"/>
                  </a:cubicBezTo>
                  <a:cubicBezTo>
                    <a:pt x="347623" y="7301"/>
                    <a:pt x="352767" y="14140"/>
                    <a:pt x="358556" y="20412"/>
                  </a:cubicBezTo>
                  <a:cubicBezTo>
                    <a:pt x="379974" y="39405"/>
                    <a:pt x="383807" y="60952"/>
                    <a:pt x="364235" y="81566"/>
                  </a:cubicBezTo>
                  <a:cubicBezTo>
                    <a:pt x="348348" y="96378"/>
                    <a:pt x="331282" y="109875"/>
                    <a:pt x="313206" y="121924"/>
                  </a:cubicBezTo>
                  <a:cubicBezTo>
                    <a:pt x="304039" y="128856"/>
                    <a:pt x="294364" y="135099"/>
                    <a:pt x="280289" y="144869"/>
                  </a:cubicBezTo>
                  <a:cubicBezTo>
                    <a:pt x="316086" y="168443"/>
                    <a:pt x="360949" y="174342"/>
                    <a:pt x="367500" y="227044"/>
                  </a:cubicBezTo>
                  <a:lnTo>
                    <a:pt x="334259" y="257712"/>
                  </a:lnTo>
                  <a:cubicBezTo>
                    <a:pt x="294350" y="256315"/>
                    <a:pt x="255233" y="246185"/>
                    <a:pt x="219667" y="228037"/>
                  </a:cubicBezTo>
                  <a:cubicBezTo>
                    <a:pt x="193723" y="216073"/>
                    <a:pt x="163099" y="221168"/>
                    <a:pt x="142434" y="240888"/>
                  </a:cubicBezTo>
                  <a:cubicBezTo>
                    <a:pt x="126411" y="253840"/>
                    <a:pt x="109861" y="266266"/>
                    <a:pt x="92723" y="277698"/>
                  </a:cubicBezTo>
                  <a:cubicBezTo>
                    <a:pt x="79080" y="288699"/>
                    <a:pt x="60328" y="290891"/>
                    <a:pt x="44513" y="283333"/>
                  </a:cubicBezTo>
                  <a:cubicBezTo>
                    <a:pt x="21493" y="269940"/>
                    <a:pt x="13695" y="240432"/>
                    <a:pt x="27096" y="217426"/>
                  </a:cubicBezTo>
                  <a:cubicBezTo>
                    <a:pt x="30176" y="212137"/>
                    <a:pt x="34236" y="207484"/>
                    <a:pt x="39058" y="203713"/>
                  </a:cubicBezTo>
                  <a:cubicBezTo>
                    <a:pt x="52626" y="192119"/>
                    <a:pt x="71448" y="186037"/>
                    <a:pt x="76315" y="1615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9" name="Google Shape;1249;p60"/>
            <p:cNvSpPr/>
            <p:nvPr/>
          </p:nvSpPr>
          <p:spPr>
            <a:xfrm>
              <a:off x="2376252" y="3936687"/>
              <a:ext cx="366412" cy="301879"/>
            </a:xfrm>
            <a:custGeom>
              <a:avLst/>
              <a:gdLst/>
              <a:ahLst/>
              <a:cxnLst/>
              <a:rect l="l" t="t" r="r" b="b"/>
              <a:pathLst>
                <a:path w="366412" h="301879" extrusionOk="0">
                  <a:moveTo>
                    <a:pt x="287297" y="145322"/>
                  </a:moveTo>
                  <a:cubicBezTo>
                    <a:pt x="328672" y="166281"/>
                    <a:pt x="354227" y="192835"/>
                    <a:pt x="361244" y="233193"/>
                  </a:cubicBezTo>
                  <a:cubicBezTo>
                    <a:pt x="346581" y="252932"/>
                    <a:pt x="319878" y="259343"/>
                    <a:pt x="297843" y="248415"/>
                  </a:cubicBezTo>
                  <a:cubicBezTo>
                    <a:pt x="277785" y="239740"/>
                    <a:pt x="257929" y="230618"/>
                    <a:pt x="237789" y="222064"/>
                  </a:cubicBezTo>
                  <a:cubicBezTo>
                    <a:pt x="224277" y="215067"/>
                    <a:pt x="207676" y="219017"/>
                    <a:pt x="198767" y="231348"/>
                  </a:cubicBezTo>
                  <a:cubicBezTo>
                    <a:pt x="183698" y="248780"/>
                    <a:pt x="167107" y="264955"/>
                    <a:pt x="150760" y="281273"/>
                  </a:cubicBezTo>
                  <a:cubicBezTo>
                    <a:pt x="127132" y="304806"/>
                    <a:pt x="95269" y="308556"/>
                    <a:pt x="75718" y="290597"/>
                  </a:cubicBezTo>
                  <a:cubicBezTo>
                    <a:pt x="54509" y="269316"/>
                    <a:pt x="54578" y="234882"/>
                    <a:pt x="75871" y="213686"/>
                  </a:cubicBezTo>
                  <a:cubicBezTo>
                    <a:pt x="76339" y="213220"/>
                    <a:pt x="76815" y="212763"/>
                    <a:pt x="77300" y="212314"/>
                  </a:cubicBezTo>
                  <a:cubicBezTo>
                    <a:pt x="89002" y="198896"/>
                    <a:pt x="102185" y="186795"/>
                    <a:pt x="119019" y="169748"/>
                  </a:cubicBezTo>
                  <a:cubicBezTo>
                    <a:pt x="89996" y="153856"/>
                    <a:pt x="64644" y="140498"/>
                    <a:pt x="39920" y="126248"/>
                  </a:cubicBezTo>
                  <a:cubicBezTo>
                    <a:pt x="10768" y="113594"/>
                    <a:pt x="-5309" y="82054"/>
                    <a:pt x="1588" y="51047"/>
                  </a:cubicBezTo>
                  <a:cubicBezTo>
                    <a:pt x="2266" y="30907"/>
                    <a:pt x="19152" y="15131"/>
                    <a:pt x="39303" y="15809"/>
                  </a:cubicBezTo>
                  <a:cubicBezTo>
                    <a:pt x="42110" y="15903"/>
                    <a:pt x="44896" y="16321"/>
                    <a:pt x="47607" y="17054"/>
                  </a:cubicBezTo>
                  <a:cubicBezTo>
                    <a:pt x="60583" y="19962"/>
                    <a:pt x="72969" y="25055"/>
                    <a:pt x="84236" y="32114"/>
                  </a:cubicBezTo>
                  <a:cubicBezTo>
                    <a:pt x="105836" y="45310"/>
                    <a:pt x="125793" y="61202"/>
                    <a:pt x="147373" y="74438"/>
                  </a:cubicBezTo>
                  <a:cubicBezTo>
                    <a:pt x="182724" y="96147"/>
                    <a:pt x="184347" y="95600"/>
                    <a:pt x="218258" y="70384"/>
                  </a:cubicBezTo>
                  <a:cubicBezTo>
                    <a:pt x="242596" y="52324"/>
                    <a:pt x="267056" y="34567"/>
                    <a:pt x="290785" y="15838"/>
                  </a:cubicBezTo>
                  <a:cubicBezTo>
                    <a:pt x="305995" y="4622"/>
                    <a:pt x="324646" y="-935"/>
                    <a:pt x="343518" y="129"/>
                  </a:cubicBezTo>
                  <a:cubicBezTo>
                    <a:pt x="377693" y="34709"/>
                    <a:pt x="370939" y="59438"/>
                    <a:pt x="340861" y="93674"/>
                  </a:cubicBezTo>
                  <a:cubicBezTo>
                    <a:pt x="326542" y="109931"/>
                    <a:pt x="309708" y="123897"/>
                    <a:pt x="287297" y="1453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0" name="Google Shape;1250;p60"/>
            <p:cNvSpPr/>
            <p:nvPr/>
          </p:nvSpPr>
          <p:spPr>
            <a:xfrm>
              <a:off x="1914494" y="4277755"/>
              <a:ext cx="362692" cy="290111"/>
            </a:xfrm>
            <a:custGeom>
              <a:avLst/>
              <a:gdLst/>
              <a:ahLst/>
              <a:cxnLst/>
              <a:rect l="l" t="t" r="r" b="b"/>
              <a:pathLst>
                <a:path w="362692" h="290111" extrusionOk="0">
                  <a:moveTo>
                    <a:pt x="282432" y="153039"/>
                  </a:moveTo>
                  <a:cubicBezTo>
                    <a:pt x="325024" y="196417"/>
                    <a:pt x="325024" y="196417"/>
                    <a:pt x="290322" y="252119"/>
                  </a:cubicBezTo>
                  <a:cubicBezTo>
                    <a:pt x="273782" y="247226"/>
                    <a:pt x="257502" y="241496"/>
                    <a:pt x="241544" y="234950"/>
                  </a:cubicBezTo>
                  <a:cubicBezTo>
                    <a:pt x="195484" y="213586"/>
                    <a:pt x="171186" y="217498"/>
                    <a:pt x="132205" y="249747"/>
                  </a:cubicBezTo>
                  <a:cubicBezTo>
                    <a:pt x="114204" y="264061"/>
                    <a:pt x="94578" y="276205"/>
                    <a:pt x="73733" y="285929"/>
                  </a:cubicBezTo>
                  <a:cubicBezTo>
                    <a:pt x="51658" y="294785"/>
                    <a:pt x="26411" y="289301"/>
                    <a:pt x="10007" y="272085"/>
                  </a:cubicBezTo>
                  <a:cubicBezTo>
                    <a:pt x="-3837" y="252675"/>
                    <a:pt x="-3267" y="226478"/>
                    <a:pt x="11407" y="207687"/>
                  </a:cubicBezTo>
                  <a:cubicBezTo>
                    <a:pt x="20037" y="197724"/>
                    <a:pt x="30082" y="189078"/>
                    <a:pt x="41221" y="182025"/>
                  </a:cubicBezTo>
                  <a:cubicBezTo>
                    <a:pt x="51686" y="174485"/>
                    <a:pt x="63288" y="168485"/>
                    <a:pt x="77992" y="159729"/>
                  </a:cubicBezTo>
                  <a:cubicBezTo>
                    <a:pt x="69027" y="149594"/>
                    <a:pt x="63450" y="142398"/>
                    <a:pt x="56797" y="136256"/>
                  </a:cubicBezTo>
                  <a:cubicBezTo>
                    <a:pt x="50591" y="130560"/>
                    <a:pt x="42438" y="126911"/>
                    <a:pt x="36516" y="120932"/>
                  </a:cubicBezTo>
                  <a:cubicBezTo>
                    <a:pt x="18386" y="109452"/>
                    <a:pt x="13002" y="85457"/>
                    <a:pt x="24488" y="67338"/>
                  </a:cubicBezTo>
                  <a:cubicBezTo>
                    <a:pt x="35975" y="49219"/>
                    <a:pt x="59984" y="43838"/>
                    <a:pt x="78113" y="55318"/>
                  </a:cubicBezTo>
                  <a:cubicBezTo>
                    <a:pt x="92774" y="61090"/>
                    <a:pt x="106681" y="68618"/>
                    <a:pt x="119529" y="77737"/>
                  </a:cubicBezTo>
                  <a:cubicBezTo>
                    <a:pt x="158389" y="104675"/>
                    <a:pt x="173661" y="105344"/>
                    <a:pt x="210472" y="77453"/>
                  </a:cubicBezTo>
                  <a:cubicBezTo>
                    <a:pt x="230754" y="62108"/>
                    <a:pt x="249941" y="45386"/>
                    <a:pt x="269959" y="29737"/>
                  </a:cubicBezTo>
                  <a:cubicBezTo>
                    <a:pt x="279437" y="22163"/>
                    <a:pt x="289448" y="15281"/>
                    <a:pt x="299915" y="9143"/>
                  </a:cubicBezTo>
                  <a:cubicBezTo>
                    <a:pt x="315805" y="-2765"/>
                    <a:pt x="337567" y="-3068"/>
                    <a:pt x="353783" y="8393"/>
                  </a:cubicBezTo>
                  <a:cubicBezTo>
                    <a:pt x="366094" y="26702"/>
                    <a:pt x="365607" y="50757"/>
                    <a:pt x="352566" y="68554"/>
                  </a:cubicBezTo>
                  <a:cubicBezTo>
                    <a:pt x="338673" y="86514"/>
                    <a:pt x="322651" y="102790"/>
                    <a:pt x="307946" y="120182"/>
                  </a:cubicBezTo>
                  <a:cubicBezTo>
                    <a:pt x="298962" y="130905"/>
                    <a:pt x="290666" y="142398"/>
                    <a:pt x="282432" y="1530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1" name="Google Shape;1251;p60"/>
            <p:cNvSpPr/>
            <p:nvPr/>
          </p:nvSpPr>
          <p:spPr>
            <a:xfrm>
              <a:off x="1503108" y="3314146"/>
              <a:ext cx="343227" cy="297344"/>
            </a:xfrm>
            <a:custGeom>
              <a:avLst/>
              <a:gdLst/>
              <a:ahLst/>
              <a:cxnLst/>
              <a:rect l="l" t="t" r="r" b="b"/>
              <a:pathLst>
                <a:path w="343227" h="297344" extrusionOk="0">
                  <a:moveTo>
                    <a:pt x="101631" y="145372"/>
                  </a:moveTo>
                  <a:cubicBezTo>
                    <a:pt x="81613" y="136231"/>
                    <a:pt x="69180" y="131467"/>
                    <a:pt x="57762" y="125102"/>
                  </a:cubicBezTo>
                  <a:cubicBezTo>
                    <a:pt x="43686" y="118088"/>
                    <a:pt x="30366" y="109653"/>
                    <a:pt x="18010" y="99927"/>
                  </a:cubicBezTo>
                  <a:cubicBezTo>
                    <a:pt x="-1337" y="83820"/>
                    <a:pt x="-3956" y="55087"/>
                    <a:pt x="12161" y="35752"/>
                  </a:cubicBezTo>
                  <a:cubicBezTo>
                    <a:pt x="25403" y="19865"/>
                    <a:pt x="47688" y="14881"/>
                    <a:pt x="66442" y="23611"/>
                  </a:cubicBezTo>
                  <a:cubicBezTo>
                    <a:pt x="88468" y="33746"/>
                    <a:pt x="109034" y="46901"/>
                    <a:pt x="130330" y="58556"/>
                  </a:cubicBezTo>
                  <a:cubicBezTo>
                    <a:pt x="185699" y="88779"/>
                    <a:pt x="182312" y="97393"/>
                    <a:pt x="230481" y="45806"/>
                  </a:cubicBezTo>
                  <a:cubicBezTo>
                    <a:pt x="244871" y="31015"/>
                    <a:pt x="260475" y="17455"/>
                    <a:pt x="277129" y="5266"/>
                  </a:cubicBezTo>
                  <a:cubicBezTo>
                    <a:pt x="289035" y="-3835"/>
                    <a:pt x="304124" y="-1200"/>
                    <a:pt x="305524" y="13638"/>
                  </a:cubicBezTo>
                  <a:cubicBezTo>
                    <a:pt x="307552" y="35286"/>
                    <a:pt x="321952" y="41205"/>
                    <a:pt x="343228" y="46414"/>
                  </a:cubicBezTo>
                  <a:cubicBezTo>
                    <a:pt x="337547" y="57023"/>
                    <a:pt x="331326" y="67334"/>
                    <a:pt x="324589" y="77306"/>
                  </a:cubicBezTo>
                  <a:cubicBezTo>
                    <a:pt x="318528" y="84912"/>
                    <a:pt x="311735" y="91905"/>
                    <a:pt x="304307" y="98184"/>
                  </a:cubicBezTo>
                  <a:cubicBezTo>
                    <a:pt x="275912" y="123157"/>
                    <a:pt x="247680" y="147825"/>
                    <a:pt x="249201" y="190858"/>
                  </a:cubicBezTo>
                  <a:cubicBezTo>
                    <a:pt x="249425" y="197142"/>
                    <a:pt x="244009" y="203648"/>
                    <a:pt x="239811" y="213277"/>
                  </a:cubicBezTo>
                  <a:lnTo>
                    <a:pt x="194643" y="197182"/>
                  </a:lnTo>
                  <a:cubicBezTo>
                    <a:pt x="173550" y="215425"/>
                    <a:pt x="151058" y="235412"/>
                    <a:pt x="127835" y="254567"/>
                  </a:cubicBezTo>
                  <a:cubicBezTo>
                    <a:pt x="113380" y="267463"/>
                    <a:pt x="97764" y="278998"/>
                    <a:pt x="81187" y="289025"/>
                  </a:cubicBezTo>
                  <a:cubicBezTo>
                    <a:pt x="56186" y="304581"/>
                    <a:pt x="23363" y="297722"/>
                    <a:pt x="6692" y="273458"/>
                  </a:cubicBezTo>
                  <a:cubicBezTo>
                    <a:pt x="-7261" y="247614"/>
                    <a:pt x="1259" y="215382"/>
                    <a:pt x="26163" y="199797"/>
                  </a:cubicBezTo>
                  <a:cubicBezTo>
                    <a:pt x="39812" y="189662"/>
                    <a:pt x="54679" y="181230"/>
                    <a:pt x="68592" y="171419"/>
                  </a:cubicBezTo>
                  <a:cubicBezTo>
                    <a:pt x="77942" y="164730"/>
                    <a:pt x="86927" y="156987"/>
                    <a:pt x="101631" y="1453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2" name="Google Shape;1252;p60"/>
            <p:cNvSpPr/>
            <p:nvPr/>
          </p:nvSpPr>
          <p:spPr>
            <a:xfrm>
              <a:off x="1145688" y="2512965"/>
              <a:ext cx="325941" cy="279230"/>
            </a:xfrm>
            <a:custGeom>
              <a:avLst/>
              <a:gdLst/>
              <a:ahLst/>
              <a:cxnLst/>
              <a:rect l="l" t="t" r="r" b="b"/>
              <a:pathLst>
                <a:path w="325941" h="279230" extrusionOk="0">
                  <a:moveTo>
                    <a:pt x="313408" y="9534"/>
                  </a:moveTo>
                  <a:lnTo>
                    <a:pt x="299576" y="41723"/>
                  </a:lnTo>
                  <a:lnTo>
                    <a:pt x="325942" y="54595"/>
                  </a:lnTo>
                  <a:cubicBezTo>
                    <a:pt x="307202" y="101438"/>
                    <a:pt x="252928" y="113377"/>
                    <a:pt x="226663" y="156958"/>
                  </a:cubicBezTo>
                  <a:cubicBezTo>
                    <a:pt x="241489" y="169241"/>
                    <a:pt x="256071" y="181282"/>
                    <a:pt x="270674" y="193444"/>
                  </a:cubicBezTo>
                  <a:cubicBezTo>
                    <a:pt x="302618" y="219795"/>
                    <a:pt x="305376" y="236598"/>
                    <a:pt x="283736" y="275273"/>
                  </a:cubicBezTo>
                  <a:cubicBezTo>
                    <a:pt x="266577" y="281821"/>
                    <a:pt x="254327" y="270652"/>
                    <a:pt x="240880" y="262848"/>
                  </a:cubicBezTo>
                  <a:cubicBezTo>
                    <a:pt x="218956" y="250139"/>
                    <a:pt x="196544" y="238261"/>
                    <a:pt x="174660" y="225470"/>
                  </a:cubicBezTo>
                  <a:cubicBezTo>
                    <a:pt x="163343" y="217491"/>
                    <a:pt x="147917" y="218835"/>
                    <a:pt x="138153" y="228653"/>
                  </a:cubicBezTo>
                  <a:cubicBezTo>
                    <a:pt x="128057" y="237408"/>
                    <a:pt x="117430" y="245531"/>
                    <a:pt x="106331" y="252977"/>
                  </a:cubicBezTo>
                  <a:cubicBezTo>
                    <a:pt x="95500" y="260725"/>
                    <a:pt x="83955" y="267424"/>
                    <a:pt x="71852" y="272983"/>
                  </a:cubicBezTo>
                  <a:cubicBezTo>
                    <a:pt x="49656" y="285226"/>
                    <a:pt x="21809" y="278999"/>
                    <a:pt x="6950" y="258470"/>
                  </a:cubicBezTo>
                  <a:cubicBezTo>
                    <a:pt x="-6338" y="233949"/>
                    <a:pt x="-115" y="203433"/>
                    <a:pt x="21716" y="186066"/>
                  </a:cubicBezTo>
                  <a:cubicBezTo>
                    <a:pt x="38156" y="174893"/>
                    <a:pt x="55183" y="164608"/>
                    <a:pt x="72724" y="155255"/>
                  </a:cubicBezTo>
                  <a:cubicBezTo>
                    <a:pt x="61630" y="143803"/>
                    <a:pt x="51428" y="134418"/>
                    <a:pt x="42586" y="123897"/>
                  </a:cubicBezTo>
                  <a:cubicBezTo>
                    <a:pt x="26036" y="104215"/>
                    <a:pt x="9749" y="84250"/>
                    <a:pt x="22101" y="55446"/>
                  </a:cubicBezTo>
                  <a:cubicBezTo>
                    <a:pt x="30640" y="35561"/>
                    <a:pt x="41855" y="28203"/>
                    <a:pt x="61732" y="37466"/>
                  </a:cubicBezTo>
                  <a:cubicBezTo>
                    <a:pt x="81960" y="48221"/>
                    <a:pt x="101459" y="60295"/>
                    <a:pt x="120102" y="73608"/>
                  </a:cubicBezTo>
                  <a:cubicBezTo>
                    <a:pt x="130953" y="80560"/>
                    <a:pt x="142128" y="94141"/>
                    <a:pt x="152290" y="93371"/>
                  </a:cubicBezTo>
                  <a:cubicBezTo>
                    <a:pt x="168962" y="91113"/>
                    <a:pt x="184714" y="84397"/>
                    <a:pt x="197883" y="73932"/>
                  </a:cubicBezTo>
                  <a:cubicBezTo>
                    <a:pt x="222992" y="55182"/>
                    <a:pt x="245261" y="32683"/>
                    <a:pt x="269802" y="13122"/>
                  </a:cubicBezTo>
                  <a:cubicBezTo>
                    <a:pt x="281383" y="3636"/>
                    <a:pt x="294728" y="-9053"/>
                    <a:pt x="313408" y="95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" name="Google Shape;1253;p60"/>
            <p:cNvSpPr/>
            <p:nvPr/>
          </p:nvSpPr>
          <p:spPr>
            <a:xfrm>
              <a:off x="1520285" y="2169838"/>
              <a:ext cx="332814" cy="257813"/>
            </a:xfrm>
            <a:custGeom>
              <a:avLst/>
              <a:gdLst/>
              <a:ahLst/>
              <a:cxnLst/>
              <a:rect l="l" t="t" r="r" b="b"/>
              <a:pathLst>
                <a:path w="332814" h="257813" extrusionOk="0">
                  <a:moveTo>
                    <a:pt x="79383" y="119882"/>
                  </a:moveTo>
                  <a:cubicBezTo>
                    <a:pt x="68588" y="112014"/>
                    <a:pt x="58336" y="103427"/>
                    <a:pt x="48697" y="94179"/>
                  </a:cubicBezTo>
                  <a:cubicBezTo>
                    <a:pt x="39672" y="84616"/>
                    <a:pt x="32095" y="73785"/>
                    <a:pt x="26205" y="62031"/>
                  </a:cubicBezTo>
                  <a:cubicBezTo>
                    <a:pt x="15942" y="44418"/>
                    <a:pt x="19541" y="22015"/>
                    <a:pt x="34804" y="8498"/>
                  </a:cubicBezTo>
                  <a:cubicBezTo>
                    <a:pt x="49776" y="-3297"/>
                    <a:pt x="71030" y="-2760"/>
                    <a:pt x="85387" y="9775"/>
                  </a:cubicBezTo>
                  <a:cubicBezTo>
                    <a:pt x="104281" y="22780"/>
                    <a:pt x="122117" y="37258"/>
                    <a:pt x="138728" y="53072"/>
                  </a:cubicBezTo>
                  <a:cubicBezTo>
                    <a:pt x="148278" y="64716"/>
                    <a:pt x="164917" y="67621"/>
                    <a:pt x="177851" y="59903"/>
                  </a:cubicBezTo>
                  <a:cubicBezTo>
                    <a:pt x="209166" y="44031"/>
                    <a:pt x="242023" y="30755"/>
                    <a:pt x="271756" y="12370"/>
                  </a:cubicBezTo>
                  <a:cubicBezTo>
                    <a:pt x="293457" y="-1049"/>
                    <a:pt x="311001" y="-4961"/>
                    <a:pt x="330431" y="14539"/>
                  </a:cubicBezTo>
                  <a:cubicBezTo>
                    <a:pt x="340146" y="55180"/>
                    <a:pt x="319215" y="79402"/>
                    <a:pt x="284817" y="97645"/>
                  </a:cubicBezTo>
                  <a:cubicBezTo>
                    <a:pt x="267936" y="107775"/>
                    <a:pt x="251594" y="118777"/>
                    <a:pt x="235857" y="130604"/>
                  </a:cubicBezTo>
                  <a:cubicBezTo>
                    <a:pt x="252083" y="143942"/>
                    <a:pt x="263907" y="153651"/>
                    <a:pt x="275751" y="163239"/>
                  </a:cubicBezTo>
                  <a:cubicBezTo>
                    <a:pt x="290273" y="174975"/>
                    <a:pt x="309257" y="183205"/>
                    <a:pt x="300556" y="208968"/>
                  </a:cubicBezTo>
                  <a:cubicBezTo>
                    <a:pt x="298325" y="215556"/>
                    <a:pt x="306904" y="225772"/>
                    <a:pt x="310819" y="235015"/>
                  </a:cubicBezTo>
                  <a:cubicBezTo>
                    <a:pt x="295080" y="247481"/>
                    <a:pt x="281917" y="237447"/>
                    <a:pt x="269789" y="231650"/>
                  </a:cubicBezTo>
                  <a:cubicBezTo>
                    <a:pt x="244653" y="219891"/>
                    <a:pt x="220147" y="206833"/>
                    <a:pt x="196369" y="192529"/>
                  </a:cubicBezTo>
                  <a:cubicBezTo>
                    <a:pt x="182069" y="180278"/>
                    <a:pt x="160725" y="181163"/>
                    <a:pt x="147490" y="194556"/>
                  </a:cubicBezTo>
                  <a:cubicBezTo>
                    <a:pt x="126620" y="212799"/>
                    <a:pt x="104269" y="229583"/>
                    <a:pt x="81777" y="245900"/>
                  </a:cubicBezTo>
                  <a:cubicBezTo>
                    <a:pt x="60961" y="263705"/>
                    <a:pt x="29645" y="261275"/>
                    <a:pt x="11829" y="240472"/>
                  </a:cubicBezTo>
                  <a:cubicBezTo>
                    <a:pt x="8981" y="237145"/>
                    <a:pt x="6585" y="233456"/>
                    <a:pt x="4706" y="229501"/>
                  </a:cubicBezTo>
                  <a:cubicBezTo>
                    <a:pt x="-4567" y="210219"/>
                    <a:pt x="161" y="187123"/>
                    <a:pt x="16267" y="173029"/>
                  </a:cubicBezTo>
                  <a:cubicBezTo>
                    <a:pt x="24704" y="164475"/>
                    <a:pt x="35615" y="158475"/>
                    <a:pt x="44904" y="150732"/>
                  </a:cubicBezTo>
                  <a:cubicBezTo>
                    <a:pt x="55552" y="141793"/>
                    <a:pt x="65693" y="132266"/>
                    <a:pt x="79383" y="119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" name="Google Shape;1254;p60"/>
            <p:cNvSpPr/>
            <p:nvPr/>
          </p:nvSpPr>
          <p:spPr>
            <a:xfrm>
              <a:off x="912194" y="3420066"/>
              <a:ext cx="347237" cy="226563"/>
            </a:xfrm>
            <a:custGeom>
              <a:avLst/>
              <a:gdLst/>
              <a:ahLst/>
              <a:cxnLst/>
              <a:rect l="l" t="t" r="r" b="b"/>
              <a:pathLst>
                <a:path w="347237" h="226563" extrusionOk="0">
                  <a:moveTo>
                    <a:pt x="265675" y="92641"/>
                  </a:moveTo>
                  <a:cubicBezTo>
                    <a:pt x="299809" y="122336"/>
                    <a:pt x="331449" y="145728"/>
                    <a:pt x="342746" y="188355"/>
                  </a:cubicBezTo>
                  <a:lnTo>
                    <a:pt x="301168" y="219186"/>
                  </a:lnTo>
                  <a:cubicBezTo>
                    <a:pt x="275004" y="202605"/>
                    <a:pt x="250464" y="187666"/>
                    <a:pt x="226491" y="171714"/>
                  </a:cubicBezTo>
                  <a:cubicBezTo>
                    <a:pt x="209488" y="158821"/>
                    <a:pt x="185844" y="159317"/>
                    <a:pt x="169397" y="172910"/>
                  </a:cubicBezTo>
                  <a:cubicBezTo>
                    <a:pt x="146438" y="188660"/>
                    <a:pt x="122749" y="203315"/>
                    <a:pt x="98513" y="217179"/>
                  </a:cubicBezTo>
                  <a:cubicBezTo>
                    <a:pt x="82125" y="226503"/>
                    <a:pt x="60971" y="232280"/>
                    <a:pt x="47666" y="217747"/>
                  </a:cubicBezTo>
                  <a:cubicBezTo>
                    <a:pt x="35492" y="203065"/>
                    <a:pt x="27897" y="185135"/>
                    <a:pt x="25823" y="166180"/>
                  </a:cubicBezTo>
                  <a:cubicBezTo>
                    <a:pt x="24646" y="156592"/>
                    <a:pt x="37769" y="143883"/>
                    <a:pt x="46814" y="134883"/>
                  </a:cubicBezTo>
                  <a:cubicBezTo>
                    <a:pt x="57187" y="127326"/>
                    <a:pt x="68395" y="120987"/>
                    <a:pt x="80219" y="115992"/>
                  </a:cubicBezTo>
                  <a:lnTo>
                    <a:pt x="26066" y="86458"/>
                  </a:lnTo>
                  <a:cubicBezTo>
                    <a:pt x="1345" y="72429"/>
                    <a:pt x="-7316" y="41027"/>
                    <a:pt x="6722" y="16320"/>
                  </a:cubicBezTo>
                  <a:cubicBezTo>
                    <a:pt x="6794" y="16193"/>
                    <a:pt x="6867" y="16066"/>
                    <a:pt x="6940" y="15939"/>
                  </a:cubicBezTo>
                  <a:cubicBezTo>
                    <a:pt x="13318" y="7690"/>
                    <a:pt x="22702" y="2298"/>
                    <a:pt x="33043" y="939"/>
                  </a:cubicBezTo>
                  <a:cubicBezTo>
                    <a:pt x="45090" y="810"/>
                    <a:pt x="57018" y="3322"/>
                    <a:pt x="67989" y="8297"/>
                  </a:cubicBezTo>
                  <a:cubicBezTo>
                    <a:pt x="97357" y="19595"/>
                    <a:pt x="126427" y="31642"/>
                    <a:pt x="155200" y="44439"/>
                  </a:cubicBezTo>
                  <a:cubicBezTo>
                    <a:pt x="169307" y="51900"/>
                    <a:pt x="186475" y="50434"/>
                    <a:pt x="199110" y="40689"/>
                  </a:cubicBezTo>
                  <a:cubicBezTo>
                    <a:pt x="220392" y="24760"/>
                    <a:pt x="243908" y="12056"/>
                    <a:pt x="268900" y="2987"/>
                  </a:cubicBezTo>
                  <a:cubicBezTo>
                    <a:pt x="289800" y="-1523"/>
                    <a:pt x="311482" y="-918"/>
                    <a:pt x="332098" y="4750"/>
                  </a:cubicBezTo>
                  <a:cubicBezTo>
                    <a:pt x="349966" y="8622"/>
                    <a:pt x="352197" y="25020"/>
                    <a:pt x="337837" y="37770"/>
                  </a:cubicBezTo>
                  <a:cubicBezTo>
                    <a:pt x="325222" y="48939"/>
                    <a:pt x="310254" y="57432"/>
                    <a:pt x="296645" y="67547"/>
                  </a:cubicBezTo>
                  <a:cubicBezTo>
                    <a:pt x="287275" y="74580"/>
                    <a:pt x="278432" y="82283"/>
                    <a:pt x="265675" y="926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" name="Google Shape;1255;p60"/>
            <p:cNvSpPr/>
            <p:nvPr/>
          </p:nvSpPr>
          <p:spPr>
            <a:xfrm>
              <a:off x="1095918" y="2931606"/>
              <a:ext cx="345898" cy="272424"/>
            </a:xfrm>
            <a:custGeom>
              <a:avLst/>
              <a:gdLst/>
              <a:ahLst/>
              <a:cxnLst/>
              <a:rect l="l" t="t" r="r" b="b"/>
              <a:pathLst>
                <a:path w="345898" h="272424" extrusionOk="0">
                  <a:moveTo>
                    <a:pt x="255604" y="242106"/>
                  </a:moveTo>
                  <a:cubicBezTo>
                    <a:pt x="209524" y="206492"/>
                    <a:pt x="169589" y="213363"/>
                    <a:pt x="129735" y="255403"/>
                  </a:cubicBezTo>
                  <a:cubicBezTo>
                    <a:pt x="112873" y="275532"/>
                    <a:pt x="82877" y="278189"/>
                    <a:pt x="62737" y="261337"/>
                  </a:cubicBezTo>
                  <a:cubicBezTo>
                    <a:pt x="58288" y="257614"/>
                    <a:pt x="54558" y="253110"/>
                    <a:pt x="51731" y="248045"/>
                  </a:cubicBezTo>
                  <a:cubicBezTo>
                    <a:pt x="38980" y="232155"/>
                    <a:pt x="40596" y="209136"/>
                    <a:pt x="55443" y="195181"/>
                  </a:cubicBezTo>
                  <a:cubicBezTo>
                    <a:pt x="64732" y="184154"/>
                    <a:pt x="75157" y="174121"/>
                    <a:pt x="88137" y="160378"/>
                  </a:cubicBezTo>
                  <a:cubicBezTo>
                    <a:pt x="72906" y="150851"/>
                    <a:pt x="58749" y="142479"/>
                    <a:pt x="45120" y="133317"/>
                  </a:cubicBezTo>
                  <a:cubicBezTo>
                    <a:pt x="33721" y="126426"/>
                    <a:pt x="23040" y="118414"/>
                    <a:pt x="13237" y="109399"/>
                  </a:cubicBezTo>
                  <a:cubicBezTo>
                    <a:pt x="-2012" y="95842"/>
                    <a:pt x="-4404" y="72902"/>
                    <a:pt x="7720" y="56494"/>
                  </a:cubicBezTo>
                  <a:cubicBezTo>
                    <a:pt x="15535" y="38064"/>
                    <a:pt x="36818" y="29455"/>
                    <a:pt x="55259" y="37265"/>
                  </a:cubicBezTo>
                  <a:cubicBezTo>
                    <a:pt x="55882" y="37529"/>
                    <a:pt x="56498" y="37811"/>
                    <a:pt x="57106" y="38109"/>
                  </a:cubicBezTo>
                  <a:cubicBezTo>
                    <a:pt x="85219" y="49237"/>
                    <a:pt x="112570" y="62197"/>
                    <a:pt x="138984" y="76906"/>
                  </a:cubicBezTo>
                  <a:cubicBezTo>
                    <a:pt x="168027" y="92615"/>
                    <a:pt x="174538" y="99203"/>
                    <a:pt x="203135" y="74433"/>
                  </a:cubicBezTo>
                  <a:cubicBezTo>
                    <a:pt x="229501" y="51670"/>
                    <a:pt x="258200" y="31542"/>
                    <a:pt x="286594" y="11272"/>
                  </a:cubicBezTo>
                  <a:cubicBezTo>
                    <a:pt x="309472" y="-5086"/>
                    <a:pt x="319755" y="-3789"/>
                    <a:pt x="345898" y="16137"/>
                  </a:cubicBezTo>
                  <a:cubicBezTo>
                    <a:pt x="337684" y="32008"/>
                    <a:pt x="328963" y="49217"/>
                    <a:pt x="345411" y="67197"/>
                  </a:cubicBezTo>
                  <a:lnTo>
                    <a:pt x="269132" y="135324"/>
                  </a:lnTo>
                  <a:lnTo>
                    <a:pt x="310446" y="20665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" name="Google Shape;1256;p60"/>
            <p:cNvSpPr/>
            <p:nvPr/>
          </p:nvSpPr>
          <p:spPr>
            <a:xfrm>
              <a:off x="2344931" y="2973890"/>
              <a:ext cx="326304" cy="235991"/>
            </a:xfrm>
            <a:custGeom>
              <a:avLst/>
              <a:gdLst/>
              <a:ahLst/>
              <a:cxnLst/>
              <a:rect l="l" t="t" r="r" b="b"/>
              <a:pathLst>
                <a:path w="326304" h="235991" extrusionOk="0">
                  <a:moveTo>
                    <a:pt x="55949" y="125594"/>
                  </a:moveTo>
                  <a:cubicBezTo>
                    <a:pt x="45286" y="116127"/>
                    <a:pt x="35182" y="106049"/>
                    <a:pt x="25688" y="95412"/>
                  </a:cubicBezTo>
                  <a:cubicBezTo>
                    <a:pt x="17152" y="85410"/>
                    <a:pt x="10302" y="74087"/>
                    <a:pt x="5407" y="61885"/>
                  </a:cubicBezTo>
                  <a:cubicBezTo>
                    <a:pt x="-1249" y="45347"/>
                    <a:pt x="4322" y="26405"/>
                    <a:pt x="18874" y="16095"/>
                  </a:cubicBezTo>
                  <a:cubicBezTo>
                    <a:pt x="31380" y="7492"/>
                    <a:pt x="48066" y="8161"/>
                    <a:pt x="59843" y="17737"/>
                  </a:cubicBezTo>
                  <a:cubicBezTo>
                    <a:pt x="87750" y="34724"/>
                    <a:pt x="115374" y="52196"/>
                    <a:pt x="147359" y="72122"/>
                  </a:cubicBezTo>
                  <a:cubicBezTo>
                    <a:pt x="181513" y="53494"/>
                    <a:pt x="220089" y="35636"/>
                    <a:pt x="255014" y="12244"/>
                  </a:cubicBezTo>
                  <a:cubicBezTo>
                    <a:pt x="272150" y="-1501"/>
                    <a:pt x="295774" y="-3884"/>
                    <a:pt x="315312" y="6163"/>
                  </a:cubicBezTo>
                  <a:cubicBezTo>
                    <a:pt x="320200" y="18954"/>
                    <a:pt x="323881" y="32173"/>
                    <a:pt x="326304" y="45649"/>
                  </a:cubicBezTo>
                  <a:cubicBezTo>
                    <a:pt x="325814" y="53872"/>
                    <a:pt x="321973" y="61535"/>
                    <a:pt x="315677" y="66851"/>
                  </a:cubicBezTo>
                  <a:cubicBezTo>
                    <a:pt x="301115" y="79561"/>
                    <a:pt x="284970" y="90506"/>
                    <a:pt x="269353" y="102000"/>
                  </a:cubicBezTo>
                  <a:cubicBezTo>
                    <a:pt x="257793" y="110493"/>
                    <a:pt x="246009" y="118722"/>
                    <a:pt x="233617" y="127580"/>
                  </a:cubicBezTo>
                  <a:cubicBezTo>
                    <a:pt x="247550" y="159059"/>
                    <a:pt x="294462" y="169863"/>
                    <a:pt x="278987" y="214741"/>
                  </a:cubicBezTo>
                  <a:cubicBezTo>
                    <a:pt x="253818" y="236450"/>
                    <a:pt x="223598" y="227694"/>
                    <a:pt x="199442" y="213160"/>
                  </a:cubicBezTo>
                  <a:cubicBezTo>
                    <a:pt x="164609" y="187818"/>
                    <a:pt x="116292" y="192641"/>
                    <a:pt x="87162" y="224369"/>
                  </a:cubicBezTo>
                  <a:cubicBezTo>
                    <a:pt x="71763" y="237349"/>
                    <a:pt x="50018" y="239675"/>
                    <a:pt x="32219" y="230248"/>
                  </a:cubicBezTo>
                  <a:cubicBezTo>
                    <a:pt x="9232" y="224293"/>
                    <a:pt x="-4572" y="200841"/>
                    <a:pt x="1386" y="177868"/>
                  </a:cubicBezTo>
                  <a:cubicBezTo>
                    <a:pt x="3944" y="168004"/>
                    <a:pt x="9927" y="159369"/>
                    <a:pt x="18265" y="153505"/>
                  </a:cubicBezTo>
                  <a:cubicBezTo>
                    <a:pt x="29075" y="144344"/>
                    <a:pt x="41062" y="136580"/>
                    <a:pt x="55949" y="1255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" name="Google Shape;1257;p60"/>
            <p:cNvSpPr/>
            <p:nvPr/>
          </p:nvSpPr>
          <p:spPr>
            <a:xfrm>
              <a:off x="1760501" y="3821601"/>
              <a:ext cx="281236" cy="315314"/>
            </a:xfrm>
            <a:custGeom>
              <a:avLst/>
              <a:gdLst/>
              <a:ahLst/>
              <a:cxnLst/>
              <a:rect l="l" t="t" r="r" b="b"/>
              <a:pathLst>
                <a:path w="281236" h="315314" extrusionOk="0">
                  <a:moveTo>
                    <a:pt x="104717" y="150748"/>
                  </a:moveTo>
                  <a:cubicBezTo>
                    <a:pt x="91169" y="140309"/>
                    <a:pt x="82144" y="132748"/>
                    <a:pt x="72510" y="126059"/>
                  </a:cubicBezTo>
                  <a:cubicBezTo>
                    <a:pt x="55534" y="114282"/>
                    <a:pt x="37524" y="103924"/>
                    <a:pt x="21177" y="91377"/>
                  </a:cubicBezTo>
                  <a:cubicBezTo>
                    <a:pt x="857" y="76927"/>
                    <a:pt x="-5827" y="49794"/>
                    <a:pt x="5458" y="27567"/>
                  </a:cubicBezTo>
                  <a:cubicBezTo>
                    <a:pt x="22416" y="9282"/>
                    <a:pt x="50293" y="6354"/>
                    <a:pt x="70684" y="20716"/>
                  </a:cubicBezTo>
                  <a:cubicBezTo>
                    <a:pt x="102222" y="41107"/>
                    <a:pt x="133233" y="62310"/>
                    <a:pt x="166211" y="84323"/>
                  </a:cubicBezTo>
                  <a:cubicBezTo>
                    <a:pt x="198257" y="64884"/>
                    <a:pt x="214888" y="30405"/>
                    <a:pt x="241862" y="0"/>
                  </a:cubicBezTo>
                  <a:cubicBezTo>
                    <a:pt x="256215" y="16817"/>
                    <a:pt x="269056" y="34867"/>
                    <a:pt x="280235" y="53938"/>
                  </a:cubicBezTo>
                  <a:cubicBezTo>
                    <a:pt x="282695" y="65613"/>
                    <a:pt x="280583" y="77786"/>
                    <a:pt x="274333" y="87951"/>
                  </a:cubicBezTo>
                  <a:cubicBezTo>
                    <a:pt x="265803" y="104061"/>
                    <a:pt x="255752" y="119319"/>
                    <a:pt x="244316" y="133518"/>
                  </a:cubicBezTo>
                  <a:cubicBezTo>
                    <a:pt x="231985" y="149552"/>
                    <a:pt x="225961" y="165160"/>
                    <a:pt x="240078" y="182855"/>
                  </a:cubicBezTo>
                  <a:cubicBezTo>
                    <a:pt x="248925" y="191265"/>
                    <a:pt x="249275" y="205249"/>
                    <a:pt x="240861" y="214091"/>
                  </a:cubicBezTo>
                  <a:cubicBezTo>
                    <a:pt x="240467" y="214506"/>
                    <a:pt x="240057" y="214905"/>
                    <a:pt x="239631" y="215287"/>
                  </a:cubicBezTo>
                  <a:cubicBezTo>
                    <a:pt x="231517" y="224996"/>
                    <a:pt x="217064" y="226293"/>
                    <a:pt x="207350" y="218184"/>
                  </a:cubicBezTo>
                  <a:cubicBezTo>
                    <a:pt x="207238" y="218091"/>
                    <a:pt x="207128" y="217997"/>
                    <a:pt x="207018" y="217902"/>
                  </a:cubicBezTo>
                  <a:cubicBezTo>
                    <a:pt x="195298" y="209589"/>
                    <a:pt x="179055" y="212345"/>
                    <a:pt x="170737" y="224058"/>
                  </a:cubicBezTo>
                  <a:cubicBezTo>
                    <a:pt x="170185" y="224835"/>
                    <a:pt x="169676" y="225643"/>
                    <a:pt x="169213" y="226476"/>
                  </a:cubicBezTo>
                  <a:cubicBezTo>
                    <a:pt x="154793" y="244456"/>
                    <a:pt x="138973" y="261361"/>
                    <a:pt x="123133" y="278124"/>
                  </a:cubicBezTo>
                  <a:cubicBezTo>
                    <a:pt x="114213" y="288083"/>
                    <a:pt x="104320" y="297128"/>
                    <a:pt x="93603" y="305123"/>
                  </a:cubicBezTo>
                  <a:cubicBezTo>
                    <a:pt x="72832" y="319426"/>
                    <a:pt x="45178" y="318605"/>
                    <a:pt x="25294" y="303096"/>
                  </a:cubicBezTo>
                  <a:cubicBezTo>
                    <a:pt x="12740" y="286091"/>
                    <a:pt x="10970" y="263425"/>
                    <a:pt x="20730" y="244678"/>
                  </a:cubicBezTo>
                  <a:cubicBezTo>
                    <a:pt x="29972" y="230531"/>
                    <a:pt x="40731" y="217433"/>
                    <a:pt x="52816" y="205618"/>
                  </a:cubicBezTo>
                  <a:cubicBezTo>
                    <a:pt x="68859" y="188004"/>
                    <a:pt x="85571" y="171018"/>
                    <a:pt x="104717" y="1507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" name="Google Shape;1258;p60"/>
            <p:cNvSpPr/>
            <p:nvPr/>
          </p:nvSpPr>
          <p:spPr>
            <a:xfrm>
              <a:off x="1447464" y="4193109"/>
              <a:ext cx="294225" cy="268975"/>
            </a:xfrm>
            <a:custGeom>
              <a:avLst/>
              <a:gdLst/>
              <a:ahLst/>
              <a:cxnLst/>
              <a:rect l="l" t="t" r="r" b="b"/>
              <a:pathLst>
                <a:path w="294225" h="268975" extrusionOk="0">
                  <a:moveTo>
                    <a:pt x="62763" y="164369"/>
                  </a:moveTo>
                  <a:cubicBezTo>
                    <a:pt x="50311" y="156647"/>
                    <a:pt x="38576" y="147828"/>
                    <a:pt x="27696" y="138018"/>
                  </a:cubicBezTo>
                  <a:cubicBezTo>
                    <a:pt x="16787" y="126939"/>
                    <a:pt x="8117" y="113863"/>
                    <a:pt x="2161" y="99505"/>
                  </a:cubicBezTo>
                  <a:cubicBezTo>
                    <a:pt x="-5485" y="75708"/>
                    <a:pt x="7759" y="59837"/>
                    <a:pt x="32442" y="57100"/>
                  </a:cubicBezTo>
                  <a:cubicBezTo>
                    <a:pt x="51899" y="54993"/>
                    <a:pt x="71458" y="60037"/>
                    <a:pt x="87466" y="71289"/>
                  </a:cubicBezTo>
                  <a:cubicBezTo>
                    <a:pt x="133952" y="101552"/>
                    <a:pt x="136609" y="100600"/>
                    <a:pt x="177436" y="62918"/>
                  </a:cubicBezTo>
                  <a:cubicBezTo>
                    <a:pt x="197530" y="43631"/>
                    <a:pt x="218639" y="25430"/>
                    <a:pt x="240674" y="8392"/>
                  </a:cubicBezTo>
                  <a:cubicBezTo>
                    <a:pt x="259273" y="-5453"/>
                    <a:pt x="266432" y="-2230"/>
                    <a:pt x="276391" y="18527"/>
                  </a:cubicBezTo>
                  <a:cubicBezTo>
                    <a:pt x="279514" y="24993"/>
                    <a:pt x="281583" y="31986"/>
                    <a:pt x="284970" y="38290"/>
                  </a:cubicBezTo>
                  <a:cubicBezTo>
                    <a:pt x="298984" y="64296"/>
                    <a:pt x="297707" y="73154"/>
                    <a:pt x="276857" y="94498"/>
                  </a:cubicBezTo>
                  <a:cubicBezTo>
                    <a:pt x="260084" y="111768"/>
                    <a:pt x="243575" y="129322"/>
                    <a:pt x="224124" y="149633"/>
                  </a:cubicBezTo>
                  <a:lnTo>
                    <a:pt x="290162" y="205841"/>
                  </a:lnTo>
                  <a:cubicBezTo>
                    <a:pt x="278459" y="249036"/>
                    <a:pt x="260591" y="259050"/>
                    <a:pt x="221772" y="244901"/>
                  </a:cubicBezTo>
                  <a:cubicBezTo>
                    <a:pt x="206908" y="239590"/>
                    <a:pt x="192386" y="233368"/>
                    <a:pt x="178288" y="226273"/>
                  </a:cubicBezTo>
                  <a:cubicBezTo>
                    <a:pt x="163620" y="216383"/>
                    <a:pt x="143835" y="219242"/>
                    <a:pt x="132573" y="232881"/>
                  </a:cubicBezTo>
                  <a:cubicBezTo>
                    <a:pt x="120382" y="244732"/>
                    <a:pt x="106390" y="254577"/>
                    <a:pt x="91117" y="262050"/>
                  </a:cubicBezTo>
                  <a:cubicBezTo>
                    <a:pt x="69316" y="275375"/>
                    <a:pt x="40860" y="268911"/>
                    <a:pt x="26966" y="247476"/>
                  </a:cubicBezTo>
                  <a:cubicBezTo>
                    <a:pt x="13450" y="226049"/>
                    <a:pt x="17574" y="197976"/>
                    <a:pt x="36681" y="181335"/>
                  </a:cubicBezTo>
                  <a:cubicBezTo>
                    <a:pt x="44893" y="174972"/>
                    <a:pt x="53617" y="169298"/>
                    <a:pt x="62763" y="1643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" name="Google Shape;1259;p60"/>
            <p:cNvSpPr/>
            <p:nvPr/>
          </p:nvSpPr>
          <p:spPr>
            <a:xfrm>
              <a:off x="1179095" y="3753433"/>
              <a:ext cx="285943" cy="310126"/>
            </a:xfrm>
            <a:custGeom>
              <a:avLst/>
              <a:gdLst/>
              <a:ahLst/>
              <a:cxnLst/>
              <a:rect l="l" t="t" r="r" b="b"/>
              <a:pathLst>
                <a:path w="285943" h="310126" extrusionOk="0">
                  <a:moveTo>
                    <a:pt x="102779" y="148498"/>
                  </a:moveTo>
                  <a:cubicBezTo>
                    <a:pt x="80773" y="132282"/>
                    <a:pt x="59173" y="117262"/>
                    <a:pt x="38486" y="101005"/>
                  </a:cubicBezTo>
                  <a:cubicBezTo>
                    <a:pt x="26727" y="92582"/>
                    <a:pt x="16306" y="82434"/>
                    <a:pt x="7576" y="70904"/>
                  </a:cubicBezTo>
                  <a:cubicBezTo>
                    <a:pt x="-2133" y="57666"/>
                    <a:pt x="-2546" y="39780"/>
                    <a:pt x="6542" y="26108"/>
                  </a:cubicBezTo>
                  <a:cubicBezTo>
                    <a:pt x="15929" y="12713"/>
                    <a:pt x="32855" y="6846"/>
                    <a:pt x="48525" y="11554"/>
                  </a:cubicBezTo>
                  <a:cubicBezTo>
                    <a:pt x="76030" y="17187"/>
                    <a:pt x="101231" y="30884"/>
                    <a:pt x="120911" y="50898"/>
                  </a:cubicBezTo>
                  <a:cubicBezTo>
                    <a:pt x="132917" y="62168"/>
                    <a:pt x="146242" y="72080"/>
                    <a:pt x="162488" y="85519"/>
                  </a:cubicBezTo>
                  <a:lnTo>
                    <a:pt x="237734" y="0"/>
                  </a:lnTo>
                  <a:cubicBezTo>
                    <a:pt x="255095" y="24324"/>
                    <a:pt x="269698" y="44594"/>
                    <a:pt x="285943" y="67337"/>
                  </a:cubicBezTo>
                  <a:cubicBezTo>
                    <a:pt x="275802" y="81283"/>
                    <a:pt x="265945" y="94721"/>
                    <a:pt x="256271" y="108343"/>
                  </a:cubicBezTo>
                  <a:cubicBezTo>
                    <a:pt x="244022" y="120163"/>
                    <a:pt x="239994" y="138139"/>
                    <a:pt x="246029" y="154052"/>
                  </a:cubicBezTo>
                  <a:cubicBezTo>
                    <a:pt x="250714" y="166376"/>
                    <a:pt x="239478" y="185612"/>
                    <a:pt x="232988" y="200673"/>
                  </a:cubicBezTo>
                  <a:cubicBezTo>
                    <a:pt x="231446" y="204280"/>
                    <a:pt x="219946" y="205781"/>
                    <a:pt x="213659" y="204726"/>
                  </a:cubicBezTo>
                  <a:cubicBezTo>
                    <a:pt x="204580" y="201921"/>
                    <a:pt x="195845" y="198107"/>
                    <a:pt x="187617" y="193355"/>
                  </a:cubicBezTo>
                  <a:cubicBezTo>
                    <a:pt x="160622" y="221064"/>
                    <a:pt x="134418" y="249462"/>
                    <a:pt x="106490" y="276016"/>
                  </a:cubicBezTo>
                  <a:cubicBezTo>
                    <a:pt x="94003" y="287385"/>
                    <a:pt x="79887" y="296827"/>
                    <a:pt x="64608" y="304029"/>
                  </a:cubicBezTo>
                  <a:cubicBezTo>
                    <a:pt x="47344" y="314582"/>
                    <a:pt x="24983" y="311156"/>
                    <a:pt x="11673" y="295921"/>
                  </a:cubicBezTo>
                  <a:cubicBezTo>
                    <a:pt x="-2691" y="276665"/>
                    <a:pt x="-1258" y="249907"/>
                    <a:pt x="15080" y="232294"/>
                  </a:cubicBezTo>
                  <a:cubicBezTo>
                    <a:pt x="25972" y="221024"/>
                    <a:pt x="39074" y="211902"/>
                    <a:pt x="50999" y="201585"/>
                  </a:cubicBezTo>
                  <a:cubicBezTo>
                    <a:pt x="65663" y="188875"/>
                    <a:pt x="80286" y="176146"/>
                    <a:pt x="94504" y="162950"/>
                  </a:cubicBezTo>
                  <a:cubicBezTo>
                    <a:pt x="97874" y="158509"/>
                    <a:pt x="100655" y="153651"/>
                    <a:pt x="102779" y="1484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" name="Google Shape;1260;p60"/>
            <p:cNvSpPr/>
            <p:nvPr/>
          </p:nvSpPr>
          <p:spPr>
            <a:xfrm>
              <a:off x="672999" y="3014609"/>
              <a:ext cx="307305" cy="235675"/>
            </a:xfrm>
            <a:custGeom>
              <a:avLst/>
              <a:gdLst/>
              <a:ahLst/>
              <a:cxnLst/>
              <a:rect l="l" t="t" r="r" b="b"/>
              <a:pathLst>
                <a:path w="307305" h="235675" extrusionOk="0">
                  <a:moveTo>
                    <a:pt x="74147" y="140131"/>
                  </a:moveTo>
                  <a:cubicBezTo>
                    <a:pt x="51837" y="125070"/>
                    <a:pt x="38572" y="114875"/>
                    <a:pt x="24152" y="106483"/>
                  </a:cubicBezTo>
                  <a:cubicBezTo>
                    <a:pt x="6347" y="95005"/>
                    <a:pt x="-2856" y="73992"/>
                    <a:pt x="787" y="53132"/>
                  </a:cubicBezTo>
                  <a:cubicBezTo>
                    <a:pt x="1463" y="36813"/>
                    <a:pt x="15247" y="24131"/>
                    <a:pt x="31576" y="24805"/>
                  </a:cubicBezTo>
                  <a:cubicBezTo>
                    <a:pt x="31873" y="24818"/>
                    <a:pt x="32171" y="24835"/>
                    <a:pt x="32468" y="24856"/>
                  </a:cubicBezTo>
                  <a:cubicBezTo>
                    <a:pt x="53224" y="25015"/>
                    <a:pt x="73321" y="32156"/>
                    <a:pt x="89520" y="45126"/>
                  </a:cubicBezTo>
                  <a:cubicBezTo>
                    <a:pt x="107429" y="59315"/>
                    <a:pt x="126879" y="71477"/>
                    <a:pt x="148337" y="86193"/>
                  </a:cubicBezTo>
                  <a:cubicBezTo>
                    <a:pt x="174562" y="64321"/>
                    <a:pt x="200177" y="44781"/>
                    <a:pt x="223643" y="22971"/>
                  </a:cubicBezTo>
                  <a:cubicBezTo>
                    <a:pt x="256743" y="-7779"/>
                    <a:pt x="272948" y="-8306"/>
                    <a:pt x="307306" y="25322"/>
                  </a:cubicBezTo>
                  <a:cubicBezTo>
                    <a:pt x="296577" y="68963"/>
                    <a:pt x="253153" y="91402"/>
                    <a:pt x="234758" y="132753"/>
                  </a:cubicBezTo>
                  <a:lnTo>
                    <a:pt x="285726" y="192387"/>
                  </a:lnTo>
                  <a:cubicBezTo>
                    <a:pt x="280493" y="206576"/>
                    <a:pt x="275585" y="219954"/>
                    <a:pt x="270008" y="235075"/>
                  </a:cubicBezTo>
                  <a:cubicBezTo>
                    <a:pt x="247343" y="237872"/>
                    <a:pt x="224567" y="230816"/>
                    <a:pt x="207459" y="215697"/>
                  </a:cubicBezTo>
                  <a:cubicBezTo>
                    <a:pt x="177786" y="196461"/>
                    <a:pt x="150974" y="192306"/>
                    <a:pt x="121809" y="216083"/>
                  </a:cubicBezTo>
                  <a:cubicBezTo>
                    <a:pt x="112151" y="225309"/>
                    <a:pt x="99580" y="230885"/>
                    <a:pt x="86255" y="231853"/>
                  </a:cubicBezTo>
                  <a:cubicBezTo>
                    <a:pt x="69856" y="230453"/>
                    <a:pt x="54459" y="223385"/>
                    <a:pt x="42710" y="211866"/>
                  </a:cubicBezTo>
                  <a:cubicBezTo>
                    <a:pt x="30506" y="194161"/>
                    <a:pt x="34134" y="170031"/>
                    <a:pt x="51005" y="156692"/>
                  </a:cubicBezTo>
                  <a:cubicBezTo>
                    <a:pt x="58312" y="150625"/>
                    <a:pt x="66046" y="145090"/>
                    <a:pt x="74147" y="140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1" name="Google Shape;1261;p60"/>
            <p:cNvSpPr/>
            <p:nvPr/>
          </p:nvSpPr>
          <p:spPr>
            <a:xfrm>
              <a:off x="1756006" y="4673162"/>
              <a:ext cx="262542" cy="239864"/>
            </a:xfrm>
            <a:custGeom>
              <a:avLst/>
              <a:gdLst/>
              <a:ahLst/>
              <a:cxnLst/>
              <a:rect l="l" t="t" r="r" b="b"/>
              <a:pathLst>
                <a:path w="262542" h="239864" extrusionOk="0">
                  <a:moveTo>
                    <a:pt x="220235" y="0"/>
                  </a:moveTo>
                  <a:cubicBezTo>
                    <a:pt x="216746" y="31195"/>
                    <a:pt x="245039" y="31297"/>
                    <a:pt x="262542" y="47736"/>
                  </a:cubicBezTo>
                  <a:cubicBezTo>
                    <a:pt x="253456" y="60526"/>
                    <a:pt x="245100" y="73276"/>
                    <a:pt x="235730" y="85215"/>
                  </a:cubicBezTo>
                  <a:cubicBezTo>
                    <a:pt x="226988" y="96323"/>
                    <a:pt x="217152" y="106559"/>
                    <a:pt x="209546" y="115214"/>
                  </a:cubicBezTo>
                  <a:lnTo>
                    <a:pt x="254957" y="192747"/>
                  </a:lnTo>
                  <a:cubicBezTo>
                    <a:pt x="253863" y="196421"/>
                    <a:pt x="252395" y="199973"/>
                    <a:pt x="250576" y="203348"/>
                  </a:cubicBezTo>
                  <a:cubicBezTo>
                    <a:pt x="222709" y="237179"/>
                    <a:pt x="192286" y="233895"/>
                    <a:pt x="161215" y="208517"/>
                  </a:cubicBezTo>
                  <a:cubicBezTo>
                    <a:pt x="148623" y="195551"/>
                    <a:pt x="127899" y="195242"/>
                    <a:pt x="114926" y="207826"/>
                  </a:cubicBezTo>
                  <a:cubicBezTo>
                    <a:pt x="114212" y="208519"/>
                    <a:pt x="113531" y="209243"/>
                    <a:pt x="112883" y="209997"/>
                  </a:cubicBezTo>
                  <a:cubicBezTo>
                    <a:pt x="102378" y="218241"/>
                    <a:pt x="90926" y="225203"/>
                    <a:pt x="78769" y="230733"/>
                  </a:cubicBezTo>
                  <a:cubicBezTo>
                    <a:pt x="48225" y="246584"/>
                    <a:pt x="27233" y="241881"/>
                    <a:pt x="9426" y="215976"/>
                  </a:cubicBezTo>
                  <a:cubicBezTo>
                    <a:pt x="-6901" y="192179"/>
                    <a:pt x="-2033" y="169355"/>
                    <a:pt x="24151" y="146714"/>
                  </a:cubicBezTo>
                  <a:cubicBezTo>
                    <a:pt x="27720" y="143633"/>
                    <a:pt x="31067" y="140309"/>
                    <a:pt x="36725" y="135079"/>
                  </a:cubicBezTo>
                  <a:cubicBezTo>
                    <a:pt x="29708" y="127478"/>
                    <a:pt x="23522" y="120647"/>
                    <a:pt x="17194" y="113937"/>
                  </a:cubicBezTo>
                  <a:cubicBezTo>
                    <a:pt x="0" y="97674"/>
                    <a:pt x="-3799" y="71751"/>
                    <a:pt x="8006" y="51242"/>
                  </a:cubicBezTo>
                  <a:cubicBezTo>
                    <a:pt x="24146" y="33555"/>
                    <a:pt x="50876" y="30499"/>
                    <a:pt x="70596" y="44087"/>
                  </a:cubicBezTo>
                  <a:cubicBezTo>
                    <a:pt x="71671" y="44634"/>
                    <a:pt x="72624" y="45405"/>
                    <a:pt x="73699" y="45972"/>
                  </a:cubicBezTo>
                  <a:cubicBezTo>
                    <a:pt x="125215" y="73114"/>
                    <a:pt x="120529" y="80593"/>
                    <a:pt x="168293" y="30972"/>
                  </a:cubicBezTo>
                  <a:cubicBezTo>
                    <a:pt x="182815" y="16562"/>
                    <a:pt x="200649" y="5928"/>
                    <a:pt x="220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2" name="Google Shape;1262;p60"/>
            <p:cNvSpPr/>
            <p:nvPr/>
          </p:nvSpPr>
          <p:spPr>
            <a:xfrm>
              <a:off x="2231702" y="4982826"/>
              <a:ext cx="265465" cy="284457"/>
            </a:xfrm>
            <a:custGeom>
              <a:avLst/>
              <a:gdLst/>
              <a:ahLst/>
              <a:cxnLst/>
              <a:rect l="l" t="t" r="r" b="b"/>
              <a:pathLst>
                <a:path w="265465" h="284457" extrusionOk="0">
                  <a:moveTo>
                    <a:pt x="159848" y="80816"/>
                  </a:moveTo>
                  <a:cubicBezTo>
                    <a:pt x="182868" y="54324"/>
                    <a:pt x="201284" y="31986"/>
                    <a:pt x="221140" y="11007"/>
                  </a:cubicBezTo>
                  <a:cubicBezTo>
                    <a:pt x="227146" y="4358"/>
                    <a:pt x="235570" y="393"/>
                    <a:pt x="244524" y="0"/>
                  </a:cubicBezTo>
                  <a:cubicBezTo>
                    <a:pt x="256317" y="229"/>
                    <a:pt x="265691" y="9970"/>
                    <a:pt x="265461" y="21756"/>
                  </a:cubicBezTo>
                  <a:cubicBezTo>
                    <a:pt x="265439" y="22917"/>
                    <a:pt x="265321" y="24074"/>
                    <a:pt x="265110" y="25216"/>
                  </a:cubicBezTo>
                  <a:cubicBezTo>
                    <a:pt x="261885" y="45188"/>
                    <a:pt x="256513" y="64753"/>
                    <a:pt x="249088" y="83573"/>
                  </a:cubicBezTo>
                  <a:cubicBezTo>
                    <a:pt x="241342" y="97592"/>
                    <a:pt x="232115" y="110741"/>
                    <a:pt x="221565" y="122795"/>
                  </a:cubicBezTo>
                  <a:cubicBezTo>
                    <a:pt x="226381" y="130133"/>
                    <a:pt x="231573" y="137217"/>
                    <a:pt x="237122" y="144018"/>
                  </a:cubicBezTo>
                  <a:cubicBezTo>
                    <a:pt x="247786" y="155946"/>
                    <a:pt x="252357" y="172120"/>
                    <a:pt x="249514" y="187862"/>
                  </a:cubicBezTo>
                  <a:cubicBezTo>
                    <a:pt x="247202" y="207544"/>
                    <a:pt x="241137" y="213321"/>
                    <a:pt x="221768" y="210605"/>
                  </a:cubicBezTo>
                  <a:cubicBezTo>
                    <a:pt x="215858" y="209424"/>
                    <a:pt x="210087" y="207631"/>
                    <a:pt x="204549" y="205253"/>
                  </a:cubicBezTo>
                  <a:cubicBezTo>
                    <a:pt x="167210" y="191510"/>
                    <a:pt x="165466" y="191065"/>
                    <a:pt x="140722" y="223497"/>
                  </a:cubicBezTo>
                  <a:cubicBezTo>
                    <a:pt x="120291" y="250997"/>
                    <a:pt x="91660" y="271316"/>
                    <a:pt x="58946" y="281530"/>
                  </a:cubicBezTo>
                  <a:cubicBezTo>
                    <a:pt x="41260" y="289018"/>
                    <a:pt x="20784" y="281691"/>
                    <a:pt x="11872" y="264685"/>
                  </a:cubicBezTo>
                  <a:cubicBezTo>
                    <a:pt x="-2507" y="244618"/>
                    <a:pt x="-4029" y="231969"/>
                    <a:pt x="8425" y="214983"/>
                  </a:cubicBezTo>
                  <a:cubicBezTo>
                    <a:pt x="13908" y="208743"/>
                    <a:pt x="20547" y="203622"/>
                    <a:pt x="27976" y="199902"/>
                  </a:cubicBezTo>
                  <a:cubicBezTo>
                    <a:pt x="53327" y="185736"/>
                    <a:pt x="74318" y="164911"/>
                    <a:pt x="88679" y="139680"/>
                  </a:cubicBezTo>
                  <a:cubicBezTo>
                    <a:pt x="79857" y="131748"/>
                    <a:pt x="71539" y="123272"/>
                    <a:pt x="63773" y="114302"/>
                  </a:cubicBezTo>
                  <a:cubicBezTo>
                    <a:pt x="51138" y="99733"/>
                    <a:pt x="40311" y="83691"/>
                    <a:pt x="31525" y="66526"/>
                  </a:cubicBezTo>
                  <a:cubicBezTo>
                    <a:pt x="28091" y="55421"/>
                    <a:pt x="30122" y="43345"/>
                    <a:pt x="37001" y="33973"/>
                  </a:cubicBezTo>
                  <a:cubicBezTo>
                    <a:pt x="45709" y="26329"/>
                    <a:pt x="57465" y="23141"/>
                    <a:pt x="68844" y="25338"/>
                  </a:cubicBezTo>
                  <a:cubicBezTo>
                    <a:pt x="84745" y="31102"/>
                    <a:pt x="99764" y="39057"/>
                    <a:pt x="113464" y="48973"/>
                  </a:cubicBezTo>
                  <a:cubicBezTo>
                    <a:pt x="128574" y="58438"/>
                    <a:pt x="142953" y="69161"/>
                    <a:pt x="159848" y="808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3" name="Google Shape;1263;p60"/>
            <p:cNvSpPr/>
            <p:nvPr/>
          </p:nvSpPr>
          <p:spPr>
            <a:xfrm>
              <a:off x="1075066" y="2106973"/>
              <a:ext cx="275505" cy="266377"/>
            </a:xfrm>
            <a:custGeom>
              <a:avLst/>
              <a:gdLst/>
              <a:ahLst/>
              <a:cxnLst/>
              <a:rect l="l" t="t" r="r" b="b"/>
              <a:pathLst>
                <a:path w="275505" h="266377" extrusionOk="0">
                  <a:moveTo>
                    <a:pt x="74854" y="148105"/>
                  </a:moveTo>
                  <a:cubicBezTo>
                    <a:pt x="51916" y="122869"/>
                    <a:pt x="33013" y="104039"/>
                    <a:pt x="16524" y="83242"/>
                  </a:cubicBezTo>
                  <a:cubicBezTo>
                    <a:pt x="907" y="67019"/>
                    <a:pt x="-4134" y="43339"/>
                    <a:pt x="3524" y="22168"/>
                  </a:cubicBezTo>
                  <a:cubicBezTo>
                    <a:pt x="12224" y="-271"/>
                    <a:pt x="25245" y="-6007"/>
                    <a:pt x="45446" y="6479"/>
                  </a:cubicBezTo>
                  <a:cubicBezTo>
                    <a:pt x="53569" y="11720"/>
                    <a:pt x="60817" y="18204"/>
                    <a:pt x="66924" y="25695"/>
                  </a:cubicBezTo>
                  <a:cubicBezTo>
                    <a:pt x="84691" y="46898"/>
                    <a:pt x="101707" y="68769"/>
                    <a:pt x="120671" y="92424"/>
                  </a:cubicBezTo>
                  <a:cubicBezTo>
                    <a:pt x="129428" y="87957"/>
                    <a:pt x="137654" y="82517"/>
                    <a:pt x="145192" y="76208"/>
                  </a:cubicBezTo>
                  <a:cubicBezTo>
                    <a:pt x="169672" y="52427"/>
                    <a:pt x="200445" y="36139"/>
                    <a:pt x="233884" y="29263"/>
                  </a:cubicBezTo>
                  <a:cubicBezTo>
                    <a:pt x="251346" y="24479"/>
                    <a:pt x="251306" y="24357"/>
                    <a:pt x="275076" y="35161"/>
                  </a:cubicBezTo>
                  <a:cubicBezTo>
                    <a:pt x="274042" y="42499"/>
                    <a:pt x="269904" y="51377"/>
                    <a:pt x="272460" y="57195"/>
                  </a:cubicBezTo>
                  <a:cubicBezTo>
                    <a:pt x="281262" y="77465"/>
                    <a:pt x="269377" y="89627"/>
                    <a:pt x="257289" y="101464"/>
                  </a:cubicBezTo>
                  <a:cubicBezTo>
                    <a:pt x="238143" y="119991"/>
                    <a:pt x="218402" y="137889"/>
                    <a:pt x="198066" y="155159"/>
                  </a:cubicBezTo>
                  <a:cubicBezTo>
                    <a:pt x="185589" y="163458"/>
                    <a:pt x="182206" y="180294"/>
                    <a:pt x="190509" y="192764"/>
                  </a:cubicBezTo>
                  <a:cubicBezTo>
                    <a:pt x="191357" y="194037"/>
                    <a:pt x="192311" y="195236"/>
                    <a:pt x="193361" y="196348"/>
                  </a:cubicBezTo>
                  <a:cubicBezTo>
                    <a:pt x="202036" y="209698"/>
                    <a:pt x="207128" y="225055"/>
                    <a:pt x="208146" y="240942"/>
                  </a:cubicBezTo>
                  <a:lnTo>
                    <a:pt x="181476" y="221908"/>
                  </a:lnTo>
                  <a:lnTo>
                    <a:pt x="170909" y="239827"/>
                  </a:lnTo>
                  <a:lnTo>
                    <a:pt x="139574" y="219456"/>
                  </a:lnTo>
                  <a:cubicBezTo>
                    <a:pt x="131866" y="229104"/>
                    <a:pt x="125376" y="237536"/>
                    <a:pt x="118643" y="245624"/>
                  </a:cubicBezTo>
                  <a:cubicBezTo>
                    <a:pt x="104804" y="266796"/>
                    <a:pt x="76413" y="272748"/>
                    <a:pt x="55228" y="258917"/>
                  </a:cubicBezTo>
                  <a:cubicBezTo>
                    <a:pt x="55036" y="258792"/>
                    <a:pt x="54844" y="258665"/>
                    <a:pt x="54654" y="258536"/>
                  </a:cubicBezTo>
                  <a:cubicBezTo>
                    <a:pt x="29890" y="238570"/>
                    <a:pt x="21311" y="202287"/>
                    <a:pt x="38428" y="180801"/>
                  </a:cubicBezTo>
                  <a:cubicBezTo>
                    <a:pt x="49609" y="168878"/>
                    <a:pt x="61796" y="157939"/>
                    <a:pt x="74854" y="1481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4" name="Google Shape;1264;p60"/>
            <p:cNvSpPr/>
            <p:nvPr/>
          </p:nvSpPr>
          <p:spPr>
            <a:xfrm>
              <a:off x="910091" y="1475224"/>
              <a:ext cx="259381" cy="265140"/>
            </a:xfrm>
            <a:custGeom>
              <a:avLst/>
              <a:gdLst/>
              <a:ahLst/>
              <a:cxnLst/>
              <a:rect l="l" t="t" r="r" b="b"/>
              <a:pathLst>
                <a:path w="259381" h="265140" extrusionOk="0">
                  <a:moveTo>
                    <a:pt x="259381" y="44460"/>
                  </a:moveTo>
                  <a:cubicBezTo>
                    <a:pt x="257029" y="70620"/>
                    <a:pt x="244681" y="94867"/>
                    <a:pt x="224902" y="112162"/>
                  </a:cubicBezTo>
                  <a:cubicBezTo>
                    <a:pt x="192634" y="144594"/>
                    <a:pt x="193080" y="147310"/>
                    <a:pt x="219954" y="185316"/>
                  </a:cubicBezTo>
                  <a:cubicBezTo>
                    <a:pt x="226038" y="194032"/>
                    <a:pt x="231677" y="203154"/>
                    <a:pt x="238917" y="214221"/>
                  </a:cubicBezTo>
                  <a:lnTo>
                    <a:pt x="208697" y="234734"/>
                  </a:lnTo>
                  <a:lnTo>
                    <a:pt x="199408" y="212295"/>
                  </a:lnTo>
                  <a:lnTo>
                    <a:pt x="142112" y="196485"/>
                  </a:lnTo>
                  <a:cubicBezTo>
                    <a:pt x="136028" y="201167"/>
                    <a:pt x="125583" y="208890"/>
                    <a:pt x="115523" y="217099"/>
                  </a:cubicBezTo>
                  <a:cubicBezTo>
                    <a:pt x="100514" y="229363"/>
                    <a:pt x="86703" y="243450"/>
                    <a:pt x="70720" y="254133"/>
                  </a:cubicBezTo>
                  <a:cubicBezTo>
                    <a:pt x="45652" y="271018"/>
                    <a:pt x="30441" y="268322"/>
                    <a:pt x="13932" y="247119"/>
                  </a:cubicBezTo>
                  <a:cubicBezTo>
                    <a:pt x="-4531" y="228826"/>
                    <a:pt x="-4660" y="199038"/>
                    <a:pt x="13644" y="180586"/>
                  </a:cubicBezTo>
                  <a:cubicBezTo>
                    <a:pt x="14206" y="180020"/>
                    <a:pt x="14782" y="179468"/>
                    <a:pt x="15372" y="178931"/>
                  </a:cubicBezTo>
                  <a:cubicBezTo>
                    <a:pt x="23484" y="171735"/>
                    <a:pt x="33787" y="167134"/>
                    <a:pt x="42164" y="160242"/>
                  </a:cubicBezTo>
                  <a:cubicBezTo>
                    <a:pt x="54089" y="150411"/>
                    <a:pt x="65143" y="139547"/>
                    <a:pt x="79340" y="126594"/>
                  </a:cubicBezTo>
                  <a:cubicBezTo>
                    <a:pt x="69289" y="113576"/>
                    <a:pt x="57873" y="101671"/>
                    <a:pt x="45287" y="91081"/>
                  </a:cubicBezTo>
                  <a:cubicBezTo>
                    <a:pt x="28434" y="77307"/>
                    <a:pt x="16769" y="58215"/>
                    <a:pt x="12208" y="36940"/>
                  </a:cubicBezTo>
                  <a:cubicBezTo>
                    <a:pt x="7577" y="25099"/>
                    <a:pt x="12389" y="11658"/>
                    <a:pt x="23484" y="5441"/>
                  </a:cubicBezTo>
                  <a:cubicBezTo>
                    <a:pt x="32330" y="-247"/>
                    <a:pt x="43301" y="-1555"/>
                    <a:pt x="53238" y="1893"/>
                  </a:cubicBezTo>
                  <a:cubicBezTo>
                    <a:pt x="66853" y="11644"/>
                    <a:pt x="79045" y="23242"/>
                    <a:pt x="89461" y="36352"/>
                  </a:cubicBezTo>
                  <a:cubicBezTo>
                    <a:pt x="102259" y="50541"/>
                    <a:pt x="113921" y="65663"/>
                    <a:pt x="127570" y="82203"/>
                  </a:cubicBezTo>
                  <a:cubicBezTo>
                    <a:pt x="166898" y="63862"/>
                    <a:pt x="201633" y="36979"/>
                    <a:pt x="229243" y="35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1265;p60"/>
            <p:cNvSpPr/>
            <p:nvPr/>
          </p:nvSpPr>
          <p:spPr>
            <a:xfrm>
              <a:off x="674794" y="2178680"/>
              <a:ext cx="257113" cy="254501"/>
            </a:xfrm>
            <a:custGeom>
              <a:avLst/>
              <a:gdLst/>
              <a:ahLst/>
              <a:cxnLst/>
              <a:rect l="l" t="t" r="r" b="b"/>
              <a:pathLst>
                <a:path w="257113" h="254501" extrusionOk="0">
                  <a:moveTo>
                    <a:pt x="247667" y="15588"/>
                  </a:moveTo>
                  <a:cubicBezTo>
                    <a:pt x="250567" y="27547"/>
                    <a:pt x="251723" y="34642"/>
                    <a:pt x="254035" y="41371"/>
                  </a:cubicBezTo>
                  <a:cubicBezTo>
                    <a:pt x="261669" y="61245"/>
                    <a:pt x="254746" y="83759"/>
                    <a:pt x="237262" y="95918"/>
                  </a:cubicBezTo>
                  <a:cubicBezTo>
                    <a:pt x="212600" y="117080"/>
                    <a:pt x="189539" y="140106"/>
                    <a:pt x="165627" y="162484"/>
                  </a:cubicBezTo>
                  <a:lnTo>
                    <a:pt x="215520" y="241882"/>
                  </a:lnTo>
                  <a:cubicBezTo>
                    <a:pt x="167797" y="260793"/>
                    <a:pt x="167797" y="260793"/>
                    <a:pt x="135225" y="225666"/>
                  </a:cubicBezTo>
                  <a:cubicBezTo>
                    <a:pt x="116058" y="204990"/>
                    <a:pt x="115734" y="204929"/>
                    <a:pt x="89185" y="219139"/>
                  </a:cubicBezTo>
                  <a:cubicBezTo>
                    <a:pt x="79551" y="224287"/>
                    <a:pt x="70222" y="230125"/>
                    <a:pt x="60304" y="234625"/>
                  </a:cubicBezTo>
                  <a:cubicBezTo>
                    <a:pt x="35540" y="245834"/>
                    <a:pt x="20328" y="241334"/>
                    <a:pt x="8017" y="220010"/>
                  </a:cubicBezTo>
                  <a:cubicBezTo>
                    <a:pt x="-5378" y="201966"/>
                    <a:pt x="-1601" y="176486"/>
                    <a:pt x="16454" y="163099"/>
                  </a:cubicBezTo>
                  <a:cubicBezTo>
                    <a:pt x="16907" y="162763"/>
                    <a:pt x="17367" y="162436"/>
                    <a:pt x="17834" y="162119"/>
                  </a:cubicBezTo>
                  <a:cubicBezTo>
                    <a:pt x="29090" y="153241"/>
                    <a:pt x="41016" y="145194"/>
                    <a:pt x="55416" y="134755"/>
                  </a:cubicBezTo>
                  <a:cubicBezTo>
                    <a:pt x="46411" y="119492"/>
                    <a:pt x="38278" y="106377"/>
                    <a:pt x="30814" y="92918"/>
                  </a:cubicBezTo>
                  <a:cubicBezTo>
                    <a:pt x="16502" y="72701"/>
                    <a:pt x="13512" y="46580"/>
                    <a:pt x="22884" y="23655"/>
                  </a:cubicBezTo>
                  <a:cubicBezTo>
                    <a:pt x="36351" y="-5452"/>
                    <a:pt x="58965" y="-8229"/>
                    <a:pt x="77482" y="18284"/>
                  </a:cubicBezTo>
                  <a:cubicBezTo>
                    <a:pt x="83567" y="27061"/>
                    <a:pt x="85717" y="38554"/>
                    <a:pt x="91173" y="47918"/>
                  </a:cubicBezTo>
                  <a:cubicBezTo>
                    <a:pt x="98210" y="60080"/>
                    <a:pt x="106769" y="71249"/>
                    <a:pt x="115511" y="84100"/>
                  </a:cubicBezTo>
                  <a:cubicBezTo>
                    <a:pt x="160293" y="59493"/>
                    <a:pt x="195786" y="24304"/>
                    <a:pt x="247667" y="155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" name="Google Shape;1266;p60"/>
            <p:cNvSpPr/>
            <p:nvPr/>
          </p:nvSpPr>
          <p:spPr>
            <a:xfrm>
              <a:off x="2106569" y="2492353"/>
              <a:ext cx="267680" cy="246520"/>
            </a:xfrm>
            <a:custGeom>
              <a:avLst/>
              <a:gdLst/>
              <a:ahLst/>
              <a:cxnLst/>
              <a:rect l="l" t="t" r="r" b="b"/>
              <a:pathLst>
                <a:path w="267680" h="246520" extrusionOk="0">
                  <a:moveTo>
                    <a:pt x="159903" y="89862"/>
                  </a:moveTo>
                  <a:lnTo>
                    <a:pt x="240868" y="36775"/>
                  </a:lnTo>
                  <a:lnTo>
                    <a:pt x="267680" y="85058"/>
                  </a:lnTo>
                  <a:lnTo>
                    <a:pt x="223750" y="154990"/>
                  </a:lnTo>
                  <a:lnTo>
                    <a:pt x="239002" y="177084"/>
                  </a:lnTo>
                  <a:cubicBezTo>
                    <a:pt x="233003" y="189924"/>
                    <a:pt x="231655" y="204448"/>
                    <a:pt x="235189" y="218171"/>
                  </a:cubicBezTo>
                  <a:cubicBezTo>
                    <a:pt x="229199" y="217860"/>
                    <a:pt x="223300" y="216573"/>
                    <a:pt x="217726" y="214360"/>
                  </a:cubicBezTo>
                  <a:cubicBezTo>
                    <a:pt x="192747" y="197284"/>
                    <a:pt x="159111" y="200573"/>
                    <a:pt x="137917" y="222164"/>
                  </a:cubicBezTo>
                  <a:cubicBezTo>
                    <a:pt x="126193" y="230830"/>
                    <a:pt x="113319" y="237823"/>
                    <a:pt x="99666" y="242941"/>
                  </a:cubicBezTo>
                  <a:cubicBezTo>
                    <a:pt x="77583" y="251929"/>
                    <a:pt x="52240" y="243509"/>
                    <a:pt x="39936" y="223097"/>
                  </a:cubicBezTo>
                  <a:cubicBezTo>
                    <a:pt x="27078" y="200212"/>
                    <a:pt x="32189" y="181868"/>
                    <a:pt x="56912" y="164111"/>
                  </a:cubicBezTo>
                  <a:cubicBezTo>
                    <a:pt x="65633" y="157848"/>
                    <a:pt x="74983" y="152476"/>
                    <a:pt x="88694" y="143841"/>
                  </a:cubicBezTo>
                  <a:cubicBezTo>
                    <a:pt x="75186" y="131781"/>
                    <a:pt x="63727" y="121929"/>
                    <a:pt x="52714" y="111612"/>
                  </a:cubicBezTo>
                  <a:cubicBezTo>
                    <a:pt x="37871" y="99156"/>
                    <a:pt x="24023" y="85561"/>
                    <a:pt x="11299" y="70950"/>
                  </a:cubicBezTo>
                  <a:cubicBezTo>
                    <a:pt x="-4759" y="53420"/>
                    <a:pt x="-3556" y="26200"/>
                    <a:pt x="13984" y="10152"/>
                  </a:cubicBezTo>
                  <a:cubicBezTo>
                    <a:pt x="14288" y="9873"/>
                    <a:pt x="14596" y="9599"/>
                    <a:pt x="14909" y="9330"/>
                  </a:cubicBezTo>
                  <a:cubicBezTo>
                    <a:pt x="24507" y="-790"/>
                    <a:pt x="39831" y="-2934"/>
                    <a:pt x="51842" y="4161"/>
                  </a:cubicBezTo>
                  <a:cubicBezTo>
                    <a:pt x="72222" y="17000"/>
                    <a:pt x="91859" y="30982"/>
                    <a:pt x="110659" y="46039"/>
                  </a:cubicBezTo>
                  <a:cubicBezTo>
                    <a:pt x="127513" y="59315"/>
                    <a:pt x="142866" y="74538"/>
                    <a:pt x="159903" y="898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" name="Google Shape;1267;p60"/>
            <p:cNvSpPr/>
            <p:nvPr/>
          </p:nvSpPr>
          <p:spPr>
            <a:xfrm>
              <a:off x="2127197" y="4610826"/>
              <a:ext cx="234394" cy="227309"/>
            </a:xfrm>
            <a:custGeom>
              <a:avLst/>
              <a:gdLst/>
              <a:ahLst/>
              <a:cxnLst/>
              <a:rect l="l" t="t" r="r" b="b"/>
              <a:pathLst>
                <a:path w="234394" h="227309" extrusionOk="0">
                  <a:moveTo>
                    <a:pt x="27807" y="130220"/>
                  </a:moveTo>
                  <a:cubicBezTo>
                    <a:pt x="19207" y="116152"/>
                    <a:pt x="11277" y="105349"/>
                    <a:pt x="5618" y="93470"/>
                  </a:cubicBezTo>
                  <a:cubicBezTo>
                    <a:pt x="-7423" y="66045"/>
                    <a:pt x="4361" y="44620"/>
                    <a:pt x="35007" y="43221"/>
                  </a:cubicBezTo>
                  <a:cubicBezTo>
                    <a:pt x="53076" y="42705"/>
                    <a:pt x="71102" y="45241"/>
                    <a:pt x="88327" y="50721"/>
                  </a:cubicBezTo>
                  <a:cubicBezTo>
                    <a:pt x="100782" y="56186"/>
                    <a:pt x="115351" y="52822"/>
                    <a:pt x="124145" y="42451"/>
                  </a:cubicBezTo>
                  <a:cubicBezTo>
                    <a:pt x="135167" y="31121"/>
                    <a:pt x="146763" y="20364"/>
                    <a:pt x="158887" y="10221"/>
                  </a:cubicBezTo>
                  <a:cubicBezTo>
                    <a:pt x="169127" y="-1137"/>
                    <a:pt x="186136" y="-3308"/>
                    <a:pt x="198903" y="5113"/>
                  </a:cubicBezTo>
                  <a:cubicBezTo>
                    <a:pt x="213630" y="13950"/>
                    <a:pt x="220274" y="31799"/>
                    <a:pt x="214906" y="48106"/>
                  </a:cubicBezTo>
                  <a:cubicBezTo>
                    <a:pt x="209349" y="66511"/>
                    <a:pt x="202737" y="84592"/>
                    <a:pt x="196652" y="102835"/>
                  </a:cubicBezTo>
                  <a:cubicBezTo>
                    <a:pt x="245329" y="158720"/>
                    <a:pt x="245329" y="158720"/>
                    <a:pt x="205820" y="207671"/>
                  </a:cubicBezTo>
                  <a:cubicBezTo>
                    <a:pt x="194906" y="203386"/>
                    <a:pt x="184229" y="198521"/>
                    <a:pt x="173835" y="193097"/>
                  </a:cubicBezTo>
                  <a:cubicBezTo>
                    <a:pt x="152487" y="176920"/>
                    <a:pt x="122148" y="180579"/>
                    <a:pt x="105263" y="201368"/>
                  </a:cubicBezTo>
                  <a:cubicBezTo>
                    <a:pt x="98517" y="208385"/>
                    <a:pt x="90749" y="214345"/>
                    <a:pt x="82222" y="219043"/>
                  </a:cubicBezTo>
                  <a:cubicBezTo>
                    <a:pt x="58112" y="234557"/>
                    <a:pt x="25983" y="227600"/>
                    <a:pt x="10460" y="203503"/>
                  </a:cubicBezTo>
                  <a:cubicBezTo>
                    <a:pt x="8011" y="199702"/>
                    <a:pt x="6070" y="195597"/>
                    <a:pt x="4685" y="191293"/>
                  </a:cubicBezTo>
                  <a:cubicBezTo>
                    <a:pt x="-4065" y="175788"/>
                    <a:pt x="-268" y="156228"/>
                    <a:pt x="13650" y="145118"/>
                  </a:cubicBezTo>
                  <a:cubicBezTo>
                    <a:pt x="18643" y="140420"/>
                    <a:pt x="23370" y="135446"/>
                    <a:pt x="27806" y="1302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" name="Google Shape;1268;p60"/>
            <p:cNvSpPr/>
            <p:nvPr/>
          </p:nvSpPr>
          <p:spPr>
            <a:xfrm>
              <a:off x="2559004" y="5354575"/>
              <a:ext cx="216900" cy="225350"/>
            </a:xfrm>
            <a:custGeom>
              <a:avLst/>
              <a:gdLst/>
              <a:ahLst/>
              <a:cxnLst/>
              <a:rect l="l" t="t" r="r" b="b"/>
              <a:pathLst>
                <a:path w="216900" h="225350" extrusionOk="0">
                  <a:moveTo>
                    <a:pt x="129471" y="174505"/>
                  </a:moveTo>
                  <a:cubicBezTo>
                    <a:pt x="114564" y="187113"/>
                    <a:pt x="101908" y="198221"/>
                    <a:pt x="88908" y="208802"/>
                  </a:cubicBezTo>
                  <a:cubicBezTo>
                    <a:pt x="75472" y="221592"/>
                    <a:pt x="56873" y="227451"/>
                    <a:pt x="38528" y="224673"/>
                  </a:cubicBezTo>
                  <a:cubicBezTo>
                    <a:pt x="14450" y="221689"/>
                    <a:pt x="-2648" y="199762"/>
                    <a:pt x="339" y="175698"/>
                  </a:cubicBezTo>
                  <a:cubicBezTo>
                    <a:pt x="1372" y="167372"/>
                    <a:pt x="4771" y="159516"/>
                    <a:pt x="10133" y="153060"/>
                  </a:cubicBezTo>
                  <a:cubicBezTo>
                    <a:pt x="22627" y="137006"/>
                    <a:pt x="37696" y="122959"/>
                    <a:pt x="54327" y="105060"/>
                  </a:cubicBezTo>
                  <a:cubicBezTo>
                    <a:pt x="47776" y="95615"/>
                    <a:pt x="40901" y="86230"/>
                    <a:pt x="34613" y="76480"/>
                  </a:cubicBezTo>
                  <a:cubicBezTo>
                    <a:pt x="27747" y="68119"/>
                    <a:pt x="22338" y="58663"/>
                    <a:pt x="18611" y="48507"/>
                  </a:cubicBezTo>
                  <a:cubicBezTo>
                    <a:pt x="12563" y="33238"/>
                    <a:pt x="17341" y="15812"/>
                    <a:pt x="30334" y="5758"/>
                  </a:cubicBezTo>
                  <a:cubicBezTo>
                    <a:pt x="42915" y="-2698"/>
                    <a:pt x="59587" y="-1762"/>
                    <a:pt x="71141" y="8049"/>
                  </a:cubicBezTo>
                  <a:cubicBezTo>
                    <a:pt x="81282" y="14717"/>
                    <a:pt x="90834" y="22116"/>
                    <a:pt x="100347" y="29575"/>
                  </a:cubicBezTo>
                  <a:cubicBezTo>
                    <a:pt x="109859" y="37034"/>
                    <a:pt x="118600" y="44595"/>
                    <a:pt x="129917" y="54041"/>
                  </a:cubicBezTo>
                  <a:cubicBezTo>
                    <a:pt x="142431" y="42183"/>
                    <a:pt x="153404" y="32900"/>
                    <a:pt x="163017" y="22359"/>
                  </a:cubicBezTo>
                  <a:cubicBezTo>
                    <a:pt x="175531" y="8677"/>
                    <a:pt x="188207" y="11454"/>
                    <a:pt x="202384" y="18873"/>
                  </a:cubicBezTo>
                  <a:cubicBezTo>
                    <a:pt x="214167" y="23524"/>
                    <a:pt x="219945" y="36842"/>
                    <a:pt x="215291" y="48618"/>
                  </a:cubicBezTo>
                  <a:cubicBezTo>
                    <a:pt x="215235" y="48757"/>
                    <a:pt x="215179" y="48896"/>
                    <a:pt x="215121" y="49034"/>
                  </a:cubicBezTo>
                  <a:cubicBezTo>
                    <a:pt x="213439" y="62181"/>
                    <a:pt x="209673" y="74976"/>
                    <a:pt x="203966" y="86939"/>
                  </a:cubicBezTo>
                  <a:cubicBezTo>
                    <a:pt x="190491" y="106302"/>
                    <a:pt x="189900" y="131839"/>
                    <a:pt x="202465" y="151803"/>
                  </a:cubicBezTo>
                  <a:cubicBezTo>
                    <a:pt x="210443" y="164162"/>
                    <a:pt x="212425" y="179455"/>
                    <a:pt x="207860" y="193437"/>
                  </a:cubicBezTo>
                  <a:cubicBezTo>
                    <a:pt x="198794" y="215309"/>
                    <a:pt x="185266" y="220478"/>
                    <a:pt x="165978" y="206309"/>
                  </a:cubicBezTo>
                  <a:cubicBezTo>
                    <a:pt x="160178" y="202052"/>
                    <a:pt x="155959" y="195728"/>
                    <a:pt x="150544" y="190883"/>
                  </a:cubicBezTo>
                  <a:cubicBezTo>
                    <a:pt x="145129" y="186039"/>
                    <a:pt x="139227" y="181964"/>
                    <a:pt x="129471" y="1745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" name="Google Shape;1269;p60"/>
            <p:cNvSpPr/>
            <p:nvPr/>
          </p:nvSpPr>
          <p:spPr>
            <a:xfrm>
              <a:off x="1686557" y="2592402"/>
              <a:ext cx="228861" cy="206048"/>
            </a:xfrm>
            <a:custGeom>
              <a:avLst/>
              <a:gdLst/>
              <a:ahLst/>
              <a:cxnLst/>
              <a:rect l="l" t="t" r="r" b="b"/>
              <a:pathLst>
                <a:path w="228861" h="206048" extrusionOk="0">
                  <a:moveTo>
                    <a:pt x="118465" y="163020"/>
                  </a:moveTo>
                  <a:cubicBezTo>
                    <a:pt x="99927" y="174756"/>
                    <a:pt x="84919" y="184851"/>
                    <a:pt x="69383" y="193992"/>
                  </a:cubicBezTo>
                  <a:cubicBezTo>
                    <a:pt x="43017" y="209499"/>
                    <a:pt x="22735" y="208992"/>
                    <a:pt x="10018" y="193323"/>
                  </a:cubicBezTo>
                  <a:cubicBezTo>
                    <a:pt x="-4712" y="174350"/>
                    <a:pt x="-2780" y="147335"/>
                    <a:pt x="14501" y="130649"/>
                  </a:cubicBezTo>
                  <a:cubicBezTo>
                    <a:pt x="22127" y="121325"/>
                    <a:pt x="30179" y="112406"/>
                    <a:pt x="39488" y="101561"/>
                  </a:cubicBezTo>
                  <a:cubicBezTo>
                    <a:pt x="28289" y="90349"/>
                    <a:pt x="18139" y="78136"/>
                    <a:pt x="9167" y="65076"/>
                  </a:cubicBezTo>
                  <a:cubicBezTo>
                    <a:pt x="2538" y="54014"/>
                    <a:pt x="-620" y="41220"/>
                    <a:pt x="101" y="28346"/>
                  </a:cubicBezTo>
                  <a:cubicBezTo>
                    <a:pt x="3062" y="3556"/>
                    <a:pt x="17056" y="-5281"/>
                    <a:pt x="40887" y="3049"/>
                  </a:cubicBezTo>
                  <a:cubicBezTo>
                    <a:pt x="58987" y="9579"/>
                    <a:pt x="75861" y="19104"/>
                    <a:pt x="90801" y="31225"/>
                  </a:cubicBezTo>
                  <a:cubicBezTo>
                    <a:pt x="103030" y="43996"/>
                    <a:pt x="123262" y="44566"/>
                    <a:pt x="136191" y="32502"/>
                  </a:cubicBezTo>
                  <a:cubicBezTo>
                    <a:pt x="148792" y="23058"/>
                    <a:pt x="162395" y="15030"/>
                    <a:pt x="176755" y="8563"/>
                  </a:cubicBezTo>
                  <a:cubicBezTo>
                    <a:pt x="193098" y="1845"/>
                    <a:pt x="211894" y="8237"/>
                    <a:pt x="220746" y="23522"/>
                  </a:cubicBezTo>
                  <a:cubicBezTo>
                    <a:pt x="232915" y="41339"/>
                    <a:pt x="231718" y="49873"/>
                    <a:pt x="214986" y="67548"/>
                  </a:cubicBezTo>
                  <a:cubicBezTo>
                    <a:pt x="205819" y="77217"/>
                    <a:pt x="196732" y="86906"/>
                    <a:pt x="187666" y="96737"/>
                  </a:cubicBezTo>
                  <a:cubicBezTo>
                    <a:pt x="185699" y="99626"/>
                    <a:pt x="183982" y="102677"/>
                    <a:pt x="182535" y="105859"/>
                  </a:cubicBezTo>
                  <a:cubicBezTo>
                    <a:pt x="186830" y="113469"/>
                    <a:pt x="191864" y="120639"/>
                    <a:pt x="197564" y="127264"/>
                  </a:cubicBezTo>
                  <a:cubicBezTo>
                    <a:pt x="216324" y="145689"/>
                    <a:pt x="207705" y="168777"/>
                    <a:pt x="206812" y="189067"/>
                  </a:cubicBezTo>
                  <a:cubicBezTo>
                    <a:pt x="206021" y="206702"/>
                    <a:pt x="182738" y="211364"/>
                    <a:pt x="166594" y="199445"/>
                  </a:cubicBezTo>
                  <a:cubicBezTo>
                    <a:pt x="150449" y="187526"/>
                    <a:pt x="134305" y="175081"/>
                    <a:pt x="118465" y="1630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" name="Google Shape;1270;p60"/>
            <p:cNvSpPr/>
            <p:nvPr/>
          </p:nvSpPr>
          <p:spPr>
            <a:xfrm>
              <a:off x="1988242" y="2107693"/>
              <a:ext cx="205767" cy="216337"/>
            </a:xfrm>
            <a:custGeom>
              <a:avLst/>
              <a:gdLst/>
              <a:ahLst/>
              <a:cxnLst/>
              <a:rect l="l" t="t" r="r" b="b"/>
              <a:pathLst>
                <a:path w="205767" h="216337" extrusionOk="0">
                  <a:moveTo>
                    <a:pt x="61094" y="97602"/>
                  </a:moveTo>
                  <a:cubicBezTo>
                    <a:pt x="52288" y="78893"/>
                    <a:pt x="45023" y="59498"/>
                    <a:pt x="39372" y="39610"/>
                  </a:cubicBezTo>
                  <a:cubicBezTo>
                    <a:pt x="38018" y="27990"/>
                    <a:pt x="41370" y="16312"/>
                    <a:pt x="48681" y="7178"/>
                  </a:cubicBezTo>
                  <a:cubicBezTo>
                    <a:pt x="58822" y="-4660"/>
                    <a:pt x="73547" y="-18"/>
                    <a:pt x="85188" y="7928"/>
                  </a:cubicBezTo>
                  <a:cubicBezTo>
                    <a:pt x="96203" y="15331"/>
                    <a:pt x="106540" y="23694"/>
                    <a:pt x="116078" y="32921"/>
                  </a:cubicBezTo>
                  <a:cubicBezTo>
                    <a:pt x="125752" y="42447"/>
                    <a:pt x="135244" y="48022"/>
                    <a:pt x="148123" y="39995"/>
                  </a:cubicBezTo>
                  <a:cubicBezTo>
                    <a:pt x="168242" y="27448"/>
                    <a:pt x="179985" y="41191"/>
                    <a:pt x="190714" y="54386"/>
                  </a:cubicBezTo>
                  <a:cubicBezTo>
                    <a:pt x="201444" y="67582"/>
                    <a:pt x="206818" y="81305"/>
                    <a:pt x="192337" y="96507"/>
                  </a:cubicBezTo>
                  <a:cubicBezTo>
                    <a:pt x="178128" y="109552"/>
                    <a:pt x="176887" y="131529"/>
                    <a:pt x="189538" y="146088"/>
                  </a:cubicBezTo>
                  <a:cubicBezTo>
                    <a:pt x="193452" y="152229"/>
                    <a:pt x="196451" y="158907"/>
                    <a:pt x="198442" y="165912"/>
                  </a:cubicBezTo>
                  <a:cubicBezTo>
                    <a:pt x="202032" y="176837"/>
                    <a:pt x="212416" y="189080"/>
                    <a:pt x="199395" y="199053"/>
                  </a:cubicBezTo>
                  <a:cubicBezTo>
                    <a:pt x="187152" y="210047"/>
                    <a:pt x="169201" y="211866"/>
                    <a:pt x="154998" y="203553"/>
                  </a:cubicBezTo>
                  <a:cubicBezTo>
                    <a:pt x="141592" y="195445"/>
                    <a:pt x="128997" y="186101"/>
                    <a:pt x="113867" y="175824"/>
                  </a:cubicBezTo>
                  <a:cubicBezTo>
                    <a:pt x="105186" y="182168"/>
                    <a:pt x="96952" y="189060"/>
                    <a:pt x="87886" y="194594"/>
                  </a:cubicBezTo>
                  <a:cubicBezTo>
                    <a:pt x="76854" y="202009"/>
                    <a:pt x="65065" y="208233"/>
                    <a:pt x="52717" y="213161"/>
                  </a:cubicBezTo>
                  <a:cubicBezTo>
                    <a:pt x="37693" y="220094"/>
                    <a:pt x="19859" y="215380"/>
                    <a:pt x="10227" y="201931"/>
                  </a:cubicBezTo>
                  <a:cubicBezTo>
                    <a:pt x="-3409" y="186898"/>
                    <a:pt x="-3409" y="163979"/>
                    <a:pt x="10227" y="148946"/>
                  </a:cubicBezTo>
                  <a:cubicBezTo>
                    <a:pt x="26108" y="130804"/>
                    <a:pt x="44077" y="114588"/>
                    <a:pt x="61094" y="976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1" name="Google Shape;1271;p60"/>
            <p:cNvSpPr/>
            <p:nvPr/>
          </p:nvSpPr>
          <p:spPr>
            <a:xfrm>
              <a:off x="1392309" y="1788484"/>
              <a:ext cx="217133" cy="254529"/>
            </a:xfrm>
            <a:custGeom>
              <a:avLst/>
              <a:gdLst/>
              <a:ahLst/>
              <a:cxnLst/>
              <a:rect l="l" t="t" r="r" b="b"/>
              <a:pathLst>
                <a:path w="217133" h="254529" extrusionOk="0">
                  <a:moveTo>
                    <a:pt x="136435" y="153302"/>
                  </a:moveTo>
                  <a:cubicBezTo>
                    <a:pt x="168561" y="198402"/>
                    <a:pt x="171218" y="205558"/>
                    <a:pt x="174240" y="254530"/>
                  </a:cubicBezTo>
                  <a:cubicBezTo>
                    <a:pt x="146958" y="249358"/>
                    <a:pt x="121667" y="236664"/>
                    <a:pt x="101226" y="217882"/>
                  </a:cubicBezTo>
                  <a:cubicBezTo>
                    <a:pt x="89480" y="203911"/>
                    <a:pt x="71730" y="196437"/>
                    <a:pt x="53523" y="197794"/>
                  </a:cubicBezTo>
                  <a:cubicBezTo>
                    <a:pt x="33143" y="198409"/>
                    <a:pt x="16098" y="182444"/>
                    <a:pt x="15393" y="162079"/>
                  </a:cubicBezTo>
                  <a:cubicBezTo>
                    <a:pt x="13365" y="146836"/>
                    <a:pt x="9613" y="131836"/>
                    <a:pt x="6449" y="116755"/>
                  </a:cubicBezTo>
                  <a:cubicBezTo>
                    <a:pt x="4705" y="108485"/>
                    <a:pt x="1804" y="100377"/>
                    <a:pt x="851" y="92026"/>
                  </a:cubicBezTo>
                  <a:cubicBezTo>
                    <a:pt x="-2550" y="78423"/>
                    <a:pt x="4499" y="64376"/>
                    <a:pt x="17442" y="58965"/>
                  </a:cubicBezTo>
                  <a:cubicBezTo>
                    <a:pt x="28866" y="56978"/>
                    <a:pt x="40627" y="58645"/>
                    <a:pt x="51048" y="63729"/>
                  </a:cubicBezTo>
                  <a:cubicBezTo>
                    <a:pt x="59813" y="69054"/>
                    <a:pt x="67741" y="75646"/>
                    <a:pt x="74575" y="83289"/>
                  </a:cubicBezTo>
                  <a:cubicBezTo>
                    <a:pt x="96478" y="73759"/>
                    <a:pt x="116621" y="60617"/>
                    <a:pt x="134163" y="44411"/>
                  </a:cubicBezTo>
                  <a:cubicBezTo>
                    <a:pt x="152869" y="28532"/>
                    <a:pt x="172444" y="13706"/>
                    <a:pt x="192798" y="0"/>
                  </a:cubicBezTo>
                  <a:cubicBezTo>
                    <a:pt x="201012" y="7013"/>
                    <a:pt x="212430" y="12020"/>
                    <a:pt x="214195" y="19338"/>
                  </a:cubicBezTo>
                  <a:cubicBezTo>
                    <a:pt x="218254" y="33004"/>
                    <a:pt x="218105" y="47574"/>
                    <a:pt x="213769" y="61154"/>
                  </a:cubicBezTo>
                  <a:cubicBezTo>
                    <a:pt x="204814" y="79521"/>
                    <a:pt x="193264" y="96505"/>
                    <a:pt x="179473" y="111586"/>
                  </a:cubicBezTo>
                  <a:cubicBezTo>
                    <a:pt x="165857" y="126224"/>
                    <a:pt x="151491" y="140148"/>
                    <a:pt x="136435" y="1533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" name="Google Shape;1272;p60"/>
            <p:cNvSpPr/>
            <p:nvPr/>
          </p:nvSpPr>
          <p:spPr>
            <a:xfrm>
              <a:off x="314327" y="1575933"/>
              <a:ext cx="229169" cy="238924"/>
            </a:xfrm>
            <a:custGeom>
              <a:avLst/>
              <a:gdLst/>
              <a:ahLst/>
              <a:cxnLst/>
              <a:rect l="l" t="t" r="r" b="b"/>
              <a:pathLst>
                <a:path w="229169" h="238924" extrusionOk="0">
                  <a:moveTo>
                    <a:pt x="229169" y="221450"/>
                  </a:moveTo>
                  <a:cubicBezTo>
                    <a:pt x="200592" y="234666"/>
                    <a:pt x="196354" y="233470"/>
                    <a:pt x="181122" y="216808"/>
                  </a:cubicBezTo>
                  <a:cubicBezTo>
                    <a:pt x="165890" y="200146"/>
                    <a:pt x="149300" y="184883"/>
                    <a:pt x="130418" y="166133"/>
                  </a:cubicBezTo>
                  <a:cubicBezTo>
                    <a:pt x="113016" y="183809"/>
                    <a:pt x="97723" y="200308"/>
                    <a:pt x="81295" y="215612"/>
                  </a:cubicBezTo>
                  <a:cubicBezTo>
                    <a:pt x="72835" y="224144"/>
                    <a:pt x="62934" y="231115"/>
                    <a:pt x="52049" y="236206"/>
                  </a:cubicBezTo>
                  <a:cubicBezTo>
                    <a:pt x="34353" y="243456"/>
                    <a:pt x="14065" y="235742"/>
                    <a:pt x="5665" y="218571"/>
                  </a:cubicBezTo>
                  <a:cubicBezTo>
                    <a:pt x="-4360" y="202413"/>
                    <a:pt x="-777" y="181323"/>
                    <a:pt x="14021" y="169376"/>
                  </a:cubicBezTo>
                  <a:cubicBezTo>
                    <a:pt x="27528" y="157356"/>
                    <a:pt x="41563" y="145883"/>
                    <a:pt x="54584" y="133296"/>
                  </a:cubicBezTo>
                  <a:cubicBezTo>
                    <a:pt x="69570" y="123209"/>
                    <a:pt x="73537" y="102891"/>
                    <a:pt x="63445" y="87913"/>
                  </a:cubicBezTo>
                  <a:cubicBezTo>
                    <a:pt x="62781" y="86928"/>
                    <a:pt x="62064" y="85980"/>
                    <a:pt x="61297" y="85074"/>
                  </a:cubicBezTo>
                  <a:cubicBezTo>
                    <a:pt x="58420" y="81187"/>
                    <a:pt x="56470" y="76694"/>
                    <a:pt x="55598" y="71939"/>
                  </a:cubicBezTo>
                  <a:cubicBezTo>
                    <a:pt x="51991" y="59522"/>
                    <a:pt x="59138" y="46533"/>
                    <a:pt x="71562" y="42927"/>
                  </a:cubicBezTo>
                  <a:cubicBezTo>
                    <a:pt x="74987" y="41933"/>
                    <a:pt x="78593" y="41734"/>
                    <a:pt x="82106" y="42345"/>
                  </a:cubicBezTo>
                  <a:cubicBezTo>
                    <a:pt x="93282" y="44765"/>
                    <a:pt x="104197" y="48261"/>
                    <a:pt x="114699" y="52784"/>
                  </a:cubicBezTo>
                  <a:cubicBezTo>
                    <a:pt x="125165" y="39081"/>
                    <a:pt x="134880" y="23960"/>
                    <a:pt x="146947" y="11048"/>
                  </a:cubicBezTo>
                  <a:cubicBezTo>
                    <a:pt x="162686" y="-5756"/>
                    <a:pt x="169419" y="-2797"/>
                    <a:pt x="182481" y="15892"/>
                  </a:cubicBezTo>
                  <a:cubicBezTo>
                    <a:pt x="195003" y="34771"/>
                    <a:pt x="194206" y="59500"/>
                    <a:pt x="180493" y="77533"/>
                  </a:cubicBezTo>
                  <a:cubicBezTo>
                    <a:pt x="158183" y="114465"/>
                    <a:pt x="167736" y="142681"/>
                    <a:pt x="194691" y="171484"/>
                  </a:cubicBezTo>
                  <a:cubicBezTo>
                    <a:pt x="207429" y="187246"/>
                    <a:pt x="218955" y="203949"/>
                    <a:pt x="229169" y="2214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3" name="Google Shape;1273;p60"/>
            <p:cNvSpPr/>
            <p:nvPr/>
          </p:nvSpPr>
          <p:spPr>
            <a:xfrm>
              <a:off x="2541064" y="2415185"/>
              <a:ext cx="227706" cy="202454"/>
            </a:xfrm>
            <a:custGeom>
              <a:avLst/>
              <a:gdLst/>
              <a:ahLst/>
              <a:cxnLst/>
              <a:rect l="l" t="t" r="r" b="b"/>
              <a:pathLst>
                <a:path w="227706" h="202454" extrusionOk="0">
                  <a:moveTo>
                    <a:pt x="227707" y="191739"/>
                  </a:moveTo>
                  <a:cubicBezTo>
                    <a:pt x="207383" y="196182"/>
                    <a:pt x="186159" y="193750"/>
                    <a:pt x="167368" y="184827"/>
                  </a:cubicBezTo>
                  <a:cubicBezTo>
                    <a:pt x="157471" y="180327"/>
                    <a:pt x="147445" y="176098"/>
                    <a:pt x="137291" y="172138"/>
                  </a:cubicBezTo>
                  <a:cubicBezTo>
                    <a:pt x="126973" y="168034"/>
                    <a:pt x="115183" y="171240"/>
                    <a:pt x="108369" y="180003"/>
                  </a:cubicBezTo>
                  <a:cubicBezTo>
                    <a:pt x="98522" y="190108"/>
                    <a:pt x="86181" y="197436"/>
                    <a:pt x="72592" y="201246"/>
                  </a:cubicBezTo>
                  <a:cubicBezTo>
                    <a:pt x="39025" y="208219"/>
                    <a:pt x="19372" y="184158"/>
                    <a:pt x="29473" y="151078"/>
                  </a:cubicBezTo>
                  <a:cubicBezTo>
                    <a:pt x="32272" y="141936"/>
                    <a:pt x="36227" y="133139"/>
                    <a:pt x="42331" y="117146"/>
                  </a:cubicBezTo>
                  <a:cubicBezTo>
                    <a:pt x="31833" y="110300"/>
                    <a:pt x="21872" y="102663"/>
                    <a:pt x="12537" y="94302"/>
                  </a:cubicBezTo>
                  <a:cubicBezTo>
                    <a:pt x="2032" y="83660"/>
                    <a:pt x="-5594" y="70302"/>
                    <a:pt x="5317" y="55343"/>
                  </a:cubicBezTo>
                  <a:cubicBezTo>
                    <a:pt x="14817" y="41724"/>
                    <a:pt x="33204" y="37706"/>
                    <a:pt x="47524" y="46120"/>
                  </a:cubicBezTo>
                  <a:cubicBezTo>
                    <a:pt x="60707" y="51715"/>
                    <a:pt x="73728" y="57735"/>
                    <a:pt x="85430" y="62944"/>
                  </a:cubicBezTo>
                  <a:cubicBezTo>
                    <a:pt x="104427" y="43422"/>
                    <a:pt x="124518" y="24994"/>
                    <a:pt x="145606" y="7749"/>
                  </a:cubicBezTo>
                  <a:cubicBezTo>
                    <a:pt x="166010" y="-7210"/>
                    <a:pt x="183371" y="148"/>
                    <a:pt x="190023" y="24147"/>
                  </a:cubicBezTo>
                  <a:cubicBezTo>
                    <a:pt x="191467" y="32239"/>
                    <a:pt x="190183" y="40580"/>
                    <a:pt x="186373" y="47863"/>
                  </a:cubicBezTo>
                  <a:cubicBezTo>
                    <a:pt x="179557" y="60680"/>
                    <a:pt x="172027" y="73105"/>
                    <a:pt x="163819" y="85079"/>
                  </a:cubicBezTo>
                  <a:cubicBezTo>
                    <a:pt x="155159" y="98781"/>
                    <a:pt x="158079" y="108450"/>
                    <a:pt x="170695" y="119254"/>
                  </a:cubicBezTo>
                  <a:cubicBezTo>
                    <a:pt x="188472" y="135258"/>
                    <a:pt x="205243" y="152344"/>
                    <a:pt x="220912" y="170415"/>
                  </a:cubicBezTo>
                  <a:cubicBezTo>
                    <a:pt x="224502" y="174348"/>
                    <a:pt x="224604" y="181442"/>
                    <a:pt x="227707" y="1917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4" name="Google Shape;1274;p60"/>
            <p:cNvSpPr/>
            <p:nvPr/>
          </p:nvSpPr>
          <p:spPr>
            <a:xfrm>
              <a:off x="1874442" y="1796640"/>
              <a:ext cx="174925" cy="183616"/>
            </a:xfrm>
            <a:custGeom>
              <a:avLst/>
              <a:gdLst/>
              <a:ahLst/>
              <a:cxnLst/>
              <a:rect l="l" t="t" r="r" b="b"/>
              <a:pathLst>
                <a:path w="174925" h="183616" extrusionOk="0">
                  <a:moveTo>
                    <a:pt x="83545" y="40979"/>
                  </a:moveTo>
                  <a:cubicBezTo>
                    <a:pt x="113461" y="32202"/>
                    <a:pt x="127496" y="-12372"/>
                    <a:pt x="164368" y="3317"/>
                  </a:cubicBezTo>
                  <a:cubicBezTo>
                    <a:pt x="181509" y="36301"/>
                    <a:pt x="177531" y="76291"/>
                    <a:pt x="154227" y="105255"/>
                  </a:cubicBezTo>
                  <a:cubicBezTo>
                    <a:pt x="150262" y="112482"/>
                    <a:pt x="149880" y="121139"/>
                    <a:pt x="153192" y="128687"/>
                  </a:cubicBezTo>
                  <a:cubicBezTo>
                    <a:pt x="165118" y="149079"/>
                    <a:pt x="153314" y="162376"/>
                    <a:pt x="142808" y="178997"/>
                  </a:cubicBezTo>
                  <a:cubicBezTo>
                    <a:pt x="137017" y="176077"/>
                    <a:pt x="131475" y="172687"/>
                    <a:pt x="126238" y="168862"/>
                  </a:cubicBezTo>
                  <a:cubicBezTo>
                    <a:pt x="112783" y="155160"/>
                    <a:pt x="90920" y="154473"/>
                    <a:pt x="76629" y="167301"/>
                  </a:cubicBezTo>
                  <a:cubicBezTo>
                    <a:pt x="68789" y="173029"/>
                    <a:pt x="60115" y="177521"/>
                    <a:pt x="50912" y="180619"/>
                  </a:cubicBezTo>
                  <a:cubicBezTo>
                    <a:pt x="33017" y="188478"/>
                    <a:pt x="12136" y="180350"/>
                    <a:pt x="4272" y="162466"/>
                  </a:cubicBezTo>
                  <a:cubicBezTo>
                    <a:pt x="865" y="154718"/>
                    <a:pt x="351" y="146005"/>
                    <a:pt x="2824" y="137910"/>
                  </a:cubicBezTo>
                  <a:cubicBezTo>
                    <a:pt x="8917" y="120094"/>
                    <a:pt x="16863" y="102967"/>
                    <a:pt x="26533" y="86809"/>
                  </a:cubicBezTo>
                  <a:cubicBezTo>
                    <a:pt x="18685" y="74625"/>
                    <a:pt x="11613" y="61958"/>
                    <a:pt x="5359" y="48884"/>
                  </a:cubicBezTo>
                  <a:cubicBezTo>
                    <a:pt x="369" y="37047"/>
                    <a:pt x="-5167" y="23526"/>
                    <a:pt x="9151" y="12540"/>
                  </a:cubicBezTo>
                  <a:cubicBezTo>
                    <a:pt x="21214" y="1060"/>
                    <a:pt x="40168" y="1060"/>
                    <a:pt x="52230" y="12540"/>
                  </a:cubicBezTo>
                  <a:cubicBezTo>
                    <a:pt x="63162" y="21783"/>
                    <a:pt x="73424" y="31776"/>
                    <a:pt x="83545" y="409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" name="Google Shape;1275;p60"/>
            <p:cNvSpPr/>
            <p:nvPr/>
          </p:nvSpPr>
          <p:spPr>
            <a:xfrm>
              <a:off x="1411555" y="4701187"/>
              <a:ext cx="190504" cy="181687"/>
            </a:xfrm>
            <a:custGeom>
              <a:avLst/>
              <a:gdLst/>
              <a:ahLst/>
              <a:cxnLst/>
              <a:rect l="l" t="t" r="r" b="b"/>
              <a:pathLst>
                <a:path w="190504" h="181687" extrusionOk="0">
                  <a:moveTo>
                    <a:pt x="29348" y="8725"/>
                  </a:moveTo>
                  <a:cubicBezTo>
                    <a:pt x="32661" y="8828"/>
                    <a:pt x="35941" y="9416"/>
                    <a:pt x="39084" y="10468"/>
                  </a:cubicBezTo>
                  <a:cubicBezTo>
                    <a:pt x="67863" y="28711"/>
                    <a:pt x="94980" y="34103"/>
                    <a:pt x="125139" y="10062"/>
                  </a:cubicBezTo>
                  <a:cubicBezTo>
                    <a:pt x="144833" y="-3538"/>
                    <a:pt x="170946" y="-3335"/>
                    <a:pt x="190426" y="10569"/>
                  </a:cubicBezTo>
                  <a:cubicBezTo>
                    <a:pt x="191632" y="38029"/>
                    <a:pt x="178895" y="64244"/>
                    <a:pt x="156556" y="80277"/>
                  </a:cubicBezTo>
                  <a:cubicBezTo>
                    <a:pt x="152337" y="83359"/>
                    <a:pt x="152499" y="96149"/>
                    <a:pt x="154527" y="103243"/>
                  </a:cubicBezTo>
                  <a:cubicBezTo>
                    <a:pt x="157955" y="114736"/>
                    <a:pt x="166859" y="124729"/>
                    <a:pt x="169455" y="136263"/>
                  </a:cubicBezTo>
                  <a:cubicBezTo>
                    <a:pt x="171076" y="151353"/>
                    <a:pt x="171273" y="166562"/>
                    <a:pt x="170043" y="181688"/>
                  </a:cubicBezTo>
                  <a:cubicBezTo>
                    <a:pt x="157201" y="174059"/>
                    <a:pt x="144759" y="165778"/>
                    <a:pt x="132765" y="156878"/>
                  </a:cubicBezTo>
                  <a:cubicBezTo>
                    <a:pt x="103640" y="132229"/>
                    <a:pt x="99260" y="131034"/>
                    <a:pt x="65592" y="149418"/>
                  </a:cubicBezTo>
                  <a:cubicBezTo>
                    <a:pt x="52949" y="159719"/>
                    <a:pt x="34981" y="160316"/>
                    <a:pt x="21682" y="150878"/>
                  </a:cubicBezTo>
                  <a:cubicBezTo>
                    <a:pt x="4124" y="138608"/>
                    <a:pt x="-3297" y="116276"/>
                    <a:pt x="3428" y="95946"/>
                  </a:cubicBezTo>
                  <a:cubicBezTo>
                    <a:pt x="10659" y="82175"/>
                    <a:pt x="10659" y="65732"/>
                    <a:pt x="3428" y="51960"/>
                  </a:cubicBezTo>
                  <a:cubicBezTo>
                    <a:pt x="-3833" y="37366"/>
                    <a:pt x="-1460" y="36028"/>
                    <a:pt x="29348" y="87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6" name="Google Shape;1276;p60"/>
            <p:cNvSpPr/>
            <p:nvPr/>
          </p:nvSpPr>
          <p:spPr>
            <a:xfrm>
              <a:off x="1828453" y="3558816"/>
              <a:ext cx="176364" cy="149194"/>
            </a:xfrm>
            <a:custGeom>
              <a:avLst/>
              <a:gdLst/>
              <a:ahLst/>
              <a:cxnLst/>
              <a:rect l="l" t="t" r="r" b="b"/>
              <a:pathLst>
                <a:path w="176364" h="149194" extrusionOk="0">
                  <a:moveTo>
                    <a:pt x="170381" y="20295"/>
                  </a:moveTo>
                  <a:lnTo>
                    <a:pt x="142697" y="75024"/>
                  </a:lnTo>
                  <a:cubicBezTo>
                    <a:pt x="153203" y="93085"/>
                    <a:pt x="164581" y="112665"/>
                    <a:pt x="176364" y="132895"/>
                  </a:cubicBezTo>
                  <a:cubicBezTo>
                    <a:pt x="142960" y="171550"/>
                    <a:pt x="119089" y="129733"/>
                    <a:pt x="91384" y="126591"/>
                  </a:cubicBezTo>
                  <a:cubicBezTo>
                    <a:pt x="79084" y="133680"/>
                    <a:pt x="66124" y="139559"/>
                    <a:pt x="52686" y="144145"/>
                  </a:cubicBezTo>
                  <a:cubicBezTo>
                    <a:pt x="38636" y="150217"/>
                    <a:pt x="22252" y="145431"/>
                    <a:pt x="13685" y="132753"/>
                  </a:cubicBezTo>
                  <a:cubicBezTo>
                    <a:pt x="6637" y="120865"/>
                    <a:pt x="7985" y="105805"/>
                    <a:pt x="17031" y="95355"/>
                  </a:cubicBezTo>
                  <a:cubicBezTo>
                    <a:pt x="20438" y="90510"/>
                    <a:pt x="24190" y="85889"/>
                    <a:pt x="28896" y="79707"/>
                  </a:cubicBezTo>
                  <a:cubicBezTo>
                    <a:pt x="21473" y="70707"/>
                    <a:pt x="14557" y="62639"/>
                    <a:pt x="8006" y="54288"/>
                  </a:cubicBezTo>
                  <a:cubicBezTo>
                    <a:pt x="-2791" y="41680"/>
                    <a:pt x="-2652" y="23052"/>
                    <a:pt x="8330" y="10606"/>
                  </a:cubicBezTo>
                  <a:cubicBezTo>
                    <a:pt x="16606" y="-847"/>
                    <a:pt x="32605" y="-3427"/>
                    <a:pt x="44066" y="4844"/>
                  </a:cubicBezTo>
                  <a:cubicBezTo>
                    <a:pt x="45184" y="5652"/>
                    <a:pt x="46236" y="6548"/>
                    <a:pt x="47210" y="7525"/>
                  </a:cubicBezTo>
                  <a:cubicBezTo>
                    <a:pt x="65860" y="25983"/>
                    <a:pt x="95161" y="28173"/>
                    <a:pt x="116351" y="12694"/>
                  </a:cubicBezTo>
                  <a:cubicBezTo>
                    <a:pt x="130710" y="3167"/>
                    <a:pt x="148761" y="8599"/>
                    <a:pt x="170381" y="202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7" name="Google Shape;1277;p60"/>
            <p:cNvSpPr/>
            <p:nvPr/>
          </p:nvSpPr>
          <p:spPr>
            <a:xfrm>
              <a:off x="1549230" y="2903960"/>
              <a:ext cx="179953" cy="146815"/>
            </a:xfrm>
            <a:custGeom>
              <a:avLst/>
              <a:gdLst/>
              <a:ahLst/>
              <a:cxnLst/>
              <a:rect l="l" t="t" r="r" b="b"/>
              <a:pathLst>
                <a:path w="179953" h="146815" extrusionOk="0">
                  <a:moveTo>
                    <a:pt x="140550" y="0"/>
                  </a:moveTo>
                  <a:cubicBezTo>
                    <a:pt x="156472" y="18040"/>
                    <a:pt x="175415" y="31297"/>
                    <a:pt x="155559" y="57283"/>
                  </a:cubicBezTo>
                  <a:cubicBezTo>
                    <a:pt x="151807" y="62188"/>
                    <a:pt x="157222" y="78100"/>
                    <a:pt x="162901" y="85478"/>
                  </a:cubicBezTo>
                  <a:cubicBezTo>
                    <a:pt x="185961" y="115478"/>
                    <a:pt x="186610" y="114992"/>
                    <a:pt x="158845" y="146815"/>
                  </a:cubicBezTo>
                  <a:cubicBezTo>
                    <a:pt x="141200" y="142031"/>
                    <a:pt x="123838" y="136258"/>
                    <a:pt x="106842" y="129525"/>
                  </a:cubicBezTo>
                  <a:cubicBezTo>
                    <a:pt x="94203" y="122463"/>
                    <a:pt x="78840" y="122303"/>
                    <a:pt x="66055" y="129099"/>
                  </a:cubicBezTo>
                  <a:cubicBezTo>
                    <a:pt x="37661" y="143045"/>
                    <a:pt x="23586" y="133153"/>
                    <a:pt x="19164" y="102748"/>
                  </a:cubicBezTo>
                  <a:cubicBezTo>
                    <a:pt x="16727" y="87592"/>
                    <a:pt x="11937" y="72908"/>
                    <a:pt x="4967" y="59229"/>
                  </a:cubicBezTo>
                  <a:cubicBezTo>
                    <a:pt x="-6857" y="35452"/>
                    <a:pt x="2939" y="14838"/>
                    <a:pt x="28940" y="12750"/>
                  </a:cubicBezTo>
                  <a:cubicBezTo>
                    <a:pt x="30118" y="12456"/>
                    <a:pt x="31351" y="12456"/>
                    <a:pt x="32530" y="12750"/>
                  </a:cubicBezTo>
                  <a:cubicBezTo>
                    <a:pt x="70842" y="32067"/>
                    <a:pt x="105990" y="17534"/>
                    <a:pt x="140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8" name="Google Shape;1278;p60"/>
            <p:cNvSpPr/>
            <p:nvPr/>
          </p:nvSpPr>
          <p:spPr>
            <a:xfrm>
              <a:off x="2165389" y="3979058"/>
              <a:ext cx="177358" cy="146230"/>
            </a:xfrm>
            <a:custGeom>
              <a:avLst/>
              <a:gdLst/>
              <a:ahLst/>
              <a:cxnLst/>
              <a:rect l="l" t="t" r="r" b="b"/>
              <a:pathLst>
                <a:path w="177358" h="146230" extrusionOk="0">
                  <a:moveTo>
                    <a:pt x="157345" y="135180"/>
                  </a:moveTo>
                  <a:cubicBezTo>
                    <a:pt x="144182" y="129363"/>
                    <a:pt x="129559" y="124113"/>
                    <a:pt x="116153" y="116674"/>
                  </a:cubicBezTo>
                  <a:cubicBezTo>
                    <a:pt x="104957" y="107813"/>
                    <a:pt x="88693" y="109700"/>
                    <a:pt x="79826" y="120890"/>
                  </a:cubicBezTo>
                  <a:cubicBezTo>
                    <a:pt x="79245" y="121624"/>
                    <a:pt x="78704" y="122388"/>
                    <a:pt x="78206" y="123181"/>
                  </a:cubicBezTo>
                  <a:cubicBezTo>
                    <a:pt x="71259" y="131503"/>
                    <a:pt x="62515" y="138142"/>
                    <a:pt x="52630" y="142599"/>
                  </a:cubicBezTo>
                  <a:cubicBezTo>
                    <a:pt x="39070" y="149271"/>
                    <a:pt x="22764" y="146582"/>
                    <a:pt x="12067" y="135910"/>
                  </a:cubicBezTo>
                  <a:cubicBezTo>
                    <a:pt x="194" y="126364"/>
                    <a:pt x="-3398" y="109828"/>
                    <a:pt x="3447" y="96221"/>
                  </a:cubicBezTo>
                  <a:cubicBezTo>
                    <a:pt x="14422" y="79988"/>
                    <a:pt x="14317" y="58691"/>
                    <a:pt x="3183" y="42567"/>
                  </a:cubicBezTo>
                  <a:cubicBezTo>
                    <a:pt x="-6471" y="28256"/>
                    <a:pt x="11783" y="5878"/>
                    <a:pt x="30706" y="5067"/>
                  </a:cubicBezTo>
                  <a:cubicBezTo>
                    <a:pt x="35522" y="5168"/>
                    <a:pt x="40300" y="5939"/>
                    <a:pt x="44903" y="7358"/>
                  </a:cubicBezTo>
                  <a:cubicBezTo>
                    <a:pt x="76177" y="15121"/>
                    <a:pt x="76157" y="15162"/>
                    <a:pt x="104105" y="0"/>
                  </a:cubicBezTo>
                  <a:cubicBezTo>
                    <a:pt x="111828" y="6588"/>
                    <a:pt x="118867" y="13935"/>
                    <a:pt x="125117" y="21932"/>
                  </a:cubicBezTo>
                  <a:cubicBezTo>
                    <a:pt x="136834" y="44112"/>
                    <a:pt x="151623" y="64529"/>
                    <a:pt x="169048" y="82580"/>
                  </a:cubicBezTo>
                  <a:cubicBezTo>
                    <a:pt x="183468" y="95269"/>
                    <a:pt x="178844" y="108708"/>
                    <a:pt x="157345" y="1351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9" name="Google Shape;1279;p60"/>
            <p:cNvSpPr/>
            <p:nvPr/>
          </p:nvSpPr>
          <p:spPr>
            <a:xfrm>
              <a:off x="889701" y="2674037"/>
              <a:ext cx="150366" cy="151338"/>
            </a:xfrm>
            <a:custGeom>
              <a:avLst/>
              <a:gdLst/>
              <a:ahLst/>
              <a:cxnLst/>
              <a:rect l="l" t="t" r="r" b="b"/>
              <a:pathLst>
                <a:path w="150366" h="151338" extrusionOk="0">
                  <a:moveTo>
                    <a:pt x="118248" y="11859"/>
                  </a:moveTo>
                  <a:cubicBezTo>
                    <a:pt x="128754" y="46723"/>
                    <a:pt x="138753" y="80148"/>
                    <a:pt x="148914" y="113513"/>
                  </a:cubicBezTo>
                  <a:cubicBezTo>
                    <a:pt x="152841" y="125443"/>
                    <a:pt x="148622" y="138544"/>
                    <a:pt x="138469" y="145945"/>
                  </a:cubicBezTo>
                  <a:cubicBezTo>
                    <a:pt x="127943" y="155248"/>
                    <a:pt x="118187" y="150890"/>
                    <a:pt x="108553" y="145032"/>
                  </a:cubicBezTo>
                  <a:cubicBezTo>
                    <a:pt x="98209" y="138769"/>
                    <a:pt x="88271" y="131999"/>
                    <a:pt x="75960" y="124114"/>
                  </a:cubicBezTo>
                  <a:cubicBezTo>
                    <a:pt x="71904" y="125269"/>
                    <a:pt x="66306" y="126911"/>
                    <a:pt x="60668" y="128452"/>
                  </a:cubicBezTo>
                  <a:cubicBezTo>
                    <a:pt x="19780" y="139559"/>
                    <a:pt x="-8290" y="111080"/>
                    <a:pt x="2216" y="69527"/>
                  </a:cubicBezTo>
                  <a:cubicBezTo>
                    <a:pt x="5590" y="58395"/>
                    <a:pt x="7633" y="46903"/>
                    <a:pt x="8300" y="35291"/>
                  </a:cubicBezTo>
                  <a:cubicBezTo>
                    <a:pt x="8524" y="10785"/>
                    <a:pt x="25215" y="-6567"/>
                    <a:pt x="46978" y="2393"/>
                  </a:cubicBezTo>
                  <a:cubicBezTo>
                    <a:pt x="69543" y="11550"/>
                    <a:pt x="94072" y="14808"/>
                    <a:pt x="118248" y="118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0" name="Google Shape;1280;p60"/>
            <p:cNvSpPr/>
            <p:nvPr/>
          </p:nvSpPr>
          <p:spPr>
            <a:xfrm>
              <a:off x="1555648" y="3843148"/>
              <a:ext cx="139190" cy="124947"/>
            </a:xfrm>
            <a:custGeom>
              <a:avLst/>
              <a:gdLst/>
              <a:ahLst/>
              <a:cxnLst/>
              <a:rect l="l" t="t" r="r" b="b"/>
              <a:pathLst>
                <a:path w="139190" h="124947" extrusionOk="0">
                  <a:moveTo>
                    <a:pt x="83489" y="0"/>
                  </a:moveTo>
                  <a:cubicBezTo>
                    <a:pt x="90710" y="15101"/>
                    <a:pt x="97382" y="29939"/>
                    <a:pt x="104846" y="44371"/>
                  </a:cubicBezTo>
                  <a:cubicBezTo>
                    <a:pt x="108751" y="51647"/>
                    <a:pt x="113298" y="58560"/>
                    <a:pt x="118435" y="65026"/>
                  </a:cubicBezTo>
                  <a:cubicBezTo>
                    <a:pt x="122876" y="70742"/>
                    <a:pt x="128677" y="75404"/>
                    <a:pt x="133159" y="81080"/>
                  </a:cubicBezTo>
                  <a:cubicBezTo>
                    <a:pt x="141413" y="90754"/>
                    <a:pt x="141169" y="105056"/>
                    <a:pt x="132591" y="114444"/>
                  </a:cubicBezTo>
                  <a:cubicBezTo>
                    <a:pt x="126554" y="124623"/>
                    <a:pt x="113403" y="127983"/>
                    <a:pt x="103218" y="121949"/>
                  </a:cubicBezTo>
                  <a:cubicBezTo>
                    <a:pt x="102319" y="121417"/>
                    <a:pt x="101460" y="120819"/>
                    <a:pt x="100648" y="120160"/>
                  </a:cubicBezTo>
                  <a:cubicBezTo>
                    <a:pt x="81623" y="107593"/>
                    <a:pt x="64282" y="98330"/>
                    <a:pt x="40492" y="111931"/>
                  </a:cubicBezTo>
                  <a:cubicBezTo>
                    <a:pt x="29164" y="115020"/>
                    <a:pt x="17046" y="111942"/>
                    <a:pt x="8568" y="103823"/>
                  </a:cubicBezTo>
                  <a:cubicBezTo>
                    <a:pt x="1651" y="91593"/>
                    <a:pt x="-1191" y="77479"/>
                    <a:pt x="456" y="63526"/>
                  </a:cubicBezTo>
                  <a:cubicBezTo>
                    <a:pt x="4350" y="18101"/>
                    <a:pt x="40330" y="9486"/>
                    <a:pt x="83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1" name="Google Shape;1281;p60"/>
            <p:cNvSpPr/>
            <p:nvPr/>
          </p:nvSpPr>
          <p:spPr>
            <a:xfrm>
              <a:off x="1215897" y="3388993"/>
              <a:ext cx="33647" cy="25830"/>
            </a:xfrm>
            <a:custGeom>
              <a:avLst/>
              <a:gdLst/>
              <a:ahLst/>
              <a:cxnLst/>
              <a:rect l="l" t="t" r="r" b="b"/>
              <a:pathLst>
                <a:path w="33647" h="25830" extrusionOk="0">
                  <a:moveTo>
                    <a:pt x="33647" y="8418"/>
                  </a:moveTo>
                  <a:lnTo>
                    <a:pt x="0" y="25830"/>
                  </a:lnTo>
                  <a:cubicBezTo>
                    <a:pt x="2028" y="-1169"/>
                    <a:pt x="2028" y="-1169"/>
                    <a:pt x="30220" y="6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2" name="Google Shape;1282;p60"/>
            <p:cNvSpPr/>
            <p:nvPr/>
          </p:nvSpPr>
          <p:spPr>
            <a:xfrm>
              <a:off x="930493" y="5310327"/>
              <a:ext cx="23222" cy="15750"/>
            </a:xfrm>
            <a:custGeom>
              <a:avLst/>
              <a:gdLst/>
              <a:ahLst/>
              <a:cxnLst/>
              <a:rect l="l" t="t" r="r" b="b"/>
              <a:pathLst>
                <a:path w="23222" h="15750" extrusionOk="0">
                  <a:moveTo>
                    <a:pt x="23223" y="5737"/>
                  </a:moveTo>
                  <a:cubicBezTo>
                    <a:pt x="17280" y="10946"/>
                    <a:pt x="14238" y="15730"/>
                    <a:pt x="11175" y="15750"/>
                  </a:cubicBezTo>
                  <a:cubicBezTo>
                    <a:pt x="7464" y="15750"/>
                    <a:pt x="3732" y="11697"/>
                    <a:pt x="0" y="9487"/>
                  </a:cubicBezTo>
                  <a:cubicBezTo>
                    <a:pt x="2616" y="6203"/>
                    <a:pt x="4726" y="1034"/>
                    <a:pt x="7991" y="142"/>
                  </a:cubicBezTo>
                  <a:cubicBezTo>
                    <a:pt x="11256" y="-749"/>
                    <a:pt x="15617" y="2717"/>
                    <a:pt x="23223" y="57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83" name="Google Shape;1283;p60"/>
          <p:cNvGrpSpPr/>
          <p:nvPr/>
        </p:nvGrpSpPr>
        <p:grpSpPr>
          <a:xfrm>
            <a:off x="5261369" y="1483658"/>
            <a:ext cx="2616907" cy="2534229"/>
            <a:chOff x="4504981" y="111998"/>
            <a:chExt cx="4235946" cy="4102116"/>
          </a:xfrm>
        </p:grpSpPr>
        <p:grpSp>
          <p:nvGrpSpPr>
            <p:cNvPr id="1284" name="Google Shape;1284;p60"/>
            <p:cNvGrpSpPr/>
            <p:nvPr/>
          </p:nvGrpSpPr>
          <p:grpSpPr>
            <a:xfrm>
              <a:off x="4504981" y="1121296"/>
              <a:ext cx="4235946" cy="2003303"/>
              <a:chOff x="8175005" y="-94953"/>
              <a:chExt cx="4270074" cy="2019443"/>
            </a:xfrm>
          </p:grpSpPr>
          <p:sp>
            <p:nvSpPr>
              <p:cNvPr id="1285" name="Google Shape;1285;p60"/>
              <p:cNvSpPr/>
              <p:nvPr/>
            </p:nvSpPr>
            <p:spPr>
              <a:xfrm>
                <a:off x="8175005" y="-94953"/>
                <a:ext cx="2330857" cy="2019443"/>
              </a:xfrm>
              <a:custGeom>
                <a:avLst/>
                <a:gdLst/>
                <a:ahLst/>
                <a:cxnLst/>
                <a:rect l="l" t="t" r="r" b="b"/>
                <a:pathLst>
                  <a:path w="2330857" h="2019443" extrusionOk="0">
                    <a:moveTo>
                      <a:pt x="583146" y="2019444"/>
                    </a:moveTo>
                    <a:lnTo>
                      <a:pt x="0" y="1010153"/>
                    </a:lnTo>
                    <a:lnTo>
                      <a:pt x="583146" y="0"/>
                    </a:lnTo>
                    <a:lnTo>
                      <a:pt x="1748574" y="0"/>
                    </a:lnTo>
                    <a:lnTo>
                      <a:pt x="2330857" y="1010153"/>
                    </a:lnTo>
                    <a:lnTo>
                      <a:pt x="1748574" y="2019444"/>
                    </a:lnTo>
                    <a:close/>
                  </a:path>
                </a:pathLst>
              </a:custGeom>
              <a:solidFill>
                <a:srgbClr val="C3E3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6" name="Google Shape;1286;p60"/>
              <p:cNvSpPr/>
              <p:nvPr/>
            </p:nvSpPr>
            <p:spPr>
              <a:xfrm>
                <a:off x="11964588" y="486466"/>
                <a:ext cx="480491" cy="835037"/>
              </a:xfrm>
              <a:custGeom>
                <a:avLst/>
                <a:gdLst/>
                <a:ahLst/>
                <a:cxnLst/>
                <a:rect l="l" t="t" r="r" b="b"/>
                <a:pathLst>
                  <a:path w="480491" h="835037" extrusionOk="0">
                    <a:moveTo>
                      <a:pt x="240677" y="834174"/>
                    </a:moveTo>
                    <a:lnTo>
                      <a:pt x="480491" y="416656"/>
                    </a:lnTo>
                    <a:lnTo>
                      <a:pt x="240677" y="1725"/>
                    </a:lnTo>
                    <a:lnTo>
                      <a:pt x="240677" y="0"/>
                    </a:lnTo>
                    <a:lnTo>
                      <a:pt x="240677" y="863"/>
                    </a:lnTo>
                    <a:lnTo>
                      <a:pt x="239814" y="0"/>
                    </a:lnTo>
                    <a:lnTo>
                      <a:pt x="239814" y="1725"/>
                    </a:lnTo>
                    <a:lnTo>
                      <a:pt x="0" y="416656"/>
                    </a:lnTo>
                    <a:lnTo>
                      <a:pt x="239814" y="834174"/>
                    </a:lnTo>
                    <a:lnTo>
                      <a:pt x="239814" y="835037"/>
                    </a:lnTo>
                    <a:lnTo>
                      <a:pt x="240677" y="835037"/>
                    </a:lnTo>
                    <a:lnTo>
                      <a:pt x="240677" y="835037"/>
                    </a:lnTo>
                    <a:close/>
                  </a:path>
                </a:pathLst>
              </a:custGeom>
              <a:solidFill>
                <a:srgbClr val="C3E3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87" name="Google Shape;1287;p60"/>
            <p:cNvSpPr/>
            <p:nvPr/>
          </p:nvSpPr>
          <p:spPr>
            <a:xfrm>
              <a:off x="6244101" y="111998"/>
              <a:ext cx="2313083" cy="2002448"/>
            </a:xfrm>
            <a:custGeom>
              <a:avLst/>
              <a:gdLst/>
              <a:ahLst/>
              <a:cxnLst/>
              <a:rect l="l" t="t" r="r" b="b"/>
              <a:pathLst>
                <a:path w="2331719" h="2018581" extrusionOk="0">
                  <a:moveTo>
                    <a:pt x="583146" y="2018581"/>
                  </a:moveTo>
                  <a:lnTo>
                    <a:pt x="0" y="1009291"/>
                  </a:lnTo>
                  <a:lnTo>
                    <a:pt x="583146" y="0"/>
                  </a:lnTo>
                  <a:lnTo>
                    <a:pt x="1748574" y="0"/>
                  </a:lnTo>
                  <a:lnTo>
                    <a:pt x="2331720" y="1009291"/>
                  </a:lnTo>
                  <a:lnTo>
                    <a:pt x="1748574" y="2018581"/>
                  </a:lnTo>
                  <a:close/>
                </a:path>
              </a:pathLst>
            </a:custGeom>
            <a:solidFill>
              <a:srgbClr val="33313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88" name="Google Shape;1288;p60"/>
            <p:cNvGrpSpPr/>
            <p:nvPr/>
          </p:nvGrpSpPr>
          <p:grpSpPr>
            <a:xfrm>
              <a:off x="4531248" y="402365"/>
              <a:ext cx="2249757" cy="3672864"/>
              <a:chOff x="8217274" y="-827336"/>
              <a:chExt cx="2267883" cy="3702456"/>
            </a:xfrm>
          </p:grpSpPr>
          <p:sp>
            <p:nvSpPr>
              <p:cNvPr id="1289" name="Google Shape;1289;p60"/>
              <p:cNvSpPr/>
              <p:nvPr/>
            </p:nvSpPr>
            <p:spPr>
              <a:xfrm>
                <a:off x="8217274" y="-827336"/>
                <a:ext cx="141473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2495" extrusionOk="0">
                    <a:moveTo>
                      <a:pt x="141473" y="121632"/>
                    </a:moveTo>
                    <a:lnTo>
                      <a:pt x="0" y="122495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" name="Google Shape;1290;p60"/>
              <p:cNvSpPr/>
              <p:nvPr/>
            </p:nvSpPr>
            <p:spPr>
              <a:xfrm>
                <a:off x="8500220" y="-826473"/>
                <a:ext cx="141473" cy="121632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1632" extrusionOk="0">
                    <a:moveTo>
                      <a:pt x="141473" y="121632"/>
                    </a:moveTo>
                    <a:lnTo>
                      <a:pt x="0" y="121632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" name="Google Shape;1291;p60"/>
              <p:cNvSpPr/>
              <p:nvPr/>
            </p:nvSpPr>
            <p:spPr>
              <a:xfrm>
                <a:off x="8754700" y="-827336"/>
                <a:ext cx="141473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2495" extrusionOk="0">
                    <a:moveTo>
                      <a:pt x="141473" y="121632"/>
                    </a:moveTo>
                    <a:lnTo>
                      <a:pt x="0" y="122495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" name="Google Shape;1292;p60"/>
              <p:cNvSpPr/>
              <p:nvPr/>
            </p:nvSpPr>
            <p:spPr>
              <a:xfrm>
                <a:off x="9035058" y="-827336"/>
                <a:ext cx="140610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0610" h="122495" extrusionOk="0">
                    <a:moveTo>
                      <a:pt x="140611" y="121632"/>
                    </a:moveTo>
                    <a:lnTo>
                      <a:pt x="0" y="122495"/>
                    </a:lnTo>
                    <a:lnTo>
                      <a:pt x="69874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3" name="Google Shape;1293;p60"/>
              <p:cNvSpPr/>
              <p:nvPr/>
            </p:nvSpPr>
            <p:spPr>
              <a:xfrm>
                <a:off x="9305065" y="-826473"/>
                <a:ext cx="140610" cy="121632"/>
              </a:xfrm>
              <a:custGeom>
                <a:avLst/>
                <a:gdLst/>
                <a:ahLst/>
                <a:cxnLst/>
                <a:rect l="l" t="t" r="r" b="b"/>
                <a:pathLst>
                  <a:path w="140610" h="121632" extrusionOk="0">
                    <a:moveTo>
                      <a:pt x="140611" y="121632"/>
                    </a:moveTo>
                    <a:lnTo>
                      <a:pt x="0" y="121632"/>
                    </a:lnTo>
                    <a:lnTo>
                      <a:pt x="69874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" name="Google Shape;1294;p60"/>
              <p:cNvSpPr/>
              <p:nvPr/>
            </p:nvSpPr>
            <p:spPr>
              <a:xfrm>
                <a:off x="8217274" y="-569406"/>
                <a:ext cx="141473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2495" extrusionOk="0">
                    <a:moveTo>
                      <a:pt x="141473" y="122495"/>
                    </a:moveTo>
                    <a:lnTo>
                      <a:pt x="0" y="122495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" name="Google Shape;1295;p60"/>
              <p:cNvSpPr/>
              <p:nvPr/>
            </p:nvSpPr>
            <p:spPr>
              <a:xfrm>
                <a:off x="8500220" y="-568543"/>
                <a:ext cx="141473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2495" extrusionOk="0">
                    <a:moveTo>
                      <a:pt x="141473" y="122495"/>
                    </a:moveTo>
                    <a:lnTo>
                      <a:pt x="0" y="122495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6" name="Google Shape;1296;p60"/>
              <p:cNvSpPr/>
              <p:nvPr/>
            </p:nvSpPr>
            <p:spPr>
              <a:xfrm>
                <a:off x="8754700" y="-569406"/>
                <a:ext cx="141473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2495" extrusionOk="0">
                    <a:moveTo>
                      <a:pt x="141473" y="122495"/>
                    </a:moveTo>
                    <a:lnTo>
                      <a:pt x="0" y="122495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" name="Google Shape;1297;p60"/>
              <p:cNvSpPr/>
              <p:nvPr/>
            </p:nvSpPr>
            <p:spPr>
              <a:xfrm>
                <a:off x="9035058" y="-569406"/>
                <a:ext cx="140610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0610" h="122495" extrusionOk="0">
                    <a:moveTo>
                      <a:pt x="140611" y="122495"/>
                    </a:moveTo>
                    <a:lnTo>
                      <a:pt x="0" y="122495"/>
                    </a:lnTo>
                    <a:lnTo>
                      <a:pt x="69874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" name="Google Shape;1298;p60"/>
              <p:cNvSpPr/>
              <p:nvPr/>
            </p:nvSpPr>
            <p:spPr>
              <a:xfrm>
                <a:off x="9305065" y="-568543"/>
                <a:ext cx="140610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0610" h="122495" extrusionOk="0">
                    <a:moveTo>
                      <a:pt x="140611" y="122495"/>
                    </a:moveTo>
                    <a:lnTo>
                      <a:pt x="0" y="122495"/>
                    </a:lnTo>
                    <a:lnTo>
                      <a:pt x="69874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" name="Google Shape;1299;p60"/>
              <p:cNvSpPr/>
              <p:nvPr/>
            </p:nvSpPr>
            <p:spPr>
              <a:xfrm>
                <a:off x="8217274" y="-323553"/>
                <a:ext cx="141473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2495" extrusionOk="0">
                    <a:moveTo>
                      <a:pt x="141473" y="122495"/>
                    </a:moveTo>
                    <a:lnTo>
                      <a:pt x="0" y="122495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" name="Google Shape;1300;p60"/>
              <p:cNvSpPr/>
              <p:nvPr/>
            </p:nvSpPr>
            <p:spPr>
              <a:xfrm>
                <a:off x="8500220" y="-322690"/>
                <a:ext cx="141473" cy="121632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1632" extrusionOk="0">
                    <a:moveTo>
                      <a:pt x="141473" y="121632"/>
                    </a:moveTo>
                    <a:lnTo>
                      <a:pt x="0" y="121632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" name="Google Shape;1301;p60"/>
              <p:cNvSpPr/>
              <p:nvPr/>
            </p:nvSpPr>
            <p:spPr>
              <a:xfrm>
                <a:off x="8754700" y="-323553"/>
                <a:ext cx="141473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2495" extrusionOk="0">
                    <a:moveTo>
                      <a:pt x="141473" y="122495"/>
                    </a:moveTo>
                    <a:lnTo>
                      <a:pt x="0" y="122495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" name="Google Shape;1302;p60"/>
              <p:cNvSpPr/>
              <p:nvPr/>
            </p:nvSpPr>
            <p:spPr>
              <a:xfrm>
                <a:off x="9035058" y="-323553"/>
                <a:ext cx="140610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0610" h="122495" extrusionOk="0">
                    <a:moveTo>
                      <a:pt x="140611" y="122495"/>
                    </a:moveTo>
                    <a:lnTo>
                      <a:pt x="0" y="122495"/>
                    </a:lnTo>
                    <a:lnTo>
                      <a:pt x="69874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" name="Google Shape;1303;p60"/>
              <p:cNvSpPr/>
              <p:nvPr/>
            </p:nvSpPr>
            <p:spPr>
              <a:xfrm>
                <a:off x="9305065" y="-322690"/>
                <a:ext cx="140610" cy="121632"/>
              </a:xfrm>
              <a:custGeom>
                <a:avLst/>
                <a:gdLst/>
                <a:ahLst/>
                <a:cxnLst/>
                <a:rect l="l" t="t" r="r" b="b"/>
                <a:pathLst>
                  <a:path w="140610" h="121632" extrusionOk="0">
                    <a:moveTo>
                      <a:pt x="140611" y="121632"/>
                    </a:moveTo>
                    <a:lnTo>
                      <a:pt x="0" y="121632"/>
                    </a:lnTo>
                    <a:lnTo>
                      <a:pt x="69874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" name="Google Shape;1304;p60"/>
              <p:cNvSpPr/>
              <p:nvPr/>
            </p:nvSpPr>
            <p:spPr>
              <a:xfrm>
                <a:off x="8217274" y="-65623"/>
                <a:ext cx="141473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2495" extrusionOk="0">
                    <a:moveTo>
                      <a:pt x="141473" y="122495"/>
                    </a:moveTo>
                    <a:lnTo>
                      <a:pt x="0" y="122495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" name="Google Shape;1305;p60"/>
              <p:cNvSpPr/>
              <p:nvPr/>
            </p:nvSpPr>
            <p:spPr>
              <a:xfrm>
                <a:off x="8500220" y="-64760"/>
                <a:ext cx="141473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2495" extrusionOk="0">
                    <a:moveTo>
                      <a:pt x="141473" y="122495"/>
                    </a:moveTo>
                    <a:lnTo>
                      <a:pt x="0" y="122495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" name="Google Shape;1306;p60"/>
              <p:cNvSpPr/>
              <p:nvPr/>
            </p:nvSpPr>
            <p:spPr>
              <a:xfrm>
                <a:off x="8754700" y="-65623"/>
                <a:ext cx="141473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1473" h="122495" extrusionOk="0">
                    <a:moveTo>
                      <a:pt x="141473" y="122495"/>
                    </a:moveTo>
                    <a:lnTo>
                      <a:pt x="0" y="122495"/>
                    </a:lnTo>
                    <a:lnTo>
                      <a:pt x="70737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" name="Google Shape;1307;p60"/>
              <p:cNvSpPr/>
              <p:nvPr/>
            </p:nvSpPr>
            <p:spPr>
              <a:xfrm>
                <a:off x="9035058" y="-65623"/>
                <a:ext cx="140610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0610" h="122495" extrusionOk="0">
                    <a:moveTo>
                      <a:pt x="140611" y="122495"/>
                    </a:moveTo>
                    <a:lnTo>
                      <a:pt x="0" y="122495"/>
                    </a:lnTo>
                    <a:lnTo>
                      <a:pt x="69874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" name="Google Shape;1308;p60"/>
              <p:cNvSpPr/>
              <p:nvPr/>
            </p:nvSpPr>
            <p:spPr>
              <a:xfrm>
                <a:off x="9305065" y="-64760"/>
                <a:ext cx="140610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140610" h="122495" extrusionOk="0">
                    <a:moveTo>
                      <a:pt x="140611" y="122495"/>
                    </a:moveTo>
                    <a:lnTo>
                      <a:pt x="0" y="122495"/>
                    </a:lnTo>
                    <a:lnTo>
                      <a:pt x="69874" y="0"/>
                    </a:lnTo>
                    <a:close/>
                  </a:path>
                </a:pathLst>
              </a:custGeom>
              <a:solidFill>
                <a:srgbClr val="BCBA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09" name="Google Shape;1309;p60"/>
              <p:cNvGrpSpPr/>
              <p:nvPr/>
            </p:nvGrpSpPr>
            <p:grpSpPr>
              <a:xfrm>
                <a:off x="9539703" y="2142738"/>
                <a:ext cx="945454" cy="732382"/>
                <a:chOff x="9539703" y="2142738"/>
                <a:chExt cx="945454" cy="732382"/>
              </a:xfrm>
            </p:grpSpPr>
            <p:sp>
              <p:nvSpPr>
                <p:cNvPr id="1310" name="Google Shape;1310;p60"/>
                <p:cNvSpPr/>
                <p:nvPr/>
              </p:nvSpPr>
              <p:spPr>
                <a:xfrm>
                  <a:off x="9682039" y="2142738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1" name="Google Shape;1311;p60"/>
                <p:cNvSpPr/>
                <p:nvPr/>
              </p:nvSpPr>
              <p:spPr>
                <a:xfrm>
                  <a:off x="9914090" y="2142738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" name="Google Shape;1312;p60"/>
                <p:cNvSpPr/>
                <p:nvPr/>
              </p:nvSpPr>
              <p:spPr>
                <a:xfrm>
                  <a:off x="10137514" y="2152227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7"/>
                        <a:pt x="25877" y="0"/>
                        <a:pt x="57797" y="0"/>
                      </a:cubicBezTo>
                      <a:cubicBezTo>
                        <a:pt x="89717" y="0"/>
                        <a:pt x="115594" y="25877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" name="Google Shape;1313;p60"/>
                <p:cNvSpPr/>
                <p:nvPr/>
              </p:nvSpPr>
              <p:spPr>
                <a:xfrm>
                  <a:off x="10369564" y="2152227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6" y="115594"/>
                        <a:pt x="0" y="89717"/>
                        <a:pt x="0" y="57797"/>
                      </a:cubicBezTo>
                      <a:cubicBezTo>
                        <a:pt x="0" y="25877"/>
                        <a:pt x="25876" y="0"/>
                        <a:pt x="57797" y="0"/>
                      </a:cubicBezTo>
                      <a:cubicBezTo>
                        <a:pt x="89717" y="0"/>
                        <a:pt x="115594" y="25877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" name="Google Shape;1314;p60"/>
                <p:cNvSpPr/>
                <p:nvPr/>
              </p:nvSpPr>
              <p:spPr>
                <a:xfrm>
                  <a:off x="9539703" y="2348909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5" name="Google Shape;1315;p60"/>
                <p:cNvSpPr/>
                <p:nvPr/>
              </p:nvSpPr>
              <p:spPr>
                <a:xfrm>
                  <a:off x="9772616" y="2348909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6" name="Google Shape;1316;p60"/>
                <p:cNvSpPr/>
                <p:nvPr/>
              </p:nvSpPr>
              <p:spPr>
                <a:xfrm>
                  <a:off x="9995178" y="2358398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7" name="Google Shape;1317;p60"/>
                <p:cNvSpPr/>
                <p:nvPr/>
              </p:nvSpPr>
              <p:spPr>
                <a:xfrm>
                  <a:off x="10228091" y="2358398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8" name="Google Shape;1318;p60"/>
                <p:cNvSpPr/>
                <p:nvPr/>
              </p:nvSpPr>
              <p:spPr>
                <a:xfrm>
                  <a:off x="9682039" y="2543004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9" name="Google Shape;1319;p60"/>
                <p:cNvSpPr/>
                <p:nvPr/>
              </p:nvSpPr>
              <p:spPr>
                <a:xfrm>
                  <a:off x="9914090" y="2543004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0" name="Google Shape;1320;p60"/>
                <p:cNvSpPr/>
                <p:nvPr/>
              </p:nvSpPr>
              <p:spPr>
                <a:xfrm>
                  <a:off x="10137514" y="2552493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1" name="Google Shape;1321;p60"/>
                <p:cNvSpPr/>
                <p:nvPr/>
              </p:nvSpPr>
              <p:spPr>
                <a:xfrm>
                  <a:off x="10369564" y="2552493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6" y="115594"/>
                        <a:pt x="0" y="89717"/>
                        <a:pt x="0" y="57797"/>
                      </a:cubicBezTo>
                      <a:cubicBezTo>
                        <a:pt x="0" y="25876"/>
                        <a:pt x="25876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2" name="Google Shape;1322;p60"/>
                <p:cNvSpPr/>
                <p:nvPr/>
              </p:nvSpPr>
              <p:spPr>
                <a:xfrm>
                  <a:off x="9539703" y="2750038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3" name="Google Shape;1323;p60"/>
                <p:cNvSpPr/>
                <p:nvPr/>
              </p:nvSpPr>
              <p:spPr>
                <a:xfrm>
                  <a:off x="9772616" y="2750038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4" name="Google Shape;1324;p60"/>
                <p:cNvSpPr/>
                <p:nvPr/>
              </p:nvSpPr>
              <p:spPr>
                <a:xfrm>
                  <a:off x="9995178" y="2759527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5" name="Google Shape;1325;p60"/>
                <p:cNvSpPr/>
                <p:nvPr/>
              </p:nvSpPr>
              <p:spPr>
                <a:xfrm>
                  <a:off x="10228091" y="2759527"/>
                  <a:ext cx="115593" cy="115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93" h="115593" extrusionOk="0">
                      <a:moveTo>
                        <a:pt x="115594" y="57797"/>
                      </a:moveTo>
                      <a:cubicBezTo>
                        <a:pt x="115594" y="89717"/>
                        <a:pt x="89717" y="115594"/>
                        <a:pt x="57797" y="115594"/>
                      </a:cubicBezTo>
                      <a:cubicBezTo>
                        <a:pt x="25877" y="115594"/>
                        <a:pt x="0" y="89717"/>
                        <a:pt x="0" y="57797"/>
                      </a:cubicBezTo>
                      <a:cubicBezTo>
                        <a:pt x="0" y="25876"/>
                        <a:pt x="25877" y="0"/>
                        <a:pt x="57797" y="0"/>
                      </a:cubicBezTo>
                      <a:cubicBezTo>
                        <a:pt x="89717" y="0"/>
                        <a:pt x="115594" y="25876"/>
                        <a:pt x="115594" y="57797"/>
                      </a:cubicBezTo>
                      <a:close/>
                    </a:path>
                  </a:pathLst>
                </a:custGeom>
                <a:solidFill>
                  <a:srgbClr val="BCBAA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26" name="Google Shape;1326;p60"/>
            <p:cNvGrpSpPr/>
            <p:nvPr/>
          </p:nvGrpSpPr>
          <p:grpSpPr>
            <a:xfrm>
              <a:off x="5710971" y="1155158"/>
              <a:ext cx="2640042" cy="2007581"/>
              <a:chOff x="9393853" y="-60859"/>
              <a:chExt cx="2661312" cy="2023756"/>
            </a:xfrm>
          </p:grpSpPr>
          <p:sp>
            <p:nvSpPr>
              <p:cNvPr id="1327" name="Google Shape;1327;p60"/>
              <p:cNvSpPr/>
              <p:nvPr/>
            </p:nvSpPr>
            <p:spPr>
              <a:xfrm>
                <a:off x="9393853" y="-60859"/>
                <a:ext cx="1164564" cy="2023756"/>
              </a:xfrm>
              <a:custGeom>
                <a:avLst/>
                <a:gdLst/>
                <a:ahLst/>
                <a:cxnLst/>
                <a:rect l="l" t="t" r="r" b="b"/>
                <a:pathLst>
                  <a:path w="1164565" h="2023756" extrusionOk="0">
                    <a:moveTo>
                      <a:pt x="583146" y="2021169"/>
                    </a:moveTo>
                    <a:lnTo>
                      <a:pt x="1164566" y="1009291"/>
                    </a:lnTo>
                    <a:lnTo>
                      <a:pt x="583146" y="2588"/>
                    </a:lnTo>
                    <a:lnTo>
                      <a:pt x="583146" y="0"/>
                    </a:lnTo>
                    <a:lnTo>
                      <a:pt x="582283" y="1725"/>
                    </a:lnTo>
                    <a:lnTo>
                      <a:pt x="581420" y="0"/>
                    </a:lnTo>
                    <a:lnTo>
                      <a:pt x="581420" y="2588"/>
                    </a:lnTo>
                    <a:lnTo>
                      <a:pt x="0" y="1009291"/>
                    </a:lnTo>
                    <a:lnTo>
                      <a:pt x="581420" y="2021169"/>
                    </a:lnTo>
                    <a:lnTo>
                      <a:pt x="581420" y="2023757"/>
                    </a:lnTo>
                    <a:lnTo>
                      <a:pt x="582283" y="2022032"/>
                    </a:lnTo>
                    <a:lnTo>
                      <a:pt x="583146" y="2023757"/>
                    </a:lnTo>
                    <a:close/>
                  </a:path>
                </a:pathLst>
              </a:custGeom>
              <a:solidFill>
                <a:srgbClr val="DFD64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8" name="Google Shape;1328;p60"/>
              <p:cNvSpPr/>
              <p:nvPr/>
            </p:nvSpPr>
            <p:spPr>
              <a:xfrm>
                <a:off x="11484097" y="83613"/>
                <a:ext cx="115593" cy="115593"/>
              </a:xfrm>
              <a:custGeom>
                <a:avLst/>
                <a:gdLst/>
                <a:ahLst/>
                <a:cxnLst/>
                <a:rect l="l" t="t" r="r" b="b"/>
                <a:pathLst>
                  <a:path w="115593" h="115593" extrusionOk="0">
                    <a:moveTo>
                      <a:pt x="115594" y="57797"/>
                    </a:moveTo>
                    <a:cubicBezTo>
                      <a:pt x="115594" y="89717"/>
                      <a:pt x="89717" y="115594"/>
                      <a:pt x="57797" y="115594"/>
                    </a:cubicBezTo>
                    <a:cubicBezTo>
                      <a:pt x="25876" y="115594"/>
                      <a:pt x="0" y="89717"/>
                      <a:pt x="0" y="57797"/>
                    </a:cubicBezTo>
                    <a:cubicBezTo>
                      <a:pt x="0" y="25877"/>
                      <a:pt x="25876" y="0"/>
                      <a:pt x="57797" y="0"/>
                    </a:cubicBezTo>
                    <a:cubicBezTo>
                      <a:pt x="89717" y="0"/>
                      <a:pt x="115594" y="25877"/>
                      <a:pt x="115594" y="57797"/>
                    </a:cubicBezTo>
                    <a:close/>
                  </a:path>
                </a:pathLst>
              </a:custGeom>
              <a:solidFill>
                <a:srgbClr val="DFD64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9" name="Google Shape;1329;p60"/>
              <p:cNvSpPr/>
              <p:nvPr/>
            </p:nvSpPr>
            <p:spPr>
              <a:xfrm>
                <a:off x="11717010" y="83613"/>
                <a:ext cx="115593" cy="115593"/>
              </a:xfrm>
              <a:custGeom>
                <a:avLst/>
                <a:gdLst/>
                <a:ahLst/>
                <a:cxnLst/>
                <a:rect l="l" t="t" r="r" b="b"/>
                <a:pathLst>
                  <a:path w="115593" h="115593" extrusionOk="0">
                    <a:moveTo>
                      <a:pt x="115594" y="57797"/>
                    </a:moveTo>
                    <a:cubicBezTo>
                      <a:pt x="115594" y="89717"/>
                      <a:pt x="89717" y="115594"/>
                      <a:pt x="57797" y="115594"/>
                    </a:cubicBezTo>
                    <a:cubicBezTo>
                      <a:pt x="25876" y="115594"/>
                      <a:pt x="0" y="89717"/>
                      <a:pt x="0" y="57797"/>
                    </a:cubicBezTo>
                    <a:cubicBezTo>
                      <a:pt x="0" y="25877"/>
                      <a:pt x="25876" y="0"/>
                      <a:pt x="57797" y="0"/>
                    </a:cubicBezTo>
                    <a:cubicBezTo>
                      <a:pt x="89717" y="0"/>
                      <a:pt x="115594" y="25877"/>
                      <a:pt x="115594" y="57797"/>
                    </a:cubicBezTo>
                    <a:close/>
                  </a:path>
                </a:pathLst>
              </a:custGeom>
              <a:solidFill>
                <a:srgbClr val="DFD64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0" name="Google Shape;1330;p60"/>
              <p:cNvSpPr/>
              <p:nvPr/>
            </p:nvSpPr>
            <p:spPr>
              <a:xfrm>
                <a:off x="11939572" y="93102"/>
                <a:ext cx="115593" cy="115593"/>
              </a:xfrm>
              <a:custGeom>
                <a:avLst/>
                <a:gdLst/>
                <a:ahLst/>
                <a:cxnLst/>
                <a:rect l="l" t="t" r="r" b="b"/>
                <a:pathLst>
                  <a:path w="115593" h="115593" extrusionOk="0">
                    <a:moveTo>
                      <a:pt x="115594" y="57797"/>
                    </a:moveTo>
                    <a:cubicBezTo>
                      <a:pt x="115594" y="89717"/>
                      <a:pt x="89717" y="115594"/>
                      <a:pt x="57797" y="115594"/>
                    </a:cubicBezTo>
                    <a:cubicBezTo>
                      <a:pt x="25876" y="115594"/>
                      <a:pt x="0" y="89717"/>
                      <a:pt x="0" y="57797"/>
                    </a:cubicBezTo>
                    <a:cubicBezTo>
                      <a:pt x="0" y="25877"/>
                      <a:pt x="25876" y="0"/>
                      <a:pt x="57797" y="0"/>
                    </a:cubicBezTo>
                    <a:cubicBezTo>
                      <a:pt x="89717" y="0"/>
                      <a:pt x="115594" y="25877"/>
                      <a:pt x="115594" y="57797"/>
                    </a:cubicBezTo>
                    <a:close/>
                  </a:path>
                </a:pathLst>
              </a:custGeom>
              <a:solidFill>
                <a:srgbClr val="DFD64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1" name="Google Shape;1331;p60"/>
              <p:cNvSpPr/>
              <p:nvPr/>
            </p:nvSpPr>
            <p:spPr>
              <a:xfrm>
                <a:off x="11341761" y="290647"/>
                <a:ext cx="115593" cy="115593"/>
              </a:xfrm>
              <a:custGeom>
                <a:avLst/>
                <a:gdLst/>
                <a:ahLst/>
                <a:cxnLst/>
                <a:rect l="l" t="t" r="r" b="b"/>
                <a:pathLst>
                  <a:path w="115593" h="115593" extrusionOk="0">
                    <a:moveTo>
                      <a:pt x="115594" y="57797"/>
                    </a:moveTo>
                    <a:cubicBezTo>
                      <a:pt x="115594" y="89717"/>
                      <a:pt x="89717" y="115594"/>
                      <a:pt x="57797" y="115594"/>
                    </a:cubicBezTo>
                    <a:cubicBezTo>
                      <a:pt x="25876" y="115594"/>
                      <a:pt x="0" y="89717"/>
                      <a:pt x="0" y="57797"/>
                    </a:cubicBezTo>
                    <a:cubicBezTo>
                      <a:pt x="0" y="25877"/>
                      <a:pt x="25876" y="0"/>
                      <a:pt x="57797" y="0"/>
                    </a:cubicBezTo>
                    <a:cubicBezTo>
                      <a:pt x="89717" y="0"/>
                      <a:pt x="115594" y="25877"/>
                      <a:pt x="115594" y="57797"/>
                    </a:cubicBezTo>
                    <a:close/>
                  </a:path>
                </a:pathLst>
              </a:custGeom>
              <a:solidFill>
                <a:srgbClr val="DFD64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" name="Google Shape;1332;p60"/>
              <p:cNvSpPr/>
              <p:nvPr/>
            </p:nvSpPr>
            <p:spPr>
              <a:xfrm>
                <a:off x="11574674" y="290647"/>
                <a:ext cx="115593" cy="115593"/>
              </a:xfrm>
              <a:custGeom>
                <a:avLst/>
                <a:gdLst/>
                <a:ahLst/>
                <a:cxnLst/>
                <a:rect l="l" t="t" r="r" b="b"/>
                <a:pathLst>
                  <a:path w="115593" h="115593" extrusionOk="0">
                    <a:moveTo>
                      <a:pt x="115594" y="57797"/>
                    </a:moveTo>
                    <a:cubicBezTo>
                      <a:pt x="115594" y="89717"/>
                      <a:pt x="89717" y="115594"/>
                      <a:pt x="57797" y="115594"/>
                    </a:cubicBezTo>
                    <a:cubicBezTo>
                      <a:pt x="25876" y="115594"/>
                      <a:pt x="0" y="89717"/>
                      <a:pt x="0" y="57797"/>
                    </a:cubicBezTo>
                    <a:cubicBezTo>
                      <a:pt x="0" y="25877"/>
                      <a:pt x="25876" y="0"/>
                      <a:pt x="57797" y="0"/>
                    </a:cubicBezTo>
                    <a:cubicBezTo>
                      <a:pt x="89717" y="0"/>
                      <a:pt x="115594" y="25877"/>
                      <a:pt x="115594" y="57797"/>
                    </a:cubicBezTo>
                    <a:close/>
                  </a:path>
                </a:pathLst>
              </a:custGeom>
              <a:solidFill>
                <a:srgbClr val="DFD64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" name="Google Shape;1333;p60"/>
              <p:cNvSpPr/>
              <p:nvPr/>
            </p:nvSpPr>
            <p:spPr>
              <a:xfrm>
                <a:off x="11797236" y="300136"/>
                <a:ext cx="115593" cy="115593"/>
              </a:xfrm>
              <a:custGeom>
                <a:avLst/>
                <a:gdLst/>
                <a:ahLst/>
                <a:cxnLst/>
                <a:rect l="l" t="t" r="r" b="b"/>
                <a:pathLst>
                  <a:path w="115593" h="115593" extrusionOk="0">
                    <a:moveTo>
                      <a:pt x="115594" y="57797"/>
                    </a:moveTo>
                    <a:cubicBezTo>
                      <a:pt x="115594" y="89717"/>
                      <a:pt x="89717" y="115594"/>
                      <a:pt x="57797" y="115594"/>
                    </a:cubicBezTo>
                    <a:cubicBezTo>
                      <a:pt x="25876" y="115594"/>
                      <a:pt x="0" y="89717"/>
                      <a:pt x="0" y="57797"/>
                    </a:cubicBezTo>
                    <a:cubicBezTo>
                      <a:pt x="0" y="25877"/>
                      <a:pt x="25876" y="0"/>
                      <a:pt x="57797" y="0"/>
                    </a:cubicBezTo>
                    <a:cubicBezTo>
                      <a:pt x="89717" y="0"/>
                      <a:pt x="115594" y="25877"/>
                      <a:pt x="115594" y="57797"/>
                    </a:cubicBezTo>
                    <a:close/>
                  </a:path>
                </a:pathLst>
              </a:custGeom>
              <a:solidFill>
                <a:srgbClr val="DFD64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" name="Google Shape;1334;p60"/>
              <p:cNvSpPr/>
              <p:nvPr/>
            </p:nvSpPr>
            <p:spPr>
              <a:xfrm>
                <a:off x="11484097" y="483878"/>
                <a:ext cx="115593" cy="115593"/>
              </a:xfrm>
              <a:custGeom>
                <a:avLst/>
                <a:gdLst/>
                <a:ahLst/>
                <a:cxnLst/>
                <a:rect l="l" t="t" r="r" b="b"/>
                <a:pathLst>
                  <a:path w="115593" h="115593" extrusionOk="0">
                    <a:moveTo>
                      <a:pt x="115594" y="57797"/>
                    </a:moveTo>
                    <a:cubicBezTo>
                      <a:pt x="115594" y="89717"/>
                      <a:pt x="89717" y="115594"/>
                      <a:pt x="57797" y="115594"/>
                    </a:cubicBezTo>
                    <a:cubicBezTo>
                      <a:pt x="25876" y="115594"/>
                      <a:pt x="0" y="89717"/>
                      <a:pt x="0" y="57797"/>
                    </a:cubicBezTo>
                    <a:cubicBezTo>
                      <a:pt x="0" y="25877"/>
                      <a:pt x="25876" y="0"/>
                      <a:pt x="57797" y="0"/>
                    </a:cubicBezTo>
                    <a:cubicBezTo>
                      <a:pt x="89717" y="0"/>
                      <a:pt x="115594" y="25877"/>
                      <a:pt x="115594" y="57797"/>
                    </a:cubicBezTo>
                    <a:close/>
                  </a:path>
                </a:pathLst>
              </a:custGeom>
              <a:solidFill>
                <a:srgbClr val="DFD64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" name="Google Shape;1335;p60"/>
              <p:cNvSpPr/>
              <p:nvPr/>
            </p:nvSpPr>
            <p:spPr>
              <a:xfrm>
                <a:off x="11717010" y="483878"/>
                <a:ext cx="115593" cy="115593"/>
              </a:xfrm>
              <a:custGeom>
                <a:avLst/>
                <a:gdLst/>
                <a:ahLst/>
                <a:cxnLst/>
                <a:rect l="l" t="t" r="r" b="b"/>
                <a:pathLst>
                  <a:path w="115593" h="115593" extrusionOk="0">
                    <a:moveTo>
                      <a:pt x="115594" y="57797"/>
                    </a:moveTo>
                    <a:cubicBezTo>
                      <a:pt x="115594" y="89717"/>
                      <a:pt x="89717" y="115594"/>
                      <a:pt x="57797" y="115594"/>
                    </a:cubicBezTo>
                    <a:cubicBezTo>
                      <a:pt x="25876" y="115594"/>
                      <a:pt x="0" y="89717"/>
                      <a:pt x="0" y="57797"/>
                    </a:cubicBezTo>
                    <a:cubicBezTo>
                      <a:pt x="0" y="25877"/>
                      <a:pt x="25876" y="0"/>
                      <a:pt x="57797" y="0"/>
                    </a:cubicBezTo>
                    <a:cubicBezTo>
                      <a:pt x="89717" y="0"/>
                      <a:pt x="115594" y="25877"/>
                      <a:pt x="115594" y="57797"/>
                    </a:cubicBezTo>
                    <a:close/>
                  </a:path>
                </a:pathLst>
              </a:custGeom>
              <a:solidFill>
                <a:srgbClr val="DFD64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" name="Google Shape;1336;p60"/>
              <p:cNvSpPr/>
              <p:nvPr/>
            </p:nvSpPr>
            <p:spPr>
              <a:xfrm>
                <a:off x="11341761" y="690912"/>
                <a:ext cx="115593" cy="115593"/>
              </a:xfrm>
              <a:custGeom>
                <a:avLst/>
                <a:gdLst/>
                <a:ahLst/>
                <a:cxnLst/>
                <a:rect l="l" t="t" r="r" b="b"/>
                <a:pathLst>
                  <a:path w="115593" h="115593" extrusionOk="0">
                    <a:moveTo>
                      <a:pt x="115594" y="57797"/>
                    </a:moveTo>
                    <a:cubicBezTo>
                      <a:pt x="115594" y="89717"/>
                      <a:pt x="89717" y="115594"/>
                      <a:pt x="57797" y="115594"/>
                    </a:cubicBezTo>
                    <a:cubicBezTo>
                      <a:pt x="25876" y="115594"/>
                      <a:pt x="0" y="89717"/>
                      <a:pt x="0" y="57797"/>
                    </a:cubicBezTo>
                    <a:cubicBezTo>
                      <a:pt x="0" y="25877"/>
                      <a:pt x="25876" y="0"/>
                      <a:pt x="57797" y="0"/>
                    </a:cubicBezTo>
                    <a:cubicBezTo>
                      <a:pt x="89717" y="0"/>
                      <a:pt x="115594" y="25877"/>
                      <a:pt x="115594" y="57797"/>
                    </a:cubicBezTo>
                    <a:close/>
                  </a:path>
                </a:pathLst>
              </a:custGeom>
              <a:solidFill>
                <a:srgbClr val="DFD64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7" name="Google Shape;1337;p60"/>
              <p:cNvSpPr/>
              <p:nvPr/>
            </p:nvSpPr>
            <p:spPr>
              <a:xfrm>
                <a:off x="11574674" y="690912"/>
                <a:ext cx="115593" cy="115593"/>
              </a:xfrm>
              <a:custGeom>
                <a:avLst/>
                <a:gdLst/>
                <a:ahLst/>
                <a:cxnLst/>
                <a:rect l="l" t="t" r="r" b="b"/>
                <a:pathLst>
                  <a:path w="115593" h="115593" extrusionOk="0">
                    <a:moveTo>
                      <a:pt x="115594" y="57797"/>
                    </a:moveTo>
                    <a:cubicBezTo>
                      <a:pt x="115594" y="89717"/>
                      <a:pt x="89717" y="115594"/>
                      <a:pt x="57797" y="115594"/>
                    </a:cubicBezTo>
                    <a:cubicBezTo>
                      <a:pt x="25876" y="115594"/>
                      <a:pt x="0" y="89717"/>
                      <a:pt x="0" y="57797"/>
                    </a:cubicBezTo>
                    <a:cubicBezTo>
                      <a:pt x="0" y="25877"/>
                      <a:pt x="25876" y="0"/>
                      <a:pt x="57797" y="0"/>
                    </a:cubicBezTo>
                    <a:cubicBezTo>
                      <a:pt x="89717" y="0"/>
                      <a:pt x="115594" y="25877"/>
                      <a:pt x="115594" y="57797"/>
                    </a:cubicBezTo>
                    <a:close/>
                  </a:path>
                </a:pathLst>
              </a:custGeom>
              <a:solidFill>
                <a:srgbClr val="DFD64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338" name="Google Shape;1338;p60"/>
            <p:cNvGrpSpPr/>
            <p:nvPr/>
          </p:nvGrpSpPr>
          <p:grpSpPr>
            <a:xfrm>
              <a:off x="5046063" y="2130371"/>
              <a:ext cx="3511984" cy="2083743"/>
              <a:chOff x="8721919" y="913474"/>
              <a:chExt cx="3540280" cy="2100532"/>
            </a:xfrm>
          </p:grpSpPr>
          <p:sp>
            <p:nvSpPr>
              <p:cNvPr id="1339" name="Google Shape;1339;p60"/>
              <p:cNvSpPr/>
              <p:nvPr/>
            </p:nvSpPr>
            <p:spPr>
              <a:xfrm>
                <a:off x="9930480" y="913474"/>
                <a:ext cx="2331719" cy="2019443"/>
              </a:xfrm>
              <a:custGeom>
                <a:avLst/>
                <a:gdLst/>
                <a:ahLst/>
                <a:cxnLst/>
                <a:rect l="l" t="t" r="r" b="b"/>
                <a:pathLst>
                  <a:path w="2331719" h="2019443" extrusionOk="0">
                    <a:moveTo>
                      <a:pt x="583146" y="2019444"/>
                    </a:moveTo>
                    <a:lnTo>
                      <a:pt x="0" y="1010153"/>
                    </a:lnTo>
                    <a:lnTo>
                      <a:pt x="583146" y="0"/>
                    </a:lnTo>
                    <a:lnTo>
                      <a:pt x="1748574" y="0"/>
                    </a:lnTo>
                    <a:lnTo>
                      <a:pt x="2331720" y="1010153"/>
                    </a:lnTo>
                    <a:lnTo>
                      <a:pt x="1748574" y="2019444"/>
                    </a:lnTo>
                    <a:close/>
                  </a:path>
                </a:pathLst>
              </a:custGeom>
              <a:solidFill>
                <a:srgbClr val="EFCAB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" name="Google Shape;1340;p60"/>
              <p:cNvSpPr/>
              <p:nvPr/>
            </p:nvSpPr>
            <p:spPr>
              <a:xfrm>
                <a:off x="8721919" y="2178969"/>
                <a:ext cx="480491" cy="835037"/>
              </a:xfrm>
              <a:custGeom>
                <a:avLst/>
                <a:gdLst/>
                <a:ahLst/>
                <a:cxnLst/>
                <a:rect l="l" t="t" r="r" b="b"/>
                <a:pathLst>
                  <a:path w="480491" h="835037" extrusionOk="0">
                    <a:moveTo>
                      <a:pt x="240677" y="834174"/>
                    </a:moveTo>
                    <a:lnTo>
                      <a:pt x="480491" y="416656"/>
                    </a:lnTo>
                    <a:lnTo>
                      <a:pt x="240677" y="1725"/>
                    </a:lnTo>
                    <a:lnTo>
                      <a:pt x="240677" y="0"/>
                    </a:lnTo>
                    <a:lnTo>
                      <a:pt x="239814" y="863"/>
                    </a:lnTo>
                    <a:lnTo>
                      <a:pt x="239814" y="0"/>
                    </a:lnTo>
                    <a:lnTo>
                      <a:pt x="239814" y="1725"/>
                    </a:lnTo>
                    <a:lnTo>
                      <a:pt x="0" y="416656"/>
                    </a:lnTo>
                    <a:lnTo>
                      <a:pt x="239814" y="834174"/>
                    </a:lnTo>
                    <a:lnTo>
                      <a:pt x="239814" y="835037"/>
                    </a:lnTo>
                    <a:lnTo>
                      <a:pt x="239814" y="835037"/>
                    </a:lnTo>
                    <a:lnTo>
                      <a:pt x="240677" y="835037"/>
                    </a:lnTo>
                    <a:close/>
                  </a:path>
                </a:pathLst>
              </a:custGeom>
              <a:solidFill>
                <a:srgbClr val="EFCAB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41" name="Google Shape;1341;p60"/>
          <p:cNvSpPr/>
          <p:nvPr/>
        </p:nvSpPr>
        <p:spPr>
          <a:xfrm>
            <a:off x="2562676" y="1763959"/>
            <a:ext cx="2026931" cy="1910938"/>
          </a:xfrm>
          <a:custGeom>
            <a:avLst/>
            <a:gdLst/>
            <a:ahLst/>
            <a:cxnLst/>
            <a:rect l="l" t="t" r="r" b="b"/>
            <a:pathLst>
              <a:path w="4351000" h="4102009" extrusionOk="0">
                <a:moveTo>
                  <a:pt x="3836137" y="4100223"/>
                </a:moveTo>
                <a:cubicBezTo>
                  <a:pt x="3677451" y="4095787"/>
                  <a:pt x="3517656" y="4089132"/>
                  <a:pt x="3358970" y="4086914"/>
                </a:cubicBezTo>
                <a:cubicBezTo>
                  <a:pt x="3206943" y="4085805"/>
                  <a:pt x="3054915" y="4091350"/>
                  <a:pt x="2902888" y="4091350"/>
                </a:cubicBezTo>
                <a:cubicBezTo>
                  <a:pt x="2805235" y="4091350"/>
                  <a:pt x="2707582" y="4082478"/>
                  <a:pt x="2608820" y="4089132"/>
                </a:cubicBezTo>
                <a:cubicBezTo>
                  <a:pt x="2473438" y="4096896"/>
                  <a:pt x="2336946" y="4096896"/>
                  <a:pt x="2201563" y="4089132"/>
                </a:cubicBezTo>
                <a:cubicBezTo>
                  <a:pt x="2087265" y="4083587"/>
                  <a:pt x="1977406" y="4049204"/>
                  <a:pt x="1880863" y="3989312"/>
                </a:cubicBezTo>
                <a:cubicBezTo>
                  <a:pt x="1733274" y="3896147"/>
                  <a:pt x="1601221" y="3781909"/>
                  <a:pt x="1488033" y="3649924"/>
                </a:cubicBezTo>
                <a:cubicBezTo>
                  <a:pt x="1433658" y="3588923"/>
                  <a:pt x="1375954" y="3530140"/>
                  <a:pt x="1314921" y="3474685"/>
                </a:cubicBezTo>
                <a:cubicBezTo>
                  <a:pt x="1210610" y="3380410"/>
                  <a:pt x="1122945" y="3269499"/>
                  <a:pt x="1055254" y="3147497"/>
                </a:cubicBezTo>
                <a:cubicBezTo>
                  <a:pt x="1000879" y="3049896"/>
                  <a:pt x="945394" y="2952294"/>
                  <a:pt x="885471" y="2858020"/>
                </a:cubicBezTo>
                <a:cubicBezTo>
                  <a:pt x="848851" y="2799237"/>
                  <a:pt x="806683" y="2743781"/>
                  <a:pt x="760076" y="2691653"/>
                </a:cubicBezTo>
                <a:cubicBezTo>
                  <a:pt x="647997" y="2567433"/>
                  <a:pt x="553674" y="2427685"/>
                  <a:pt x="479324" y="2277955"/>
                </a:cubicBezTo>
                <a:cubicBezTo>
                  <a:pt x="419401" y="2154843"/>
                  <a:pt x="341723" y="2039496"/>
                  <a:pt x="249618" y="1938567"/>
                </a:cubicBezTo>
                <a:cubicBezTo>
                  <a:pt x="144198" y="1829874"/>
                  <a:pt x="93152" y="1696781"/>
                  <a:pt x="67629" y="1552596"/>
                </a:cubicBezTo>
                <a:cubicBezTo>
                  <a:pt x="46545" y="1435031"/>
                  <a:pt x="24351" y="1318574"/>
                  <a:pt x="9925" y="1198790"/>
                </a:cubicBezTo>
                <a:cubicBezTo>
                  <a:pt x="-8939" y="1045733"/>
                  <a:pt x="-1171" y="891566"/>
                  <a:pt x="35448" y="741837"/>
                </a:cubicBezTo>
                <a:cubicBezTo>
                  <a:pt x="63191" y="630925"/>
                  <a:pt x="123114" y="532215"/>
                  <a:pt x="209670" y="456795"/>
                </a:cubicBezTo>
                <a:cubicBezTo>
                  <a:pt x="422730" y="260483"/>
                  <a:pt x="687946" y="129607"/>
                  <a:pt x="974246" y="79698"/>
                </a:cubicBezTo>
                <a:cubicBezTo>
                  <a:pt x="1130713" y="51970"/>
                  <a:pt x="1286069" y="24242"/>
                  <a:pt x="1442535" y="7605"/>
                </a:cubicBezTo>
                <a:cubicBezTo>
                  <a:pt x="1551285" y="-1268"/>
                  <a:pt x="1661144" y="-2377"/>
                  <a:pt x="1769894" y="4278"/>
                </a:cubicBezTo>
                <a:cubicBezTo>
                  <a:pt x="1909715" y="8714"/>
                  <a:pt x="2051755" y="18696"/>
                  <a:pt x="2183809" y="69716"/>
                </a:cubicBezTo>
                <a:cubicBezTo>
                  <a:pt x="2332507" y="126280"/>
                  <a:pt x="2477876" y="189499"/>
                  <a:pt x="2623246" y="254937"/>
                </a:cubicBezTo>
                <a:cubicBezTo>
                  <a:pt x="2663195" y="274901"/>
                  <a:pt x="2700924" y="301520"/>
                  <a:pt x="2733105" y="332575"/>
                </a:cubicBezTo>
                <a:cubicBezTo>
                  <a:pt x="2797467" y="389139"/>
                  <a:pt x="2860719" y="447922"/>
                  <a:pt x="2921752" y="508923"/>
                </a:cubicBezTo>
                <a:cubicBezTo>
                  <a:pt x="3031612" y="618725"/>
                  <a:pt x="3137032" y="735182"/>
                  <a:pt x="3209162" y="873821"/>
                </a:cubicBezTo>
                <a:cubicBezTo>
                  <a:pt x="3277963" y="998041"/>
                  <a:pt x="3292389" y="1145553"/>
                  <a:pt x="3250221" y="1280864"/>
                </a:cubicBezTo>
                <a:cubicBezTo>
                  <a:pt x="3238014" y="1320792"/>
                  <a:pt x="3238014" y="1362938"/>
                  <a:pt x="3250221" y="1402866"/>
                </a:cubicBezTo>
                <a:cubicBezTo>
                  <a:pt x="3267976" y="1471631"/>
                  <a:pt x="3275744" y="1542614"/>
                  <a:pt x="3272414" y="1614707"/>
                </a:cubicBezTo>
                <a:cubicBezTo>
                  <a:pt x="3273524" y="1680144"/>
                  <a:pt x="3284621" y="1744472"/>
                  <a:pt x="3303486" y="1806583"/>
                </a:cubicBezTo>
                <a:cubicBezTo>
                  <a:pt x="3365628" y="2023968"/>
                  <a:pt x="3437758" y="2238027"/>
                  <a:pt x="3550947" y="2437667"/>
                </a:cubicBezTo>
                <a:cubicBezTo>
                  <a:pt x="3671903" y="2651725"/>
                  <a:pt x="3803956" y="2859128"/>
                  <a:pt x="3939338" y="3064314"/>
                </a:cubicBezTo>
                <a:cubicBezTo>
                  <a:pt x="4015907" y="3180770"/>
                  <a:pt x="4088037" y="3299445"/>
                  <a:pt x="4165715" y="3415902"/>
                </a:cubicBezTo>
                <a:cubicBezTo>
                  <a:pt x="4195677" y="3461376"/>
                  <a:pt x="4231187" y="3502413"/>
                  <a:pt x="4264477" y="3545668"/>
                </a:cubicBezTo>
                <a:cubicBezTo>
                  <a:pt x="4307756" y="3601124"/>
                  <a:pt x="4335498" y="3666561"/>
                  <a:pt x="4346595" y="3735326"/>
                </a:cubicBezTo>
                <a:cubicBezTo>
                  <a:pt x="4372118" y="3881728"/>
                  <a:pt x="4284452" y="4023694"/>
                  <a:pt x="4143521" y="4068059"/>
                </a:cubicBezTo>
                <a:cubicBezTo>
                  <a:pt x="4042539" y="4094678"/>
                  <a:pt x="3939338" y="4106878"/>
                  <a:pt x="3836137" y="4100223"/>
                </a:cubicBezTo>
                <a:close/>
                <a:moveTo>
                  <a:pt x="3222478" y="1425049"/>
                </a:moveTo>
                <a:cubicBezTo>
                  <a:pt x="3202504" y="1379575"/>
                  <a:pt x="3200285" y="1328556"/>
                  <a:pt x="3214711" y="1281973"/>
                </a:cubicBezTo>
                <a:cubicBezTo>
                  <a:pt x="3261318" y="1145553"/>
                  <a:pt x="3244672" y="995823"/>
                  <a:pt x="3169213" y="871602"/>
                </a:cubicBezTo>
                <a:cubicBezTo>
                  <a:pt x="3118168" y="785092"/>
                  <a:pt x="3058244" y="704127"/>
                  <a:pt x="2989443" y="630925"/>
                </a:cubicBezTo>
                <a:cubicBezTo>
                  <a:pt x="2889571" y="524451"/>
                  <a:pt x="2780822" y="425740"/>
                  <a:pt x="2674292" y="324811"/>
                </a:cubicBezTo>
                <a:cubicBezTo>
                  <a:pt x="2657646" y="310393"/>
                  <a:pt x="2638781" y="297083"/>
                  <a:pt x="2617697" y="288210"/>
                </a:cubicBezTo>
                <a:cubicBezTo>
                  <a:pt x="2463450" y="210573"/>
                  <a:pt x="2303655" y="145135"/>
                  <a:pt x="2139421" y="91898"/>
                </a:cubicBezTo>
                <a:cubicBezTo>
                  <a:pt x="2018465" y="53079"/>
                  <a:pt x="1893070" y="43097"/>
                  <a:pt x="1767675" y="39770"/>
                </a:cubicBezTo>
                <a:cubicBezTo>
                  <a:pt x="1661144" y="33115"/>
                  <a:pt x="1553504" y="34224"/>
                  <a:pt x="1445865" y="41988"/>
                </a:cubicBezTo>
                <a:cubicBezTo>
                  <a:pt x="1299385" y="56406"/>
                  <a:pt x="1155126" y="85243"/>
                  <a:pt x="1008647" y="107425"/>
                </a:cubicBezTo>
                <a:cubicBezTo>
                  <a:pt x="752308" y="148462"/>
                  <a:pt x="508176" y="254937"/>
                  <a:pt x="302884" y="417976"/>
                </a:cubicBezTo>
                <a:cubicBezTo>
                  <a:pt x="185256" y="507814"/>
                  <a:pt x="94262" y="619834"/>
                  <a:pt x="62081" y="770673"/>
                </a:cubicBezTo>
                <a:cubicBezTo>
                  <a:pt x="37668" y="887130"/>
                  <a:pt x="28790" y="1006914"/>
                  <a:pt x="36558" y="1126698"/>
                </a:cubicBezTo>
                <a:cubicBezTo>
                  <a:pt x="45435" y="1286410"/>
                  <a:pt x="79836" y="1442794"/>
                  <a:pt x="112017" y="1600288"/>
                </a:cubicBezTo>
                <a:cubicBezTo>
                  <a:pt x="133101" y="1713417"/>
                  <a:pt x="185256" y="1819892"/>
                  <a:pt x="262935" y="1904184"/>
                </a:cubicBezTo>
                <a:cubicBezTo>
                  <a:pt x="362807" y="2015095"/>
                  <a:pt x="447143" y="2139316"/>
                  <a:pt x="512615" y="2273518"/>
                </a:cubicBezTo>
                <a:cubicBezTo>
                  <a:pt x="584745" y="2422139"/>
                  <a:pt x="679069" y="2558560"/>
                  <a:pt x="791147" y="2678344"/>
                </a:cubicBezTo>
                <a:cubicBezTo>
                  <a:pt x="806683" y="2696089"/>
                  <a:pt x="822219" y="2713835"/>
                  <a:pt x="836645" y="2732690"/>
                </a:cubicBezTo>
                <a:cubicBezTo>
                  <a:pt x="923200" y="2848037"/>
                  <a:pt x="998659" y="2970039"/>
                  <a:pt x="1064131" y="3098696"/>
                </a:cubicBezTo>
                <a:cubicBezTo>
                  <a:pt x="1126274" y="3217371"/>
                  <a:pt x="1206171" y="3326064"/>
                  <a:pt x="1301605" y="3419229"/>
                </a:cubicBezTo>
                <a:cubicBezTo>
                  <a:pt x="1393709" y="3510176"/>
                  <a:pt x="1482484" y="3603342"/>
                  <a:pt x="1573479" y="3696507"/>
                </a:cubicBezTo>
                <a:cubicBezTo>
                  <a:pt x="1673351" y="3800764"/>
                  <a:pt x="1786539" y="3892820"/>
                  <a:pt x="1909715" y="3969348"/>
                </a:cubicBezTo>
                <a:cubicBezTo>
                  <a:pt x="2029561" y="4043659"/>
                  <a:pt x="2161615" y="4061405"/>
                  <a:pt x="2296997" y="4061405"/>
                </a:cubicBezTo>
                <a:cubicBezTo>
                  <a:pt x="2423501" y="4061405"/>
                  <a:pt x="2550006" y="4055859"/>
                  <a:pt x="2676511" y="4054750"/>
                </a:cubicBezTo>
                <a:cubicBezTo>
                  <a:pt x="2849622" y="4054750"/>
                  <a:pt x="3021624" y="4058077"/>
                  <a:pt x="3194736" y="4055859"/>
                </a:cubicBezTo>
                <a:cubicBezTo>
                  <a:pt x="3393371" y="4053641"/>
                  <a:pt x="3592005" y="4055859"/>
                  <a:pt x="3791750" y="4069168"/>
                </a:cubicBezTo>
                <a:cubicBezTo>
                  <a:pt x="3900499" y="4076932"/>
                  <a:pt x="4010358" y="4066950"/>
                  <a:pt x="4116889" y="4040331"/>
                </a:cubicBezTo>
                <a:cubicBezTo>
                  <a:pt x="4281123" y="3999294"/>
                  <a:pt x="4328840" y="3847346"/>
                  <a:pt x="4311085" y="3730889"/>
                </a:cubicBezTo>
                <a:cubicBezTo>
                  <a:pt x="4299988" y="3655470"/>
                  <a:pt x="4258929" y="3594469"/>
                  <a:pt x="4214541" y="3533468"/>
                </a:cubicBezTo>
                <a:cubicBezTo>
                  <a:pt x="4147960" y="3442521"/>
                  <a:pt x="4083598" y="3351574"/>
                  <a:pt x="4021455" y="3258408"/>
                </a:cubicBezTo>
                <a:cubicBezTo>
                  <a:pt x="3936009" y="3128643"/>
                  <a:pt x="3851673" y="2998876"/>
                  <a:pt x="3769556" y="2866892"/>
                </a:cubicBezTo>
                <a:cubicBezTo>
                  <a:pt x="3601993" y="2598488"/>
                  <a:pt x="3427771" y="2332301"/>
                  <a:pt x="3336777" y="2023968"/>
                </a:cubicBezTo>
                <a:cubicBezTo>
                  <a:pt x="3301266" y="1903075"/>
                  <a:pt x="3267976" y="1783291"/>
                  <a:pt x="3236905" y="1662398"/>
                </a:cubicBezTo>
                <a:cubicBezTo>
                  <a:pt x="3220259" y="1594743"/>
                  <a:pt x="3211381" y="1527087"/>
                  <a:pt x="3196956" y="1459431"/>
                </a:cubicBezTo>
                <a:cubicBezTo>
                  <a:pt x="3192517" y="1436140"/>
                  <a:pt x="3200285" y="1428376"/>
                  <a:pt x="3222478" y="1425049"/>
                </a:cubicBezTo>
                <a:close/>
                <a:moveTo>
                  <a:pt x="2960591" y="1140007"/>
                </a:moveTo>
                <a:cubicBezTo>
                  <a:pt x="2960591" y="1236500"/>
                  <a:pt x="2933959" y="1327447"/>
                  <a:pt x="2913985" y="1419503"/>
                </a:cubicBezTo>
                <a:cubicBezTo>
                  <a:pt x="2839635" y="1764437"/>
                  <a:pt x="2820771" y="2112697"/>
                  <a:pt x="2895120" y="2458740"/>
                </a:cubicBezTo>
                <a:cubicBezTo>
                  <a:pt x="2920643" y="2577414"/>
                  <a:pt x="2962811" y="2691653"/>
                  <a:pt x="3050476" y="2782600"/>
                </a:cubicBezTo>
                <a:cubicBezTo>
                  <a:pt x="3072670" y="2805891"/>
                  <a:pt x="3098193" y="2826964"/>
                  <a:pt x="3123716" y="2845819"/>
                </a:cubicBezTo>
                <a:cubicBezTo>
                  <a:pt x="3196956" y="2900166"/>
                  <a:pt x="3263537" y="2964494"/>
                  <a:pt x="3320131" y="3035477"/>
                </a:cubicBezTo>
                <a:cubicBezTo>
                  <a:pt x="3367848" y="3096478"/>
                  <a:pt x="3398919" y="3169679"/>
                  <a:pt x="3411126" y="3247317"/>
                </a:cubicBezTo>
                <a:cubicBezTo>
                  <a:pt x="3418894" y="3281700"/>
                  <a:pt x="3413345" y="3318300"/>
                  <a:pt x="3395590" y="3349355"/>
                </a:cubicBezTo>
                <a:cubicBezTo>
                  <a:pt x="3378945" y="3382629"/>
                  <a:pt x="3357861" y="3412575"/>
                  <a:pt x="3333447" y="3441411"/>
                </a:cubicBezTo>
                <a:cubicBezTo>
                  <a:pt x="3152568" y="3643270"/>
                  <a:pt x="2919533" y="3789672"/>
                  <a:pt x="2658756" y="3865092"/>
                </a:cubicBezTo>
                <a:cubicBezTo>
                  <a:pt x="2565542" y="3890601"/>
                  <a:pt x="2466780" y="3895038"/>
                  <a:pt x="2371346" y="3876183"/>
                </a:cubicBezTo>
                <a:cubicBezTo>
                  <a:pt x="2259267" y="3856219"/>
                  <a:pt x="2144969" y="3844019"/>
                  <a:pt x="2041768" y="3794109"/>
                </a:cubicBezTo>
                <a:cubicBezTo>
                  <a:pt x="1904167" y="3728671"/>
                  <a:pt x="1769894" y="3656579"/>
                  <a:pt x="1662254" y="3545668"/>
                </a:cubicBezTo>
                <a:cubicBezTo>
                  <a:pt x="1531311" y="3408138"/>
                  <a:pt x="1432548" y="3241772"/>
                  <a:pt x="1373735" y="3060987"/>
                </a:cubicBezTo>
                <a:cubicBezTo>
                  <a:pt x="1291618" y="2821419"/>
                  <a:pt x="1205062" y="2582960"/>
                  <a:pt x="1119616" y="2344501"/>
                </a:cubicBezTo>
                <a:cubicBezTo>
                  <a:pt x="1071899" y="2222499"/>
                  <a:pt x="995330" y="2112697"/>
                  <a:pt x="896568" y="2026186"/>
                </a:cubicBezTo>
                <a:cubicBezTo>
                  <a:pt x="800025" y="1935239"/>
                  <a:pt x="710140" y="1839856"/>
                  <a:pt x="618036" y="1745581"/>
                </a:cubicBezTo>
                <a:cubicBezTo>
                  <a:pt x="554783" y="1681253"/>
                  <a:pt x="489312" y="1618034"/>
                  <a:pt x="429388" y="1550378"/>
                </a:cubicBezTo>
                <a:cubicBezTo>
                  <a:pt x="393878" y="1508232"/>
                  <a:pt x="363917" y="1462758"/>
                  <a:pt x="337284" y="1415067"/>
                </a:cubicBezTo>
                <a:cubicBezTo>
                  <a:pt x="305103" y="1362938"/>
                  <a:pt x="300664" y="1298610"/>
                  <a:pt x="325077" y="1243154"/>
                </a:cubicBezTo>
                <a:cubicBezTo>
                  <a:pt x="339503" y="1207663"/>
                  <a:pt x="351710" y="1172171"/>
                  <a:pt x="370575" y="1138898"/>
                </a:cubicBezTo>
                <a:cubicBezTo>
                  <a:pt x="423840" y="1034642"/>
                  <a:pt x="477105" y="931494"/>
                  <a:pt x="534809" y="829456"/>
                </a:cubicBezTo>
                <a:cubicBezTo>
                  <a:pt x="636900" y="648671"/>
                  <a:pt x="785599" y="525560"/>
                  <a:pt x="988672" y="467886"/>
                </a:cubicBezTo>
                <a:cubicBezTo>
                  <a:pt x="1179539" y="415758"/>
                  <a:pt x="1370406" y="371394"/>
                  <a:pt x="1569040" y="363630"/>
                </a:cubicBezTo>
                <a:cubicBezTo>
                  <a:pt x="1782101" y="356975"/>
                  <a:pt x="1994051" y="403558"/>
                  <a:pt x="2184918" y="498941"/>
                </a:cubicBezTo>
                <a:cubicBezTo>
                  <a:pt x="2340275" y="574361"/>
                  <a:pt x="2494522" y="654217"/>
                  <a:pt x="2648769" y="732964"/>
                </a:cubicBezTo>
                <a:cubicBezTo>
                  <a:pt x="2719789" y="768455"/>
                  <a:pt x="2785261" y="813929"/>
                  <a:pt x="2842965" y="868275"/>
                </a:cubicBezTo>
                <a:cubicBezTo>
                  <a:pt x="2858500" y="882694"/>
                  <a:pt x="2879584" y="890457"/>
                  <a:pt x="2894010" y="907094"/>
                </a:cubicBezTo>
                <a:cubicBezTo>
                  <a:pt x="2911765" y="922621"/>
                  <a:pt x="2926191" y="942586"/>
                  <a:pt x="2933959" y="964768"/>
                </a:cubicBezTo>
                <a:cubicBezTo>
                  <a:pt x="2948385" y="1021332"/>
                  <a:pt x="2956153" y="1079006"/>
                  <a:pt x="2968359" y="1136680"/>
                </a:cubicBezTo>
                <a:lnTo>
                  <a:pt x="2960591" y="1140007"/>
                </a:lnTo>
                <a:close/>
                <a:moveTo>
                  <a:pt x="1595673" y="395794"/>
                </a:moveTo>
                <a:cubicBezTo>
                  <a:pt x="1388161" y="400230"/>
                  <a:pt x="1176210" y="445704"/>
                  <a:pt x="965369" y="510032"/>
                </a:cubicBezTo>
                <a:cubicBezTo>
                  <a:pt x="815560" y="554397"/>
                  <a:pt x="686836" y="650889"/>
                  <a:pt x="602500" y="782874"/>
                </a:cubicBezTo>
                <a:cubicBezTo>
                  <a:pt x="511505" y="924840"/>
                  <a:pt x="431608" y="1074570"/>
                  <a:pt x="363917" y="1228736"/>
                </a:cubicBezTo>
                <a:cubicBezTo>
                  <a:pt x="331736" y="1295283"/>
                  <a:pt x="339503" y="1372920"/>
                  <a:pt x="382781" y="1431703"/>
                </a:cubicBezTo>
                <a:cubicBezTo>
                  <a:pt x="430498" y="1504905"/>
                  <a:pt x="485982" y="1573669"/>
                  <a:pt x="549235" y="1634670"/>
                </a:cubicBezTo>
                <a:cubicBezTo>
                  <a:pt x="623584" y="1707872"/>
                  <a:pt x="697933" y="1782182"/>
                  <a:pt x="772283" y="1856493"/>
                </a:cubicBezTo>
                <a:cubicBezTo>
                  <a:pt x="817780" y="1901966"/>
                  <a:pt x="859948" y="1950767"/>
                  <a:pt x="907665" y="1991804"/>
                </a:cubicBezTo>
                <a:cubicBezTo>
                  <a:pt x="1020853" y="2088297"/>
                  <a:pt x="1107409" y="2213626"/>
                  <a:pt x="1158455" y="2353374"/>
                </a:cubicBezTo>
                <a:cubicBezTo>
                  <a:pt x="1245011" y="2597378"/>
                  <a:pt x="1330457" y="2842492"/>
                  <a:pt x="1418122" y="3085387"/>
                </a:cubicBezTo>
                <a:cubicBezTo>
                  <a:pt x="1485813" y="3272827"/>
                  <a:pt x="1583466" y="3441411"/>
                  <a:pt x="1738823" y="3570068"/>
                </a:cubicBezTo>
                <a:cubicBezTo>
                  <a:pt x="1900837" y="3708707"/>
                  <a:pt x="2098362" y="3799654"/>
                  <a:pt x="2309204" y="3834037"/>
                </a:cubicBezTo>
                <a:cubicBezTo>
                  <a:pt x="2439037" y="3854001"/>
                  <a:pt x="2565542" y="3865092"/>
                  <a:pt x="2692047" y="3821837"/>
                </a:cubicBezTo>
                <a:cubicBezTo>
                  <a:pt x="2880694" y="3759726"/>
                  <a:pt x="3054915" y="3658797"/>
                  <a:pt x="3202504" y="3524595"/>
                </a:cubicBezTo>
                <a:cubicBezTo>
                  <a:pt x="3254659" y="3475794"/>
                  <a:pt x="3302376" y="3423666"/>
                  <a:pt x="3347874" y="3368210"/>
                </a:cubicBezTo>
                <a:cubicBezTo>
                  <a:pt x="3373396" y="3339374"/>
                  <a:pt x="3385603" y="3300555"/>
                  <a:pt x="3381164" y="3262845"/>
                </a:cubicBezTo>
                <a:cubicBezTo>
                  <a:pt x="3373396" y="3199626"/>
                  <a:pt x="3351203" y="3139734"/>
                  <a:pt x="3316802" y="3086496"/>
                </a:cubicBezTo>
                <a:cubicBezTo>
                  <a:pt x="3260208" y="3004422"/>
                  <a:pt x="3189188" y="2933439"/>
                  <a:pt x="3108180" y="2875765"/>
                </a:cubicBezTo>
                <a:cubicBezTo>
                  <a:pt x="3029392" y="2819201"/>
                  <a:pt x="2967250" y="2742672"/>
                  <a:pt x="2927301" y="2653943"/>
                </a:cubicBezTo>
                <a:cubicBezTo>
                  <a:pt x="2862939" y="2518632"/>
                  <a:pt x="2838526" y="2371120"/>
                  <a:pt x="2826319" y="2224717"/>
                </a:cubicBezTo>
                <a:cubicBezTo>
                  <a:pt x="2801906" y="1944112"/>
                  <a:pt x="2822990" y="1662398"/>
                  <a:pt x="2888462" y="1388448"/>
                </a:cubicBezTo>
                <a:cubicBezTo>
                  <a:pt x="2912875" y="1290846"/>
                  <a:pt x="2937288" y="1193245"/>
                  <a:pt x="2927301" y="1092315"/>
                </a:cubicBezTo>
                <a:cubicBezTo>
                  <a:pt x="2919533" y="1020223"/>
                  <a:pt x="2915094" y="943695"/>
                  <a:pt x="2834087" y="908203"/>
                </a:cubicBezTo>
                <a:cubicBezTo>
                  <a:pt x="2829648" y="905985"/>
                  <a:pt x="2825209" y="901548"/>
                  <a:pt x="2821880" y="898221"/>
                </a:cubicBezTo>
                <a:cubicBezTo>
                  <a:pt x="2765286" y="843875"/>
                  <a:pt x="2702034" y="799510"/>
                  <a:pt x="2632123" y="764019"/>
                </a:cubicBezTo>
                <a:cubicBezTo>
                  <a:pt x="2481206" y="686381"/>
                  <a:pt x="2330288" y="608743"/>
                  <a:pt x="2177150" y="534433"/>
                </a:cubicBezTo>
                <a:cubicBezTo>
                  <a:pt x="1996271" y="443486"/>
                  <a:pt x="1797636" y="395794"/>
                  <a:pt x="1595673" y="395794"/>
                </a:cubicBezTo>
                <a:close/>
                <a:moveTo>
                  <a:pt x="3165884" y="1560360"/>
                </a:moveTo>
                <a:cubicBezTo>
                  <a:pt x="3171433" y="1560360"/>
                  <a:pt x="3176981" y="1552596"/>
                  <a:pt x="3182529" y="1547051"/>
                </a:cubicBezTo>
                <a:cubicBezTo>
                  <a:pt x="3176981" y="1541505"/>
                  <a:pt x="3172542" y="1532632"/>
                  <a:pt x="3166994" y="1530414"/>
                </a:cubicBezTo>
                <a:cubicBezTo>
                  <a:pt x="3160336" y="1528196"/>
                  <a:pt x="3155897" y="1538178"/>
                  <a:pt x="3145910" y="1544833"/>
                </a:cubicBezTo>
                <a:cubicBezTo>
                  <a:pt x="3153678" y="1551487"/>
                  <a:pt x="3160336" y="1560360"/>
                  <a:pt x="3165884" y="1560360"/>
                </a:cubicBezTo>
                <a:close/>
                <a:moveTo>
                  <a:pt x="2339165" y="3545668"/>
                </a:moveTo>
                <a:cubicBezTo>
                  <a:pt x="2179370" y="3535686"/>
                  <a:pt x="2032891" y="3500195"/>
                  <a:pt x="1914154" y="3393720"/>
                </a:cubicBezTo>
                <a:cubicBezTo>
                  <a:pt x="1870876" y="3352683"/>
                  <a:pt x="1834256" y="3306100"/>
                  <a:pt x="1804294" y="3255081"/>
                </a:cubicBezTo>
                <a:cubicBezTo>
                  <a:pt x="1736603" y="3140843"/>
                  <a:pt x="1685558" y="3018841"/>
                  <a:pt x="1651157" y="2890184"/>
                </a:cubicBezTo>
                <a:cubicBezTo>
                  <a:pt x="1592344" y="2684998"/>
                  <a:pt x="1511336" y="2485358"/>
                  <a:pt x="1410354" y="2296810"/>
                </a:cubicBezTo>
                <a:cubicBezTo>
                  <a:pt x="1388161" y="2255772"/>
                  <a:pt x="1364857" y="2213626"/>
                  <a:pt x="1347102" y="2170371"/>
                </a:cubicBezTo>
                <a:cubicBezTo>
                  <a:pt x="1289398" y="2028405"/>
                  <a:pt x="1196184" y="1910839"/>
                  <a:pt x="1094093" y="1797710"/>
                </a:cubicBezTo>
                <a:cubicBezTo>
                  <a:pt x="1024182" y="1720072"/>
                  <a:pt x="958711" y="1637998"/>
                  <a:pt x="895458" y="1554815"/>
                </a:cubicBezTo>
                <a:cubicBezTo>
                  <a:pt x="841083" y="1486050"/>
                  <a:pt x="816670" y="1399539"/>
                  <a:pt x="825548" y="1313028"/>
                </a:cubicBezTo>
                <a:cubicBezTo>
                  <a:pt x="836645" y="1207663"/>
                  <a:pt x="871045" y="1112279"/>
                  <a:pt x="953162" y="1040187"/>
                </a:cubicBezTo>
                <a:cubicBezTo>
                  <a:pt x="1055254" y="949240"/>
                  <a:pt x="1161784" y="868275"/>
                  <a:pt x="1297166" y="830565"/>
                </a:cubicBezTo>
                <a:cubicBezTo>
                  <a:pt x="1393709" y="806165"/>
                  <a:pt x="1493581" y="802838"/>
                  <a:pt x="1591234" y="819474"/>
                </a:cubicBezTo>
                <a:cubicBezTo>
                  <a:pt x="1755468" y="843875"/>
                  <a:pt x="1915263" y="892676"/>
                  <a:pt x="2066181" y="963659"/>
                </a:cubicBezTo>
                <a:cubicBezTo>
                  <a:pt x="2121666" y="989168"/>
                  <a:pt x="2179370" y="1009132"/>
                  <a:pt x="2234854" y="1036860"/>
                </a:cubicBezTo>
                <a:cubicBezTo>
                  <a:pt x="2303655" y="1071242"/>
                  <a:pt x="2370237" y="1111170"/>
                  <a:pt x="2437928" y="1149989"/>
                </a:cubicBezTo>
                <a:cubicBezTo>
                  <a:pt x="2454573" y="1159971"/>
                  <a:pt x="2471218" y="1172171"/>
                  <a:pt x="2487864" y="1182153"/>
                </a:cubicBezTo>
                <a:cubicBezTo>
                  <a:pt x="2505619" y="1191026"/>
                  <a:pt x="2530032" y="1191026"/>
                  <a:pt x="2514496" y="1222081"/>
                </a:cubicBezTo>
                <a:cubicBezTo>
                  <a:pt x="2514496" y="1224300"/>
                  <a:pt x="2520045" y="1230954"/>
                  <a:pt x="2523374" y="1234282"/>
                </a:cubicBezTo>
                <a:cubicBezTo>
                  <a:pt x="2573310" y="1284192"/>
                  <a:pt x="2602162" y="1350738"/>
                  <a:pt x="2604381" y="1420612"/>
                </a:cubicBezTo>
                <a:cubicBezTo>
                  <a:pt x="2607710" y="1484941"/>
                  <a:pt x="2624355" y="1549269"/>
                  <a:pt x="2632123" y="1613597"/>
                </a:cubicBezTo>
                <a:cubicBezTo>
                  <a:pt x="2643220" y="1730054"/>
                  <a:pt x="2639891" y="1846511"/>
                  <a:pt x="2623246" y="1961858"/>
                </a:cubicBezTo>
                <a:cubicBezTo>
                  <a:pt x="2613259" y="2048369"/>
                  <a:pt x="2596613" y="2132661"/>
                  <a:pt x="2587736" y="2219172"/>
                </a:cubicBezTo>
                <a:cubicBezTo>
                  <a:pt x="2583297" y="2263536"/>
                  <a:pt x="2582187" y="2307901"/>
                  <a:pt x="2585516" y="2351156"/>
                </a:cubicBezTo>
                <a:cubicBezTo>
                  <a:pt x="2585516" y="2371120"/>
                  <a:pt x="2591065" y="2391084"/>
                  <a:pt x="2601052" y="2407721"/>
                </a:cubicBezTo>
                <a:cubicBezTo>
                  <a:pt x="2692047" y="2527504"/>
                  <a:pt x="2728666" y="2670580"/>
                  <a:pt x="2783041" y="2804782"/>
                </a:cubicBezTo>
                <a:cubicBezTo>
                  <a:pt x="2810783" y="2872438"/>
                  <a:pt x="2835197" y="2941203"/>
                  <a:pt x="2854061" y="3012186"/>
                </a:cubicBezTo>
                <a:cubicBezTo>
                  <a:pt x="2885133" y="3123097"/>
                  <a:pt x="2858500" y="3241772"/>
                  <a:pt x="2781931" y="3328282"/>
                </a:cubicBezTo>
                <a:cubicBezTo>
                  <a:pt x="2665414" y="3470248"/>
                  <a:pt x="2508948" y="3531249"/>
                  <a:pt x="2335836" y="3544559"/>
                </a:cubicBezTo>
                <a:lnTo>
                  <a:pt x="2339165" y="3545668"/>
                </a:lnTo>
                <a:close/>
                <a:moveTo>
                  <a:pt x="2607710" y="1732272"/>
                </a:moveTo>
                <a:cubicBezTo>
                  <a:pt x="2606600" y="1705654"/>
                  <a:pt x="2607710" y="1672380"/>
                  <a:pt x="2602162" y="1639107"/>
                </a:cubicBezTo>
                <a:cubicBezTo>
                  <a:pt x="2592175" y="1563687"/>
                  <a:pt x="2572200" y="1489377"/>
                  <a:pt x="2571090" y="1412848"/>
                </a:cubicBezTo>
                <a:cubicBezTo>
                  <a:pt x="2571090" y="1317465"/>
                  <a:pt x="2508948" y="1257573"/>
                  <a:pt x="2452354" y="1204336"/>
                </a:cubicBezTo>
                <a:cubicBezTo>
                  <a:pt x="2390211" y="1147771"/>
                  <a:pt x="2309204" y="1112279"/>
                  <a:pt x="2232635" y="1072351"/>
                </a:cubicBezTo>
                <a:cubicBezTo>
                  <a:pt x="2174931" y="1042405"/>
                  <a:pt x="2111679" y="1020223"/>
                  <a:pt x="2051755" y="993605"/>
                </a:cubicBezTo>
                <a:cubicBezTo>
                  <a:pt x="1904167" y="923731"/>
                  <a:pt x="1746590" y="876039"/>
                  <a:pt x="1584576" y="851638"/>
                </a:cubicBezTo>
                <a:cubicBezTo>
                  <a:pt x="1495801" y="837220"/>
                  <a:pt x="1405916" y="839438"/>
                  <a:pt x="1318250" y="859402"/>
                </a:cubicBezTo>
                <a:cubicBezTo>
                  <a:pt x="1181758" y="894894"/>
                  <a:pt x="1076338" y="974750"/>
                  <a:pt x="975356" y="1065697"/>
                </a:cubicBezTo>
                <a:cubicBezTo>
                  <a:pt x="901007" y="1132243"/>
                  <a:pt x="869935" y="1218754"/>
                  <a:pt x="858838" y="1314138"/>
                </a:cubicBezTo>
                <a:cubicBezTo>
                  <a:pt x="847742" y="1409521"/>
                  <a:pt x="881032" y="1487159"/>
                  <a:pt x="937626" y="1558142"/>
                </a:cubicBezTo>
                <a:cubicBezTo>
                  <a:pt x="1001988" y="1640216"/>
                  <a:pt x="1068570" y="1718963"/>
                  <a:pt x="1137371" y="1796601"/>
                </a:cubicBezTo>
                <a:cubicBezTo>
                  <a:pt x="1231694" y="1901966"/>
                  <a:pt x="1316031" y="2011768"/>
                  <a:pt x="1371515" y="2142643"/>
                </a:cubicBezTo>
                <a:cubicBezTo>
                  <a:pt x="1389270" y="2183680"/>
                  <a:pt x="1410354" y="2224717"/>
                  <a:pt x="1431439" y="2263536"/>
                </a:cubicBezTo>
                <a:cubicBezTo>
                  <a:pt x="1537969" y="2460958"/>
                  <a:pt x="1623415" y="2670580"/>
                  <a:pt x="1685558" y="2885747"/>
                </a:cubicBezTo>
                <a:cubicBezTo>
                  <a:pt x="1718848" y="2999986"/>
                  <a:pt x="1763236" y="3110897"/>
                  <a:pt x="1819830" y="3216262"/>
                </a:cubicBezTo>
                <a:cubicBezTo>
                  <a:pt x="1884192" y="3343810"/>
                  <a:pt x="1999600" y="3438084"/>
                  <a:pt x="2138311" y="3475794"/>
                </a:cubicBezTo>
                <a:cubicBezTo>
                  <a:pt x="2351372" y="3540123"/>
                  <a:pt x="2543348" y="3506849"/>
                  <a:pt x="2712021" y="3357119"/>
                </a:cubicBezTo>
                <a:cubicBezTo>
                  <a:pt x="2834087" y="3248426"/>
                  <a:pt x="2867378" y="3116442"/>
                  <a:pt x="2810783" y="2962276"/>
                </a:cubicBezTo>
                <a:cubicBezTo>
                  <a:pt x="2784151" y="2892402"/>
                  <a:pt x="2758628" y="2821419"/>
                  <a:pt x="2730886" y="2751545"/>
                </a:cubicBezTo>
                <a:cubicBezTo>
                  <a:pt x="2686498" y="2637307"/>
                  <a:pt x="2647659" y="2520850"/>
                  <a:pt x="2574419" y="2419921"/>
                </a:cubicBezTo>
                <a:cubicBezTo>
                  <a:pt x="2561103" y="2399957"/>
                  <a:pt x="2554445" y="2376666"/>
                  <a:pt x="2554445" y="2353374"/>
                </a:cubicBezTo>
                <a:cubicBezTo>
                  <a:pt x="2552226" y="2293482"/>
                  <a:pt x="2554445" y="2234699"/>
                  <a:pt x="2562213" y="2174807"/>
                </a:cubicBezTo>
                <a:cubicBezTo>
                  <a:pt x="2587736" y="2027296"/>
                  <a:pt x="2603271" y="1878675"/>
                  <a:pt x="2608820" y="1728945"/>
                </a:cubicBezTo>
                <a:lnTo>
                  <a:pt x="2607710" y="1732272"/>
                </a:lnTo>
                <a:close/>
                <a:moveTo>
                  <a:pt x="2416843" y="2029514"/>
                </a:moveTo>
                <a:cubicBezTo>
                  <a:pt x="2406856" y="2120461"/>
                  <a:pt x="2396869" y="2212517"/>
                  <a:pt x="2386882" y="2306792"/>
                </a:cubicBezTo>
                <a:cubicBezTo>
                  <a:pt x="2385772" y="2322319"/>
                  <a:pt x="2384662" y="2337847"/>
                  <a:pt x="2384662" y="2352265"/>
                </a:cubicBezTo>
                <a:cubicBezTo>
                  <a:pt x="2384662" y="2356702"/>
                  <a:pt x="2384662" y="2364465"/>
                  <a:pt x="2385772" y="2365574"/>
                </a:cubicBezTo>
                <a:cubicBezTo>
                  <a:pt x="2415734" y="2378884"/>
                  <a:pt x="2399088" y="2404393"/>
                  <a:pt x="2401308" y="2424357"/>
                </a:cubicBezTo>
                <a:cubicBezTo>
                  <a:pt x="2404637" y="2464285"/>
                  <a:pt x="2407966" y="2505322"/>
                  <a:pt x="2414624" y="2545250"/>
                </a:cubicBezTo>
                <a:cubicBezTo>
                  <a:pt x="2427940" y="2610688"/>
                  <a:pt x="2429050" y="2678344"/>
                  <a:pt x="2417953" y="2744890"/>
                </a:cubicBezTo>
                <a:cubicBezTo>
                  <a:pt x="2392430" y="2859128"/>
                  <a:pt x="2296997" y="2943421"/>
                  <a:pt x="2180479" y="2955621"/>
                </a:cubicBezTo>
                <a:cubicBezTo>
                  <a:pt x="2034000" y="2968931"/>
                  <a:pt x="1898618" y="2872438"/>
                  <a:pt x="1864218" y="2729363"/>
                </a:cubicBezTo>
                <a:cubicBezTo>
                  <a:pt x="1832037" y="2597378"/>
                  <a:pt x="1780991" y="2472049"/>
                  <a:pt x="1732165" y="2345610"/>
                </a:cubicBezTo>
                <a:cubicBezTo>
                  <a:pt x="1699984" y="2262427"/>
                  <a:pt x="1664473" y="2180353"/>
                  <a:pt x="1633402" y="2097170"/>
                </a:cubicBezTo>
                <a:cubicBezTo>
                  <a:pt x="1579027" y="1944112"/>
                  <a:pt x="1482484" y="1808801"/>
                  <a:pt x="1354870" y="1707872"/>
                </a:cubicBezTo>
                <a:cubicBezTo>
                  <a:pt x="1296056" y="1662398"/>
                  <a:pt x="1249449" y="1604724"/>
                  <a:pt x="1216159" y="1539287"/>
                </a:cubicBezTo>
                <a:cubicBezTo>
                  <a:pt x="1173990" y="1451667"/>
                  <a:pt x="1186197" y="1377357"/>
                  <a:pt x="1256107" y="1309701"/>
                </a:cubicBezTo>
                <a:cubicBezTo>
                  <a:pt x="1278301" y="1288628"/>
                  <a:pt x="1303824" y="1270882"/>
                  <a:pt x="1331566" y="1258682"/>
                </a:cubicBezTo>
                <a:cubicBezTo>
                  <a:pt x="1419232" y="1215427"/>
                  <a:pt x="1513556" y="1208772"/>
                  <a:pt x="1608989" y="1205445"/>
                </a:cubicBezTo>
                <a:cubicBezTo>
                  <a:pt x="1761016" y="1203227"/>
                  <a:pt x="1911934" y="1234282"/>
                  <a:pt x="2050646" y="1297501"/>
                </a:cubicBezTo>
                <a:cubicBezTo>
                  <a:pt x="2110569" y="1324120"/>
                  <a:pt x="2161615" y="1367375"/>
                  <a:pt x="2198235" y="1421721"/>
                </a:cubicBezTo>
                <a:cubicBezTo>
                  <a:pt x="2239293" y="1480504"/>
                  <a:pt x="2280352" y="1538178"/>
                  <a:pt x="2318081" y="1599179"/>
                </a:cubicBezTo>
                <a:cubicBezTo>
                  <a:pt x="2368017" y="1677926"/>
                  <a:pt x="2386882" y="1767764"/>
                  <a:pt x="2401308" y="1857602"/>
                </a:cubicBezTo>
                <a:cubicBezTo>
                  <a:pt x="2410185" y="1913057"/>
                  <a:pt x="2412405" y="1969622"/>
                  <a:pt x="2417953" y="2030623"/>
                </a:cubicBezTo>
                <a:lnTo>
                  <a:pt x="2416843" y="2029514"/>
                </a:lnTo>
                <a:close/>
                <a:moveTo>
                  <a:pt x="2383553" y="2029514"/>
                </a:moveTo>
                <a:cubicBezTo>
                  <a:pt x="2378004" y="1969622"/>
                  <a:pt x="2374675" y="1915275"/>
                  <a:pt x="2366907" y="1862038"/>
                </a:cubicBezTo>
                <a:cubicBezTo>
                  <a:pt x="2353591" y="1778855"/>
                  <a:pt x="2335836" y="1695672"/>
                  <a:pt x="2291448" y="1623579"/>
                </a:cubicBezTo>
                <a:cubicBezTo>
                  <a:pt x="2251500" y="1559251"/>
                  <a:pt x="2207112" y="1497141"/>
                  <a:pt x="2163834" y="1435031"/>
                </a:cubicBezTo>
                <a:cubicBezTo>
                  <a:pt x="2128324" y="1384012"/>
                  <a:pt x="2078388" y="1345193"/>
                  <a:pt x="2021794" y="1321901"/>
                </a:cubicBezTo>
                <a:cubicBezTo>
                  <a:pt x="1853121" y="1246482"/>
                  <a:pt x="1666693" y="1220972"/>
                  <a:pt x="1483594" y="1246482"/>
                </a:cubicBezTo>
                <a:cubicBezTo>
                  <a:pt x="1421451" y="1252027"/>
                  <a:pt x="1361528" y="1271991"/>
                  <a:pt x="1308263" y="1306374"/>
                </a:cubicBezTo>
                <a:cubicBezTo>
                  <a:pt x="1221707" y="1368484"/>
                  <a:pt x="1201733" y="1441685"/>
                  <a:pt x="1249449" y="1532632"/>
                </a:cubicBezTo>
                <a:cubicBezTo>
                  <a:pt x="1258327" y="1551487"/>
                  <a:pt x="1269424" y="1569233"/>
                  <a:pt x="1282740" y="1584760"/>
                </a:cubicBezTo>
                <a:cubicBezTo>
                  <a:pt x="1316031" y="1623579"/>
                  <a:pt x="1352651" y="1660180"/>
                  <a:pt x="1390380" y="1694563"/>
                </a:cubicBezTo>
                <a:cubicBezTo>
                  <a:pt x="1498020" y="1781073"/>
                  <a:pt x="1581247" y="1893093"/>
                  <a:pt x="1634512" y="2020641"/>
                </a:cubicBezTo>
                <a:cubicBezTo>
                  <a:pt x="1658925" y="2081642"/>
                  <a:pt x="1680009" y="2143752"/>
                  <a:pt x="1706642" y="2204753"/>
                </a:cubicBezTo>
                <a:cubicBezTo>
                  <a:pt x="1782101" y="2383320"/>
                  <a:pt x="1858669" y="2561887"/>
                  <a:pt x="1904167" y="2751545"/>
                </a:cubicBezTo>
                <a:cubicBezTo>
                  <a:pt x="1916373" y="2803673"/>
                  <a:pt x="1950774" y="2848037"/>
                  <a:pt x="1998490" y="2872438"/>
                </a:cubicBezTo>
                <a:cubicBezTo>
                  <a:pt x="2028452" y="2889075"/>
                  <a:pt x="2059523" y="2902384"/>
                  <a:pt x="2091704" y="2914584"/>
                </a:cubicBezTo>
                <a:cubicBezTo>
                  <a:pt x="2198235" y="2952294"/>
                  <a:pt x="2370237" y="2869111"/>
                  <a:pt x="2385772" y="2738235"/>
                </a:cubicBezTo>
                <a:cubicBezTo>
                  <a:pt x="2392430" y="2675016"/>
                  <a:pt x="2391321" y="2611797"/>
                  <a:pt x="2381333" y="2549687"/>
                </a:cubicBezTo>
                <a:cubicBezTo>
                  <a:pt x="2374675" y="2506431"/>
                  <a:pt x="2372456" y="2462067"/>
                  <a:pt x="2369127" y="2417703"/>
                </a:cubicBezTo>
                <a:cubicBezTo>
                  <a:pt x="2368017" y="2399957"/>
                  <a:pt x="2378004" y="2379993"/>
                  <a:pt x="2355811" y="2368902"/>
                </a:cubicBezTo>
                <a:cubicBezTo>
                  <a:pt x="2352481" y="2367793"/>
                  <a:pt x="2352481" y="2357811"/>
                  <a:pt x="2352481" y="2351156"/>
                </a:cubicBezTo>
                <a:cubicBezTo>
                  <a:pt x="2352481" y="2334519"/>
                  <a:pt x="2352481" y="2316773"/>
                  <a:pt x="2355811" y="2300137"/>
                </a:cubicBezTo>
                <a:cubicBezTo>
                  <a:pt x="2365798" y="2206972"/>
                  <a:pt x="2376895" y="2114915"/>
                  <a:pt x="2385772" y="2028405"/>
                </a:cubicBezTo>
                <a:lnTo>
                  <a:pt x="2383553" y="20295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2" name="Google Shape;1342;p60"/>
          <p:cNvSpPr/>
          <p:nvPr/>
        </p:nvSpPr>
        <p:spPr>
          <a:xfrm>
            <a:off x="5621201" y="4437063"/>
            <a:ext cx="2345980" cy="2310665"/>
          </a:xfrm>
          <a:custGeom>
            <a:avLst/>
            <a:gdLst/>
            <a:ahLst/>
            <a:cxnLst/>
            <a:rect l="l" t="t" r="r" b="b"/>
            <a:pathLst>
              <a:path w="3919874" h="4113168" extrusionOk="0">
                <a:moveTo>
                  <a:pt x="367283" y="2609520"/>
                </a:moveTo>
                <a:cubicBezTo>
                  <a:pt x="366431" y="2621448"/>
                  <a:pt x="366431" y="2621448"/>
                  <a:pt x="356207" y="2622299"/>
                </a:cubicBezTo>
                <a:cubicBezTo>
                  <a:pt x="351947" y="2622299"/>
                  <a:pt x="349391" y="2626559"/>
                  <a:pt x="349391" y="2629115"/>
                </a:cubicBezTo>
                <a:cubicBezTo>
                  <a:pt x="348539" y="2640190"/>
                  <a:pt x="337463" y="2640190"/>
                  <a:pt x="334055" y="2639338"/>
                </a:cubicBezTo>
                <a:cubicBezTo>
                  <a:pt x="328091" y="2636782"/>
                  <a:pt x="320423" y="2630819"/>
                  <a:pt x="321275" y="2622299"/>
                </a:cubicBezTo>
                <a:cubicBezTo>
                  <a:pt x="322127" y="2616336"/>
                  <a:pt x="326387" y="2604409"/>
                  <a:pt x="325535" y="2604409"/>
                </a:cubicBezTo>
                <a:cubicBezTo>
                  <a:pt x="316163" y="2601001"/>
                  <a:pt x="312755" y="2610372"/>
                  <a:pt x="306791" y="2613780"/>
                </a:cubicBezTo>
                <a:cubicBezTo>
                  <a:pt x="299122" y="2618040"/>
                  <a:pt x="295714" y="2612928"/>
                  <a:pt x="294010" y="2606113"/>
                </a:cubicBezTo>
                <a:cubicBezTo>
                  <a:pt x="293158" y="2600149"/>
                  <a:pt x="296566" y="2594186"/>
                  <a:pt x="290602" y="2587371"/>
                </a:cubicBezTo>
                <a:cubicBezTo>
                  <a:pt x="290602" y="2595038"/>
                  <a:pt x="288046" y="2600149"/>
                  <a:pt x="284638" y="2605261"/>
                </a:cubicBezTo>
                <a:cubicBezTo>
                  <a:pt x="283786" y="2606965"/>
                  <a:pt x="282934" y="2608669"/>
                  <a:pt x="280378" y="2608669"/>
                </a:cubicBezTo>
                <a:cubicBezTo>
                  <a:pt x="273562" y="2607817"/>
                  <a:pt x="272710" y="2608669"/>
                  <a:pt x="274414" y="2615484"/>
                </a:cubicBezTo>
                <a:cubicBezTo>
                  <a:pt x="276970" y="2624855"/>
                  <a:pt x="267598" y="2620596"/>
                  <a:pt x="260782" y="2626559"/>
                </a:cubicBezTo>
                <a:cubicBezTo>
                  <a:pt x="275266" y="2622299"/>
                  <a:pt x="276118" y="2634226"/>
                  <a:pt x="282934" y="2637634"/>
                </a:cubicBezTo>
                <a:cubicBezTo>
                  <a:pt x="280378" y="2641894"/>
                  <a:pt x="276118" y="2638486"/>
                  <a:pt x="273562" y="2641042"/>
                </a:cubicBezTo>
                <a:cubicBezTo>
                  <a:pt x="268450" y="2646153"/>
                  <a:pt x="265894" y="2647005"/>
                  <a:pt x="266746" y="2638486"/>
                </a:cubicBezTo>
                <a:cubicBezTo>
                  <a:pt x="266746" y="2635078"/>
                  <a:pt x="265042" y="2631671"/>
                  <a:pt x="261634" y="2632523"/>
                </a:cubicBezTo>
                <a:cubicBezTo>
                  <a:pt x="257374" y="2634226"/>
                  <a:pt x="255670" y="2636782"/>
                  <a:pt x="258226" y="2641894"/>
                </a:cubicBezTo>
                <a:cubicBezTo>
                  <a:pt x="264190" y="2652117"/>
                  <a:pt x="264190" y="2663192"/>
                  <a:pt x="255670" y="2672563"/>
                </a:cubicBezTo>
                <a:cubicBezTo>
                  <a:pt x="251410" y="2677674"/>
                  <a:pt x="248854" y="2681934"/>
                  <a:pt x="242038" y="2673415"/>
                </a:cubicBezTo>
                <a:cubicBezTo>
                  <a:pt x="234370" y="2664044"/>
                  <a:pt x="224146" y="2656376"/>
                  <a:pt x="213069" y="2651265"/>
                </a:cubicBezTo>
                <a:cubicBezTo>
                  <a:pt x="207105" y="2648709"/>
                  <a:pt x="197733" y="2652969"/>
                  <a:pt x="191769" y="2658080"/>
                </a:cubicBezTo>
                <a:cubicBezTo>
                  <a:pt x="186657" y="2662340"/>
                  <a:pt x="182397" y="2664896"/>
                  <a:pt x="178989" y="2656376"/>
                </a:cubicBezTo>
                <a:cubicBezTo>
                  <a:pt x="176433" y="2649561"/>
                  <a:pt x="170469" y="2653821"/>
                  <a:pt x="165357" y="2653821"/>
                </a:cubicBezTo>
                <a:cubicBezTo>
                  <a:pt x="164505" y="2653821"/>
                  <a:pt x="163653" y="2656376"/>
                  <a:pt x="163653" y="2657228"/>
                </a:cubicBezTo>
                <a:cubicBezTo>
                  <a:pt x="163653" y="2658080"/>
                  <a:pt x="164505" y="2658932"/>
                  <a:pt x="165357" y="2658932"/>
                </a:cubicBezTo>
                <a:cubicBezTo>
                  <a:pt x="173877" y="2663192"/>
                  <a:pt x="175581" y="2671711"/>
                  <a:pt x="170469" y="2681082"/>
                </a:cubicBezTo>
                <a:cubicBezTo>
                  <a:pt x="167913" y="2684490"/>
                  <a:pt x="164505" y="2687898"/>
                  <a:pt x="161949" y="2692157"/>
                </a:cubicBezTo>
                <a:cubicBezTo>
                  <a:pt x="166209" y="2693861"/>
                  <a:pt x="170469" y="2695565"/>
                  <a:pt x="175581" y="2698121"/>
                </a:cubicBezTo>
                <a:cubicBezTo>
                  <a:pt x="176433" y="2693009"/>
                  <a:pt x="177285" y="2683638"/>
                  <a:pt x="178989" y="2683638"/>
                </a:cubicBezTo>
                <a:cubicBezTo>
                  <a:pt x="186657" y="2682786"/>
                  <a:pt x="187509" y="2670859"/>
                  <a:pt x="194325" y="2672563"/>
                </a:cubicBezTo>
                <a:cubicBezTo>
                  <a:pt x="202845" y="2675971"/>
                  <a:pt x="210513" y="2682786"/>
                  <a:pt x="220738" y="2681934"/>
                </a:cubicBezTo>
                <a:cubicBezTo>
                  <a:pt x="214773" y="2685342"/>
                  <a:pt x="222442" y="2692157"/>
                  <a:pt x="216478" y="2695565"/>
                </a:cubicBezTo>
                <a:cubicBezTo>
                  <a:pt x="210513" y="2698121"/>
                  <a:pt x="202845" y="2699825"/>
                  <a:pt x="200289" y="2707492"/>
                </a:cubicBezTo>
                <a:cubicBezTo>
                  <a:pt x="187509" y="2702380"/>
                  <a:pt x="190065" y="2715159"/>
                  <a:pt x="190065" y="2718567"/>
                </a:cubicBezTo>
                <a:cubicBezTo>
                  <a:pt x="189213" y="2733050"/>
                  <a:pt x="179841" y="2734754"/>
                  <a:pt x="164505" y="2736458"/>
                </a:cubicBezTo>
                <a:cubicBezTo>
                  <a:pt x="172173" y="2728790"/>
                  <a:pt x="176433" y="2723679"/>
                  <a:pt x="168765" y="2717715"/>
                </a:cubicBezTo>
                <a:cubicBezTo>
                  <a:pt x="159393" y="2729642"/>
                  <a:pt x="146613" y="2738161"/>
                  <a:pt x="132981" y="2745828"/>
                </a:cubicBezTo>
                <a:cubicBezTo>
                  <a:pt x="127869" y="2749236"/>
                  <a:pt x="123608" y="2747532"/>
                  <a:pt x="122756" y="2741569"/>
                </a:cubicBezTo>
                <a:cubicBezTo>
                  <a:pt x="121904" y="2733050"/>
                  <a:pt x="117644" y="2732198"/>
                  <a:pt x="111680" y="2736458"/>
                </a:cubicBezTo>
                <a:cubicBezTo>
                  <a:pt x="102308" y="2743273"/>
                  <a:pt x="96344" y="2735606"/>
                  <a:pt x="89528" y="2732198"/>
                </a:cubicBezTo>
                <a:cubicBezTo>
                  <a:pt x="81008" y="2727938"/>
                  <a:pt x="90380" y="2723679"/>
                  <a:pt x="90380" y="2719419"/>
                </a:cubicBezTo>
                <a:cubicBezTo>
                  <a:pt x="89528" y="2704936"/>
                  <a:pt x="89528" y="2690453"/>
                  <a:pt x="89528" y="2675971"/>
                </a:cubicBezTo>
                <a:cubicBezTo>
                  <a:pt x="89528" y="2670007"/>
                  <a:pt x="87824" y="2664896"/>
                  <a:pt x="92936" y="2659784"/>
                </a:cubicBezTo>
                <a:cubicBezTo>
                  <a:pt x="95492" y="2657228"/>
                  <a:pt x="97196" y="2652969"/>
                  <a:pt x="92084" y="2651265"/>
                </a:cubicBezTo>
                <a:cubicBezTo>
                  <a:pt x="88676" y="2650413"/>
                  <a:pt x="84416" y="2647005"/>
                  <a:pt x="81860" y="2653821"/>
                </a:cubicBezTo>
                <a:cubicBezTo>
                  <a:pt x="79304" y="2662340"/>
                  <a:pt x="79304" y="2671711"/>
                  <a:pt x="64820" y="2666600"/>
                </a:cubicBezTo>
                <a:cubicBezTo>
                  <a:pt x="58004" y="2664044"/>
                  <a:pt x="60560" y="2680230"/>
                  <a:pt x="51188" y="2682786"/>
                </a:cubicBezTo>
                <a:cubicBezTo>
                  <a:pt x="46928" y="2683638"/>
                  <a:pt x="52892" y="2693861"/>
                  <a:pt x="45224" y="2690453"/>
                </a:cubicBezTo>
                <a:cubicBezTo>
                  <a:pt x="40964" y="2688750"/>
                  <a:pt x="34147" y="2681082"/>
                  <a:pt x="34999" y="2679378"/>
                </a:cubicBezTo>
                <a:cubicBezTo>
                  <a:pt x="39260" y="2669155"/>
                  <a:pt x="30739" y="2653821"/>
                  <a:pt x="48632" y="2647005"/>
                </a:cubicBezTo>
                <a:cubicBezTo>
                  <a:pt x="53744" y="2645301"/>
                  <a:pt x="56300" y="2627411"/>
                  <a:pt x="52040" y="2620596"/>
                </a:cubicBezTo>
                <a:cubicBezTo>
                  <a:pt x="45224" y="2609520"/>
                  <a:pt x="46076" y="2601001"/>
                  <a:pt x="52892" y="2590778"/>
                </a:cubicBezTo>
                <a:cubicBezTo>
                  <a:pt x="39260" y="2594186"/>
                  <a:pt x="30739" y="2588222"/>
                  <a:pt x="32443" y="2575443"/>
                </a:cubicBezTo>
                <a:cubicBezTo>
                  <a:pt x="32443" y="2571184"/>
                  <a:pt x="29887" y="2570332"/>
                  <a:pt x="29887" y="2567776"/>
                </a:cubicBezTo>
                <a:cubicBezTo>
                  <a:pt x="27331" y="2559257"/>
                  <a:pt x="25627" y="2549034"/>
                  <a:pt x="40112" y="2549034"/>
                </a:cubicBezTo>
                <a:cubicBezTo>
                  <a:pt x="42668" y="2549034"/>
                  <a:pt x="45224" y="2549886"/>
                  <a:pt x="46928" y="2546478"/>
                </a:cubicBezTo>
                <a:cubicBezTo>
                  <a:pt x="48632" y="2542218"/>
                  <a:pt x="41816" y="2540515"/>
                  <a:pt x="41816" y="2540515"/>
                </a:cubicBezTo>
                <a:cubicBezTo>
                  <a:pt x="35851" y="2542218"/>
                  <a:pt x="30739" y="2528587"/>
                  <a:pt x="23071" y="2541366"/>
                </a:cubicBezTo>
                <a:cubicBezTo>
                  <a:pt x="17959" y="2549034"/>
                  <a:pt x="14551" y="2534551"/>
                  <a:pt x="6883" y="2537107"/>
                </a:cubicBezTo>
                <a:cubicBezTo>
                  <a:pt x="16255" y="2526032"/>
                  <a:pt x="21367" y="2520068"/>
                  <a:pt x="18811" y="2504734"/>
                </a:cubicBezTo>
                <a:cubicBezTo>
                  <a:pt x="16255" y="2486843"/>
                  <a:pt x="8587" y="2474064"/>
                  <a:pt x="919" y="2459582"/>
                </a:cubicBezTo>
                <a:cubicBezTo>
                  <a:pt x="-1637" y="2454470"/>
                  <a:pt x="1771" y="2452766"/>
                  <a:pt x="3475" y="2451062"/>
                </a:cubicBezTo>
                <a:cubicBezTo>
                  <a:pt x="9439" y="2445099"/>
                  <a:pt x="11995" y="2438284"/>
                  <a:pt x="10291" y="2429764"/>
                </a:cubicBezTo>
                <a:cubicBezTo>
                  <a:pt x="8587" y="2422097"/>
                  <a:pt x="10291" y="2418689"/>
                  <a:pt x="17959" y="2413578"/>
                </a:cubicBezTo>
                <a:cubicBezTo>
                  <a:pt x="26479" y="2407614"/>
                  <a:pt x="13699" y="2400799"/>
                  <a:pt x="9439" y="2396539"/>
                </a:cubicBezTo>
                <a:cubicBezTo>
                  <a:pt x="5179" y="2393131"/>
                  <a:pt x="9439" y="2387168"/>
                  <a:pt x="3475" y="2386316"/>
                </a:cubicBezTo>
                <a:cubicBezTo>
                  <a:pt x="6883" y="2385464"/>
                  <a:pt x="7735" y="2377797"/>
                  <a:pt x="13699" y="2382056"/>
                </a:cubicBezTo>
                <a:cubicBezTo>
                  <a:pt x="14551" y="2382908"/>
                  <a:pt x="16255" y="2382908"/>
                  <a:pt x="16255" y="2382908"/>
                </a:cubicBezTo>
                <a:cubicBezTo>
                  <a:pt x="17959" y="2381204"/>
                  <a:pt x="22219" y="2377797"/>
                  <a:pt x="19663" y="2376945"/>
                </a:cubicBezTo>
                <a:cubicBezTo>
                  <a:pt x="9439" y="2370981"/>
                  <a:pt x="25627" y="2357351"/>
                  <a:pt x="13699" y="2353091"/>
                </a:cubicBezTo>
                <a:cubicBezTo>
                  <a:pt x="10291" y="2351387"/>
                  <a:pt x="6883" y="2350535"/>
                  <a:pt x="6031" y="2347127"/>
                </a:cubicBezTo>
                <a:cubicBezTo>
                  <a:pt x="4327" y="2342016"/>
                  <a:pt x="8587" y="2341164"/>
                  <a:pt x="12847" y="2340312"/>
                </a:cubicBezTo>
                <a:cubicBezTo>
                  <a:pt x="22219" y="2339460"/>
                  <a:pt x="17107" y="2333497"/>
                  <a:pt x="15403" y="2330941"/>
                </a:cubicBezTo>
                <a:cubicBezTo>
                  <a:pt x="7735" y="2313902"/>
                  <a:pt x="16255" y="2300272"/>
                  <a:pt x="25627" y="2286641"/>
                </a:cubicBezTo>
                <a:cubicBezTo>
                  <a:pt x="28183" y="2283233"/>
                  <a:pt x="25627" y="2284085"/>
                  <a:pt x="24775" y="2283233"/>
                </a:cubicBezTo>
                <a:cubicBezTo>
                  <a:pt x="6883" y="2268750"/>
                  <a:pt x="14551" y="2249156"/>
                  <a:pt x="14551" y="2231266"/>
                </a:cubicBezTo>
                <a:cubicBezTo>
                  <a:pt x="14551" y="2216783"/>
                  <a:pt x="24775" y="2202300"/>
                  <a:pt x="17959" y="2186966"/>
                </a:cubicBezTo>
                <a:cubicBezTo>
                  <a:pt x="13699" y="2177594"/>
                  <a:pt x="19663" y="2166519"/>
                  <a:pt x="17107" y="2156296"/>
                </a:cubicBezTo>
                <a:cubicBezTo>
                  <a:pt x="15403" y="2149481"/>
                  <a:pt x="18811" y="2142665"/>
                  <a:pt x="10291" y="2138406"/>
                </a:cubicBezTo>
                <a:cubicBezTo>
                  <a:pt x="8587" y="2137554"/>
                  <a:pt x="6883" y="2132442"/>
                  <a:pt x="9439" y="2131590"/>
                </a:cubicBezTo>
                <a:cubicBezTo>
                  <a:pt x="28183" y="2129035"/>
                  <a:pt x="8587" y="2115404"/>
                  <a:pt x="17107" y="2108588"/>
                </a:cubicBezTo>
                <a:cubicBezTo>
                  <a:pt x="21367" y="2105181"/>
                  <a:pt x="9439" y="2113700"/>
                  <a:pt x="10291" y="2106033"/>
                </a:cubicBezTo>
                <a:cubicBezTo>
                  <a:pt x="10291" y="2103477"/>
                  <a:pt x="13699" y="2099217"/>
                  <a:pt x="15403" y="2099217"/>
                </a:cubicBezTo>
                <a:cubicBezTo>
                  <a:pt x="20515" y="2098365"/>
                  <a:pt x="17959" y="2106033"/>
                  <a:pt x="24775" y="2107736"/>
                </a:cubicBezTo>
                <a:cubicBezTo>
                  <a:pt x="18811" y="2086438"/>
                  <a:pt x="34999" y="2068548"/>
                  <a:pt x="34147" y="2048102"/>
                </a:cubicBezTo>
                <a:cubicBezTo>
                  <a:pt x="33295" y="2035323"/>
                  <a:pt x="38408" y="2021692"/>
                  <a:pt x="29035" y="2009765"/>
                </a:cubicBezTo>
                <a:cubicBezTo>
                  <a:pt x="21367" y="2000394"/>
                  <a:pt x="25627" y="1986763"/>
                  <a:pt x="22219" y="1975688"/>
                </a:cubicBezTo>
                <a:cubicBezTo>
                  <a:pt x="21367" y="1972280"/>
                  <a:pt x="35851" y="1964613"/>
                  <a:pt x="44372" y="1960353"/>
                </a:cubicBezTo>
                <a:cubicBezTo>
                  <a:pt x="49484" y="1957797"/>
                  <a:pt x="47780" y="1958649"/>
                  <a:pt x="46076" y="1954390"/>
                </a:cubicBezTo>
                <a:cubicBezTo>
                  <a:pt x="43520" y="1947574"/>
                  <a:pt x="41816" y="1937351"/>
                  <a:pt x="54596" y="1933944"/>
                </a:cubicBezTo>
                <a:cubicBezTo>
                  <a:pt x="59708" y="1932240"/>
                  <a:pt x="66524" y="1927980"/>
                  <a:pt x="68228" y="1919461"/>
                </a:cubicBezTo>
                <a:cubicBezTo>
                  <a:pt x="69932" y="1913497"/>
                  <a:pt x="75044" y="1908386"/>
                  <a:pt x="83564" y="1910942"/>
                </a:cubicBezTo>
                <a:cubicBezTo>
                  <a:pt x="78452" y="1905830"/>
                  <a:pt x="74192" y="1893051"/>
                  <a:pt x="66524" y="1908386"/>
                </a:cubicBezTo>
                <a:cubicBezTo>
                  <a:pt x="63116" y="1915201"/>
                  <a:pt x="55448" y="1908386"/>
                  <a:pt x="47780" y="1912645"/>
                </a:cubicBezTo>
                <a:cubicBezTo>
                  <a:pt x="50336" y="1907534"/>
                  <a:pt x="51188" y="1904126"/>
                  <a:pt x="53744" y="1901570"/>
                </a:cubicBezTo>
                <a:cubicBezTo>
                  <a:pt x="59708" y="1896459"/>
                  <a:pt x="58856" y="1893903"/>
                  <a:pt x="52040" y="1890495"/>
                </a:cubicBezTo>
                <a:cubicBezTo>
                  <a:pt x="49484" y="1888791"/>
                  <a:pt x="44372" y="1884532"/>
                  <a:pt x="47780" y="1880272"/>
                </a:cubicBezTo>
                <a:cubicBezTo>
                  <a:pt x="50336" y="1877716"/>
                  <a:pt x="54596" y="1877716"/>
                  <a:pt x="57152" y="1882828"/>
                </a:cubicBezTo>
                <a:cubicBezTo>
                  <a:pt x="59708" y="1887940"/>
                  <a:pt x="63968" y="1882828"/>
                  <a:pt x="68228" y="1881976"/>
                </a:cubicBezTo>
                <a:cubicBezTo>
                  <a:pt x="78452" y="1880272"/>
                  <a:pt x="87824" y="1876865"/>
                  <a:pt x="94640" y="1890495"/>
                </a:cubicBezTo>
                <a:cubicBezTo>
                  <a:pt x="96344" y="1893903"/>
                  <a:pt x="105716" y="1898163"/>
                  <a:pt x="111680" y="1901570"/>
                </a:cubicBezTo>
                <a:cubicBezTo>
                  <a:pt x="118496" y="1904978"/>
                  <a:pt x="112532" y="1887940"/>
                  <a:pt x="122756" y="1892199"/>
                </a:cubicBezTo>
                <a:cubicBezTo>
                  <a:pt x="128721" y="1894755"/>
                  <a:pt x="126165" y="1903274"/>
                  <a:pt x="132129" y="1905830"/>
                </a:cubicBezTo>
                <a:cubicBezTo>
                  <a:pt x="133833" y="1906682"/>
                  <a:pt x="138093" y="1905830"/>
                  <a:pt x="138093" y="1904978"/>
                </a:cubicBezTo>
                <a:cubicBezTo>
                  <a:pt x="138945" y="1887940"/>
                  <a:pt x="158541" y="1889643"/>
                  <a:pt x="165357" y="1876013"/>
                </a:cubicBezTo>
                <a:cubicBezTo>
                  <a:pt x="172173" y="1863234"/>
                  <a:pt x="167913" y="1850455"/>
                  <a:pt x="173025" y="1838528"/>
                </a:cubicBezTo>
                <a:cubicBezTo>
                  <a:pt x="173025" y="1838528"/>
                  <a:pt x="169617" y="1835972"/>
                  <a:pt x="167913" y="1835972"/>
                </a:cubicBezTo>
                <a:cubicBezTo>
                  <a:pt x="164505" y="1835972"/>
                  <a:pt x="163653" y="1837676"/>
                  <a:pt x="166209" y="1841084"/>
                </a:cubicBezTo>
                <a:cubicBezTo>
                  <a:pt x="169617" y="1847047"/>
                  <a:pt x="163653" y="1851307"/>
                  <a:pt x="162801" y="1857270"/>
                </a:cubicBezTo>
                <a:cubicBezTo>
                  <a:pt x="161949" y="1864938"/>
                  <a:pt x="154281" y="1865790"/>
                  <a:pt x="150021" y="1864938"/>
                </a:cubicBezTo>
                <a:cubicBezTo>
                  <a:pt x="144057" y="1864086"/>
                  <a:pt x="139797" y="1857270"/>
                  <a:pt x="138945" y="1851307"/>
                </a:cubicBezTo>
                <a:cubicBezTo>
                  <a:pt x="138093" y="1847047"/>
                  <a:pt x="140649" y="1837676"/>
                  <a:pt x="144909" y="1838528"/>
                </a:cubicBezTo>
                <a:cubicBezTo>
                  <a:pt x="153429" y="1840232"/>
                  <a:pt x="157689" y="1833416"/>
                  <a:pt x="164505" y="1830861"/>
                </a:cubicBezTo>
                <a:cubicBezTo>
                  <a:pt x="176433" y="1826601"/>
                  <a:pt x="185805" y="1819786"/>
                  <a:pt x="187509" y="1839380"/>
                </a:cubicBezTo>
                <a:cubicBezTo>
                  <a:pt x="188361" y="1846195"/>
                  <a:pt x="195177" y="1842788"/>
                  <a:pt x="199437" y="1843639"/>
                </a:cubicBezTo>
                <a:cubicBezTo>
                  <a:pt x="206253" y="1844491"/>
                  <a:pt x="208809" y="1831713"/>
                  <a:pt x="218182" y="1837676"/>
                </a:cubicBezTo>
                <a:cubicBezTo>
                  <a:pt x="218182" y="1837676"/>
                  <a:pt x="216478" y="1834268"/>
                  <a:pt x="216478" y="1832564"/>
                </a:cubicBezTo>
                <a:cubicBezTo>
                  <a:pt x="216478" y="1829157"/>
                  <a:pt x="213922" y="1824897"/>
                  <a:pt x="219886" y="1824897"/>
                </a:cubicBezTo>
                <a:cubicBezTo>
                  <a:pt x="224146" y="1824897"/>
                  <a:pt x="229258" y="1826601"/>
                  <a:pt x="226702" y="1832564"/>
                </a:cubicBezTo>
                <a:cubicBezTo>
                  <a:pt x="222442" y="1840232"/>
                  <a:pt x="225850" y="1844491"/>
                  <a:pt x="232666" y="1847899"/>
                </a:cubicBezTo>
                <a:cubicBezTo>
                  <a:pt x="237778" y="1851307"/>
                  <a:pt x="233518" y="1853863"/>
                  <a:pt x="231814" y="1856418"/>
                </a:cubicBezTo>
                <a:cubicBezTo>
                  <a:pt x="229258" y="1861530"/>
                  <a:pt x="222442" y="1857270"/>
                  <a:pt x="219886" y="1862382"/>
                </a:cubicBezTo>
                <a:cubicBezTo>
                  <a:pt x="225850" y="1871753"/>
                  <a:pt x="241186" y="1880272"/>
                  <a:pt x="221590" y="1891347"/>
                </a:cubicBezTo>
                <a:cubicBezTo>
                  <a:pt x="219034" y="1892199"/>
                  <a:pt x="219034" y="1897311"/>
                  <a:pt x="223294" y="1899015"/>
                </a:cubicBezTo>
                <a:cubicBezTo>
                  <a:pt x="228406" y="1900719"/>
                  <a:pt x="234370" y="1901570"/>
                  <a:pt x="236074" y="1895607"/>
                </a:cubicBezTo>
                <a:cubicBezTo>
                  <a:pt x="238630" y="1886236"/>
                  <a:pt x="245446" y="1883680"/>
                  <a:pt x="251410" y="1877716"/>
                </a:cubicBezTo>
                <a:cubicBezTo>
                  <a:pt x="259078" y="1871753"/>
                  <a:pt x="263338" y="1870049"/>
                  <a:pt x="271006" y="1876865"/>
                </a:cubicBezTo>
                <a:cubicBezTo>
                  <a:pt x="276970" y="1881976"/>
                  <a:pt x="282934" y="1877716"/>
                  <a:pt x="290602" y="1873457"/>
                </a:cubicBezTo>
                <a:cubicBezTo>
                  <a:pt x="282934" y="1886236"/>
                  <a:pt x="282934" y="1899867"/>
                  <a:pt x="294862" y="1905830"/>
                </a:cubicBezTo>
                <a:cubicBezTo>
                  <a:pt x="305939" y="1910942"/>
                  <a:pt x="305939" y="1891347"/>
                  <a:pt x="315311" y="1888791"/>
                </a:cubicBezTo>
                <a:cubicBezTo>
                  <a:pt x="317867" y="1899867"/>
                  <a:pt x="296566" y="1904126"/>
                  <a:pt x="309347" y="1916053"/>
                </a:cubicBezTo>
                <a:cubicBezTo>
                  <a:pt x="313607" y="1915201"/>
                  <a:pt x="313607" y="1910942"/>
                  <a:pt x="314459" y="1907534"/>
                </a:cubicBezTo>
                <a:cubicBezTo>
                  <a:pt x="315311" y="1901570"/>
                  <a:pt x="319571" y="1902422"/>
                  <a:pt x="321275" y="1904978"/>
                </a:cubicBezTo>
                <a:cubicBezTo>
                  <a:pt x="327239" y="1913497"/>
                  <a:pt x="335759" y="1921165"/>
                  <a:pt x="334055" y="1933944"/>
                </a:cubicBezTo>
                <a:cubicBezTo>
                  <a:pt x="333203" y="1937351"/>
                  <a:pt x="333203" y="1939907"/>
                  <a:pt x="330647" y="1941611"/>
                </a:cubicBezTo>
                <a:cubicBezTo>
                  <a:pt x="327239" y="1943315"/>
                  <a:pt x="317867" y="1939907"/>
                  <a:pt x="322127" y="1947574"/>
                </a:cubicBezTo>
                <a:cubicBezTo>
                  <a:pt x="324683" y="1952686"/>
                  <a:pt x="334055" y="1960353"/>
                  <a:pt x="339167" y="1955242"/>
                </a:cubicBezTo>
                <a:cubicBezTo>
                  <a:pt x="345983" y="1949278"/>
                  <a:pt x="354503" y="1950130"/>
                  <a:pt x="360467" y="1943315"/>
                </a:cubicBezTo>
                <a:cubicBezTo>
                  <a:pt x="367283" y="1935647"/>
                  <a:pt x="380063" y="1937351"/>
                  <a:pt x="389435" y="1940759"/>
                </a:cubicBezTo>
                <a:cubicBezTo>
                  <a:pt x="394548" y="1942463"/>
                  <a:pt x="402216" y="1950982"/>
                  <a:pt x="392844" y="1959501"/>
                </a:cubicBezTo>
                <a:cubicBezTo>
                  <a:pt x="391991" y="1960353"/>
                  <a:pt x="391991" y="1962909"/>
                  <a:pt x="392844" y="1963761"/>
                </a:cubicBezTo>
                <a:cubicBezTo>
                  <a:pt x="402216" y="1976540"/>
                  <a:pt x="405624" y="1993578"/>
                  <a:pt x="422664" y="1999542"/>
                </a:cubicBezTo>
                <a:cubicBezTo>
                  <a:pt x="438000" y="2004653"/>
                  <a:pt x="446520" y="2018284"/>
                  <a:pt x="457596" y="2028507"/>
                </a:cubicBezTo>
                <a:cubicBezTo>
                  <a:pt x="462708" y="2033619"/>
                  <a:pt x="467820" y="2041286"/>
                  <a:pt x="473784" y="2028507"/>
                </a:cubicBezTo>
                <a:cubicBezTo>
                  <a:pt x="475488" y="2024248"/>
                  <a:pt x="481452" y="2024248"/>
                  <a:pt x="484861" y="2030211"/>
                </a:cubicBezTo>
                <a:cubicBezTo>
                  <a:pt x="489973" y="2037878"/>
                  <a:pt x="496789" y="2045546"/>
                  <a:pt x="507013" y="2037878"/>
                </a:cubicBezTo>
                <a:cubicBezTo>
                  <a:pt x="510421" y="2036175"/>
                  <a:pt x="512977" y="2037878"/>
                  <a:pt x="512977" y="2039582"/>
                </a:cubicBezTo>
                <a:cubicBezTo>
                  <a:pt x="512125" y="2047250"/>
                  <a:pt x="522349" y="2054917"/>
                  <a:pt x="513829" y="2060029"/>
                </a:cubicBezTo>
                <a:cubicBezTo>
                  <a:pt x="507865" y="2064288"/>
                  <a:pt x="507865" y="2063436"/>
                  <a:pt x="513829" y="2064288"/>
                </a:cubicBezTo>
                <a:cubicBezTo>
                  <a:pt x="515533" y="2064288"/>
                  <a:pt x="516385" y="2065992"/>
                  <a:pt x="517237" y="2066844"/>
                </a:cubicBezTo>
                <a:cubicBezTo>
                  <a:pt x="508717" y="2078771"/>
                  <a:pt x="521497" y="2084734"/>
                  <a:pt x="523201" y="2094106"/>
                </a:cubicBezTo>
                <a:cubicBezTo>
                  <a:pt x="524053" y="2097513"/>
                  <a:pt x="528313" y="2102625"/>
                  <a:pt x="518941" y="2106033"/>
                </a:cubicBezTo>
                <a:cubicBezTo>
                  <a:pt x="510421" y="2109440"/>
                  <a:pt x="511273" y="2136702"/>
                  <a:pt x="519793" y="2144369"/>
                </a:cubicBezTo>
                <a:cubicBezTo>
                  <a:pt x="522349" y="2146073"/>
                  <a:pt x="522349" y="2147777"/>
                  <a:pt x="522349" y="2151185"/>
                </a:cubicBezTo>
                <a:cubicBezTo>
                  <a:pt x="520645" y="2164815"/>
                  <a:pt x="534277" y="2171631"/>
                  <a:pt x="537685" y="2183558"/>
                </a:cubicBezTo>
                <a:cubicBezTo>
                  <a:pt x="538537" y="2186966"/>
                  <a:pt x="551317" y="2193781"/>
                  <a:pt x="560689" y="2191225"/>
                </a:cubicBezTo>
                <a:cubicBezTo>
                  <a:pt x="564097" y="2190373"/>
                  <a:pt x="569210" y="2186966"/>
                  <a:pt x="568358" y="2192077"/>
                </a:cubicBezTo>
                <a:cubicBezTo>
                  <a:pt x="567505" y="2198041"/>
                  <a:pt x="569210" y="2208264"/>
                  <a:pt x="563245" y="2209115"/>
                </a:cubicBezTo>
                <a:cubicBezTo>
                  <a:pt x="558133" y="2209967"/>
                  <a:pt x="547057" y="2209967"/>
                  <a:pt x="545353" y="2204004"/>
                </a:cubicBezTo>
                <a:cubicBezTo>
                  <a:pt x="541093" y="2190373"/>
                  <a:pt x="535129" y="2192929"/>
                  <a:pt x="526609" y="2199744"/>
                </a:cubicBezTo>
                <a:cubicBezTo>
                  <a:pt x="517237" y="2206560"/>
                  <a:pt x="516385" y="2216783"/>
                  <a:pt x="523201" y="2222746"/>
                </a:cubicBezTo>
                <a:cubicBezTo>
                  <a:pt x="536833" y="2235525"/>
                  <a:pt x="534277" y="2250008"/>
                  <a:pt x="532573" y="2265343"/>
                </a:cubicBezTo>
                <a:cubicBezTo>
                  <a:pt x="531721" y="2270454"/>
                  <a:pt x="529165" y="2270454"/>
                  <a:pt x="524905" y="2270454"/>
                </a:cubicBezTo>
                <a:cubicBezTo>
                  <a:pt x="516385" y="2270454"/>
                  <a:pt x="508717" y="2268750"/>
                  <a:pt x="513829" y="2284085"/>
                </a:cubicBezTo>
                <a:cubicBezTo>
                  <a:pt x="518089" y="2297716"/>
                  <a:pt x="516385" y="2313050"/>
                  <a:pt x="507865" y="2326681"/>
                </a:cubicBezTo>
                <a:cubicBezTo>
                  <a:pt x="504457" y="2332645"/>
                  <a:pt x="501049" y="2338608"/>
                  <a:pt x="507865" y="2344572"/>
                </a:cubicBezTo>
                <a:lnTo>
                  <a:pt x="507865" y="2343720"/>
                </a:lnTo>
                <a:cubicBezTo>
                  <a:pt x="509569" y="2351387"/>
                  <a:pt x="517237" y="2361610"/>
                  <a:pt x="499345" y="2356499"/>
                </a:cubicBezTo>
                <a:cubicBezTo>
                  <a:pt x="493381" y="2354795"/>
                  <a:pt x="489121" y="2356499"/>
                  <a:pt x="494233" y="2363314"/>
                </a:cubicBezTo>
                <a:cubicBezTo>
                  <a:pt x="500197" y="2370981"/>
                  <a:pt x="498493" y="2376945"/>
                  <a:pt x="489973" y="2380353"/>
                </a:cubicBezTo>
                <a:cubicBezTo>
                  <a:pt x="482305" y="2382908"/>
                  <a:pt x="485713" y="2388020"/>
                  <a:pt x="486565" y="2393131"/>
                </a:cubicBezTo>
                <a:cubicBezTo>
                  <a:pt x="491677" y="2390576"/>
                  <a:pt x="491677" y="2381204"/>
                  <a:pt x="501049" y="2385464"/>
                </a:cubicBezTo>
                <a:cubicBezTo>
                  <a:pt x="511273" y="2390576"/>
                  <a:pt x="501901" y="2395687"/>
                  <a:pt x="503605" y="2400799"/>
                </a:cubicBezTo>
                <a:cubicBezTo>
                  <a:pt x="503605" y="2402503"/>
                  <a:pt x="503605" y="2404207"/>
                  <a:pt x="502753" y="2405058"/>
                </a:cubicBezTo>
                <a:cubicBezTo>
                  <a:pt x="499345" y="2411022"/>
                  <a:pt x="499345" y="2416133"/>
                  <a:pt x="503605" y="2421245"/>
                </a:cubicBezTo>
                <a:cubicBezTo>
                  <a:pt x="504457" y="2422097"/>
                  <a:pt x="507013" y="2426356"/>
                  <a:pt x="509569" y="2423801"/>
                </a:cubicBezTo>
                <a:cubicBezTo>
                  <a:pt x="514681" y="2419541"/>
                  <a:pt x="509569" y="2412726"/>
                  <a:pt x="512125" y="2407614"/>
                </a:cubicBezTo>
                <a:cubicBezTo>
                  <a:pt x="514681" y="2403355"/>
                  <a:pt x="502753" y="2397391"/>
                  <a:pt x="514681" y="2393983"/>
                </a:cubicBezTo>
                <a:cubicBezTo>
                  <a:pt x="524905" y="2391428"/>
                  <a:pt x="532573" y="2393983"/>
                  <a:pt x="537685" y="2401651"/>
                </a:cubicBezTo>
                <a:cubicBezTo>
                  <a:pt x="543649" y="2411022"/>
                  <a:pt x="530017" y="2409318"/>
                  <a:pt x="529165" y="2415282"/>
                </a:cubicBezTo>
                <a:cubicBezTo>
                  <a:pt x="530869" y="2417837"/>
                  <a:pt x="538537" y="2414430"/>
                  <a:pt x="535981" y="2422097"/>
                </a:cubicBezTo>
                <a:cubicBezTo>
                  <a:pt x="532573" y="2422097"/>
                  <a:pt x="528313" y="2421245"/>
                  <a:pt x="524905" y="2421245"/>
                </a:cubicBezTo>
                <a:cubicBezTo>
                  <a:pt x="520645" y="2420393"/>
                  <a:pt x="518941" y="2423801"/>
                  <a:pt x="517237" y="2427208"/>
                </a:cubicBezTo>
                <a:cubicBezTo>
                  <a:pt x="516385" y="2429764"/>
                  <a:pt x="516385" y="2432320"/>
                  <a:pt x="519793" y="2434024"/>
                </a:cubicBezTo>
                <a:cubicBezTo>
                  <a:pt x="536833" y="2439987"/>
                  <a:pt x="522349" y="2448507"/>
                  <a:pt x="519793" y="2453618"/>
                </a:cubicBezTo>
                <a:cubicBezTo>
                  <a:pt x="515533" y="2463841"/>
                  <a:pt x="510421" y="2453618"/>
                  <a:pt x="505309" y="2452766"/>
                </a:cubicBezTo>
                <a:cubicBezTo>
                  <a:pt x="503605" y="2452766"/>
                  <a:pt x="502753" y="2451914"/>
                  <a:pt x="501049" y="2451062"/>
                </a:cubicBezTo>
                <a:cubicBezTo>
                  <a:pt x="501049" y="2445951"/>
                  <a:pt x="508717" y="2443395"/>
                  <a:pt x="505309" y="2437432"/>
                </a:cubicBezTo>
                <a:cubicBezTo>
                  <a:pt x="504457" y="2434876"/>
                  <a:pt x="505309" y="2430616"/>
                  <a:pt x="497641" y="2434876"/>
                </a:cubicBezTo>
                <a:cubicBezTo>
                  <a:pt x="487417" y="2439987"/>
                  <a:pt x="470376" y="2434024"/>
                  <a:pt x="474636" y="2455322"/>
                </a:cubicBezTo>
                <a:cubicBezTo>
                  <a:pt x="475488" y="2458730"/>
                  <a:pt x="469524" y="2457026"/>
                  <a:pt x="466968" y="2457878"/>
                </a:cubicBezTo>
                <a:cubicBezTo>
                  <a:pt x="463560" y="2459582"/>
                  <a:pt x="462708" y="2463841"/>
                  <a:pt x="466116" y="2464693"/>
                </a:cubicBezTo>
                <a:cubicBezTo>
                  <a:pt x="482305" y="2470657"/>
                  <a:pt x="466968" y="2471509"/>
                  <a:pt x="465264" y="2475768"/>
                </a:cubicBezTo>
                <a:cubicBezTo>
                  <a:pt x="461004" y="2485991"/>
                  <a:pt x="455040" y="2487695"/>
                  <a:pt x="444816" y="2489399"/>
                </a:cubicBezTo>
                <a:cubicBezTo>
                  <a:pt x="438000" y="2491103"/>
                  <a:pt x="433740" y="2488547"/>
                  <a:pt x="428628" y="2487695"/>
                </a:cubicBezTo>
                <a:cubicBezTo>
                  <a:pt x="426072" y="2493659"/>
                  <a:pt x="435444" y="2498770"/>
                  <a:pt x="426924" y="2503882"/>
                </a:cubicBezTo>
                <a:cubicBezTo>
                  <a:pt x="428628" y="2495362"/>
                  <a:pt x="418404" y="2490251"/>
                  <a:pt x="420960" y="2480880"/>
                </a:cubicBezTo>
                <a:cubicBezTo>
                  <a:pt x="421812" y="2479176"/>
                  <a:pt x="417552" y="2477472"/>
                  <a:pt x="414996" y="2477472"/>
                </a:cubicBezTo>
                <a:cubicBezTo>
                  <a:pt x="411588" y="2478324"/>
                  <a:pt x="414144" y="2480028"/>
                  <a:pt x="414144" y="2482584"/>
                </a:cubicBezTo>
                <a:cubicBezTo>
                  <a:pt x="414996" y="2491103"/>
                  <a:pt x="423516" y="2505586"/>
                  <a:pt x="401364" y="2499622"/>
                </a:cubicBezTo>
                <a:cubicBezTo>
                  <a:pt x="399660" y="2498770"/>
                  <a:pt x="392844" y="2505586"/>
                  <a:pt x="385175" y="2503030"/>
                </a:cubicBezTo>
                <a:cubicBezTo>
                  <a:pt x="380063" y="2501326"/>
                  <a:pt x="381767" y="2506438"/>
                  <a:pt x="382619" y="2508993"/>
                </a:cubicBezTo>
                <a:cubicBezTo>
                  <a:pt x="384323" y="2514957"/>
                  <a:pt x="386879" y="2520068"/>
                  <a:pt x="388583" y="2526032"/>
                </a:cubicBezTo>
                <a:cubicBezTo>
                  <a:pt x="391991" y="2522624"/>
                  <a:pt x="389435" y="2514105"/>
                  <a:pt x="396252" y="2515809"/>
                </a:cubicBezTo>
                <a:cubicBezTo>
                  <a:pt x="401364" y="2517513"/>
                  <a:pt x="406476" y="2520920"/>
                  <a:pt x="405624" y="2528587"/>
                </a:cubicBezTo>
                <a:cubicBezTo>
                  <a:pt x="405624" y="2531995"/>
                  <a:pt x="405624" y="2536255"/>
                  <a:pt x="404772" y="2539663"/>
                </a:cubicBezTo>
                <a:cubicBezTo>
                  <a:pt x="400512" y="2548182"/>
                  <a:pt x="408180" y="2549034"/>
                  <a:pt x="410736" y="2547330"/>
                </a:cubicBezTo>
                <a:cubicBezTo>
                  <a:pt x="426072" y="2535403"/>
                  <a:pt x="423516" y="2552442"/>
                  <a:pt x="430332" y="2557553"/>
                </a:cubicBezTo>
                <a:cubicBezTo>
                  <a:pt x="425220" y="2559257"/>
                  <a:pt x="420960" y="2560109"/>
                  <a:pt x="417552" y="2561813"/>
                </a:cubicBezTo>
                <a:cubicBezTo>
                  <a:pt x="411588" y="2564368"/>
                  <a:pt x="406476" y="2566072"/>
                  <a:pt x="405624" y="2556701"/>
                </a:cubicBezTo>
                <a:cubicBezTo>
                  <a:pt x="404772" y="2549034"/>
                  <a:pt x="397956" y="2552442"/>
                  <a:pt x="394548" y="2553294"/>
                </a:cubicBezTo>
                <a:cubicBezTo>
                  <a:pt x="388583" y="2554145"/>
                  <a:pt x="390287" y="2559257"/>
                  <a:pt x="392844" y="2562665"/>
                </a:cubicBezTo>
                <a:cubicBezTo>
                  <a:pt x="398808" y="2572036"/>
                  <a:pt x="400512" y="2577999"/>
                  <a:pt x="384323" y="2575443"/>
                </a:cubicBezTo>
                <a:cubicBezTo>
                  <a:pt x="375803" y="2574592"/>
                  <a:pt x="372395" y="2588222"/>
                  <a:pt x="377507" y="2597594"/>
                </a:cubicBezTo>
                <a:cubicBezTo>
                  <a:pt x="380063" y="2601853"/>
                  <a:pt x="388583" y="2605261"/>
                  <a:pt x="381767" y="2611224"/>
                </a:cubicBezTo>
                <a:cubicBezTo>
                  <a:pt x="380063" y="2618892"/>
                  <a:pt x="372395" y="2618040"/>
                  <a:pt x="367283" y="2609520"/>
                </a:cubicBezTo>
                <a:cubicBezTo>
                  <a:pt x="369839" y="2601853"/>
                  <a:pt x="364727" y="2597594"/>
                  <a:pt x="358763" y="2594186"/>
                </a:cubicBezTo>
                <a:cubicBezTo>
                  <a:pt x="356207" y="2593334"/>
                  <a:pt x="351095" y="2593334"/>
                  <a:pt x="350243" y="2595038"/>
                </a:cubicBezTo>
                <a:cubicBezTo>
                  <a:pt x="348539" y="2597594"/>
                  <a:pt x="347687" y="2601853"/>
                  <a:pt x="348539" y="2605261"/>
                </a:cubicBezTo>
                <a:cubicBezTo>
                  <a:pt x="348539" y="2606965"/>
                  <a:pt x="351947" y="2611224"/>
                  <a:pt x="356207" y="2608669"/>
                </a:cubicBezTo>
                <a:cubicBezTo>
                  <a:pt x="360467" y="2605261"/>
                  <a:pt x="363023" y="2611224"/>
                  <a:pt x="367283" y="2609520"/>
                </a:cubicBezTo>
                <a:close/>
                <a:moveTo>
                  <a:pt x="67376" y="2603557"/>
                </a:moveTo>
                <a:cubicBezTo>
                  <a:pt x="69932" y="2606965"/>
                  <a:pt x="68228" y="2614632"/>
                  <a:pt x="73340" y="2616336"/>
                </a:cubicBezTo>
                <a:cubicBezTo>
                  <a:pt x="78452" y="2618040"/>
                  <a:pt x="75896" y="2631671"/>
                  <a:pt x="85268" y="2624855"/>
                </a:cubicBezTo>
                <a:cubicBezTo>
                  <a:pt x="92936" y="2618892"/>
                  <a:pt x="83564" y="2614632"/>
                  <a:pt x="81860" y="2610372"/>
                </a:cubicBezTo>
                <a:cubicBezTo>
                  <a:pt x="81008" y="2608669"/>
                  <a:pt x="75896" y="2607817"/>
                  <a:pt x="80156" y="2605261"/>
                </a:cubicBezTo>
                <a:cubicBezTo>
                  <a:pt x="92936" y="2599297"/>
                  <a:pt x="75896" y="2591630"/>
                  <a:pt x="81860" y="2585667"/>
                </a:cubicBezTo>
                <a:cubicBezTo>
                  <a:pt x="77600" y="2586519"/>
                  <a:pt x="77600" y="2580555"/>
                  <a:pt x="75044" y="2580555"/>
                </a:cubicBezTo>
                <a:cubicBezTo>
                  <a:pt x="72488" y="2580555"/>
                  <a:pt x="71636" y="2583963"/>
                  <a:pt x="70784" y="2586519"/>
                </a:cubicBezTo>
                <a:cubicBezTo>
                  <a:pt x="69080" y="2591630"/>
                  <a:pt x="68228" y="2596742"/>
                  <a:pt x="67376" y="2603557"/>
                </a:cubicBezTo>
                <a:close/>
                <a:moveTo>
                  <a:pt x="1872784" y="2694713"/>
                </a:moveTo>
                <a:cubicBezTo>
                  <a:pt x="1860856" y="2695565"/>
                  <a:pt x="1855744" y="2704084"/>
                  <a:pt x="1851484" y="2713455"/>
                </a:cubicBezTo>
                <a:cubicBezTo>
                  <a:pt x="1848928" y="2718567"/>
                  <a:pt x="1844668" y="2721975"/>
                  <a:pt x="1842112" y="2725382"/>
                </a:cubicBezTo>
                <a:cubicBezTo>
                  <a:pt x="1838704" y="2721975"/>
                  <a:pt x="1833592" y="2720271"/>
                  <a:pt x="1832740" y="2714307"/>
                </a:cubicBezTo>
                <a:cubicBezTo>
                  <a:pt x="1831036" y="2706640"/>
                  <a:pt x="1828480" y="2700677"/>
                  <a:pt x="1818256" y="2704936"/>
                </a:cubicBezTo>
                <a:cubicBezTo>
                  <a:pt x="1814848" y="2706640"/>
                  <a:pt x="1809735" y="2713455"/>
                  <a:pt x="1806327" y="2703232"/>
                </a:cubicBezTo>
                <a:cubicBezTo>
                  <a:pt x="1803771" y="2696417"/>
                  <a:pt x="1802919" y="2691305"/>
                  <a:pt x="1811439" y="2688750"/>
                </a:cubicBezTo>
                <a:cubicBezTo>
                  <a:pt x="1813143" y="2688750"/>
                  <a:pt x="1813995" y="2687046"/>
                  <a:pt x="1814848" y="2686194"/>
                </a:cubicBezTo>
                <a:cubicBezTo>
                  <a:pt x="1809735" y="2679378"/>
                  <a:pt x="1797807" y="2693009"/>
                  <a:pt x="1797807" y="2679378"/>
                </a:cubicBezTo>
                <a:cubicBezTo>
                  <a:pt x="1797807" y="2676823"/>
                  <a:pt x="1811439" y="2674267"/>
                  <a:pt x="1820812" y="2677674"/>
                </a:cubicBezTo>
                <a:cubicBezTo>
                  <a:pt x="1814848" y="2669155"/>
                  <a:pt x="1808883" y="2668303"/>
                  <a:pt x="1800363" y="2668303"/>
                </a:cubicBezTo>
                <a:cubicBezTo>
                  <a:pt x="1792695" y="2668303"/>
                  <a:pt x="1784175" y="2665748"/>
                  <a:pt x="1777359" y="2660636"/>
                </a:cubicBezTo>
                <a:cubicBezTo>
                  <a:pt x="1773099" y="2658080"/>
                  <a:pt x="1772247" y="2648709"/>
                  <a:pt x="1763727" y="2655525"/>
                </a:cubicBezTo>
                <a:cubicBezTo>
                  <a:pt x="1760319" y="2658080"/>
                  <a:pt x="1758615" y="2652117"/>
                  <a:pt x="1756911" y="2648709"/>
                </a:cubicBezTo>
                <a:cubicBezTo>
                  <a:pt x="1755207" y="2643597"/>
                  <a:pt x="1754355" y="2638486"/>
                  <a:pt x="1759467" y="2635078"/>
                </a:cubicBezTo>
                <a:cubicBezTo>
                  <a:pt x="1762875" y="2632523"/>
                  <a:pt x="1767135" y="2630819"/>
                  <a:pt x="1770543" y="2629115"/>
                </a:cubicBezTo>
                <a:cubicBezTo>
                  <a:pt x="1772247" y="2627411"/>
                  <a:pt x="1776507" y="2624855"/>
                  <a:pt x="1774803" y="2623151"/>
                </a:cubicBezTo>
                <a:cubicBezTo>
                  <a:pt x="1761171" y="2613780"/>
                  <a:pt x="1764579" y="2592482"/>
                  <a:pt x="1749243" y="2584815"/>
                </a:cubicBezTo>
                <a:cubicBezTo>
                  <a:pt x="1738167" y="2578851"/>
                  <a:pt x="1733055" y="2587371"/>
                  <a:pt x="1727091" y="2595890"/>
                </a:cubicBezTo>
                <a:cubicBezTo>
                  <a:pt x="1733907" y="2590778"/>
                  <a:pt x="1740723" y="2595890"/>
                  <a:pt x="1746687" y="2596742"/>
                </a:cubicBezTo>
                <a:cubicBezTo>
                  <a:pt x="1756911" y="2599297"/>
                  <a:pt x="1749243" y="2606965"/>
                  <a:pt x="1745835" y="2607817"/>
                </a:cubicBezTo>
                <a:cubicBezTo>
                  <a:pt x="1731351" y="2612928"/>
                  <a:pt x="1744983" y="2629115"/>
                  <a:pt x="1733907" y="2635078"/>
                </a:cubicBezTo>
                <a:cubicBezTo>
                  <a:pt x="1741575" y="2637634"/>
                  <a:pt x="1745835" y="2644449"/>
                  <a:pt x="1750947" y="2650413"/>
                </a:cubicBezTo>
                <a:cubicBezTo>
                  <a:pt x="1757763" y="2657228"/>
                  <a:pt x="1751799" y="2661488"/>
                  <a:pt x="1748391" y="2666600"/>
                </a:cubicBezTo>
                <a:cubicBezTo>
                  <a:pt x="1740723" y="2659784"/>
                  <a:pt x="1731351" y="2668303"/>
                  <a:pt x="1723682" y="2663192"/>
                </a:cubicBezTo>
                <a:cubicBezTo>
                  <a:pt x="1717718" y="2658932"/>
                  <a:pt x="1719422" y="2652969"/>
                  <a:pt x="1721126" y="2647857"/>
                </a:cubicBezTo>
                <a:cubicBezTo>
                  <a:pt x="1721126" y="2646153"/>
                  <a:pt x="1720274" y="2643597"/>
                  <a:pt x="1719422" y="2641042"/>
                </a:cubicBezTo>
                <a:cubicBezTo>
                  <a:pt x="1712606" y="2644449"/>
                  <a:pt x="1717718" y="2652117"/>
                  <a:pt x="1710902" y="2654673"/>
                </a:cubicBezTo>
                <a:cubicBezTo>
                  <a:pt x="1705790" y="2645301"/>
                  <a:pt x="1703234" y="2637634"/>
                  <a:pt x="1716014" y="2630819"/>
                </a:cubicBezTo>
                <a:cubicBezTo>
                  <a:pt x="1721978" y="2627411"/>
                  <a:pt x="1728795" y="2622299"/>
                  <a:pt x="1729647" y="2615484"/>
                </a:cubicBezTo>
                <a:cubicBezTo>
                  <a:pt x="1729647" y="2612928"/>
                  <a:pt x="1724534" y="2606965"/>
                  <a:pt x="1719422" y="2605261"/>
                </a:cubicBezTo>
                <a:cubicBezTo>
                  <a:pt x="1716014" y="2604409"/>
                  <a:pt x="1711754" y="2603557"/>
                  <a:pt x="1712606" y="2606965"/>
                </a:cubicBezTo>
                <a:cubicBezTo>
                  <a:pt x="1715162" y="2617188"/>
                  <a:pt x="1704938" y="2623151"/>
                  <a:pt x="1704086" y="2633374"/>
                </a:cubicBezTo>
                <a:cubicBezTo>
                  <a:pt x="1696418" y="2626559"/>
                  <a:pt x="1681082" y="2624003"/>
                  <a:pt x="1695566" y="2609520"/>
                </a:cubicBezTo>
                <a:cubicBezTo>
                  <a:pt x="1700678" y="2604409"/>
                  <a:pt x="1689602" y="2603557"/>
                  <a:pt x="1691306" y="2596742"/>
                </a:cubicBezTo>
                <a:cubicBezTo>
                  <a:pt x="1693862" y="2584815"/>
                  <a:pt x="1685342" y="2595038"/>
                  <a:pt x="1681934" y="2594186"/>
                </a:cubicBezTo>
                <a:cubicBezTo>
                  <a:pt x="1675118" y="2593334"/>
                  <a:pt x="1667450" y="2594186"/>
                  <a:pt x="1659782" y="2594186"/>
                </a:cubicBezTo>
                <a:cubicBezTo>
                  <a:pt x="1661486" y="2597594"/>
                  <a:pt x="1663190" y="2599297"/>
                  <a:pt x="1664894" y="2601853"/>
                </a:cubicBezTo>
                <a:cubicBezTo>
                  <a:pt x="1659782" y="2604409"/>
                  <a:pt x="1655522" y="2606965"/>
                  <a:pt x="1650410" y="2608669"/>
                </a:cubicBezTo>
                <a:cubicBezTo>
                  <a:pt x="1647854" y="2609520"/>
                  <a:pt x="1646150" y="2606113"/>
                  <a:pt x="1646150" y="2603557"/>
                </a:cubicBezTo>
                <a:cubicBezTo>
                  <a:pt x="1644446" y="2593334"/>
                  <a:pt x="1642742" y="2583963"/>
                  <a:pt x="1629109" y="2582259"/>
                </a:cubicBezTo>
                <a:cubicBezTo>
                  <a:pt x="1627405" y="2582259"/>
                  <a:pt x="1624849" y="2579703"/>
                  <a:pt x="1624849" y="2577999"/>
                </a:cubicBezTo>
                <a:cubicBezTo>
                  <a:pt x="1623997" y="2568628"/>
                  <a:pt x="1619737" y="2564368"/>
                  <a:pt x="1610365" y="2565220"/>
                </a:cubicBezTo>
                <a:cubicBezTo>
                  <a:pt x="1608661" y="2565220"/>
                  <a:pt x="1606105" y="2560109"/>
                  <a:pt x="1602697" y="2555849"/>
                </a:cubicBezTo>
                <a:cubicBezTo>
                  <a:pt x="1619737" y="2556701"/>
                  <a:pt x="1629961" y="2551590"/>
                  <a:pt x="1630813" y="2532847"/>
                </a:cubicBezTo>
                <a:cubicBezTo>
                  <a:pt x="1623145" y="2539663"/>
                  <a:pt x="1615477" y="2549886"/>
                  <a:pt x="1606105" y="2544774"/>
                </a:cubicBezTo>
                <a:cubicBezTo>
                  <a:pt x="1600141" y="2541366"/>
                  <a:pt x="1597585" y="2530291"/>
                  <a:pt x="1605253" y="2519217"/>
                </a:cubicBezTo>
                <a:cubicBezTo>
                  <a:pt x="1589917" y="2525180"/>
                  <a:pt x="1594177" y="2537107"/>
                  <a:pt x="1591621" y="2545626"/>
                </a:cubicBezTo>
                <a:cubicBezTo>
                  <a:pt x="1577989" y="2545626"/>
                  <a:pt x="1570321" y="2539663"/>
                  <a:pt x="1561801" y="2527736"/>
                </a:cubicBezTo>
                <a:cubicBezTo>
                  <a:pt x="1553281" y="2515809"/>
                  <a:pt x="1548169" y="2510697"/>
                  <a:pt x="1561801" y="2500474"/>
                </a:cubicBezTo>
                <a:cubicBezTo>
                  <a:pt x="1566061" y="2497066"/>
                  <a:pt x="1560949" y="2491103"/>
                  <a:pt x="1559245" y="2490251"/>
                </a:cubicBezTo>
                <a:cubicBezTo>
                  <a:pt x="1554985" y="2486843"/>
                  <a:pt x="1547316" y="2491955"/>
                  <a:pt x="1542204" y="2487695"/>
                </a:cubicBezTo>
                <a:cubicBezTo>
                  <a:pt x="1541352" y="2491103"/>
                  <a:pt x="1538796" y="2495362"/>
                  <a:pt x="1538796" y="2497918"/>
                </a:cubicBezTo>
                <a:cubicBezTo>
                  <a:pt x="1541352" y="2509845"/>
                  <a:pt x="1531980" y="2504734"/>
                  <a:pt x="1527720" y="2505586"/>
                </a:cubicBezTo>
                <a:cubicBezTo>
                  <a:pt x="1520052" y="2506438"/>
                  <a:pt x="1519200" y="2499622"/>
                  <a:pt x="1520904" y="2495362"/>
                </a:cubicBezTo>
                <a:cubicBezTo>
                  <a:pt x="1521756" y="2491103"/>
                  <a:pt x="1523460" y="2486843"/>
                  <a:pt x="1517496" y="2486843"/>
                </a:cubicBezTo>
                <a:cubicBezTo>
                  <a:pt x="1503864" y="2486843"/>
                  <a:pt x="1503012" y="2474916"/>
                  <a:pt x="1498752" y="2467249"/>
                </a:cubicBezTo>
                <a:cubicBezTo>
                  <a:pt x="1494492" y="2459582"/>
                  <a:pt x="1493640" y="2458730"/>
                  <a:pt x="1486824" y="2464693"/>
                </a:cubicBezTo>
                <a:cubicBezTo>
                  <a:pt x="1483416" y="2467249"/>
                  <a:pt x="1478304" y="2461285"/>
                  <a:pt x="1474044" y="2463841"/>
                </a:cubicBezTo>
                <a:cubicBezTo>
                  <a:pt x="1472340" y="2451914"/>
                  <a:pt x="1449335" y="2451062"/>
                  <a:pt x="1457855" y="2434024"/>
                </a:cubicBezTo>
                <a:cubicBezTo>
                  <a:pt x="1440815" y="2428912"/>
                  <a:pt x="1445075" y="2416985"/>
                  <a:pt x="1447631" y="2405058"/>
                </a:cubicBezTo>
                <a:cubicBezTo>
                  <a:pt x="1433999" y="2406762"/>
                  <a:pt x="1439111" y="2393983"/>
                  <a:pt x="1434851" y="2388020"/>
                </a:cubicBezTo>
                <a:cubicBezTo>
                  <a:pt x="1429739" y="2382056"/>
                  <a:pt x="1420367" y="2380353"/>
                  <a:pt x="1418663" y="2369278"/>
                </a:cubicBezTo>
                <a:cubicBezTo>
                  <a:pt x="1412699" y="2378649"/>
                  <a:pt x="1407587" y="2385464"/>
                  <a:pt x="1404179" y="2393131"/>
                </a:cubicBezTo>
                <a:cubicBezTo>
                  <a:pt x="1400771" y="2400799"/>
                  <a:pt x="1396511" y="2400799"/>
                  <a:pt x="1390547" y="2395687"/>
                </a:cubicBezTo>
                <a:cubicBezTo>
                  <a:pt x="1386287" y="2391428"/>
                  <a:pt x="1381175" y="2386316"/>
                  <a:pt x="1387991" y="2380353"/>
                </a:cubicBezTo>
                <a:cubicBezTo>
                  <a:pt x="1394807" y="2374389"/>
                  <a:pt x="1394807" y="2371833"/>
                  <a:pt x="1385435" y="2370981"/>
                </a:cubicBezTo>
                <a:cubicBezTo>
                  <a:pt x="1376063" y="2370130"/>
                  <a:pt x="1369247" y="2357351"/>
                  <a:pt x="1359022" y="2367574"/>
                </a:cubicBezTo>
                <a:cubicBezTo>
                  <a:pt x="1350502" y="2357351"/>
                  <a:pt x="1339426" y="2368426"/>
                  <a:pt x="1330906" y="2364166"/>
                </a:cubicBezTo>
                <a:cubicBezTo>
                  <a:pt x="1321534" y="2359906"/>
                  <a:pt x="1313014" y="2353091"/>
                  <a:pt x="1305346" y="2346275"/>
                </a:cubicBezTo>
                <a:cubicBezTo>
                  <a:pt x="1299382" y="2340312"/>
                  <a:pt x="1294270" y="2336053"/>
                  <a:pt x="1284897" y="2342016"/>
                </a:cubicBezTo>
                <a:cubicBezTo>
                  <a:pt x="1284897" y="2335201"/>
                  <a:pt x="1298530" y="2336053"/>
                  <a:pt x="1290862" y="2327533"/>
                </a:cubicBezTo>
                <a:cubicBezTo>
                  <a:pt x="1285750" y="2322422"/>
                  <a:pt x="1279786" y="2321570"/>
                  <a:pt x="1274673" y="2327533"/>
                </a:cubicBezTo>
                <a:cubicBezTo>
                  <a:pt x="1270413" y="2332645"/>
                  <a:pt x="1264449" y="2334349"/>
                  <a:pt x="1260189" y="2329237"/>
                </a:cubicBezTo>
                <a:cubicBezTo>
                  <a:pt x="1256781" y="2324977"/>
                  <a:pt x="1242297" y="2326681"/>
                  <a:pt x="1250817" y="2314754"/>
                </a:cubicBezTo>
                <a:cubicBezTo>
                  <a:pt x="1245705" y="2312198"/>
                  <a:pt x="1254225" y="2298568"/>
                  <a:pt x="1239741" y="2301124"/>
                </a:cubicBezTo>
                <a:cubicBezTo>
                  <a:pt x="1236333" y="2301976"/>
                  <a:pt x="1229517" y="2296864"/>
                  <a:pt x="1226961" y="2292604"/>
                </a:cubicBezTo>
                <a:cubicBezTo>
                  <a:pt x="1222701" y="2284937"/>
                  <a:pt x="1232925" y="2290900"/>
                  <a:pt x="1234629" y="2285789"/>
                </a:cubicBezTo>
                <a:cubicBezTo>
                  <a:pt x="1237185" y="2279825"/>
                  <a:pt x="1240593" y="2275566"/>
                  <a:pt x="1235481" y="2269602"/>
                </a:cubicBezTo>
                <a:cubicBezTo>
                  <a:pt x="1226109" y="2279825"/>
                  <a:pt x="1216737" y="2289197"/>
                  <a:pt x="1205661" y="2271306"/>
                </a:cubicBezTo>
                <a:cubicBezTo>
                  <a:pt x="1203105" y="2267899"/>
                  <a:pt x="1197141" y="2263639"/>
                  <a:pt x="1192029" y="2267899"/>
                </a:cubicBezTo>
                <a:cubicBezTo>
                  <a:pt x="1186064" y="2273010"/>
                  <a:pt x="1192881" y="2275566"/>
                  <a:pt x="1195436" y="2278973"/>
                </a:cubicBezTo>
                <a:cubicBezTo>
                  <a:pt x="1197993" y="2282381"/>
                  <a:pt x="1199697" y="2284937"/>
                  <a:pt x="1195436" y="2288345"/>
                </a:cubicBezTo>
                <a:cubicBezTo>
                  <a:pt x="1195436" y="2288345"/>
                  <a:pt x="1183508" y="2286641"/>
                  <a:pt x="1183508" y="2286641"/>
                </a:cubicBezTo>
                <a:cubicBezTo>
                  <a:pt x="1182656" y="2283233"/>
                  <a:pt x="1178396" y="2283233"/>
                  <a:pt x="1176692" y="2280677"/>
                </a:cubicBezTo>
                <a:cubicBezTo>
                  <a:pt x="1174136" y="2276418"/>
                  <a:pt x="1167320" y="2273010"/>
                  <a:pt x="1173284" y="2265343"/>
                </a:cubicBezTo>
                <a:cubicBezTo>
                  <a:pt x="1177544" y="2259379"/>
                  <a:pt x="1177544" y="2250008"/>
                  <a:pt x="1189472" y="2253416"/>
                </a:cubicBezTo>
                <a:cubicBezTo>
                  <a:pt x="1192029" y="2254268"/>
                  <a:pt x="1196289" y="2254268"/>
                  <a:pt x="1197993" y="2252564"/>
                </a:cubicBezTo>
                <a:cubicBezTo>
                  <a:pt x="1213329" y="2237229"/>
                  <a:pt x="1221849" y="2250008"/>
                  <a:pt x="1230369" y="2260231"/>
                </a:cubicBezTo>
                <a:cubicBezTo>
                  <a:pt x="1232925" y="2263639"/>
                  <a:pt x="1234629" y="2263639"/>
                  <a:pt x="1237185" y="2259379"/>
                </a:cubicBezTo>
                <a:cubicBezTo>
                  <a:pt x="1241445" y="2250860"/>
                  <a:pt x="1249965" y="2250008"/>
                  <a:pt x="1257633" y="2248304"/>
                </a:cubicBezTo>
                <a:cubicBezTo>
                  <a:pt x="1255077" y="2232970"/>
                  <a:pt x="1239741" y="2232970"/>
                  <a:pt x="1230369" y="2232970"/>
                </a:cubicBezTo>
                <a:cubicBezTo>
                  <a:pt x="1221849" y="2232118"/>
                  <a:pt x="1214181" y="2227006"/>
                  <a:pt x="1205661" y="2229562"/>
                </a:cubicBezTo>
                <a:cubicBezTo>
                  <a:pt x="1200549" y="2231266"/>
                  <a:pt x="1197993" y="2225302"/>
                  <a:pt x="1197141" y="2221894"/>
                </a:cubicBezTo>
                <a:cubicBezTo>
                  <a:pt x="1196289" y="2216783"/>
                  <a:pt x="1201401" y="2209115"/>
                  <a:pt x="1202253" y="2209115"/>
                </a:cubicBezTo>
                <a:cubicBezTo>
                  <a:pt x="1209069" y="2209967"/>
                  <a:pt x="1215885" y="2204856"/>
                  <a:pt x="1222701" y="2208264"/>
                </a:cubicBezTo>
                <a:cubicBezTo>
                  <a:pt x="1232073" y="2214227"/>
                  <a:pt x="1236333" y="2208264"/>
                  <a:pt x="1235481" y="2200596"/>
                </a:cubicBezTo>
                <a:cubicBezTo>
                  <a:pt x="1232925" y="2186966"/>
                  <a:pt x="1241445" y="2181002"/>
                  <a:pt x="1249965" y="2175890"/>
                </a:cubicBezTo>
                <a:cubicBezTo>
                  <a:pt x="1251669" y="2175039"/>
                  <a:pt x="1255929" y="2177594"/>
                  <a:pt x="1255077" y="2173335"/>
                </a:cubicBezTo>
                <a:cubicBezTo>
                  <a:pt x="1254225" y="2170779"/>
                  <a:pt x="1251669" y="2169075"/>
                  <a:pt x="1249113" y="2171631"/>
                </a:cubicBezTo>
                <a:cubicBezTo>
                  <a:pt x="1242297" y="2176742"/>
                  <a:pt x="1233777" y="2176742"/>
                  <a:pt x="1231221" y="2168223"/>
                </a:cubicBezTo>
                <a:cubicBezTo>
                  <a:pt x="1228665" y="2159704"/>
                  <a:pt x="1234629" y="2153740"/>
                  <a:pt x="1242297" y="2151185"/>
                </a:cubicBezTo>
                <a:cubicBezTo>
                  <a:pt x="1247409" y="2149481"/>
                  <a:pt x="1251669" y="2148629"/>
                  <a:pt x="1253373" y="2141813"/>
                </a:cubicBezTo>
                <a:cubicBezTo>
                  <a:pt x="1255077" y="2135850"/>
                  <a:pt x="1267857" y="2140110"/>
                  <a:pt x="1267005" y="2141813"/>
                </a:cubicBezTo>
                <a:cubicBezTo>
                  <a:pt x="1262745" y="2155444"/>
                  <a:pt x="1283194" y="2161408"/>
                  <a:pt x="1276377" y="2174187"/>
                </a:cubicBezTo>
                <a:cubicBezTo>
                  <a:pt x="1287454" y="2175039"/>
                  <a:pt x="1283194" y="2163963"/>
                  <a:pt x="1290010" y="2161408"/>
                </a:cubicBezTo>
                <a:cubicBezTo>
                  <a:pt x="1292566" y="2165667"/>
                  <a:pt x="1286602" y="2169927"/>
                  <a:pt x="1290862" y="2175039"/>
                </a:cubicBezTo>
                <a:cubicBezTo>
                  <a:pt x="1295122" y="2170779"/>
                  <a:pt x="1301086" y="2167371"/>
                  <a:pt x="1298530" y="2160556"/>
                </a:cubicBezTo>
                <a:cubicBezTo>
                  <a:pt x="1295974" y="2153740"/>
                  <a:pt x="1295974" y="2146925"/>
                  <a:pt x="1292566" y="2140962"/>
                </a:cubicBezTo>
                <a:cubicBezTo>
                  <a:pt x="1284897" y="2127331"/>
                  <a:pt x="1288306" y="2122219"/>
                  <a:pt x="1301938" y="2121367"/>
                </a:cubicBezTo>
                <a:cubicBezTo>
                  <a:pt x="1304494" y="2121367"/>
                  <a:pt x="1307902" y="2118811"/>
                  <a:pt x="1310458" y="2117960"/>
                </a:cubicBezTo>
                <a:cubicBezTo>
                  <a:pt x="1325794" y="2112848"/>
                  <a:pt x="1325794" y="2112848"/>
                  <a:pt x="1326646" y="2130738"/>
                </a:cubicBezTo>
                <a:cubicBezTo>
                  <a:pt x="1332610" y="2122219"/>
                  <a:pt x="1337722" y="2113700"/>
                  <a:pt x="1349650" y="2117108"/>
                </a:cubicBezTo>
                <a:cubicBezTo>
                  <a:pt x="1353910" y="2118811"/>
                  <a:pt x="1356466" y="2116256"/>
                  <a:pt x="1354762" y="2110292"/>
                </a:cubicBezTo>
                <a:cubicBezTo>
                  <a:pt x="1353910" y="2106033"/>
                  <a:pt x="1356466" y="2100921"/>
                  <a:pt x="1357318" y="2095809"/>
                </a:cubicBezTo>
                <a:cubicBezTo>
                  <a:pt x="1360726" y="2096661"/>
                  <a:pt x="1364134" y="2097513"/>
                  <a:pt x="1365838" y="2100921"/>
                </a:cubicBezTo>
                <a:cubicBezTo>
                  <a:pt x="1369247" y="2108588"/>
                  <a:pt x="1374358" y="2106885"/>
                  <a:pt x="1379471" y="2103477"/>
                </a:cubicBezTo>
                <a:cubicBezTo>
                  <a:pt x="1381175" y="2102625"/>
                  <a:pt x="1382027" y="2100069"/>
                  <a:pt x="1384583" y="2099217"/>
                </a:cubicBezTo>
                <a:cubicBezTo>
                  <a:pt x="1391399" y="2097513"/>
                  <a:pt x="1399919" y="2094106"/>
                  <a:pt x="1406735" y="2097513"/>
                </a:cubicBezTo>
                <a:cubicBezTo>
                  <a:pt x="1412699" y="2100069"/>
                  <a:pt x="1410143" y="2108588"/>
                  <a:pt x="1409291" y="2114552"/>
                </a:cubicBezTo>
                <a:cubicBezTo>
                  <a:pt x="1407587" y="2135850"/>
                  <a:pt x="1408439" y="2136702"/>
                  <a:pt x="1428887" y="2141813"/>
                </a:cubicBezTo>
                <a:cubicBezTo>
                  <a:pt x="1431443" y="2142665"/>
                  <a:pt x="1434851" y="2141813"/>
                  <a:pt x="1438259" y="2142665"/>
                </a:cubicBezTo>
                <a:cubicBezTo>
                  <a:pt x="1444223" y="2144369"/>
                  <a:pt x="1436555" y="2154592"/>
                  <a:pt x="1445927" y="2152888"/>
                </a:cubicBezTo>
                <a:cubicBezTo>
                  <a:pt x="1443371" y="2144369"/>
                  <a:pt x="1451891" y="2137554"/>
                  <a:pt x="1450187" y="2128183"/>
                </a:cubicBezTo>
                <a:cubicBezTo>
                  <a:pt x="1449335" y="2122219"/>
                  <a:pt x="1439963" y="2113700"/>
                  <a:pt x="1448483" y="2109440"/>
                </a:cubicBezTo>
                <a:cubicBezTo>
                  <a:pt x="1455299" y="2106033"/>
                  <a:pt x="1463819" y="2110292"/>
                  <a:pt x="1471488" y="2114552"/>
                </a:cubicBezTo>
                <a:cubicBezTo>
                  <a:pt x="1479156" y="2118811"/>
                  <a:pt x="1481712" y="2126479"/>
                  <a:pt x="1480860" y="2133294"/>
                </a:cubicBezTo>
                <a:cubicBezTo>
                  <a:pt x="1480008" y="2140962"/>
                  <a:pt x="1483416" y="2142665"/>
                  <a:pt x="1488528" y="2139258"/>
                </a:cubicBezTo>
                <a:cubicBezTo>
                  <a:pt x="1499604" y="2129886"/>
                  <a:pt x="1506420" y="2140110"/>
                  <a:pt x="1509828" y="2145221"/>
                </a:cubicBezTo>
                <a:cubicBezTo>
                  <a:pt x="1516644" y="2154592"/>
                  <a:pt x="1515792" y="2157148"/>
                  <a:pt x="1526868" y="2146925"/>
                </a:cubicBezTo>
                <a:cubicBezTo>
                  <a:pt x="1535388" y="2138406"/>
                  <a:pt x="1549873" y="2124775"/>
                  <a:pt x="1567765" y="2133294"/>
                </a:cubicBezTo>
                <a:cubicBezTo>
                  <a:pt x="1578841" y="2138406"/>
                  <a:pt x="1589917" y="2129886"/>
                  <a:pt x="1601845" y="2131590"/>
                </a:cubicBezTo>
                <a:cubicBezTo>
                  <a:pt x="1604401" y="2131590"/>
                  <a:pt x="1607809" y="2128183"/>
                  <a:pt x="1605253" y="2126479"/>
                </a:cubicBezTo>
                <a:cubicBezTo>
                  <a:pt x="1599289" y="2123071"/>
                  <a:pt x="1597585" y="2108588"/>
                  <a:pt x="1589065" y="2115404"/>
                </a:cubicBezTo>
                <a:cubicBezTo>
                  <a:pt x="1579693" y="2123071"/>
                  <a:pt x="1576285" y="2114552"/>
                  <a:pt x="1575433" y="2111144"/>
                </a:cubicBezTo>
                <a:cubicBezTo>
                  <a:pt x="1574581" y="2106885"/>
                  <a:pt x="1572025" y="2099217"/>
                  <a:pt x="1582249" y="2097513"/>
                </a:cubicBezTo>
                <a:cubicBezTo>
                  <a:pt x="1595029" y="2094957"/>
                  <a:pt x="1594177" y="2094106"/>
                  <a:pt x="1602697" y="2106033"/>
                </a:cubicBezTo>
                <a:cubicBezTo>
                  <a:pt x="1606105" y="2111144"/>
                  <a:pt x="1617181" y="2107736"/>
                  <a:pt x="1616329" y="2117960"/>
                </a:cubicBezTo>
                <a:cubicBezTo>
                  <a:pt x="1616329" y="2119663"/>
                  <a:pt x="1620589" y="2121367"/>
                  <a:pt x="1617181" y="2122219"/>
                </a:cubicBezTo>
                <a:cubicBezTo>
                  <a:pt x="1613773" y="2123923"/>
                  <a:pt x="1611217" y="2125627"/>
                  <a:pt x="1615477" y="2128183"/>
                </a:cubicBezTo>
                <a:cubicBezTo>
                  <a:pt x="1618033" y="2129886"/>
                  <a:pt x="1622293" y="2128183"/>
                  <a:pt x="1625701" y="2127331"/>
                </a:cubicBezTo>
                <a:cubicBezTo>
                  <a:pt x="1629109" y="2126479"/>
                  <a:pt x="1629961" y="2124775"/>
                  <a:pt x="1628257" y="2121367"/>
                </a:cubicBezTo>
                <a:cubicBezTo>
                  <a:pt x="1624849" y="2115404"/>
                  <a:pt x="1625701" y="2110292"/>
                  <a:pt x="1632517" y="2106885"/>
                </a:cubicBezTo>
                <a:cubicBezTo>
                  <a:pt x="1638481" y="2103477"/>
                  <a:pt x="1633369" y="2101773"/>
                  <a:pt x="1630813" y="2099217"/>
                </a:cubicBezTo>
                <a:cubicBezTo>
                  <a:pt x="1624849" y="2094106"/>
                  <a:pt x="1620589" y="2088994"/>
                  <a:pt x="1629961" y="2082179"/>
                </a:cubicBezTo>
                <a:cubicBezTo>
                  <a:pt x="1633369" y="2079623"/>
                  <a:pt x="1632517" y="2074511"/>
                  <a:pt x="1628257" y="2071104"/>
                </a:cubicBezTo>
                <a:cubicBezTo>
                  <a:pt x="1623145" y="2067696"/>
                  <a:pt x="1619737" y="2071955"/>
                  <a:pt x="1618033" y="2074511"/>
                </a:cubicBezTo>
                <a:cubicBezTo>
                  <a:pt x="1612069" y="2080475"/>
                  <a:pt x="1612069" y="2081327"/>
                  <a:pt x="1606957" y="2074511"/>
                </a:cubicBezTo>
                <a:cubicBezTo>
                  <a:pt x="1604401" y="2071104"/>
                  <a:pt x="1601845" y="2066844"/>
                  <a:pt x="1598437" y="2065992"/>
                </a:cubicBezTo>
                <a:cubicBezTo>
                  <a:pt x="1582249" y="2060880"/>
                  <a:pt x="1598437" y="2052361"/>
                  <a:pt x="1595029" y="2045546"/>
                </a:cubicBezTo>
                <a:cubicBezTo>
                  <a:pt x="1594177" y="2042990"/>
                  <a:pt x="1597585" y="2044694"/>
                  <a:pt x="1598437" y="2045546"/>
                </a:cubicBezTo>
                <a:cubicBezTo>
                  <a:pt x="1603549" y="2048953"/>
                  <a:pt x="1608661" y="2047250"/>
                  <a:pt x="1612921" y="2045546"/>
                </a:cubicBezTo>
                <a:cubicBezTo>
                  <a:pt x="1622293" y="2042138"/>
                  <a:pt x="1626553" y="2043842"/>
                  <a:pt x="1624849" y="2054917"/>
                </a:cubicBezTo>
                <a:cubicBezTo>
                  <a:pt x="1635073" y="2046398"/>
                  <a:pt x="1647002" y="2049805"/>
                  <a:pt x="1651262" y="2061732"/>
                </a:cubicBezTo>
                <a:cubicBezTo>
                  <a:pt x="1653818" y="2068548"/>
                  <a:pt x="1655522" y="2070252"/>
                  <a:pt x="1662338" y="2068548"/>
                </a:cubicBezTo>
                <a:cubicBezTo>
                  <a:pt x="1670006" y="2066844"/>
                  <a:pt x="1674266" y="2074511"/>
                  <a:pt x="1680230" y="2077919"/>
                </a:cubicBezTo>
                <a:cubicBezTo>
                  <a:pt x="1686194" y="2081327"/>
                  <a:pt x="1685342" y="2087290"/>
                  <a:pt x="1681082" y="2094106"/>
                </a:cubicBezTo>
                <a:cubicBezTo>
                  <a:pt x="1678526" y="2097513"/>
                  <a:pt x="1685342" y="2102625"/>
                  <a:pt x="1691306" y="2106033"/>
                </a:cubicBezTo>
                <a:cubicBezTo>
                  <a:pt x="1688750" y="2088994"/>
                  <a:pt x="1691306" y="2087290"/>
                  <a:pt x="1702382" y="2087290"/>
                </a:cubicBezTo>
                <a:cubicBezTo>
                  <a:pt x="1714310" y="2086438"/>
                  <a:pt x="1704086" y="2100921"/>
                  <a:pt x="1713458" y="2099217"/>
                </a:cubicBezTo>
                <a:cubicBezTo>
                  <a:pt x="1721126" y="2098365"/>
                  <a:pt x="1717718" y="2086438"/>
                  <a:pt x="1727091" y="2086438"/>
                </a:cubicBezTo>
                <a:cubicBezTo>
                  <a:pt x="1729647" y="2086438"/>
                  <a:pt x="1733907" y="2088142"/>
                  <a:pt x="1732203" y="2089846"/>
                </a:cubicBezTo>
                <a:cubicBezTo>
                  <a:pt x="1725387" y="2097513"/>
                  <a:pt x="1734759" y="2099217"/>
                  <a:pt x="1736463" y="2103477"/>
                </a:cubicBezTo>
                <a:cubicBezTo>
                  <a:pt x="1740723" y="2115404"/>
                  <a:pt x="1740723" y="2115404"/>
                  <a:pt x="1750947" y="2107736"/>
                </a:cubicBezTo>
                <a:cubicBezTo>
                  <a:pt x="1750947" y="2120515"/>
                  <a:pt x="1760319" y="2129035"/>
                  <a:pt x="1776507" y="2129886"/>
                </a:cubicBezTo>
                <a:cubicBezTo>
                  <a:pt x="1784175" y="2130738"/>
                  <a:pt x="1789287" y="2134146"/>
                  <a:pt x="1792695" y="2140110"/>
                </a:cubicBezTo>
                <a:cubicBezTo>
                  <a:pt x="1796103" y="2146073"/>
                  <a:pt x="1799511" y="2148629"/>
                  <a:pt x="1804623" y="2151185"/>
                </a:cubicBezTo>
                <a:cubicBezTo>
                  <a:pt x="1814848" y="2157148"/>
                  <a:pt x="1809735" y="2167371"/>
                  <a:pt x="1807179" y="2175890"/>
                </a:cubicBezTo>
                <a:cubicBezTo>
                  <a:pt x="1805475" y="2181854"/>
                  <a:pt x="1802067" y="2187817"/>
                  <a:pt x="1806327" y="2193781"/>
                </a:cubicBezTo>
                <a:cubicBezTo>
                  <a:pt x="1808031" y="2196337"/>
                  <a:pt x="1806327" y="2203152"/>
                  <a:pt x="1811439" y="2199744"/>
                </a:cubicBezTo>
                <a:cubicBezTo>
                  <a:pt x="1815699" y="2196337"/>
                  <a:pt x="1819960" y="2204004"/>
                  <a:pt x="1823368" y="2196337"/>
                </a:cubicBezTo>
                <a:cubicBezTo>
                  <a:pt x="1831036" y="2180150"/>
                  <a:pt x="1840408" y="2181002"/>
                  <a:pt x="1850632" y="2197189"/>
                </a:cubicBezTo>
                <a:cubicBezTo>
                  <a:pt x="1854040" y="2203152"/>
                  <a:pt x="1854892" y="2212523"/>
                  <a:pt x="1866820" y="2204004"/>
                </a:cubicBezTo>
                <a:cubicBezTo>
                  <a:pt x="1863412" y="2209115"/>
                  <a:pt x="1862560" y="2211671"/>
                  <a:pt x="1860856" y="2215079"/>
                </a:cubicBezTo>
                <a:cubicBezTo>
                  <a:pt x="1856596" y="2223598"/>
                  <a:pt x="1850632" y="2225302"/>
                  <a:pt x="1845520" y="2215931"/>
                </a:cubicBezTo>
                <a:cubicBezTo>
                  <a:pt x="1840408" y="2207412"/>
                  <a:pt x="1832740" y="2205708"/>
                  <a:pt x="1825072" y="2204004"/>
                </a:cubicBezTo>
                <a:cubicBezTo>
                  <a:pt x="1821664" y="2206560"/>
                  <a:pt x="1824220" y="2209115"/>
                  <a:pt x="1825072" y="2209967"/>
                </a:cubicBezTo>
                <a:cubicBezTo>
                  <a:pt x="1837852" y="2217635"/>
                  <a:pt x="1842112" y="2232118"/>
                  <a:pt x="1850632" y="2240637"/>
                </a:cubicBezTo>
                <a:cubicBezTo>
                  <a:pt x="1859152" y="2248304"/>
                  <a:pt x="1870228" y="2255120"/>
                  <a:pt x="1877896" y="2264491"/>
                </a:cubicBezTo>
                <a:cubicBezTo>
                  <a:pt x="1884712" y="2272158"/>
                  <a:pt x="1900048" y="2271306"/>
                  <a:pt x="1901752" y="2284937"/>
                </a:cubicBezTo>
                <a:cubicBezTo>
                  <a:pt x="1902604" y="2288345"/>
                  <a:pt x="1905160" y="2291752"/>
                  <a:pt x="1901752" y="2295160"/>
                </a:cubicBezTo>
                <a:cubicBezTo>
                  <a:pt x="1899196" y="2296864"/>
                  <a:pt x="1899196" y="2299420"/>
                  <a:pt x="1901752" y="2301124"/>
                </a:cubicBezTo>
                <a:cubicBezTo>
                  <a:pt x="1904309" y="2302827"/>
                  <a:pt x="1906864" y="2301124"/>
                  <a:pt x="1907717" y="2298568"/>
                </a:cubicBezTo>
                <a:cubicBezTo>
                  <a:pt x="1911125" y="2290048"/>
                  <a:pt x="1915385" y="2296012"/>
                  <a:pt x="1919645" y="2296864"/>
                </a:cubicBezTo>
                <a:cubicBezTo>
                  <a:pt x="1923053" y="2297716"/>
                  <a:pt x="1926461" y="2298568"/>
                  <a:pt x="1924757" y="2302827"/>
                </a:cubicBezTo>
                <a:cubicBezTo>
                  <a:pt x="1923053" y="2307087"/>
                  <a:pt x="1921349" y="2304531"/>
                  <a:pt x="1917941" y="2303679"/>
                </a:cubicBezTo>
                <a:cubicBezTo>
                  <a:pt x="1912829" y="2301976"/>
                  <a:pt x="1906013" y="2304531"/>
                  <a:pt x="1904309" y="2309643"/>
                </a:cubicBezTo>
                <a:cubicBezTo>
                  <a:pt x="1902604" y="2314754"/>
                  <a:pt x="1909421" y="2315606"/>
                  <a:pt x="1913681" y="2314754"/>
                </a:cubicBezTo>
                <a:cubicBezTo>
                  <a:pt x="1921349" y="2313902"/>
                  <a:pt x="1921349" y="2332645"/>
                  <a:pt x="1931573" y="2321570"/>
                </a:cubicBezTo>
                <a:cubicBezTo>
                  <a:pt x="1931573" y="2321570"/>
                  <a:pt x="1932425" y="2321570"/>
                  <a:pt x="1933277" y="2322422"/>
                </a:cubicBezTo>
                <a:cubicBezTo>
                  <a:pt x="1952873" y="2341164"/>
                  <a:pt x="1953725" y="2341164"/>
                  <a:pt x="1975877" y="2346275"/>
                </a:cubicBezTo>
                <a:cubicBezTo>
                  <a:pt x="1980137" y="2347127"/>
                  <a:pt x="1984397" y="2347127"/>
                  <a:pt x="1983545" y="2353943"/>
                </a:cubicBezTo>
                <a:cubicBezTo>
                  <a:pt x="1979285" y="2356499"/>
                  <a:pt x="1972469" y="2347127"/>
                  <a:pt x="1969061" y="2355647"/>
                </a:cubicBezTo>
                <a:cubicBezTo>
                  <a:pt x="1968209" y="2359054"/>
                  <a:pt x="1969061" y="2362462"/>
                  <a:pt x="1969061" y="2365870"/>
                </a:cubicBezTo>
                <a:cubicBezTo>
                  <a:pt x="1980137" y="2363314"/>
                  <a:pt x="1977581" y="2376093"/>
                  <a:pt x="1983545" y="2379501"/>
                </a:cubicBezTo>
                <a:cubicBezTo>
                  <a:pt x="1991213" y="2384612"/>
                  <a:pt x="1998030" y="2373537"/>
                  <a:pt x="2005698" y="2377797"/>
                </a:cubicBezTo>
                <a:cubicBezTo>
                  <a:pt x="2008254" y="2378649"/>
                  <a:pt x="2015070" y="2376093"/>
                  <a:pt x="2015070" y="2378649"/>
                </a:cubicBezTo>
                <a:cubicBezTo>
                  <a:pt x="2012514" y="2389724"/>
                  <a:pt x="2030406" y="2396539"/>
                  <a:pt x="2022738" y="2405058"/>
                </a:cubicBezTo>
                <a:cubicBezTo>
                  <a:pt x="2009958" y="2419541"/>
                  <a:pt x="2023590" y="2419541"/>
                  <a:pt x="2030406" y="2420393"/>
                </a:cubicBezTo>
                <a:cubicBezTo>
                  <a:pt x="2042334" y="2422097"/>
                  <a:pt x="2050002" y="2428060"/>
                  <a:pt x="2057670" y="2438284"/>
                </a:cubicBezTo>
                <a:cubicBezTo>
                  <a:pt x="2067042" y="2451914"/>
                  <a:pt x="2059374" y="2459582"/>
                  <a:pt x="2050854" y="2466397"/>
                </a:cubicBezTo>
                <a:cubicBezTo>
                  <a:pt x="2047446" y="2468953"/>
                  <a:pt x="2044890" y="2474916"/>
                  <a:pt x="2045742" y="2474916"/>
                </a:cubicBezTo>
                <a:cubicBezTo>
                  <a:pt x="2055114" y="2474916"/>
                  <a:pt x="2050854" y="2497918"/>
                  <a:pt x="2064486" y="2486843"/>
                </a:cubicBezTo>
                <a:cubicBezTo>
                  <a:pt x="2072154" y="2480880"/>
                  <a:pt x="2077266" y="2478324"/>
                  <a:pt x="2084935" y="2485991"/>
                </a:cubicBezTo>
                <a:cubicBezTo>
                  <a:pt x="2089195" y="2490251"/>
                  <a:pt x="2094307" y="2481732"/>
                  <a:pt x="2100271" y="2486843"/>
                </a:cubicBezTo>
                <a:cubicBezTo>
                  <a:pt x="2096011" y="2495362"/>
                  <a:pt x="2085786" y="2497918"/>
                  <a:pt x="2080674" y="2499622"/>
                </a:cubicBezTo>
                <a:cubicBezTo>
                  <a:pt x="2072154" y="2501326"/>
                  <a:pt x="2071302" y="2503030"/>
                  <a:pt x="2076414" y="2508993"/>
                </a:cubicBezTo>
                <a:cubicBezTo>
                  <a:pt x="2083231" y="2515809"/>
                  <a:pt x="2076414" y="2526032"/>
                  <a:pt x="2084082" y="2533699"/>
                </a:cubicBezTo>
                <a:cubicBezTo>
                  <a:pt x="2092603" y="2542218"/>
                  <a:pt x="2086639" y="2565220"/>
                  <a:pt x="2110495" y="2556701"/>
                </a:cubicBezTo>
                <a:cubicBezTo>
                  <a:pt x="2115607" y="2554997"/>
                  <a:pt x="2121571" y="2572036"/>
                  <a:pt x="2117311" y="2580555"/>
                </a:cubicBezTo>
                <a:cubicBezTo>
                  <a:pt x="2113051" y="2589074"/>
                  <a:pt x="2118163" y="2601853"/>
                  <a:pt x="2104531" y="2606965"/>
                </a:cubicBezTo>
                <a:cubicBezTo>
                  <a:pt x="2103679" y="2606965"/>
                  <a:pt x="2109643" y="2617188"/>
                  <a:pt x="2115607" y="2614632"/>
                </a:cubicBezTo>
                <a:cubicBezTo>
                  <a:pt x="2130943" y="2607817"/>
                  <a:pt x="2126683" y="2621448"/>
                  <a:pt x="2125831" y="2625707"/>
                </a:cubicBezTo>
                <a:cubicBezTo>
                  <a:pt x="2124979" y="2631671"/>
                  <a:pt x="2124979" y="2634226"/>
                  <a:pt x="2130091" y="2634226"/>
                </a:cubicBezTo>
                <a:cubicBezTo>
                  <a:pt x="2145427" y="2635930"/>
                  <a:pt x="2139463" y="2643597"/>
                  <a:pt x="2135203" y="2651265"/>
                </a:cubicBezTo>
                <a:cubicBezTo>
                  <a:pt x="2131795" y="2649561"/>
                  <a:pt x="2129239" y="2647005"/>
                  <a:pt x="2125831" y="2645301"/>
                </a:cubicBezTo>
                <a:cubicBezTo>
                  <a:pt x="2119867" y="2641894"/>
                  <a:pt x="2112199" y="2641042"/>
                  <a:pt x="2108791" y="2645301"/>
                </a:cubicBezTo>
                <a:cubicBezTo>
                  <a:pt x="2105383" y="2648709"/>
                  <a:pt x="2108791" y="2656376"/>
                  <a:pt x="2112199" y="2661488"/>
                </a:cubicBezTo>
                <a:cubicBezTo>
                  <a:pt x="2116459" y="2666600"/>
                  <a:pt x="2119867" y="2669155"/>
                  <a:pt x="2127535" y="2664044"/>
                </a:cubicBezTo>
                <a:cubicBezTo>
                  <a:pt x="2130943" y="2661488"/>
                  <a:pt x="2135203" y="2659784"/>
                  <a:pt x="2138611" y="2656376"/>
                </a:cubicBezTo>
                <a:cubicBezTo>
                  <a:pt x="2148835" y="2646153"/>
                  <a:pt x="2152243" y="2661488"/>
                  <a:pt x="2159911" y="2661488"/>
                </a:cubicBezTo>
                <a:cubicBezTo>
                  <a:pt x="2159911" y="2662340"/>
                  <a:pt x="2159911" y="2664044"/>
                  <a:pt x="2159911" y="2664044"/>
                </a:cubicBezTo>
                <a:cubicBezTo>
                  <a:pt x="2139463" y="2680230"/>
                  <a:pt x="2153947" y="2710048"/>
                  <a:pt x="2133499" y="2727938"/>
                </a:cubicBezTo>
                <a:cubicBezTo>
                  <a:pt x="2126683" y="2733902"/>
                  <a:pt x="2121571" y="2733902"/>
                  <a:pt x="2114755" y="2733902"/>
                </a:cubicBezTo>
                <a:cubicBezTo>
                  <a:pt x="2108791" y="2733902"/>
                  <a:pt x="2107087" y="2728790"/>
                  <a:pt x="2107939" y="2721975"/>
                </a:cubicBezTo>
                <a:cubicBezTo>
                  <a:pt x="2108791" y="2714307"/>
                  <a:pt x="2105383" y="2710048"/>
                  <a:pt x="2095159" y="2714307"/>
                </a:cubicBezTo>
                <a:cubicBezTo>
                  <a:pt x="2089195" y="2716863"/>
                  <a:pt x="2078118" y="2716011"/>
                  <a:pt x="2080674" y="2704084"/>
                </a:cubicBezTo>
                <a:cubicBezTo>
                  <a:pt x="2081526" y="2698973"/>
                  <a:pt x="2077266" y="2700677"/>
                  <a:pt x="2077266" y="2701529"/>
                </a:cubicBezTo>
                <a:cubicBezTo>
                  <a:pt x="2074710" y="2705788"/>
                  <a:pt x="2068746" y="2712603"/>
                  <a:pt x="2072154" y="2716011"/>
                </a:cubicBezTo>
                <a:cubicBezTo>
                  <a:pt x="2081526" y="2726234"/>
                  <a:pt x="2070450" y="2729642"/>
                  <a:pt x="2066190" y="2739865"/>
                </a:cubicBezTo>
                <a:cubicBezTo>
                  <a:pt x="2064486" y="2727086"/>
                  <a:pt x="2047446" y="2728790"/>
                  <a:pt x="2053410" y="2714307"/>
                </a:cubicBezTo>
                <a:cubicBezTo>
                  <a:pt x="2054262" y="2712603"/>
                  <a:pt x="2050002" y="2711751"/>
                  <a:pt x="2047446" y="2711751"/>
                </a:cubicBezTo>
                <a:cubicBezTo>
                  <a:pt x="2037222" y="2711751"/>
                  <a:pt x="2026998" y="2707492"/>
                  <a:pt x="2017626" y="2715159"/>
                </a:cubicBezTo>
                <a:cubicBezTo>
                  <a:pt x="2015922" y="2716863"/>
                  <a:pt x="2011662" y="2720271"/>
                  <a:pt x="2008254" y="2717715"/>
                </a:cubicBezTo>
                <a:cubicBezTo>
                  <a:pt x="2005698" y="2716011"/>
                  <a:pt x="2002290" y="2711751"/>
                  <a:pt x="1999734" y="2716011"/>
                </a:cubicBezTo>
                <a:cubicBezTo>
                  <a:pt x="1998030" y="2719419"/>
                  <a:pt x="1994621" y="2724530"/>
                  <a:pt x="1999734" y="2728790"/>
                </a:cubicBezTo>
                <a:cubicBezTo>
                  <a:pt x="2002290" y="2730494"/>
                  <a:pt x="2004846" y="2733050"/>
                  <a:pt x="2000586" y="2735606"/>
                </a:cubicBezTo>
                <a:cubicBezTo>
                  <a:pt x="1996325" y="2738161"/>
                  <a:pt x="1994621" y="2734754"/>
                  <a:pt x="1993770" y="2732198"/>
                </a:cubicBezTo>
                <a:cubicBezTo>
                  <a:pt x="1989509" y="2717715"/>
                  <a:pt x="1970765" y="2720271"/>
                  <a:pt x="1963949" y="2707492"/>
                </a:cubicBezTo>
                <a:cubicBezTo>
                  <a:pt x="1962245" y="2704084"/>
                  <a:pt x="1955429" y="2713455"/>
                  <a:pt x="1949465" y="2714307"/>
                </a:cubicBezTo>
                <a:cubicBezTo>
                  <a:pt x="1960541" y="2722827"/>
                  <a:pt x="1939241" y="2734754"/>
                  <a:pt x="1952873" y="2744125"/>
                </a:cubicBezTo>
                <a:cubicBezTo>
                  <a:pt x="1957985" y="2747532"/>
                  <a:pt x="1952873" y="2756904"/>
                  <a:pt x="1949465" y="2758607"/>
                </a:cubicBezTo>
                <a:cubicBezTo>
                  <a:pt x="1946909" y="2760311"/>
                  <a:pt x="1937537" y="2756904"/>
                  <a:pt x="1935833" y="2753496"/>
                </a:cubicBezTo>
                <a:cubicBezTo>
                  <a:pt x="1931573" y="2745828"/>
                  <a:pt x="1926461" y="2736458"/>
                  <a:pt x="1928165" y="2729642"/>
                </a:cubicBezTo>
                <a:cubicBezTo>
                  <a:pt x="1929869" y="2721123"/>
                  <a:pt x="1925609" y="2717715"/>
                  <a:pt x="1921349" y="2715159"/>
                </a:cubicBezTo>
                <a:cubicBezTo>
                  <a:pt x="1916237" y="2711751"/>
                  <a:pt x="1912829" y="2709196"/>
                  <a:pt x="1918793" y="2700677"/>
                </a:cubicBezTo>
                <a:cubicBezTo>
                  <a:pt x="1906864" y="2706640"/>
                  <a:pt x="1908569" y="2715159"/>
                  <a:pt x="1912829" y="2718567"/>
                </a:cubicBezTo>
                <a:cubicBezTo>
                  <a:pt x="1922201" y="2727086"/>
                  <a:pt x="1913681" y="2731346"/>
                  <a:pt x="1909421" y="2734754"/>
                </a:cubicBezTo>
                <a:cubicBezTo>
                  <a:pt x="1902604" y="2739865"/>
                  <a:pt x="1900048" y="2737309"/>
                  <a:pt x="1896640" y="2728790"/>
                </a:cubicBezTo>
                <a:cubicBezTo>
                  <a:pt x="1893232" y="2718567"/>
                  <a:pt x="1877896" y="2716011"/>
                  <a:pt x="1873636" y="2704936"/>
                </a:cubicBezTo>
                <a:cubicBezTo>
                  <a:pt x="1872784" y="2698973"/>
                  <a:pt x="1871932" y="2697269"/>
                  <a:pt x="1872784" y="2694713"/>
                </a:cubicBezTo>
                <a:cubicBezTo>
                  <a:pt x="1877044" y="2693861"/>
                  <a:pt x="1881304" y="2694713"/>
                  <a:pt x="1885564" y="2697269"/>
                </a:cubicBezTo>
                <a:cubicBezTo>
                  <a:pt x="1888120" y="2698973"/>
                  <a:pt x="1891528" y="2696417"/>
                  <a:pt x="1893232" y="2693861"/>
                </a:cubicBezTo>
                <a:cubicBezTo>
                  <a:pt x="1894084" y="2692157"/>
                  <a:pt x="1896640" y="2689602"/>
                  <a:pt x="1894084" y="2688750"/>
                </a:cubicBezTo>
                <a:cubicBezTo>
                  <a:pt x="1888120" y="2687046"/>
                  <a:pt x="1884712" y="2679378"/>
                  <a:pt x="1877896" y="2681082"/>
                </a:cubicBezTo>
                <a:cubicBezTo>
                  <a:pt x="1871080" y="2683638"/>
                  <a:pt x="1871080" y="2688750"/>
                  <a:pt x="1872784" y="2694713"/>
                </a:cubicBezTo>
                <a:close/>
                <a:moveTo>
                  <a:pt x="1267005" y="2204856"/>
                </a:moveTo>
                <a:cubicBezTo>
                  <a:pt x="1268709" y="2207412"/>
                  <a:pt x="1268709" y="2209967"/>
                  <a:pt x="1270413" y="2211671"/>
                </a:cubicBezTo>
                <a:cubicBezTo>
                  <a:pt x="1272117" y="2215079"/>
                  <a:pt x="1269561" y="2221894"/>
                  <a:pt x="1276377" y="2220191"/>
                </a:cubicBezTo>
                <a:cubicBezTo>
                  <a:pt x="1281490" y="2218487"/>
                  <a:pt x="1277229" y="2212523"/>
                  <a:pt x="1278933" y="2209967"/>
                </a:cubicBezTo>
                <a:cubicBezTo>
                  <a:pt x="1283194" y="2204004"/>
                  <a:pt x="1263597" y="2195485"/>
                  <a:pt x="1281490" y="2192077"/>
                </a:cubicBezTo>
                <a:cubicBezTo>
                  <a:pt x="1280637" y="2190373"/>
                  <a:pt x="1279786" y="2187817"/>
                  <a:pt x="1278082" y="2187817"/>
                </a:cubicBezTo>
                <a:cubicBezTo>
                  <a:pt x="1272969" y="2187817"/>
                  <a:pt x="1267857" y="2185262"/>
                  <a:pt x="1266153" y="2193781"/>
                </a:cubicBezTo>
                <a:cubicBezTo>
                  <a:pt x="1265301" y="2198892"/>
                  <a:pt x="1262745" y="2208264"/>
                  <a:pt x="1254225" y="2207412"/>
                </a:cubicBezTo>
                <a:cubicBezTo>
                  <a:pt x="1248261" y="2206560"/>
                  <a:pt x="1243149" y="2205708"/>
                  <a:pt x="1244853" y="2213375"/>
                </a:cubicBezTo>
                <a:cubicBezTo>
                  <a:pt x="1246557" y="2218487"/>
                  <a:pt x="1245705" y="2227858"/>
                  <a:pt x="1252521" y="2228710"/>
                </a:cubicBezTo>
                <a:cubicBezTo>
                  <a:pt x="1256781" y="2229562"/>
                  <a:pt x="1265301" y="2227858"/>
                  <a:pt x="1265301" y="2217635"/>
                </a:cubicBezTo>
                <a:cubicBezTo>
                  <a:pt x="1263597" y="2215079"/>
                  <a:pt x="1261041" y="2209967"/>
                  <a:pt x="1267005" y="2204856"/>
                </a:cubicBezTo>
                <a:close/>
                <a:moveTo>
                  <a:pt x="2053410" y="2687046"/>
                </a:moveTo>
                <a:cubicBezTo>
                  <a:pt x="2067894" y="2681082"/>
                  <a:pt x="2064486" y="2666600"/>
                  <a:pt x="2070450" y="2657228"/>
                </a:cubicBezTo>
                <a:cubicBezTo>
                  <a:pt x="2072154" y="2653821"/>
                  <a:pt x="2068746" y="2652117"/>
                  <a:pt x="2066190" y="2650413"/>
                </a:cubicBezTo>
                <a:cubicBezTo>
                  <a:pt x="2064486" y="2648709"/>
                  <a:pt x="2061930" y="2647005"/>
                  <a:pt x="2059374" y="2649561"/>
                </a:cubicBezTo>
                <a:cubicBezTo>
                  <a:pt x="2057670" y="2652117"/>
                  <a:pt x="2058522" y="2654673"/>
                  <a:pt x="2058522" y="2658080"/>
                </a:cubicBezTo>
                <a:cubicBezTo>
                  <a:pt x="2058522" y="2661488"/>
                  <a:pt x="2063634" y="2667451"/>
                  <a:pt x="2057670" y="2669155"/>
                </a:cubicBezTo>
                <a:cubicBezTo>
                  <a:pt x="2049150" y="2672563"/>
                  <a:pt x="2055966" y="2661488"/>
                  <a:pt x="2049150" y="2660636"/>
                </a:cubicBezTo>
                <a:cubicBezTo>
                  <a:pt x="2046594" y="2670007"/>
                  <a:pt x="2049150" y="2678526"/>
                  <a:pt x="2053410" y="2687046"/>
                </a:cubicBezTo>
                <a:close/>
                <a:moveTo>
                  <a:pt x="1486824" y="2427208"/>
                </a:moveTo>
                <a:cubicBezTo>
                  <a:pt x="1486824" y="2424653"/>
                  <a:pt x="1484268" y="2422097"/>
                  <a:pt x="1482564" y="2422949"/>
                </a:cubicBezTo>
                <a:cubicBezTo>
                  <a:pt x="1474896" y="2426356"/>
                  <a:pt x="1468932" y="2433172"/>
                  <a:pt x="1468932" y="2439987"/>
                </a:cubicBezTo>
                <a:cubicBezTo>
                  <a:pt x="1468932" y="2445951"/>
                  <a:pt x="1475748" y="2452766"/>
                  <a:pt x="1483416" y="2453618"/>
                </a:cubicBezTo>
                <a:cubicBezTo>
                  <a:pt x="1486824" y="2454470"/>
                  <a:pt x="1489380" y="2451062"/>
                  <a:pt x="1490232" y="2448507"/>
                </a:cubicBezTo>
                <a:cubicBezTo>
                  <a:pt x="1491084" y="2445951"/>
                  <a:pt x="1494492" y="2441691"/>
                  <a:pt x="1490232" y="2439987"/>
                </a:cubicBezTo>
                <a:cubicBezTo>
                  <a:pt x="1481712" y="2437432"/>
                  <a:pt x="1481712" y="2433172"/>
                  <a:pt x="1486824" y="2427208"/>
                </a:cubicBezTo>
                <a:close/>
                <a:moveTo>
                  <a:pt x="2097715" y="2618892"/>
                </a:moveTo>
                <a:cubicBezTo>
                  <a:pt x="2092603" y="2618892"/>
                  <a:pt x="2090047" y="2619744"/>
                  <a:pt x="2090899" y="2623151"/>
                </a:cubicBezTo>
                <a:cubicBezTo>
                  <a:pt x="2092603" y="2631671"/>
                  <a:pt x="2099419" y="2636782"/>
                  <a:pt x="2107087" y="2636782"/>
                </a:cubicBezTo>
                <a:cubicBezTo>
                  <a:pt x="2111347" y="2636782"/>
                  <a:pt x="2116459" y="2630819"/>
                  <a:pt x="2114755" y="2624003"/>
                </a:cubicBezTo>
                <a:cubicBezTo>
                  <a:pt x="2106235" y="2629115"/>
                  <a:pt x="2101975" y="2622299"/>
                  <a:pt x="2097715" y="2618892"/>
                </a:cubicBezTo>
                <a:close/>
                <a:moveTo>
                  <a:pt x="1648706" y="2572036"/>
                </a:moveTo>
                <a:cubicBezTo>
                  <a:pt x="1648706" y="2576295"/>
                  <a:pt x="1645298" y="2581407"/>
                  <a:pt x="1651262" y="2581407"/>
                </a:cubicBezTo>
                <a:cubicBezTo>
                  <a:pt x="1663190" y="2581407"/>
                  <a:pt x="1658930" y="2567776"/>
                  <a:pt x="1664894" y="2561813"/>
                </a:cubicBezTo>
                <a:cubicBezTo>
                  <a:pt x="1666598" y="2560109"/>
                  <a:pt x="1662338" y="2556701"/>
                  <a:pt x="1660634" y="2556701"/>
                </a:cubicBezTo>
                <a:cubicBezTo>
                  <a:pt x="1652114" y="2557553"/>
                  <a:pt x="1648706" y="2564368"/>
                  <a:pt x="1648706" y="2572036"/>
                </a:cubicBezTo>
                <a:close/>
                <a:moveTo>
                  <a:pt x="1589917" y="2491103"/>
                </a:moveTo>
                <a:cubicBezTo>
                  <a:pt x="1585657" y="2497066"/>
                  <a:pt x="1581397" y="2497918"/>
                  <a:pt x="1575433" y="2494510"/>
                </a:cubicBezTo>
                <a:cubicBezTo>
                  <a:pt x="1572877" y="2492807"/>
                  <a:pt x="1569469" y="2495362"/>
                  <a:pt x="1568617" y="2498770"/>
                </a:cubicBezTo>
                <a:cubicBezTo>
                  <a:pt x="1567765" y="2502178"/>
                  <a:pt x="1569469" y="2504734"/>
                  <a:pt x="1572877" y="2506438"/>
                </a:cubicBezTo>
                <a:cubicBezTo>
                  <a:pt x="1582249" y="2509845"/>
                  <a:pt x="1589917" y="2503030"/>
                  <a:pt x="1589917" y="2491103"/>
                </a:cubicBezTo>
                <a:close/>
                <a:moveTo>
                  <a:pt x="1578841" y="2458730"/>
                </a:moveTo>
                <a:cubicBezTo>
                  <a:pt x="1573729" y="2453618"/>
                  <a:pt x="1577137" y="2443395"/>
                  <a:pt x="1566061" y="2444247"/>
                </a:cubicBezTo>
                <a:cubicBezTo>
                  <a:pt x="1561801" y="2444247"/>
                  <a:pt x="1558393" y="2448507"/>
                  <a:pt x="1559245" y="2451062"/>
                </a:cubicBezTo>
                <a:cubicBezTo>
                  <a:pt x="1561801" y="2458730"/>
                  <a:pt x="1567765" y="2462137"/>
                  <a:pt x="1578841" y="2458730"/>
                </a:cubicBezTo>
                <a:close/>
                <a:moveTo>
                  <a:pt x="1654670" y="2100069"/>
                </a:moveTo>
                <a:cubicBezTo>
                  <a:pt x="1652966" y="2093254"/>
                  <a:pt x="1651262" y="2088142"/>
                  <a:pt x="1647002" y="2077919"/>
                </a:cubicBezTo>
                <a:cubicBezTo>
                  <a:pt x="1646150" y="2092402"/>
                  <a:pt x="1639334" y="2088994"/>
                  <a:pt x="1634221" y="2088142"/>
                </a:cubicBezTo>
                <a:cubicBezTo>
                  <a:pt x="1635926" y="2101773"/>
                  <a:pt x="1645298" y="2099217"/>
                  <a:pt x="1654670" y="2100069"/>
                </a:cubicBezTo>
                <a:close/>
                <a:moveTo>
                  <a:pt x="2729906" y="1560800"/>
                </a:moveTo>
                <a:cubicBezTo>
                  <a:pt x="2726498" y="1565060"/>
                  <a:pt x="2735018" y="1565912"/>
                  <a:pt x="2732462" y="1568468"/>
                </a:cubicBezTo>
                <a:cubicBezTo>
                  <a:pt x="2729054" y="1571875"/>
                  <a:pt x="2723942" y="1572727"/>
                  <a:pt x="2719682" y="1570171"/>
                </a:cubicBezTo>
                <a:cubicBezTo>
                  <a:pt x="2712866" y="1565060"/>
                  <a:pt x="2708606" y="1563356"/>
                  <a:pt x="2705198" y="1574431"/>
                </a:cubicBezTo>
                <a:cubicBezTo>
                  <a:pt x="2703493" y="1581246"/>
                  <a:pt x="2696677" y="1583802"/>
                  <a:pt x="2689009" y="1582950"/>
                </a:cubicBezTo>
                <a:cubicBezTo>
                  <a:pt x="2683897" y="1582950"/>
                  <a:pt x="2684749" y="1586358"/>
                  <a:pt x="2686453" y="1588914"/>
                </a:cubicBezTo>
                <a:cubicBezTo>
                  <a:pt x="2678785" y="1588062"/>
                  <a:pt x="2673673" y="1584654"/>
                  <a:pt x="2676229" y="1575283"/>
                </a:cubicBezTo>
                <a:cubicBezTo>
                  <a:pt x="2663449" y="1583802"/>
                  <a:pt x="2663449" y="1583802"/>
                  <a:pt x="2666857" y="1587210"/>
                </a:cubicBezTo>
                <a:cubicBezTo>
                  <a:pt x="2677081" y="1599989"/>
                  <a:pt x="2677081" y="1599989"/>
                  <a:pt x="2685601" y="1588914"/>
                </a:cubicBezTo>
                <a:cubicBezTo>
                  <a:pt x="2685601" y="1588914"/>
                  <a:pt x="2686453" y="1588914"/>
                  <a:pt x="2687305" y="1588914"/>
                </a:cubicBezTo>
                <a:cubicBezTo>
                  <a:pt x="2689861" y="1587210"/>
                  <a:pt x="2694121" y="1588914"/>
                  <a:pt x="2693269" y="1590618"/>
                </a:cubicBezTo>
                <a:cubicBezTo>
                  <a:pt x="2689009" y="1601693"/>
                  <a:pt x="2697530" y="1608508"/>
                  <a:pt x="2699233" y="1617879"/>
                </a:cubicBezTo>
                <a:cubicBezTo>
                  <a:pt x="2700085" y="1622991"/>
                  <a:pt x="2698381" y="1626398"/>
                  <a:pt x="2694121" y="1623843"/>
                </a:cubicBezTo>
                <a:cubicBezTo>
                  <a:pt x="2672821" y="1610212"/>
                  <a:pt x="2677933" y="1629806"/>
                  <a:pt x="2673673" y="1639177"/>
                </a:cubicBezTo>
                <a:lnTo>
                  <a:pt x="2673673" y="1639177"/>
                </a:lnTo>
                <a:cubicBezTo>
                  <a:pt x="2669413" y="1636622"/>
                  <a:pt x="2666005" y="1633214"/>
                  <a:pt x="2661745" y="1630658"/>
                </a:cubicBezTo>
                <a:cubicBezTo>
                  <a:pt x="2660041" y="1636622"/>
                  <a:pt x="2661745" y="1645141"/>
                  <a:pt x="2649817" y="1640881"/>
                </a:cubicBezTo>
                <a:cubicBezTo>
                  <a:pt x="2645557" y="1639177"/>
                  <a:pt x="2637037" y="1645993"/>
                  <a:pt x="2637037" y="1655364"/>
                </a:cubicBezTo>
                <a:cubicBezTo>
                  <a:pt x="2637037" y="1658772"/>
                  <a:pt x="2637037" y="1662179"/>
                  <a:pt x="2632777" y="1662179"/>
                </a:cubicBezTo>
                <a:cubicBezTo>
                  <a:pt x="2629369" y="1662179"/>
                  <a:pt x="2629369" y="1659624"/>
                  <a:pt x="2628517" y="1657068"/>
                </a:cubicBezTo>
                <a:cubicBezTo>
                  <a:pt x="2627665" y="1654512"/>
                  <a:pt x="2629369" y="1647697"/>
                  <a:pt x="2623405" y="1650252"/>
                </a:cubicBezTo>
                <a:cubicBezTo>
                  <a:pt x="2616589" y="1652808"/>
                  <a:pt x="2625961" y="1657068"/>
                  <a:pt x="2622553" y="1660475"/>
                </a:cubicBezTo>
                <a:cubicBezTo>
                  <a:pt x="2617440" y="1657068"/>
                  <a:pt x="2614885" y="1646845"/>
                  <a:pt x="2605512" y="1651956"/>
                </a:cubicBezTo>
                <a:cubicBezTo>
                  <a:pt x="2600400" y="1655364"/>
                  <a:pt x="2596992" y="1661327"/>
                  <a:pt x="2597844" y="1668995"/>
                </a:cubicBezTo>
                <a:cubicBezTo>
                  <a:pt x="2598696" y="1678366"/>
                  <a:pt x="2604660" y="1673254"/>
                  <a:pt x="2609772" y="1674106"/>
                </a:cubicBezTo>
                <a:cubicBezTo>
                  <a:pt x="2605512" y="1681774"/>
                  <a:pt x="2600400" y="1689441"/>
                  <a:pt x="2599548" y="1697960"/>
                </a:cubicBezTo>
                <a:cubicBezTo>
                  <a:pt x="2598696" y="1702220"/>
                  <a:pt x="2595288" y="1703072"/>
                  <a:pt x="2591028" y="1702220"/>
                </a:cubicBezTo>
                <a:cubicBezTo>
                  <a:pt x="2585916" y="1701368"/>
                  <a:pt x="2587620" y="1697108"/>
                  <a:pt x="2588472" y="1695404"/>
                </a:cubicBezTo>
                <a:cubicBezTo>
                  <a:pt x="2591028" y="1687737"/>
                  <a:pt x="2585064" y="1680070"/>
                  <a:pt x="2591028" y="1672402"/>
                </a:cubicBezTo>
                <a:cubicBezTo>
                  <a:pt x="2593584" y="1669847"/>
                  <a:pt x="2591028" y="1662179"/>
                  <a:pt x="2586768" y="1658772"/>
                </a:cubicBezTo>
                <a:cubicBezTo>
                  <a:pt x="2582508" y="1654512"/>
                  <a:pt x="2579100" y="1650252"/>
                  <a:pt x="2583360" y="1643437"/>
                </a:cubicBezTo>
                <a:cubicBezTo>
                  <a:pt x="2584212" y="1642585"/>
                  <a:pt x="2584212" y="1641733"/>
                  <a:pt x="2584212" y="1640881"/>
                </a:cubicBezTo>
                <a:cubicBezTo>
                  <a:pt x="2567172" y="1638325"/>
                  <a:pt x="2573988" y="1617027"/>
                  <a:pt x="2560356" y="1611064"/>
                </a:cubicBezTo>
                <a:cubicBezTo>
                  <a:pt x="2556096" y="1609360"/>
                  <a:pt x="2553540" y="1609360"/>
                  <a:pt x="2550984" y="1612768"/>
                </a:cubicBezTo>
                <a:cubicBezTo>
                  <a:pt x="2547576" y="1617027"/>
                  <a:pt x="2543316" y="1620435"/>
                  <a:pt x="2539908" y="1625547"/>
                </a:cubicBezTo>
                <a:cubicBezTo>
                  <a:pt x="2537352" y="1628954"/>
                  <a:pt x="2532239" y="1629806"/>
                  <a:pt x="2535648" y="1635770"/>
                </a:cubicBezTo>
                <a:cubicBezTo>
                  <a:pt x="2538204" y="1641733"/>
                  <a:pt x="2542464" y="1640881"/>
                  <a:pt x="2547576" y="1639177"/>
                </a:cubicBezTo>
                <a:cubicBezTo>
                  <a:pt x="2551836" y="1637473"/>
                  <a:pt x="2556096" y="1634918"/>
                  <a:pt x="2560356" y="1640029"/>
                </a:cubicBezTo>
                <a:cubicBezTo>
                  <a:pt x="2561208" y="1641733"/>
                  <a:pt x="2560356" y="1645141"/>
                  <a:pt x="2557800" y="1645141"/>
                </a:cubicBezTo>
                <a:cubicBezTo>
                  <a:pt x="2551836" y="1645141"/>
                  <a:pt x="2550132" y="1656216"/>
                  <a:pt x="2542464" y="1650252"/>
                </a:cubicBezTo>
                <a:cubicBezTo>
                  <a:pt x="2539056" y="1647697"/>
                  <a:pt x="2535648" y="1645993"/>
                  <a:pt x="2532239" y="1643437"/>
                </a:cubicBezTo>
                <a:cubicBezTo>
                  <a:pt x="2527128" y="1646845"/>
                  <a:pt x="2533944" y="1650252"/>
                  <a:pt x="2531388" y="1653660"/>
                </a:cubicBezTo>
                <a:cubicBezTo>
                  <a:pt x="2530536" y="1652808"/>
                  <a:pt x="2528831" y="1651956"/>
                  <a:pt x="2527979" y="1651104"/>
                </a:cubicBezTo>
                <a:cubicBezTo>
                  <a:pt x="2523719" y="1645141"/>
                  <a:pt x="2517755" y="1640029"/>
                  <a:pt x="2516051" y="1633214"/>
                </a:cubicBezTo>
                <a:cubicBezTo>
                  <a:pt x="2513495" y="1620435"/>
                  <a:pt x="2506679" y="1622139"/>
                  <a:pt x="2502419" y="1629806"/>
                </a:cubicBezTo>
                <a:cubicBezTo>
                  <a:pt x="2493899" y="1645141"/>
                  <a:pt x="2479415" y="1624695"/>
                  <a:pt x="2470895" y="1635770"/>
                </a:cubicBezTo>
                <a:cubicBezTo>
                  <a:pt x="2468339" y="1632362"/>
                  <a:pt x="2462375" y="1629806"/>
                  <a:pt x="2466635" y="1624695"/>
                </a:cubicBezTo>
                <a:cubicBezTo>
                  <a:pt x="2468339" y="1622139"/>
                  <a:pt x="2466635" y="1613620"/>
                  <a:pt x="2474303" y="1620435"/>
                </a:cubicBezTo>
                <a:cubicBezTo>
                  <a:pt x="2477711" y="1623843"/>
                  <a:pt x="2481971" y="1617879"/>
                  <a:pt x="2482823" y="1614472"/>
                </a:cubicBezTo>
                <a:cubicBezTo>
                  <a:pt x="2484527" y="1609360"/>
                  <a:pt x="2478563" y="1611064"/>
                  <a:pt x="2476859" y="1610212"/>
                </a:cubicBezTo>
                <a:cubicBezTo>
                  <a:pt x="2474303" y="1608508"/>
                  <a:pt x="2470895" y="1607656"/>
                  <a:pt x="2468339" y="1607656"/>
                </a:cubicBezTo>
                <a:cubicBezTo>
                  <a:pt x="2464931" y="1607656"/>
                  <a:pt x="2462375" y="1600841"/>
                  <a:pt x="2458967" y="1604248"/>
                </a:cubicBezTo>
                <a:cubicBezTo>
                  <a:pt x="2453855" y="1608508"/>
                  <a:pt x="2460671" y="1611064"/>
                  <a:pt x="2461523" y="1613620"/>
                </a:cubicBezTo>
                <a:cubicBezTo>
                  <a:pt x="2463227" y="1618731"/>
                  <a:pt x="2458967" y="1624695"/>
                  <a:pt x="2457263" y="1623843"/>
                </a:cubicBezTo>
                <a:cubicBezTo>
                  <a:pt x="2449595" y="1619583"/>
                  <a:pt x="2438518" y="1627250"/>
                  <a:pt x="2431702" y="1618731"/>
                </a:cubicBezTo>
                <a:cubicBezTo>
                  <a:pt x="2424886" y="1610212"/>
                  <a:pt x="2418070" y="1617027"/>
                  <a:pt x="2418922" y="1621287"/>
                </a:cubicBezTo>
                <a:cubicBezTo>
                  <a:pt x="2420626" y="1634066"/>
                  <a:pt x="2413810" y="1634918"/>
                  <a:pt x="2404438" y="1634918"/>
                </a:cubicBezTo>
                <a:cubicBezTo>
                  <a:pt x="2400178" y="1634918"/>
                  <a:pt x="2396770" y="1636622"/>
                  <a:pt x="2394214" y="1640029"/>
                </a:cubicBezTo>
                <a:cubicBezTo>
                  <a:pt x="2393362" y="1640881"/>
                  <a:pt x="2395066" y="1645993"/>
                  <a:pt x="2397622" y="1646845"/>
                </a:cubicBezTo>
                <a:cubicBezTo>
                  <a:pt x="2401030" y="1648549"/>
                  <a:pt x="2405290" y="1647697"/>
                  <a:pt x="2409550" y="1645993"/>
                </a:cubicBezTo>
                <a:cubicBezTo>
                  <a:pt x="2412958" y="1644289"/>
                  <a:pt x="2415514" y="1636622"/>
                  <a:pt x="2420626" y="1642585"/>
                </a:cubicBezTo>
                <a:cubicBezTo>
                  <a:pt x="2425738" y="1648549"/>
                  <a:pt x="2419774" y="1654512"/>
                  <a:pt x="2417218" y="1659624"/>
                </a:cubicBezTo>
                <a:cubicBezTo>
                  <a:pt x="2414662" y="1664735"/>
                  <a:pt x="2411254" y="1663031"/>
                  <a:pt x="2406142" y="1660475"/>
                </a:cubicBezTo>
                <a:cubicBezTo>
                  <a:pt x="2395066" y="1656216"/>
                  <a:pt x="2394214" y="1641733"/>
                  <a:pt x="2383138" y="1639177"/>
                </a:cubicBezTo>
                <a:cubicBezTo>
                  <a:pt x="2378878" y="1650252"/>
                  <a:pt x="2366098" y="1653660"/>
                  <a:pt x="2358430" y="1663031"/>
                </a:cubicBezTo>
                <a:cubicBezTo>
                  <a:pt x="2356726" y="1665587"/>
                  <a:pt x="2353317" y="1668143"/>
                  <a:pt x="2349909" y="1668995"/>
                </a:cubicBezTo>
                <a:cubicBezTo>
                  <a:pt x="2343946" y="1671550"/>
                  <a:pt x="2343946" y="1680922"/>
                  <a:pt x="2340537" y="1680070"/>
                </a:cubicBezTo>
                <a:cubicBezTo>
                  <a:pt x="2331165" y="1679218"/>
                  <a:pt x="2342241" y="1669847"/>
                  <a:pt x="2338833" y="1668995"/>
                </a:cubicBezTo>
                <a:cubicBezTo>
                  <a:pt x="2320941" y="1663031"/>
                  <a:pt x="2326053" y="1641733"/>
                  <a:pt x="2312421" y="1632362"/>
                </a:cubicBezTo>
                <a:cubicBezTo>
                  <a:pt x="2306457" y="1628102"/>
                  <a:pt x="2308161" y="1616175"/>
                  <a:pt x="2318385" y="1610212"/>
                </a:cubicBezTo>
                <a:cubicBezTo>
                  <a:pt x="2312421" y="1605952"/>
                  <a:pt x="2309865" y="1611064"/>
                  <a:pt x="2309013" y="1611064"/>
                </a:cubicBezTo>
                <a:cubicBezTo>
                  <a:pt x="2301345" y="1593173"/>
                  <a:pt x="2274933" y="1607656"/>
                  <a:pt x="2268969" y="1587210"/>
                </a:cubicBezTo>
                <a:cubicBezTo>
                  <a:pt x="2268969" y="1586358"/>
                  <a:pt x="2268969" y="1585506"/>
                  <a:pt x="2268117" y="1585506"/>
                </a:cubicBezTo>
                <a:cubicBezTo>
                  <a:pt x="2254485" y="1585506"/>
                  <a:pt x="2241704" y="1584654"/>
                  <a:pt x="2228072" y="1584654"/>
                </a:cubicBezTo>
                <a:cubicBezTo>
                  <a:pt x="2224664" y="1584654"/>
                  <a:pt x="2221256" y="1594877"/>
                  <a:pt x="2217848" y="1582098"/>
                </a:cubicBezTo>
                <a:cubicBezTo>
                  <a:pt x="2216144" y="1576135"/>
                  <a:pt x="2212736" y="1586358"/>
                  <a:pt x="2209328" y="1588914"/>
                </a:cubicBezTo>
                <a:cubicBezTo>
                  <a:pt x="2203364" y="1576987"/>
                  <a:pt x="2209328" y="1569319"/>
                  <a:pt x="2218700" y="1570171"/>
                </a:cubicBezTo>
                <a:cubicBezTo>
                  <a:pt x="2231480" y="1571023"/>
                  <a:pt x="2228072" y="1559948"/>
                  <a:pt x="2233184" y="1555689"/>
                </a:cubicBezTo>
                <a:cubicBezTo>
                  <a:pt x="2235740" y="1553985"/>
                  <a:pt x="2232332" y="1552281"/>
                  <a:pt x="2230628" y="1551429"/>
                </a:cubicBezTo>
                <a:cubicBezTo>
                  <a:pt x="2227220" y="1548873"/>
                  <a:pt x="2224664" y="1550577"/>
                  <a:pt x="2222960" y="1553133"/>
                </a:cubicBezTo>
                <a:cubicBezTo>
                  <a:pt x="2213588" y="1565912"/>
                  <a:pt x="2202512" y="1566764"/>
                  <a:pt x="2188028" y="1561652"/>
                </a:cubicBezTo>
                <a:cubicBezTo>
                  <a:pt x="2173544" y="1556541"/>
                  <a:pt x="2176100" y="1549725"/>
                  <a:pt x="2182064" y="1541206"/>
                </a:cubicBezTo>
                <a:cubicBezTo>
                  <a:pt x="2186324" y="1534391"/>
                  <a:pt x="2188028" y="1528427"/>
                  <a:pt x="2178656" y="1525871"/>
                </a:cubicBezTo>
                <a:cubicBezTo>
                  <a:pt x="2174396" y="1524167"/>
                  <a:pt x="2173544" y="1522464"/>
                  <a:pt x="2174396" y="1519056"/>
                </a:cubicBezTo>
                <a:cubicBezTo>
                  <a:pt x="2175248" y="1516500"/>
                  <a:pt x="2178656" y="1513944"/>
                  <a:pt x="2182064" y="1514796"/>
                </a:cubicBezTo>
                <a:cubicBezTo>
                  <a:pt x="2185472" y="1515648"/>
                  <a:pt x="2189732" y="1516500"/>
                  <a:pt x="2188028" y="1521612"/>
                </a:cubicBezTo>
                <a:cubicBezTo>
                  <a:pt x="2186324" y="1525871"/>
                  <a:pt x="2188880" y="1529279"/>
                  <a:pt x="2192288" y="1530131"/>
                </a:cubicBezTo>
                <a:cubicBezTo>
                  <a:pt x="2193992" y="1530131"/>
                  <a:pt x="2196548" y="1526723"/>
                  <a:pt x="2199104" y="1524167"/>
                </a:cubicBezTo>
                <a:cubicBezTo>
                  <a:pt x="2203364" y="1519908"/>
                  <a:pt x="2198252" y="1519056"/>
                  <a:pt x="2196548" y="1515648"/>
                </a:cubicBezTo>
                <a:cubicBezTo>
                  <a:pt x="2190584" y="1505425"/>
                  <a:pt x="2183768" y="1496054"/>
                  <a:pt x="2169283" y="1498610"/>
                </a:cubicBezTo>
                <a:cubicBezTo>
                  <a:pt x="2164172" y="1499462"/>
                  <a:pt x="2158207" y="1496906"/>
                  <a:pt x="2167579" y="1490090"/>
                </a:cubicBezTo>
                <a:cubicBezTo>
                  <a:pt x="2172692" y="1485831"/>
                  <a:pt x="2173544" y="1474756"/>
                  <a:pt x="2172692" y="1467088"/>
                </a:cubicBezTo>
                <a:cubicBezTo>
                  <a:pt x="2170987" y="1457717"/>
                  <a:pt x="2176100" y="1457717"/>
                  <a:pt x="2183768" y="1458569"/>
                </a:cubicBezTo>
                <a:cubicBezTo>
                  <a:pt x="2179508" y="1447494"/>
                  <a:pt x="2169283" y="1452606"/>
                  <a:pt x="2163319" y="1450902"/>
                </a:cubicBezTo>
                <a:cubicBezTo>
                  <a:pt x="2157355" y="1449198"/>
                  <a:pt x="2151391" y="1449198"/>
                  <a:pt x="2145427" y="1445790"/>
                </a:cubicBezTo>
                <a:cubicBezTo>
                  <a:pt x="2142019" y="1444086"/>
                  <a:pt x="2139463" y="1443234"/>
                  <a:pt x="2136907" y="1448346"/>
                </a:cubicBezTo>
                <a:cubicBezTo>
                  <a:pt x="2135203" y="1451754"/>
                  <a:pt x="2132647" y="1455161"/>
                  <a:pt x="2134351" y="1458569"/>
                </a:cubicBezTo>
                <a:cubicBezTo>
                  <a:pt x="2137759" y="1463681"/>
                  <a:pt x="2140315" y="1456013"/>
                  <a:pt x="2143723" y="1457717"/>
                </a:cubicBezTo>
                <a:cubicBezTo>
                  <a:pt x="2140315" y="1465385"/>
                  <a:pt x="2131795" y="1473904"/>
                  <a:pt x="2148835" y="1478163"/>
                </a:cubicBezTo>
                <a:cubicBezTo>
                  <a:pt x="2159911" y="1480719"/>
                  <a:pt x="2147131" y="1492646"/>
                  <a:pt x="2152243" y="1499462"/>
                </a:cubicBezTo>
                <a:cubicBezTo>
                  <a:pt x="2147131" y="1503721"/>
                  <a:pt x="2141167" y="1505425"/>
                  <a:pt x="2135203" y="1504573"/>
                </a:cubicBezTo>
                <a:cubicBezTo>
                  <a:pt x="2130091" y="1502869"/>
                  <a:pt x="2130943" y="1496906"/>
                  <a:pt x="2132647" y="1493498"/>
                </a:cubicBezTo>
                <a:cubicBezTo>
                  <a:pt x="2137759" y="1486683"/>
                  <a:pt x="2135203" y="1476460"/>
                  <a:pt x="2131795" y="1473904"/>
                </a:cubicBezTo>
                <a:cubicBezTo>
                  <a:pt x="2120719" y="1461977"/>
                  <a:pt x="2125831" y="1450050"/>
                  <a:pt x="2128387" y="1438123"/>
                </a:cubicBezTo>
                <a:cubicBezTo>
                  <a:pt x="2129239" y="1433863"/>
                  <a:pt x="2128387" y="1428752"/>
                  <a:pt x="2134351" y="1429604"/>
                </a:cubicBezTo>
                <a:cubicBezTo>
                  <a:pt x="2138611" y="1429604"/>
                  <a:pt x="2144575" y="1423640"/>
                  <a:pt x="2146279" y="1433863"/>
                </a:cubicBezTo>
                <a:cubicBezTo>
                  <a:pt x="2147131" y="1440679"/>
                  <a:pt x="2154799" y="1438975"/>
                  <a:pt x="2159059" y="1440679"/>
                </a:cubicBezTo>
                <a:cubicBezTo>
                  <a:pt x="2164172" y="1443234"/>
                  <a:pt x="2170136" y="1444086"/>
                  <a:pt x="2176100" y="1450050"/>
                </a:cubicBezTo>
                <a:cubicBezTo>
                  <a:pt x="2176952" y="1440679"/>
                  <a:pt x="2170136" y="1434715"/>
                  <a:pt x="2175248" y="1427048"/>
                </a:cubicBezTo>
                <a:cubicBezTo>
                  <a:pt x="2176952" y="1423640"/>
                  <a:pt x="2171840" y="1422788"/>
                  <a:pt x="2169283" y="1423640"/>
                </a:cubicBezTo>
                <a:cubicBezTo>
                  <a:pt x="2160763" y="1425344"/>
                  <a:pt x="2153095" y="1424492"/>
                  <a:pt x="2148835" y="1415121"/>
                </a:cubicBezTo>
                <a:cubicBezTo>
                  <a:pt x="2147131" y="1411713"/>
                  <a:pt x="2142871" y="1404898"/>
                  <a:pt x="2137759" y="1413417"/>
                </a:cubicBezTo>
                <a:cubicBezTo>
                  <a:pt x="2135203" y="1406602"/>
                  <a:pt x="2129239" y="1400638"/>
                  <a:pt x="2132647" y="1392971"/>
                </a:cubicBezTo>
                <a:cubicBezTo>
                  <a:pt x="2134351" y="1388711"/>
                  <a:pt x="2133499" y="1386155"/>
                  <a:pt x="2132647" y="1382748"/>
                </a:cubicBezTo>
                <a:cubicBezTo>
                  <a:pt x="2126683" y="1367413"/>
                  <a:pt x="2138611" y="1364005"/>
                  <a:pt x="2147983" y="1358894"/>
                </a:cubicBezTo>
                <a:cubicBezTo>
                  <a:pt x="2148835" y="1358894"/>
                  <a:pt x="2150539" y="1358894"/>
                  <a:pt x="2150539" y="1358894"/>
                </a:cubicBezTo>
                <a:cubicBezTo>
                  <a:pt x="2161615" y="1338448"/>
                  <a:pt x="2167579" y="1364005"/>
                  <a:pt x="2176100" y="1361450"/>
                </a:cubicBezTo>
                <a:cubicBezTo>
                  <a:pt x="2177804" y="1370821"/>
                  <a:pt x="2187176" y="1368265"/>
                  <a:pt x="2193140" y="1371673"/>
                </a:cubicBezTo>
                <a:cubicBezTo>
                  <a:pt x="2201660" y="1377636"/>
                  <a:pt x="2203364" y="1370821"/>
                  <a:pt x="2204216" y="1364857"/>
                </a:cubicBezTo>
                <a:cubicBezTo>
                  <a:pt x="2205920" y="1351227"/>
                  <a:pt x="2186324" y="1335892"/>
                  <a:pt x="2174396" y="1341855"/>
                </a:cubicBezTo>
                <a:cubicBezTo>
                  <a:pt x="2165023" y="1346967"/>
                  <a:pt x="2165023" y="1341003"/>
                  <a:pt x="2161615" y="1336744"/>
                </a:cubicBezTo>
                <a:cubicBezTo>
                  <a:pt x="2156503" y="1328225"/>
                  <a:pt x="2163319" y="1330780"/>
                  <a:pt x="2167579" y="1330780"/>
                </a:cubicBezTo>
                <a:cubicBezTo>
                  <a:pt x="2168432" y="1330780"/>
                  <a:pt x="2169283" y="1330780"/>
                  <a:pt x="2169283" y="1329928"/>
                </a:cubicBezTo>
                <a:cubicBezTo>
                  <a:pt x="2173544" y="1310334"/>
                  <a:pt x="2191436" y="1312038"/>
                  <a:pt x="2205068" y="1308630"/>
                </a:cubicBezTo>
                <a:cubicBezTo>
                  <a:pt x="2205068" y="1308630"/>
                  <a:pt x="2204216" y="1307778"/>
                  <a:pt x="2204216" y="1307778"/>
                </a:cubicBezTo>
                <a:cubicBezTo>
                  <a:pt x="2205920" y="1317150"/>
                  <a:pt x="2216996" y="1323965"/>
                  <a:pt x="2211884" y="1335892"/>
                </a:cubicBezTo>
                <a:cubicBezTo>
                  <a:pt x="2210180" y="1341003"/>
                  <a:pt x="2221256" y="1344411"/>
                  <a:pt x="2224664" y="1341003"/>
                </a:cubicBezTo>
                <a:cubicBezTo>
                  <a:pt x="2231480" y="1334188"/>
                  <a:pt x="2240000" y="1335892"/>
                  <a:pt x="2246816" y="1335040"/>
                </a:cubicBezTo>
                <a:cubicBezTo>
                  <a:pt x="2250225" y="1334188"/>
                  <a:pt x="2254485" y="1335892"/>
                  <a:pt x="2254485" y="1330780"/>
                </a:cubicBezTo>
                <a:cubicBezTo>
                  <a:pt x="2253633" y="1323965"/>
                  <a:pt x="2248520" y="1331632"/>
                  <a:pt x="2245964" y="1329076"/>
                </a:cubicBezTo>
                <a:cubicBezTo>
                  <a:pt x="2241704" y="1324817"/>
                  <a:pt x="2238296" y="1331632"/>
                  <a:pt x="2234888" y="1330780"/>
                </a:cubicBezTo>
                <a:cubicBezTo>
                  <a:pt x="2228924" y="1329928"/>
                  <a:pt x="2222108" y="1332484"/>
                  <a:pt x="2217848" y="1323965"/>
                </a:cubicBezTo>
                <a:cubicBezTo>
                  <a:pt x="2214440" y="1317150"/>
                  <a:pt x="2213588" y="1312890"/>
                  <a:pt x="2218700" y="1307778"/>
                </a:cubicBezTo>
                <a:cubicBezTo>
                  <a:pt x="2216996" y="1305223"/>
                  <a:pt x="2215292" y="1302667"/>
                  <a:pt x="2213588" y="1300111"/>
                </a:cubicBezTo>
                <a:cubicBezTo>
                  <a:pt x="2211032" y="1289888"/>
                  <a:pt x="2222108" y="1283073"/>
                  <a:pt x="2219552" y="1273701"/>
                </a:cubicBezTo>
                <a:lnTo>
                  <a:pt x="2219552" y="1274553"/>
                </a:lnTo>
                <a:cubicBezTo>
                  <a:pt x="2227220" y="1271997"/>
                  <a:pt x="2240000" y="1273701"/>
                  <a:pt x="2231480" y="1254959"/>
                </a:cubicBezTo>
                <a:cubicBezTo>
                  <a:pt x="2244260" y="1266034"/>
                  <a:pt x="2251928" y="1271146"/>
                  <a:pt x="2251076" y="1251551"/>
                </a:cubicBezTo>
                <a:cubicBezTo>
                  <a:pt x="2250225" y="1239624"/>
                  <a:pt x="2263005" y="1242180"/>
                  <a:pt x="2268969" y="1238772"/>
                </a:cubicBezTo>
                <a:cubicBezTo>
                  <a:pt x="2281749" y="1231105"/>
                  <a:pt x="2293677" y="1224290"/>
                  <a:pt x="2291973" y="1207251"/>
                </a:cubicBezTo>
                <a:cubicBezTo>
                  <a:pt x="2291973" y="1206399"/>
                  <a:pt x="2291121" y="1203843"/>
                  <a:pt x="2294529" y="1202991"/>
                </a:cubicBezTo>
                <a:cubicBezTo>
                  <a:pt x="2303901" y="1201288"/>
                  <a:pt x="2303901" y="1200436"/>
                  <a:pt x="2301345" y="1192768"/>
                </a:cubicBezTo>
                <a:cubicBezTo>
                  <a:pt x="2303901" y="1197880"/>
                  <a:pt x="2314977" y="1200436"/>
                  <a:pt x="2306457" y="1210659"/>
                </a:cubicBezTo>
                <a:cubicBezTo>
                  <a:pt x="2303901" y="1214067"/>
                  <a:pt x="2310717" y="1215770"/>
                  <a:pt x="2314125" y="1214067"/>
                </a:cubicBezTo>
                <a:cubicBezTo>
                  <a:pt x="2318385" y="1210659"/>
                  <a:pt x="2322645" y="1206399"/>
                  <a:pt x="2322645" y="1199584"/>
                </a:cubicBezTo>
                <a:cubicBezTo>
                  <a:pt x="2321793" y="1191065"/>
                  <a:pt x="2328609" y="1185953"/>
                  <a:pt x="2334573" y="1182545"/>
                </a:cubicBezTo>
                <a:cubicBezTo>
                  <a:pt x="2355022" y="1171470"/>
                  <a:pt x="2358430" y="1162951"/>
                  <a:pt x="2352466" y="1139097"/>
                </a:cubicBezTo>
                <a:cubicBezTo>
                  <a:pt x="2351614" y="1136541"/>
                  <a:pt x="2352466" y="1133986"/>
                  <a:pt x="2355022" y="1132282"/>
                </a:cubicBezTo>
                <a:cubicBezTo>
                  <a:pt x="2357578" y="1130578"/>
                  <a:pt x="2360134" y="1130578"/>
                  <a:pt x="2361838" y="1133134"/>
                </a:cubicBezTo>
                <a:cubicBezTo>
                  <a:pt x="2364394" y="1136541"/>
                  <a:pt x="2367802" y="1140801"/>
                  <a:pt x="2367802" y="1145061"/>
                </a:cubicBezTo>
                <a:cubicBezTo>
                  <a:pt x="2367802" y="1151024"/>
                  <a:pt x="2372062" y="1150172"/>
                  <a:pt x="2373766" y="1149320"/>
                </a:cubicBezTo>
                <a:cubicBezTo>
                  <a:pt x="2381434" y="1142505"/>
                  <a:pt x="2386546" y="1146764"/>
                  <a:pt x="2392510" y="1151876"/>
                </a:cubicBezTo>
                <a:cubicBezTo>
                  <a:pt x="2397622" y="1156136"/>
                  <a:pt x="2421478" y="1139949"/>
                  <a:pt x="2419774" y="1139949"/>
                </a:cubicBezTo>
                <a:cubicBezTo>
                  <a:pt x="2411254" y="1137393"/>
                  <a:pt x="2411254" y="1129726"/>
                  <a:pt x="2406994" y="1125466"/>
                </a:cubicBezTo>
                <a:cubicBezTo>
                  <a:pt x="2392510" y="1110984"/>
                  <a:pt x="2393362" y="1109280"/>
                  <a:pt x="2409550" y="1096501"/>
                </a:cubicBezTo>
                <a:cubicBezTo>
                  <a:pt x="2413810" y="1099909"/>
                  <a:pt x="2402734" y="1106724"/>
                  <a:pt x="2411254" y="1106724"/>
                </a:cubicBezTo>
                <a:cubicBezTo>
                  <a:pt x="2415514" y="1106724"/>
                  <a:pt x="2423182" y="1110132"/>
                  <a:pt x="2425738" y="1101612"/>
                </a:cubicBezTo>
                <a:cubicBezTo>
                  <a:pt x="2426590" y="1098205"/>
                  <a:pt x="2427442" y="1088834"/>
                  <a:pt x="2435110" y="1093945"/>
                </a:cubicBezTo>
                <a:cubicBezTo>
                  <a:pt x="2441927" y="1098205"/>
                  <a:pt x="2452151" y="1099909"/>
                  <a:pt x="2449595" y="1110984"/>
                </a:cubicBezTo>
                <a:cubicBezTo>
                  <a:pt x="2447891" y="1116947"/>
                  <a:pt x="2447039" y="1122059"/>
                  <a:pt x="2454707" y="1123762"/>
                </a:cubicBezTo>
                <a:cubicBezTo>
                  <a:pt x="2457263" y="1107576"/>
                  <a:pt x="2458967" y="1106724"/>
                  <a:pt x="2471747" y="1116095"/>
                </a:cubicBezTo>
                <a:cubicBezTo>
                  <a:pt x="2475155" y="1118651"/>
                  <a:pt x="2478563" y="1120355"/>
                  <a:pt x="2481119" y="1117799"/>
                </a:cubicBezTo>
                <a:cubicBezTo>
                  <a:pt x="2486231" y="1113539"/>
                  <a:pt x="2480267" y="1112687"/>
                  <a:pt x="2478563" y="1110132"/>
                </a:cubicBezTo>
                <a:cubicBezTo>
                  <a:pt x="2476007" y="1106724"/>
                  <a:pt x="2476859" y="1102464"/>
                  <a:pt x="2473451" y="1099057"/>
                </a:cubicBezTo>
                <a:cubicBezTo>
                  <a:pt x="2470043" y="1094797"/>
                  <a:pt x="2471747" y="1088834"/>
                  <a:pt x="2476007" y="1085426"/>
                </a:cubicBezTo>
                <a:cubicBezTo>
                  <a:pt x="2480267" y="1081166"/>
                  <a:pt x="2483675" y="1085426"/>
                  <a:pt x="2486231" y="1088834"/>
                </a:cubicBezTo>
                <a:cubicBezTo>
                  <a:pt x="2489639" y="1092241"/>
                  <a:pt x="2493899" y="1091389"/>
                  <a:pt x="2497307" y="1089685"/>
                </a:cubicBezTo>
                <a:cubicBezTo>
                  <a:pt x="2510087" y="1083722"/>
                  <a:pt x="2527128" y="1087130"/>
                  <a:pt x="2529684" y="1099909"/>
                </a:cubicBezTo>
                <a:cubicBezTo>
                  <a:pt x="2531388" y="1110984"/>
                  <a:pt x="2536500" y="1107576"/>
                  <a:pt x="2541612" y="1105872"/>
                </a:cubicBezTo>
                <a:cubicBezTo>
                  <a:pt x="2544168" y="1105020"/>
                  <a:pt x="2545872" y="1104168"/>
                  <a:pt x="2548428" y="1105872"/>
                </a:cubicBezTo>
                <a:cubicBezTo>
                  <a:pt x="2550984" y="1107576"/>
                  <a:pt x="2555244" y="1108428"/>
                  <a:pt x="2556948" y="1105872"/>
                </a:cubicBezTo>
                <a:cubicBezTo>
                  <a:pt x="2559504" y="1102464"/>
                  <a:pt x="2556096" y="1099909"/>
                  <a:pt x="2553540" y="1098205"/>
                </a:cubicBezTo>
                <a:cubicBezTo>
                  <a:pt x="2550984" y="1095649"/>
                  <a:pt x="2550132" y="1095649"/>
                  <a:pt x="2552688" y="1092241"/>
                </a:cubicBezTo>
                <a:cubicBezTo>
                  <a:pt x="2556948" y="1087982"/>
                  <a:pt x="2555244" y="1082018"/>
                  <a:pt x="2548428" y="1080314"/>
                </a:cubicBezTo>
                <a:cubicBezTo>
                  <a:pt x="2544168" y="1078610"/>
                  <a:pt x="2544168" y="1076907"/>
                  <a:pt x="2545872" y="1073499"/>
                </a:cubicBezTo>
                <a:cubicBezTo>
                  <a:pt x="2548428" y="1069239"/>
                  <a:pt x="2550984" y="1064128"/>
                  <a:pt x="2542464" y="1063276"/>
                </a:cubicBezTo>
                <a:cubicBezTo>
                  <a:pt x="2542464" y="1063276"/>
                  <a:pt x="2541612" y="1056460"/>
                  <a:pt x="2542464" y="1053905"/>
                </a:cubicBezTo>
                <a:cubicBezTo>
                  <a:pt x="2544168" y="1051349"/>
                  <a:pt x="2548428" y="1053053"/>
                  <a:pt x="2550984" y="1053053"/>
                </a:cubicBezTo>
                <a:cubicBezTo>
                  <a:pt x="2549280" y="1059868"/>
                  <a:pt x="2568024" y="1049645"/>
                  <a:pt x="2559504" y="1063276"/>
                </a:cubicBezTo>
                <a:cubicBezTo>
                  <a:pt x="2558652" y="1064980"/>
                  <a:pt x="2562060" y="1067535"/>
                  <a:pt x="2564616" y="1065831"/>
                </a:cubicBezTo>
                <a:cubicBezTo>
                  <a:pt x="2567172" y="1064980"/>
                  <a:pt x="2569728" y="1062424"/>
                  <a:pt x="2569728" y="1060720"/>
                </a:cubicBezTo>
                <a:cubicBezTo>
                  <a:pt x="2574840" y="1041978"/>
                  <a:pt x="2584212" y="1041126"/>
                  <a:pt x="2596992" y="1053053"/>
                </a:cubicBezTo>
                <a:cubicBezTo>
                  <a:pt x="2599548" y="1055608"/>
                  <a:pt x="2602956" y="1059016"/>
                  <a:pt x="2608069" y="1055608"/>
                </a:cubicBezTo>
                <a:cubicBezTo>
                  <a:pt x="2614885" y="1051349"/>
                  <a:pt x="2628517" y="1056460"/>
                  <a:pt x="2629369" y="1064128"/>
                </a:cubicBezTo>
                <a:cubicBezTo>
                  <a:pt x="2630221" y="1069239"/>
                  <a:pt x="2632777" y="1072647"/>
                  <a:pt x="2636185" y="1076055"/>
                </a:cubicBezTo>
                <a:cubicBezTo>
                  <a:pt x="2637889" y="1077758"/>
                  <a:pt x="2639593" y="1080314"/>
                  <a:pt x="2643001" y="1079462"/>
                </a:cubicBezTo>
                <a:cubicBezTo>
                  <a:pt x="2646409" y="1078610"/>
                  <a:pt x="2647261" y="1075203"/>
                  <a:pt x="2646409" y="1073499"/>
                </a:cubicBezTo>
                <a:cubicBezTo>
                  <a:pt x="2643853" y="1067535"/>
                  <a:pt x="2648113" y="1063276"/>
                  <a:pt x="2648965" y="1057312"/>
                </a:cubicBezTo>
                <a:cubicBezTo>
                  <a:pt x="2652373" y="1038570"/>
                  <a:pt x="2659189" y="1033458"/>
                  <a:pt x="2677081" y="1037718"/>
                </a:cubicBezTo>
                <a:cubicBezTo>
                  <a:pt x="2681341" y="1038570"/>
                  <a:pt x="2687305" y="1037718"/>
                  <a:pt x="2683045" y="1047089"/>
                </a:cubicBezTo>
                <a:cubicBezTo>
                  <a:pt x="2680489" y="1052201"/>
                  <a:pt x="2689861" y="1052201"/>
                  <a:pt x="2694973" y="1052201"/>
                </a:cubicBezTo>
                <a:cubicBezTo>
                  <a:pt x="2705198" y="1051349"/>
                  <a:pt x="2710310" y="1057312"/>
                  <a:pt x="2705198" y="1064980"/>
                </a:cubicBezTo>
                <a:cubicBezTo>
                  <a:pt x="2697530" y="1076055"/>
                  <a:pt x="2704346" y="1088834"/>
                  <a:pt x="2697530" y="1099909"/>
                </a:cubicBezTo>
                <a:cubicBezTo>
                  <a:pt x="2696677" y="1101612"/>
                  <a:pt x="2697530" y="1103316"/>
                  <a:pt x="2699233" y="1103316"/>
                </a:cubicBezTo>
                <a:cubicBezTo>
                  <a:pt x="2715422" y="1102464"/>
                  <a:pt x="2704346" y="1113539"/>
                  <a:pt x="2704346" y="1116947"/>
                </a:cubicBezTo>
                <a:cubicBezTo>
                  <a:pt x="2704346" y="1126318"/>
                  <a:pt x="2703493" y="1126318"/>
                  <a:pt x="2712014" y="1125466"/>
                </a:cubicBezTo>
                <a:cubicBezTo>
                  <a:pt x="2717978" y="1124614"/>
                  <a:pt x="2726498" y="1128022"/>
                  <a:pt x="2725646" y="1133986"/>
                </a:cubicBezTo>
                <a:cubicBezTo>
                  <a:pt x="2725646" y="1139949"/>
                  <a:pt x="2742686" y="1142505"/>
                  <a:pt x="2728202" y="1149320"/>
                </a:cubicBezTo>
                <a:cubicBezTo>
                  <a:pt x="2722238" y="1151876"/>
                  <a:pt x="2723942" y="1157839"/>
                  <a:pt x="2723942" y="1162951"/>
                </a:cubicBezTo>
                <a:cubicBezTo>
                  <a:pt x="2723090" y="1169766"/>
                  <a:pt x="2724794" y="1174026"/>
                  <a:pt x="2731610" y="1168063"/>
                </a:cubicBezTo>
                <a:cubicBezTo>
                  <a:pt x="2736722" y="1163803"/>
                  <a:pt x="2741834" y="1168914"/>
                  <a:pt x="2743538" y="1169766"/>
                </a:cubicBezTo>
                <a:cubicBezTo>
                  <a:pt x="2746946" y="1174026"/>
                  <a:pt x="2742686" y="1174878"/>
                  <a:pt x="2739278" y="1176582"/>
                </a:cubicBezTo>
                <a:cubicBezTo>
                  <a:pt x="2735018" y="1179138"/>
                  <a:pt x="2738426" y="1181693"/>
                  <a:pt x="2740130" y="1184249"/>
                </a:cubicBezTo>
                <a:cubicBezTo>
                  <a:pt x="2742686" y="1188509"/>
                  <a:pt x="2745242" y="1191916"/>
                  <a:pt x="2746094" y="1196176"/>
                </a:cubicBezTo>
                <a:cubicBezTo>
                  <a:pt x="2746946" y="1197880"/>
                  <a:pt x="2744390" y="1200436"/>
                  <a:pt x="2743538" y="1202991"/>
                </a:cubicBezTo>
                <a:cubicBezTo>
                  <a:pt x="2742686" y="1204695"/>
                  <a:pt x="2740982" y="1204695"/>
                  <a:pt x="2739278" y="1203843"/>
                </a:cubicBezTo>
                <a:cubicBezTo>
                  <a:pt x="2728202" y="1197880"/>
                  <a:pt x="2723090" y="1198732"/>
                  <a:pt x="2711161" y="1208103"/>
                </a:cubicBezTo>
                <a:cubicBezTo>
                  <a:pt x="2717126" y="1207251"/>
                  <a:pt x="2722238" y="1207251"/>
                  <a:pt x="2725646" y="1206399"/>
                </a:cubicBezTo>
                <a:cubicBezTo>
                  <a:pt x="2735018" y="1202140"/>
                  <a:pt x="2739278" y="1209807"/>
                  <a:pt x="2739278" y="1215770"/>
                </a:cubicBezTo>
                <a:cubicBezTo>
                  <a:pt x="2739278" y="1228549"/>
                  <a:pt x="2735870" y="1241328"/>
                  <a:pt x="2739278" y="1254959"/>
                </a:cubicBezTo>
                <a:cubicBezTo>
                  <a:pt x="2740982" y="1260922"/>
                  <a:pt x="2733314" y="1261774"/>
                  <a:pt x="2730758" y="1265182"/>
                </a:cubicBezTo>
                <a:cubicBezTo>
                  <a:pt x="2724794" y="1273701"/>
                  <a:pt x="2734166" y="1279665"/>
                  <a:pt x="2732462" y="1286480"/>
                </a:cubicBezTo>
                <a:cubicBezTo>
                  <a:pt x="2729906" y="1295851"/>
                  <a:pt x="2729906" y="1302667"/>
                  <a:pt x="2741834" y="1306926"/>
                </a:cubicBezTo>
                <a:cubicBezTo>
                  <a:pt x="2749502" y="1309482"/>
                  <a:pt x="2741834" y="1316298"/>
                  <a:pt x="2740130" y="1318001"/>
                </a:cubicBezTo>
                <a:cubicBezTo>
                  <a:pt x="2735870" y="1321409"/>
                  <a:pt x="2735018" y="1323965"/>
                  <a:pt x="2736722" y="1329076"/>
                </a:cubicBezTo>
                <a:cubicBezTo>
                  <a:pt x="2738426" y="1334188"/>
                  <a:pt x="2750354" y="1341003"/>
                  <a:pt x="2734166" y="1345263"/>
                </a:cubicBezTo>
                <a:cubicBezTo>
                  <a:pt x="2728202" y="1346967"/>
                  <a:pt x="2736722" y="1352930"/>
                  <a:pt x="2736722" y="1358042"/>
                </a:cubicBezTo>
                <a:cubicBezTo>
                  <a:pt x="2735870" y="1362302"/>
                  <a:pt x="2740982" y="1358042"/>
                  <a:pt x="2743538" y="1358042"/>
                </a:cubicBezTo>
                <a:cubicBezTo>
                  <a:pt x="2752058" y="1358894"/>
                  <a:pt x="2748650" y="1369117"/>
                  <a:pt x="2753762" y="1372525"/>
                </a:cubicBezTo>
                <a:cubicBezTo>
                  <a:pt x="2745242" y="1377636"/>
                  <a:pt x="2752058" y="1387007"/>
                  <a:pt x="2747798" y="1392971"/>
                </a:cubicBezTo>
                <a:cubicBezTo>
                  <a:pt x="2746094" y="1395527"/>
                  <a:pt x="2746094" y="1397231"/>
                  <a:pt x="2742686" y="1397231"/>
                </a:cubicBezTo>
                <a:cubicBezTo>
                  <a:pt x="2726498" y="1394675"/>
                  <a:pt x="2733314" y="1409157"/>
                  <a:pt x="2734166" y="1413417"/>
                </a:cubicBezTo>
                <a:cubicBezTo>
                  <a:pt x="2735870" y="1423640"/>
                  <a:pt x="2737574" y="1428752"/>
                  <a:pt x="2735870" y="1434715"/>
                </a:cubicBezTo>
                <a:cubicBezTo>
                  <a:pt x="2740982" y="1437271"/>
                  <a:pt x="2742686" y="1426196"/>
                  <a:pt x="2748650" y="1432160"/>
                </a:cubicBezTo>
                <a:cubicBezTo>
                  <a:pt x="2753762" y="1438123"/>
                  <a:pt x="2746094" y="1438975"/>
                  <a:pt x="2746094" y="1442383"/>
                </a:cubicBezTo>
                <a:cubicBezTo>
                  <a:pt x="2746094" y="1449198"/>
                  <a:pt x="2746946" y="1456013"/>
                  <a:pt x="2746094" y="1462829"/>
                </a:cubicBezTo>
                <a:cubicBezTo>
                  <a:pt x="2746094" y="1468792"/>
                  <a:pt x="2754614" y="1479867"/>
                  <a:pt x="2737574" y="1476460"/>
                </a:cubicBezTo>
                <a:cubicBezTo>
                  <a:pt x="2734166" y="1475608"/>
                  <a:pt x="2731610" y="1484979"/>
                  <a:pt x="2733314" y="1486683"/>
                </a:cubicBezTo>
                <a:cubicBezTo>
                  <a:pt x="2739278" y="1493498"/>
                  <a:pt x="2733314" y="1505425"/>
                  <a:pt x="2745242" y="1510537"/>
                </a:cubicBezTo>
                <a:cubicBezTo>
                  <a:pt x="2750354" y="1513092"/>
                  <a:pt x="2755466" y="1522464"/>
                  <a:pt x="2747798" y="1530983"/>
                </a:cubicBezTo>
                <a:cubicBezTo>
                  <a:pt x="2743538" y="1528427"/>
                  <a:pt x="2746946" y="1518204"/>
                  <a:pt x="2739278" y="1521612"/>
                </a:cubicBezTo>
                <a:cubicBezTo>
                  <a:pt x="2734166" y="1523316"/>
                  <a:pt x="2735870" y="1529279"/>
                  <a:pt x="2739278" y="1533539"/>
                </a:cubicBezTo>
                <a:cubicBezTo>
                  <a:pt x="2746094" y="1541206"/>
                  <a:pt x="2731610" y="1542910"/>
                  <a:pt x="2734166" y="1549725"/>
                </a:cubicBezTo>
                <a:cubicBezTo>
                  <a:pt x="2724794" y="1550577"/>
                  <a:pt x="2730758" y="1556541"/>
                  <a:pt x="2729906" y="1560800"/>
                </a:cubicBezTo>
                <a:cubicBezTo>
                  <a:pt x="2726498" y="1558244"/>
                  <a:pt x="2720534" y="1556541"/>
                  <a:pt x="2722238" y="1549725"/>
                </a:cubicBezTo>
                <a:cubicBezTo>
                  <a:pt x="2723942" y="1542910"/>
                  <a:pt x="2718830" y="1542058"/>
                  <a:pt x="2713718" y="1541206"/>
                </a:cubicBezTo>
                <a:cubicBezTo>
                  <a:pt x="2711161" y="1540354"/>
                  <a:pt x="2708606" y="1539502"/>
                  <a:pt x="2706901" y="1542910"/>
                </a:cubicBezTo>
                <a:cubicBezTo>
                  <a:pt x="2705198" y="1547169"/>
                  <a:pt x="2704346" y="1552281"/>
                  <a:pt x="2707753" y="1555689"/>
                </a:cubicBezTo>
                <a:cubicBezTo>
                  <a:pt x="2713718" y="1562504"/>
                  <a:pt x="2721386" y="1566764"/>
                  <a:pt x="2729906" y="1560800"/>
                </a:cubicBezTo>
                <a:close/>
                <a:moveTo>
                  <a:pt x="2634481" y="1086278"/>
                </a:moveTo>
                <a:cubicBezTo>
                  <a:pt x="2626813" y="1085426"/>
                  <a:pt x="2623405" y="1097353"/>
                  <a:pt x="2615737" y="1089685"/>
                </a:cubicBezTo>
                <a:cubicBezTo>
                  <a:pt x="2613180" y="1087130"/>
                  <a:pt x="2607216" y="1084574"/>
                  <a:pt x="2611477" y="1077758"/>
                </a:cubicBezTo>
                <a:cubicBezTo>
                  <a:pt x="2614032" y="1074351"/>
                  <a:pt x="2618292" y="1070091"/>
                  <a:pt x="2609772" y="1068387"/>
                </a:cubicBezTo>
                <a:cubicBezTo>
                  <a:pt x="2600400" y="1066683"/>
                  <a:pt x="2592732" y="1065831"/>
                  <a:pt x="2587620" y="1076055"/>
                </a:cubicBezTo>
                <a:cubicBezTo>
                  <a:pt x="2584212" y="1083722"/>
                  <a:pt x="2588472" y="1083722"/>
                  <a:pt x="2594436" y="1084574"/>
                </a:cubicBezTo>
                <a:cubicBezTo>
                  <a:pt x="2596992" y="1084574"/>
                  <a:pt x="2598696" y="1087130"/>
                  <a:pt x="2600400" y="1088834"/>
                </a:cubicBezTo>
                <a:cubicBezTo>
                  <a:pt x="2617440" y="1107576"/>
                  <a:pt x="2621700" y="1106724"/>
                  <a:pt x="2634481" y="1086278"/>
                </a:cubicBezTo>
                <a:close/>
                <a:moveTo>
                  <a:pt x="2673673" y="1068387"/>
                </a:moveTo>
                <a:cubicBezTo>
                  <a:pt x="2674525" y="1080314"/>
                  <a:pt x="2677933" y="1087982"/>
                  <a:pt x="2680489" y="1095649"/>
                </a:cubicBezTo>
                <a:cubicBezTo>
                  <a:pt x="2682193" y="1099057"/>
                  <a:pt x="2683045" y="1100760"/>
                  <a:pt x="2686453" y="1099057"/>
                </a:cubicBezTo>
                <a:cubicBezTo>
                  <a:pt x="2689009" y="1098205"/>
                  <a:pt x="2691565" y="1093945"/>
                  <a:pt x="2689861" y="1093093"/>
                </a:cubicBezTo>
                <a:cubicBezTo>
                  <a:pt x="2676229" y="1087982"/>
                  <a:pt x="2683897" y="1074351"/>
                  <a:pt x="2678785" y="1064980"/>
                </a:cubicBezTo>
                <a:cubicBezTo>
                  <a:pt x="2670265" y="1050497"/>
                  <a:pt x="2666857" y="1064980"/>
                  <a:pt x="2661745" y="1065831"/>
                </a:cubicBezTo>
                <a:cubicBezTo>
                  <a:pt x="2657485" y="1066683"/>
                  <a:pt x="2652373" y="1070943"/>
                  <a:pt x="2656633" y="1076055"/>
                </a:cubicBezTo>
                <a:cubicBezTo>
                  <a:pt x="2662597" y="1082018"/>
                  <a:pt x="2668561" y="1078610"/>
                  <a:pt x="2673673" y="1068387"/>
                </a:cubicBezTo>
                <a:close/>
                <a:moveTo>
                  <a:pt x="2310717" y="1256663"/>
                </a:moveTo>
                <a:cubicBezTo>
                  <a:pt x="2291973" y="1246440"/>
                  <a:pt x="2291973" y="1246440"/>
                  <a:pt x="2277489" y="1274553"/>
                </a:cubicBezTo>
                <a:cubicBezTo>
                  <a:pt x="2289417" y="1263478"/>
                  <a:pt x="2304753" y="1271146"/>
                  <a:pt x="2310717" y="1256663"/>
                </a:cubicBezTo>
                <a:close/>
                <a:moveTo>
                  <a:pt x="2169283" y="1387859"/>
                </a:moveTo>
                <a:cubicBezTo>
                  <a:pt x="2163319" y="1386155"/>
                  <a:pt x="2159911" y="1374229"/>
                  <a:pt x="2154799" y="1380192"/>
                </a:cubicBezTo>
                <a:cubicBezTo>
                  <a:pt x="2150539" y="1384452"/>
                  <a:pt x="2141167" y="1386155"/>
                  <a:pt x="2142019" y="1393823"/>
                </a:cubicBezTo>
                <a:cubicBezTo>
                  <a:pt x="2142871" y="1399786"/>
                  <a:pt x="2148835" y="1403194"/>
                  <a:pt x="2155651" y="1402342"/>
                </a:cubicBezTo>
                <a:cubicBezTo>
                  <a:pt x="2153947" y="1387007"/>
                  <a:pt x="2153947" y="1387007"/>
                  <a:pt x="2169283" y="1387859"/>
                </a:cubicBezTo>
                <a:close/>
                <a:moveTo>
                  <a:pt x="2235740" y="1276257"/>
                </a:moveTo>
                <a:cubicBezTo>
                  <a:pt x="2237444" y="1280517"/>
                  <a:pt x="2239148" y="1285628"/>
                  <a:pt x="2240852" y="1289888"/>
                </a:cubicBezTo>
                <a:cubicBezTo>
                  <a:pt x="2243408" y="1298407"/>
                  <a:pt x="2249372" y="1290740"/>
                  <a:pt x="2254485" y="1292444"/>
                </a:cubicBezTo>
                <a:cubicBezTo>
                  <a:pt x="2258745" y="1294147"/>
                  <a:pt x="2257040" y="1287332"/>
                  <a:pt x="2257893" y="1284776"/>
                </a:cubicBezTo>
                <a:cubicBezTo>
                  <a:pt x="2258745" y="1281369"/>
                  <a:pt x="2254485" y="1277961"/>
                  <a:pt x="2250225" y="1276257"/>
                </a:cubicBezTo>
                <a:cubicBezTo>
                  <a:pt x="2244260" y="1289888"/>
                  <a:pt x="2240852" y="1273701"/>
                  <a:pt x="2235740" y="1276257"/>
                </a:cubicBezTo>
                <a:close/>
                <a:moveTo>
                  <a:pt x="2622553" y="1620435"/>
                </a:moveTo>
                <a:cubicBezTo>
                  <a:pt x="2621700" y="1617027"/>
                  <a:pt x="2620849" y="1614472"/>
                  <a:pt x="2617440" y="1615323"/>
                </a:cubicBezTo>
                <a:cubicBezTo>
                  <a:pt x="2614032" y="1616175"/>
                  <a:pt x="2607216" y="1639177"/>
                  <a:pt x="2609772" y="1642585"/>
                </a:cubicBezTo>
                <a:cubicBezTo>
                  <a:pt x="2611477" y="1644289"/>
                  <a:pt x="2614032" y="1645993"/>
                  <a:pt x="2616589" y="1645993"/>
                </a:cubicBezTo>
                <a:cubicBezTo>
                  <a:pt x="2619997" y="1645993"/>
                  <a:pt x="2619997" y="1643437"/>
                  <a:pt x="2619997" y="1640881"/>
                </a:cubicBezTo>
                <a:cubicBezTo>
                  <a:pt x="2620849" y="1634066"/>
                  <a:pt x="2615737" y="1626398"/>
                  <a:pt x="2622553" y="1620435"/>
                </a:cubicBezTo>
                <a:close/>
                <a:moveTo>
                  <a:pt x="2223812" y="1542910"/>
                </a:moveTo>
                <a:cubicBezTo>
                  <a:pt x="2219552" y="1537798"/>
                  <a:pt x="2220404" y="1528427"/>
                  <a:pt x="2210180" y="1530983"/>
                </a:cubicBezTo>
                <a:cubicBezTo>
                  <a:pt x="2205068" y="1531835"/>
                  <a:pt x="2204216" y="1537798"/>
                  <a:pt x="2205068" y="1538650"/>
                </a:cubicBezTo>
                <a:cubicBezTo>
                  <a:pt x="2210180" y="1544614"/>
                  <a:pt x="2217848" y="1541206"/>
                  <a:pt x="2223812" y="1542910"/>
                </a:cubicBezTo>
                <a:close/>
                <a:moveTo>
                  <a:pt x="817996" y="3345584"/>
                </a:moveTo>
                <a:cubicBezTo>
                  <a:pt x="816292" y="3354103"/>
                  <a:pt x="817996" y="3361771"/>
                  <a:pt x="810328" y="3369438"/>
                </a:cubicBezTo>
                <a:cubicBezTo>
                  <a:pt x="804364" y="3374550"/>
                  <a:pt x="806068" y="3385625"/>
                  <a:pt x="819700" y="3383069"/>
                </a:cubicBezTo>
                <a:cubicBezTo>
                  <a:pt x="823108" y="3382217"/>
                  <a:pt x="826516" y="3382217"/>
                  <a:pt x="827368" y="3386477"/>
                </a:cubicBezTo>
                <a:cubicBezTo>
                  <a:pt x="828220" y="3389884"/>
                  <a:pt x="828220" y="3394144"/>
                  <a:pt x="824812" y="3394144"/>
                </a:cubicBezTo>
                <a:cubicBezTo>
                  <a:pt x="811180" y="3393292"/>
                  <a:pt x="814588" y="3405219"/>
                  <a:pt x="812884" y="3411182"/>
                </a:cubicBezTo>
                <a:cubicBezTo>
                  <a:pt x="810328" y="3421406"/>
                  <a:pt x="808624" y="3424813"/>
                  <a:pt x="798400" y="3417998"/>
                </a:cubicBezTo>
                <a:cubicBezTo>
                  <a:pt x="793288" y="3414590"/>
                  <a:pt x="785620" y="3410330"/>
                  <a:pt x="783064" y="3423961"/>
                </a:cubicBezTo>
                <a:cubicBezTo>
                  <a:pt x="782212" y="3430777"/>
                  <a:pt x="771988" y="3419702"/>
                  <a:pt x="766876" y="3426517"/>
                </a:cubicBezTo>
                <a:cubicBezTo>
                  <a:pt x="764320" y="3417146"/>
                  <a:pt x="770284" y="3412034"/>
                  <a:pt x="772840" y="3412034"/>
                </a:cubicBezTo>
                <a:cubicBezTo>
                  <a:pt x="792436" y="3412034"/>
                  <a:pt x="786472" y="3393292"/>
                  <a:pt x="793288" y="3383921"/>
                </a:cubicBezTo>
                <a:cubicBezTo>
                  <a:pt x="797548" y="3377957"/>
                  <a:pt x="800104" y="3369438"/>
                  <a:pt x="791584" y="3366882"/>
                </a:cubicBezTo>
                <a:cubicBezTo>
                  <a:pt x="784768" y="3365178"/>
                  <a:pt x="775396" y="3368586"/>
                  <a:pt x="772840" y="3376253"/>
                </a:cubicBezTo>
                <a:cubicBezTo>
                  <a:pt x="771988" y="3379661"/>
                  <a:pt x="775396" y="3384773"/>
                  <a:pt x="767728" y="3382217"/>
                </a:cubicBezTo>
                <a:cubicBezTo>
                  <a:pt x="765172" y="3381365"/>
                  <a:pt x="760060" y="3382217"/>
                  <a:pt x="758356" y="3380513"/>
                </a:cubicBezTo>
                <a:cubicBezTo>
                  <a:pt x="754096" y="3375402"/>
                  <a:pt x="761764" y="3375402"/>
                  <a:pt x="762616" y="3372846"/>
                </a:cubicBezTo>
                <a:cubicBezTo>
                  <a:pt x="764320" y="3369438"/>
                  <a:pt x="765172" y="3365178"/>
                  <a:pt x="767728" y="3361771"/>
                </a:cubicBezTo>
                <a:cubicBezTo>
                  <a:pt x="772840" y="3354955"/>
                  <a:pt x="769432" y="3352400"/>
                  <a:pt x="763468" y="3353251"/>
                </a:cubicBezTo>
                <a:cubicBezTo>
                  <a:pt x="759208" y="3354103"/>
                  <a:pt x="758356" y="3351548"/>
                  <a:pt x="755800" y="3350696"/>
                </a:cubicBezTo>
                <a:cubicBezTo>
                  <a:pt x="753244" y="3348992"/>
                  <a:pt x="745575" y="3354955"/>
                  <a:pt x="748132" y="3346436"/>
                </a:cubicBezTo>
                <a:cubicBezTo>
                  <a:pt x="748984" y="3343880"/>
                  <a:pt x="754096" y="3335361"/>
                  <a:pt x="760060" y="3340473"/>
                </a:cubicBezTo>
                <a:cubicBezTo>
                  <a:pt x="766024" y="3345584"/>
                  <a:pt x="766876" y="3343028"/>
                  <a:pt x="768580" y="3337917"/>
                </a:cubicBezTo>
                <a:cubicBezTo>
                  <a:pt x="771988" y="3328546"/>
                  <a:pt x="773692" y="3318323"/>
                  <a:pt x="769432" y="3308951"/>
                </a:cubicBezTo>
                <a:cubicBezTo>
                  <a:pt x="766876" y="3303840"/>
                  <a:pt x="763468" y="3296172"/>
                  <a:pt x="755800" y="3301284"/>
                </a:cubicBezTo>
                <a:cubicBezTo>
                  <a:pt x="743871" y="3308099"/>
                  <a:pt x="742167" y="3297876"/>
                  <a:pt x="741315" y="3292765"/>
                </a:cubicBezTo>
                <a:cubicBezTo>
                  <a:pt x="740463" y="3278282"/>
                  <a:pt x="729387" y="3268911"/>
                  <a:pt x="725127" y="3256132"/>
                </a:cubicBezTo>
                <a:cubicBezTo>
                  <a:pt x="723423" y="3251872"/>
                  <a:pt x="721719" y="3247613"/>
                  <a:pt x="724275" y="3244205"/>
                </a:cubicBezTo>
                <a:cubicBezTo>
                  <a:pt x="727683" y="3239094"/>
                  <a:pt x="731943" y="3245909"/>
                  <a:pt x="735351" y="3244205"/>
                </a:cubicBezTo>
                <a:cubicBezTo>
                  <a:pt x="740463" y="3242501"/>
                  <a:pt x="746427" y="3252724"/>
                  <a:pt x="749836" y="3244205"/>
                </a:cubicBezTo>
                <a:cubicBezTo>
                  <a:pt x="752392" y="3236538"/>
                  <a:pt x="747280" y="3228870"/>
                  <a:pt x="738759" y="3228870"/>
                </a:cubicBezTo>
                <a:cubicBezTo>
                  <a:pt x="731091" y="3228870"/>
                  <a:pt x="729387" y="3222055"/>
                  <a:pt x="727683" y="3217795"/>
                </a:cubicBezTo>
                <a:cubicBezTo>
                  <a:pt x="726831" y="3214387"/>
                  <a:pt x="731943" y="3211832"/>
                  <a:pt x="735351" y="3210128"/>
                </a:cubicBezTo>
                <a:cubicBezTo>
                  <a:pt x="744723" y="3205868"/>
                  <a:pt x="746427" y="3179459"/>
                  <a:pt x="737055" y="3175199"/>
                </a:cubicBezTo>
                <a:cubicBezTo>
                  <a:pt x="731091" y="3172643"/>
                  <a:pt x="723423" y="3175199"/>
                  <a:pt x="719163" y="3182014"/>
                </a:cubicBezTo>
                <a:cubicBezTo>
                  <a:pt x="717459" y="3185422"/>
                  <a:pt x="716607" y="3188830"/>
                  <a:pt x="714051" y="3191386"/>
                </a:cubicBezTo>
                <a:cubicBezTo>
                  <a:pt x="710643" y="3194793"/>
                  <a:pt x="706383" y="3196497"/>
                  <a:pt x="701271" y="3195645"/>
                </a:cubicBezTo>
                <a:cubicBezTo>
                  <a:pt x="696159" y="3193941"/>
                  <a:pt x="698715" y="3190534"/>
                  <a:pt x="699567" y="3187126"/>
                </a:cubicBezTo>
                <a:cubicBezTo>
                  <a:pt x="701271" y="3180310"/>
                  <a:pt x="696159" y="3176903"/>
                  <a:pt x="691899" y="3172643"/>
                </a:cubicBezTo>
                <a:cubicBezTo>
                  <a:pt x="689343" y="3169236"/>
                  <a:pt x="690195" y="3167532"/>
                  <a:pt x="691047" y="3164124"/>
                </a:cubicBezTo>
                <a:cubicBezTo>
                  <a:pt x="691899" y="3162420"/>
                  <a:pt x="693603" y="3161568"/>
                  <a:pt x="696159" y="3162420"/>
                </a:cubicBezTo>
                <a:cubicBezTo>
                  <a:pt x="700419" y="3163272"/>
                  <a:pt x="708939" y="3167532"/>
                  <a:pt x="709791" y="3163272"/>
                </a:cubicBezTo>
                <a:cubicBezTo>
                  <a:pt x="710643" y="3153901"/>
                  <a:pt x="719163" y="3145382"/>
                  <a:pt x="714051" y="3135159"/>
                </a:cubicBezTo>
                <a:cubicBezTo>
                  <a:pt x="713199" y="3132603"/>
                  <a:pt x="711495" y="3130899"/>
                  <a:pt x="713199" y="3127491"/>
                </a:cubicBezTo>
                <a:cubicBezTo>
                  <a:pt x="716607" y="3124084"/>
                  <a:pt x="731091" y="3136862"/>
                  <a:pt x="727683" y="3118972"/>
                </a:cubicBezTo>
                <a:cubicBezTo>
                  <a:pt x="726831" y="3114712"/>
                  <a:pt x="726831" y="3113860"/>
                  <a:pt x="717459" y="3111305"/>
                </a:cubicBezTo>
                <a:cubicBezTo>
                  <a:pt x="708087" y="3109601"/>
                  <a:pt x="693603" y="3110453"/>
                  <a:pt x="702975" y="3092562"/>
                </a:cubicBezTo>
                <a:cubicBezTo>
                  <a:pt x="706383" y="3086599"/>
                  <a:pt x="695307" y="3083191"/>
                  <a:pt x="697011" y="3076376"/>
                </a:cubicBezTo>
                <a:cubicBezTo>
                  <a:pt x="697863" y="3071264"/>
                  <a:pt x="697011" y="3065301"/>
                  <a:pt x="697011" y="3060189"/>
                </a:cubicBezTo>
                <a:cubicBezTo>
                  <a:pt x="704679" y="3062745"/>
                  <a:pt x="719163" y="3053374"/>
                  <a:pt x="718311" y="3044854"/>
                </a:cubicBezTo>
                <a:cubicBezTo>
                  <a:pt x="716607" y="3032075"/>
                  <a:pt x="724275" y="3034631"/>
                  <a:pt x="728535" y="3039743"/>
                </a:cubicBezTo>
                <a:cubicBezTo>
                  <a:pt x="732795" y="3044854"/>
                  <a:pt x="735351" y="3044002"/>
                  <a:pt x="740463" y="3040595"/>
                </a:cubicBezTo>
                <a:cubicBezTo>
                  <a:pt x="734499" y="3035483"/>
                  <a:pt x="725127" y="3032927"/>
                  <a:pt x="731091" y="3021853"/>
                </a:cubicBezTo>
                <a:cubicBezTo>
                  <a:pt x="733647" y="3016741"/>
                  <a:pt x="715755" y="3002258"/>
                  <a:pt x="709791" y="3004814"/>
                </a:cubicBezTo>
                <a:cubicBezTo>
                  <a:pt x="706383" y="3005666"/>
                  <a:pt x="702123" y="3010777"/>
                  <a:pt x="699567" y="3005666"/>
                </a:cubicBezTo>
                <a:cubicBezTo>
                  <a:pt x="697863" y="3001406"/>
                  <a:pt x="692751" y="2997146"/>
                  <a:pt x="696159" y="2991183"/>
                </a:cubicBezTo>
                <a:cubicBezTo>
                  <a:pt x="698715" y="2986072"/>
                  <a:pt x="706383" y="2986072"/>
                  <a:pt x="708087" y="2986924"/>
                </a:cubicBezTo>
                <a:cubicBezTo>
                  <a:pt x="723423" y="2990331"/>
                  <a:pt x="720867" y="2982664"/>
                  <a:pt x="718311" y="2973293"/>
                </a:cubicBezTo>
                <a:cubicBezTo>
                  <a:pt x="716607" y="2967329"/>
                  <a:pt x="714051" y="2961366"/>
                  <a:pt x="721719" y="2957106"/>
                </a:cubicBezTo>
                <a:cubicBezTo>
                  <a:pt x="720015" y="2961366"/>
                  <a:pt x="721719" y="2963921"/>
                  <a:pt x="726831" y="2963921"/>
                </a:cubicBezTo>
                <a:cubicBezTo>
                  <a:pt x="735351" y="2963921"/>
                  <a:pt x="738759" y="2971589"/>
                  <a:pt x="742167" y="2977552"/>
                </a:cubicBezTo>
                <a:cubicBezTo>
                  <a:pt x="743019" y="2979256"/>
                  <a:pt x="739611" y="2985220"/>
                  <a:pt x="744723" y="2984368"/>
                </a:cubicBezTo>
                <a:cubicBezTo>
                  <a:pt x="748132" y="2983516"/>
                  <a:pt x="752392" y="2977552"/>
                  <a:pt x="748984" y="2971589"/>
                </a:cubicBezTo>
                <a:cubicBezTo>
                  <a:pt x="743019" y="2961366"/>
                  <a:pt x="736203" y="2951995"/>
                  <a:pt x="721719" y="2957106"/>
                </a:cubicBezTo>
                <a:cubicBezTo>
                  <a:pt x="725127" y="2953699"/>
                  <a:pt x="720015" y="2947735"/>
                  <a:pt x="725979" y="2944327"/>
                </a:cubicBezTo>
                <a:cubicBezTo>
                  <a:pt x="728535" y="2942623"/>
                  <a:pt x="729387" y="2940068"/>
                  <a:pt x="727683" y="2937512"/>
                </a:cubicBezTo>
                <a:cubicBezTo>
                  <a:pt x="725979" y="2933252"/>
                  <a:pt x="722571" y="2935808"/>
                  <a:pt x="720015" y="2936660"/>
                </a:cubicBezTo>
                <a:cubicBezTo>
                  <a:pt x="713199" y="2939216"/>
                  <a:pt x="715755" y="2926437"/>
                  <a:pt x="708939" y="2929844"/>
                </a:cubicBezTo>
                <a:cubicBezTo>
                  <a:pt x="708939" y="2928141"/>
                  <a:pt x="708939" y="2926437"/>
                  <a:pt x="709791" y="2925585"/>
                </a:cubicBezTo>
                <a:cubicBezTo>
                  <a:pt x="714051" y="2919621"/>
                  <a:pt x="714903" y="2927289"/>
                  <a:pt x="717459" y="2928141"/>
                </a:cubicBezTo>
                <a:cubicBezTo>
                  <a:pt x="719163" y="2928141"/>
                  <a:pt x="722571" y="2929844"/>
                  <a:pt x="723423" y="2928141"/>
                </a:cubicBezTo>
                <a:cubicBezTo>
                  <a:pt x="744723" y="2911102"/>
                  <a:pt x="743019" y="2936660"/>
                  <a:pt x="748132" y="2943475"/>
                </a:cubicBezTo>
                <a:cubicBezTo>
                  <a:pt x="753244" y="2950291"/>
                  <a:pt x="757504" y="2959662"/>
                  <a:pt x="752392" y="2974145"/>
                </a:cubicBezTo>
                <a:cubicBezTo>
                  <a:pt x="766876" y="2958810"/>
                  <a:pt x="761764" y="2943475"/>
                  <a:pt x="763468" y="2930696"/>
                </a:cubicBezTo>
                <a:cubicBezTo>
                  <a:pt x="764320" y="2927289"/>
                  <a:pt x="758356" y="2930696"/>
                  <a:pt x="755800" y="2929844"/>
                </a:cubicBezTo>
                <a:cubicBezTo>
                  <a:pt x="743871" y="2927289"/>
                  <a:pt x="744723" y="2916214"/>
                  <a:pt x="743871" y="2907694"/>
                </a:cubicBezTo>
                <a:cubicBezTo>
                  <a:pt x="743019" y="2900879"/>
                  <a:pt x="749836" y="2900879"/>
                  <a:pt x="754948" y="2900879"/>
                </a:cubicBezTo>
                <a:cubicBezTo>
                  <a:pt x="757504" y="2900879"/>
                  <a:pt x="760060" y="2900027"/>
                  <a:pt x="760060" y="2901731"/>
                </a:cubicBezTo>
                <a:cubicBezTo>
                  <a:pt x="764320" y="2916214"/>
                  <a:pt x="769432" y="2904287"/>
                  <a:pt x="772840" y="2901731"/>
                </a:cubicBezTo>
                <a:cubicBezTo>
                  <a:pt x="780508" y="2895767"/>
                  <a:pt x="772840" y="2894915"/>
                  <a:pt x="769432" y="2890656"/>
                </a:cubicBezTo>
                <a:cubicBezTo>
                  <a:pt x="762616" y="2882989"/>
                  <a:pt x="757504" y="2875321"/>
                  <a:pt x="745575" y="2873617"/>
                </a:cubicBezTo>
                <a:cubicBezTo>
                  <a:pt x="740463" y="2872766"/>
                  <a:pt x="745575" y="2864246"/>
                  <a:pt x="749836" y="2863394"/>
                </a:cubicBezTo>
                <a:cubicBezTo>
                  <a:pt x="757504" y="2859987"/>
                  <a:pt x="764320" y="2857431"/>
                  <a:pt x="762616" y="2846356"/>
                </a:cubicBezTo>
                <a:cubicBezTo>
                  <a:pt x="762616" y="2842948"/>
                  <a:pt x="766024" y="2839540"/>
                  <a:pt x="770284" y="2841244"/>
                </a:cubicBezTo>
                <a:cubicBezTo>
                  <a:pt x="774544" y="2842948"/>
                  <a:pt x="783064" y="2841244"/>
                  <a:pt x="781360" y="2846356"/>
                </a:cubicBezTo>
                <a:cubicBezTo>
                  <a:pt x="777100" y="2855727"/>
                  <a:pt x="794140" y="2867654"/>
                  <a:pt x="777952" y="2875321"/>
                </a:cubicBezTo>
                <a:cubicBezTo>
                  <a:pt x="776248" y="2876173"/>
                  <a:pt x="777100" y="2878729"/>
                  <a:pt x="778804" y="2880433"/>
                </a:cubicBezTo>
                <a:cubicBezTo>
                  <a:pt x="780508" y="2882137"/>
                  <a:pt x="783064" y="2884692"/>
                  <a:pt x="785620" y="2881285"/>
                </a:cubicBezTo>
                <a:cubicBezTo>
                  <a:pt x="793288" y="2871062"/>
                  <a:pt x="795844" y="2879581"/>
                  <a:pt x="799252" y="2884692"/>
                </a:cubicBezTo>
                <a:cubicBezTo>
                  <a:pt x="804364" y="2893212"/>
                  <a:pt x="814588" y="2893212"/>
                  <a:pt x="821404" y="2893212"/>
                </a:cubicBezTo>
                <a:cubicBezTo>
                  <a:pt x="829924" y="2893212"/>
                  <a:pt x="833332" y="2865098"/>
                  <a:pt x="824812" y="2859987"/>
                </a:cubicBezTo>
                <a:cubicBezTo>
                  <a:pt x="814588" y="2854875"/>
                  <a:pt x="815440" y="2849763"/>
                  <a:pt x="822256" y="2842948"/>
                </a:cubicBezTo>
                <a:cubicBezTo>
                  <a:pt x="808624" y="2838689"/>
                  <a:pt x="794992" y="2836985"/>
                  <a:pt x="785620" y="2825058"/>
                </a:cubicBezTo>
                <a:cubicBezTo>
                  <a:pt x="780508" y="2819094"/>
                  <a:pt x="777952" y="2815686"/>
                  <a:pt x="784768" y="2809723"/>
                </a:cubicBezTo>
                <a:cubicBezTo>
                  <a:pt x="789028" y="2806315"/>
                  <a:pt x="788176" y="2797796"/>
                  <a:pt x="796696" y="2799500"/>
                </a:cubicBezTo>
                <a:cubicBezTo>
                  <a:pt x="804364" y="2801204"/>
                  <a:pt x="800104" y="2809723"/>
                  <a:pt x="803512" y="2813131"/>
                </a:cubicBezTo>
                <a:cubicBezTo>
                  <a:pt x="810328" y="2816538"/>
                  <a:pt x="812032" y="2803760"/>
                  <a:pt x="820552" y="2810575"/>
                </a:cubicBezTo>
                <a:cubicBezTo>
                  <a:pt x="829072" y="2817390"/>
                  <a:pt x="834184" y="2824206"/>
                  <a:pt x="829072" y="2836133"/>
                </a:cubicBezTo>
                <a:cubicBezTo>
                  <a:pt x="838445" y="2834429"/>
                  <a:pt x="846113" y="2833577"/>
                  <a:pt x="851225" y="2825058"/>
                </a:cubicBezTo>
                <a:cubicBezTo>
                  <a:pt x="859745" y="2812279"/>
                  <a:pt x="870821" y="2825058"/>
                  <a:pt x="880193" y="2824206"/>
                </a:cubicBezTo>
                <a:cubicBezTo>
                  <a:pt x="887861" y="2823354"/>
                  <a:pt x="897233" y="2827613"/>
                  <a:pt x="894677" y="2812279"/>
                </a:cubicBezTo>
                <a:cubicBezTo>
                  <a:pt x="898085" y="2825058"/>
                  <a:pt x="909161" y="2820798"/>
                  <a:pt x="915977" y="2823354"/>
                </a:cubicBezTo>
                <a:cubicBezTo>
                  <a:pt x="918533" y="2814835"/>
                  <a:pt x="921089" y="2806315"/>
                  <a:pt x="919385" y="2795240"/>
                </a:cubicBezTo>
                <a:cubicBezTo>
                  <a:pt x="927906" y="2801204"/>
                  <a:pt x="935574" y="2811427"/>
                  <a:pt x="943242" y="2796944"/>
                </a:cubicBezTo>
                <a:cubicBezTo>
                  <a:pt x="946650" y="2790981"/>
                  <a:pt x="942390" y="2788425"/>
                  <a:pt x="938982" y="2785017"/>
                </a:cubicBezTo>
                <a:cubicBezTo>
                  <a:pt x="930462" y="2796944"/>
                  <a:pt x="915977" y="2779906"/>
                  <a:pt x="906605" y="2792684"/>
                </a:cubicBezTo>
                <a:cubicBezTo>
                  <a:pt x="906605" y="2785869"/>
                  <a:pt x="913421" y="2779906"/>
                  <a:pt x="907457" y="2777350"/>
                </a:cubicBezTo>
                <a:cubicBezTo>
                  <a:pt x="904049" y="2776498"/>
                  <a:pt x="894677" y="2782461"/>
                  <a:pt x="892973" y="2787573"/>
                </a:cubicBezTo>
                <a:cubicBezTo>
                  <a:pt x="887009" y="2803760"/>
                  <a:pt x="873377" y="2802908"/>
                  <a:pt x="860597" y="2805463"/>
                </a:cubicBezTo>
                <a:cubicBezTo>
                  <a:pt x="853781" y="2806315"/>
                  <a:pt x="849521" y="2795240"/>
                  <a:pt x="840149" y="2796944"/>
                </a:cubicBezTo>
                <a:cubicBezTo>
                  <a:pt x="839297" y="2796944"/>
                  <a:pt x="835888" y="2793536"/>
                  <a:pt x="838445" y="2790981"/>
                </a:cubicBezTo>
                <a:cubicBezTo>
                  <a:pt x="841853" y="2787573"/>
                  <a:pt x="842705" y="2795240"/>
                  <a:pt x="846965" y="2791833"/>
                </a:cubicBezTo>
                <a:cubicBezTo>
                  <a:pt x="841853" y="2788425"/>
                  <a:pt x="841853" y="2780757"/>
                  <a:pt x="831628" y="2779906"/>
                </a:cubicBezTo>
                <a:cubicBezTo>
                  <a:pt x="841001" y="2775646"/>
                  <a:pt x="849521" y="2770535"/>
                  <a:pt x="858893" y="2767979"/>
                </a:cubicBezTo>
                <a:cubicBezTo>
                  <a:pt x="869117" y="2765423"/>
                  <a:pt x="869969" y="2756904"/>
                  <a:pt x="872525" y="2749236"/>
                </a:cubicBezTo>
                <a:cubicBezTo>
                  <a:pt x="875081" y="2742421"/>
                  <a:pt x="867413" y="2744125"/>
                  <a:pt x="865709" y="2744977"/>
                </a:cubicBezTo>
                <a:cubicBezTo>
                  <a:pt x="858893" y="2750088"/>
                  <a:pt x="849521" y="2746680"/>
                  <a:pt x="843557" y="2753496"/>
                </a:cubicBezTo>
                <a:cubicBezTo>
                  <a:pt x="840149" y="2742421"/>
                  <a:pt x="843557" y="2736458"/>
                  <a:pt x="852929" y="2733050"/>
                </a:cubicBezTo>
                <a:cubicBezTo>
                  <a:pt x="855485" y="2732198"/>
                  <a:pt x="858041" y="2731346"/>
                  <a:pt x="859745" y="2730494"/>
                </a:cubicBezTo>
                <a:cubicBezTo>
                  <a:pt x="864005" y="2727938"/>
                  <a:pt x="868265" y="2724530"/>
                  <a:pt x="872525" y="2721975"/>
                </a:cubicBezTo>
                <a:cubicBezTo>
                  <a:pt x="872525" y="2732198"/>
                  <a:pt x="885305" y="2732198"/>
                  <a:pt x="887861" y="2741569"/>
                </a:cubicBezTo>
                <a:cubicBezTo>
                  <a:pt x="891269" y="2753496"/>
                  <a:pt x="900641" y="2754348"/>
                  <a:pt x="908309" y="2744977"/>
                </a:cubicBezTo>
                <a:cubicBezTo>
                  <a:pt x="921089" y="2729642"/>
                  <a:pt x="921941" y="2729642"/>
                  <a:pt x="932166" y="2747532"/>
                </a:cubicBezTo>
                <a:cubicBezTo>
                  <a:pt x="930462" y="2739013"/>
                  <a:pt x="940686" y="2729642"/>
                  <a:pt x="927906" y="2721975"/>
                </a:cubicBezTo>
                <a:cubicBezTo>
                  <a:pt x="926202" y="2721123"/>
                  <a:pt x="925349" y="2716011"/>
                  <a:pt x="927054" y="2715159"/>
                </a:cubicBezTo>
                <a:cubicBezTo>
                  <a:pt x="933018" y="2707492"/>
                  <a:pt x="927906" y="2704936"/>
                  <a:pt x="922793" y="2701529"/>
                </a:cubicBezTo>
                <a:cubicBezTo>
                  <a:pt x="915977" y="2696417"/>
                  <a:pt x="915977" y="2681082"/>
                  <a:pt x="923645" y="2676823"/>
                </a:cubicBezTo>
                <a:cubicBezTo>
                  <a:pt x="927906" y="2674267"/>
                  <a:pt x="938130" y="2677674"/>
                  <a:pt x="933870" y="2665748"/>
                </a:cubicBezTo>
                <a:cubicBezTo>
                  <a:pt x="933018" y="2664044"/>
                  <a:pt x="938130" y="2663192"/>
                  <a:pt x="938982" y="2664896"/>
                </a:cubicBezTo>
                <a:cubicBezTo>
                  <a:pt x="942390" y="2671711"/>
                  <a:pt x="956022" y="2674267"/>
                  <a:pt x="950910" y="2683638"/>
                </a:cubicBezTo>
                <a:cubicBezTo>
                  <a:pt x="946650" y="2691305"/>
                  <a:pt x="945798" y="2701529"/>
                  <a:pt x="938982" y="2707492"/>
                </a:cubicBezTo>
                <a:cubicBezTo>
                  <a:pt x="938130" y="2708344"/>
                  <a:pt x="938982" y="2710048"/>
                  <a:pt x="938982" y="2713455"/>
                </a:cubicBezTo>
                <a:cubicBezTo>
                  <a:pt x="956022" y="2704936"/>
                  <a:pt x="971358" y="2697269"/>
                  <a:pt x="990954" y="2687898"/>
                </a:cubicBezTo>
                <a:cubicBezTo>
                  <a:pt x="979026" y="2685342"/>
                  <a:pt x="973062" y="2678526"/>
                  <a:pt x="967950" y="2673415"/>
                </a:cubicBezTo>
                <a:cubicBezTo>
                  <a:pt x="965394" y="2670859"/>
                  <a:pt x="961986" y="2668303"/>
                  <a:pt x="962838" y="2664044"/>
                </a:cubicBezTo>
                <a:cubicBezTo>
                  <a:pt x="964542" y="2658932"/>
                  <a:pt x="968802" y="2661488"/>
                  <a:pt x="972210" y="2661488"/>
                </a:cubicBezTo>
                <a:cubicBezTo>
                  <a:pt x="976470" y="2661488"/>
                  <a:pt x="983286" y="2661488"/>
                  <a:pt x="982434" y="2665748"/>
                </a:cubicBezTo>
                <a:cubicBezTo>
                  <a:pt x="979026" y="2681082"/>
                  <a:pt x="989250" y="2674267"/>
                  <a:pt x="993510" y="2672563"/>
                </a:cubicBezTo>
                <a:cubicBezTo>
                  <a:pt x="1009698" y="2667451"/>
                  <a:pt x="1025887" y="2681934"/>
                  <a:pt x="1022479" y="2698973"/>
                </a:cubicBezTo>
                <a:cubicBezTo>
                  <a:pt x="1013958" y="2697269"/>
                  <a:pt x="1002882" y="2692157"/>
                  <a:pt x="1005438" y="2709196"/>
                </a:cubicBezTo>
                <a:cubicBezTo>
                  <a:pt x="1005438" y="2711751"/>
                  <a:pt x="996918" y="2713455"/>
                  <a:pt x="1003734" y="2717715"/>
                </a:cubicBezTo>
                <a:cubicBezTo>
                  <a:pt x="1009698" y="2721975"/>
                  <a:pt x="1015663" y="2720271"/>
                  <a:pt x="1020775" y="2716863"/>
                </a:cubicBezTo>
                <a:cubicBezTo>
                  <a:pt x="1025887" y="2713455"/>
                  <a:pt x="1023331" y="2710900"/>
                  <a:pt x="1019923" y="2707492"/>
                </a:cubicBezTo>
                <a:cubicBezTo>
                  <a:pt x="1016515" y="2704084"/>
                  <a:pt x="1020775" y="2701529"/>
                  <a:pt x="1022479" y="2698121"/>
                </a:cubicBezTo>
                <a:cubicBezTo>
                  <a:pt x="1027591" y="2698121"/>
                  <a:pt x="1032703" y="2698121"/>
                  <a:pt x="1038667" y="2698121"/>
                </a:cubicBezTo>
                <a:cubicBezTo>
                  <a:pt x="1039519" y="2689602"/>
                  <a:pt x="1036111" y="2682786"/>
                  <a:pt x="1029295" y="2678526"/>
                </a:cubicBezTo>
                <a:cubicBezTo>
                  <a:pt x="1048891" y="2681082"/>
                  <a:pt x="1067635" y="2675971"/>
                  <a:pt x="1086379" y="2682786"/>
                </a:cubicBezTo>
                <a:cubicBezTo>
                  <a:pt x="1089787" y="2675971"/>
                  <a:pt x="1085527" y="2664896"/>
                  <a:pt x="1100864" y="2662340"/>
                </a:cubicBezTo>
                <a:cubicBezTo>
                  <a:pt x="1093195" y="2670007"/>
                  <a:pt x="1099160" y="2677674"/>
                  <a:pt x="1094899" y="2684490"/>
                </a:cubicBezTo>
                <a:cubicBezTo>
                  <a:pt x="1092343" y="2687898"/>
                  <a:pt x="1096603" y="2689602"/>
                  <a:pt x="1099160" y="2692157"/>
                </a:cubicBezTo>
                <a:cubicBezTo>
                  <a:pt x="1102568" y="2695565"/>
                  <a:pt x="1103420" y="2691305"/>
                  <a:pt x="1105975" y="2690453"/>
                </a:cubicBezTo>
                <a:cubicBezTo>
                  <a:pt x="1117904" y="2686194"/>
                  <a:pt x="1130684" y="2677674"/>
                  <a:pt x="1138352" y="2696417"/>
                </a:cubicBezTo>
                <a:cubicBezTo>
                  <a:pt x="1139204" y="2698973"/>
                  <a:pt x="1140908" y="2699825"/>
                  <a:pt x="1143464" y="2698121"/>
                </a:cubicBezTo>
                <a:cubicBezTo>
                  <a:pt x="1146020" y="2697269"/>
                  <a:pt x="1145168" y="2694713"/>
                  <a:pt x="1144316" y="2693009"/>
                </a:cubicBezTo>
                <a:cubicBezTo>
                  <a:pt x="1143464" y="2689602"/>
                  <a:pt x="1142612" y="2686194"/>
                  <a:pt x="1140908" y="2682786"/>
                </a:cubicBezTo>
                <a:cubicBezTo>
                  <a:pt x="1139204" y="2679378"/>
                  <a:pt x="1140908" y="2675971"/>
                  <a:pt x="1142612" y="2674267"/>
                </a:cubicBezTo>
                <a:cubicBezTo>
                  <a:pt x="1145168" y="2672563"/>
                  <a:pt x="1146020" y="2676823"/>
                  <a:pt x="1147724" y="2678526"/>
                </a:cubicBezTo>
                <a:cubicBezTo>
                  <a:pt x="1150280" y="2681082"/>
                  <a:pt x="1152836" y="2681082"/>
                  <a:pt x="1156244" y="2681082"/>
                </a:cubicBezTo>
                <a:cubicBezTo>
                  <a:pt x="1160504" y="2681082"/>
                  <a:pt x="1167320" y="2680230"/>
                  <a:pt x="1166468" y="2687046"/>
                </a:cubicBezTo>
                <a:cubicBezTo>
                  <a:pt x="1165616" y="2694713"/>
                  <a:pt x="1176692" y="2702380"/>
                  <a:pt x="1165616" y="2709196"/>
                </a:cubicBezTo>
                <a:cubicBezTo>
                  <a:pt x="1163060" y="2710900"/>
                  <a:pt x="1162208" y="2715159"/>
                  <a:pt x="1157948" y="2712603"/>
                </a:cubicBezTo>
                <a:cubicBezTo>
                  <a:pt x="1155392" y="2710900"/>
                  <a:pt x="1153688" y="2709196"/>
                  <a:pt x="1155392" y="2704936"/>
                </a:cubicBezTo>
                <a:cubicBezTo>
                  <a:pt x="1157096" y="2700677"/>
                  <a:pt x="1154540" y="2698121"/>
                  <a:pt x="1150280" y="2697269"/>
                </a:cubicBezTo>
                <a:cubicBezTo>
                  <a:pt x="1146872" y="2701529"/>
                  <a:pt x="1151984" y="2703232"/>
                  <a:pt x="1151984" y="2705788"/>
                </a:cubicBezTo>
                <a:cubicBezTo>
                  <a:pt x="1151132" y="2711751"/>
                  <a:pt x="1158800" y="2717715"/>
                  <a:pt x="1153688" y="2721123"/>
                </a:cubicBezTo>
                <a:cubicBezTo>
                  <a:pt x="1146872" y="2726234"/>
                  <a:pt x="1147724" y="2715159"/>
                  <a:pt x="1144316" y="2712603"/>
                </a:cubicBezTo>
                <a:cubicBezTo>
                  <a:pt x="1140056" y="2709196"/>
                  <a:pt x="1135796" y="2712603"/>
                  <a:pt x="1133240" y="2714307"/>
                </a:cubicBezTo>
                <a:cubicBezTo>
                  <a:pt x="1128980" y="2716011"/>
                  <a:pt x="1129832" y="2721123"/>
                  <a:pt x="1132388" y="2723679"/>
                </a:cubicBezTo>
                <a:cubicBezTo>
                  <a:pt x="1137500" y="2727938"/>
                  <a:pt x="1137500" y="2734754"/>
                  <a:pt x="1141760" y="2739865"/>
                </a:cubicBezTo>
                <a:cubicBezTo>
                  <a:pt x="1146872" y="2726234"/>
                  <a:pt x="1157948" y="2729642"/>
                  <a:pt x="1167320" y="2726234"/>
                </a:cubicBezTo>
                <a:cubicBezTo>
                  <a:pt x="1189472" y="2716863"/>
                  <a:pt x="1180952" y="2737309"/>
                  <a:pt x="1186916" y="2740717"/>
                </a:cubicBezTo>
                <a:cubicBezTo>
                  <a:pt x="1199697" y="2747532"/>
                  <a:pt x="1196289" y="2759459"/>
                  <a:pt x="1199697" y="2768831"/>
                </a:cubicBezTo>
                <a:cubicBezTo>
                  <a:pt x="1200549" y="2771386"/>
                  <a:pt x="1199697" y="2775646"/>
                  <a:pt x="1203957" y="2775646"/>
                </a:cubicBezTo>
                <a:cubicBezTo>
                  <a:pt x="1208217" y="2776498"/>
                  <a:pt x="1209069" y="2773090"/>
                  <a:pt x="1210773" y="2770535"/>
                </a:cubicBezTo>
                <a:cubicBezTo>
                  <a:pt x="1214181" y="2762015"/>
                  <a:pt x="1217589" y="2752644"/>
                  <a:pt x="1228665" y="2750088"/>
                </a:cubicBezTo>
                <a:cubicBezTo>
                  <a:pt x="1232073" y="2749236"/>
                  <a:pt x="1231221" y="2745828"/>
                  <a:pt x="1230369" y="2743273"/>
                </a:cubicBezTo>
                <a:cubicBezTo>
                  <a:pt x="1229517" y="2738161"/>
                  <a:pt x="1226109" y="2737309"/>
                  <a:pt x="1220997" y="2736458"/>
                </a:cubicBezTo>
                <a:cubicBezTo>
                  <a:pt x="1209069" y="2734754"/>
                  <a:pt x="1199697" y="2727086"/>
                  <a:pt x="1189472" y="2720271"/>
                </a:cubicBezTo>
                <a:cubicBezTo>
                  <a:pt x="1183508" y="2716011"/>
                  <a:pt x="1185212" y="2713455"/>
                  <a:pt x="1186916" y="2709196"/>
                </a:cubicBezTo>
                <a:cubicBezTo>
                  <a:pt x="1189472" y="2702380"/>
                  <a:pt x="1196289" y="2704936"/>
                  <a:pt x="1200549" y="2705788"/>
                </a:cubicBezTo>
                <a:cubicBezTo>
                  <a:pt x="1205661" y="2706640"/>
                  <a:pt x="1212477" y="2711751"/>
                  <a:pt x="1213329" y="2715159"/>
                </a:cubicBezTo>
                <a:cubicBezTo>
                  <a:pt x="1215885" y="2728790"/>
                  <a:pt x="1226961" y="2727938"/>
                  <a:pt x="1235481" y="2731346"/>
                </a:cubicBezTo>
                <a:cubicBezTo>
                  <a:pt x="1240593" y="2733050"/>
                  <a:pt x="1247409" y="2733050"/>
                  <a:pt x="1247409" y="2739013"/>
                </a:cubicBezTo>
                <a:cubicBezTo>
                  <a:pt x="1246557" y="2745828"/>
                  <a:pt x="1240593" y="2739013"/>
                  <a:pt x="1238037" y="2739865"/>
                </a:cubicBezTo>
                <a:cubicBezTo>
                  <a:pt x="1233777" y="2743273"/>
                  <a:pt x="1236333" y="2750088"/>
                  <a:pt x="1230369" y="2753496"/>
                </a:cubicBezTo>
                <a:cubicBezTo>
                  <a:pt x="1238889" y="2758607"/>
                  <a:pt x="1241445" y="2750940"/>
                  <a:pt x="1245705" y="2749236"/>
                </a:cubicBezTo>
                <a:cubicBezTo>
                  <a:pt x="1252521" y="2745828"/>
                  <a:pt x="1260189" y="2734754"/>
                  <a:pt x="1267857" y="2748384"/>
                </a:cubicBezTo>
                <a:cubicBezTo>
                  <a:pt x="1268709" y="2749236"/>
                  <a:pt x="1269561" y="2749236"/>
                  <a:pt x="1270413" y="2750088"/>
                </a:cubicBezTo>
                <a:cubicBezTo>
                  <a:pt x="1256781" y="2760311"/>
                  <a:pt x="1274673" y="2767979"/>
                  <a:pt x="1272969" y="2776498"/>
                </a:cubicBezTo>
                <a:cubicBezTo>
                  <a:pt x="1272969" y="2778202"/>
                  <a:pt x="1272969" y="2781609"/>
                  <a:pt x="1270413" y="2780757"/>
                </a:cubicBezTo>
                <a:cubicBezTo>
                  <a:pt x="1265301" y="2779906"/>
                  <a:pt x="1258485" y="2781609"/>
                  <a:pt x="1254225" y="2776498"/>
                </a:cubicBezTo>
                <a:cubicBezTo>
                  <a:pt x="1251669" y="2773090"/>
                  <a:pt x="1248261" y="2765423"/>
                  <a:pt x="1244853" y="2770535"/>
                </a:cubicBezTo>
                <a:cubicBezTo>
                  <a:pt x="1241445" y="2775646"/>
                  <a:pt x="1233777" y="2782461"/>
                  <a:pt x="1238889" y="2790981"/>
                </a:cubicBezTo>
                <a:cubicBezTo>
                  <a:pt x="1242297" y="2796944"/>
                  <a:pt x="1244001" y="2799500"/>
                  <a:pt x="1238037" y="2804612"/>
                </a:cubicBezTo>
                <a:cubicBezTo>
                  <a:pt x="1232073" y="2809723"/>
                  <a:pt x="1240593" y="2809723"/>
                  <a:pt x="1242297" y="2813131"/>
                </a:cubicBezTo>
                <a:cubicBezTo>
                  <a:pt x="1232073" y="2817390"/>
                  <a:pt x="1243149" y="2826761"/>
                  <a:pt x="1238037" y="2831873"/>
                </a:cubicBezTo>
                <a:cubicBezTo>
                  <a:pt x="1233777" y="2836985"/>
                  <a:pt x="1235481" y="2838689"/>
                  <a:pt x="1239741" y="2841244"/>
                </a:cubicBezTo>
                <a:cubicBezTo>
                  <a:pt x="1243149" y="2842948"/>
                  <a:pt x="1244001" y="2848060"/>
                  <a:pt x="1239741" y="2850615"/>
                </a:cubicBezTo>
                <a:cubicBezTo>
                  <a:pt x="1235481" y="2853171"/>
                  <a:pt x="1231221" y="2856579"/>
                  <a:pt x="1226961" y="2854023"/>
                </a:cubicBezTo>
                <a:cubicBezTo>
                  <a:pt x="1220997" y="2850615"/>
                  <a:pt x="1230369" y="2848060"/>
                  <a:pt x="1227813" y="2845504"/>
                </a:cubicBezTo>
                <a:cubicBezTo>
                  <a:pt x="1224405" y="2841244"/>
                  <a:pt x="1233777" y="2834429"/>
                  <a:pt x="1224405" y="2832725"/>
                </a:cubicBezTo>
                <a:cubicBezTo>
                  <a:pt x="1214181" y="2831021"/>
                  <a:pt x="1202253" y="2828465"/>
                  <a:pt x="1197141" y="2842096"/>
                </a:cubicBezTo>
                <a:cubicBezTo>
                  <a:pt x="1186916" y="2837837"/>
                  <a:pt x="1191176" y="2830169"/>
                  <a:pt x="1192029" y="2823354"/>
                </a:cubicBezTo>
                <a:cubicBezTo>
                  <a:pt x="1190325" y="2823354"/>
                  <a:pt x="1189472" y="2823354"/>
                  <a:pt x="1187768" y="2822502"/>
                </a:cubicBezTo>
                <a:cubicBezTo>
                  <a:pt x="1185212" y="2834429"/>
                  <a:pt x="1181804" y="2846356"/>
                  <a:pt x="1180100" y="2858283"/>
                </a:cubicBezTo>
                <a:cubicBezTo>
                  <a:pt x="1179248" y="2862542"/>
                  <a:pt x="1182656" y="2865098"/>
                  <a:pt x="1187768" y="2861690"/>
                </a:cubicBezTo>
                <a:cubicBezTo>
                  <a:pt x="1192881" y="2857431"/>
                  <a:pt x="1198845" y="2864246"/>
                  <a:pt x="1204809" y="2859987"/>
                </a:cubicBezTo>
                <a:cubicBezTo>
                  <a:pt x="1206513" y="2863394"/>
                  <a:pt x="1209921" y="2867654"/>
                  <a:pt x="1206513" y="2869358"/>
                </a:cubicBezTo>
                <a:cubicBezTo>
                  <a:pt x="1202253" y="2871914"/>
                  <a:pt x="1195436" y="2875321"/>
                  <a:pt x="1190325" y="2871062"/>
                </a:cubicBezTo>
                <a:cubicBezTo>
                  <a:pt x="1182656" y="2865098"/>
                  <a:pt x="1178396" y="2861690"/>
                  <a:pt x="1177544" y="2875321"/>
                </a:cubicBezTo>
                <a:cubicBezTo>
                  <a:pt x="1177544" y="2877877"/>
                  <a:pt x="1180952" y="2888952"/>
                  <a:pt x="1169024" y="2888100"/>
                </a:cubicBezTo>
                <a:cubicBezTo>
                  <a:pt x="1166468" y="2888100"/>
                  <a:pt x="1173284" y="2891508"/>
                  <a:pt x="1171580" y="2894915"/>
                </a:cubicBezTo>
                <a:cubicBezTo>
                  <a:pt x="1160504" y="2892360"/>
                  <a:pt x="1160504" y="2892360"/>
                  <a:pt x="1159652" y="2905139"/>
                </a:cubicBezTo>
                <a:cubicBezTo>
                  <a:pt x="1159652" y="2907694"/>
                  <a:pt x="1155392" y="2911102"/>
                  <a:pt x="1151984" y="2911954"/>
                </a:cubicBezTo>
                <a:cubicBezTo>
                  <a:pt x="1149428" y="2913658"/>
                  <a:pt x="1143464" y="2911954"/>
                  <a:pt x="1145168" y="2917918"/>
                </a:cubicBezTo>
                <a:cubicBezTo>
                  <a:pt x="1146020" y="2919621"/>
                  <a:pt x="1147724" y="2921325"/>
                  <a:pt x="1149428" y="2922177"/>
                </a:cubicBezTo>
                <a:cubicBezTo>
                  <a:pt x="1155392" y="2924733"/>
                  <a:pt x="1153688" y="2917918"/>
                  <a:pt x="1155392" y="2916214"/>
                </a:cubicBezTo>
                <a:cubicBezTo>
                  <a:pt x="1156244" y="2915362"/>
                  <a:pt x="1157096" y="2915362"/>
                  <a:pt x="1158800" y="2914510"/>
                </a:cubicBezTo>
                <a:cubicBezTo>
                  <a:pt x="1164764" y="2933252"/>
                  <a:pt x="1146872" y="2949439"/>
                  <a:pt x="1156244" y="2969885"/>
                </a:cubicBezTo>
                <a:cubicBezTo>
                  <a:pt x="1140056" y="2961366"/>
                  <a:pt x="1135796" y="2972441"/>
                  <a:pt x="1129832" y="2980960"/>
                </a:cubicBezTo>
                <a:cubicBezTo>
                  <a:pt x="1151132" y="2986072"/>
                  <a:pt x="1157948" y="3018445"/>
                  <a:pt x="1143464" y="3037187"/>
                </a:cubicBezTo>
                <a:cubicBezTo>
                  <a:pt x="1146872" y="3034631"/>
                  <a:pt x="1156244" y="3049966"/>
                  <a:pt x="1155392" y="3032075"/>
                </a:cubicBezTo>
                <a:cubicBezTo>
                  <a:pt x="1155392" y="3028668"/>
                  <a:pt x="1159652" y="3028668"/>
                  <a:pt x="1161356" y="3032927"/>
                </a:cubicBezTo>
                <a:cubicBezTo>
                  <a:pt x="1162208" y="3035483"/>
                  <a:pt x="1163912" y="3037187"/>
                  <a:pt x="1167320" y="3035483"/>
                </a:cubicBezTo>
                <a:cubicBezTo>
                  <a:pt x="1169876" y="3033779"/>
                  <a:pt x="1170728" y="3031224"/>
                  <a:pt x="1169024" y="3028668"/>
                </a:cubicBezTo>
                <a:cubicBezTo>
                  <a:pt x="1167320" y="3024408"/>
                  <a:pt x="1163060" y="3017593"/>
                  <a:pt x="1169876" y="3016741"/>
                </a:cubicBezTo>
                <a:cubicBezTo>
                  <a:pt x="1177544" y="3015889"/>
                  <a:pt x="1171580" y="3025260"/>
                  <a:pt x="1174988" y="3028668"/>
                </a:cubicBezTo>
                <a:cubicBezTo>
                  <a:pt x="1180952" y="3026964"/>
                  <a:pt x="1186916" y="3026112"/>
                  <a:pt x="1197141" y="3023556"/>
                </a:cubicBezTo>
                <a:cubicBezTo>
                  <a:pt x="1187768" y="3030372"/>
                  <a:pt x="1191176" y="3037187"/>
                  <a:pt x="1191176" y="3044854"/>
                </a:cubicBezTo>
                <a:cubicBezTo>
                  <a:pt x="1185212" y="3043151"/>
                  <a:pt x="1180100" y="3042299"/>
                  <a:pt x="1174988" y="3041447"/>
                </a:cubicBezTo>
                <a:cubicBezTo>
                  <a:pt x="1174136" y="3052522"/>
                  <a:pt x="1166468" y="3064449"/>
                  <a:pt x="1182656" y="3071264"/>
                </a:cubicBezTo>
                <a:cubicBezTo>
                  <a:pt x="1185212" y="3072116"/>
                  <a:pt x="1185212" y="3075524"/>
                  <a:pt x="1184360" y="3076376"/>
                </a:cubicBezTo>
                <a:cubicBezTo>
                  <a:pt x="1174136" y="3080635"/>
                  <a:pt x="1179248" y="3093414"/>
                  <a:pt x="1169876" y="3100230"/>
                </a:cubicBezTo>
                <a:cubicBezTo>
                  <a:pt x="1162208" y="3105341"/>
                  <a:pt x="1157096" y="3112156"/>
                  <a:pt x="1146872" y="3109601"/>
                </a:cubicBezTo>
                <a:cubicBezTo>
                  <a:pt x="1139204" y="3107897"/>
                  <a:pt x="1138352" y="3117268"/>
                  <a:pt x="1133240" y="3118972"/>
                </a:cubicBezTo>
                <a:cubicBezTo>
                  <a:pt x="1127276" y="3115564"/>
                  <a:pt x="1134944" y="3110453"/>
                  <a:pt x="1129832" y="3107045"/>
                </a:cubicBezTo>
                <a:cubicBezTo>
                  <a:pt x="1127276" y="3105341"/>
                  <a:pt x="1126424" y="3101082"/>
                  <a:pt x="1122164" y="3103637"/>
                </a:cubicBezTo>
                <a:cubicBezTo>
                  <a:pt x="1117904" y="3106193"/>
                  <a:pt x="1120460" y="3108749"/>
                  <a:pt x="1122164" y="3111305"/>
                </a:cubicBezTo>
                <a:cubicBezTo>
                  <a:pt x="1126424" y="3117268"/>
                  <a:pt x="1126424" y="3123232"/>
                  <a:pt x="1121312" y="3128343"/>
                </a:cubicBezTo>
                <a:cubicBezTo>
                  <a:pt x="1113644" y="3136011"/>
                  <a:pt x="1105975" y="3141974"/>
                  <a:pt x="1105124" y="3154753"/>
                </a:cubicBezTo>
                <a:cubicBezTo>
                  <a:pt x="1104271" y="3164124"/>
                  <a:pt x="1098307" y="3150493"/>
                  <a:pt x="1092343" y="3154753"/>
                </a:cubicBezTo>
                <a:cubicBezTo>
                  <a:pt x="1105124" y="3172643"/>
                  <a:pt x="1084675" y="3177755"/>
                  <a:pt x="1077007" y="3182866"/>
                </a:cubicBezTo>
                <a:cubicBezTo>
                  <a:pt x="1065079" y="3190534"/>
                  <a:pt x="1059967" y="3200757"/>
                  <a:pt x="1054003" y="3210128"/>
                </a:cubicBezTo>
                <a:cubicBezTo>
                  <a:pt x="1059115" y="3218647"/>
                  <a:pt x="1060819" y="3202461"/>
                  <a:pt x="1066783" y="3209276"/>
                </a:cubicBezTo>
                <a:cubicBezTo>
                  <a:pt x="1073599" y="3216091"/>
                  <a:pt x="1075303" y="3228870"/>
                  <a:pt x="1067635" y="3234834"/>
                </a:cubicBezTo>
                <a:cubicBezTo>
                  <a:pt x="1061671" y="3239094"/>
                  <a:pt x="1057411" y="3243353"/>
                  <a:pt x="1054003" y="3249316"/>
                </a:cubicBezTo>
                <a:cubicBezTo>
                  <a:pt x="1053151" y="3251020"/>
                  <a:pt x="1051447" y="3253576"/>
                  <a:pt x="1049743" y="3251020"/>
                </a:cubicBezTo>
                <a:cubicBezTo>
                  <a:pt x="1048039" y="3248465"/>
                  <a:pt x="1051447" y="3242501"/>
                  <a:pt x="1044631" y="3245057"/>
                </a:cubicBezTo>
                <a:cubicBezTo>
                  <a:pt x="1040371" y="3246761"/>
                  <a:pt x="1042075" y="3251020"/>
                  <a:pt x="1041223" y="3254428"/>
                </a:cubicBezTo>
                <a:cubicBezTo>
                  <a:pt x="1041223" y="3259540"/>
                  <a:pt x="1042927" y="3262947"/>
                  <a:pt x="1048039" y="3262947"/>
                </a:cubicBezTo>
                <a:cubicBezTo>
                  <a:pt x="1050595" y="3262947"/>
                  <a:pt x="1053151" y="3262947"/>
                  <a:pt x="1055707" y="3263799"/>
                </a:cubicBezTo>
                <a:cubicBezTo>
                  <a:pt x="1061671" y="3264651"/>
                  <a:pt x="1063375" y="3268911"/>
                  <a:pt x="1061671" y="3274022"/>
                </a:cubicBezTo>
                <a:cubicBezTo>
                  <a:pt x="1059115" y="3281690"/>
                  <a:pt x="1055707" y="3276578"/>
                  <a:pt x="1053151" y="3274874"/>
                </a:cubicBezTo>
                <a:cubicBezTo>
                  <a:pt x="1051447" y="3274022"/>
                  <a:pt x="1049743" y="3273171"/>
                  <a:pt x="1047187" y="3274022"/>
                </a:cubicBezTo>
                <a:cubicBezTo>
                  <a:pt x="1038667" y="3279986"/>
                  <a:pt x="1030147" y="3282542"/>
                  <a:pt x="1019923" y="3284245"/>
                </a:cubicBezTo>
                <a:cubicBezTo>
                  <a:pt x="1010550" y="3285949"/>
                  <a:pt x="1010550" y="3295320"/>
                  <a:pt x="1019923" y="3301284"/>
                </a:cubicBezTo>
                <a:cubicBezTo>
                  <a:pt x="1025887" y="3305544"/>
                  <a:pt x="1032703" y="3331101"/>
                  <a:pt x="1028443" y="3337065"/>
                </a:cubicBezTo>
                <a:cubicBezTo>
                  <a:pt x="1024183" y="3343880"/>
                  <a:pt x="1017367" y="3340473"/>
                  <a:pt x="1011402" y="3342176"/>
                </a:cubicBezTo>
                <a:cubicBezTo>
                  <a:pt x="1001178" y="3343880"/>
                  <a:pt x="999474" y="3337065"/>
                  <a:pt x="997770" y="3330249"/>
                </a:cubicBezTo>
                <a:cubicBezTo>
                  <a:pt x="990954" y="3333657"/>
                  <a:pt x="989250" y="3340473"/>
                  <a:pt x="982434" y="3343880"/>
                </a:cubicBezTo>
                <a:cubicBezTo>
                  <a:pt x="973914" y="3348140"/>
                  <a:pt x="982434" y="3354955"/>
                  <a:pt x="988398" y="3357511"/>
                </a:cubicBezTo>
                <a:cubicBezTo>
                  <a:pt x="999474" y="3361771"/>
                  <a:pt x="1006290" y="3368586"/>
                  <a:pt x="1007142" y="3380513"/>
                </a:cubicBezTo>
                <a:cubicBezTo>
                  <a:pt x="1007142" y="3383921"/>
                  <a:pt x="1007994" y="3386477"/>
                  <a:pt x="1004586" y="3387329"/>
                </a:cubicBezTo>
                <a:cubicBezTo>
                  <a:pt x="998622" y="3389032"/>
                  <a:pt x="1002030" y="3384773"/>
                  <a:pt x="1001178" y="3382217"/>
                </a:cubicBezTo>
                <a:cubicBezTo>
                  <a:pt x="996918" y="3366882"/>
                  <a:pt x="982434" y="3361771"/>
                  <a:pt x="967950" y="3370290"/>
                </a:cubicBezTo>
                <a:cubicBezTo>
                  <a:pt x="960282" y="3374550"/>
                  <a:pt x="957726" y="3367734"/>
                  <a:pt x="957726" y="3362623"/>
                </a:cubicBezTo>
                <a:cubicBezTo>
                  <a:pt x="957726" y="3354103"/>
                  <a:pt x="956874" y="3345584"/>
                  <a:pt x="948354" y="3340473"/>
                </a:cubicBezTo>
                <a:cubicBezTo>
                  <a:pt x="946650" y="3339621"/>
                  <a:pt x="947502" y="3333657"/>
                  <a:pt x="943242" y="3337917"/>
                </a:cubicBezTo>
                <a:cubicBezTo>
                  <a:pt x="940686" y="3340473"/>
                  <a:pt x="936426" y="3341325"/>
                  <a:pt x="940686" y="3346436"/>
                </a:cubicBezTo>
                <a:cubicBezTo>
                  <a:pt x="950058" y="3358363"/>
                  <a:pt x="939834" y="3366030"/>
                  <a:pt x="934722" y="3374550"/>
                </a:cubicBezTo>
                <a:cubicBezTo>
                  <a:pt x="932166" y="3379661"/>
                  <a:pt x="928758" y="3377105"/>
                  <a:pt x="927054" y="3373698"/>
                </a:cubicBezTo>
                <a:cubicBezTo>
                  <a:pt x="923645" y="3366030"/>
                  <a:pt x="918533" y="3358363"/>
                  <a:pt x="922793" y="3349844"/>
                </a:cubicBezTo>
                <a:cubicBezTo>
                  <a:pt x="926202" y="3343028"/>
                  <a:pt x="921941" y="3337917"/>
                  <a:pt x="916829" y="3336213"/>
                </a:cubicBezTo>
                <a:cubicBezTo>
                  <a:pt x="914273" y="3334509"/>
                  <a:pt x="908309" y="3337917"/>
                  <a:pt x="905753" y="3339621"/>
                </a:cubicBezTo>
                <a:cubicBezTo>
                  <a:pt x="895529" y="3347288"/>
                  <a:pt x="912569" y="3347288"/>
                  <a:pt x="908309" y="3356659"/>
                </a:cubicBezTo>
                <a:cubicBezTo>
                  <a:pt x="907457" y="3358363"/>
                  <a:pt x="899789" y="3352400"/>
                  <a:pt x="897233" y="3358363"/>
                </a:cubicBezTo>
                <a:cubicBezTo>
                  <a:pt x="908309" y="3360067"/>
                  <a:pt x="917681" y="3373698"/>
                  <a:pt x="915977" y="3384773"/>
                </a:cubicBezTo>
                <a:cubicBezTo>
                  <a:pt x="915125" y="3396700"/>
                  <a:pt x="901493" y="3391588"/>
                  <a:pt x="895529" y="3399255"/>
                </a:cubicBezTo>
                <a:cubicBezTo>
                  <a:pt x="892973" y="3403515"/>
                  <a:pt x="894677" y="3391588"/>
                  <a:pt x="889565" y="3389884"/>
                </a:cubicBezTo>
                <a:cubicBezTo>
                  <a:pt x="887009" y="3400107"/>
                  <a:pt x="872525" y="3400959"/>
                  <a:pt x="871673" y="3414590"/>
                </a:cubicBezTo>
                <a:cubicBezTo>
                  <a:pt x="871673" y="3417998"/>
                  <a:pt x="862301" y="3417146"/>
                  <a:pt x="856337" y="3415442"/>
                </a:cubicBezTo>
                <a:cubicBezTo>
                  <a:pt x="852929" y="3411182"/>
                  <a:pt x="869117" y="3400959"/>
                  <a:pt x="852077" y="3400107"/>
                </a:cubicBezTo>
                <a:cubicBezTo>
                  <a:pt x="846113" y="3399255"/>
                  <a:pt x="852077" y="3393292"/>
                  <a:pt x="854633" y="3389884"/>
                </a:cubicBezTo>
                <a:cubicBezTo>
                  <a:pt x="861449" y="3381365"/>
                  <a:pt x="858893" y="3372846"/>
                  <a:pt x="849521" y="3369438"/>
                </a:cubicBezTo>
                <a:cubicBezTo>
                  <a:pt x="848669" y="3369438"/>
                  <a:pt x="847817" y="3368586"/>
                  <a:pt x="846965" y="3368586"/>
                </a:cubicBezTo>
                <a:cubicBezTo>
                  <a:pt x="833332" y="3370290"/>
                  <a:pt x="831628" y="3367734"/>
                  <a:pt x="829072" y="3350696"/>
                </a:cubicBezTo>
                <a:cubicBezTo>
                  <a:pt x="825664" y="3351548"/>
                  <a:pt x="825664" y="3344732"/>
                  <a:pt x="817996" y="3345584"/>
                </a:cubicBezTo>
                <a:cubicBezTo>
                  <a:pt x="810328" y="3341325"/>
                  <a:pt x="803512" y="3337065"/>
                  <a:pt x="810328" y="3325990"/>
                </a:cubicBezTo>
                <a:cubicBezTo>
                  <a:pt x="799252" y="3338769"/>
                  <a:pt x="799252" y="3343880"/>
                  <a:pt x="806068" y="3354103"/>
                </a:cubicBezTo>
                <a:cubicBezTo>
                  <a:pt x="806920" y="3355807"/>
                  <a:pt x="806920" y="3356659"/>
                  <a:pt x="808624" y="3356659"/>
                </a:cubicBezTo>
                <a:cubicBezTo>
                  <a:pt x="814588" y="3354955"/>
                  <a:pt x="808624" y="3343880"/>
                  <a:pt x="817996" y="3345584"/>
                </a:cubicBezTo>
                <a:close/>
                <a:moveTo>
                  <a:pt x="1044631" y="2734754"/>
                </a:moveTo>
                <a:cubicBezTo>
                  <a:pt x="1050595" y="2728790"/>
                  <a:pt x="1055707" y="2721975"/>
                  <a:pt x="1061671" y="2716011"/>
                </a:cubicBezTo>
                <a:cubicBezTo>
                  <a:pt x="1064227" y="2713455"/>
                  <a:pt x="1065079" y="2711751"/>
                  <a:pt x="1062523" y="2709196"/>
                </a:cubicBezTo>
                <a:cubicBezTo>
                  <a:pt x="1059967" y="2705788"/>
                  <a:pt x="1058263" y="2709196"/>
                  <a:pt x="1056559" y="2710900"/>
                </a:cubicBezTo>
                <a:cubicBezTo>
                  <a:pt x="1050595" y="2716863"/>
                  <a:pt x="1042075" y="2719419"/>
                  <a:pt x="1037815" y="2729642"/>
                </a:cubicBezTo>
                <a:cubicBezTo>
                  <a:pt x="1035259" y="2734754"/>
                  <a:pt x="1025887" y="2738161"/>
                  <a:pt x="1017367" y="2737309"/>
                </a:cubicBezTo>
                <a:cubicBezTo>
                  <a:pt x="1014810" y="2737309"/>
                  <a:pt x="1012254" y="2732198"/>
                  <a:pt x="1011402" y="2738161"/>
                </a:cubicBezTo>
                <a:cubicBezTo>
                  <a:pt x="1011402" y="2741569"/>
                  <a:pt x="1013106" y="2744125"/>
                  <a:pt x="1016515" y="2744125"/>
                </a:cubicBezTo>
                <a:cubicBezTo>
                  <a:pt x="1026739" y="2742421"/>
                  <a:pt x="1037815" y="2742421"/>
                  <a:pt x="1046335" y="2744977"/>
                </a:cubicBezTo>
                <a:cubicBezTo>
                  <a:pt x="1057411" y="2749236"/>
                  <a:pt x="1059115" y="2739865"/>
                  <a:pt x="1065079" y="2737309"/>
                </a:cubicBezTo>
                <a:cubicBezTo>
                  <a:pt x="1065931" y="2737309"/>
                  <a:pt x="1065931" y="2735606"/>
                  <a:pt x="1066783" y="2735606"/>
                </a:cubicBezTo>
                <a:cubicBezTo>
                  <a:pt x="1059115" y="2729642"/>
                  <a:pt x="1053151" y="2732198"/>
                  <a:pt x="1044631" y="2734754"/>
                </a:cubicBezTo>
                <a:close/>
                <a:moveTo>
                  <a:pt x="1119608" y="2913658"/>
                </a:moveTo>
                <a:cubicBezTo>
                  <a:pt x="1117052" y="2905991"/>
                  <a:pt x="1121312" y="2895767"/>
                  <a:pt x="1110236" y="2892360"/>
                </a:cubicBezTo>
                <a:cubicBezTo>
                  <a:pt x="1108532" y="2900879"/>
                  <a:pt x="1094047" y="2900879"/>
                  <a:pt x="1096603" y="2911102"/>
                </a:cubicBezTo>
                <a:cubicBezTo>
                  <a:pt x="1098307" y="2917918"/>
                  <a:pt x="1108532" y="2915362"/>
                  <a:pt x="1113644" y="2918770"/>
                </a:cubicBezTo>
                <a:cubicBezTo>
                  <a:pt x="1114496" y="2919621"/>
                  <a:pt x="1123016" y="2920473"/>
                  <a:pt x="1119608" y="2913658"/>
                </a:cubicBezTo>
                <a:close/>
                <a:moveTo>
                  <a:pt x="984138" y="2792684"/>
                </a:moveTo>
                <a:cubicBezTo>
                  <a:pt x="985842" y="2787573"/>
                  <a:pt x="979878" y="2783313"/>
                  <a:pt x="978174" y="2778202"/>
                </a:cubicBezTo>
                <a:cubicBezTo>
                  <a:pt x="977322" y="2774794"/>
                  <a:pt x="976470" y="2769683"/>
                  <a:pt x="971358" y="2772238"/>
                </a:cubicBezTo>
                <a:cubicBezTo>
                  <a:pt x="967950" y="2773942"/>
                  <a:pt x="968802" y="2777350"/>
                  <a:pt x="968802" y="2781609"/>
                </a:cubicBezTo>
                <a:cubicBezTo>
                  <a:pt x="968802" y="2789277"/>
                  <a:pt x="978174" y="2794388"/>
                  <a:pt x="974766" y="2803760"/>
                </a:cubicBezTo>
                <a:cubicBezTo>
                  <a:pt x="973914" y="2807167"/>
                  <a:pt x="978174" y="2805463"/>
                  <a:pt x="979878" y="2804612"/>
                </a:cubicBezTo>
                <a:cubicBezTo>
                  <a:pt x="985842" y="2802908"/>
                  <a:pt x="983286" y="2797796"/>
                  <a:pt x="984138" y="2792684"/>
                </a:cubicBezTo>
                <a:close/>
                <a:moveTo>
                  <a:pt x="969654" y="2715159"/>
                </a:moveTo>
                <a:cubicBezTo>
                  <a:pt x="967098" y="2723679"/>
                  <a:pt x="965394" y="2732198"/>
                  <a:pt x="970506" y="2738161"/>
                </a:cubicBezTo>
                <a:cubicBezTo>
                  <a:pt x="973062" y="2741569"/>
                  <a:pt x="980730" y="2739013"/>
                  <a:pt x="985842" y="2733050"/>
                </a:cubicBezTo>
                <a:cubicBezTo>
                  <a:pt x="979878" y="2727938"/>
                  <a:pt x="979026" y="2719419"/>
                  <a:pt x="969654" y="2715159"/>
                </a:cubicBezTo>
                <a:close/>
                <a:moveTo>
                  <a:pt x="1157948" y="1216622"/>
                </a:moveTo>
                <a:cubicBezTo>
                  <a:pt x="1163912" y="1213215"/>
                  <a:pt x="1162208" y="1207251"/>
                  <a:pt x="1162208" y="1202140"/>
                </a:cubicBezTo>
                <a:cubicBezTo>
                  <a:pt x="1169024" y="1202991"/>
                  <a:pt x="1169876" y="1208955"/>
                  <a:pt x="1172432" y="1212363"/>
                </a:cubicBezTo>
                <a:cubicBezTo>
                  <a:pt x="1175840" y="1217474"/>
                  <a:pt x="1181804" y="1213215"/>
                  <a:pt x="1186064" y="1217474"/>
                </a:cubicBezTo>
                <a:cubicBezTo>
                  <a:pt x="1180952" y="1225993"/>
                  <a:pt x="1179248" y="1236217"/>
                  <a:pt x="1173284" y="1244736"/>
                </a:cubicBezTo>
                <a:cubicBezTo>
                  <a:pt x="1162208" y="1258367"/>
                  <a:pt x="1163060" y="1258367"/>
                  <a:pt x="1179248" y="1264330"/>
                </a:cubicBezTo>
                <a:cubicBezTo>
                  <a:pt x="1182656" y="1258367"/>
                  <a:pt x="1175840" y="1251551"/>
                  <a:pt x="1177544" y="1248996"/>
                </a:cubicBezTo>
                <a:cubicBezTo>
                  <a:pt x="1181804" y="1243884"/>
                  <a:pt x="1186064" y="1235365"/>
                  <a:pt x="1195436" y="1239624"/>
                </a:cubicBezTo>
                <a:cubicBezTo>
                  <a:pt x="1205661" y="1243884"/>
                  <a:pt x="1217589" y="1243884"/>
                  <a:pt x="1224405" y="1253255"/>
                </a:cubicBezTo>
                <a:cubicBezTo>
                  <a:pt x="1225257" y="1254959"/>
                  <a:pt x="1227813" y="1256663"/>
                  <a:pt x="1229517" y="1256663"/>
                </a:cubicBezTo>
                <a:cubicBezTo>
                  <a:pt x="1248261" y="1250699"/>
                  <a:pt x="1236333" y="1270294"/>
                  <a:pt x="1244001" y="1273701"/>
                </a:cubicBezTo>
                <a:cubicBezTo>
                  <a:pt x="1239741" y="1280517"/>
                  <a:pt x="1234629" y="1283073"/>
                  <a:pt x="1226109" y="1282221"/>
                </a:cubicBezTo>
                <a:cubicBezTo>
                  <a:pt x="1218441" y="1281369"/>
                  <a:pt x="1221849" y="1294147"/>
                  <a:pt x="1213329" y="1295851"/>
                </a:cubicBezTo>
                <a:cubicBezTo>
                  <a:pt x="1212477" y="1295851"/>
                  <a:pt x="1213329" y="1299259"/>
                  <a:pt x="1215885" y="1300963"/>
                </a:cubicBezTo>
                <a:cubicBezTo>
                  <a:pt x="1221849" y="1303519"/>
                  <a:pt x="1226961" y="1301815"/>
                  <a:pt x="1230369" y="1295851"/>
                </a:cubicBezTo>
                <a:cubicBezTo>
                  <a:pt x="1232073" y="1291592"/>
                  <a:pt x="1238889" y="1294999"/>
                  <a:pt x="1241445" y="1289888"/>
                </a:cubicBezTo>
                <a:cubicBezTo>
                  <a:pt x="1243149" y="1286480"/>
                  <a:pt x="1246557" y="1290740"/>
                  <a:pt x="1249113" y="1291592"/>
                </a:cubicBezTo>
                <a:cubicBezTo>
                  <a:pt x="1251669" y="1292444"/>
                  <a:pt x="1250817" y="1296703"/>
                  <a:pt x="1249965" y="1298407"/>
                </a:cubicBezTo>
                <a:cubicBezTo>
                  <a:pt x="1247409" y="1302667"/>
                  <a:pt x="1245705" y="1306926"/>
                  <a:pt x="1242297" y="1309482"/>
                </a:cubicBezTo>
                <a:cubicBezTo>
                  <a:pt x="1236333" y="1313742"/>
                  <a:pt x="1235481" y="1320557"/>
                  <a:pt x="1239741" y="1323965"/>
                </a:cubicBezTo>
                <a:cubicBezTo>
                  <a:pt x="1243149" y="1326521"/>
                  <a:pt x="1251669" y="1331632"/>
                  <a:pt x="1255929" y="1321409"/>
                </a:cubicBezTo>
                <a:cubicBezTo>
                  <a:pt x="1256781" y="1320557"/>
                  <a:pt x="1259337" y="1319705"/>
                  <a:pt x="1265301" y="1317150"/>
                </a:cubicBezTo>
                <a:cubicBezTo>
                  <a:pt x="1258485" y="1325669"/>
                  <a:pt x="1256781" y="1329928"/>
                  <a:pt x="1263597" y="1335892"/>
                </a:cubicBezTo>
                <a:cubicBezTo>
                  <a:pt x="1268709" y="1341003"/>
                  <a:pt x="1269561" y="1350375"/>
                  <a:pt x="1262745" y="1358042"/>
                </a:cubicBezTo>
                <a:cubicBezTo>
                  <a:pt x="1261893" y="1359746"/>
                  <a:pt x="1260189" y="1362302"/>
                  <a:pt x="1261041" y="1363153"/>
                </a:cubicBezTo>
                <a:cubicBezTo>
                  <a:pt x="1261893" y="1366561"/>
                  <a:pt x="1265301" y="1365709"/>
                  <a:pt x="1267857" y="1364857"/>
                </a:cubicBezTo>
                <a:cubicBezTo>
                  <a:pt x="1270413" y="1363153"/>
                  <a:pt x="1272969" y="1361450"/>
                  <a:pt x="1275525" y="1358894"/>
                </a:cubicBezTo>
                <a:cubicBezTo>
                  <a:pt x="1278933" y="1361450"/>
                  <a:pt x="1275525" y="1369969"/>
                  <a:pt x="1282342" y="1369969"/>
                </a:cubicBezTo>
                <a:cubicBezTo>
                  <a:pt x="1288306" y="1369969"/>
                  <a:pt x="1281490" y="1363153"/>
                  <a:pt x="1286602" y="1361450"/>
                </a:cubicBezTo>
                <a:cubicBezTo>
                  <a:pt x="1290862" y="1372525"/>
                  <a:pt x="1286602" y="1385304"/>
                  <a:pt x="1278082" y="1385304"/>
                </a:cubicBezTo>
                <a:cubicBezTo>
                  <a:pt x="1255077" y="1385304"/>
                  <a:pt x="1271265" y="1392971"/>
                  <a:pt x="1274673" y="1398082"/>
                </a:cubicBezTo>
                <a:cubicBezTo>
                  <a:pt x="1267857" y="1402342"/>
                  <a:pt x="1264449" y="1393823"/>
                  <a:pt x="1260189" y="1392971"/>
                </a:cubicBezTo>
                <a:cubicBezTo>
                  <a:pt x="1256781" y="1392119"/>
                  <a:pt x="1251669" y="1387859"/>
                  <a:pt x="1250817" y="1394675"/>
                </a:cubicBezTo>
                <a:cubicBezTo>
                  <a:pt x="1249965" y="1398934"/>
                  <a:pt x="1251669" y="1404046"/>
                  <a:pt x="1257633" y="1404046"/>
                </a:cubicBezTo>
                <a:cubicBezTo>
                  <a:pt x="1264449" y="1404046"/>
                  <a:pt x="1271265" y="1402342"/>
                  <a:pt x="1273821" y="1411713"/>
                </a:cubicBezTo>
                <a:cubicBezTo>
                  <a:pt x="1274673" y="1415973"/>
                  <a:pt x="1278933" y="1411713"/>
                  <a:pt x="1279786" y="1412565"/>
                </a:cubicBezTo>
                <a:cubicBezTo>
                  <a:pt x="1285750" y="1415973"/>
                  <a:pt x="1295122" y="1419381"/>
                  <a:pt x="1290862" y="1426196"/>
                </a:cubicBezTo>
                <a:cubicBezTo>
                  <a:pt x="1287454" y="1431308"/>
                  <a:pt x="1292566" y="1444086"/>
                  <a:pt x="1279786" y="1443234"/>
                </a:cubicBezTo>
                <a:cubicBezTo>
                  <a:pt x="1279786" y="1450050"/>
                  <a:pt x="1277229" y="1457717"/>
                  <a:pt x="1283194" y="1463681"/>
                </a:cubicBezTo>
                <a:cubicBezTo>
                  <a:pt x="1289158" y="1469644"/>
                  <a:pt x="1298530" y="1473052"/>
                  <a:pt x="1290010" y="1485831"/>
                </a:cubicBezTo>
                <a:cubicBezTo>
                  <a:pt x="1284897" y="1494350"/>
                  <a:pt x="1300234" y="1482423"/>
                  <a:pt x="1299382" y="1490942"/>
                </a:cubicBezTo>
                <a:cubicBezTo>
                  <a:pt x="1307050" y="1490942"/>
                  <a:pt x="1314718" y="1490942"/>
                  <a:pt x="1309606" y="1502017"/>
                </a:cubicBezTo>
                <a:cubicBezTo>
                  <a:pt x="1317274" y="1503721"/>
                  <a:pt x="1313014" y="1496054"/>
                  <a:pt x="1317274" y="1496054"/>
                </a:cubicBezTo>
                <a:cubicBezTo>
                  <a:pt x="1321534" y="1511388"/>
                  <a:pt x="1318978" y="1513944"/>
                  <a:pt x="1302790" y="1517352"/>
                </a:cubicBezTo>
                <a:cubicBezTo>
                  <a:pt x="1295974" y="1519056"/>
                  <a:pt x="1289158" y="1528427"/>
                  <a:pt x="1282342" y="1517352"/>
                </a:cubicBezTo>
                <a:cubicBezTo>
                  <a:pt x="1279786" y="1519056"/>
                  <a:pt x="1278082" y="1521612"/>
                  <a:pt x="1275525" y="1523316"/>
                </a:cubicBezTo>
                <a:cubicBezTo>
                  <a:pt x="1271265" y="1527575"/>
                  <a:pt x="1277229" y="1526723"/>
                  <a:pt x="1278082" y="1528427"/>
                </a:cubicBezTo>
                <a:cubicBezTo>
                  <a:pt x="1283194" y="1534391"/>
                  <a:pt x="1293418" y="1537798"/>
                  <a:pt x="1300234" y="1535242"/>
                </a:cubicBezTo>
                <a:cubicBezTo>
                  <a:pt x="1302790" y="1534391"/>
                  <a:pt x="1304494" y="1535242"/>
                  <a:pt x="1307050" y="1537798"/>
                </a:cubicBezTo>
                <a:cubicBezTo>
                  <a:pt x="1308754" y="1540354"/>
                  <a:pt x="1316422" y="1542058"/>
                  <a:pt x="1319830" y="1541206"/>
                </a:cubicBezTo>
                <a:cubicBezTo>
                  <a:pt x="1318978" y="1550577"/>
                  <a:pt x="1310458" y="1556541"/>
                  <a:pt x="1306198" y="1563356"/>
                </a:cubicBezTo>
                <a:cubicBezTo>
                  <a:pt x="1301086" y="1571023"/>
                  <a:pt x="1295974" y="1577839"/>
                  <a:pt x="1299382" y="1587210"/>
                </a:cubicBezTo>
                <a:cubicBezTo>
                  <a:pt x="1300234" y="1588914"/>
                  <a:pt x="1301938" y="1594025"/>
                  <a:pt x="1298530" y="1592321"/>
                </a:cubicBezTo>
                <a:cubicBezTo>
                  <a:pt x="1290010" y="1588914"/>
                  <a:pt x="1288306" y="1607656"/>
                  <a:pt x="1278082" y="1597433"/>
                </a:cubicBezTo>
                <a:cubicBezTo>
                  <a:pt x="1275525" y="1594877"/>
                  <a:pt x="1272969" y="1588914"/>
                  <a:pt x="1267857" y="1593173"/>
                </a:cubicBezTo>
                <a:cubicBezTo>
                  <a:pt x="1262745" y="1598285"/>
                  <a:pt x="1262745" y="1605952"/>
                  <a:pt x="1262745" y="1611916"/>
                </a:cubicBezTo>
                <a:cubicBezTo>
                  <a:pt x="1262745" y="1615323"/>
                  <a:pt x="1263597" y="1620435"/>
                  <a:pt x="1270413" y="1618731"/>
                </a:cubicBezTo>
                <a:cubicBezTo>
                  <a:pt x="1278933" y="1616175"/>
                  <a:pt x="1277229" y="1622991"/>
                  <a:pt x="1278933" y="1628102"/>
                </a:cubicBezTo>
                <a:cubicBezTo>
                  <a:pt x="1279786" y="1634066"/>
                  <a:pt x="1276377" y="1634066"/>
                  <a:pt x="1272117" y="1636622"/>
                </a:cubicBezTo>
                <a:cubicBezTo>
                  <a:pt x="1254225" y="1646845"/>
                  <a:pt x="1249113" y="1630658"/>
                  <a:pt x="1239741" y="1621287"/>
                </a:cubicBezTo>
                <a:cubicBezTo>
                  <a:pt x="1243149" y="1644289"/>
                  <a:pt x="1243149" y="1644289"/>
                  <a:pt x="1259337" y="1666439"/>
                </a:cubicBezTo>
                <a:cubicBezTo>
                  <a:pt x="1261041" y="1668995"/>
                  <a:pt x="1259337" y="1669847"/>
                  <a:pt x="1258485" y="1671550"/>
                </a:cubicBezTo>
                <a:cubicBezTo>
                  <a:pt x="1255077" y="1675810"/>
                  <a:pt x="1254225" y="1680922"/>
                  <a:pt x="1258485" y="1684329"/>
                </a:cubicBezTo>
                <a:cubicBezTo>
                  <a:pt x="1260189" y="1686033"/>
                  <a:pt x="1265301" y="1686033"/>
                  <a:pt x="1267005" y="1684329"/>
                </a:cubicBezTo>
                <a:cubicBezTo>
                  <a:pt x="1270413" y="1680922"/>
                  <a:pt x="1275525" y="1676662"/>
                  <a:pt x="1273821" y="1670699"/>
                </a:cubicBezTo>
                <a:cubicBezTo>
                  <a:pt x="1273821" y="1668995"/>
                  <a:pt x="1271265" y="1667291"/>
                  <a:pt x="1272969" y="1664735"/>
                </a:cubicBezTo>
                <a:cubicBezTo>
                  <a:pt x="1278082" y="1664735"/>
                  <a:pt x="1284046" y="1665587"/>
                  <a:pt x="1285750" y="1670699"/>
                </a:cubicBezTo>
                <a:cubicBezTo>
                  <a:pt x="1286602" y="1675810"/>
                  <a:pt x="1282342" y="1680070"/>
                  <a:pt x="1277229" y="1682626"/>
                </a:cubicBezTo>
                <a:cubicBezTo>
                  <a:pt x="1271265" y="1685181"/>
                  <a:pt x="1261893" y="1687737"/>
                  <a:pt x="1270413" y="1697960"/>
                </a:cubicBezTo>
                <a:cubicBezTo>
                  <a:pt x="1272117" y="1699664"/>
                  <a:pt x="1271265" y="1702220"/>
                  <a:pt x="1268709" y="1702220"/>
                </a:cubicBezTo>
                <a:cubicBezTo>
                  <a:pt x="1267005" y="1702220"/>
                  <a:pt x="1266153" y="1702220"/>
                  <a:pt x="1265301" y="1700516"/>
                </a:cubicBezTo>
                <a:cubicBezTo>
                  <a:pt x="1263597" y="1697960"/>
                  <a:pt x="1265301" y="1689441"/>
                  <a:pt x="1259337" y="1693701"/>
                </a:cubicBezTo>
                <a:cubicBezTo>
                  <a:pt x="1255077" y="1697108"/>
                  <a:pt x="1246557" y="1695404"/>
                  <a:pt x="1247409" y="1706479"/>
                </a:cubicBezTo>
                <a:cubicBezTo>
                  <a:pt x="1248261" y="1715851"/>
                  <a:pt x="1249113" y="1730333"/>
                  <a:pt x="1232073" y="1716703"/>
                </a:cubicBezTo>
                <a:cubicBezTo>
                  <a:pt x="1229517" y="1714999"/>
                  <a:pt x="1226961" y="1716703"/>
                  <a:pt x="1226109" y="1720110"/>
                </a:cubicBezTo>
                <a:cubicBezTo>
                  <a:pt x="1223553" y="1732037"/>
                  <a:pt x="1216737" y="1738001"/>
                  <a:pt x="1203957" y="1738853"/>
                </a:cubicBezTo>
                <a:cubicBezTo>
                  <a:pt x="1198845" y="1738853"/>
                  <a:pt x="1194585" y="1744816"/>
                  <a:pt x="1190325" y="1749076"/>
                </a:cubicBezTo>
                <a:cubicBezTo>
                  <a:pt x="1201401" y="1749928"/>
                  <a:pt x="1211625" y="1743964"/>
                  <a:pt x="1222701" y="1738853"/>
                </a:cubicBezTo>
                <a:cubicBezTo>
                  <a:pt x="1222701" y="1744816"/>
                  <a:pt x="1220145" y="1750780"/>
                  <a:pt x="1224405" y="1755039"/>
                </a:cubicBezTo>
                <a:cubicBezTo>
                  <a:pt x="1231221" y="1761003"/>
                  <a:pt x="1226109" y="1768670"/>
                  <a:pt x="1223553" y="1772078"/>
                </a:cubicBezTo>
                <a:cubicBezTo>
                  <a:pt x="1220997" y="1775485"/>
                  <a:pt x="1213329" y="1774634"/>
                  <a:pt x="1209069" y="1768670"/>
                </a:cubicBezTo>
                <a:cubicBezTo>
                  <a:pt x="1207365" y="1766114"/>
                  <a:pt x="1202253" y="1766114"/>
                  <a:pt x="1198845" y="1765262"/>
                </a:cubicBezTo>
                <a:cubicBezTo>
                  <a:pt x="1197141" y="1765262"/>
                  <a:pt x="1194585" y="1765262"/>
                  <a:pt x="1192881" y="1766114"/>
                </a:cubicBezTo>
                <a:cubicBezTo>
                  <a:pt x="1189472" y="1768670"/>
                  <a:pt x="1192029" y="1770374"/>
                  <a:pt x="1193732" y="1772078"/>
                </a:cubicBezTo>
                <a:cubicBezTo>
                  <a:pt x="1199697" y="1780597"/>
                  <a:pt x="1203105" y="1788264"/>
                  <a:pt x="1186916" y="1786560"/>
                </a:cubicBezTo>
                <a:cubicBezTo>
                  <a:pt x="1186064" y="1786560"/>
                  <a:pt x="1184360" y="1787412"/>
                  <a:pt x="1182656" y="1788264"/>
                </a:cubicBezTo>
                <a:cubicBezTo>
                  <a:pt x="1180952" y="1789968"/>
                  <a:pt x="1183508" y="1824897"/>
                  <a:pt x="1185212" y="1825749"/>
                </a:cubicBezTo>
                <a:cubicBezTo>
                  <a:pt x="1199697" y="1835120"/>
                  <a:pt x="1189472" y="1836824"/>
                  <a:pt x="1180952" y="1840232"/>
                </a:cubicBezTo>
                <a:cubicBezTo>
                  <a:pt x="1181804" y="1845343"/>
                  <a:pt x="1189472" y="1848751"/>
                  <a:pt x="1186916" y="1855566"/>
                </a:cubicBezTo>
                <a:cubicBezTo>
                  <a:pt x="1186064" y="1858974"/>
                  <a:pt x="1182656" y="1857270"/>
                  <a:pt x="1180100" y="1857270"/>
                </a:cubicBezTo>
                <a:cubicBezTo>
                  <a:pt x="1171580" y="1856418"/>
                  <a:pt x="1167320" y="1848751"/>
                  <a:pt x="1168172" y="1842788"/>
                </a:cubicBezTo>
                <a:cubicBezTo>
                  <a:pt x="1169024" y="1835120"/>
                  <a:pt x="1158800" y="1829157"/>
                  <a:pt x="1166468" y="1822341"/>
                </a:cubicBezTo>
                <a:cubicBezTo>
                  <a:pt x="1168172" y="1820637"/>
                  <a:pt x="1167320" y="1818082"/>
                  <a:pt x="1164764" y="1817230"/>
                </a:cubicBezTo>
                <a:cubicBezTo>
                  <a:pt x="1152836" y="1812970"/>
                  <a:pt x="1152836" y="1803599"/>
                  <a:pt x="1154540" y="1791672"/>
                </a:cubicBezTo>
                <a:cubicBezTo>
                  <a:pt x="1144316" y="1819786"/>
                  <a:pt x="1128980" y="1790820"/>
                  <a:pt x="1117052" y="1799339"/>
                </a:cubicBezTo>
                <a:cubicBezTo>
                  <a:pt x="1125572" y="1785709"/>
                  <a:pt x="1115348" y="1778041"/>
                  <a:pt x="1113644" y="1766966"/>
                </a:cubicBezTo>
                <a:cubicBezTo>
                  <a:pt x="1106828" y="1775485"/>
                  <a:pt x="1105124" y="1780597"/>
                  <a:pt x="1111088" y="1790820"/>
                </a:cubicBezTo>
                <a:cubicBezTo>
                  <a:pt x="1115348" y="1798487"/>
                  <a:pt x="1111088" y="1814674"/>
                  <a:pt x="1104271" y="1823193"/>
                </a:cubicBezTo>
                <a:cubicBezTo>
                  <a:pt x="1100011" y="1829157"/>
                  <a:pt x="1085527" y="1818082"/>
                  <a:pt x="1085527" y="1813822"/>
                </a:cubicBezTo>
                <a:cubicBezTo>
                  <a:pt x="1084675" y="1804451"/>
                  <a:pt x="1072747" y="1801043"/>
                  <a:pt x="1075303" y="1789968"/>
                </a:cubicBezTo>
                <a:cubicBezTo>
                  <a:pt x="1075303" y="1789116"/>
                  <a:pt x="1071043" y="1786560"/>
                  <a:pt x="1071043" y="1786560"/>
                </a:cubicBezTo>
                <a:cubicBezTo>
                  <a:pt x="1083823" y="1770374"/>
                  <a:pt x="1073599" y="1771226"/>
                  <a:pt x="1060819" y="1768670"/>
                </a:cubicBezTo>
                <a:cubicBezTo>
                  <a:pt x="1054855" y="1767818"/>
                  <a:pt x="1034407" y="1764410"/>
                  <a:pt x="1048891" y="1746520"/>
                </a:cubicBezTo>
                <a:cubicBezTo>
                  <a:pt x="1048891" y="1746520"/>
                  <a:pt x="1046335" y="1742260"/>
                  <a:pt x="1043779" y="1741408"/>
                </a:cubicBezTo>
                <a:cubicBezTo>
                  <a:pt x="1041223" y="1739705"/>
                  <a:pt x="1040371" y="1741408"/>
                  <a:pt x="1039519" y="1743964"/>
                </a:cubicBezTo>
                <a:cubicBezTo>
                  <a:pt x="1038667" y="1745668"/>
                  <a:pt x="1036963" y="1747372"/>
                  <a:pt x="1036111" y="1749076"/>
                </a:cubicBezTo>
                <a:cubicBezTo>
                  <a:pt x="1027591" y="1763558"/>
                  <a:pt x="1022479" y="1763558"/>
                  <a:pt x="1009698" y="1752483"/>
                </a:cubicBezTo>
                <a:cubicBezTo>
                  <a:pt x="1012254" y="1752483"/>
                  <a:pt x="1014810" y="1752483"/>
                  <a:pt x="1017367" y="1751632"/>
                </a:cubicBezTo>
                <a:cubicBezTo>
                  <a:pt x="1020775" y="1750780"/>
                  <a:pt x="1023331" y="1749076"/>
                  <a:pt x="1027591" y="1747372"/>
                </a:cubicBezTo>
                <a:cubicBezTo>
                  <a:pt x="1013958" y="1743964"/>
                  <a:pt x="1010550" y="1732037"/>
                  <a:pt x="1020775" y="1721814"/>
                </a:cubicBezTo>
                <a:cubicBezTo>
                  <a:pt x="1022479" y="1719258"/>
                  <a:pt x="1025887" y="1717555"/>
                  <a:pt x="1028443" y="1715851"/>
                </a:cubicBezTo>
                <a:cubicBezTo>
                  <a:pt x="1030999" y="1714147"/>
                  <a:pt x="1036963" y="1713295"/>
                  <a:pt x="1032703" y="1709035"/>
                </a:cubicBezTo>
                <a:cubicBezTo>
                  <a:pt x="1030147" y="1705628"/>
                  <a:pt x="1027591" y="1710739"/>
                  <a:pt x="1025887" y="1712443"/>
                </a:cubicBezTo>
                <a:cubicBezTo>
                  <a:pt x="1023331" y="1714147"/>
                  <a:pt x="1021627" y="1717555"/>
                  <a:pt x="1017367" y="1714999"/>
                </a:cubicBezTo>
                <a:cubicBezTo>
                  <a:pt x="1014810" y="1709887"/>
                  <a:pt x="1023331" y="1708183"/>
                  <a:pt x="1019923" y="1703072"/>
                </a:cubicBezTo>
                <a:cubicBezTo>
                  <a:pt x="1016515" y="1699664"/>
                  <a:pt x="998622" y="1709887"/>
                  <a:pt x="1000326" y="1714147"/>
                </a:cubicBezTo>
                <a:cubicBezTo>
                  <a:pt x="1002030" y="1717555"/>
                  <a:pt x="1006290" y="1720110"/>
                  <a:pt x="1002030" y="1726074"/>
                </a:cubicBezTo>
                <a:cubicBezTo>
                  <a:pt x="996918" y="1722666"/>
                  <a:pt x="991806" y="1709035"/>
                  <a:pt x="984138" y="1723518"/>
                </a:cubicBezTo>
                <a:cubicBezTo>
                  <a:pt x="983286" y="1725222"/>
                  <a:pt x="973914" y="1726926"/>
                  <a:pt x="974766" y="1720962"/>
                </a:cubicBezTo>
                <a:cubicBezTo>
                  <a:pt x="975618" y="1715851"/>
                  <a:pt x="962838" y="1713295"/>
                  <a:pt x="973062" y="1707331"/>
                </a:cubicBezTo>
                <a:cubicBezTo>
                  <a:pt x="976470" y="1704776"/>
                  <a:pt x="979026" y="1700516"/>
                  <a:pt x="983286" y="1695404"/>
                </a:cubicBezTo>
                <a:cubicBezTo>
                  <a:pt x="967950" y="1695404"/>
                  <a:pt x="961134" y="1688589"/>
                  <a:pt x="962838" y="1674106"/>
                </a:cubicBezTo>
                <a:cubicBezTo>
                  <a:pt x="962838" y="1668143"/>
                  <a:pt x="954318" y="1662179"/>
                  <a:pt x="950910" y="1660475"/>
                </a:cubicBezTo>
                <a:cubicBezTo>
                  <a:pt x="937278" y="1654512"/>
                  <a:pt x="939834" y="1640881"/>
                  <a:pt x="934722" y="1630658"/>
                </a:cubicBezTo>
                <a:cubicBezTo>
                  <a:pt x="932166" y="1625547"/>
                  <a:pt x="941538" y="1626398"/>
                  <a:pt x="944094" y="1622991"/>
                </a:cubicBezTo>
                <a:cubicBezTo>
                  <a:pt x="944094" y="1620435"/>
                  <a:pt x="943242" y="1619583"/>
                  <a:pt x="941538" y="1619583"/>
                </a:cubicBezTo>
                <a:cubicBezTo>
                  <a:pt x="936426" y="1619583"/>
                  <a:pt x="927054" y="1620435"/>
                  <a:pt x="926202" y="1617027"/>
                </a:cubicBezTo>
                <a:cubicBezTo>
                  <a:pt x="925349" y="1611916"/>
                  <a:pt x="925349" y="1603396"/>
                  <a:pt x="933018" y="1599137"/>
                </a:cubicBezTo>
                <a:cubicBezTo>
                  <a:pt x="938130" y="1596581"/>
                  <a:pt x="934722" y="1593173"/>
                  <a:pt x="933018" y="1590618"/>
                </a:cubicBezTo>
                <a:cubicBezTo>
                  <a:pt x="930462" y="1585506"/>
                  <a:pt x="929610" y="1588062"/>
                  <a:pt x="926202" y="1590618"/>
                </a:cubicBezTo>
                <a:cubicBezTo>
                  <a:pt x="921941" y="1594025"/>
                  <a:pt x="915125" y="1590618"/>
                  <a:pt x="913421" y="1585506"/>
                </a:cubicBezTo>
                <a:cubicBezTo>
                  <a:pt x="910013" y="1578691"/>
                  <a:pt x="910013" y="1570171"/>
                  <a:pt x="913421" y="1563356"/>
                </a:cubicBezTo>
                <a:cubicBezTo>
                  <a:pt x="915977" y="1559096"/>
                  <a:pt x="922793" y="1559096"/>
                  <a:pt x="927054" y="1564208"/>
                </a:cubicBezTo>
                <a:cubicBezTo>
                  <a:pt x="929610" y="1567616"/>
                  <a:pt x="937278" y="1562504"/>
                  <a:pt x="936426" y="1571023"/>
                </a:cubicBezTo>
                <a:cubicBezTo>
                  <a:pt x="936426" y="1575283"/>
                  <a:pt x="939834" y="1578691"/>
                  <a:pt x="943242" y="1576135"/>
                </a:cubicBezTo>
                <a:cubicBezTo>
                  <a:pt x="948354" y="1573579"/>
                  <a:pt x="947502" y="1569319"/>
                  <a:pt x="943242" y="1565912"/>
                </a:cubicBezTo>
                <a:cubicBezTo>
                  <a:pt x="935574" y="1559948"/>
                  <a:pt x="933870" y="1552281"/>
                  <a:pt x="938130" y="1542058"/>
                </a:cubicBezTo>
                <a:cubicBezTo>
                  <a:pt x="931314" y="1543762"/>
                  <a:pt x="929610" y="1549725"/>
                  <a:pt x="927054" y="1553133"/>
                </a:cubicBezTo>
                <a:cubicBezTo>
                  <a:pt x="924497" y="1557393"/>
                  <a:pt x="921941" y="1555689"/>
                  <a:pt x="920237" y="1553985"/>
                </a:cubicBezTo>
                <a:cubicBezTo>
                  <a:pt x="915125" y="1549725"/>
                  <a:pt x="920237" y="1549725"/>
                  <a:pt x="922793" y="1548873"/>
                </a:cubicBezTo>
                <a:cubicBezTo>
                  <a:pt x="927906" y="1546317"/>
                  <a:pt x="929610" y="1541206"/>
                  <a:pt x="924497" y="1540354"/>
                </a:cubicBezTo>
                <a:cubicBezTo>
                  <a:pt x="915125" y="1537798"/>
                  <a:pt x="915125" y="1529279"/>
                  <a:pt x="910013" y="1524167"/>
                </a:cubicBezTo>
                <a:cubicBezTo>
                  <a:pt x="907457" y="1521612"/>
                  <a:pt x="908309" y="1516500"/>
                  <a:pt x="902345" y="1518204"/>
                </a:cubicBezTo>
                <a:cubicBezTo>
                  <a:pt x="896381" y="1519056"/>
                  <a:pt x="897233" y="1524167"/>
                  <a:pt x="896381" y="1527575"/>
                </a:cubicBezTo>
                <a:cubicBezTo>
                  <a:pt x="896381" y="1527575"/>
                  <a:pt x="897233" y="1527575"/>
                  <a:pt x="897233" y="1527575"/>
                </a:cubicBezTo>
                <a:cubicBezTo>
                  <a:pt x="886157" y="1519056"/>
                  <a:pt x="885305" y="1509685"/>
                  <a:pt x="895529" y="1500314"/>
                </a:cubicBezTo>
                <a:cubicBezTo>
                  <a:pt x="898937" y="1496906"/>
                  <a:pt x="900641" y="1492646"/>
                  <a:pt x="901493" y="1488387"/>
                </a:cubicBezTo>
                <a:cubicBezTo>
                  <a:pt x="902345" y="1484979"/>
                  <a:pt x="900641" y="1481571"/>
                  <a:pt x="897233" y="1479867"/>
                </a:cubicBezTo>
                <a:cubicBezTo>
                  <a:pt x="891269" y="1476460"/>
                  <a:pt x="892121" y="1480719"/>
                  <a:pt x="891269" y="1484127"/>
                </a:cubicBezTo>
                <a:cubicBezTo>
                  <a:pt x="890417" y="1486683"/>
                  <a:pt x="887861" y="1487535"/>
                  <a:pt x="886157" y="1485831"/>
                </a:cubicBezTo>
                <a:cubicBezTo>
                  <a:pt x="879341" y="1478163"/>
                  <a:pt x="870821" y="1472200"/>
                  <a:pt x="868265" y="1461977"/>
                </a:cubicBezTo>
                <a:cubicBezTo>
                  <a:pt x="866561" y="1456865"/>
                  <a:pt x="866561" y="1450902"/>
                  <a:pt x="862301" y="1449198"/>
                </a:cubicBezTo>
                <a:cubicBezTo>
                  <a:pt x="854633" y="1446642"/>
                  <a:pt x="858893" y="1453458"/>
                  <a:pt x="857189" y="1456865"/>
                </a:cubicBezTo>
                <a:cubicBezTo>
                  <a:pt x="854633" y="1461977"/>
                  <a:pt x="851225" y="1460273"/>
                  <a:pt x="849521" y="1456013"/>
                </a:cubicBezTo>
                <a:cubicBezTo>
                  <a:pt x="846965" y="1449198"/>
                  <a:pt x="846113" y="1440679"/>
                  <a:pt x="841853" y="1434715"/>
                </a:cubicBezTo>
                <a:cubicBezTo>
                  <a:pt x="832480" y="1420232"/>
                  <a:pt x="834184" y="1403194"/>
                  <a:pt x="833332" y="1383600"/>
                </a:cubicBezTo>
                <a:cubicBezTo>
                  <a:pt x="823108" y="1395527"/>
                  <a:pt x="808624" y="1399786"/>
                  <a:pt x="812032" y="1416825"/>
                </a:cubicBezTo>
                <a:cubicBezTo>
                  <a:pt x="812884" y="1419381"/>
                  <a:pt x="806920" y="1424492"/>
                  <a:pt x="802660" y="1426196"/>
                </a:cubicBezTo>
                <a:cubicBezTo>
                  <a:pt x="798400" y="1427900"/>
                  <a:pt x="770284" y="1405750"/>
                  <a:pt x="771988" y="1401490"/>
                </a:cubicBezTo>
                <a:cubicBezTo>
                  <a:pt x="775396" y="1395527"/>
                  <a:pt x="766876" y="1394675"/>
                  <a:pt x="768580" y="1389563"/>
                </a:cubicBezTo>
                <a:cubicBezTo>
                  <a:pt x="769432" y="1387007"/>
                  <a:pt x="766876" y="1375080"/>
                  <a:pt x="760060" y="1387859"/>
                </a:cubicBezTo>
                <a:cubicBezTo>
                  <a:pt x="757504" y="1392119"/>
                  <a:pt x="751540" y="1394675"/>
                  <a:pt x="746427" y="1397231"/>
                </a:cubicBezTo>
                <a:cubicBezTo>
                  <a:pt x="742167" y="1398934"/>
                  <a:pt x="735351" y="1399786"/>
                  <a:pt x="735351" y="1393823"/>
                </a:cubicBezTo>
                <a:cubicBezTo>
                  <a:pt x="734499" y="1385304"/>
                  <a:pt x="731943" y="1380192"/>
                  <a:pt x="723423" y="1378488"/>
                </a:cubicBezTo>
                <a:cubicBezTo>
                  <a:pt x="721719" y="1378488"/>
                  <a:pt x="719163" y="1375932"/>
                  <a:pt x="720015" y="1372525"/>
                </a:cubicBezTo>
                <a:cubicBezTo>
                  <a:pt x="721719" y="1367413"/>
                  <a:pt x="726831" y="1371673"/>
                  <a:pt x="728535" y="1368265"/>
                </a:cubicBezTo>
                <a:cubicBezTo>
                  <a:pt x="731943" y="1363153"/>
                  <a:pt x="739611" y="1375932"/>
                  <a:pt x="741315" y="1364005"/>
                </a:cubicBezTo>
                <a:cubicBezTo>
                  <a:pt x="742167" y="1355486"/>
                  <a:pt x="736203" y="1352930"/>
                  <a:pt x="731091" y="1349523"/>
                </a:cubicBezTo>
                <a:cubicBezTo>
                  <a:pt x="726831" y="1346967"/>
                  <a:pt x="721719" y="1345263"/>
                  <a:pt x="717459" y="1342707"/>
                </a:cubicBezTo>
                <a:cubicBezTo>
                  <a:pt x="710643" y="1338448"/>
                  <a:pt x="714051" y="1335040"/>
                  <a:pt x="718311" y="1331632"/>
                </a:cubicBezTo>
                <a:cubicBezTo>
                  <a:pt x="724275" y="1334188"/>
                  <a:pt x="717459" y="1341003"/>
                  <a:pt x="722571" y="1342707"/>
                </a:cubicBezTo>
                <a:cubicBezTo>
                  <a:pt x="736203" y="1343559"/>
                  <a:pt x="725127" y="1326521"/>
                  <a:pt x="737907" y="1323965"/>
                </a:cubicBezTo>
                <a:cubicBezTo>
                  <a:pt x="752392" y="1320557"/>
                  <a:pt x="733647" y="1303519"/>
                  <a:pt x="745575" y="1296703"/>
                </a:cubicBezTo>
                <a:cubicBezTo>
                  <a:pt x="736203" y="1290740"/>
                  <a:pt x="730239" y="1304371"/>
                  <a:pt x="718311" y="1299259"/>
                </a:cubicBezTo>
                <a:cubicBezTo>
                  <a:pt x="708087" y="1294999"/>
                  <a:pt x="708939" y="1283924"/>
                  <a:pt x="699567" y="1280517"/>
                </a:cubicBezTo>
                <a:cubicBezTo>
                  <a:pt x="698715" y="1279665"/>
                  <a:pt x="699567" y="1275405"/>
                  <a:pt x="701271" y="1273701"/>
                </a:cubicBezTo>
                <a:cubicBezTo>
                  <a:pt x="703827" y="1271146"/>
                  <a:pt x="705531" y="1271997"/>
                  <a:pt x="707235" y="1273701"/>
                </a:cubicBezTo>
                <a:cubicBezTo>
                  <a:pt x="715755" y="1281369"/>
                  <a:pt x="714051" y="1271146"/>
                  <a:pt x="716607" y="1268590"/>
                </a:cubicBezTo>
                <a:cubicBezTo>
                  <a:pt x="709791" y="1264330"/>
                  <a:pt x="714903" y="1252403"/>
                  <a:pt x="705531" y="1250699"/>
                </a:cubicBezTo>
                <a:cubicBezTo>
                  <a:pt x="698715" y="1249847"/>
                  <a:pt x="700419" y="1245588"/>
                  <a:pt x="701271" y="1241328"/>
                </a:cubicBezTo>
                <a:cubicBezTo>
                  <a:pt x="703827" y="1230253"/>
                  <a:pt x="714903" y="1234513"/>
                  <a:pt x="720867" y="1230253"/>
                </a:cubicBezTo>
                <a:cubicBezTo>
                  <a:pt x="725127" y="1227697"/>
                  <a:pt x="725979" y="1237920"/>
                  <a:pt x="725127" y="1240476"/>
                </a:cubicBezTo>
                <a:cubicBezTo>
                  <a:pt x="724275" y="1249847"/>
                  <a:pt x="729387" y="1248144"/>
                  <a:pt x="734499" y="1247292"/>
                </a:cubicBezTo>
                <a:cubicBezTo>
                  <a:pt x="737907" y="1246440"/>
                  <a:pt x="741315" y="1243032"/>
                  <a:pt x="745575" y="1245588"/>
                </a:cubicBezTo>
                <a:cubicBezTo>
                  <a:pt x="746427" y="1251551"/>
                  <a:pt x="735351" y="1245588"/>
                  <a:pt x="738759" y="1252403"/>
                </a:cubicBezTo>
                <a:cubicBezTo>
                  <a:pt x="740463" y="1255811"/>
                  <a:pt x="744723" y="1254107"/>
                  <a:pt x="748132" y="1253255"/>
                </a:cubicBezTo>
                <a:cubicBezTo>
                  <a:pt x="754096" y="1250699"/>
                  <a:pt x="759208" y="1243884"/>
                  <a:pt x="766876" y="1253255"/>
                </a:cubicBezTo>
                <a:cubicBezTo>
                  <a:pt x="769432" y="1256663"/>
                  <a:pt x="770284" y="1248144"/>
                  <a:pt x="774544" y="1248996"/>
                </a:cubicBezTo>
                <a:cubicBezTo>
                  <a:pt x="774544" y="1240476"/>
                  <a:pt x="780508" y="1231957"/>
                  <a:pt x="779656" y="1225993"/>
                </a:cubicBezTo>
                <a:cubicBezTo>
                  <a:pt x="777952" y="1216622"/>
                  <a:pt x="789880" y="1205547"/>
                  <a:pt x="777100" y="1197880"/>
                </a:cubicBezTo>
                <a:cubicBezTo>
                  <a:pt x="776248" y="1197880"/>
                  <a:pt x="780508" y="1184249"/>
                  <a:pt x="783916" y="1184249"/>
                </a:cubicBezTo>
                <a:cubicBezTo>
                  <a:pt x="796696" y="1181693"/>
                  <a:pt x="806920" y="1171470"/>
                  <a:pt x="821404" y="1174026"/>
                </a:cubicBezTo>
                <a:cubicBezTo>
                  <a:pt x="819700" y="1174878"/>
                  <a:pt x="818848" y="1174878"/>
                  <a:pt x="817144" y="1175730"/>
                </a:cubicBezTo>
                <a:cubicBezTo>
                  <a:pt x="812884" y="1177434"/>
                  <a:pt x="807772" y="1175730"/>
                  <a:pt x="808624" y="1183397"/>
                </a:cubicBezTo>
                <a:cubicBezTo>
                  <a:pt x="809476" y="1191916"/>
                  <a:pt x="815440" y="1185953"/>
                  <a:pt x="818848" y="1186805"/>
                </a:cubicBezTo>
                <a:cubicBezTo>
                  <a:pt x="827368" y="1189361"/>
                  <a:pt x="838445" y="1188509"/>
                  <a:pt x="835888" y="1202991"/>
                </a:cubicBezTo>
                <a:cubicBezTo>
                  <a:pt x="835036" y="1208955"/>
                  <a:pt x="841853" y="1208955"/>
                  <a:pt x="845261" y="1211511"/>
                </a:cubicBezTo>
                <a:cubicBezTo>
                  <a:pt x="847817" y="1213215"/>
                  <a:pt x="852929" y="1213215"/>
                  <a:pt x="852929" y="1209807"/>
                </a:cubicBezTo>
                <a:cubicBezTo>
                  <a:pt x="854633" y="1195324"/>
                  <a:pt x="859745" y="1213215"/>
                  <a:pt x="862301" y="1208955"/>
                </a:cubicBezTo>
                <a:lnTo>
                  <a:pt x="861449" y="1208955"/>
                </a:lnTo>
                <a:cubicBezTo>
                  <a:pt x="860597" y="1211511"/>
                  <a:pt x="857189" y="1214067"/>
                  <a:pt x="860597" y="1217474"/>
                </a:cubicBezTo>
                <a:cubicBezTo>
                  <a:pt x="863153" y="1219178"/>
                  <a:pt x="865709" y="1218326"/>
                  <a:pt x="865709" y="1214919"/>
                </a:cubicBezTo>
                <a:cubicBezTo>
                  <a:pt x="865709" y="1209807"/>
                  <a:pt x="881897" y="1213215"/>
                  <a:pt x="872525" y="1202140"/>
                </a:cubicBezTo>
                <a:cubicBezTo>
                  <a:pt x="872525" y="1202140"/>
                  <a:pt x="875933" y="1197028"/>
                  <a:pt x="878489" y="1196176"/>
                </a:cubicBezTo>
                <a:cubicBezTo>
                  <a:pt x="881045" y="1195324"/>
                  <a:pt x="881897" y="1198732"/>
                  <a:pt x="882749" y="1201288"/>
                </a:cubicBezTo>
                <a:cubicBezTo>
                  <a:pt x="884453" y="1205547"/>
                  <a:pt x="881045" y="1214067"/>
                  <a:pt x="888713" y="1213215"/>
                </a:cubicBezTo>
                <a:cubicBezTo>
                  <a:pt x="894677" y="1212363"/>
                  <a:pt x="900641" y="1206399"/>
                  <a:pt x="902345" y="1199584"/>
                </a:cubicBezTo>
                <a:cubicBezTo>
                  <a:pt x="904049" y="1193620"/>
                  <a:pt x="898085" y="1181693"/>
                  <a:pt x="910013" y="1185101"/>
                </a:cubicBezTo>
                <a:cubicBezTo>
                  <a:pt x="915977" y="1186805"/>
                  <a:pt x="919385" y="1199584"/>
                  <a:pt x="915125" y="1209807"/>
                </a:cubicBezTo>
                <a:cubicBezTo>
                  <a:pt x="914273" y="1211511"/>
                  <a:pt x="913421" y="1213215"/>
                  <a:pt x="912569" y="1214919"/>
                </a:cubicBezTo>
                <a:cubicBezTo>
                  <a:pt x="911717" y="1216622"/>
                  <a:pt x="910865" y="1219178"/>
                  <a:pt x="913421" y="1220030"/>
                </a:cubicBezTo>
                <a:cubicBezTo>
                  <a:pt x="915977" y="1221734"/>
                  <a:pt x="918533" y="1220882"/>
                  <a:pt x="919385" y="1217474"/>
                </a:cubicBezTo>
                <a:cubicBezTo>
                  <a:pt x="926202" y="1200436"/>
                  <a:pt x="941538" y="1200436"/>
                  <a:pt x="956874" y="1198732"/>
                </a:cubicBezTo>
                <a:cubicBezTo>
                  <a:pt x="960282" y="1198732"/>
                  <a:pt x="963690" y="1200436"/>
                  <a:pt x="966246" y="1195324"/>
                </a:cubicBezTo>
                <a:cubicBezTo>
                  <a:pt x="968802" y="1189361"/>
                  <a:pt x="958578" y="1189361"/>
                  <a:pt x="961134" y="1182545"/>
                </a:cubicBezTo>
                <a:cubicBezTo>
                  <a:pt x="962838" y="1178286"/>
                  <a:pt x="956874" y="1183397"/>
                  <a:pt x="954318" y="1182545"/>
                </a:cubicBezTo>
                <a:cubicBezTo>
                  <a:pt x="950910" y="1180841"/>
                  <a:pt x="949206" y="1185953"/>
                  <a:pt x="945798" y="1185953"/>
                </a:cubicBezTo>
                <a:cubicBezTo>
                  <a:pt x="944094" y="1185953"/>
                  <a:pt x="942390" y="1184249"/>
                  <a:pt x="940686" y="1182545"/>
                </a:cubicBezTo>
                <a:cubicBezTo>
                  <a:pt x="940686" y="1181693"/>
                  <a:pt x="941538" y="1179138"/>
                  <a:pt x="941538" y="1179138"/>
                </a:cubicBezTo>
                <a:cubicBezTo>
                  <a:pt x="952614" y="1179138"/>
                  <a:pt x="950910" y="1164655"/>
                  <a:pt x="959430" y="1162099"/>
                </a:cubicBezTo>
                <a:cubicBezTo>
                  <a:pt x="961134" y="1164655"/>
                  <a:pt x="951762" y="1177434"/>
                  <a:pt x="965394" y="1168914"/>
                </a:cubicBezTo>
                <a:cubicBezTo>
                  <a:pt x="969654" y="1166359"/>
                  <a:pt x="970506" y="1168063"/>
                  <a:pt x="972210" y="1170618"/>
                </a:cubicBezTo>
                <a:cubicBezTo>
                  <a:pt x="974766" y="1175730"/>
                  <a:pt x="978174" y="1179138"/>
                  <a:pt x="985842" y="1178286"/>
                </a:cubicBezTo>
                <a:cubicBezTo>
                  <a:pt x="988398" y="1178286"/>
                  <a:pt x="994362" y="1179138"/>
                  <a:pt x="992658" y="1184249"/>
                </a:cubicBezTo>
                <a:cubicBezTo>
                  <a:pt x="991806" y="1188509"/>
                  <a:pt x="989250" y="1191065"/>
                  <a:pt x="984990" y="1189361"/>
                </a:cubicBezTo>
                <a:cubicBezTo>
                  <a:pt x="979026" y="1186805"/>
                  <a:pt x="977322" y="1193620"/>
                  <a:pt x="973062" y="1194472"/>
                </a:cubicBezTo>
                <a:cubicBezTo>
                  <a:pt x="962838" y="1197880"/>
                  <a:pt x="971358" y="1203843"/>
                  <a:pt x="973062" y="1206399"/>
                </a:cubicBezTo>
                <a:cubicBezTo>
                  <a:pt x="975618" y="1211511"/>
                  <a:pt x="979026" y="1207251"/>
                  <a:pt x="980730" y="1204695"/>
                </a:cubicBezTo>
                <a:cubicBezTo>
                  <a:pt x="987546" y="1196176"/>
                  <a:pt x="1003734" y="1197028"/>
                  <a:pt x="1004586" y="1181693"/>
                </a:cubicBezTo>
                <a:cubicBezTo>
                  <a:pt x="1004586" y="1179138"/>
                  <a:pt x="1012254" y="1179138"/>
                  <a:pt x="1015663" y="1181693"/>
                </a:cubicBezTo>
                <a:cubicBezTo>
                  <a:pt x="1019071" y="1183397"/>
                  <a:pt x="1023331" y="1184249"/>
                  <a:pt x="1021627" y="1190213"/>
                </a:cubicBezTo>
                <a:cubicBezTo>
                  <a:pt x="1019071" y="1199584"/>
                  <a:pt x="1022479" y="1204695"/>
                  <a:pt x="1032703" y="1199584"/>
                </a:cubicBezTo>
                <a:cubicBezTo>
                  <a:pt x="1033555" y="1199584"/>
                  <a:pt x="1035259" y="1199584"/>
                  <a:pt x="1036111" y="1199584"/>
                </a:cubicBezTo>
                <a:cubicBezTo>
                  <a:pt x="1042075" y="1208103"/>
                  <a:pt x="1044631" y="1203843"/>
                  <a:pt x="1053151" y="1200436"/>
                </a:cubicBezTo>
                <a:cubicBezTo>
                  <a:pt x="1061671" y="1197028"/>
                  <a:pt x="1074451" y="1198732"/>
                  <a:pt x="1084675" y="1196176"/>
                </a:cubicBezTo>
                <a:cubicBezTo>
                  <a:pt x="1088083" y="1195324"/>
                  <a:pt x="1088935" y="1207251"/>
                  <a:pt x="1089787" y="1213215"/>
                </a:cubicBezTo>
                <a:cubicBezTo>
                  <a:pt x="1089787" y="1216622"/>
                  <a:pt x="1088083" y="1220882"/>
                  <a:pt x="1087231" y="1225993"/>
                </a:cubicBezTo>
                <a:cubicBezTo>
                  <a:pt x="1096603" y="1217474"/>
                  <a:pt x="1105975" y="1225142"/>
                  <a:pt x="1115348" y="1224290"/>
                </a:cubicBezTo>
                <a:cubicBezTo>
                  <a:pt x="1118756" y="1224290"/>
                  <a:pt x="1120460" y="1226845"/>
                  <a:pt x="1117052" y="1229401"/>
                </a:cubicBezTo>
                <a:cubicBezTo>
                  <a:pt x="1111940" y="1232809"/>
                  <a:pt x="1112792" y="1237920"/>
                  <a:pt x="1113644" y="1242180"/>
                </a:cubicBezTo>
                <a:cubicBezTo>
                  <a:pt x="1113644" y="1243884"/>
                  <a:pt x="1117052" y="1246440"/>
                  <a:pt x="1118756" y="1247292"/>
                </a:cubicBezTo>
                <a:cubicBezTo>
                  <a:pt x="1122164" y="1248144"/>
                  <a:pt x="1122164" y="1244736"/>
                  <a:pt x="1123016" y="1242180"/>
                </a:cubicBezTo>
                <a:cubicBezTo>
                  <a:pt x="1128980" y="1225142"/>
                  <a:pt x="1140056" y="1218326"/>
                  <a:pt x="1159652" y="1218326"/>
                </a:cubicBezTo>
                <a:cubicBezTo>
                  <a:pt x="1157948" y="1220030"/>
                  <a:pt x="1157948" y="1217474"/>
                  <a:pt x="1157948" y="1216622"/>
                </a:cubicBezTo>
                <a:cubicBezTo>
                  <a:pt x="1157948" y="1215770"/>
                  <a:pt x="1157948" y="1216622"/>
                  <a:pt x="1157948" y="1216622"/>
                </a:cubicBezTo>
                <a:close/>
                <a:moveTo>
                  <a:pt x="1024183" y="1226845"/>
                </a:moveTo>
                <a:cubicBezTo>
                  <a:pt x="1025035" y="1222586"/>
                  <a:pt x="1019071" y="1217474"/>
                  <a:pt x="1026739" y="1214067"/>
                </a:cubicBezTo>
                <a:cubicBezTo>
                  <a:pt x="1030147" y="1212363"/>
                  <a:pt x="1027591" y="1205547"/>
                  <a:pt x="1023331" y="1208103"/>
                </a:cubicBezTo>
                <a:cubicBezTo>
                  <a:pt x="1016515" y="1213215"/>
                  <a:pt x="1012254" y="1205547"/>
                  <a:pt x="1007994" y="1205547"/>
                </a:cubicBezTo>
                <a:cubicBezTo>
                  <a:pt x="1001178" y="1217474"/>
                  <a:pt x="1010550" y="1226845"/>
                  <a:pt x="1011402" y="1237069"/>
                </a:cubicBezTo>
                <a:cubicBezTo>
                  <a:pt x="1012254" y="1243032"/>
                  <a:pt x="1020775" y="1248996"/>
                  <a:pt x="1025035" y="1245588"/>
                </a:cubicBezTo>
                <a:cubicBezTo>
                  <a:pt x="1031851" y="1240476"/>
                  <a:pt x="1037815" y="1231957"/>
                  <a:pt x="1042075" y="1224290"/>
                </a:cubicBezTo>
                <a:cubicBezTo>
                  <a:pt x="1046335" y="1215770"/>
                  <a:pt x="1035259" y="1216622"/>
                  <a:pt x="1031851" y="1210659"/>
                </a:cubicBezTo>
                <a:cubicBezTo>
                  <a:pt x="1036111" y="1220882"/>
                  <a:pt x="1030147" y="1223438"/>
                  <a:pt x="1024183" y="1226845"/>
                </a:cubicBezTo>
                <a:close/>
                <a:moveTo>
                  <a:pt x="1231221" y="1365709"/>
                </a:moveTo>
                <a:cubicBezTo>
                  <a:pt x="1238037" y="1357190"/>
                  <a:pt x="1229517" y="1344411"/>
                  <a:pt x="1242297" y="1340152"/>
                </a:cubicBezTo>
                <a:cubicBezTo>
                  <a:pt x="1244001" y="1339300"/>
                  <a:pt x="1241445" y="1334188"/>
                  <a:pt x="1239741" y="1334188"/>
                </a:cubicBezTo>
                <a:cubicBezTo>
                  <a:pt x="1229517" y="1335040"/>
                  <a:pt x="1225257" y="1326521"/>
                  <a:pt x="1219293" y="1321409"/>
                </a:cubicBezTo>
                <a:cubicBezTo>
                  <a:pt x="1214181" y="1329928"/>
                  <a:pt x="1226961" y="1335040"/>
                  <a:pt x="1222701" y="1340152"/>
                </a:cubicBezTo>
                <a:cubicBezTo>
                  <a:pt x="1213329" y="1352930"/>
                  <a:pt x="1221849" y="1358894"/>
                  <a:pt x="1231221" y="1365709"/>
                </a:cubicBezTo>
                <a:close/>
                <a:moveTo>
                  <a:pt x="825664" y="1218326"/>
                </a:moveTo>
                <a:cubicBezTo>
                  <a:pt x="823108" y="1214067"/>
                  <a:pt x="832480" y="1207251"/>
                  <a:pt x="822256" y="1205547"/>
                </a:cubicBezTo>
                <a:cubicBezTo>
                  <a:pt x="817996" y="1204695"/>
                  <a:pt x="811180" y="1205547"/>
                  <a:pt x="812032" y="1208955"/>
                </a:cubicBezTo>
                <a:cubicBezTo>
                  <a:pt x="814588" y="1218326"/>
                  <a:pt x="803512" y="1227697"/>
                  <a:pt x="813736" y="1237069"/>
                </a:cubicBezTo>
                <a:cubicBezTo>
                  <a:pt x="816292" y="1239624"/>
                  <a:pt x="817144" y="1244736"/>
                  <a:pt x="822256" y="1243032"/>
                </a:cubicBezTo>
                <a:cubicBezTo>
                  <a:pt x="827368" y="1241328"/>
                  <a:pt x="827368" y="1237920"/>
                  <a:pt x="823960" y="1233661"/>
                </a:cubicBezTo>
                <a:cubicBezTo>
                  <a:pt x="820552" y="1227697"/>
                  <a:pt x="829072" y="1222586"/>
                  <a:pt x="825664" y="1218326"/>
                </a:cubicBezTo>
                <a:close/>
                <a:moveTo>
                  <a:pt x="1178396" y="1749076"/>
                </a:moveTo>
                <a:cubicBezTo>
                  <a:pt x="1174988" y="1756743"/>
                  <a:pt x="1170728" y="1764410"/>
                  <a:pt x="1168172" y="1772930"/>
                </a:cubicBezTo>
                <a:cubicBezTo>
                  <a:pt x="1167320" y="1774634"/>
                  <a:pt x="1169024" y="1779745"/>
                  <a:pt x="1173284" y="1779745"/>
                </a:cubicBezTo>
                <a:cubicBezTo>
                  <a:pt x="1175840" y="1779745"/>
                  <a:pt x="1174136" y="1775485"/>
                  <a:pt x="1174988" y="1772930"/>
                </a:cubicBezTo>
                <a:cubicBezTo>
                  <a:pt x="1176692" y="1767818"/>
                  <a:pt x="1179248" y="1763558"/>
                  <a:pt x="1184360" y="1761003"/>
                </a:cubicBezTo>
                <a:cubicBezTo>
                  <a:pt x="1188621" y="1758447"/>
                  <a:pt x="1186916" y="1755039"/>
                  <a:pt x="1185212" y="1751632"/>
                </a:cubicBezTo>
                <a:cubicBezTo>
                  <a:pt x="1183508" y="1749928"/>
                  <a:pt x="1182656" y="1748224"/>
                  <a:pt x="1178396" y="1749076"/>
                </a:cubicBezTo>
                <a:close/>
                <a:moveTo>
                  <a:pt x="2185472" y="3558566"/>
                </a:moveTo>
                <a:cubicBezTo>
                  <a:pt x="2187176" y="3560269"/>
                  <a:pt x="2188028" y="3561973"/>
                  <a:pt x="2189732" y="3562825"/>
                </a:cubicBezTo>
                <a:cubicBezTo>
                  <a:pt x="2192288" y="3563677"/>
                  <a:pt x="2192288" y="3561973"/>
                  <a:pt x="2192288" y="3559417"/>
                </a:cubicBezTo>
                <a:cubicBezTo>
                  <a:pt x="2194844" y="3550898"/>
                  <a:pt x="2190584" y="3541527"/>
                  <a:pt x="2199104" y="3533860"/>
                </a:cubicBezTo>
                <a:cubicBezTo>
                  <a:pt x="2203364" y="3529600"/>
                  <a:pt x="2193140" y="3526192"/>
                  <a:pt x="2189732" y="3525340"/>
                </a:cubicBezTo>
                <a:cubicBezTo>
                  <a:pt x="2180360" y="3521933"/>
                  <a:pt x="2185472" y="3533008"/>
                  <a:pt x="2181212" y="3535563"/>
                </a:cubicBezTo>
                <a:cubicBezTo>
                  <a:pt x="2176952" y="3532156"/>
                  <a:pt x="2184620" y="3522785"/>
                  <a:pt x="2176100" y="3524489"/>
                </a:cubicBezTo>
                <a:cubicBezTo>
                  <a:pt x="2170987" y="3525340"/>
                  <a:pt x="2168432" y="3533008"/>
                  <a:pt x="2167579" y="3539823"/>
                </a:cubicBezTo>
                <a:cubicBezTo>
                  <a:pt x="2160763" y="3543231"/>
                  <a:pt x="2160763" y="3517673"/>
                  <a:pt x="2151391" y="3535563"/>
                </a:cubicBezTo>
                <a:cubicBezTo>
                  <a:pt x="2147131" y="3543231"/>
                  <a:pt x="2139463" y="3547490"/>
                  <a:pt x="2138611" y="3557714"/>
                </a:cubicBezTo>
                <a:cubicBezTo>
                  <a:pt x="2130091" y="3549194"/>
                  <a:pt x="2135203" y="3529600"/>
                  <a:pt x="2115607" y="3534712"/>
                </a:cubicBezTo>
                <a:cubicBezTo>
                  <a:pt x="2117311" y="3525340"/>
                  <a:pt x="2096011" y="3528748"/>
                  <a:pt x="2103679" y="3513413"/>
                </a:cubicBezTo>
                <a:cubicBezTo>
                  <a:pt x="2107939" y="3504894"/>
                  <a:pt x="2090047" y="3484448"/>
                  <a:pt x="2079822" y="3481892"/>
                </a:cubicBezTo>
                <a:cubicBezTo>
                  <a:pt x="2076414" y="3481040"/>
                  <a:pt x="2073006" y="3481892"/>
                  <a:pt x="2073006" y="3485300"/>
                </a:cubicBezTo>
                <a:cubicBezTo>
                  <a:pt x="2073006" y="3488708"/>
                  <a:pt x="2076414" y="3494671"/>
                  <a:pt x="2070450" y="3492115"/>
                </a:cubicBezTo>
                <a:cubicBezTo>
                  <a:pt x="2067042" y="3491263"/>
                  <a:pt x="2058522" y="3487856"/>
                  <a:pt x="2060226" y="3481892"/>
                </a:cubicBezTo>
                <a:cubicBezTo>
                  <a:pt x="2063634" y="3467409"/>
                  <a:pt x="2051706" y="3461446"/>
                  <a:pt x="2046594" y="3452075"/>
                </a:cubicBezTo>
                <a:cubicBezTo>
                  <a:pt x="2038926" y="3461446"/>
                  <a:pt x="2045742" y="3477633"/>
                  <a:pt x="2032110" y="3481040"/>
                </a:cubicBezTo>
                <a:cubicBezTo>
                  <a:pt x="2024442" y="3483596"/>
                  <a:pt x="2002290" y="3469965"/>
                  <a:pt x="2001438" y="3464002"/>
                </a:cubicBezTo>
                <a:cubicBezTo>
                  <a:pt x="2000586" y="3459742"/>
                  <a:pt x="2009958" y="3445259"/>
                  <a:pt x="2019330" y="3438444"/>
                </a:cubicBezTo>
                <a:cubicBezTo>
                  <a:pt x="2008254" y="3429925"/>
                  <a:pt x="1995474" y="3428221"/>
                  <a:pt x="1986953" y="3438444"/>
                </a:cubicBezTo>
                <a:cubicBezTo>
                  <a:pt x="1980137" y="3446963"/>
                  <a:pt x="1996325" y="3444407"/>
                  <a:pt x="1997178" y="3451223"/>
                </a:cubicBezTo>
                <a:cubicBezTo>
                  <a:pt x="1980989" y="3462298"/>
                  <a:pt x="1980137" y="3462298"/>
                  <a:pt x="1971617" y="3446111"/>
                </a:cubicBezTo>
                <a:cubicBezTo>
                  <a:pt x="1968209" y="3439296"/>
                  <a:pt x="1958837" y="3435036"/>
                  <a:pt x="1958837" y="3425665"/>
                </a:cubicBezTo>
                <a:cubicBezTo>
                  <a:pt x="1958837" y="3420554"/>
                  <a:pt x="1953725" y="3423961"/>
                  <a:pt x="1952021" y="3424813"/>
                </a:cubicBezTo>
                <a:cubicBezTo>
                  <a:pt x="1944353" y="3428221"/>
                  <a:pt x="1940093" y="3424813"/>
                  <a:pt x="1934981" y="3418850"/>
                </a:cubicBezTo>
                <a:cubicBezTo>
                  <a:pt x="1929869" y="3413738"/>
                  <a:pt x="1935833" y="3411182"/>
                  <a:pt x="1936685" y="3408627"/>
                </a:cubicBezTo>
                <a:cubicBezTo>
                  <a:pt x="1939241" y="3403515"/>
                  <a:pt x="1943501" y="3398403"/>
                  <a:pt x="1951169" y="3402663"/>
                </a:cubicBezTo>
                <a:cubicBezTo>
                  <a:pt x="1953725" y="3404367"/>
                  <a:pt x="1959689" y="3406071"/>
                  <a:pt x="1959689" y="3400107"/>
                </a:cubicBezTo>
                <a:cubicBezTo>
                  <a:pt x="1959689" y="3391588"/>
                  <a:pt x="1967357" y="3383069"/>
                  <a:pt x="1957985" y="3375402"/>
                </a:cubicBezTo>
                <a:cubicBezTo>
                  <a:pt x="1954577" y="3372846"/>
                  <a:pt x="1946057" y="3371994"/>
                  <a:pt x="1950317" y="3365178"/>
                </a:cubicBezTo>
                <a:cubicBezTo>
                  <a:pt x="1952873" y="3360067"/>
                  <a:pt x="1955429" y="3354103"/>
                  <a:pt x="1963949" y="3357511"/>
                </a:cubicBezTo>
                <a:cubicBezTo>
                  <a:pt x="1967357" y="3358363"/>
                  <a:pt x="1972469" y="3354103"/>
                  <a:pt x="1969061" y="3351548"/>
                </a:cubicBezTo>
                <a:cubicBezTo>
                  <a:pt x="1961393" y="3345584"/>
                  <a:pt x="1964801" y="3337917"/>
                  <a:pt x="1963097" y="3331101"/>
                </a:cubicBezTo>
                <a:cubicBezTo>
                  <a:pt x="1957133" y="3330249"/>
                  <a:pt x="1957985" y="3333657"/>
                  <a:pt x="1957133" y="3337065"/>
                </a:cubicBezTo>
                <a:cubicBezTo>
                  <a:pt x="1956281" y="3339621"/>
                  <a:pt x="1955429" y="3342176"/>
                  <a:pt x="1952021" y="3341325"/>
                </a:cubicBezTo>
                <a:cubicBezTo>
                  <a:pt x="1949465" y="3340473"/>
                  <a:pt x="1949465" y="3337917"/>
                  <a:pt x="1949465" y="3335361"/>
                </a:cubicBezTo>
                <a:cubicBezTo>
                  <a:pt x="1950317" y="3324286"/>
                  <a:pt x="1949465" y="3323434"/>
                  <a:pt x="1940093" y="3328546"/>
                </a:cubicBezTo>
                <a:cubicBezTo>
                  <a:pt x="1934981" y="3331101"/>
                  <a:pt x="1934981" y="3327694"/>
                  <a:pt x="1933277" y="3325990"/>
                </a:cubicBezTo>
                <a:cubicBezTo>
                  <a:pt x="1929869" y="3322582"/>
                  <a:pt x="1925609" y="3319174"/>
                  <a:pt x="1928165" y="3314063"/>
                </a:cubicBezTo>
                <a:cubicBezTo>
                  <a:pt x="1932425" y="3305544"/>
                  <a:pt x="1932425" y="3316619"/>
                  <a:pt x="1934981" y="3315767"/>
                </a:cubicBezTo>
                <a:cubicBezTo>
                  <a:pt x="1935833" y="3315767"/>
                  <a:pt x="1937537" y="3314915"/>
                  <a:pt x="1937537" y="3314915"/>
                </a:cubicBezTo>
                <a:cubicBezTo>
                  <a:pt x="1939241" y="3309803"/>
                  <a:pt x="1942649" y="3301284"/>
                  <a:pt x="1947761" y="3306396"/>
                </a:cubicBezTo>
                <a:cubicBezTo>
                  <a:pt x="1955429" y="3314063"/>
                  <a:pt x="1974173" y="3313211"/>
                  <a:pt x="1968209" y="3331101"/>
                </a:cubicBezTo>
                <a:cubicBezTo>
                  <a:pt x="1985249" y="3330249"/>
                  <a:pt x="1983545" y="3314915"/>
                  <a:pt x="1989509" y="3306396"/>
                </a:cubicBezTo>
                <a:cubicBezTo>
                  <a:pt x="1981841" y="3302988"/>
                  <a:pt x="1978433" y="3293617"/>
                  <a:pt x="1969913" y="3292765"/>
                </a:cubicBezTo>
                <a:cubicBezTo>
                  <a:pt x="1963097" y="3291913"/>
                  <a:pt x="1960541" y="3288505"/>
                  <a:pt x="1962245" y="3281690"/>
                </a:cubicBezTo>
                <a:cubicBezTo>
                  <a:pt x="1963097" y="3279134"/>
                  <a:pt x="1960541" y="3274022"/>
                  <a:pt x="1963949" y="3274022"/>
                </a:cubicBezTo>
                <a:cubicBezTo>
                  <a:pt x="1968209" y="3273171"/>
                  <a:pt x="1975025" y="3271467"/>
                  <a:pt x="1976729" y="3275726"/>
                </a:cubicBezTo>
                <a:cubicBezTo>
                  <a:pt x="1982693" y="3290209"/>
                  <a:pt x="1995474" y="3282542"/>
                  <a:pt x="2004846" y="3285097"/>
                </a:cubicBezTo>
                <a:cubicBezTo>
                  <a:pt x="2001438" y="3279986"/>
                  <a:pt x="1992065" y="3279986"/>
                  <a:pt x="1997178" y="3270615"/>
                </a:cubicBezTo>
                <a:cubicBezTo>
                  <a:pt x="1998030" y="3268911"/>
                  <a:pt x="1996325" y="3265503"/>
                  <a:pt x="1992065" y="3265503"/>
                </a:cubicBezTo>
                <a:cubicBezTo>
                  <a:pt x="1985249" y="3266355"/>
                  <a:pt x="1985249" y="3260392"/>
                  <a:pt x="1985249" y="3255280"/>
                </a:cubicBezTo>
                <a:cubicBezTo>
                  <a:pt x="1985249" y="3251020"/>
                  <a:pt x="1981841" y="3245909"/>
                  <a:pt x="1990361" y="3245057"/>
                </a:cubicBezTo>
                <a:cubicBezTo>
                  <a:pt x="1997178" y="3244205"/>
                  <a:pt x="1984397" y="3233982"/>
                  <a:pt x="1994621" y="3233982"/>
                </a:cubicBezTo>
                <a:cubicBezTo>
                  <a:pt x="2001438" y="3233982"/>
                  <a:pt x="1996325" y="3248465"/>
                  <a:pt x="2005698" y="3245909"/>
                </a:cubicBezTo>
                <a:cubicBezTo>
                  <a:pt x="2020182" y="3240797"/>
                  <a:pt x="2017626" y="3261243"/>
                  <a:pt x="2028702" y="3259540"/>
                </a:cubicBezTo>
                <a:cubicBezTo>
                  <a:pt x="2029554" y="3259540"/>
                  <a:pt x="2023590" y="3264651"/>
                  <a:pt x="2028702" y="3269763"/>
                </a:cubicBezTo>
                <a:cubicBezTo>
                  <a:pt x="2038074" y="3266355"/>
                  <a:pt x="2036370" y="3255280"/>
                  <a:pt x="2044038" y="3250168"/>
                </a:cubicBezTo>
                <a:cubicBezTo>
                  <a:pt x="2038926" y="3245909"/>
                  <a:pt x="2037222" y="3237390"/>
                  <a:pt x="2027850" y="3238242"/>
                </a:cubicBezTo>
                <a:cubicBezTo>
                  <a:pt x="2023590" y="3239094"/>
                  <a:pt x="2017626" y="3244205"/>
                  <a:pt x="2015922" y="3233130"/>
                </a:cubicBezTo>
                <a:cubicBezTo>
                  <a:pt x="2014218" y="3221203"/>
                  <a:pt x="2022738" y="3225463"/>
                  <a:pt x="2027850" y="3223759"/>
                </a:cubicBezTo>
                <a:cubicBezTo>
                  <a:pt x="2040630" y="3218647"/>
                  <a:pt x="2050002" y="3226315"/>
                  <a:pt x="2057670" y="3234834"/>
                </a:cubicBezTo>
                <a:cubicBezTo>
                  <a:pt x="2064486" y="3241649"/>
                  <a:pt x="2068746" y="3233130"/>
                  <a:pt x="2074710" y="3235686"/>
                </a:cubicBezTo>
                <a:cubicBezTo>
                  <a:pt x="2066190" y="3231426"/>
                  <a:pt x="2063634" y="3224611"/>
                  <a:pt x="2060226" y="3216943"/>
                </a:cubicBezTo>
                <a:cubicBezTo>
                  <a:pt x="2054262" y="3203313"/>
                  <a:pt x="2035518" y="3204165"/>
                  <a:pt x="2028702" y="3191386"/>
                </a:cubicBezTo>
                <a:cubicBezTo>
                  <a:pt x="2027850" y="3189682"/>
                  <a:pt x="2018478" y="3191386"/>
                  <a:pt x="2020182" y="3199053"/>
                </a:cubicBezTo>
                <a:cubicBezTo>
                  <a:pt x="2021034" y="3205017"/>
                  <a:pt x="2017626" y="3207572"/>
                  <a:pt x="2014218" y="3205868"/>
                </a:cubicBezTo>
                <a:cubicBezTo>
                  <a:pt x="2010810" y="3204165"/>
                  <a:pt x="2002290" y="3200757"/>
                  <a:pt x="2006550" y="3195645"/>
                </a:cubicBezTo>
                <a:cubicBezTo>
                  <a:pt x="2013366" y="3186274"/>
                  <a:pt x="2015070" y="3171791"/>
                  <a:pt x="2028702" y="3168384"/>
                </a:cubicBezTo>
                <a:cubicBezTo>
                  <a:pt x="2032962" y="3171791"/>
                  <a:pt x="2026998" y="3176051"/>
                  <a:pt x="2029554" y="3179459"/>
                </a:cubicBezTo>
                <a:cubicBezTo>
                  <a:pt x="2030406" y="3181162"/>
                  <a:pt x="2032110" y="3183718"/>
                  <a:pt x="2033814" y="3182866"/>
                </a:cubicBezTo>
                <a:cubicBezTo>
                  <a:pt x="2034666" y="3182866"/>
                  <a:pt x="2037222" y="3180310"/>
                  <a:pt x="2036370" y="3179459"/>
                </a:cubicBezTo>
                <a:cubicBezTo>
                  <a:pt x="2026998" y="3162420"/>
                  <a:pt x="2044890" y="3153901"/>
                  <a:pt x="2048298" y="3140270"/>
                </a:cubicBezTo>
                <a:cubicBezTo>
                  <a:pt x="2050854" y="3148789"/>
                  <a:pt x="2065338" y="3145382"/>
                  <a:pt x="2063634" y="3160716"/>
                </a:cubicBezTo>
                <a:cubicBezTo>
                  <a:pt x="2062782" y="3167532"/>
                  <a:pt x="2071302" y="3153901"/>
                  <a:pt x="2077266" y="3157309"/>
                </a:cubicBezTo>
                <a:cubicBezTo>
                  <a:pt x="2078118" y="3151345"/>
                  <a:pt x="2083231" y="3149641"/>
                  <a:pt x="2087491" y="3146233"/>
                </a:cubicBezTo>
                <a:cubicBezTo>
                  <a:pt x="2074710" y="3140270"/>
                  <a:pt x="2080674" y="3124935"/>
                  <a:pt x="2073006" y="3117268"/>
                </a:cubicBezTo>
                <a:cubicBezTo>
                  <a:pt x="2079822" y="3112156"/>
                  <a:pt x="2086639" y="3105341"/>
                  <a:pt x="2094307" y="3102785"/>
                </a:cubicBezTo>
                <a:cubicBezTo>
                  <a:pt x="2100271" y="3101082"/>
                  <a:pt x="2104531" y="3107897"/>
                  <a:pt x="2106235" y="3114712"/>
                </a:cubicBezTo>
                <a:cubicBezTo>
                  <a:pt x="2106235" y="3116416"/>
                  <a:pt x="2107939" y="3117268"/>
                  <a:pt x="2108791" y="3118120"/>
                </a:cubicBezTo>
                <a:cubicBezTo>
                  <a:pt x="2120719" y="3106193"/>
                  <a:pt x="2128387" y="3107897"/>
                  <a:pt x="2133499" y="3123232"/>
                </a:cubicBezTo>
                <a:cubicBezTo>
                  <a:pt x="2135203" y="3129195"/>
                  <a:pt x="2140315" y="3134307"/>
                  <a:pt x="2140315" y="3141974"/>
                </a:cubicBezTo>
                <a:cubicBezTo>
                  <a:pt x="2140315" y="3145382"/>
                  <a:pt x="2142871" y="3146233"/>
                  <a:pt x="2146279" y="3145382"/>
                </a:cubicBezTo>
                <a:cubicBezTo>
                  <a:pt x="2152243" y="3143678"/>
                  <a:pt x="2159059" y="3144530"/>
                  <a:pt x="2165023" y="3147937"/>
                </a:cubicBezTo>
                <a:cubicBezTo>
                  <a:pt x="2159911" y="3135159"/>
                  <a:pt x="2154799" y="3124935"/>
                  <a:pt x="2159911" y="3112156"/>
                </a:cubicBezTo>
                <a:cubicBezTo>
                  <a:pt x="2165023" y="3119824"/>
                  <a:pt x="2169283" y="3126639"/>
                  <a:pt x="2175248" y="3136011"/>
                </a:cubicBezTo>
                <a:cubicBezTo>
                  <a:pt x="2177804" y="3125787"/>
                  <a:pt x="2174396" y="3113860"/>
                  <a:pt x="2187176" y="3110453"/>
                </a:cubicBezTo>
                <a:cubicBezTo>
                  <a:pt x="2188028" y="3110453"/>
                  <a:pt x="2177804" y="3101933"/>
                  <a:pt x="2180360" y="3093414"/>
                </a:cubicBezTo>
                <a:cubicBezTo>
                  <a:pt x="2181212" y="3090007"/>
                  <a:pt x="2179508" y="3081487"/>
                  <a:pt x="2180360" y="3082339"/>
                </a:cubicBezTo>
                <a:cubicBezTo>
                  <a:pt x="2188028" y="3089155"/>
                  <a:pt x="2195696" y="3071264"/>
                  <a:pt x="2204216" y="3082339"/>
                </a:cubicBezTo>
                <a:cubicBezTo>
                  <a:pt x="2208476" y="3088303"/>
                  <a:pt x="2209328" y="3101933"/>
                  <a:pt x="2222960" y="3096822"/>
                </a:cubicBezTo>
                <a:cubicBezTo>
                  <a:pt x="2218700" y="3107045"/>
                  <a:pt x="2231480" y="3104489"/>
                  <a:pt x="2233184" y="3109601"/>
                </a:cubicBezTo>
                <a:cubicBezTo>
                  <a:pt x="2235740" y="3118972"/>
                  <a:pt x="2242556" y="3103637"/>
                  <a:pt x="2245112" y="3112156"/>
                </a:cubicBezTo>
                <a:cubicBezTo>
                  <a:pt x="2249372" y="3107045"/>
                  <a:pt x="2243408" y="3106193"/>
                  <a:pt x="2241704" y="3104489"/>
                </a:cubicBezTo>
                <a:cubicBezTo>
                  <a:pt x="2237444" y="3098526"/>
                  <a:pt x="2242556" y="3095118"/>
                  <a:pt x="2245964" y="3091710"/>
                </a:cubicBezTo>
                <a:cubicBezTo>
                  <a:pt x="2252780" y="3084043"/>
                  <a:pt x="2265561" y="3081487"/>
                  <a:pt x="2259596" y="3066153"/>
                </a:cubicBezTo>
                <a:cubicBezTo>
                  <a:pt x="2258745" y="3064449"/>
                  <a:pt x="2261301" y="3057633"/>
                  <a:pt x="2267265" y="3058485"/>
                </a:cubicBezTo>
                <a:cubicBezTo>
                  <a:pt x="2274933" y="3059337"/>
                  <a:pt x="2282601" y="3059337"/>
                  <a:pt x="2289417" y="3061893"/>
                </a:cubicBezTo>
                <a:cubicBezTo>
                  <a:pt x="2294529" y="3064449"/>
                  <a:pt x="2288565" y="3070412"/>
                  <a:pt x="2286861" y="3072116"/>
                </a:cubicBezTo>
                <a:cubicBezTo>
                  <a:pt x="2280897" y="3081487"/>
                  <a:pt x="2281749" y="3090858"/>
                  <a:pt x="2282601" y="3100230"/>
                </a:cubicBezTo>
                <a:cubicBezTo>
                  <a:pt x="2284305" y="3112156"/>
                  <a:pt x="2294529" y="3116416"/>
                  <a:pt x="2304753" y="3108749"/>
                </a:cubicBezTo>
                <a:cubicBezTo>
                  <a:pt x="2306457" y="3107045"/>
                  <a:pt x="2310717" y="3105341"/>
                  <a:pt x="2310717" y="3107045"/>
                </a:cubicBezTo>
                <a:cubicBezTo>
                  <a:pt x="2310717" y="3116416"/>
                  <a:pt x="2318385" y="3119824"/>
                  <a:pt x="2323497" y="3124084"/>
                </a:cubicBezTo>
                <a:cubicBezTo>
                  <a:pt x="2332869" y="3131751"/>
                  <a:pt x="2321793" y="3136011"/>
                  <a:pt x="2320941" y="3141122"/>
                </a:cubicBezTo>
                <a:cubicBezTo>
                  <a:pt x="2320941" y="3142826"/>
                  <a:pt x="2320089" y="3143678"/>
                  <a:pt x="2320089" y="3145382"/>
                </a:cubicBezTo>
                <a:cubicBezTo>
                  <a:pt x="2325201" y="3147937"/>
                  <a:pt x="2330313" y="3132603"/>
                  <a:pt x="2333721" y="3146233"/>
                </a:cubicBezTo>
                <a:cubicBezTo>
                  <a:pt x="2335425" y="3151345"/>
                  <a:pt x="2346502" y="3147085"/>
                  <a:pt x="2343094" y="3158161"/>
                </a:cubicBezTo>
                <a:cubicBezTo>
                  <a:pt x="2340537" y="3166680"/>
                  <a:pt x="2351614" y="3165828"/>
                  <a:pt x="2357578" y="3168384"/>
                </a:cubicBezTo>
                <a:cubicBezTo>
                  <a:pt x="2364394" y="3171791"/>
                  <a:pt x="2367802" y="3167532"/>
                  <a:pt x="2371210" y="3162420"/>
                </a:cubicBezTo>
                <a:cubicBezTo>
                  <a:pt x="2378878" y="3164124"/>
                  <a:pt x="2387398" y="3171791"/>
                  <a:pt x="2393362" y="3156457"/>
                </a:cubicBezTo>
                <a:cubicBezTo>
                  <a:pt x="2395918" y="3149641"/>
                  <a:pt x="2404438" y="3158161"/>
                  <a:pt x="2408698" y="3161568"/>
                </a:cubicBezTo>
                <a:cubicBezTo>
                  <a:pt x="2415514" y="3168384"/>
                  <a:pt x="2406994" y="3177755"/>
                  <a:pt x="2412106" y="3184570"/>
                </a:cubicBezTo>
                <a:cubicBezTo>
                  <a:pt x="2411254" y="3185422"/>
                  <a:pt x="2410402" y="3186274"/>
                  <a:pt x="2408698" y="3186274"/>
                </a:cubicBezTo>
                <a:cubicBezTo>
                  <a:pt x="2397622" y="3186274"/>
                  <a:pt x="2396770" y="3186274"/>
                  <a:pt x="2394214" y="3201609"/>
                </a:cubicBezTo>
                <a:cubicBezTo>
                  <a:pt x="2400178" y="3199053"/>
                  <a:pt x="2405290" y="3192238"/>
                  <a:pt x="2412106" y="3201609"/>
                </a:cubicBezTo>
                <a:cubicBezTo>
                  <a:pt x="2417218" y="3208424"/>
                  <a:pt x="2422330" y="3198201"/>
                  <a:pt x="2425738" y="3193941"/>
                </a:cubicBezTo>
                <a:cubicBezTo>
                  <a:pt x="2435963" y="3181162"/>
                  <a:pt x="2441075" y="3182014"/>
                  <a:pt x="2451299" y="3192238"/>
                </a:cubicBezTo>
                <a:cubicBezTo>
                  <a:pt x="2456411" y="3197349"/>
                  <a:pt x="2451299" y="3199905"/>
                  <a:pt x="2451299" y="3204165"/>
                </a:cubicBezTo>
                <a:cubicBezTo>
                  <a:pt x="2451299" y="3208424"/>
                  <a:pt x="2444483" y="3213536"/>
                  <a:pt x="2451299" y="3216091"/>
                </a:cubicBezTo>
                <a:cubicBezTo>
                  <a:pt x="2475155" y="3226315"/>
                  <a:pt x="2451299" y="3234834"/>
                  <a:pt x="2450447" y="3243353"/>
                </a:cubicBezTo>
                <a:cubicBezTo>
                  <a:pt x="2449595" y="3247613"/>
                  <a:pt x="2445335" y="3251872"/>
                  <a:pt x="2447891" y="3257836"/>
                </a:cubicBezTo>
                <a:cubicBezTo>
                  <a:pt x="2448743" y="3259540"/>
                  <a:pt x="2448743" y="3262095"/>
                  <a:pt x="2451299" y="3261243"/>
                </a:cubicBezTo>
                <a:cubicBezTo>
                  <a:pt x="2463227" y="3256132"/>
                  <a:pt x="2459819" y="3263799"/>
                  <a:pt x="2458967" y="3269763"/>
                </a:cubicBezTo>
                <a:cubicBezTo>
                  <a:pt x="2458115" y="3277430"/>
                  <a:pt x="2461523" y="3281690"/>
                  <a:pt x="2469191" y="3279986"/>
                </a:cubicBezTo>
                <a:cubicBezTo>
                  <a:pt x="2478563" y="3279134"/>
                  <a:pt x="2490491" y="3272319"/>
                  <a:pt x="2482823" y="3291913"/>
                </a:cubicBezTo>
                <a:cubicBezTo>
                  <a:pt x="2481119" y="3295320"/>
                  <a:pt x="2479415" y="3306396"/>
                  <a:pt x="2493047" y="3305544"/>
                </a:cubicBezTo>
                <a:cubicBezTo>
                  <a:pt x="2499011" y="3305544"/>
                  <a:pt x="2497307" y="3315767"/>
                  <a:pt x="2493899" y="3320878"/>
                </a:cubicBezTo>
                <a:cubicBezTo>
                  <a:pt x="2482823" y="3338769"/>
                  <a:pt x="2482823" y="3338769"/>
                  <a:pt x="2500715" y="3348140"/>
                </a:cubicBezTo>
                <a:cubicBezTo>
                  <a:pt x="2511791" y="3354103"/>
                  <a:pt x="2511791" y="3354103"/>
                  <a:pt x="2503271" y="3363474"/>
                </a:cubicBezTo>
                <a:cubicBezTo>
                  <a:pt x="2510939" y="3364326"/>
                  <a:pt x="2518608" y="3369438"/>
                  <a:pt x="2523719" y="3360067"/>
                </a:cubicBezTo>
                <a:cubicBezTo>
                  <a:pt x="2525424" y="3357511"/>
                  <a:pt x="2528831" y="3355807"/>
                  <a:pt x="2531388" y="3358363"/>
                </a:cubicBezTo>
                <a:cubicBezTo>
                  <a:pt x="2533092" y="3360067"/>
                  <a:pt x="2533944" y="3363474"/>
                  <a:pt x="2533944" y="3365178"/>
                </a:cubicBezTo>
                <a:cubicBezTo>
                  <a:pt x="2533944" y="3367734"/>
                  <a:pt x="2533944" y="3371142"/>
                  <a:pt x="2529684" y="3371994"/>
                </a:cubicBezTo>
                <a:cubicBezTo>
                  <a:pt x="2519459" y="3375402"/>
                  <a:pt x="2520311" y="3375402"/>
                  <a:pt x="2525424" y="3384773"/>
                </a:cubicBezTo>
                <a:cubicBezTo>
                  <a:pt x="2529684" y="3391588"/>
                  <a:pt x="2536500" y="3398403"/>
                  <a:pt x="2529684" y="3408627"/>
                </a:cubicBezTo>
                <a:cubicBezTo>
                  <a:pt x="2526276" y="3413738"/>
                  <a:pt x="2527979" y="3423109"/>
                  <a:pt x="2537352" y="3425665"/>
                </a:cubicBezTo>
                <a:cubicBezTo>
                  <a:pt x="2538204" y="3427369"/>
                  <a:pt x="2538204" y="3429073"/>
                  <a:pt x="2539056" y="3430777"/>
                </a:cubicBezTo>
                <a:cubicBezTo>
                  <a:pt x="2537352" y="3446111"/>
                  <a:pt x="2538204" y="3460594"/>
                  <a:pt x="2538204" y="3475929"/>
                </a:cubicBezTo>
                <a:cubicBezTo>
                  <a:pt x="2538204" y="3490412"/>
                  <a:pt x="2538204" y="3492115"/>
                  <a:pt x="2555244" y="3487856"/>
                </a:cubicBezTo>
                <a:cubicBezTo>
                  <a:pt x="2555244" y="3492115"/>
                  <a:pt x="2556096" y="3498079"/>
                  <a:pt x="2555244" y="3498931"/>
                </a:cubicBezTo>
                <a:cubicBezTo>
                  <a:pt x="2535648" y="3506598"/>
                  <a:pt x="2553540" y="3513413"/>
                  <a:pt x="2556948" y="3517673"/>
                </a:cubicBezTo>
                <a:cubicBezTo>
                  <a:pt x="2559504" y="3521933"/>
                  <a:pt x="2562060" y="3526192"/>
                  <a:pt x="2564616" y="3530452"/>
                </a:cubicBezTo>
                <a:cubicBezTo>
                  <a:pt x="2561208" y="3532156"/>
                  <a:pt x="2570580" y="3548342"/>
                  <a:pt x="2556948" y="3537267"/>
                </a:cubicBezTo>
                <a:cubicBezTo>
                  <a:pt x="2553540" y="3533860"/>
                  <a:pt x="2552688" y="3538119"/>
                  <a:pt x="2552688" y="3539823"/>
                </a:cubicBezTo>
                <a:cubicBezTo>
                  <a:pt x="2550984" y="3549194"/>
                  <a:pt x="2544168" y="3550046"/>
                  <a:pt x="2538204" y="3548342"/>
                </a:cubicBezTo>
                <a:cubicBezTo>
                  <a:pt x="2528831" y="3545787"/>
                  <a:pt x="2519459" y="3537267"/>
                  <a:pt x="2510087" y="3548342"/>
                </a:cubicBezTo>
                <a:cubicBezTo>
                  <a:pt x="2509235" y="3549194"/>
                  <a:pt x="2505827" y="3548342"/>
                  <a:pt x="2505827" y="3547490"/>
                </a:cubicBezTo>
                <a:cubicBezTo>
                  <a:pt x="2504123" y="3531304"/>
                  <a:pt x="2494751" y="3547490"/>
                  <a:pt x="2490491" y="3544083"/>
                </a:cubicBezTo>
                <a:cubicBezTo>
                  <a:pt x="2495603" y="3550898"/>
                  <a:pt x="2498159" y="3560269"/>
                  <a:pt x="2507531" y="3562825"/>
                </a:cubicBezTo>
                <a:cubicBezTo>
                  <a:pt x="2510939" y="3563677"/>
                  <a:pt x="2510939" y="3567085"/>
                  <a:pt x="2511791" y="3570492"/>
                </a:cubicBezTo>
                <a:cubicBezTo>
                  <a:pt x="2512643" y="3577308"/>
                  <a:pt x="2507531" y="3589235"/>
                  <a:pt x="2523719" y="3583271"/>
                </a:cubicBezTo>
                <a:cubicBezTo>
                  <a:pt x="2527128" y="3582419"/>
                  <a:pt x="2529684" y="3588383"/>
                  <a:pt x="2529684" y="3590939"/>
                </a:cubicBezTo>
                <a:cubicBezTo>
                  <a:pt x="2529684" y="3600310"/>
                  <a:pt x="2534796" y="3605421"/>
                  <a:pt x="2544168" y="3608829"/>
                </a:cubicBezTo>
                <a:cubicBezTo>
                  <a:pt x="2534796" y="3608829"/>
                  <a:pt x="2540760" y="3641202"/>
                  <a:pt x="2521163" y="3616496"/>
                </a:cubicBezTo>
                <a:cubicBezTo>
                  <a:pt x="2521163" y="3622460"/>
                  <a:pt x="2524571" y="3628423"/>
                  <a:pt x="2516903" y="3632683"/>
                </a:cubicBezTo>
                <a:cubicBezTo>
                  <a:pt x="2510939" y="3635239"/>
                  <a:pt x="2512643" y="3643758"/>
                  <a:pt x="2516051" y="3649721"/>
                </a:cubicBezTo>
                <a:cubicBezTo>
                  <a:pt x="2517755" y="3653129"/>
                  <a:pt x="2516051" y="3655685"/>
                  <a:pt x="2513495" y="3657389"/>
                </a:cubicBezTo>
                <a:cubicBezTo>
                  <a:pt x="2510939" y="3659093"/>
                  <a:pt x="2507531" y="3659945"/>
                  <a:pt x="2506679" y="3657389"/>
                </a:cubicBezTo>
                <a:cubicBezTo>
                  <a:pt x="2503271" y="3651425"/>
                  <a:pt x="2499863" y="3644610"/>
                  <a:pt x="2499011" y="3637795"/>
                </a:cubicBezTo>
                <a:cubicBezTo>
                  <a:pt x="2499011" y="3634387"/>
                  <a:pt x="2498159" y="3632683"/>
                  <a:pt x="2496455" y="3630127"/>
                </a:cubicBezTo>
                <a:cubicBezTo>
                  <a:pt x="2481971" y="3617348"/>
                  <a:pt x="2481971" y="3602014"/>
                  <a:pt x="2490491" y="3584975"/>
                </a:cubicBezTo>
                <a:cubicBezTo>
                  <a:pt x="2480267" y="3593494"/>
                  <a:pt x="2470895" y="3584123"/>
                  <a:pt x="2460671" y="3585827"/>
                </a:cubicBezTo>
                <a:cubicBezTo>
                  <a:pt x="2456411" y="3586679"/>
                  <a:pt x="2451299" y="3585827"/>
                  <a:pt x="2453003" y="3591791"/>
                </a:cubicBezTo>
                <a:cubicBezTo>
                  <a:pt x="2455559" y="3602014"/>
                  <a:pt x="2445335" y="3605421"/>
                  <a:pt x="2442778" y="3604570"/>
                </a:cubicBezTo>
                <a:cubicBezTo>
                  <a:pt x="2434258" y="3602014"/>
                  <a:pt x="2426590" y="3614792"/>
                  <a:pt x="2418070" y="3602866"/>
                </a:cubicBezTo>
                <a:cubicBezTo>
                  <a:pt x="2407846" y="3590087"/>
                  <a:pt x="2395066" y="3579864"/>
                  <a:pt x="2376322" y="3582419"/>
                </a:cubicBezTo>
                <a:cubicBezTo>
                  <a:pt x="2372914" y="3583271"/>
                  <a:pt x="2369506" y="3581567"/>
                  <a:pt x="2368654" y="3586679"/>
                </a:cubicBezTo>
                <a:cubicBezTo>
                  <a:pt x="2366950" y="3596050"/>
                  <a:pt x="2363542" y="3590087"/>
                  <a:pt x="2360986" y="3587531"/>
                </a:cubicBezTo>
                <a:cubicBezTo>
                  <a:pt x="2359282" y="3585827"/>
                  <a:pt x="2359282" y="3581567"/>
                  <a:pt x="2355874" y="3584123"/>
                </a:cubicBezTo>
                <a:cubicBezTo>
                  <a:pt x="2353317" y="3585827"/>
                  <a:pt x="2353317" y="3588383"/>
                  <a:pt x="2355022" y="3590939"/>
                </a:cubicBezTo>
                <a:cubicBezTo>
                  <a:pt x="2358430" y="3595198"/>
                  <a:pt x="2365246" y="3599458"/>
                  <a:pt x="2357578" y="3605421"/>
                </a:cubicBezTo>
                <a:lnTo>
                  <a:pt x="2357578" y="3605421"/>
                </a:lnTo>
                <a:cubicBezTo>
                  <a:pt x="2338833" y="3611385"/>
                  <a:pt x="2324349" y="3603718"/>
                  <a:pt x="2311569" y="3589235"/>
                </a:cubicBezTo>
                <a:cubicBezTo>
                  <a:pt x="2312421" y="3596902"/>
                  <a:pt x="2320089" y="3603718"/>
                  <a:pt x="2312421" y="3607977"/>
                </a:cubicBezTo>
                <a:cubicBezTo>
                  <a:pt x="2306457" y="3611385"/>
                  <a:pt x="2299641" y="3614792"/>
                  <a:pt x="2292825" y="3606273"/>
                </a:cubicBezTo>
                <a:cubicBezTo>
                  <a:pt x="2290269" y="3602866"/>
                  <a:pt x="2280897" y="3607977"/>
                  <a:pt x="2276637" y="3601162"/>
                </a:cubicBezTo>
                <a:cubicBezTo>
                  <a:pt x="2272377" y="3594346"/>
                  <a:pt x="2268117" y="3589235"/>
                  <a:pt x="2277489" y="3583271"/>
                </a:cubicBezTo>
                <a:cubicBezTo>
                  <a:pt x="2283453" y="3579864"/>
                  <a:pt x="2283453" y="3578160"/>
                  <a:pt x="2275785" y="3577308"/>
                </a:cubicBezTo>
                <a:cubicBezTo>
                  <a:pt x="2274081" y="3577308"/>
                  <a:pt x="2274933" y="3572196"/>
                  <a:pt x="2277489" y="3571344"/>
                </a:cubicBezTo>
                <a:cubicBezTo>
                  <a:pt x="2289417" y="3567085"/>
                  <a:pt x="2282601" y="3556010"/>
                  <a:pt x="2286009" y="3548342"/>
                </a:cubicBezTo>
                <a:cubicBezTo>
                  <a:pt x="2286861" y="3546638"/>
                  <a:pt x="2283453" y="3541527"/>
                  <a:pt x="2281749" y="3543231"/>
                </a:cubicBezTo>
                <a:cubicBezTo>
                  <a:pt x="2275785" y="3548342"/>
                  <a:pt x="2268117" y="3539823"/>
                  <a:pt x="2263856" y="3544935"/>
                </a:cubicBezTo>
                <a:cubicBezTo>
                  <a:pt x="2257893" y="3551750"/>
                  <a:pt x="2267265" y="3547490"/>
                  <a:pt x="2268969" y="3550046"/>
                </a:cubicBezTo>
                <a:cubicBezTo>
                  <a:pt x="2272377" y="3556010"/>
                  <a:pt x="2268969" y="3558566"/>
                  <a:pt x="2262153" y="3561121"/>
                </a:cubicBezTo>
                <a:cubicBezTo>
                  <a:pt x="2257893" y="3563677"/>
                  <a:pt x="2251076" y="3560269"/>
                  <a:pt x="2251076" y="3563677"/>
                </a:cubicBezTo>
                <a:cubicBezTo>
                  <a:pt x="2250225" y="3568789"/>
                  <a:pt x="2255336" y="3572196"/>
                  <a:pt x="2259596" y="3575604"/>
                </a:cubicBezTo>
                <a:cubicBezTo>
                  <a:pt x="2263005" y="3577308"/>
                  <a:pt x="2269821" y="3576456"/>
                  <a:pt x="2268969" y="3581567"/>
                </a:cubicBezTo>
                <a:cubicBezTo>
                  <a:pt x="2268117" y="3586679"/>
                  <a:pt x="2263005" y="3590087"/>
                  <a:pt x="2257893" y="3591791"/>
                </a:cubicBezTo>
                <a:cubicBezTo>
                  <a:pt x="2252780" y="3593494"/>
                  <a:pt x="2248520" y="3594346"/>
                  <a:pt x="2242556" y="3595198"/>
                </a:cubicBezTo>
                <a:cubicBezTo>
                  <a:pt x="2250225" y="3582419"/>
                  <a:pt x="2246816" y="3569641"/>
                  <a:pt x="2233184" y="3563677"/>
                </a:cubicBezTo>
                <a:cubicBezTo>
                  <a:pt x="2229776" y="3561973"/>
                  <a:pt x="2225516" y="3561973"/>
                  <a:pt x="2223812" y="3566233"/>
                </a:cubicBezTo>
                <a:cubicBezTo>
                  <a:pt x="2220404" y="3575604"/>
                  <a:pt x="2231480" y="3571344"/>
                  <a:pt x="2234036" y="3576456"/>
                </a:cubicBezTo>
                <a:cubicBezTo>
                  <a:pt x="2229776" y="3579864"/>
                  <a:pt x="2226368" y="3579012"/>
                  <a:pt x="2223812" y="3577308"/>
                </a:cubicBezTo>
                <a:cubicBezTo>
                  <a:pt x="2215292" y="3569641"/>
                  <a:pt x="2208476" y="3561121"/>
                  <a:pt x="2194844" y="3563677"/>
                </a:cubicBezTo>
                <a:cubicBezTo>
                  <a:pt x="2183768" y="3567085"/>
                  <a:pt x="2185472" y="3561121"/>
                  <a:pt x="2185472" y="3558566"/>
                </a:cubicBezTo>
                <a:lnTo>
                  <a:pt x="2185472" y="3558566"/>
                </a:lnTo>
                <a:close/>
                <a:moveTo>
                  <a:pt x="2501567" y="3614792"/>
                </a:moveTo>
                <a:cubicBezTo>
                  <a:pt x="2504975" y="3613941"/>
                  <a:pt x="2510087" y="3616496"/>
                  <a:pt x="2510087" y="3608829"/>
                </a:cubicBezTo>
                <a:cubicBezTo>
                  <a:pt x="2509235" y="3590939"/>
                  <a:pt x="2494751" y="3604570"/>
                  <a:pt x="2487935" y="3598606"/>
                </a:cubicBezTo>
                <a:cubicBezTo>
                  <a:pt x="2485379" y="3596050"/>
                  <a:pt x="2483675" y="3599458"/>
                  <a:pt x="2483675" y="3602014"/>
                </a:cubicBezTo>
                <a:cubicBezTo>
                  <a:pt x="2484527" y="3614792"/>
                  <a:pt x="2494751" y="3613089"/>
                  <a:pt x="2501567" y="3614792"/>
                </a:cubicBezTo>
                <a:close/>
                <a:moveTo>
                  <a:pt x="2055966" y="3201609"/>
                </a:moveTo>
                <a:cubicBezTo>
                  <a:pt x="2062782" y="3197349"/>
                  <a:pt x="2068746" y="3191386"/>
                  <a:pt x="2073006" y="3184570"/>
                </a:cubicBezTo>
                <a:cubicBezTo>
                  <a:pt x="2073858" y="3182866"/>
                  <a:pt x="2075562" y="3180310"/>
                  <a:pt x="2073006" y="3179459"/>
                </a:cubicBezTo>
                <a:cubicBezTo>
                  <a:pt x="2065338" y="3176903"/>
                  <a:pt x="2062782" y="3184570"/>
                  <a:pt x="2057670" y="3187126"/>
                </a:cubicBezTo>
                <a:cubicBezTo>
                  <a:pt x="2055966" y="3187978"/>
                  <a:pt x="2054262" y="3189682"/>
                  <a:pt x="2051706" y="3189682"/>
                </a:cubicBezTo>
                <a:cubicBezTo>
                  <a:pt x="2048298" y="3190534"/>
                  <a:pt x="2044890" y="3190534"/>
                  <a:pt x="2045742" y="3194793"/>
                </a:cubicBezTo>
                <a:cubicBezTo>
                  <a:pt x="2046594" y="3199053"/>
                  <a:pt x="2052558" y="3199053"/>
                  <a:pt x="2055966" y="3201609"/>
                </a:cubicBezTo>
                <a:close/>
                <a:moveTo>
                  <a:pt x="1981841" y="3377105"/>
                </a:moveTo>
                <a:cubicBezTo>
                  <a:pt x="1985249" y="3370290"/>
                  <a:pt x="1992917" y="3370290"/>
                  <a:pt x="1992065" y="3365178"/>
                </a:cubicBezTo>
                <a:cubicBezTo>
                  <a:pt x="1992065" y="3360067"/>
                  <a:pt x="1986953" y="3354103"/>
                  <a:pt x="1981841" y="3353251"/>
                </a:cubicBezTo>
                <a:cubicBezTo>
                  <a:pt x="1976729" y="3352400"/>
                  <a:pt x="1974173" y="3359215"/>
                  <a:pt x="1972469" y="3364326"/>
                </a:cubicBezTo>
                <a:cubicBezTo>
                  <a:pt x="1969913" y="3371994"/>
                  <a:pt x="1979285" y="3370290"/>
                  <a:pt x="1981841" y="3377105"/>
                </a:cubicBezTo>
                <a:close/>
                <a:moveTo>
                  <a:pt x="2306457" y="3567085"/>
                </a:moveTo>
                <a:cubicBezTo>
                  <a:pt x="2311569" y="3570492"/>
                  <a:pt x="2314977" y="3573900"/>
                  <a:pt x="2318385" y="3577308"/>
                </a:cubicBezTo>
                <a:cubicBezTo>
                  <a:pt x="2320941" y="3579012"/>
                  <a:pt x="2321793" y="3584975"/>
                  <a:pt x="2326905" y="3580715"/>
                </a:cubicBezTo>
                <a:cubicBezTo>
                  <a:pt x="2328609" y="3579012"/>
                  <a:pt x="2332869" y="3577308"/>
                  <a:pt x="2331165" y="3573048"/>
                </a:cubicBezTo>
                <a:cubicBezTo>
                  <a:pt x="2329461" y="3569641"/>
                  <a:pt x="2326905" y="3565381"/>
                  <a:pt x="2323497" y="3567085"/>
                </a:cubicBezTo>
                <a:cubicBezTo>
                  <a:pt x="2317533" y="3568789"/>
                  <a:pt x="2312421" y="3565381"/>
                  <a:pt x="2306457" y="3567085"/>
                </a:cubicBezTo>
                <a:close/>
                <a:moveTo>
                  <a:pt x="3573395" y="1490090"/>
                </a:moveTo>
                <a:cubicBezTo>
                  <a:pt x="3569135" y="1494350"/>
                  <a:pt x="3576803" y="1502869"/>
                  <a:pt x="3567431" y="1507129"/>
                </a:cubicBezTo>
                <a:cubicBezTo>
                  <a:pt x="3560615" y="1510537"/>
                  <a:pt x="3555503" y="1517352"/>
                  <a:pt x="3551243" y="1503721"/>
                </a:cubicBezTo>
                <a:cubicBezTo>
                  <a:pt x="3548687" y="1495202"/>
                  <a:pt x="3541019" y="1488387"/>
                  <a:pt x="3535907" y="1480719"/>
                </a:cubicBezTo>
                <a:cubicBezTo>
                  <a:pt x="3534203" y="1478163"/>
                  <a:pt x="3533351" y="1477311"/>
                  <a:pt x="3530795" y="1478163"/>
                </a:cubicBezTo>
                <a:cubicBezTo>
                  <a:pt x="3528239" y="1479015"/>
                  <a:pt x="3528239" y="1480719"/>
                  <a:pt x="3529091" y="1483275"/>
                </a:cubicBezTo>
                <a:cubicBezTo>
                  <a:pt x="3532499" y="1496054"/>
                  <a:pt x="3523979" y="1512240"/>
                  <a:pt x="3511199" y="1516500"/>
                </a:cubicBezTo>
                <a:cubicBezTo>
                  <a:pt x="3502679" y="1519056"/>
                  <a:pt x="3495010" y="1519908"/>
                  <a:pt x="3488194" y="1527575"/>
                </a:cubicBezTo>
                <a:cubicBezTo>
                  <a:pt x="3482230" y="1534391"/>
                  <a:pt x="3476266" y="1529279"/>
                  <a:pt x="3473710" y="1521612"/>
                </a:cubicBezTo>
                <a:cubicBezTo>
                  <a:pt x="3472858" y="1518204"/>
                  <a:pt x="3476266" y="1514796"/>
                  <a:pt x="3471154" y="1512240"/>
                </a:cubicBezTo>
                <a:cubicBezTo>
                  <a:pt x="3454966" y="1503721"/>
                  <a:pt x="3455818" y="1502017"/>
                  <a:pt x="3471154" y="1491794"/>
                </a:cubicBezTo>
                <a:cubicBezTo>
                  <a:pt x="3471154" y="1485831"/>
                  <a:pt x="3465190" y="1486683"/>
                  <a:pt x="3461782" y="1484979"/>
                </a:cubicBezTo>
                <a:cubicBezTo>
                  <a:pt x="3459226" y="1483275"/>
                  <a:pt x="3452410" y="1473904"/>
                  <a:pt x="3453262" y="1487535"/>
                </a:cubicBezTo>
                <a:cubicBezTo>
                  <a:pt x="3449002" y="1485831"/>
                  <a:pt x="3448150" y="1494350"/>
                  <a:pt x="3443038" y="1490942"/>
                </a:cubicBezTo>
                <a:cubicBezTo>
                  <a:pt x="3437074" y="1486683"/>
                  <a:pt x="3446446" y="1483275"/>
                  <a:pt x="3443890" y="1478163"/>
                </a:cubicBezTo>
                <a:cubicBezTo>
                  <a:pt x="3438778" y="1481571"/>
                  <a:pt x="3435370" y="1484979"/>
                  <a:pt x="3434518" y="1491794"/>
                </a:cubicBezTo>
                <a:cubicBezTo>
                  <a:pt x="3432814" y="1501165"/>
                  <a:pt x="3422589" y="1497758"/>
                  <a:pt x="3415773" y="1500314"/>
                </a:cubicBezTo>
                <a:cubicBezTo>
                  <a:pt x="3413218" y="1501165"/>
                  <a:pt x="3402993" y="1502017"/>
                  <a:pt x="3402141" y="1491794"/>
                </a:cubicBezTo>
                <a:cubicBezTo>
                  <a:pt x="3400437" y="1480719"/>
                  <a:pt x="3397881" y="1469644"/>
                  <a:pt x="3383397" y="1483275"/>
                </a:cubicBezTo>
                <a:cubicBezTo>
                  <a:pt x="3380841" y="1485831"/>
                  <a:pt x="3374877" y="1483275"/>
                  <a:pt x="3371469" y="1481571"/>
                </a:cubicBezTo>
                <a:cubicBezTo>
                  <a:pt x="3365505" y="1477311"/>
                  <a:pt x="3359541" y="1478163"/>
                  <a:pt x="3352725" y="1479867"/>
                </a:cubicBezTo>
                <a:cubicBezTo>
                  <a:pt x="3352725" y="1473904"/>
                  <a:pt x="3353577" y="1469644"/>
                  <a:pt x="3356133" y="1462829"/>
                </a:cubicBezTo>
                <a:cubicBezTo>
                  <a:pt x="3359541" y="1453458"/>
                  <a:pt x="3367209" y="1442383"/>
                  <a:pt x="3356985" y="1432160"/>
                </a:cubicBezTo>
                <a:cubicBezTo>
                  <a:pt x="3352725" y="1427900"/>
                  <a:pt x="3354429" y="1423640"/>
                  <a:pt x="3358689" y="1420232"/>
                </a:cubicBezTo>
                <a:cubicBezTo>
                  <a:pt x="3362097" y="1417677"/>
                  <a:pt x="3365505" y="1415973"/>
                  <a:pt x="3362097" y="1410009"/>
                </a:cubicBezTo>
                <a:cubicBezTo>
                  <a:pt x="3357837" y="1404046"/>
                  <a:pt x="3355281" y="1409157"/>
                  <a:pt x="3352725" y="1410861"/>
                </a:cubicBezTo>
                <a:cubicBezTo>
                  <a:pt x="3350169" y="1412565"/>
                  <a:pt x="3346761" y="1415121"/>
                  <a:pt x="3344205" y="1412565"/>
                </a:cubicBezTo>
                <a:cubicBezTo>
                  <a:pt x="3338241" y="1407454"/>
                  <a:pt x="3346761" y="1407454"/>
                  <a:pt x="3347613" y="1404898"/>
                </a:cubicBezTo>
                <a:cubicBezTo>
                  <a:pt x="3349317" y="1392971"/>
                  <a:pt x="3335685" y="1386155"/>
                  <a:pt x="3337388" y="1373377"/>
                </a:cubicBezTo>
                <a:cubicBezTo>
                  <a:pt x="3337388" y="1372525"/>
                  <a:pt x="3326312" y="1367413"/>
                  <a:pt x="3323757" y="1377636"/>
                </a:cubicBezTo>
                <a:cubicBezTo>
                  <a:pt x="3322904" y="1381044"/>
                  <a:pt x="3318644" y="1383600"/>
                  <a:pt x="3316088" y="1387007"/>
                </a:cubicBezTo>
                <a:cubicBezTo>
                  <a:pt x="3308420" y="1375080"/>
                  <a:pt x="3314384" y="1357190"/>
                  <a:pt x="3298196" y="1349523"/>
                </a:cubicBezTo>
                <a:cubicBezTo>
                  <a:pt x="3296492" y="1348671"/>
                  <a:pt x="3297344" y="1336744"/>
                  <a:pt x="3299900" y="1329928"/>
                </a:cubicBezTo>
                <a:cubicBezTo>
                  <a:pt x="3303308" y="1321409"/>
                  <a:pt x="3307568" y="1326521"/>
                  <a:pt x="3311828" y="1329076"/>
                </a:cubicBezTo>
                <a:cubicBezTo>
                  <a:pt x="3314384" y="1330780"/>
                  <a:pt x="3316940" y="1330780"/>
                  <a:pt x="3318644" y="1328225"/>
                </a:cubicBezTo>
                <a:cubicBezTo>
                  <a:pt x="3320348" y="1325669"/>
                  <a:pt x="3318644" y="1323113"/>
                  <a:pt x="3316940" y="1321409"/>
                </a:cubicBezTo>
                <a:cubicBezTo>
                  <a:pt x="3314384" y="1318001"/>
                  <a:pt x="3311828" y="1314594"/>
                  <a:pt x="3308420" y="1312890"/>
                </a:cubicBezTo>
                <a:cubicBezTo>
                  <a:pt x="3295640" y="1306075"/>
                  <a:pt x="3300752" y="1296703"/>
                  <a:pt x="3305012" y="1287332"/>
                </a:cubicBezTo>
                <a:cubicBezTo>
                  <a:pt x="3308420" y="1278813"/>
                  <a:pt x="3316940" y="1269442"/>
                  <a:pt x="3300752" y="1263478"/>
                </a:cubicBezTo>
                <a:cubicBezTo>
                  <a:pt x="3298196" y="1262626"/>
                  <a:pt x="3289676" y="1255811"/>
                  <a:pt x="3294788" y="1247292"/>
                </a:cubicBezTo>
                <a:cubicBezTo>
                  <a:pt x="3298196" y="1241328"/>
                  <a:pt x="3301604" y="1243884"/>
                  <a:pt x="3306716" y="1244736"/>
                </a:cubicBezTo>
                <a:cubicBezTo>
                  <a:pt x="3313532" y="1246440"/>
                  <a:pt x="3311828" y="1248144"/>
                  <a:pt x="3308420" y="1252403"/>
                </a:cubicBezTo>
                <a:cubicBezTo>
                  <a:pt x="3305012" y="1256663"/>
                  <a:pt x="3309272" y="1260070"/>
                  <a:pt x="3311828" y="1263478"/>
                </a:cubicBezTo>
                <a:cubicBezTo>
                  <a:pt x="3315236" y="1260070"/>
                  <a:pt x="3322052" y="1264330"/>
                  <a:pt x="3323757" y="1257515"/>
                </a:cubicBezTo>
                <a:cubicBezTo>
                  <a:pt x="3325460" y="1251551"/>
                  <a:pt x="3333128" y="1247292"/>
                  <a:pt x="3324608" y="1238772"/>
                </a:cubicBezTo>
                <a:cubicBezTo>
                  <a:pt x="3317792" y="1231105"/>
                  <a:pt x="3324608" y="1219178"/>
                  <a:pt x="3334833" y="1217474"/>
                </a:cubicBezTo>
                <a:cubicBezTo>
                  <a:pt x="3348465" y="1215770"/>
                  <a:pt x="3353577" y="1206399"/>
                  <a:pt x="3349317" y="1191916"/>
                </a:cubicBezTo>
                <a:cubicBezTo>
                  <a:pt x="3343353" y="1191916"/>
                  <a:pt x="3345909" y="1197028"/>
                  <a:pt x="3345057" y="1199584"/>
                </a:cubicBezTo>
                <a:cubicBezTo>
                  <a:pt x="3338241" y="1211511"/>
                  <a:pt x="3331425" y="1213215"/>
                  <a:pt x="3320348" y="1204695"/>
                </a:cubicBezTo>
                <a:cubicBezTo>
                  <a:pt x="3316088" y="1202140"/>
                  <a:pt x="3310976" y="1200436"/>
                  <a:pt x="3306716" y="1197028"/>
                </a:cubicBezTo>
                <a:cubicBezTo>
                  <a:pt x="3318644" y="1201288"/>
                  <a:pt x="3322052" y="1185101"/>
                  <a:pt x="3329720" y="1187657"/>
                </a:cubicBezTo>
                <a:cubicBezTo>
                  <a:pt x="3345057" y="1191916"/>
                  <a:pt x="3342501" y="1180841"/>
                  <a:pt x="3343353" y="1171470"/>
                </a:cubicBezTo>
                <a:cubicBezTo>
                  <a:pt x="3353577" y="1176582"/>
                  <a:pt x="3356133" y="1191065"/>
                  <a:pt x="3368913" y="1190213"/>
                </a:cubicBezTo>
                <a:cubicBezTo>
                  <a:pt x="3378285" y="1190213"/>
                  <a:pt x="3388509" y="1195324"/>
                  <a:pt x="3397881" y="1187657"/>
                </a:cubicBezTo>
                <a:cubicBezTo>
                  <a:pt x="3391065" y="1174878"/>
                  <a:pt x="3376581" y="1174026"/>
                  <a:pt x="3363801" y="1168914"/>
                </a:cubicBezTo>
                <a:cubicBezTo>
                  <a:pt x="3378285" y="1165507"/>
                  <a:pt x="3379989" y="1147616"/>
                  <a:pt x="3396177" y="1145061"/>
                </a:cubicBezTo>
                <a:cubicBezTo>
                  <a:pt x="3402141" y="1144209"/>
                  <a:pt x="3402993" y="1145913"/>
                  <a:pt x="3405549" y="1148468"/>
                </a:cubicBezTo>
                <a:cubicBezTo>
                  <a:pt x="3408958" y="1151024"/>
                  <a:pt x="3412365" y="1157839"/>
                  <a:pt x="3418329" y="1152728"/>
                </a:cubicBezTo>
                <a:cubicBezTo>
                  <a:pt x="3421738" y="1149320"/>
                  <a:pt x="3421738" y="1143357"/>
                  <a:pt x="3418329" y="1138245"/>
                </a:cubicBezTo>
                <a:cubicBezTo>
                  <a:pt x="3407253" y="1120355"/>
                  <a:pt x="3408105" y="1120355"/>
                  <a:pt x="3428554" y="1112687"/>
                </a:cubicBezTo>
                <a:cubicBezTo>
                  <a:pt x="3437074" y="1109280"/>
                  <a:pt x="3444742" y="1105020"/>
                  <a:pt x="3455818" y="1106724"/>
                </a:cubicBezTo>
                <a:cubicBezTo>
                  <a:pt x="3460930" y="1107576"/>
                  <a:pt x="3472006" y="1106724"/>
                  <a:pt x="3466042" y="1093093"/>
                </a:cubicBezTo>
                <a:cubicBezTo>
                  <a:pt x="3462634" y="1085426"/>
                  <a:pt x="3483934" y="1063276"/>
                  <a:pt x="3494158" y="1064980"/>
                </a:cubicBezTo>
                <a:cubicBezTo>
                  <a:pt x="3509495" y="1068387"/>
                  <a:pt x="3523979" y="1062424"/>
                  <a:pt x="3536759" y="1058164"/>
                </a:cubicBezTo>
                <a:cubicBezTo>
                  <a:pt x="3544427" y="1055608"/>
                  <a:pt x="3546131" y="1053905"/>
                  <a:pt x="3554651" y="1057312"/>
                </a:cubicBezTo>
                <a:cubicBezTo>
                  <a:pt x="3562319" y="1060720"/>
                  <a:pt x="3562319" y="1049645"/>
                  <a:pt x="3566579" y="1045385"/>
                </a:cubicBezTo>
                <a:cubicBezTo>
                  <a:pt x="3564023" y="1043681"/>
                  <a:pt x="3568283" y="1033458"/>
                  <a:pt x="3558911" y="1038570"/>
                </a:cubicBezTo>
                <a:cubicBezTo>
                  <a:pt x="3556355" y="1040274"/>
                  <a:pt x="3552095" y="1038570"/>
                  <a:pt x="3553799" y="1034310"/>
                </a:cubicBezTo>
                <a:cubicBezTo>
                  <a:pt x="3555503" y="1029199"/>
                  <a:pt x="3557207" y="1019827"/>
                  <a:pt x="3563171" y="1022383"/>
                </a:cubicBezTo>
                <a:cubicBezTo>
                  <a:pt x="3577655" y="1028347"/>
                  <a:pt x="3587880" y="1018124"/>
                  <a:pt x="3599808" y="1016420"/>
                </a:cubicBezTo>
                <a:cubicBezTo>
                  <a:pt x="3604068" y="1015568"/>
                  <a:pt x="3608328" y="1012160"/>
                  <a:pt x="3611736" y="1015568"/>
                </a:cubicBezTo>
                <a:cubicBezTo>
                  <a:pt x="3616848" y="1021531"/>
                  <a:pt x="3609180" y="1022383"/>
                  <a:pt x="3606624" y="1024087"/>
                </a:cubicBezTo>
                <a:cubicBezTo>
                  <a:pt x="3601511" y="1028347"/>
                  <a:pt x="3612588" y="1036014"/>
                  <a:pt x="3603216" y="1037718"/>
                </a:cubicBezTo>
                <a:cubicBezTo>
                  <a:pt x="3606624" y="1044533"/>
                  <a:pt x="3610884" y="1044533"/>
                  <a:pt x="3616848" y="1040274"/>
                </a:cubicBezTo>
                <a:cubicBezTo>
                  <a:pt x="3626220" y="1057312"/>
                  <a:pt x="3637296" y="1031754"/>
                  <a:pt x="3646668" y="1041978"/>
                </a:cubicBezTo>
                <a:cubicBezTo>
                  <a:pt x="3647520" y="1035162"/>
                  <a:pt x="3659448" y="1039422"/>
                  <a:pt x="3658596" y="1031754"/>
                </a:cubicBezTo>
                <a:cubicBezTo>
                  <a:pt x="3657744" y="1024087"/>
                  <a:pt x="3649224" y="1024939"/>
                  <a:pt x="3643260" y="1022383"/>
                </a:cubicBezTo>
                <a:cubicBezTo>
                  <a:pt x="3650076" y="1022383"/>
                  <a:pt x="3652632" y="1018976"/>
                  <a:pt x="3656040" y="1013012"/>
                </a:cubicBezTo>
                <a:cubicBezTo>
                  <a:pt x="3661152" y="1003641"/>
                  <a:pt x="3655188" y="1004493"/>
                  <a:pt x="3650076" y="1001937"/>
                </a:cubicBezTo>
                <a:cubicBezTo>
                  <a:pt x="3644964" y="998529"/>
                  <a:pt x="3641556" y="997677"/>
                  <a:pt x="3639000" y="1005345"/>
                </a:cubicBezTo>
                <a:cubicBezTo>
                  <a:pt x="3635592" y="1017272"/>
                  <a:pt x="3634740" y="1016420"/>
                  <a:pt x="3617700" y="1023235"/>
                </a:cubicBezTo>
                <a:cubicBezTo>
                  <a:pt x="3626220" y="1015568"/>
                  <a:pt x="3622812" y="1005345"/>
                  <a:pt x="3632184" y="1000233"/>
                </a:cubicBezTo>
                <a:cubicBezTo>
                  <a:pt x="3644964" y="992566"/>
                  <a:pt x="3654336" y="993418"/>
                  <a:pt x="3663708" y="1007049"/>
                </a:cubicBezTo>
                <a:cubicBezTo>
                  <a:pt x="3665412" y="1008752"/>
                  <a:pt x="3666264" y="1010456"/>
                  <a:pt x="3668820" y="1008752"/>
                </a:cubicBezTo>
                <a:cubicBezTo>
                  <a:pt x="3671376" y="1007049"/>
                  <a:pt x="3673080" y="1004493"/>
                  <a:pt x="3671376" y="1001937"/>
                </a:cubicBezTo>
                <a:cubicBezTo>
                  <a:pt x="3665412" y="992566"/>
                  <a:pt x="3672228" y="990010"/>
                  <a:pt x="3678192" y="990862"/>
                </a:cubicBezTo>
                <a:cubicBezTo>
                  <a:pt x="3688417" y="991714"/>
                  <a:pt x="3680749" y="998529"/>
                  <a:pt x="3680749" y="1002789"/>
                </a:cubicBezTo>
                <a:cubicBezTo>
                  <a:pt x="3679896" y="1009604"/>
                  <a:pt x="3686712" y="1018976"/>
                  <a:pt x="3696937" y="1024939"/>
                </a:cubicBezTo>
                <a:cubicBezTo>
                  <a:pt x="3701197" y="1020679"/>
                  <a:pt x="3690972" y="1013012"/>
                  <a:pt x="3699493" y="1009604"/>
                </a:cubicBezTo>
                <a:cubicBezTo>
                  <a:pt x="3704605" y="1007049"/>
                  <a:pt x="3708013" y="1007901"/>
                  <a:pt x="3713125" y="1008752"/>
                </a:cubicBezTo>
                <a:cubicBezTo>
                  <a:pt x="3723349" y="1009604"/>
                  <a:pt x="3729313" y="997677"/>
                  <a:pt x="3733573" y="990010"/>
                </a:cubicBezTo>
                <a:cubicBezTo>
                  <a:pt x="3741241" y="974675"/>
                  <a:pt x="3750613" y="983195"/>
                  <a:pt x="3757429" y="985750"/>
                </a:cubicBezTo>
                <a:cubicBezTo>
                  <a:pt x="3765097" y="989158"/>
                  <a:pt x="3755725" y="996826"/>
                  <a:pt x="3756577" y="1003641"/>
                </a:cubicBezTo>
                <a:cubicBezTo>
                  <a:pt x="3761689" y="1001085"/>
                  <a:pt x="3769357" y="1003641"/>
                  <a:pt x="3768505" y="994270"/>
                </a:cubicBezTo>
                <a:cubicBezTo>
                  <a:pt x="3767653" y="987454"/>
                  <a:pt x="3773617" y="985750"/>
                  <a:pt x="3778730" y="986602"/>
                </a:cubicBezTo>
                <a:cubicBezTo>
                  <a:pt x="3782990" y="987454"/>
                  <a:pt x="3784694" y="990010"/>
                  <a:pt x="3786398" y="995122"/>
                </a:cubicBezTo>
                <a:cubicBezTo>
                  <a:pt x="3789806" y="1004493"/>
                  <a:pt x="3794066" y="1013864"/>
                  <a:pt x="3798326" y="1024087"/>
                </a:cubicBezTo>
                <a:cubicBezTo>
                  <a:pt x="3802586" y="1010456"/>
                  <a:pt x="3811958" y="998529"/>
                  <a:pt x="3809402" y="984047"/>
                </a:cubicBezTo>
                <a:cubicBezTo>
                  <a:pt x="3808550" y="979787"/>
                  <a:pt x="3811958" y="975527"/>
                  <a:pt x="3816218" y="974675"/>
                </a:cubicBezTo>
                <a:cubicBezTo>
                  <a:pt x="3820478" y="973824"/>
                  <a:pt x="3823034" y="979787"/>
                  <a:pt x="3823034" y="982343"/>
                </a:cubicBezTo>
                <a:cubicBezTo>
                  <a:pt x="3820478" y="991714"/>
                  <a:pt x="3824738" y="991714"/>
                  <a:pt x="3832406" y="992566"/>
                </a:cubicBezTo>
                <a:cubicBezTo>
                  <a:pt x="3841778" y="994270"/>
                  <a:pt x="3844334" y="1008752"/>
                  <a:pt x="3838370" y="1016420"/>
                </a:cubicBezTo>
                <a:cubicBezTo>
                  <a:pt x="3835814" y="1018976"/>
                  <a:pt x="3831554" y="1021531"/>
                  <a:pt x="3832406" y="1026643"/>
                </a:cubicBezTo>
                <a:cubicBezTo>
                  <a:pt x="3839222" y="1030051"/>
                  <a:pt x="3846890" y="1024939"/>
                  <a:pt x="3854558" y="1028347"/>
                </a:cubicBezTo>
                <a:cubicBezTo>
                  <a:pt x="3866486" y="1032606"/>
                  <a:pt x="3869043" y="1040274"/>
                  <a:pt x="3863078" y="1051349"/>
                </a:cubicBezTo>
                <a:cubicBezTo>
                  <a:pt x="3856263" y="1064128"/>
                  <a:pt x="3848594" y="1075203"/>
                  <a:pt x="3830702" y="1072647"/>
                </a:cubicBezTo>
                <a:cubicBezTo>
                  <a:pt x="3834962" y="1080314"/>
                  <a:pt x="3842630" y="1073499"/>
                  <a:pt x="3846038" y="1080314"/>
                </a:cubicBezTo>
                <a:cubicBezTo>
                  <a:pt x="3843482" y="1086278"/>
                  <a:pt x="3837518" y="1088834"/>
                  <a:pt x="3833258" y="1089685"/>
                </a:cubicBezTo>
                <a:cubicBezTo>
                  <a:pt x="3817922" y="1093945"/>
                  <a:pt x="3820478" y="1107576"/>
                  <a:pt x="3817922" y="1117799"/>
                </a:cubicBezTo>
                <a:cubicBezTo>
                  <a:pt x="3816218" y="1123762"/>
                  <a:pt x="3825590" y="1120355"/>
                  <a:pt x="3827294" y="1117799"/>
                </a:cubicBezTo>
                <a:cubicBezTo>
                  <a:pt x="3829850" y="1112687"/>
                  <a:pt x="3833258" y="1114391"/>
                  <a:pt x="3835814" y="1115243"/>
                </a:cubicBezTo>
                <a:cubicBezTo>
                  <a:pt x="3840074" y="1116947"/>
                  <a:pt x="3837518" y="1120355"/>
                  <a:pt x="3835814" y="1122911"/>
                </a:cubicBezTo>
                <a:cubicBezTo>
                  <a:pt x="3833258" y="1128022"/>
                  <a:pt x="3832406" y="1132282"/>
                  <a:pt x="3840074" y="1131430"/>
                </a:cubicBezTo>
                <a:cubicBezTo>
                  <a:pt x="3840926" y="1131430"/>
                  <a:pt x="3842630" y="1132282"/>
                  <a:pt x="3842630" y="1132282"/>
                </a:cubicBezTo>
                <a:cubicBezTo>
                  <a:pt x="3838370" y="1142505"/>
                  <a:pt x="3845186" y="1149320"/>
                  <a:pt x="3847742" y="1157839"/>
                </a:cubicBezTo>
                <a:cubicBezTo>
                  <a:pt x="3849446" y="1165507"/>
                  <a:pt x="3853706" y="1175730"/>
                  <a:pt x="3851150" y="1185101"/>
                </a:cubicBezTo>
                <a:cubicBezTo>
                  <a:pt x="3846038" y="1185953"/>
                  <a:pt x="3846890" y="1181693"/>
                  <a:pt x="3845186" y="1179138"/>
                </a:cubicBezTo>
                <a:cubicBezTo>
                  <a:pt x="3842630" y="1176582"/>
                  <a:pt x="3840074" y="1174878"/>
                  <a:pt x="3837518" y="1179138"/>
                </a:cubicBezTo>
                <a:cubicBezTo>
                  <a:pt x="3835814" y="1181693"/>
                  <a:pt x="3834110" y="1185953"/>
                  <a:pt x="3840074" y="1186805"/>
                </a:cubicBezTo>
                <a:cubicBezTo>
                  <a:pt x="3846038" y="1187657"/>
                  <a:pt x="3847742" y="1193620"/>
                  <a:pt x="3852002" y="1198732"/>
                </a:cubicBezTo>
                <a:cubicBezTo>
                  <a:pt x="3843482" y="1197028"/>
                  <a:pt x="3836666" y="1200436"/>
                  <a:pt x="3830702" y="1203843"/>
                </a:cubicBezTo>
                <a:cubicBezTo>
                  <a:pt x="3823034" y="1208103"/>
                  <a:pt x="3817070" y="1206399"/>
                  <a:pt x="3811106" y="1202140"/>
                </a:cubicBezTo>
                <a:cubicBezTo>
                  <a:pt x="3808550" y="1200436"/>
                  <a:pt x="3807698" y="1196176"/>
                  <a:pt x="3804290" y="1199584"/>
                </a:cubicBezTo>
                <a:cubicBezTo>
                  <a:pt x="3801734" y="1202140"/>
                  <a:pt x="3803438" y="1205547"/>
                  <a:pt x="3805994" y="1207251"/>
                </a:cubicBezTo>
                <a:cubicBezTo>
                  <a:pt x="3808550" y="1209807"/>
                  <a:pt x="3809402" y="1214067"/>
                  <a:pt x="3807698" y="1215770"/>
                </a:cubicBezTo>
                <a:cubicBezTo>
                  <a:pt x="3794066" y="1226845"/>
                  <a:pt x="3812810" y="1230253"/>
                  <a:pt x="3813662" y="1237920"/>
                </a:cubicBezTo>
                <a:cubicBezTo>
                  <a:pt x="3813662" y="1241328"/>
                  <a:pt x="3823034" y="1239624"/>
                  <a:pt x="3820478" y="1245588"/>
                </a:cubicBezTo>
                <a:cubicBezTo>
                  <a:pt x="3817922" y="1250699"/>
                  <a:pt x="3811958" y="1245588"/>
                  <a:pt x="3805994" y="1247292"/>
                </a:cubicBezTo>
                <a:cubicBezTo>
                  <a:pt x="3811106" y="1259219"/>
                  <a:pt x="3812810" y="1271146"/>
                  <a:pt x="3800030" y="1280517"/>
                </a:cubicBezTo>
                <a:cubicBezTo>
                  <a:pt x="3788954" y="1277109"/>
                  <a:pt x="3799178" y="1260922"/>
                  <a:pt x="3784694" y="1255811"/>
                </a:cubicBezTo>
                <a:cubicBezTo>
                  <a:pt x="3788102" y="1262626"/>
                  <a:pt x="3782138" y="1267738"/>
                  <a:pt x="3786398" y="1273701"/>
                </a:cubicBezTo>
                <a:cubicBezTo>
                  <a:pt x="3786398" y="1273701"/>
                  <a:pt x="3787250" y="1274553"/>
                  <a:pt x="3787250" y="1275405"/>
                </a:cubicBezTo>
                <a:cubicBezTo>
                  <a:pt x="3771062" y="1281369"/>
                  <a:pt x="3784694" y="1294147"/>
                  <a:pt x="3781286" y="1302667"/>
                </a:cubicBezTo>
                <a:cubicBezTo>
                  <a:pt x="3776173" y="1314594"/>
                  <a:pt x="3764245" y="1319705"/>
                  <a:pt x="3756577" y="1327373"/>
                </a:cubicBezTo>
                <a:cubicBezTo>
                  <a:pt x="3745501" y="1339300"/>
                  <a:pt x="3737833" y="1352930"/>
                  <a:pt x="3739537" y="1368265"/>
                </a:cubicBezTo>
                <a:cubicBezTo>
                  <a:pt x="3740389" y="1376784"/>
                  <a:pt x="3741241" y="1388711"/>
                  <a:pt x="3731869" y="1393823"/>
                </a:cubicBezTo>
                <a:cubicBezTo>
                  <a:pt x="3724201" y="1398082"/>
                  <a:pt x="3724201" y="1403194"/>
                  <a:pt x="3724201" y="1412565"/>
                </a:cubicBezTo>
                <a:cubicBezTo>
                  <a:pt x="3718237" y="1404898"/>
                  <a:pt x="3710569" y="1403194"/>
                  <a:pt x="3712273" y="1392119"/>
                </a:cubicBezTo>
                <a:cubicBezTo>
                  <a:pt x="3714829" y="1376784"/>
                  <a:pt x="3699493" y="1375080"/>
                  <a:pt x="3690972" y="1368265"/>
                </a:cubicBezTo>
                <a:cubicBezTo>
                  <a:pt x="3688417" y="1366561"/>
                  <a:pt x="3686712" y="1368265"/>
                  <a:pt x="3685861" y="1369969"/>
                </a:cubicBezTo>
                <a:cubicBezTo>
                  <a:pt x="3684156" y="1373377"/>
                  <a:pt x="3682452" y="1378488"/>
                  <a:pt x="3685009" y="1380192"/>
                </a:cubicBezTo>
                <a:cubicBezTo>
                  <a:pt x="3700345" y="1393823"/>
                  <a:pt x="3682452" y="1401490"/>
                  <a:pt x="3678192" y="1409157"/>
                </a:cubicBezTo>
                <a:cubicBezTo>
                  <a:pt x="3673932" y="1416825"/>
                  <a:pt x="3664560" y="1421936"/>
                  <a:pt x="3661152" y="1431308"/>
                </a:cubicBezTo>
                <a:cubicBezTo>
                  <a:pt x="3659448" y="1436419"/>
                  <a:pt x="3636444" y="1438975"/>
                  <a:pt x="3632184" y="1435567"/>
                </a:cubicBezTo>
                <a:cubicBezTo>
                  <a:pt x="3629628" y="1433011"/>
                  <a:pt x="3626220" y="1429604"/>
                  <a:pt x="3622812" y="1433011"/>
                </a:cubicBezTo>
                <a:cubicBezTo>
                  <a:pt x="3620256" y="1435567"/>
                  <a:pt x="3623664" y="1438975"/>
                  <a:pt x="3624516" y="1441531"/>
                </a:cubicBezTo>
                <a:cubicBezTo>
                  <a:pt x="3614292" y="1442383"/>
                  <a:pt x="3604068" y="1443234"/>
                  <a:pt x="3592991" y="1444086"/>
                </a:cubicBezTo>
                <a:cubicBezTo>
                  <a:pt x="3586175" y="1444086"/>
                  <a:pt x="3585323" y="1450050"/>
                  <a:pt x="3584471" y="1454309"/>
                </a:cubicBezTo>
                <a:cubicBezTo>
                  <a:pt x="3584471" y="1456865"/>
                  <a:pt x="3583619" y="1461977"/>
                  <a:pt x="3587880" y="1460273"/>
                </a:cubicBezTo>
                <a:cubicBezTo>
                  <a:pt x="3598103" y="1456865"/>
                  <a:pt x="3597251" y="1463681"/>
                  <a:pt x="3599808" y="1469644"/>
                </a:cubicBezTo>
                <a:cubicBezTo>
                  <a:pt x="3600660" y="1473052"/>
                  <a:pt x="3602364" y="1479015"/>
                  <a:pt x="3607476" y="1473904"/>
                </a:cubicBezTo>
                <a:cubicBezTo>
                  <a:pt x="3615996" y="1464533"/>
                  <a:pt x="3622812" y="1454309"/>
                  <a:pt x="3623664" y="1440679"/>
                </a:cubicBezTo>
                <a:cubicBezTo>
                  <a:pt x="3633888" y="1445790"/>
                  <a:pt x="3633888" y="1453458"/>
                  <a:pt x="3629628" y="1461977"/>
                </a:cubicBezTo>
                <a:lnTo>
                  <a:pt x="3629628" y="1461977"/>
                </a:lnTo>
                <a:cubicBezTo>
                  <a:pt x="3627924" y="1461977"/>
                  <a:pt x="3627072" y="1461125"/>
                  <a:pt x="3625368" y="1461125"/>
                </a:cubicBezTo>
                <a:cubicBezTo>
                  <a:pt x="3626220" y="1474756"/>
                  <a:pt x="3612588" y="1480719"/>
                  <a:pt x="3607476" y="1490942"/>
                </a:cubicBezTo>
                <a:cubicBezTo>
                  <a:pt x="3603216" y="1498610"/>
                  <a:pt x="3583619" y="1495202"/>
                  <a:pt x="3574247" y="1485831"/>
                </a:cubicBezTo>
                <a:cubicBezTo>
                  <a:pt x="3575099" y="1492646"/>
                  <a:pt x="3574247" y="1491794"/>
                  <a:pt x="3573395" y="1490090"/>
                </a:cubicBezTo>
                <a:cubicBezTo>
                  <a:pt x="3574247" y="1484127"/>
                  <a:pt x="3564875" y="1476460"/>
                  <a:pt x="3578507" y="1472200"/>
                </a:cubicBezTo>
                <a:cubicBezTo>
                  <a:pt x="3581915" y="1471348"/>
                  <a:pt x="3581915" y="1457717"/>
                  <a:pt x="3577655" y="1452606"/>
                </a:cubicBezTo>
                <a:cubicBezTo>
                  <a:pt x="3574247" y="1448346"/>
                  <a:pt x="3566579" y="1453458"/>
                  <a:pt x="3564023" y="1456865"/>
                </a:cubicBezTo>
                <a:cubicBezTo>
                  <a:pt x="3559763" y="1461977"/>
                  <a:pt x="3558059" y="1469644"/>
                  <a:pt x="3555503" y="1475608"/>
                </a:cubicBezTo>
                <a:cubicBezTo>
                  <a:pt x="3564023" y="1478163"/>
                  <a:pt x="3561467" y="1492646"/>
                  <a:pt x="3573395" y="1490090"/>
                </a:cubicBezTo>
                <a:close/>
                <a:moveTo>
                  <a:pt x="3443038" y="1476460"/>
                </a:moveTo>
                <a:cubicBezTo>
                  <a:pt x="3444742" y="1469644"/>
                  <a:pt x="3441334" y="1469644"/>
                  <a:pt x="3440482" y="1467940"/>
                </a:cubicBezTo>
                <a:cubicBezTo>
                  <a:pt x="3437074" y="1461125"/>
                  <a:pt x="3431110" y="1458569"/>
                  <a:pt x="3425146" y="1459421"/>
                </a:cubicBezTo>
                <a:cubicBezTo>
                  <a:pt x="3418329" y="1459421"/>
                  <a:pt x="3421738" y="1473904"/>
                  <a:pt x="3410661" y="1471348"/>
                </a:cubicBezTo>
                <a:cubicBezTo>
                  <a:pt x="3410661" y="1471348"/>
                  <a:pt x="3410661" y="1475608"/>
                  <a:pt x="3413218" y="1475608"/>
                </a:cubicBezTo>
                <a:cubicBezTo>
                  <a:pt x="3417478" y="1475608"/>
                  <a:pt x="3420034" y="1478163"/>
                  <a:pt x="3420886" y="1481571"/>
                </a:cubicBezTo>
                <a:cubicBezTo>
                  <a:pt x="3421738" y="1484127"/>
                  <a:pt x="3423442" y="1488387"/>
                  <a:pt x="3426849" y="1485831"/>
                </a:cubicBezTo>
                <a:cubicBezTo>
                  <a:pt x="3429406" y="1484127"/>
                  <a:pt x="3435370" y="1484127"/>
                  <a:pt x="3434518" y="1479015"/>
                </a:cubicBezTo>
                <a:cubicBezTo>
                  <a:pt x="3427702" y="1458569"/>
                  <a:pt x="3442186" y="1480719"/>
                  <a:pt x="3443038" y="1476460"/>
                </a:cubicBezTo>
                <a:close/>
                <a:moveTo>
                  <a:pt x="3810254" y="1155284"/>
                </a:moveTo>
                <a:cubicBezTo>
                  <a:pt x="3808550" y="1144209"/>
                  <a:pt x="3822182" y="1133134"/>
                  <a:pt x="3811958" y="1122059"/>
                </a:cubicBezTo>
                <a:cubicBezTo>
                  <a:pt x="3810254" y="1120355"/>
                  <a:pt x="3813662" y="1114391"/>
                  <a:pt x="3807698" y="1114391"/>
                </a:cubicBezTo>
                <a:cubicBezTo>
                  <a:pt x="3801734" y="1114391"/>
                  <a:pt x="3800030" y="1119503"/>
                  <a:pt x="3800882" y="1122911"/>
                </a:cubicBezTo>
                <a:cubicBezTo>
                  <a:pt x="3803438" y="1133986"/>
                  <a:pt x="3806846" y="1145061"/>
                  <a:pt x="3810254" y="1155284"/>
                </a:cubicBezTo>
                <a:close/>
                <a:moveTo>
                  <a:pt x="3500122" y="1099057"/>
                </a:moveTo>
                <a:cubicBezTo>
                  <a:pt x="3495010" y="1104168"/>
                  <a:pt x="3489898" y="1108428"/>
                  <a:pt x="3482230" y="1104168"/>
                </a:cubicBezTo>
                <a:cubicBezTo>
                  <a:pt x="3477118" y="1101612"/>
                  <a:pt x="3476266" y="1106724"/>
                  <a:pt x="3473710" y="1107576"/>
                </a:cubicBezTo>
                <a:cubicBezTo>
                  <a:pt x="3473710" y="1107576"/>
                  <a:pt x="3473710" y="1110984"/>
                  <a:pt x="3474562" y="1110984"/>
                </a:cubicBezTo>
                <a:cubicBezTo>
                  <a:pt x="3481378" y="1113539"/>
                  <a:pt x="3487342" y="1119503"/>
                  <a:pt x="3494158" y="1116095"/>
                </a:cubicBezTo>
                <a:cubicBezTo>
                  <a:pt x="3502679" y="1113539"/>
                  <a:pt x="3505234" y="1107576"/>
                  <a:pt x="3500122" y="1099057"/>
                </a:cubicBezTo>
                <a:close/>
                <a:moveTo>
                  <a:pt x="3496714" y="1515648"/>
                </a:moveTo>
                <a:cubicBezTo>
                  <a:pt x="3497566" y="1512240"/>
                  <a:pt x="3505234" y="1511388"/>
                  <a:pt x="3504382" y="1505425"/>
                </a:cubicBezTo>
                <a:cubicBezTo>
                  <a:pt x="3503530" y="1501165"/>
                  <a:pt x="3500122" y="1497758"/>
                  <a:pt x="3494158" y="1497758"/>
                </a:cubicBezTo>
                <a:cubicBezTo>
                  <a:pt x="3486490" y="1497758"/>
                  <a:pt x="3489046" y="1507129"/>
                  <a:pt x="3483934" y="1507981"/>
                </a:cubicBezTo>
                <a:cubicBezTo>
                  <a:pt x="3487342" y="1511388"/>
                  <a:pt x="3489898" y="1515648"/>
                  <a:pt x="3496714" y="1515648"/>
                </a:cubicBezTo>
                <a:close/>
                <a:moveTo>
                  <a:pt x="1651262" y="1201288"/>
                </a:moveTo>
                <a:cubicBezTo>
                  <a:pt x="1645298" y="1204695"/>
                  <a:pt x="1638481" y="1202991"/>
                  <a:pt x="1631665" y="1207251"/>
                </a:cubicBezTo>
                <a:cubicBezTo>
                  <a:pt x="1623145" y="1212363"/>
                  <a:pt x="1612069" y="1208103"/>
                  <a:pt x="1606105" y="1198732"/>
                </a:cubicBezTo>
                <a:cubicBezTo>
                  <a:pt x="1605253" y="1197880"/>
                  <a:pt x="1604401" y="1196176"/>
                  <a:pt x="1603549" y="1195324"/>
                </a:cubicBezTo>
                <a:cubicBezTo>
                  <a:pt x="1618885" y="1191916"/>
                  <a:pt x="1613773" y="1179138"/>
                  <a:pt x="1611217" y="1172322"/>
                </a:cubicBezTo>
                <a:cubicBezTo>
                  <a:pt x="1606105" y="1158691"/>
                  <a:pt x="1610365" y="1150172"/>
                  <a:pt x="1621441" y="1143357"/>
                </a:cubicBezTo>
                <a:cubicBezTo>
                  <a:pt x="1622293" y="1142505"/>
                  <a:pt x="1623145" y="1132282"/>
                  <a:pt x="1617181" y="1135689"/>
                </a:cubicBezTo>
                <a:cubicBezTo>
                  <a:pt x="1610365" y="1139097"/>
                  <a:pt x="1604401" y="1133986"/>
                  <a:pt x="1596733" y="1138245"/>
                </a:cubicBezTo>
                <a:cubicBezTo>
                  <a:pt x="1597585" y="1131430"/>
                  <a:pt x="1604401" y="1127170"/>
                  <a:pt x="1597585" y="1121207"/>
                </a:cubicBezTo>
                <a:cubicBezTo>
                  <a:pt x="1594177" y="1118651"/>
                  <a:pt x="1589917" y="1110984"/>
                  <a:pt x="1597585" y="1103316"/>
                </a:cubicBezTo>
                <a:cubicBezTo>
                  <a:pt x="1602697" y="1098205"/>
                  <a:pt x="1602697" y="1088834"/>
                  <a:pt x="1594177" y="1083722"/>
                </a:cubicBezTo>
                <a:cubicBezTo>
                  <a:pt x="1590769" y="1082018"/>
                  <a:pt x="1589917" y="1078610"/>
                  <a:pt x="1592473" y="1076055"/>
                </a:cubicBezTo>
                <a:cubicBezTo>
                  <a:pt x="1594177" y="1074351"/>
                  <a:pt x="1599289" y="1074351"/>
                  <a:pt x="1600993" y="1075203"/>
                </a:cubicBezTo>
                <a:cubicBezTo>
                  <a:pt x="1614625" y="1082870"/>
                  <a:pt x="1623997" y="1078610"/>
                  <a:pt x="1628257" y="1062424"/>
                </a:cubicBezTo>
                <a:cubicBezTo>
                  <a:pt x="1629961" y="1054757"/>
                  <a:pt x="1635073" y="1045385"/>
                  <a:pt x="1619737" y="1047089"/>
                </a:cubicBezTo>
                <a:cubicBezTo>
                  <a:pt x="1618885" y="1047089"/>
                  <a:pt x="1608661" y="1047089"/>
                  <a:pt x="1613773" y="1038570"/>
                </a:cubicBezTo>
                <a:cubicBezTo>
                  <a:pt x="1617181" y="1033458"/>
                  <a:pt x="1610365" y="1033458"/>
                  <a:pt x="1607809" y="1032606"/>
                </a:cubicBezTo>
                <a:cubicBezTo>
                  <a:pt x="1600141" y="1030051"/>
                  <a:pt x="1602697" y="1033458"/>
                  <a:pt x="1604401" y="1037718"/>
                </a:cubicBezTo>
                <a:cubicBezTo>
                  <a:pt x="1605253" y="1039422"/>
                  <a:pt x="1602697" y="1040274"/>
                  <a:pt x="1601845" y="1039422"/>
                </a:cubicBezTo>
                <a:cubicBezTo>
                  <a:pt x="1598437" y="1036014"/>
                  <a:pt x="1594177" y="1032606"/>
                  <a:pt x="1592473" y="1028347"/>
                </a:cubicBezTo>
                <a:cubicBezTo>
                  <a:pt x="1591621" y="1027495"/>
                  <a:pt x="1593325" y="1018976"/>
                  <a:pt x="1598437" y="1019827"/>
                </a:cubicBezTo>
                <a:cubicBezTo>
                  <a:pt x="1602697" y="1020679"/>
                  <a:pt x="1605253" y="1018976"/>
                  <a:pt x="1608661" y="1018976"/>
                </a:cubicBezTo>
                <a:cubicBezTo>
                  <a:pt x="1613773" y="1019827"/>
                  <a:pt x="1612921" y="1014716"/>
                  <a:pt x="1611217" y="1013012"/>
                </a:cubicBezTo>
                <a:cubicBezTo>
                  <a:pt x="1607809" y="1009604"/>
                  <a:pt x="1599289" y="1005345"/>
                  <a:pt x="1602697" y="1003641"/>
                </a:cubicBezTo>
                <a:cubicBezTo>
                  <a:pt x="1611217" y="1000233"/>
                  <a:pt x="1610365" y="990010"/>
                  <a:pt x="1619737" y="989158"/>
                </a:cubicBezTo>
                <a:cubicBezTo>
                  <a:pt x="1622293" y="989158"/>
                  <a:pt x="1624849" y="987454"/>
                  <a:pt x="1626553" y="986602"/>
                </a:cubicBezTo>
                <a:cubicBezTo>
                  <a:pt x="1640186" y="981491"/>
                  <a:pt x="1647002" y="971268"/>
                  <a:pt x="1646150" y="957637"/>
                </a:cubicBezTo>
                <a:cubicBezTo>
                  <a:pt x="1645298" y="949118"/>
                  <a:pt x="1650410" y="947414"/>
                  <a:pt x="1656374" y="944858"/>
                </a:cubicBezTo>
                <a:cubicBezTo>
                  <a:pt x="1655522" y="938895"/>
                  <a:pt x="1647854" y="941450"/>
                  <a:pt x="1644446" y="936339"/>
                </a:cubicBezTo>
                <a:cubicBezTo>
                  <a:pt x="1640186" y="931227"/>
                  <a:pt x="1631665" y="925264"/>
                  <a:pt x="1624849" y="935487"/>
                </a:cubicBezTo>
                <a:cubicBezTo>
                  <a:pt x="1623145" y="938043"/>
                  <a:pt x="1621441" y="938895"/>
                  <a:pt x="1618885" y="936339"/>
                </a:cubicBezTo>
                <a:cubicBezTo>
                  <a:pt x="1616329" y="933783"/>
                  <a:pt x="1618885" y="932931"/>
                  <a:pt x="1619737" y="930375"/>
                </a:cubicBezTo>
                <a:cubicBezTo>
                  <a:pt x="1624849" y="918448"/>
                  <a:pt x="1629109" y="914189"/>
                  <a:pt x="1645298" y="909077"/>
                </a:cubicBezTo>
                <a:cubicBezTo>
                  <a:pt x="1647854" y="908225"/>
                  <a:pt x="1647854" y="905670"/>
                  <a:pt x="1647854" y="903966"/>
                </a:cubicBezTo>
                <a:cubicBezTo>
                  <a:pt x="1647854" y="899706"/>
                  <a:pt x="1648706" y="895446"/>
                  <a:pt x="1642742" y="894594"/>
                </a:cubicBezTo>
                <a:cubicBezTo>
                  <a:pt x="1629961" y="892891"/>
                  <a:pt x="1633369" y="882667"/>
                  <a:pt x="1631665" y="874148"/>
                </a:cubicBezTo>
                <a:cubicBezTo>
                  <a:pt x="1629109" y="863925"/>
                  <a:pt x="1637630" y="869037"/>
                  <a:pt x="1641038" y="866481"/>
                </a:cubicBezTo>
                <a:cubicBezTo>
                  <a:pt x="1651262" y="859666"/>
                  <a:pt x="1648706" y="851146"/>
                  <a:pt x="1643594" y="843479"/>
                </a:cubicBezTo>
                <a:cubicBezTo>
                  <a:pt x="1638481" y="835812"/>
                  <a:pt x="1636777" y="828144"/>
                  <a:pt x="1638481" y="820477"/>
                </a:cubicBezTo>
                <a:cubicBezTo>
                  <a:pt x="1639334" y="814513"/>
                  <a:pt x="1635926" y="803438"/>
                  <a:pt x="1650410" y="809402"/>
                </a:cubicBezTo>
                <a:cubicBezTo>
                  <a:pt x="1651262" y="809402"/>
                  <a:pt x="1664042" y="805142"/>
                  <a:pt x="1664894" y="801735"/>
                </a:cubicBezTo>
                <a:cubicBezTo>
                  <a:pt x="1667450" y="795771"/>
                  <a:pt x="1662338" y="789808"/>
                  <a:pt x="1657226" y="784696"/>
                </a:cubicBezTo>
                <a:cubicBezTo>
                  <a:pt x="1652114" y="780436"/>
                  <a:pt x="1647002" y="773621"/>
                  <a:pt x="1655522" y="765954"/>
                </a:cubicBezTo>
                <a:cubicBezTo>
                  <a:pt x="1659782" y="768509"/>
                  <a:pt x="1652966" y="772769"/>
                  <a:pt x="1655522" y="772769"/>
                </a:cubicBezTo>
                <a:cubicBezTo>
                  <a:pt x="1670858" y="773621"/>
                  <a:pt x="1664894" y="788956"/>
                  <a:pt x="1670858" y="795771"/>
                </a:cubicBezTo>
                <a:cubicBezTo>
                  <a:pt x="1672562" y="798327"/>
                  <a:pt x="1668302" y="804290"/>
                  <a:pt x="1675118" y="802586"/>
                </a:cubicBezTo>
                <a:cubicBezTo>
                  <a:pt x="1677674" y="801735"/>
                  <a:pt x="1681934" y="800883"/>
                  <a:pt x="1683638" y="798327"/>
                </a:cubicBezTo>
                <a:cubicBezTo>
                  <a:pt x="1685342" y="794919"/>
                  <a:pt x="1680230" y="793215"/>
                  <a:pt x="1678526" y="791511"/>
                </a:cubicBezTo>
                <a:cubicBezTo>
                  <a:pt x="1674266" y="786400"/>
                  <a:pt x="1669154" y="782140"/>
                  <a:pt x="1675118" y="774473"/>
                </a:cubicBezTo>
                <a:cubicBezTo>
                  <a:pt x="1680230" y="768509"/>
                  <a:pt x="1672562" y="765102"/>
                  <a:pt x="1669154" y="762546"/>
                </a:cubicBezTo>
                <a:cubicBezTo>
                  <a:pt x="1656374" y="755731"/>
                  <a:pt x="1660634" y="745508"/>
                  <a:pt x="1663190" y="736136"/>
                </a:cubicBezTo>
                <a:cubicBezTo>
                  <a:pt x="1664894" y="729321"/>
                  <a:pt x="1670006" y="726765"/>
                  <a:pt x="1676822" y="731025"/>
                </a:cubicBezTo>
                <a:cubicBezTo>
                  <a:pt x="1680230" y="733581"/>
                  <a:pt x="1681934" y="737840"/>
                  <a:pt x="1687046" y="735284"/>
                </a:cubicBezTo>
                <a:cubicBezTo>
                  <a:pt x="1691306" y="733581"/>
                  <a:pt x="1689602" y="747211"/>
                  <a:pt x="1696418" y="739544"/>
                </a:cubicBezTo>
                <a:cubicBezTo>
                  <a:pt x="1698122" y="736988"/>
                  <a:pt x="1701530" y="732729"/>
                  <a:pt x="1699826" y="728469"/>
                </a:cubicBezTo>
                <a:cubicBezTo>
                  <a:pt x="1693010" y="731025"/>
                  <a:pt x="1693862" y="719098"/>
                  <a:pt x="1687046" y="721654"/>
                </a:cubicBezTo>
                <a:cubicBezTo>
                  <a:pt x="1682786" y="723357"/>
                  <a:pt x="1676822" y="725913"/>
                  <a:pt x="1675118" y="719950"/>
                </a:cubicBezTo>
                <a:cubicBezTo>
                  <a:pt x="1672562" y="714838"/>
                  <a:pt x="1672562" y="708875"/>
                  <a:pt x="1679378" y="705467"/>
                </a:cubicBezTo>
                <a:cubicBezTo>
                  <a:pt x="1681082" y="704615"/>
                  <a:pt x="1682786" y="702059"/>
                  <a:pt x="1680230" y="701207"/>
                </a:cubicBezTo>
                <a:cubicBezTo>
                  <a:pt x="1672562" y="699504"/>
                  <a:pt x="1673414" y="685873"/>
                  <a:pt x="1665746" y="689280"/>
                </a:cubicBezTo>
                <a:cubicBezTo>
                  <a:pt x="1645298" y="699504"/>
                  <a:pt x="1648706" y="675650"/>
                  <a:pt x="1649558" y="673946"/>
                </a:cubicBezTo>
                <a:cubicBezTo>
                  <a:pt x="1652966" y="662871"/>
                  <a:pt x="1647002" y="660315"/>
                  <a:pt x="1636777" y="656907"/>
                </a:cubicBezTo>
                <a:cubicBezTo>
                  <a:pt x="1648706" y="650944"/>
                  <a:pt x="1656374" y="650092"/>
                  <a:pt x="1662338" y="661167"/>
                </a:cubicBezTo>
                <a:cubicBezTo>
                  <a:pt x="1664042" y="663723"/>
                  <a:pt x="1663190" y="667130"/>
                  <a:pt x="1668302" y="665426"/>
                </a:cubicBezTo>
                <a:cubicBezTo>
                  <a:pt x="1671710" y="663723"/>
                  <a:pt x="1675118" y="662019"/>
                  <a:pt x="1672562" y="657759"/>
                </a:cubicBezTo>
                <a:cubicBezTo>
                  <a:pt x="1665746" y="644980"/>
                  <a:pt x="1667450" y="638165"/>
                  <a:pt x="1683638" y="639017"/>
                </a:cubicBezTo>
                <a:cubicBezTo>
                  <a:pt x="1690454" y="639017"/>
                  <a:pt x="1693862" y="633905"/>
                  <a:pt x="1695566" y="627090"/>
                </a:cubicBezTo>
                <a:cubicBezTo>
                  <a:pt x="1696418" y="624534"/>
                  <a:pt x="1696418" y="615163"/>
                  <a:pt x="1704938" y="619423"/>
                </a:cubicBezTo>
                <a:cubicBezTo>
                  <a:pt x="1710050" y="621978"/>
                  <a:pt x="1716866" y="623682"/>
                  <a:pt x="1713458" y="632201"/>
                </a:cubicBezTo>
                <a:cubicBezTo>
                  <a:pt x="1711754" y="635609"/>
                  <a:pt x="1710902" y="639869"/>
                  <a:pt x="1716014" y="640721"/>
                </a:cubicBezTo>
                <a:cubicBezTo>
                  <a:pt x="1718570" y="641573"/>
                  <a:pt x="1720274" y="644128"/>
                  <a:pt x="1722830" y="641573"/>
                </a:cubicBezTo>
                <a:cubicBezTo>
                  <a:pt x="1726238" y="638165"/>
                  <a:pt x="1724534" y="635609"/>
                  <a:pt x="1723682" y="631349"/>
                </a:cubicBezTo>
                <a:cubicBezTo>
                  <a:pt x="1721978" y="624534"/>
                  <a:pt x="1721126" y="616867"/>
                  <a:pt x="1720274" y="609199"/>
                </a:cubicBezTo>
                <a:cubicBezTo>
                  <a:pt x="1733055" y="607496"/>
                  <a:pt x="1743279" y="610903"/>
                  <a:pt x="1749243" y="621126"/>
                </a:cubicBezTo>
                <a:cubicBezTo>
                  <a:pt x="1750947" y="624534"/>
                  <a:pt x="1751799" y="630498"/>
                  <a:pt x="1756911" y="627942"/>
                </a:cubicBezTo>
                <a:cubicBezTo>
                  <a:pt x="1761171" y="625386"/>
                  <a:pt x="1768839" y="624534"/>
                  <a:pt x="1769691" y="617719"/>
                </a:cubicBezTo>
                <a:cubicBezTo>
                  <a:pt x="1770543" y="614311"/>
                  <a:pt x="1767987" y="610051"/>
                  <a:pt x="1773951" y="610051"/>
                </a:cubicBezTo>
                <a:cubicBezTo>
                  <a:pt x="1779915" y="610051"/>
                  <a:pt x="1776507" y="616015"/>
                  <a:pt x="1779063" y="617719"/>
                </a:cubicBezTo>
                <a:cubicBezTo>
                  <a:pt x="1783323" y="621126"/>
                  <a:pt x="1775655" y="632201"/>
                  <a:pt x="1784175" y="628794"/>
                </a:cubicBezTo>
                <a:cubicBezTo>
                  <a:pt x="1788435" y="627090"/>
                  <a:pt x="1799511" y="625386"/>
                  <a:pt x="1798659" y="615163"/>
                </a:cubicBezTo>
                <a:cubicBezTo>
                  <a:pt x="1797807" y="601532"/>
                  <a:pt x="1801215" y="597272"/>
                  <a:pt x="1812291" y="608348"/>
                </a:cubicBezTo>
                <a:cubicBezTo>
                  <a:pt x="1816552" y="612607"/>
                  <a:pt x="1819960" y="609199"/>
                  <a:pt x="1821664" y="605792"/>
                </a:cubicBezTo>
                <a:cubicBezTo>
                  <a:pt x="1827628" y="594717"/>
                  <a:pt x="1826776" y="594717"/>
                  <a:pt x="1839556" y="588753"/>
                </a:cubicBezTo>
                <a:cubicBezTo>
                  <a:pt x="1839556" y="598124"/>
                  <a:pt x="1848928" y="605792"/>
                  <a:pt x="1841260" y="616015"/>
                </a:cubicBezTo>
                <a:cubicBezTo>
                  <a:pt x="1838704" y="618571"/>
                  <a:pt x="1839556" y="628794"/>
                  <a:pt x="1831888" y="620274"/>
                </a:cubicBezTo>
                <a:cubicBezTo>
                  <a:pt x="1829332" y="617719"/>
                  <a:pt x="1828480" y="621126"/>
                  <a:pt x="1828480" y="622830"/>
                </a:cubicBezTo>
                <a:cubicBezTo>
                  <a:pt x="1827628" y="628794"/>
                  <a:pt x="1837000" y="631349"/>
                  <a:pt x="1835296" y="638165"/>
                </a:cubicBezTo>
                <a:cubicBezTo>
                  <a:pt x="1841260" y="638165"/>
                  <a:pt x="1847224" y="639869"/>
                  <a:pt x="1852336" y="638165"/>
                </a:cubicBezTo>
                <a:cubicBezTo>
                  <a:pt x="1857448" y="636461"/>
                  <a:pt x="1856596" y="631349"/>
                  <a:pt x="1852336" y="628794"/>
                </a:cubicBezTo>
                <a:cubicBezTo>
                  <a:pt x="1844668" y="624534"/>
                  <a:pt x="1848076" y="621126"/>
                  <a:pt x="1851484" y="616015"/>
                </a:cubicBezTo>
                <a:cubicBezTo>
                  <a:pt x="1857448" y="604940"/>
                  <a:pt x="1869376" y="597272"/>
                  <a:pt x="1866820" y="581938"/>
                </a:cubicBezTo>
                <a:cubicBezTo>
                  <a:pt x="1865968" y="577678"/>
                  <a:pt x="1874488" y="571715"/>
                  <a:pt x="1878748" y="566603"/>
                </a:cubicBezTo>
                <a:cubicBezTo>
                  <a:pt x="1880452" y="564899"/>
                  <a:pt x="1883008" y="564899"/>
                  <a:pt x="1883860" y="567455"/>
                </a:cubicBezTo>
                <a:cubicBezTo>
                  <a:pt x="1885564" y="570011"/>
                  <a:pt x="1885564" y="572567"/>
                  <a:pt x="1883008" y="574270"/>
                </a:cubicBezTo>
                <a:cubicBezTo>
                  <a:pt x="1880452" y="576826"/>
                  <a:pt x="1875340" y="578530"/>
                  <a:pt x="1878748" y="583642"/>
                </a:cubicBezTo>
                <a:cubicBezTo>
                  <a:pt x="1879600" y="584494"/>
                  <a:pt x="1881304" y="585345"/>
                  <a:pt x="1883008" y="585345"/>
                </a:cubicBezTo>
                <a:cubicBezTo>
                  <a:pt x="1888120" y="584494"/>
                  <a:pt x="1889824" y="580234"/>
                  <a:pt x="1891528" y="575122"/>
                </a:cubicBezTo>
                <a:cubicBezTo>
                  <a:pt x="1894936" y="561492"/>
                  <a:pt x="1910273" y="557232"/>
                  <a:pt x="1913681" y="567455"/>
                </a:cubicBezTo>
                <a:cubicBezTo>
                  <a:pt x="1917089" y="580234"/>
                  <a:pt x="1942649" y="587901"/>
                  <a:pt x="1924757" y="606644"/>
                </a:cubicBezTo>
                <a:cubicBezTo>
                  <a:pt x="1923905" y="608348"/>
                  <a:pt x="1923053" y="616015"/>
                  <a:pt x="1929869" y="617719"/>
                </a:cubicBezTo>
                <a:cubicBezTo>
                  <a:pt x="1932425" y="618571"/>
                  <a:pt x="1934129" y="619423"/>
                  <a:pt x="1934129" y="622830"/>
                </a:cubicBezTo>
                <a:cubicBezTo>
                  <a:pt x="1934129" y="626238"/>
                  <a:pt x="1925609" y="629646"/>
                  <a:pt x="1933277" y="632201"/>
                </a:cubicBezTo>
                <a:cubicBezTo>
                  <a:pt x="1937537" y="633905"/>
                  <a:pt x="1944353" y="634757"/>
                  <a:pt x="1948613" y="628794"/>
                </a:cubicBezTo>
                <a:cubicBezTo>
                  <a:pt x="1951169" y="625386"/>
                  <a:pt x="1957133" y="624534"/>
                  <a:pt x="1957133" y="618571"/>
                </a:cubicBezTo>
                <a:cubicBezTo>
                  <a:pt x="1952873" y="614311"/>
                  <a:pt x="1946909" y="628794"/>
                  <a:pt x="1943501" y="616867"/>
                </a:cubicBezTo>
                <a:cubicBezTo>
                  <a:pt x="1943501" y="616015"/>
                  <a:pt x="1940093" y="615163"/>
                  <a:pt x="1938389" y="614311"/>
                </a:cubicBezTo>
                <a:cubicBezTo>
                  <a:pt x="1939241" y="613459"/>
                  <a:pt x="1940093" y="611755"/>
                  <a:pt x="1940945" y="610903"/>
                </a:cubicBezTo>
                <a:cubicBezTo>
                  <a:pt x="1943501" y="608348"/>
                  <a:pt x="1943501" y="603236"/>
                  <a:pt x="1950317" y="605792"/>
                </a:cubicBezTo>
                <a:cubicBezTo>
                  <a:pt x="1962245" y="610051"/>
                  <a:pt x="1973321" y="614311"/>
                  <a:pt x="1974173" y="629646"/>
                </a:cubicBezTo>
                <a:cubicBezTo>
                  <a:pt x="1974173" y="633053"/>
                  <a:pt x="1975025" y="636461"/>
                  <a:pt x="1978433" y="636461"/>
                </a:cubicBezTo>
                <a:cubicBezTo>
                  <a:pt x="1981841" y="637313"/>
                  <a:pt x="1981841" y="633053"/>
                  <a:pt x="1982693" y="631349"/>
                </a:cubicBezTo>
                <a:cubicBezTo>
                  <a:pt x="1984397" y="627942"/>
                  <a:pt x="1986953" y="626238"/>
                  <a:pt x="1989509" y="629646"/>
                </a:cubicBezTo>
                <a:cubicBezTo>
                  <a:pt x="1992917" y="633905"/>
                  <a:pt x="1993770" y="639017"/>
                  <a:pt x="1992065" y="644128"/>
                </a:cubicBezTo>
                <a:cubicBezTo>
                  <a:pt x="1991213" y="647536"/>
                  <a:pt x="1988657" y="649240"/>
                  <a:pt x="1985249" y="647536"/>
                </a:cubicBezTo>
                <a:cubicBezTo>
                  <a:pt x="1982693" y="646684"/>
                  <a:pt x="1980989" y="644128"/>
                  <a:pt x="1978433" y="644128"/>
                </a:cubicBezTo>
                <a:cubicBezTo>
                  <a:pt x="1973321" y="643276"/>
                  <a:pt x="1969061" y="635609"/>
                  <a:pt x="1963949" y="643276"/>
                </a:cubicBezTo>
                <a:cubicBezTo>
                  <a:pt x="1958837" y="651796"/>
                  <a:pt x="1967357" y="650092"/>
                  <a:pt x="1970765" y="652648"/>
                </a:cubicBezTo>
                <a:cubicBezTo>
                  <a:pt x="1973321" y="653500"/>
                  <a:pt x="1973321" y="656055"/>
                  <a:pt x="1972469" y="657759"/>
                </a:cubicBezTo>
                <a:cubicBezTo>
                  <a:pt x="1963097" y="679057"/>
                  <a:pt x="1978433" y="698652"/>
                  <a:pt x="1975025" y="719950"/>
                </a:cubicBezTo>
                <a:cubicBezTo>
                  <a:pt x="1972469" y="736136"/>
                  <a:pt x="1978433" y="750619"/>
                  <a:pt x="1985249" y="764250"/>
                </a:cubicBezTo>
                <a:cubicBezTo>
                  <a:pt x="1989509" y="772769"/>
                  <a:pt x="1994621" y="770213"/>
                  <a:pt x="1999734" y="765102"/>
                </a:cubicBezTo>
                <a:cubicBezTo>
                  <a:pt x="2001438" y="763398"/>
                  <a:pt x="1998882" y="757434"/>
                  <a:pt x="2004846" y="759990"/>
                </a:cubicBezTo>
                <a:cubicBezTo>
                  <a:pt x="2008254" y="761694"/>
                  <a:pt x="2011662" y="765102"/>
                  <a:pt x="2009106" y="768509"/>
                </a:cubicBezTo>
                <a:cubicBezTo>
                  <a:pt x="2004846" y="776177"/>
                  <a:pt x="2011662" y="784696"/>
                  <a:pt x="2009958" y="788104"/>
                </a:cubicBezTo>
                <a:cubicBezTo>
                  <a:pt x="2005698" y="797475"/>
                  <a:pt x="2007402" y="807698"/>
                  <a:pt x="2001438" y="816217"/>
                </a:cubicBezTo>
                <a:cubicBezTo>
                  <a:pt x="1998882" y="820477"/>
                  <a:pt x="1995474" y="823033"/>
                  <a:pt x="1992917" y="815365"/>
                </a:cubicBezTo>
                <a:cubicBezTo>
                  <a:pt x="1992065" y="812810"/>
                  <a:pt x="1992065" y="811958"/>
                  <a:pt x="1986953" y="814513"/>
                </a:cubicBezTo>
                <a:cubicBezTo>
                  <a:pt x="1973321" y="823033"/>
                  <a:pt x="1976729" y="828996"/>
                  <a:pt x="1986953" y="837515"/>
                </a:cubicBezTo>
                <a:cubicBezTo>
                  <a:pt x="1995474" y="845183"/>
                  <a:pt x="1998030" y="853702"/>
                  <a:pt x="1989509" y="863073"/>
                </a:cubicBezTo>
                <a:cubicBezTo>
                  <a:pt x="1984397" y="868185"/>
                  <a:pt x="1980989" y="873296"/>
                  <a:pt x="1987805" y="880112"/>
                </a:cubicBezTo>
                <a:cubicBezTo>
                  <a:pt x="1991213" y="883519"/>
                  <a:pt x="1987805" y="892039"/>
                  <a:pt x="1985249" y="892039"/>
                </a:cubicBezTo>
                <a:cubicBezTo>
                  <a:pt x="1976729" y="892891"/>
                  <a:pt x="1969061" y="900558"/>
                  <a:pt x="1960541" y="893743"/>
                </a:cubicBezTo>
                <a:cubicBezTo>
                  <a:pt x="1957133" y="891187"/>
                  <a:pt x="1955429" y="881816"/>
                  <a:pt x="1947761" y="888631"/>
                </a:cubicBezTo>
                <a:cubicBezTo>
                  <a:pt x="1945205" y="891187"/>
                  <a:pt x="1943501" y="893743"/>
                  <a:pt x="1946057" y="896298"/>
                </a:cubicBezTo>
                <a:cubicBezTo>
                  <a:pt x="1950317" y="901410"/>
                  <a:pt x="1953725" y="909929"/>
                  <a:pt x="1961393" y="908225"/>
                </a:cubicBezTo>
                <a:cubicBezTo>
                  <a:pt x="1975025" y="904818"/>
                  <a:pt x="1979285" y="915041"/>
                  <a:pt x="1985249" y="921856"/>
                </a:cubicBezTo>
                <a:cubicBezTo>
                  <a:pt x="1992917" y="931227"/>
                  <a:pt x="1988657" y="938895"/>
                  <a:pt x="1980137" y="946562"/>
                </a:cubicBezTo>
                <a:cubicBezTo>
                  <a:pt x="1975025" y="951673"/>
                  <a:pt x="1968209" y="959341"/>
                  <a:pt x="1979285" y="967008"/>
                </a:cubicBezTo>
                <a:cubicBezTo>
                  <a:pt x="1981841" y="968712"/>
                  <a:pt x="1981841" y="972120"/>
                  <a:pt x="1979285" y="975527"/>
                </a:cubicBezTo>
                <a:cubicBezTo>
                  <a:pt x="1977581" y="977231"/>
                  <a:pt x="1975877" y="978935"/>
                  <a:pt x="1974173" y="977231"/>
                </a:cubicBezTo>
                <a:cubicBezTo>
                  <a:pt x="1970765" y="975527"/>
                  <a:pt x="1969061" y="973824"/>
                  <a:pt x="1969913" y="968712"/>
                </a:cubicBezTo>
                <a:cubicBezTo>
                  <a:pt x="1970765" y="960193"/>
                  <a:pt x="1969061" y="951673"/>
                  <a:pt x="1957133" y="954229"/>
                </a:cubicBezTo>
                <a:cubicBezTo>
                  <a:pt x="1954577" y="946562"/>
                  <a:pt x="1969913" y="951673"/>
                  <a:pt x="1964801" y="944858"/>
                </a:cubicBezTo>
                <a:cubicBezTo>
                  <a:pt x="1959689" y="938043"/>
                  <a:pt x="1951169" y="933783"/>
                  <a:pt x="1942649" y="928671"/>
                </a:cubicBezTo>
                <a:cubicBezTo>
                  <a:pt x="1941797" y="927820"/>
                  <a:pt x="1934129" y="934635"/>
                  <a:pt x="1935833" y="934635"/>
                </a:cubicBezTo>
                <a:cubicBezTo>
                  <a:pt x="1942649" y="938043"/>
                  <a:pt x="1927313" y="947414"/>
                  <a:pt x="1940093" y="949118"/>
                </a:cubicBezTo>
                <a:cubicBezTo>
                  <a:pt x="1945205" y="949118"/>
                  <a:pt x="1944353" y="950822"/>
                  <a:pt x="1941797" y="955081"/>
                </a:cubicBezTo>
                <a:cubicBezTo>
                  <a:pt x="1936685" y="962748"/>
                  <a:pt x="1938389" y="972120"/>
                  <a:pt x="1940945" y="982343"/>
                </a:cubicBezTo>
                <a:cubicBezTo>
                  <a:pt x="1934981" y="979787"/>
                  <a:pt x="1930721" y="972972"/>
                  <a:pt x="1924757" y="979787"/>
                </a:cubicBezTo>
                <a:cubicBezTo>
                  <a:pt x="1923905" y="981491"/>
                  <a:pt x="1918793" y="978935"/>
                  <a:pt x="1917941" y="980639"/>
                </a:cubicBezTo>
                <a:cubicBezTo>
                  <a:pt x="1911977" y="986602"/>
                  <a:pt x="1911977" y="966156"/>
                  <a:pt x="1906013" y="978083"/>
                </a:cubicBezTo>
                <a:cubicBezTo>
                  <a:pt x="1902604" y="984899"/>
                  <a:pt x="1902604" y="991714"/>
                  <a:pt x="1906864" y="999381"/>
                </a:cubicBezTo>
                <a:cubicBezTo>
                  <a:pt x="1908569" y="1001937"/>
                  <a:pt x="1922201" y="1008752"/>
                  <a:pt x="1905160" y="1010456"/>
                </a:cubicBezTo>
                <a:cubicBezTo>
                  <a:pt x="1906013" y="1026643"/>
                  <a:pt x="1894084" y="1038570"/>
                  <a:pt x="1890676" y="1053053"/>
                </a:cubicBezTo>
                <a:cubicBezTo>
                  <a:pt x="1889824" y="1054757"/>
                  <a:pt x="1888972" y="1059868"/>
                  <a:pt x="1894084" y="1058164"/>
                </a:cubicBezTo>
                <a:cubicBezTo>
                  <a:pt x="1896640" y="1057312"/>
                  <a:pt x="1900048" y="1051349"/>
                  <a:pt x="1900048" y="1059016"/>
                </a:cubicBezTo>
                <a:cubicBezTo>
                  <a:pt x="1900048" y="1063276"/>
                  <a:pt x="1895788" y="1066683"/>
                  <a:pt x="1891528" y="1065831"/>
                </a:cubicBezTo>
                <a:cubicBezTo>
                  <a:pt x="1888120" y="1064980"/>
                  <a:pt x="1884712" y="1060720"/>
                  <a:pt x="1886416" y="1068387"/>
                </a:cubicBezTo>
                <a:cubicBezTo>
                  <a:pt x="1888972" y="1081166"/>
                  <a:pt x="1888120" y="1093945"/>
                  <a:pt x="1883860" y="1106724"/>
                </a:cubicBezTo>
                <a:cubicBezTo>
                  <a:pt x="1882156" y="1110984"/>
                  <a:pt x="1882156" y="1114391"/>
                  <a:pt x="1879600" y="1117799"/>
                </a:cubicBezTo>
                <a:cubicBezTo>
                  <a:pt x="1876192" y="1123762"/>
                  <a:pt x="1868524" y="1131430"/>
                  <a:pt x="1879600" y="1138245"/>
                </a:cubicBezTo>
                <a:cubicBezTo>
                  <a:pt x="1883008" y="1140801"/>
                  <a:pt x="1883860" y="1145061"/>
                  <a:pt x="1881304" y="1147616"/>
                </a:cubicBezTo>
                <a:cubicBezTo>
                  <a:pt x="1872784" y="1161247"/>
                  <a:pt x="1868524" y="1177434"/>
                  <a:pt x="1858300" y="1190213"/>
                </a:cubicBezTo>
                <a:cubicBezTo>
                  <a:pt x="1858300" y="1197028"/>
                  <a:pt x="1870228" y="1184249"/>
                  <a:pt x="1867672" y="1195324"/>
                </a:cubicBezTo>
                <a:cubicBezTo>
                  <a:pt x="1865968" y="1201288"/>
                  <a:pt x="1865116" y="1205547"/>
                  <a:pt x="1856596" y="1202140"/>
                </a:cubicBezTo>
                <a:cubicBezTo>
                  <a:pt x="1853188" y="1200436"/>
                  <a:pt x="1845520" y="1200436"/>
                  <a:pt x="1844668" y="1206399"/>
                </a:cubicBezTo>
                <a:cubicBezTo>
                  <a:pt x="1842964" y="1214919"/>
                  <a:pt x="1835296" y="1215770"/>
                  <a:pt x="1831036" y="1220882"/>
                </a:cubicBezTo>
                <a:lnTo>
                  <a:pt x="1831036" y="1220882"/>
                </a:lnTo>
                <a:cubicBezTo>
                  <a:pt x="1824220" y="1225142"/>
                  <a:pt x="1818256" y="1220882"/>
                  <a:pt x="1812291" y="1216622"/>
                </a:cubicBezTo>
                <a:cubicBezTo>
                  <a:pt x="1810587" y="1211511"/>
                  <a:pt x="1822516" y="1215770"/>
                  <a:pt x="1819108" y="1208955"/>
                </a:cubicBezTo>
                <a:cubicBezTo>
                  <a:pt x="1817403" y="1205547"/>
                  <a:pt x="1814848" y="1202140"/>
                  <a:pt x="1811439" y="1201288"/>
                </a:cubicBezTo>
                <a:cubicBezTo>
                  <a:pt x="1804623" y="1198732"/>
                  <a:pt x="1808031" y="1206399"/>
                  <a:pt x="1805475" y="1208955"/>
                </a:cubicBezTo>
                <a:cubicBezTo>
                  <a:pt x="1794399" y="1220030"/>
                  <a:pt x="1791843" y="1235365"/>
                  <a:pt x="1787583" y="1249847"/>
                </a:cubicBezTo>
                <a:cubicBezTo>
                  <a:pt x="1794399" y="1249847"/>
                  <a:pt x="1800363" y="1260070"/>
                  <a:pt x="1808883" y="1250699"/>
                </a:cubicBezTo>
                <a:cubicBezTo>
                  <a:pt x="1809735" y="1249847"/>
                  <a:pt x="1817403" y="1254107"/>
                  <a:pt x="1814848" y="1260070"/>
                </a:cubicBezTo>
                <a:lnTo>
                  <a:pt x="1814848" y="1260070"/>
                </a:lnTo>
                <a:cubicBezTo>
                  <a:pt x="1803771" y="1259219"/>
                  <a:pt x="1791843" y="1254959"/>
                  <a:pt x="1786731" y="1271146"/>
                </a:cubicBezTo>
                <a:cubicBezTo>
                  <a:pt x="1785027" y="1275405"/>
                  <a:pt x="1766283" y="1271146"/>
                  <a:pt x="1764579" y="1266886"/>
                </a:cubicBezTo>
                <a:cubicBezTo>
                  <a:pt x="1759467" y="1254107"/>
                  <a:pt x="1754355" y="1252403"/>
                  <a:pt x="1737315" y="1258367"/>
                </a:cubicBezTo>
                <a:cubicBezTo>
                  <a:pt x="1732203" y="1260070"/>
                  <a:pt x="1730499" y="1256663"/>
                  <a:pt x="1727942" y="1254959"/>
                </a:cubicBezTo>
                <a:cubicBezTo>
                  <a:pt x="1722830" y="1250699"/>
                  <a:pt x="1717718" y="1246440"/>
                  <a:pt x="1712606" y="1242180"/>
                </a:cubicBezTo>
                <a:cubicBezTo>
                  <a:pt x="1710050" y="1240476"/>
                  <a:pt x="1705790" y="1237920"/>
                  <a:pt x="1704938" y="1240476"/>
                </a:cubicBezTo>
                <a:cubicBezTo>
                  <a:pt x="1703234" y="1243032"/>
                  <a:pt x="1699826" y="1245588"/>
                  <a:pt x="1703234" y="1250699"/>
                </a:cubicBezTo>
                <a:cubicBezTo>
                  <a:pt x="1709198" y="1259219"/>
                  <a:pt x="1703234" y="1263478"/>
                  <a:pt x="1694714" y="1264330"/>
                </a:cubicBezTo>
                <a:cubicBezTo>
                  <a:pt x="1693862" y="1264330"/>
                  <a:pt x="1690454" y="1263478"/>
                  <a:pt x="1692158" y="1259219"/>
                </a:cubicBezTo>
                <a:cubicBezTo>
                  <a:pt x="1695566" y="1248996"/>
                  <a:pt x="1689602" y="1240476"/>
                  <a:pt x="1679378" y="1239624"/>
                </a:cubicBezTo>
                <a:cubicBezTo>
                  <a:pt x="1675970" y="1239624"/>
                  <a:pt x="1673414" y="1237069"/>
                  <a:pt x="1673414" y="1233661"/>
                </a:cubicBezTo>
                <a:cubicBezTo>
                  <a:pt x="1673414" y="1230253"/>
                  <a:pt x="1675118" y="1226845"/>
                  <a:pt x="1678526" y="1228549"/>
                </a:cubicBezTo>
                <a:cubicBezTo>
                  <a:pt x="1693862" y="1233661"/>
                  <a:pt x="1687898" y="1217474"/>
                  <a:pt x="1693010" y="1212363"/>
                </a:cubicBezTo>
                <a:cubicBezTo>
                  <a:pt x="1697270" y="1208103"/>
                  <a:pt x="1694714" y="1204695"/>
                  <a:pt x="1703234" y="1208103"/>
                </a:cubicBezTo>
                <a:cubicBezTo>
                  <a:pt x="1706642" y="1196176"/>
                  <a:pt x="1696418" y="1193620"/>
                  <a:pt x="1689602" y="1193620"/>
                </a:cubicBezTo>
                <a:cubicBezTo>
                  <a:pt x="1681082" y="1193620"/>
                  <a:pt x="1686194" y="1202991"/>
                  <a:pt x="1682786" y="1208955"/>
                </a:cubicBezTo>
                <a:cubicBezTo>
                  <a:pt x="1676822" y="1194472"/>
                  <a:pt x="1659782" y="1187657"/>
                  <a:pt x="1660634" y="1168914"/>
                </a:cubicBezTo>
                <a:cubicBezTo>
                  <a:pt x="1656374" y="1184249"/>
                  <a:pt x="1647854" y="1190213"/>
                  <a:pt x="1651262" y="1201288"/>
                </a:cubicBezTo>
                <a:lnTo>
                  <a:pt x="1651262" y="1201288"/>
                </a:lnTo>
                <a:close/>
                <a:moveTo>
                  <a:pt x="1692158" y="677353"/>
                </a:moveTo>
                <a:cubicBezTo>
                  <a:pt x="1698122" y="677353"/>
                  <a:pt x="1704938" y="677353"/>
                  <a:pt x="1704086" y="668834"/>
                </a:cubicBezTo>
                <a:cubicBezTo>
                  <a:pt x="1703234" y="663723"/>
                  <a:pt x="1698122" y="656055"/>
                  <a:pt x="1695566" y="656055"/>
                </a:cubicBezTo>
                <a:cubicBezTo>
                  <a:pt x="1688750" y="656055"/>
                  <a:pt x="1682786" y="662871"/>
                  <a:pt x="1681934" y="670538"/>
                </a:cubicBezTo>
                <a:cubicBezTo>
                  <a:pt x="1680230" y="677353"/>
                  <a:pt x="1686194" y="677353"/>
                  <a:pt x="1692158" y="677353"/>
                </a:cubicBezTo>
                <a:close/>
                <a:moveTo>
                  <a:pt x="2892640" y="1972280"/>
                </a:moveTo>
                <a:cubicBezTo>
                  <a:pt x="2907976" y="1973132"/>
                  <a:pt x="2906272" y="1990171"/>
                  <a:pt x="2914792" y="1996134"/>
                </a:cubicBezTo>
                <a:cubicBezTo>
                  <a:pt x="2915644" y="1996134"/>
                  <a:pt x="2915644" y="1998690"/>
                  <a:pt x="2914792" y="1998690"/>
                </a:cubicBezTo>
                <a:cubicBezTo>
                  <a:pt x="2900308" y="2015728"/>
                  <a:pt x="2919904" y="2016580"/>
                  <a:pt x="2928424" y="2025100"/>
                </a:cubicBezTo>
                <a:cubicBezTo>
                  <a:pt x="2926720" y="2016580"/>
                  <a:pt x="2931832" y="2011469"/>
                  <a:pt x="2932684" y="2004653"/>
                </a:cubicBezTo>
                <a:cubicBezTo>
                  <a:pt x="2932684" y="2002098"/>
                  <a:pt x="2937796" y="1998690"/>
                  <a:pt x="2939500" y="2000394"/>
                </a:cubicBezTo>
                <a:cubicBezTo>
                  <a:pt x="2950576" y="2012321"/>
                  <a:pt x="2957392" y="2001246"/>
                  <a:pt x="2968468" y="1992726"/>
                </a:cubicBezTo>
                <a:cubicBezTo>
                  <a:pt x="2959096" y="2009765"/>
                  <a:pt x="2972729" y="2013173"/>
                  <a:pt x="2978693" y="2020840"/>
                </a:cubicBezTo>
                <a:cubicBezTo>
                  <a:pt x="2984657" y="2028507"/>
                  <a:pt x="2984657" y="2013173"/>
                  <a:pt x="2990621" y="2016580"/>
                </a:cubicBezTo>
                <a:cubicBezTo>
                  <a:pt x="2991473" y="2021692"/>
                  <a:pt x="2991473" y="2027655"/>
                  <a:pt x="2994029" y="2031915"/>
                </a:cubicBezTo>
                <a:cubicBezTo>
                  <a:pt x="2995733" y="2034471"/>
                  <a:pt x="2996585" y="2048102"/>
                  <a:pt x="3005957" y="2036175"/>
                </a:cubicBezTo>
                <a:cubicBezTo>
                  <a:pt x="3006809" y="2035323"/>
                  <a:pt x="3021293" y="2034471"/>
                  <a:pt x="3027257" y="2037027"/>
                </a:cubicBezTo>
                <a:cubicBezTo>
                  <a:pt x="3034925" y="2040434"/>
                  <a:pt x="3032369" y="2048102"/>
                  <a:pt x="3029813" y="2055769"/>
                </a:cubicBezTo>
                <a:cubicBezTo>
                  <a:pt x="3026405" y="2065140"/>
                  <a:pt x="3047705" y="2082179"/>
                  <a:pt x="3060485" y="2080475"/>
                </a:cubicBezTo>
                <a:cubicBezTo>
                  <a:pt x="3068154" y="2079623"/>
                  <a:pt x="3076674" y="2077067"/>
                  <a:pt x="3085194" y="2075363"/>
                </a:cubicBezTo>
                <a:cubicBezTo>
                  <a:pt x="3085194" y="2081327"/>
                  <a:pt x="3078378" y="2083031"/>
                  <a:pt x="3077526" y="2087290"/>
                </a:cubicBezTo>
                <a:cubicBezTo>
                  <a:pt x="3083490" y="2096661"/>
                  <a:pt x="3093714" y="2094957"/>
                  <a:pt x="3103086" y="2098365"/>
                </a:cubicBezTo>
                <a:cubicBezTo>
                  <a:pt x="3099678" y="2103477"/>
                  <a:pt x="3091158" y="2109440"/>
                  <a:pt x="3099678" y="2115404"/>
                </a:cubicBezTo>
                <a:cubicBezTo>
                  <a:pt x="3106494" y="2120515"/>
                  <a:pt x="3111606" y="2116256"/>
                  <a:pt x="3115866" y="2111144"/>
                </a:cubicBezTo>
                <a:cubicBezTo>
                  <a:pt x="3119274" y="2107736"/>
                  <a:pt x="3122682" y="2106033"/>
                  <a:pt x="3126942" y="2107736"/>
                </a:cubicBezTo>
                <a:cubicBezTo>
                  <a:pt x="3129498" y="2108588"/>
                  <a:pt x="3129498" y="2111996"/>
                  <a:pt x="3128646" y="2114552"/>
                </a:cubicBezTo>
                <a:cubicBezTo>
                  <a:pt x="3126942" y="2123923"/>
                  <a:pt x="3122682" y="2114552"/>
                  <a:pt x="3120126" y="2116256"/>
                </a:cubicBezTo>
                <a:cubicBezTo>
                  <a:pt x="3113310" y="2119663"/>
                  <a:pt x="3121830" y="2128183"/>
                  <a:pt x="3112458" y="2130738"/>
                </a:cubicBezTo>
                <a:cubicBezTo>
                  <a:pt x="3120978" y="2133294"/>
                  <a:pt x="3126090" y="2131590"/>
                  <a:pt x="3130350" y="2128183"/>
                </a:cubicBezTo>
                <a:cubicBezTo>
                  <a:pt x="3132906" y="2126479"/>
                  <a:pt x="3135462" y="2123923"/>
                  <a:pt x="3138870" y="2124775"/>
                </a:cubicBezTo>
                <a:cubicBezTo>
                  <a:pt x="3148243" y="2125627"/>
                  <a:pt x="3148243" y="2125627"/>
                  <a:pt x="3147390" y="2114552"/>
                </a:cubicBezTo>
                <a:cubicBezTo>
                  <a:pt x="3163579" y="2117960"/>
                  <a:pt x="3171247" y="2130738"/>
                  <a:pt x="3179767" y="2141813"/>
                </a:cubicBezTo>
                <a:cubicBezTo>
                  <a:pt x="3182323" y="2145221"/>
                  <a:pt x="3182323" y="2147777"/>
                  <a:pt x="3181471" y="2152037"/>
                </a:cubicBezTo>
                <a:cubicBezTo>
                  <a:pt x="3180619" y="2160556"/>
                  <a:pt x="3177211" y="2169075"/>
                  <a:pt x="3184027" y="2177594"/>
                </a:cubicBezTo>
                <a:cubicBezTo>
                  <a:pt x="3186583" y="2181854"/>
                  <a:pt x="3184879" y="2190373"/>
                  <a:pt x="3177211" y="2192077"/>
                </a:cubicBezTo>
                <a:cubicBezTo>
                  <a:pt x="3174655" y="2192929"/>
                  <a:pt x="3172099" y="2193781"/>
                  <a:pt x="3172951" y="2197189"/>
                </a:cubicBezTo>
                <a:cubicBezTo>
                  <a:pt x="3172951" y="2198041"/>
                  <a:pt x="3175507" y="2199744"/>
                  <a:pt x="3176359" y="2198892"/>
                </a:cubicBezTo>
                <a:cubicBezTo>
                  <a:pt x="3199363" y="2195485"/>
                  <a:pt x="3189139" y="2208264"/>
                  <a:pt x="3185731" y="2217635"/>
                </a:cubicBezTo>
                <a:cubicBezTo>
                  <a:pt x="3196807" y="2215931"/>
                  <a:pt x="3195955" y="2215931"/>
                  <a:pt x="3195103" y="2205708"/>
                </a:cubicBezTo>
                <a:cubicBezTo>
                  <a:pt x="3194251" y="2197189"/>
                  <a:pt x="3190843" y="2190373"/>
                  <a:pt x="3189139" y="2181854"/>
                </a:cubicBezTo>
                <a:cubicBezTo>
                  <a:pt x="3188287" y="2177594"/>
                  <a:pt x="3189991" y="2173335"/>
                  <a:pt x="3194251" y="2171631"/>
                </a:cubicBezTo>
                <a:cubicBezTo>
                  <a:pt x="3196807" y="2170779"/>
                  <a:pt x="3200215" y="2168223"/>
                  <a:pt x="3202771" y="2170779"/>
                </a:cubicBezTo>
                <a:cubicBezTo>
                  <a:pt x="3205327" y="2174187"/>
                  <a:pt x="3207031" y="2176742"/>
                  <a:pt x="3201067" y="2180150"/>
                </a:cubicBezTo>
                <a:cubicBezTo>
                  <a:pt x="3198511" y="2181854"/>
                  <a:pt x="3201919" y="2185262"/>
                  <a:pt x="3205327" y="2186114"/>
                </a:cubicBezTo>
                <a:cubicBezTo>
                  <a:pt x="3218959" y="2192077"/>
                  <a:pt x="3217255" y="2202300"/>
                  <a:pt x="3211291" y="2211671"/>
                </a:cubicBezTo>
                <a:cubicBezTo>
                  <a:pt x="3206179" y="2219339"/>
                  <a:pt x="3208735" y="2225302"/>
                  <a:pt x="3213847" y="2228710"/>
                </a:cubicBezTo>
                <a:cubicBezTo>
                  <a:pt x="3219811" y="2232118"/>
                  <a:pt x="3227479" y="2236377"/>
                  <a:pt x="3234296" y="2228710"/>
                </a:cubicBezTo>
                <a:cubicBezTo>
                  <a:pt x="3239407" y="2223598"/>
                  <a:pt x="3241112" y="2223598"/>
                  <a:pt x="3242816" y="2231266"/>
                </a:cubicBezTo>
                <a:cubicBezTo>
                  <a:pt x="3243667" y="2232970"/>
                  <a:pt x="3243667" y="2234673"/>
                  <a:pt x="3245372" y="2235525"/>
                </a:cubicBezTo>
                <a:cubicBezTo>
                  <a:pt x="3260708" y="2246600"/>
                  <a:pt x="3263264" y="2255971"/>
                  <a:pt x="3257300" y="2273862"/>
                </a:cubicBezTo>
                <a:cubicBezTo>
                  <a:pt x="3256448" y="2276418"/>
                  <a:pt x="3254744" y="2279825"/>
                  <a:pt x="3256448" y="2281529"/>
                </a:cubicBezTo>
                <a:cubicBezTo>
                  <a:pt x="3266672" y="2292604"/>
                  <a:pt x="3256448" y="2301124"/>
                  <a:pt x="3252188" y="2308791"/>
                </a:cubicBezTo>
                <a:cubicBezTo>
                  <a:pt x="3247927" y="2316458"/>
                  <a:pt x="3247927" y="2318162"/>
                  <a:pt x="3255596" y="2319866"/>
                </a:cubicBezTo>
                <a:cubicBezTo>
                  <a:pt x="3259856" y="2320718"/>
                  <a:pt x="3263264" y="2322422"/>
                  <a:pt x="3260708" y="2326681"/>
                </a:cubicBezTo>
                <a:cubicBezTo>
                  <a:pt x="3259004" y="2330089"/>
                  <a:pt x="3256448" y="2331793"/>
                  <a:pt x="3252188" y="2329237"/>
                </a:cubicBezTo>
                <a:cubicBezTo>
                  <a:pt x="3247927" y="2326681"/>
                  <a:pt x="3241964" y="2325829"/>
                  <a:pt x="3237704" y="2323274"/>
                </a:cubicBezTo>
                <a:cubicBezTo>
                  <a:pt x="3232591" y="2320718"/>
                  <a:pt x="3230887" y="2324125"/>
                  <a:pt x="3229183" y="2326681"/>
                </a:cubicBezTo>
                <a:cubicBezTo>
                  <a:pt x="3224071" y="2332645"/>
                  <a:pt x="3231739" y="2330941"/>
                  <a:pt x="3232591" y="2332645"/>
                </a:cubicBezTo>
                <a:cubicBezTo>
                  <a:pt x="3238556" y="2340312"/>
                  <a:pt x="3247076" y="2347127"/>
                  <a:pt x="3249632" y="2357351"/>
                </a:cubicBezTo>
                <a:cubicBezTo>
                  <a:pt x="3250484" y="2361610"/>
                  <a:pt x="3252188" y="2365018"/>
                  <a:pt x="3256448" y="2364166"/>
                </a:cubicBezTo>
                <a:cubicBezTo>
                  <a:pt x="3263264" y="2363314"/>
                  <a:pt x="3255596" y="2357351"/>
                  <a:pt x="3259856" y="2353091"/>
                </a:cubicBezTo>
                <a:cubicBezTo>
                  <a:pt x="3264116" y="2356499"/>
                  <a:pt x="3268376" y="2368426"/>
                  <a:pt x="3275192" y="2355647"/>
                </a:cubicBezTo>
                <a:cubicBezTo>
                  <a:pt x="3276044" y="2353943"/>
                  <a:pt x="3280304" y="2353091"/>
                  <a:pt x="3282008" y="2355647"/>
                </a:cubicBezTo>
                <a:cubicBezTo>
                  <a:pt x="3286268" y="2359054"/>
                  <a:pt x="3284564" y="2364166"/>
                  <a:pt x="3283712" y="2368426"/>
                </a:cubicBezTo>
                <a:cubicBezTo>
                  <a:pt x="3282860" y="2373537"/>
                  <a:pt x="3278600" y="2375241"/>
                  <a:pt x="3274340" y="2374389"/>
                </a:cubicBezTo>
                <a:cubicBezTo>
                  <a:pt x="3256448" y="2370130"/>
                  <a:pt x="3235147" y="2380353"/>
                  <a:pt x="3224071" y="2359054"/>
                </a:cubicBezTo>
                <a:cubicBezTo>
                  <a:pt x="3216403" y="2360758"/>
                  <a:pt x="3220663" y="2364166"/>
                  <a:pt x="3220663" y="2366722"/>
                </a:cubicBezTo>
                <a:cubicBezTo>
                  <a:pt x="3220663" y="2370130"/>
                  <a:pt x="3218959" y="2371833"/>
                  <a:pt x="3215551" y="2371833"/>
                </a:cubicBezTo>
                <a:cubicBezTo>
                  <a:pt x="3212143" y="2371833"/>
                  <a:pt x="3213847" y="2368426"/>
                  <a:pt x="3212995" y="2367574"/>
                </a:cubicBezTo>
                <a:cubicBezTo>
                  <a:pt x="3209587" y="2356499"/>
                  <a:pt x="3205327" y="2353943"/>
                  <a:pt x="3195103" y="2363314"/>
                </a:cubicBezTo>
                <a:cubicBezTo>
                  <a:pt x="3178063" y="2378649"/>
                  <a:pt x="3177211" y="2380353"/>
                  <a:pt x="3186583" y="2400799"/>
                </a:cubicBezTo>
                <a:cubicBezTo>
                  <a:pt x="3189139" y="2406762"/>
                  <a:pt x="3189139" y="2416985"/>
                  <a:pt x="3183175" y="2419541"/>
                </a:cubicBezTo>
                <a:cubicBezTo>
                  <a:pt x="3178063" y="2421245"/>
                  <a:pt x="3167839" y="2428060"/>
                  <a:pt x="3161875" y="2416985"/>
                </a:cubicBezTo>
                <a:cubicBezTo>
                  <a:pt x="3160171" y="2414430"/>
                  <a:pt x="3159319" y="2411874"/>
                  <a:pt x="3156763" y="2414430"/>
                </a:cubicBezTo>
                <a:cubicBezTo>
                  <a:pt x="3145686" y="2426356"/>
                  <a:pt x="3132906" y="2412726"/>
                  <a:pt x="3121830" y="2417837"/>
                </a:cubicBezTo>
                <a:cubicBezTo>
                  <a:pt x="3118422" y="2419541"/>
                  <a:pt x="3118422" y="2415282"/>
                  <a:pt x="3120126" y="2412726"/>
                </a:cubicBezTo>
                <a:cubicBezTo>
                  <a:pt x="3121830" y="2410170"/>
                  <a:pt x="3126090" y="2407614"/>
                  <a:pt x="3120126" y="2405910"/>
                </a:cubicBezTo>
                <a:cubicBezTo>
                  <a:pt x="3116718" y="2405058"/>
                  <a:pt x="3111606" y="2405058"/>
                  <a:pt x="3111606" y="2410170"/>
                </a:cubicBezTo>
                <a:cubicBezTo>
                  <a:pt x="3110754" y="2416985"/>
                  <a:pt x="3106494" y="2421245"/>
                  <a:pt x="3103938" y="2426356"/>
                </a:cubicBezTo>
                <a:cubicBezTo>
                  <a:pt x="3102234" y="2430616"/>
                  <a:pt x="3106494" y="2441691"/>
                  <a:pt x="3094566" y="2438284"/>
                </a:cubicBezTo>
                <a:cubicBezTo>
                  <a:pt x="3094566" y="2440839"/>
                  <a:pt x="3095418" y="2443395"/>
                  <a:pt x="3096270" y="2447655"/>
                </a:cubicBezTo>
                <a:cubicBezTo>
                  <a:pt x="3082638" y="2436580"/>
                  <a:pt x="3073266" y="2423801"/>
                  <a:pt x="3063042" y="2411022"/>
                </a:cubicBezTo>
                <a:cubicBezTo>
                  <a:pt x="3061337" y="2409318"/>
                  <a:pt x="3060485" y="2405058"/>
                  <a:pt x="3057929" y="2406762"/>
                </a:cubicBezTo>
                <a:cubicBezTo>
                  <a:pt x="3046853" y="2414430"/>
                  <a:pt x="3042593" y="2405910"/>
                  <a:pt x="3037481" y="2399095"/>
                </a:cubicBezTo>
                <a:cubicBezTo>
                  <a:pt x="3035777" y="2397391"/>
                  <a:pt x="3033221" y="2396539"/>
                  <a:pt x="3032369" y="2398243"/>
                </a:cubicBezTo>
                <a:cubicBezTo>
                  <a:pt x="3029813" y="2403355"/>
                  <a:pt x="3028109" y="2409318"/>
                  <a:pt x="3026405" y="2415282"/>
                </a:cubicBezTo>
                <a:cubicBezTo>
                  <a:pt x="3026405" y="2416133"/>
                  <a:pt x="3036629" y="2414430"/>
                  <a:pt x="3029813" y="2421245"/>
                </a:cubicBezTo>
                <a:cubicBezTo>
                  <a:pt x="3027257" y="2423801"/>
                  <a:pt x="3023849" y="2425505"/>
                  <a:pt x="3018737" y="2423801"/>
                </a:cubicBezTo>
                <a:cubicBezTo>
                  <a:pt x="2999993" y="2416133"/>
                  <a:pt x="2999141" y="2416985"/>
                  <a:pt x="3002549" y="2437432"/>
                </a:cubicBezTo>
                <a:cubicBezTo>
                  <a:pt x="3004253" y="2448507"/>
                  <a:pt x="2994029" y="2456174"/>
                  <a:pt x="2994881" y="2466397"/>
                </a:cubicBezTo>
                <a:cubicBezTo>
                  <a:pt x="2994881" y="2468101"/>
                  <a:pt x="2989769" y="2468101"/>
                  <a:pt x="2988065" y="2466397"/>
                </a:cubicBezTo>
                <a:cubicBezTo>
                  <a:pt x="2982953" y="2461285"/>
                  <a:pt x="2966764" y="2467249"/>
                  <a:pt x="2973581" y="2450211"/>
                </a:cubicBezTo>
                <a:cubicBezTo>
                  <a:pt x="2958244" y="2457026"/>
                  <a:pt x="2944612" y="2462137"/>
                  <a:pt x="2930128" y="2461285"/>
                </a:cubicBezTo>
                <a:cubicBezTo>
                  <a:pt x="2914792" y="2460433"/>
                  <a:pt x="2902864" y="2451062"/>
                  <a:pt x="2895196" y="2438284"/>
                </a:cubicBezTo>
                <a:cubicBezTo>
                  <a:pt x="2891788" y="2432320"/>
                  <a:pt x="2889232" y="2426356"/>
                  <a:pt x="2882415" y="2435728"/>
                </a:cubicBezTo>
                <a:cubicBezTo>
                  <a:pt x="2878155" y="2440839"/>
                  <a:pt x="2874747" y="2438284"/>
                  <a:pt x="2871339" y="2433172"/>
                </a:cubicBezTo>
                <a:cubicBezTo>
                  <a:pt x="2861967" y="2420393"/>
                  <a:pt x="2848335" y="2410170"/>
                  <a:pt x="2840667" y="2393131"/>
                </a:cubicBezTo>
                <a:cubicBezTo>
                  <a:pt x="2832999" y="2405058"/>
                  <a:pt x="2816811" y="2404207"/>
                  <a:pt x="2812551" y="2417837"/>
                </a:cubicBezTo>
                <a:cubicBezTo>
                  <a:pt x="2811699" y="2420393"/>
                  <a:pt x="2807439" y="2422097"/>
                  <a:pt x="2804883" y="2419541"/>
                </a:cubicBezTo>
                <a:cubicBezTo>
                  <a:pt x="2800622" y="2416133"/>
                  <a:pt x="2804031" y="2412726"/>
                  <a:pt x="2806587" y="2411022"/>
                </a:cubicBezTo>
                <a:cubicBezTo>
                  <a:pt x="2809143" y="2409318"/>
                  <a:pt x="2811699" y="2408466"/>
                  <a:pt x="2812551" y="2404207"/>
                </a:cubicBezTo>
                <a:cubicBezTo>
                  <a:pt x="2813403" y="2400799"/>
                  <a:pt x="2811699" y="2398243"/>
                  <a:pt x="2808291" y="2397391"/>
                </a:cubicBezTo>
                <a:cubicBezTo>
                  <a:pt x="2805735" y="2396539"/>
                  <a:pt x="2803179" y="2397391"/>
                  <a:pt x="2802327" y="2400799"/>
                </a:cubicBezTo>
                <a:cubicBezTo>
                  <a:pt x="2800622" y="2414430"/>
                  <a:pt x="2791251" y="2408466"/>
                  <a:pt x="2782730" y="2409318"/>
                </a:cubicBezTo>
                <a:cubicBezTo>
                  <a:pt x="2783582" y="2406762"/>
                  <a:pt x="2784434" y="2405058"/>
                  <a:pt x="2785286" y="2404207"/>
                </a:cubicBezTo>
                <a:cubicBezTo>
                  <a:pt x="2788694" y="2400799"/>
                  <a:pt x="2795511" y="2399095"/>
                  <a:pt x="2793807" y="2392279"/>
                </a:cubicBezTo>
                <a:cubicBezTo>
                  <a:pt x="2792954" y="2388872"/>
                  <a:pt x="2789546" y="2387168"/>
                  <a:pt x="2786138" y="2388872"/>
                </a:cubicBezTo>
                <a:cubicBezTo>
                  <a:pt x="2780174" y="2391428"/>
                  <a:pt x="2772506" y="2391428"/>
                  <a:pt x="2771654" y="2399947"/>
                </a:cubicBezTo>
                <a:cubicBezTo>
                  <a:pt x="2771654" y="2402503"/>
                  <a:pt x="2772506" y="2405910"/>
                  <a:pt x="2769098" y="2408466"/>
                </a:cubicBezTo>
                <a:cubicBezTo>
                  <a:pt x="2746094" y="2395687"/>
                  <a:pt x="2747798" y="2373537"/>
                  <a:pt x="2748650" y="2352239"/>
                </a:cubicBezTo>
                <a:cubicBezTo>
                  <a:pt x="2748650" y="2349683"/>
                  <a:pt x="2749502" y="2347127"/>
                  <a:pt x="2748650" y="2343720"/>
                </a:cubicBezTo>
                <a:cubicBezTo>
                  <a:pt x="2746946" y="2338608"/>
                  <a:pt x="2753762" y="2335201"/>
                  <a:pt x="2758022" y="2336904"/>
                </a:cubicBezTo>
                <a:cubicBezTo>
                  <a:pt x="2762282" y="2338608"/>
                  <a:pt x="2765690" y="2336904"/>
                  <a:pt x="2763986" y="2334349"/>
                </a:cubicBezTo>
                <a:cubicBezTo>
                  <a:pt x="2758022" y="2324977"/>
                  <a:pt x="2765690" y="2320718"/>
                  <a:pt x="2769950" y="2315606"/>
                </a:cubicBezTo>
                <a:cubicBezTo>
                  <a:pt x="2772506" y="2313050"/>
                  <a:pt x="2775914" y="2310495"/>
                  <a:pt x="2770802" y="2307087"/>
                </a:cubicBezTo>
                <a:cubicBezTo>
                  <a:pt x="2766542" y="2304531"/>
                  <a:pt x="2763986" y="2304531"/>
                  <a:pt x="2761430" y="2308791"/>
                </a:cubicBezTo>
                <a:cubicBezTo>
                  <a:pt x="2754614" y="2317310"/>
                  <a:pt x="2746946" y="2324977"/>
                  <a:pt x="2734166" y="2324125"/>
                </a:cubicBezTo>
                <a:cubicBezTo>
                  <a:pt x="2732462" y="2324125"/>
                  <a:pt x="2728202" y="2325829"/>
                  <a:pt x="2728202" y="2324125"/>
                </a:cubicBezTo>
                <a:cubicBezTo>
                  <a:pt x="2727350" y="2317310"/>
                  <a:pt x="2725646" y="2309643"/>
                  <a:pt x="2727350" y="2302827"/>
                </a:cubicBezTo>
                <a:cubicBezTo>
                  <a:pt x="2728202" y="2298568"/>
                  <a:pt x="2729054" y="2293456"/>
                  <a:pt x="2737574" y="2291752"/>
                </a:cubicBezTo>
                <a:cubicBezTo>
                  <a:pt x="2746094" y="2290048"/>
                  <a:pt x="2758874" y="2295160"/>
                  <a:pt x="2763986" y="2281529"/>
                </a:cubicBezTo>
                <a:cubicBezTo>
                  <a:pt x="2764838" y="2279825"/>
                  <a:pt x="2772506" y="2281529"/>
                  <a:pt x="2768246" y="2275566"/>
                </a:cubicBezTo>
                <a:cubicBezTo>
                  <a:pt x="2765690" y="2272158"/>
                  <a:pt x="2760578" y="2272158"/>
                  <a:pt x="2757170" y="2273862"/>
                </a:cubicBezTo>
                <a:cubicBezTo>
                  <a:pt x="2746946" y="2278973"/>
                  <a:pt x="2743538" y="2278121"/>
                  <a:pt x="2733314" y="2271306"/>
                </a:cubicBezTo>
                <a:cubicBezTo>
                  <a:pt x="2729054" y="2268750"/>
                  <a:pt x="2726498" y="2262787"/>
                  <a:pt x="2717978" y="2263639"/>
                </a:cubicBezTo>
                <a:cubicBezTo>
                  <a:pt x="2708606" y="2264491"/>
                  <a:pt x="2706901" y="2258527"/>
                  <a:pt x="2712866" y="2250860"/>
                </a:cubicBezTo>
                <a:cubicBezTo>
                  <a:pt x="2716274" y="2245748"/>
                  <a:pt x="2709458" y="2244896"/>
                  <a:pt x="2710310" y="2242341"/>
                </a:cubicBezTo>
                <a:cubicBezTo>
                  <a:pt x="2712014" y="2236377"/>
                  <a:pt x="2700085" y="2232970"/>
                  <a:pt x="2707753" y="2228710"/>
                </a:cubicBezTo>
                <a:cubicBezTo>
                  <a:pt x="2712866" y="2226154"/>
                  <a:pt x="2720534" y="2227858"/>
                  <a:pt x="2725646" y="2231266"/>
                </a:cubicBezTo>
                <a:cubicBezTo>
                  <a:pt x="2729906" y="2234673"/>
                  <a:pt x="2731610" y="2246600"/>
                  <a:pt x="2737574" y="2242341"/>
                </a:cubicBezTo>
                <a:cubicBezTo>
                  <a:pt x="2743538" y="2238081"/>
                  <a:pt x="2735018" y="2231266"/>
                  <a:pt x="2730758" y="2227006"/>
                </a:cubicBezTo>
                <a:cubicBezTo>
                  <a:pt x="2725646" y="2221043"/>
                  <a:pt x="2732462" y="2221043"/>
                  <a:pt x="2734166" y="2220191"/>
                </a:cubicBezTo>
                <a:cubicBezTo>
                  <a:pt x="2740130" y="2218487"/>
                  <a:pt x="2746094" y="2218487"/>
                  <a:pt x="2752058" y="2217635"/>
                </a:cubicBezTo>
                <a:cubicBezTo>
                  <a:pt x="2759726" y="2216783"/>
                  <a:pt x="2772506" y="2221043"/>
                  <a:pt x="2765690" y="2204856"/>
                </a:cubicBezTo>
                <a:cubicBezTo>
                  <a:pt x="2765690" y="2204004"/>
                  <a:pt x="2766542" y="2201448"/>
                  <a:pt x="2767394" y="2201448"/>
                </a:cubicBezTo>
                <a:cubicBezTo>
                  <a:pt x="2772506" y="2201448"/>
                  <a:pt x="2778470" y="2199744"/>
                  <a:pt x="2775062" y="2193781"/>
                </a:cubicBezTo>
                <a:cubicBezTo>
                  <a:pt x="2771654" y="2188669"/>
                  <a:pt x="2765690" y="2182706"/>
                  <a:pt x="2759726" y="2184410"/>
                </a:cubicBezTo>
                <a:cubicBezTo>
                  <a:pt x="2745242" y="2188669"/>
                  <a:pt x="2735018" y="2186966"/>
                  <a:pt x="2722238" y="2177594"/>
                </a:cubicBezTo>
                <a:cubicBezTo>
                  <a:pt x="2713718" y="2171631"/>
                  <a:pt x="2718830" y="2167371"/>
                  <a:pt x="2721386" y="2166519"/>
                </a:cubicBezTo>
                <a:cubicBezTo>
                  <a:pt x="2731610" y="2161408"/>
                  <a:pt x="2724794" y="2159704"/>
                  <a:pt x="2719682" y="2158852"/>
                </a:cubicBezTo>
                <a:cubicBezTo>
                  <a:pt x="2714570" y="2157148"/>
                  <a:pt x="2712866" y="2152888"/>
                  <a:pt x="2710310" y="2150333"/>
                </a:cubicBezTo>
                <a:cubicBezTo>
                  <a:pt x="2707753" y="2146925"/>
                  <a:pt x="2710310" y="2142665"/>
                  <a:pt x="2713718" y="2141813"/>
                </a:cubicBezTo>
                <a:cubicBezTo>
                  <a:pt x="2718830" y="2140110"/>
                  <a:pt x="2717978" y="2143517"/>
                  <a:pt x="2717978" y="2147777"/>
                </a:cubicBezTo>
                <a:cubicBezTo>
                  <a:pt x="2719682" y="2159704"/>
                  <a:pt x="2734166" y="2156296"/>
                  <a:pt x="2739278" y="2163963"/>
                </a:cubicBezTo>
                <a:cubicBezTo>
                  <a:pt x="2739278" y="2163963"/>
                  <a:pt x="2745242" y="2162260"/>
                  <a:pt x="2743538" y="2158852"/>
                </a:cubicBezTo>
                <a:cubicBezTo>
                  <a:pt x="2740130" y="2152888"/>
                  <a:pt x="2741834" y="2146073"/>
                  <a:pt x="2746946" y="2144369"/>
                </a:cubicBezTo>
                <a:cubicBezTo>
                  <a:pt x="2751206" y="2142665"/>
                  <a:pt x="2754614" y="2152888"/>
                  <a:pt x="2762282" y="2149481"/>
                </a:cubicBezTo>
                <a:cubicBezTo>
                  <a:pt x="2763986" y="2172483"/>
                  <a:pt x="2778470" y="2154592"/>
                  <a:pt x="2786991" y="2158852"/>
                </a:cubicBezTo>
                <a:cubicBezTo>
                  <a:pt x="2785286" y="2152888"/>
                  <a:pt x="2780174" y="2157148"/>
                  <a:pt x="2779322" y="2153740"/>
                </a:cubicBezTo>
                <a:cubicBezTo>
                  <a:pt x="2789546" y="2145221"/>
                  <a:pt x="2787842" y="2137554"/>
                  <a:pt x="2774210" y="2129886"/>
                </a:cubicBezTo>
                <a:cubicBezTo>
                  <a:pt x="2769950" y="2128183"/>
                  <a:pt x="2763986" y="2129035"/>
                  <a:pt x="2771654" y="2123071"/>
                </a:cubicBezTo>
                <a:cubicBezTo>
                  <a:pt x="2775914" y="2119663"/>
                  <a:pt x="2770802" y="2119663"/>
                  <a:pt x="2768246" y="2118811"/>
                </a:cubicBezTo>
                <a:cubicBezTo>
                  <a:pt x="2750354" y="2114552"/>
                  <a:pt x="2751206" y="2114552"/>
                  <a:pt x="2758022" y="2100069"/>
                </a:cubicBezTo>
                <a:cubicBezTo>
                  <a:pt x="2761430" y="2093254"/>
                  <a:pt x="2759726" y="2083882"/>
                  <a:pt x="2759726" y="2074511"/>
                </a:cubicBezTo>
                <a:cubicBezTo>
                  <a:pt x="2765690" y="2073659"/>
                  <a:pt x="2767394" y="2080475"/>
                  <a:pt x="2772506" y="2082179"/>
                </a:cubicBezTo>
                <a:cubicBezTo>
                  <a:pt x="2780174" y="2083882"/>
                  <a:pt x="2787842" y="2086438"/>
                  <a:pt x="2795511" y="2081327"/>
                </a:cubicBezTo>
                <a:cubicBezTo>
                  <a:pt x="2802327" y="2077067"/>
                  <a:pt x="2808291" y="2071955"/>
                  <a:pt x="2817663" y="2073659"/>
                </a:cubicBezTo>
                <a:cubicBezTo>
                  <a:pt x="2824479" y="2075363"/>
                  <a:pt x="2826183" y="2066844"/>
                  <a:pt x="2821923" y="2065140"/>
                </a:cubicBezTo>
                <a:cubicBezTo>
                  <a:pt x="2814255" y="2061732"/>
                  <a:pt x="2815959" y="2050657"/>
                  <a:pt x="2805735" y="2050657"/>
                </a:cubicBezTo>
                <a:cubicBezTo>
                  <a:pt x="2804031" y="2050657"/>
                  <a:pt x="2800622" y="2043842"/>
                  <a:pt x="2802327" y="2040434"/>
                </a:cubicBezTo>
                <a:cubicBezTo>
                  <a:pt x="2804883" y="2036175"/>
                  <a:pt x="2808291" y="2039582"/>
                  <a:pt x="2810847" y="2040434"/>
                </a:cubicBezTo>
                <a:cubicBezTo>
                  <a:pt x="2818515" y="2041286"/>
                  <a:pt x="2823627" y="2034471"/>
                  <a:pt x="2827035" y="2028507"/>
                </a:cubicBezTo>
                <a:cubicBezTo>
                  <a:pt x="2830443" y="2021692"/>
                  <a:pt x="2832147" y="2018284"/>
                  <a:pt x="2841519" y="2022544"/>
                </a:cubicBezTo>
                <a:cubicBezTo>
                  <a:pt x="2847483" y="2025952"/>
                  <a:pt x="2857707" y="2023396"/>
                  <a:pt x="2853447" y="2012321"/>
                </a:cubicBezTo>
                <a:cubicBezTo>
                  <a:pt x="2850891" y="2006357"/>
                  <a:pt x="2855151" y="2006357"/>
                  <a:pt x="2857707" y="2004653"/>
                </a:cubicBezTo>
                <a:cubicBezTo>
                  <a:pt x="2861115" y="2002098"/>
                  <a:pt x="2864523" y="2002098"/>
                  <a:pt x="2867079" y="2004653"/>
                </a:cubicBezTo>
                <a:cubicBezTo>
                  <a:pt x="2869635" y="2008061"/>
                  <a:pt x="2872191" y="2013173"/>
                  <a:pt x="2877303" y="2008913"/>
                </a:cubicBezTo>
                <a:cubicBezTo>
                  <a:pt x="2882415" y="2003801"/>
                  <a:pt x="2879007" y="1997838"/>
                  <a:pt x="2876452" y="1993578"/>
                </a:cubicBezTo>
                <a:cubicBezTo>
                  <a:pt x="2874747" y="1990171"/>
                  <a:pt x="2869635" y="1987615"/>
                  <a:pt x="2870487" y="1981651"/>
                </a:cubicBezTo>
                <a:cubicBezTo>
                  <a:pt x="2871339" y="1975688"/>
                  <a:pt x="2874747" y="1973132"/>
                  <a:pt x="2879860" y="1973132"/>
                </a:cubicBezTo>
                <a:cubicBezTo>
                  <a:pt x="2884120" y="1973132"/>
                  <a:pt x="2884120" y="1977392"/>
                  <a:pt x="2885823" y="1980799"/>
                </a:cubicBezTo>
                <a:cubicBezTo>
                  <a:pt x="2888380" y="1985059"/>
                  <a:pt x="2877303" y="1993578"/>
                  <a:pt x="2888380" y="1993578"/>
                </a:cubicBezTo>
                <a:cubicBezTo>
                  <a:pt x="2898604" y="1993578"/>
                  <a:pt x="2895196" y="1983355"/>
                  <a:pt x="2895196" y="1976540"/>
                </a:cubicBezTo>
                <a:cubicBezTo>
                  <a:pt x="2895196" y="1977392"/>
                  <a:pt x="2890936" y="1975688"/>
                  <a:pt x="2892640" y="1972280"/>
                </a:cubicBezTo>
                <a:close/>
                <a:moveTo>
                  <a:pt x="2793807" y="2358202"/>
                </a:moveTo>
                <a:cubicBezTo>
                  <a:pt x="2792954" y="2360758"/>
                  <a:pt x="2792102" y="2361610"/>
                  <a:pt x="2792102" y="2363314"/>
                </a:cubicBezTo>
                <a:cubicBezTo>
                  <a:pt x="2792102" y="2366722"/>
                  <a:pt x="2791251" y="2370981"/>
                  <a:pt x="2792102" y="2374389"/>
                </a:cubicBezTo>
                <a:cubicBezTo>
                  <a:pt x="2792102" y="2375241"/>
                  <a:pt x="2796362" y="2376093"/>
                  <a:pt x="2798919" y="2373537"/>
                </a:cubicBezTo>
                <a:cubicBezTo>
                  <a:pt x="2802327" y="2370130"/>
                  <a:pt x="2804031" y="2368426"/>
                  <a:pt x="2802327" y="2361610"/>
                </a:cubicBezTo>
                <a:cubicBezTo>
                  <a:pt x="2798067" y="2344572"/>
                  <a:pt x="2788694" y="2342016"/>
                  <a:pt x="2771654" y="2355647"/>
                </a:cubicBezTo>
                <a:cubicBezTo>
                  <a:pt x="2778470" y="2356499"/>
                  <a:pt x="2785286" y="2357351"/>
                  <a:pt x="2793807" y="2358202"/>
                </a:cubicBezTo>
                <a:close/>
                <a:moveTo>
                  <a:pt x="2789546" y="2310495"/>
                </a:moveTo>
                <a:cubicBezTo>
                  <a:pt x="2784434" y="2314754"/>
                  <a:pt x="2777618" y="2319866"/>
                  <a:pt x="2771654" y="2324977"/>
                </a:cubicBezTo>
                <a:cubicBezTo>
                  <a:pt x="2775914" y="2327533"/>
                  <a:pt x="2780174" y="2332645"/>
                  <a:pt x="2785286" y="2332645"/>
                </a:cubicBezTo>
                <a:cubicBezTo>
                  <a:pt x="2792102" y="2332645"/>
                  <a:pt x="2798919" y="2330089"/>
                  <a:pt x="2798919" y="2319866"/>
                </a:cubicBezTo>
                <a:cubicBezTo>
                  <a:pt x="2798919" y="2314754"/>
                  <a:pt x="2796362" y="2311346"/>
                  <a:pt x="2789546" y="2310495"/>
                </a:cubicBezTo>
                <a:close/>
                <a:moveTo>
                  <a:pt x="3124386" y="2370981"/>
                </a:moveTo>
                <a:cubicBezTo>
                  <a:pt x="3124386" y="2383760"/>
                  <a:pt x="3130350" y="2393131"/>
                  <a:pt x="3134610" y="2404207"/>
                </a:cubicBezTo>
                <a:cubicBezTo>
                  <a:pt x="3135462" y="2406762"/>
                  <a:pt x="3138018" y="2410170"/>
                  <a:pt x="3141426" y="2408466"/>
                </a:cubicBezTo>
                <a:cubicBezTo>
                  <a:pt x="3145686" y="2406762"/>
                  <a:pt x="3144835" y="2403355"/>
                  <a:pt x="3143130" y="2399095"/>
                </a:cubicBezTo>
                <a:cubicBezTo>
                  <a:pt x="3140575" y="2388020"/>
                  <a:pt x="3131202" y="2380353"/>
                  <a:pt x="3124386" y="2370981"/>
                </a:cubicBezTo>
                <a:close/>
                <a:moveTo>
                  <a:pt x="3184879" y="270985"/>
                </a:moveTo>
                <a:cubicBezTo>
                  <a:pt x="3194251" y="267577"/>
                  <a:pt x="3203623" y="263318"/>
                  <a:pt x="3202771" y="279504"/>
                </a:cubicBezTo>
                <a:cubicBezTo>
                  <a:pt x="3202771" y="280356"/>
                  <a:pt x="3203623" y="282060"/>
                  <a:pt x="3203623" y="282060"/>
                </a:cubicBezTo>
                <a:cubicBezTo>
                  <a:pt x="3221515" y="280356"/>
                  <a:pt x="3206179" y="299950"/>
                  <a:pt x="3218107" y="303358"/>
                </a:cubicBezTo>
                <a:cubicBezTo>
                  <a:pt x="3219811" y="304210"/>
                  <a:pt x="3216403" y="311025"/>
                  <a:pt x="3215551" y="310174"/>
                </a:cubicBezTo>
                <a:cubicBezTo>
                  <a:pt x="3203623" y="302506"/>
                  <a:pt x="3203623" y="318693"/>
                  <a:pt x="3196807" y="318693"/>
                </a:cubicBezTo>
                <a:cubicBezTo>
                  <a:pt x="3190843" y="319545"/>
                  <a:pt x="3184879" y="318693"/>
                  <a:pt x="3182323" y="325508"/>
                </a:cubicBezTo>
                <a:cubicBezTo>
                  <a:pt x="3174655" y="329768"/>
                  <a:pt x="3165283" y="325508"/>
                  <a:pt x="3156763" y="336583"/>
                </a:cubicBezTo>
                <a:cubicBezTo>
                  <a:pt x="3151651" y="345103"/>
                  <a:pt x="3149946" y="342547"/>
                  <a:pt x="3157615" y="347658"/>
                </a:cubicBezTo>
                <a:cubicBezTo>
                  <a:pt x="3164431" y="352770"/>
                  <a:pt x="3171247" y="360437"/>
                  <a:pt x="3166135" y="371512"/>
                </a:cubicBezTo>
                <a:cubicBezTo>
                  <a:pt x="3161875" y="381735"/>
                  <a:pt x="3164431" y="395366"/>
                  <a:pt x="3152503" y="403033"/>
                </a:cubicBezTo>
                <a:cubicBezTo>
                  <a:pt x="3153355" y="403885"/>
                  <a:pt x="3154206" y="405589"/>
                  <a:pt x="3155059" y="406441"/>
                </a:cubicBezTo>
                <a:cubicBezTo>
                  <a:pt x="3159319" y="408997"/>
                  <a:pt x="3166987" y="410701"/>
                  <a:pt x="3166135" y="415812"/>
                </a:cubicBezTo>
                <a:cubicBezTo>
                  <a:pt x="3165283" y="420924"/>
                  <a:pt x="3160171" y="423480"/>
                  <a:pt x="3153355" y="423480"/>
                </a:cubicBezTo>
                <a:cubicBezTo>
                  <a:pt x="3148243" y="423480"/>
                  <a:pt x="3132906" y="427739"/>
                  <a:pt x="3149095" y="437962"/>
                </a:cubicBezTo>
                <a:cubicBezTo>
                  <a:pt x="3153355" y="440518"/>
                  <a:pt x="3149946" y="443926"/>
                  <a:pt x="3148243" y="445630"/>
                </a:cubicBezTo>
                <a:cubicBezTo>
                  <a:pt x="3145686" y="449037"/>
                  <a:pt x="3143982" y="447334"/>
                  <a:pt x="3141426" y="443926"/>
                </a:cubicBezTo>
                <a:cubicBezTo>
                  <a:pt x="3138018" y="438814"/>
                  <a:pt x="3134610" y="433703"/>
                  <a:pt x="3126090" y="431147"/>
                </a:cubicBezTo>
                <a:cubicBezTo>
                  <a:pt x="3130350" y="443926"/>
                  <a:pt x="3122682" y="458409"/>
                  <a:pt x="3138870" y="466928"/>
                </a:cubicBezTo>
                <a:cubicBezTo>
                  <a:pt x="3118422" y="472039"/>
                  <a:pt x="3119274" y="455853"/>
                  <a:pt x="3114162" y="445630"/>
                </a:cubicBezTo>
                <a:cubicBezTo>
                  <a:pt x="3109050" y="452445"/>
                  <a:pt x="3108198" y="460112"/>
                  <a:pt x="3104790" y="466928"/>
                </a:cubicBezTo>
                <a:cubicBezTo>
                  <a:pt x="3097974" y="483114"/>
                  <a:pt x="3097122" y="491634"/>
                  <a:pt x="3112458" y="502709"/>
                </a:cubicBezTo>
                <a:cubicBezTo>
                  <a:pt x="3119274" y="507820"/>
                  <a:pt x="3105642" y="514636"/>
                  <a:pt x="3103938" y="521451"/>
                </a:cubicBezTo>
                <a:cubicBezTo>
                  <a:pt x="3102234" y="526563"/>
                  <a:pt x="3097974" y="526563"/>
                  <a:pt x="3094566" y="524859"/>
                </a:cubicBezTo>
                <a:cubicBezTo>
                  <a:pt x="3088602" y="521451"/>
                  <a:pt x="3085194" y="520599"/>
                  <a:pt x="3085194" y="529970"/>
                </a:cubicBezTo>
                <a:cubicBezTo>
                  <a:pt x="3085194" y="534230"/>
                  <a:pt x="3079230" y="541897"/>
                  <a:pt x="3073266" y="537638"/>
                </a:cubicBezTo>
                <a:cubicBezTo>
                  <a:pt x="3064745" y="532526"/>
                  <a:pt x="3072414" y="524859"/>
                  <a:pt x="3073266" y="518043"/>
                </a:cubicBezTo>
                <a:cubicBezTo>
                  <a:pt x="3073266" y="513784"/>
                  <a:pt x="3086046" y="515488"/>
                  <a:pt x="3077526" y="508672"/>
                </a:cubicBezTo>
                <a:cubicBezTo>
                  <a:pt x="3073266" y="505264"/>
                  <a:pt x="3069858" y="507820"/>
                  <a:pt x="3065598" y="513784"/>
                </a:cubicBezTo>
                <a:cubicBezTo>
                  <a:pt x="3059634" y="523155"/>
                  <a:pt x="3049409" y="527415"/>
                  <a:pt x="3032369" y="523155"/>
                </a:cubicBezTo>
                <a:cubicBezTo>
                  <a:pt x="3046001" y="534230"/>
                  <a:pt x="3040889" y="544453"/>
                  <a:pt x="3036629" y="553824"/>
                </a:cubicBezTo>
                <a:cubicBezTo>
                  <a:pt x="3034073" y="561492"/>
                  <a:pt x="3018737" y="558084"/>
                  <a:pt x="3010217" y="552120"/>
                </a:cubicBezTo>
                <a:cubicBezTo>
                  <a:pt x="3001697" y="546157"/>
                  <a:pt x="3004253" y="531674"/>
                  <a:pt x="2990621" y="529970"/>
                </a:cubicBezTo>
                <a:cubicBezTo>
                  <a:pt x="2988065" y="529970"/>
                  <a:pt x="2989769" y="527415"/>
                  <a:pt x="2991473" y="525711"/>
                </a:cubicBezTo>
                <a:cubicBezTo>
                  <a:pt x="2995733" y="518895"/>
                  <a:pt x="2991473" y="510376"/>
                  <a:pt x="2994881" y="503561"/>
                </a:cubicBezTo>
                <a:cubicBezTo>
                  <a:pt x="2996585" y="499301"/>
                  <a:pt x="2994029" y="495893"/>
                  <a:pt x="2989769" y="495041"/>
                </a:cubicBezTo>
                <a:cubicBezTo>
                  <a:pt x="2984657" y="494189"/>
                  <a:pt x="2978693" y="494189"/>
                  <a:pt x="2974433" y="496745"/>
                </a:cubicBezTo>
                <a:cubicBezTo>
                  <a:pt x="2970173" y="499301"/>
                  <a:pt x="2976137" y="502709"/>
                  <a:pt x="2977841" y="505264"/>
                </a:cubicBezTo>
                <a:cubicBezTo>
                  <a:pt x="2982101" y="512932"/>
                  <a:pt x="2985509" y="521451"/>
                  <a:pt x="2976989" y="527415"/>
                </a:cubicBezTo>
                <a:cubicBezTo>
                  <a:pt x="2969321" y="532526"/>
                  <a:pt x="2960800" y="532526"/>
                  <a:pt x="2953984" y="524859"/>
                </a:cubicBezTo>
                <a:cubicBezTo>
                  <a:pt x="2949724" y="519747"/>
                  <a:pt x="2947168" y="518895"/>
                  <a:pt x="2942908" y="526563"/>
                </a:cubicBezTo>
                <a:cubicBezTo>
                  <a:pt x="2942056" y="528267"/>
                  <a:pt x="2935240" y="540193"/>
                  <a:pt x="2926720" y="530822"/>
                </a:cubicBezTo>
                <a:cubicBezTo>
                  <a:pt x="2923312" y="527415"/>
                  <a:pt x="2922460" y="530822"/>
                  <a:pt x="2921608" y="533378"/>
                </a:cubicBezTo>
                <a:cubicBezTo>
                  <a:pt x="2914792" y="542749"/>
                  <a:pt x="2907976" y="551268"/>
                  <a:pt x="2893492" y="547009"/>
                </a:cubicBezTo>
                <a:cubicBezTo>
                  <a:pt x="2888380" y="545305"/>
                  <a:pt x="2880712" y="553824"/>
                  <a:pt x="2877303" y="561492"/>
                </a:cubicBezTo>
                <a:cubicBezTo>
                  <a:pt x="2874747" y="567455"/>
                  <a:pt x="2871339" y="572567"/>
                  <a:pt x="2862819" y="575974"/>
                </a:cubicBezTo>
                <a:cubicBezTo>
                  <a:pt x="2875599" y="557232"/>
                  <a:pt x="2861967" y="550417"/>
                  <a:pt x="2850891" y="541897"/>
                </a:cubicBezTo>
                <a:cubicBezTo>
                  <a:pt x="2847483" y="539342"/>
                  <a:pt x="2845779" y="536786"/>
                  <a:pt x="2844927" y="533378"/>
                </a:cubicBezTo>
                <a:cubicBezTo>
                  <a:pt x="2844075" y="529118"/>
                  <a:pt x="2843223" y="525711"/>
                  <a:pt x="2838111" y="529970"/>
                </a:cubicBezTo>
                <a:cubicBezTo>
                  <a:pt x="2828739" y="538490"/>
                  <a:pt x="2825331" y="526563"/>
                  <a:pt x="2823627" y="524007"/>
                </a:cubicBezTo>
                <a:cubicBezTo>
                  <a:pt x="2821071" y="518043"/>
                  <a:pt x="2825331" y="512080"/>
                  <a:pt x="2832147" y="510376"/>
                </a:cubicBezTo>
                <a:cubicBezTo>
                  <a:pt x="2832999" y="510376"/>
                  <a:pt x="2835555" y="512080"/>
                  <a:pt x="2836407" y="511228"/>
                </a:cubicBezTo>
                <a:cubicBezTo>
                  <a:pt x="2842371" y="506968"/>
                  <a:pt x="2850891" y="518043"/>
                  <a:pt x="2855151" y="508672"/>
                </a:cubicBezTo>
                <a:cubicBezTo>
                  <a:pt x="2859411" y="499301"/>
                  <a:pt x="2847483" y="499301"/>
                  <a:pt x="2844075" y="494189"/>
                </a:cubicBezTo>
                <a:cubicBezTo>
                  <a:pt x="2838963" y="485670"/>
                  <a:pt x="2850039" y="477151"/>
                  <a:pt x="2841519" y="470336"/>
                </a:cubicBezTo>
                <a:cubicBezTo>
                  <a:pt x="2837259" y="477151"/>
                  <a:pt x="2828739" y="479707"/>
                  <a:pt x="2822775" y="485670"/>
                </a:cubicBezTo>
                <a:cubicBezTo>
                  <a:pt x="2827035" y="487374"/>
                  <a:pt x="2831295" y="486522"/>
                  <a:pt x="2827887" y="495041"/>
                </a:cubicBezTo>
                <a:cubicBezTo>
                  <a:pt x="2823627" y="506968"/>
                  <a:pt x="2815107" y="512080"/>
                  <a:pt x="2805735" y="513784"/>
                </a:cubicBezTo>
                <a:cubicBezTo>
                  <a:pt x="2798919" y="514636"/>
                  <a:pt x="2792954" y="507820"/>
                  <a:pt x="2793807" y="497597"/>
                </a:cubicBezTo>
                <a:cubicBezTo>
                  <a:pt x="2794659" y="493338"/>
                  <a:pt x="2787842" y="490782"/>
                  <a:pt x="2783582" y="495041"/>
                </a:cubicBezTo>
                <a:cubicBezTo>
                  <a:pt x="2773358" y="506116"/>
                  <a:pt x="2763986" y="508672"/>
                  <a:pt x="2746946" y="506968"/>
                </a:cubicBezTo>
                <a:cubicBezTo>
                  <a:pt x="2731610" y="505264"/>
                  <a:pt x="2738426" y="498449"/>
                  <a:pt x="2737574" y="493338"/>
                </a:cubicBezTo>
                <a:cubicBezTo>
                  <a:pt x="2736722" y="483114"/>
                  <a:pt x="2735870" y="472891"/>
                  <a:pt x="2744390" y="464372"/>
                </a:cubicBezTo>
                <a:cubicBezTo>
                  <a:pt x="2748650" y="460112"/>
                  <a:pt x="2753762" y="457557"/>
                  <a:pt x="2758022" y="459261"/>
                </a:cubicBezTo>
                <a:cubicBezTo>
                  <a:pt x="2772506" y="465224"/>
                  <a:pt x="2775914" y="455001"/>
                  <a:pt x="2772506" y="446482"/>
                </a:cubicBezTo>
                <a:cubicBezTo>
                  <a:pt x="2767394" y="434555"/>
                  <a:pt x="2773358" y="422628"/>
                  <a:pt x="2766542" y="411553"/>
                </a:cubicBezTo>
                <a:cubicBezTo>
                  <a:pt x="2762282" y="403885"/>
                  <a:pt x="2758874" y="400478"/>
                  <a:pt x="2750354" y="401330"/>
                </a:cubicBezTo>
                <a:cubicBezTo>
                  <a:pt x="2738426" y="402182"/>
                  <a:pt x="2733314" y="390255"/>
                  <a:pt x="2735870" y="385143"/>
                </a:cubicBezTo>
                <a:cubicBezTo>
                  <a:pt x="2740130" y="375772"/>
                  <a:pt x="2736722" y="362993"/>
                  <a:pt x="2747798" y="355326"/>
                </a:cubicBezTo>
                <a:cubicBezTo>
                  <a:pt x="2758022" y="347658"/>
                  <a:pt x="2758874" y="330620"/>
                  <a:pt x="2774210" y="326360"/>
                </a:cubicBezTo>
                <a:cubicBezTo>
                  <a:pt x="2775062" y="326360"/>
                  <a:pt x="2787842" y="316989"/>
                  <a:pt x="2774210" y="311025"/>
                </a:cubicBezTo>
                <a:cubicBezTo>
                  <a:pt x="2770802" y="309322"/>
                  <a:pt x="2770802" y="301654"/>
                  <a:pt x="2769098" y="296543"/>
                </a:cubicBezTo>
                <a:cubicBezTo>
                  <a:pt x="2768246" y="293987"/>
                  <a:pt x="2769098" y="292283"/>
                  <a:pt x="2772506" y="290579"/>
                </a:cubicBezTo>
                <a:cubicBezTo>
                  <a:pt x="2775914" y="288875"/>
                  <a:pt x="2776766" y="289727"/>
                  <a:pt x="2778470" y="292283"/>
                </a:cubicBezTo>
                <a:cubicBezTo>
                  <a:pt x="2780174" y="295691"/>
                  <a:pt x="2783582" y="298247"/>
                  <a:pt x="2787842" y="295691"/>
                </a:cubicBezTo>
                <a:cubicBezTo>
                  <a:pt x="2792954" y="293135"/>
                  <a:pt x="2789546" y="288875"/>
                  <a:pt x="2788694" y="286320"/>
                </a:cubicBezTo>
                <a:cubicBezTo>
                  <a:pt x="2785286" y="273541"/>
                  <a:pt x="2797214" y="261614"/>
                  <a:pt x="2789546" y="248835"/>
                </a:cubicBezTo>
                <a:cubicBezTo>
                  <a:pt x="2797214" y="245427"/>
                  <a:pt x="2799771" y="236908"/>
                  <a:pt x="2806587" y="232648"/>
                </a:cubicBezTo>
                <a:cubicBezTo>
                  <a:pt x="2815107" y="227537"/>
                  <a:pt x="2821071" y="218166"/>
                  <a:pt x="2830443" y="213054"/>
                </a:cubicBezTo>
                <a:cubicBezTo>
                  <a:pt x="2834703" y="210498"/>
                  <a:pt x="2838111" y="204535"/>
                  <a:pt x="2839815" y="199423"/>
                </a:cubicBezTo>
                <a:cubicBezTo>
                  <a:pt x="2841519" y="192608"/>
                  <a:pt x="2835555" y="181533"/>
                  <a:pt x="2850891" y="188348"/>
                </a:cubicBezTo>
                <a:cubicBezTo>
                  <a:pt x="2852595" y="189200"/>
                  <a:pt x="2853447" y="178125"/>
                  <a:pt x="2860263" y="176421"/>
                </a:cubicBezTo>
                <a:cubicBezTo>
                  <a:pt x="2856855" y="162790"/>
                  <a:pt x="2878155" y="157679"/>
                  <a:pt x="2873043" y="142344"/>
                </a:cubicBezTo>
                <a:cubicBezTo>
                  <a:pt x="2872191" y="140640"/>
                  <a:pt x="2879007" y="132973"/>
                  <a:pt x="2884120" y="133825"/>
                </a:cubicBezTo>
                <a:cubicBezTo>
                  <a:pt x="2890936" y="134677"/>
                  <a:pt x="2889232" y="140640"/>
                  <a:pt x="2887528" y="144900"/>
                </a:cubicBezTo>
                <a:cubicBezTo>
                  <a:pt x="2886676" y="148308"/>
                  <a:pt x="2889232" y="150864"/>
                  <a:pt x="2889232" y="153419"/>
                </a:cubicBezTo>
                <a:cubicBezTo>
                  <a:pt x="2890083" y="157679"/>
                  <a:pt x="2888380" y="162790"/>
                  <a:pt x="2895196" y="161087"/>
                </a:cubicBezTo>
                <a:cubicBezTo>
                  <a:pt x="2900308" y="160235"/>
                  <a:pt x="2902012" y="155975"/>
                  <a:pt x="2902012" y="151715"/>
                </a:cubicBezTo>
                <a:cubicBezTo>
                  <a:pt x="2902012" y="146604"/>
                  <a:pt x="2896900" y="142344"/>
                  <a:pt x="2900308" y="136381"/>
                </a:cubicBezTo>
                <a:cubicBezTo>
                  <a:pt x="2909680" y="138937"/>
                  <a:pt x="2913940" y="153419"/>
                  <a:pt x="2926720" y="148308"/>
                </a:cubicBezTo>
                <a:cubicBezTo>
                  <a:pt x="2928424" y="147456"/>
                  <a:pt x="2930128" y="153419"/>
                  <a:pt x="2932684" y="149160"/>
                </a:cubicBezTo>
                <a:cubicBezTo>
                  <a:pt x="2933536" y="146604"/>
                  <a:pt x="2932684" y="144048"/>
                  <a:pt x="2930128" y="142344"/>
                </a:cubicBezTo>
                <a:cubicBezTo>
                  <a:pt x="2914792" y="128713"/>
                  <a:pt x="2913940" y="109119"/>
                  <a:pt x="2927572" y="97192"/>
                </a:cubicBezTo>
                <a:cubicBezTo>
                  <a:pt x="2930980" y="94636"/>
                  <a:pt x="2932684" y="96340"/>
                  <a:pt x="2935240" y="98044"/>
                </a:cubicBezTo>
                <a:cubicBezTo>
                  <a:pt x="2939500" y="102304"/>
                  <a:pt x="2944612" y="104008"/>
                  <a:pt x="2949724" y="98896"/>
                </a:cubicBezTo>
                <a:cubicBezTo>
                  <a:pt x="2949724" y="98896"/>
                  <a:pt x="2949724" y="98896"/>
                  <a:pt x="2949724" y="98896"/>
                </a:cubicBezTo>
                <a:cubicBezTo>
                  <a:pt x="2954836" y="100600"/>
                  <a:pt x="2959948" y="102304"/>
                  <a:pt x="2964208" y="103156"/>
                </a:cubicBezTo>
                <a:cubicBezTo>
                  <a:pt x="2973581" y="104860"/>
                  <a:pt x="2971024" y="98044"/>
                  <a:pt x="2977841" y="93784"/>
                </a:cubicBezTo>
                <a:cubicBezTo>
                  <a:pt x="2995733" y="81858"/>
                  <a:pt x="2990621" y="65671"/>
                  <a:pt x="2992325" y="50336"/>
                </a:cubicBezTo>
                <a:cubicBezTo>
                  <a:pt x="2994029" y="32446"/>
                  <a:pt x="3008513" y="42669"/>
                  <a:pt x="3017033" y="38409"/>
                </a:cubicBezTo>
                <a:cubicBezTo>
                  <a:pt x="3012773" y="46077"/>
                  <a:pt x="3004253" y="53744"/>
                  <a:pt x="3017033" y="58856"/>
                </a:cubicBezTo>
                <a:cubicBezTo>
                  <a:pt x="3022145" y="61411"/>
                  <a:pt x="3029813" y="66523"/>
                  <a:pt x="3034073" y="61411"/>
                </a:cubicBezTo>
                <a:cubicBezTo>
                  <a:pt x="3038333" y="57152"/>
                  <a:pt x="3034073" y="51188"/>
                  <a:pt x="3031517" y="45225"/>
                </a:cubicBezTo>
                <a:cubicBezTo>
                  <a:pt x="3028961" y="39261"/>
                  <a:pt x="3021293" y="32446"/>
                  <a:pt x="3029813" y="26482"/>
                </a:cubicBezTo>
                <a:cubicBezTo>
                  <a:pt x="3034925" y="23075"/>
                  <a:pt x="3040037" y="23075"/>
                  <a:pt x="3046001" y="26482"/>
                </a:cubicBezTo>
                <a:cubicBezTo>
                  <a:pt x="3053669" y="30742"/>
                  <a:pt x="3051113" y="39261"/>
                  <a:pt x="3051965" y="45225"/>
                </a:cubicBezTo>
                <a:cubicBezTo>
                  <a:pt x="3052817" y="52892"/>
                  <a:pt x="3056225" y="52040"/>
                  <a:pt x="3057929" y="48632"/>
                </a:cubicBezTo>
                <a:cubicBezTo>
                  <a:pt x="3061337" y="43521"/>
                  <a:pt x="3067302" y="42669"/>
                  <a:pt x="3071562" y="39261"/>
                </a:cubicBezTo>
                <a:cubicBezTo>
                  <a:pt x="3083490" y="29890"/>
                  <a:pt x="3092010" y="32446"/>
                  <a:pt x="3095418" y="46929"/>
                </a:cubicBezTo>
                <a:cubicBezTo>
                  <a:pt x="3097122" y="54596"/>
                  <a:pt x="3093714" y="68227"/>
                  <a:pt x="3109902" y="57152"/>
                </a:cubicBezTo>
                <a:cubicBezTo>
                  <a:pt x="3115014" y="53744"/>
                  <a:pt x="3115014" y="59707"/>
                  <a:pt x="3114162" y="63115"/>
                </a:cubicBezTo>
                <a:cubicBezTo>
                  <a:pt x="3112458" y="76746"/>
                  <a:pt x="3098826" y="75894"/>
                  <a:pt x="3088602" y="81858"/>
                </a:cubicBezTo>
                <a:cubicBezTo>
                  <a:pt x="3100530" y="87821"/>
                  <a:pt x="3101382" y="93784"/>
                  <a:pt x="3088602" y="98044"/>
                </a:cubicBezTo>
                <a:cubicBezTo>
                  <a:pt x="3084342" y="99748"/>
                  <a:pt x="3086046" y="104860"/>
                  <a:pt x="3086046" y="107415"/>
                </a:cubicBezTo>
                <a:cubicBezTo>
                  <a:pt x="3085194" y="114231"/>
                  <a:pt x="3089454" y="108267"/>
                  <a:pt x="3091158" y="108267"/>
                </a:cubicBezTo>
                <a:cubicBezTo>
                  <a:pt x="3097974" y="109119"/>
                  <a:pt x="3096270" y="115935"/>
                  <a:pt x="3100530" y="120194"/>
                </a:cubicBezTo>
                <a:cubicBezTo>
                  <a:pt x="3105642" y="115935"/>
                  <a:pt x="3112458" y="112527"/>
                  <a:pt x="3108198" y="103156"/>
                </a:cubicBezTo>
                <a:cubicBezTo>
                  <a:pt x="3106494" y="99748"/>
                  <a:pt x="3109050" y="95488"/>
                  <a:pt x="3115014" y="95488"/>
                </a:cubicBezTo>
                <a:cubicBezTo>
                  <a:pt x="3120126" y="95488"/>
                  <a:pt x="3124386" y="94636"/>
                  <a:pt x="3125238" y="101452"/>
                </a:cubicBezTo>
                <a:cubicBezTo>
                  <a:pt x="3126942" y="115935"/>
                  <a:pt x="3131202" y="111675"/>
                  <a:pt x="3139722" y="104860"/>
                </a:cubicBezTo>
                <a:cubicBezTo>
                  <a:pt x="3144835" y="99748"/>
                  <a:pt x="3151651" y="94636"/>
                  <a:pt x="3164431" y="93784"/>
                </a:cubicBezTo>
                <a:cubicBezTo>
                  <a:pt x="3151651" y="87821"/>
                  <a:pt x="3141426" y="86117"/>
                  <a:pt x="3141426" y="74190"/>
                </a:cubicBezTo>
                <a:cubicBezTo>
                  <a:pt x="3153355" y="67375"/>
                  <a:pt x="3155911" y="79302"/>
                  <a:pt x="3161875" y="85265"/>
                </a:cubicBezTo>
                <a:cubicBezTo>
                  <a:pt x="3167839" y="90377"/>
                  <a:pt x="3169543" y="94636"/>
                  <a:pt x="3166987" y="104008"/>
                </a:cubicBezTo>
                <a:cubicBezTo>
                  <a:pt x="3165283" y="111675"/>
                  <a:pt x="3155911" y="116786"/>
                  <a:pt x="3160171" y="126158"/>
                </a:cubicBezTo>
                <a:cubicBezTo>
                  <a:pt x="3160171" y="127010"/>
                  <a:pt x="3157615" y="129565"/>
                  <a:pt x="3155911" y="129565"/>
                </a:cubicBezTo>
                <a:cubicBezTo>
                  <a:pt x="3143130" y="133825"/>
                  <a:pt x="3129498" y="150864"/>
                  <a:pt x="3129498" y="163642"/>
                </a:cubicBezTo>
                <a:cubicBezTo>
                  <a:pt x="3129498" y="167902"/>
                  <a:pt x="3131202" y="170458"/>
                  <a:pt x="3135462" y="169606"/>
                </a:cubicBezTo>
                <a:cubicBezTo>
                  <a:pt x="3140575" y="168754"/>
                  <a:pt x="3145686" y="171310"/>
                  <a:pt x="3151651" y="172162"/>
                </a:cubicBezTo>
                <a:cubicBezTo>
                  <a:pt x="3141426" y="162790"/>
                  <a:pt x="3155911" y="154271"/>
                  <a:pt x="3150798" y="144900"/>
                </a:cubicBezTo>
                <a:cubicBezTo>
                  <a:pt x="3150798" y="144900"/>
                  <a:pt x="3153355" y="141492"/>
                  <a:pt x="3155059" y="141492"/>
                </a:cubicBezTo>
                <a:cubicBezTo>
                  <a:pt x="3158466" y="140640"/>
                  <a:pt x="3160171" y="143196"/>
                  <a:pt x="3161023" y="146604"/>
                </a:cubicBezTo>
                <a:cubicBezTo>
                  <a:pt x="3164431" y="154271"/>
                  <a:pt x="3166987" y="155975"/>
                  <a:pt x="3173803" y="147456"/>
                </a:cubicBezTo>
                <a:cubicBezTo>
                  <a:pt x="3178063" y="140640"/>
                  <a:pt x="3188287" y="142344"/>
                  <a:pt x="3190843" y="148308"/>
                </a:cubicBezTo>
                <a:cubicBezTo>
                  <a:pt x="3195955" y="160235"/>
                  <a:pt x="3201067" y="157679"/>
                  <a:pt x="3207883" y="150864"/>
                </a:cubicBezTo>
                <a:cubicBezTo>
                  <a:pt x="3214699" y="145752"/>
                  <a:pt x="3215551" y="150012"/>
                  <a:pt x="3215551" y="155975"/>
                </a:cubicBezTo>
                <a:cubicBezTo>
                  <a:pt x="3216403" y="168754"/>
                  <a:pt x="3212143" y="183237"/>
                  <a:pt x="3223219" y="194312"/>
                </a:cubicBezTo>
                <a:cubicBezTo>
                  <a:pt x="3227479" y="198571"/>
                  <a:pt x="3225775" y="207091"/>
                  <a:pt x="3219811" y="208794"/>
                </a:cubicBezTo>
                <a:cubicBezTo>
                  <a:pt x="3212143" y="210498"/>
                  <a:pt x="3212143" y="215610"/>
                  <a:pt x="3209587" y="220721"/>
                </a:cubicBezTo>
                <a:cubicBezTo>
                  <a:pt x="3203623" y="232648"/>
                  <a:pt x="3204475" y="247983"/>
                  <a:pt x="3185731" y="249687"/>
                </a:cubicBezTo>
                <a:cubicBezTo>
                  <a:pt x="3184027" y="257354"/>
                  <a:pt x="3184879" y="265873"/>
                  <a:pt x="3184879" y="270985"/>
                </a:cubicBezTo>
                <a:cubicBezTo>
                  <a:pt x="3174655" y="263318"/>
                  <a:pt x="3175507" y="276948"/>
                  <a:pt x="3168691" y="278652"/>
                </a:cubicBezTo>
                <a:cubicBezTo>
                  <a:pt x="3174655" y="282060"/>
                  <a:pt x="3176359" y="274393"/>
                  <a:pt x="3180619" y="276948"/>
                </a:cubicBezTo>
                <a:cubicBezTo>
                  <a:pt x="3174655" y="289727"/>
                  <a:pt x="3183175" y="301654"/>
                  <a:pt x="3200215" y="303358"/>
                </a:cubicBezTo>
                <a:cubicBezTo>
                  <a:pt x="3201067" y="290579"/>
                  <a:pt x="3189139" y="282060"/>
                  <a:pt x="3184879" y="270985"/>
                </a:cubicBezTo>
                <a:close/>
                <a:moveTo>
                  <a:pt x="3029813" y="486522"/>
                </a:moveTo>
                <a:cubicBezTo>
                  <a:pt x="3024701" y="493338"/>
                  <a:pt x="3025553" y="498449"/>
                  <a:pt x="3019589" y="500153"/>
                </a:cubicBezTo>
                <a:cubicBezTo>
                  <a:pt x="3016181" y="501005"/>
                  <a:pt x="3010217" y="502709"/>
                  <a:pt x="3011921" y="507820"/>
                </a:cubicBezTo>
                <a:cubicBezTo>
                  <a:pt x="3013625" y="512080"/>
                  <a:pt x="3018737" y="515488"/>
                  <a:pt x="3024701" y="512932"/>
                </a:cubicBezTo>
                <a:cubicBezTo>
                  <a:pt x="3028961" y="511228"/>
                  <a:pt x="3033221" y="511228"/>
                  <a:pt x="3040889" y="509524"/>
                </a:cubicBezTo>
                <a:cubicBezTo>
                  <a:pt x="3028109" y="506116"/>
                  <a:pt x="3028961" y="497597"/>
                  <a:pt x="3029813" y="486522"/>
                </a:cubicBezTo>
                <a:close/>
                <a:moveTo>
                  <a:pt x="1650410" y="4033940"/>
                </a:moveTo>
                <a:cubicBezTo>
                  <a:pt x="1642742" y="4037348"/>
                  <a:pt x="1636777" y="4033940"/>
                  <a:pt x="1631665" y="4027976"/>
                </a:cubicBezTo>
                <a:cubicBezTo>
                  <a:pt x="1627405" y="4023717"/>
                  <a:pt x="1622293" y="4016901"/>
                  <a:pt x="1619737" y="4030532"/>
                </a:cubicBezTo>
                <a:cubicBezTo>
                  <a:pt x="1618885" y="4036496"/>
                  <a:pt x="1611217" y="4039903"/>
                  <a:pt x="1603549" y="4039051"/>
                </a:cubicBezTo>
                <a:cubicBezTo>
                  <a:pt x="1605253" y="4045867"/>
                  <a:pt x="1609513" y="4043311"/>
                  <a:pt x="1612069" y="4044163"/>
                </a:cubicBezTo>
                <a:cubicBezTo>
                  <a:pt x="1614625" y="4045015"/>
                  <a:pt x="1616329" y="4047571"/>
                  <a:pt x="1615477" y="4050126"/>
                </a:cubicBezTo>
                <a:cubicBezTo>
                  <a:pt x="1614625" y="4051830"/>
                  <a:pt x="1612921" y="4053534"/>
                  <a:pt x="1612069" y="4054386"/>
                </a:cubicBezTo>
                <a:cubicBezTo>
                  <a:pt x="1602697" y="4059498"/>
                  <a:pt x="1600993" y="4067165"/>
                  <a:pt x="1606105" y="4079092"/>
                </a:cubicBezTo>
                <a:cubicBezTo>
                  <a:pt x="1608661" y="4084203"/>
                  <a:pt x="1609513" y="4092723"/>
                  <a:pt x="1606105" y="4095279"/>
                </a:cubicBezTo>
                <a:cubicBezTo>
                  <a:pt x="1601845" y="4100390"/>
                  <a:pt x="1593325" y="4100390"/>
                  <a:pt x="1587361" y="4096130"/>
                </a:cubicBezTo>
                <a:cubicBezTo>
                  <a:pt x="1583953" y="4093575"/>
                  <a:pt x="1580545" y="4090167"/>
                  <a:pt x="1587361" y="4086759"/>
                </a:cubicBezTo>
                <a:cubicBezTo>
                  <a:pt x="1598437" y="4081648"/>
                  <a:pt x="1592473" y="4074832"/>
                  <a:pt x="1589065" y="4068017"/>
                </a:cubicBezTo>
                <a:cubicBezTo>
                  <a:pt x="1585657" y="4061202"/>
                  <a:pt x="1576285" y="4056090"/>
                  <a:pt x="1588213" y="4048423"/>
                </a:cubicBezTo>
                <a:cubicBezTo>
                  <a:pt x="1590769" y="4046719"/>
                  <a:pt x="1594177" y="4033940"/>
                  <a:pt x="1589065" y="4032236"/>
                </a:cubicBezTo>
                <a:cubicBezTo>
                  <a:pt x="1581397" y="4028828"/>
                  <a:pt x="1577137" y="4019457"/>
                  <a:pt x="1567765" y="4019457"/>
                </a:cubicBezTo>
                <a:cubicBezTo>
                  <a:pt x="1565209" y="4019457"/>
                  <a:pt x="1561801" y="4024569"/>
                  <a:pt x="1560097" y="4027125"/>
                </a:cubicBezTo>
                <a:cubicBezTo>
                  <a:pt x="1559245" y="4029680"/>
                  <a:pt x="1560097" y="4033940"/>
                  <a:pt x="1561801" y="4035644"/>
                </a:cubicBezTo>
                <a:cubicBezTo>
                  <a:pt x="1566061" y="4039903"/>
                  <a:pt x="1566913" y="4033940"/>
                  <a:pt x="1569469" y="4032236"/>
                </a:cubicBezTo>
                <a:cubicBezTo>
                  <a:pt x="1572877" y="4029680"/>
                  <a:pt x="1576285" y="4030532"/>
                  <a:pt x="1577989" y="4034792"/>
                </a:cubicBezTo>
                <a:cubicBezTo>
                  <a:pt x="1578841" y="4038200"/>
                  <a:pt x="1580545" y="4042459"/>
                  <a:pt x="1576285" y="4045867"/>
                </a:cubicBezTo>
                <a:cubicBezTo>
                  <a:pt x="1571173" y="4050126"/>
                  <a:pt x="1564357" y="4048423"/>
                  <a:pt x="1559245" y="4050126"/>
                </a:cubicBezTo>
                <a:cubicBezTo>
                  <a:pt x="1557541" y="4056942"/>
                  <a:pt x="1564357" y="4059498"/>
                  <a:pt x="1563505" y="4066313"/>
                </a:cubicBezTo>
                <a:cubicBezTo>
                  <a:pt x="1561801" y="4075684"/>
                  <a:pt x="1552429" y="4085907"/>
                  <a:pt x="1543908" y="4085907"/>
                </a:cubicBezTo>
                <a:cubicBezTo>
                  <a:pt x="1539648" y="4085907"/>
                  <a:pt x="1537944" y="4083351"/>
                  <a:pt x="1537944" y="4079944"/>
                </a:cubicBezTo>
                <a:cubicBezTo>
                  <a:pt x="1536240" y="4071425"/>
                  <a:pt x="1533684" y="4062905"/>
                  <a:pt x="1539648" y="4055238"/>
                </a:cubicBezTo>
                <a:cubicBezTo>
                  <a:pt x="1541352" y="4053534"/>
                  <a:pt x="1552429" y="4055238"/>
                  <a:pt x="1543908" y="4046719"/>
                </a:cubicBezTo>
                <a:cubicBezTo>
                  <a:pt x="1537944" y="4040755"/>
                  <a:pt x="1536240" y="4045867"/>
                  <a:pt x="1533684" y="4048423"/>
                </a:cubicBezTo>
                <a:cubicBezTo>
                  <a:pt x="1528572" y="4055238"/>
                  <a:pt x="1520904" y="4056090"/>
                  <a:pt x="1513236" y="4055238"/>
                </a:cubicBezTo>
                <a:cubicBezTo>
                  <a:pt x="1509828" y="4054386"/>
                  <a:pt x="1508124" y="4054386"/>
                  <a:pt x="1507272" y="4056942"/>
                </a:cubicBezTo>
                <a:cubicBezTo>
                  <a:pt x="1505568" y="4060350"/>
                  <a:pt x="1508976" y="4061202"/>
                  <a:pt x="1511532" y="4061202"/>
                </a:cubicBezTo>
                <a:cubicBezTo>
                  <a:pt x="1519200" y="4060350"/>
                  <a:pt x="1519200" y="4066313"/>
                  <a:pt x="1518348" y="4070573"/>
                </a:cubicBezTo>
                <a:cubicBezTo>
                  <a:pt x="1516644" y="4075684"/>
                  <a:pt x="1510680" y="4081648"/>
                  <a:pt x="1505568" y="4079092"/>
                </a:cubicBezTo>
                <a:cubicBezTo>
                  <a:pt x="1498752" y="4074832"/>
                  <a:pt x="1492788" y="4076536"/>
                  <a:pt x="1491084" y="4082500"/>
                </a:cubicBezTo>
                <a:cubicBezTo>
                  <a:pt x="1488528" y="4088463"/>
                  <a:pt x="1487676" y="4095279"/>
                  <a:pt x="1491936" y="4102094"/>
                </a:cubicBezTo>
                <a:cubicBezTo>
                  <a:pt x="1493640" y="4104650"/>
                  <a:pt x="1500456" y="4104650"/>
                  <a:pt x="1495344" y="4109761"/>
                </a:cubicBezTo>
                <a:cubicBezTo>
                  <a:pt x="1493640" y="4111465"/>
                  <a:pt x="1491084" y="4113169"/>
                  <a:pt x="1488528" y="4113169"/>
                </a:cubicBezTo>
                <a:cubicBezTo>
                  <a:pt x="1484268" y="4112317"/>
                  <a:pt x="1483416" y="4108058"/>
                  <a:pt x="1482564" y="4104650"/>
                </a:cubicBezTo>
                <a:cubicBezTo>
                  <a:pt x="1481712" y="4094427"/>
                  <a:pt x="1475748" y="4084203"/>
                  <a:pt x="1485972" y="4073980"/>
                </a:cubicBezTo>
                <a:cubicBezTo>
                  <a:pt x="1491936" y="4068869"/>
                  <a:pt x="1489380" y="4060350"/>
                  <a:pt x="1483416" y="4055238"/>
                </a:cubicBezTo>
                <a:cubicBezTo>
                  <a:pt x="1479156" y="4050978"/>
                  <a:pt x="1472340" y="4051830"/>
                  <a:pt x="1468932" y="4054386"/>
                </a:cubicBezTo>
                <a:cubicBezTo>
                  <a:pt x="1462968" y="4058646"/>
                  <a:pt x="1464672" y="4064609"/>
                  <a:pt x="1468080" y="4072277"/>
                </a:cubicBezTo>
                <a:cubicBezTo>
                  <a:pt x="1470636" y="4078240"/>
                  <a:pt x="1468080" y="4087611"/>
                  <a:pt x="1464672" y="4093575"/>
                </a:cubicBezTo>
                <a:cubicBezTo>
                  <a:pt x="1461264" y="4099538"/>
                  <a:pt x="1454447" y="4095279"/>
                  <a:pt x="1452743" y="4091019"/>
                </a:cubicBezTo>
                <a:cubicBezTo>
                  <a:pt x="1451039" y="4083351"/>
                  <a:pt x="1452743" y="4075684"/>
                  <a:pt x="1439963" y="4074832"/>
                </a:cubicBezTo>
                <a:cubicBezTo>
                  <a:pt x="1436555" y="4074832"/>
                  <a:pt x="1439963" y="4062905"/>
                  <a:pt x="1444223" y="4057794"/>
                </a:cubicBezTo>
                <a:cubicBezTo>
                  <a:pt x="1438259" y="4056090"/>
                  <a:pt x="1434851" y="4056090"/>
                  <a:pt x="1430591" y="4061202"/>
                </a:cubicBezTo>
                <a:cubicBezTo>
                  <a:pt x="1424627" y="4068869"/>
                  <a:pt x="1415255" y="4068869"/>
                  <a:pt x="1405883" y="4066313"/>
                </a:cubicBezTo>
                <a:cubicBezTo>
                  <a:pt x="1404179" y="4065461"/>
                  <a:pt x="1402475" y="4061202"/>
                  <a:pt x="1404179" y="4059498"/>
                </a:cubicBezTo>
                <a:cubicBezTo>
                  <a:pt x="1410995" y="4055238"/>
                  <a:pt x="1415255" y="4045867"/>
                  <a:pt x="1426331" y="4046719"/>
                </a:cubicBezTo>
                <a:cubicBezTo>
                  <a:pt x="1439111" y="4047571"/>
                  <a:pt x="1444223" y="4039051"/>
                  <a:pt x="1440815" y="4022013"/>
                </a:cubicBezTo>
                <a:cubicBezTo>
                  <a:pt x="1439111" y="4010086"/>
                  <a:pt x="1439963" y="4002419"/>
                  <a:pt x="1455299" y="4007530"/>
                </a:cubicBezTo>
                <a:cubicBezTo>
                  <a:pt x="1462116" y="4010086"/>
                  <a:pt x="1470636" y="4004123"/>
                  <a:pt x="1477452" y="4010938"/>
                </a:cubicBezTo>
                <a:cubicBezTo>
                  <a:pt x="1479156" y="4012642"/>
                  <a:pt x="1481712" y="4010938"/>
                  <a:pt x="1482564" y="4009234"/>
                </a:cubicBezTo>
                <a:cubicBezTo>
                  <a:pt x="1483416" y="4007530"/>
                  <a:pt x="1481712" y="4005826"/>
                  <a:pt x="1480008" y="4004123"/>
                </a:cubicBezTo>
                <a:cubicBezTo>
                  <a:pt x="1473192" y="3996455"/>
                  <a:pt x="1462968" y="3993048"/>
                  <a:pt x="1455299" y="3987084"/>
                </a:cubicBezTo>
                <a:cubicBezTo>
                  <a:pt x="1442519" y="3976861"/>
                  <a:pt x="1440815" y="3966638"/>
                  <a:pt x="1442519" y="3952155"/>
                </a:cubicBezTo>
                <a:cubicBezTo>
                  <a:pt x="1436555" y="3953007"/>
                  <a:pt x="1432295" y="3954711"/>
                  <a:pt x="1428035" y="3953007"/>
                </a:cubicBezTo>
                <a:cubicBezTo>
                  <a:pt x="1425479" y="3952155"/>
                  <a:pt x="1414403" y="3964934"/>
                  <a:pt x="1418663" y="3948747"/>
                </a:cubicBezTo>
                <a:cubicBezTo>
                  <a:pt x="1418663" y="3947043"/>
                  <a:pt x="1408439" y="3947895"/>
                  <a:pt x="1414403" y="3938524"/>
                </a:cubicBezTo>
                <a:cubicBezTo>
                  <a:pt x="1419515" y="3930005"/>
                  <a:pt x="1401623" y="3911263"/>
                  <a:pt x="1391399" y="3913818"/>
                </a:cubicBezTo>
                <a:cubicBezTo>
                  <a:pt x="1391399" y="3907855"/>
                  <a:pt x="1399067" y="3905299"/>
                  <a:pt x="1397363" y="3899336"/>
                </a:cubicBezTo>
                <a:cubicBezTo>
                  <a:pt x="1390547" y="3896780"/>
                  <a:pt x="1388843" y="3906151"/>
                  <a:pt x="1382027" y="3907003"/>
                </a:cubicBezTo>
                <a:cubicBezTo>
                  <a:pt x="1382879" y="3894224"/>
                  <a:pt x="1368394" y="3886557"/>
                  <a:pt x="1372655" y="3872926"/>
                </a:cubicBezTo>
                <a:cubicBezTo>
                  <a:pt x="1373507" y="3869518"/>
                  <a:pt x="1375211" y="3866110"/>
                  <a:pt x="1378619" y="3865259"/>
                </a:cubicBezTo>
                <a:cubicBezTo>
                  <a:pt x="1379471" y="3873778"/>
                  <a:pt x="1384583" y="3867814"/>
                  <a:pt x="1387991" y="3867814"/>
                </a:cubicBezTo>
                <a:cubicBezTo>
                  <a:pt x="1392251" y="3867814"/>
                  <a:pt x="1397363" y="3866962"/>
                  <a:pt x="1398215" y="3862703"/>
                </a:cubicBezTo>
                <a:cubicBezTo>
                  <a:pt x="1399067" y="3857591"/>
                  <a:pt x="1394807" y="3854184"/>
                  <a:pt x="1390547" y="3851628"/>
                </a:cubicBezTo>
                <a:cubicBezTo>
                  <a:pt x="1382027" y="3847368"/>
                  <a:pt x="1375211" y="3842257"/>
                  <a:pt x="1371803" y="3832885"/>
                </a:cubicBezTo>
                <a:cubicBezTo>
                  <a:pt x="1368394" y="3822662"/>
                  <a:pt x="1370951" y="3818403"/>
                  <a:pt x="1381175" y="3820107"/>
                </a:cubicBezTo>
                <a:cubicBezTo>
                  <a:pt x="1391399" y="3821811"/>
                  <a:pt x="1397363" y="3819255"/>
                  <a:pt x="1401623" y="3807328"/>
                </a:cubicBezTo>
                <a:cubicBezTo>
                  <a:pt x="1391399" y="3809884"/>
                  <a:pt x="1382879" y="3809032"/>
                  <a:pt x="1375211" y="3800512"/>
                </a:cubicBezTo>
                <a:cubicBezTo>
                  <a:pt x="1371803" y="3796253"/>
                  <a:pt x="1367543" y="3792845"/>
                  <a:pt x="1369247" y="3786882"/>
                </a:cubicBezTo>
                <a:cubicBezTo>
                  <a:pt x="1372655" y="3779214"/>
                  <a:pt x="1379471" y="3784326"/>
                  <a:pt x="1382027" y="3786030"/>
                </a:cubicBezTo>
                <a:cubicBezTo>
                  <a:pt x="1392251" y="3791993"/>
                  <a:pt x="1399919" y="3800512"/>
                  <a:pt x="1409291" y="3784326"/>
                </a:cubicBezTo>
                <a:cubicBezTo>
                  <a:pt x="1411847" y="3779214"/>
                  <a:pt x="1427183" y="3780066"/>
                  <a:pt x="1433999" y="3784326"/>
                </a:cubicBezTo>
                <a:cubicBezTo>
                  <a:pt x="1442519" y="3789437"/>
                  <a:pt x="1444223" y="3782622"/>
                  <a:pt x="1445927" y="3778362"/>
                </a:cubicBezTo>
                <a:cubicBezTo>
                  <a:pt x="1450187" y="3768991"/>
                  <a:pt x="1441667" y="3774955"/>
                  <a:pt x="1439111" y="3773251"/>
                </a:cubicBezTo>
                <a:cubicBezTo>
                  <a:pt x="1432295" y="3767287"/>
                  <a:pt x="1425479" y="3760472"/>
                  <a:pt x="1416107" y="3768139"/>
                </a:cubicBezTo>
                <a:cubicBezTo>
                  <a:pt x="1413551" y="3769843"/>
                  <a:pt x="1411847" y="3768139"/>
                  <a:pt x="1411847" y="3766435"/>
                </a:cubicBezTo>
                <a:cubicBezTo>
                  <a:pt x="1407587" y="3751101"/>
                  <a:pt x="1398215" y="3756212"/>
                  <a:pt x="1387991" y="3758768"/>
                </a:cubicBezTo>
                <a:cubicBezTo>
                  <a:pt x="1384583" y="3759620"/>
                  <a:pt x="1380323" y="3760472"/>
                  <a:pt x="1378619" y="3756212"/>
                </a:cubicBezTo>
                <a:cubicBezTo>
                  <a:pt x="1376915" y="3752804"/>
                  <a:pt x="1380323" y="3751101"/>
                  <a:pt x="1382879" y="3748545"/>
                </a:cubicBezTo>
                <a:cubicBezTo>
                  <a:pt x="1402475" y="3734914"/>
                  <a:pt x="1422071" y="3721283"/>
                  <a:pt x="1445927" y="3717875"/>
                </a:cubicBezTo>
                <a:cubicBezTo>
                  <a:pt x="1451891" y="3717024"/>
                  <a:pt x="1456151" y="3711060"/>
                  <a:pt x="1462968" y="3714468"/>
                </a:cubicBezTo>
                <a:cubicBezTo>
                  <a:pt x="1463819" y="3715320"/>
                  <a:pt x="1466376" y="3711060"/>
                  <a:pt x="1468932" y="3710208"/>
                </a:cubicBezTo>
                <a:cubicBezTo>
                  <a:pt x="1480008" y="3704245"/>
                  <a:pt x="1462116" y="3696577"/>
                  <a:pt x="1469784" y="3689762"/>
                </a:cubicBezTo>
                <a:cubicBezTo>
                  <a:pt x="1478304" y="3683798"/>
                  <a:pt x="1472340" y="3676983"/>
                  <a:pt x="1470636" y="3670168"/>
                </a:cubicBezTo>
                <a:cubicBezTo>
                  <a:pt x="1474896" y="3665908"/>
                  <a:pt x="1477452" y="3676983"/>
                  <a:pt x="1480860" y="3671872"/>
                </a:cubicBezTo>
                <a:cubicBezTo>
                  <a:pt x="1483416" y="3667612"/>
                  <a:pt x="1479156" y="3666760"/>
                  <a:pt x="1475748" y="3664204"/>
                </a:cubicBezTo>
                <a:cubicBezTo>
                  <a:pt x="1469784" y="3658241"/>
                  <a:pt x="1480860" y="3651425"/>
                  <a:pt x="1476600" y="3644610"/>
                </a:cubicBezTo>
                <a:cubicBezTo>
                  <a:pt x="1484268" y="3642906"/>
                  <a:pt x="1475748" y="3625016"/>
                  <a:pt x="1491936" y="3630127"/>
                </a:cubicBezTo>
                <a:cubicBezTo>
                  <a:pt x="1494492" y="3630979"/>
                  <a:pt x="1503012" y="3615644"/>
                  <a:pt x="1508976" y="3607977"/>
                </a:cubicBezTo>
                <a:cubicBezTo>
                  <a:pt x="1512384" y="3603718"/>
                  <a:pt x="1497900" y="3600310"/>
                  <a:pt x="1497900" y="3591791"/>
                </a:cubicBezTo>
                <a:cubicBezTo>
                  <a:pt x="1503012" y="3589235"/>
                  <a:pt x="1508124" y="3586679"/>
                  <a:pt x="1512384" y="3590939"/>
                </a:cubicBezTo>
                <a:cubicBezTo>
                  <a:pt x="1516644" y="3596050"/>
                  <a:pt x="1518348" y="3594346"/>
                  <a:pt x="1519200" y="3589235"/>
                </a:cubicBezTo>
                <a:cubicBezTo>
                  <a:pt x="1520052" y="3585827"/>
                  <a:pt x="1520052" y="3583271"/>
                  <a:pt x="1525164" y="3584123"/>
                </a:cubicBezTo>
                <a:cubicBezTo>
                  <a:pt x="1528572" y="3584975"/>
                  <a:pt x="1528572" y="3587531"/>
                  <a:pt x="1528572" y="3590087"/>
                </a:cubicBezTo>
                <a:cubicBezTo>
                  <a:pt x="1530276" y="3606273"/>
                  <a:pt x="1539648" y="3596050"/>
                  <a:pt x="1545612" y="3594346"/>
                </a:cubicBezTo>
                <a:cubicBezTo>
                  <a:pt x="1549020" y="3593494"/>
                  <a:pt x="1550725" y="3585827"/>
                  <a:pt x="1553281" y="3588383"/>
                </a:cubicBezTo>
                <a:cubicBezTo>
                  <a:pt x="1567765" y="3600310"/>
                  <a:pt x="1563505" y="3581567"/>
                  <a:pt x="1568617" y="3579864"/>
                </a:cubicBezTo>
                <a:cubicBezTo>
                  <a:pt x="1564357" y="3573048"/>
                  <a:pt x="1584805" y="3567085"/>
                  <a:pt x="1569469" y="3559417"/>
                </a:cubicBezTo>
                <a:cubicBezTo>
                  <a:pt x="1574581" y="3553454"/>
                  <a:pt x="1572025" y="3544083"/>
                  <a:pt x="1579693" y="3538119"/>
                </a:cubicBezTo>
                <a:cubicBezTo>
                  <a:pt x="1587361" y="3533008"/>
                  <a:pt x="1598437" y="3531304"/>
                  <a:pt x="1600993" y="3520229"/>
                </a:cubicBezTo>
                <a:cubicBezTo>
                  <a:pt x="1610365" y="3526192"/>
                  <a:pt x="1619737" y="3538119"/>
                  <a:pt x="1629109" y="3519377"/>
                </a:cubicBezTo>
                <a:cubicBezTo>
                  <a:pt x="1633369" y="3511710"/>
                  <a:pt x="1637630" y="3520229"/>
                  <a:pt x="1638481" y="3522785"/>
                </a:cubicBezTo>
                <a:cubicBezTo>
                  <a:pt x="1640186" y="3544935"/>
                  <a:pt x="1657226" y="3548342"/>
                  <a:pt x="1674266" y="3553454"/>
                </a:cubicBezTo>
                <a:cubicBezTo>
                  <a:pt x="1679378" y="3555158"/>
                  <a:pt x="1683638" y="3559417"/>
                  <a:pt x="1680230" y="3567085"/>
                </a:cubicBezTo>
                <a:cubicBezTo>
                  <a:pt x="1673414" y="3567085"/>
                  <a:pt x="1678526" y="3556862"/>
                  <a:pt x="1672562" y="3558566"/>
                </a:cubicBezTo>
                <a:cubicBezTo>
                  <a:pt x="1670858" y="3559417"/>
                  <a:pt x="1668302" y="3562825"/>
                  <a:pt x="1669154" y="3564529"/>
                </a:cubicBezTo>
                <a:cubicBezTo>
                  <a:pt x="1670006" y="3571344"/>
                  <a:pt x="1669154" y="3579864"/>
                  <a:pt x="1675970" y="3583271"/>
                </a:cubicBezTo>
                <a:cubicBezTo>
                  <a:pt x="1680230" y="3585827"/>
                  <a:pt x="1690454" y="3593494"/>
                  <a:pt x="1690454" y="3578160"/>
                </a:cubicBezTo>
                <a:cubicBezTo>
                  <a:pt x="1690454" y="3573900"/>
                  <a:pt x="1695566" y="3572196"/>
                  <a:pt x="1701530" y="3572196"/>
                </a:cubicBezTo>
                <a:cubicBezTo>
                  <a:pt x="1694714" y="3588383"/>
                  <a:pt x="1701530" y="3594346"/>
                  <a:pt x="1717718" y="3594346"/>
                </a:cubicBezTo>
                <a:cubicBezTo>
                  <a:pt x="1719422" y="3594346"/>
                  <a:pt x="1722830" y="3607977"/>
                  <a:pt x="1716014" y="3614792"/>
                </a:cubicBezTo>
                <a:cubicBezTo>
                  <a:pt x="1724534" y="3618200"/>
                  <a:pt x="1730499" y="3612237"/>
                  <a:pt x="1737315" y="3608829"/>
                </a:cubicBezTo>
                <a:cubicBezTo>
                  <a:pt x="1739871" y="3607125"/>
                  <a:pt x="1740723" y="3599458"/>
                  <a:pt x="1745835" y="3605421"/>
                </a:cubicBezTo>
                <a:cubicBezTo>
                  <a:pt x="1750095" y="3608829"/>
                  <a:pt x="1750947" y="3613089"/>
                  <a:pt x="1747539" y="3618200"/>
                </a:cubicBezTo>
                <a:cubicBezTo>
                  <a:pt x="1743279" y="3624164"/>
                  <a:pt x="1739871" y="3629275"/>
                  <a:pt x="1746687" y="3637795"/>
                </a:cubicBezTo>
                <a:cubicBezTo>
                  <a:pt x="1751799" y="3643758"/>
                  <a:pt x="1738167" y="3650573"/>
                  <a:pt x="1739019" y="3659093"/>
                </a:cubicBezTo>
                <a:cubicBezTo>
                  <a:pt x="1739019" y="3661648"/>
                  <a:pt x="1736463" y="3665908"/>
                  <a:pt x="1739019" y="3667612"/>
                </a:cubicBezTo>
                <a:cubicBezTo>
                  <a:pt x="1741575" y="3670168"/>
                  <a:pt x="1745835" y="3667612"/>
                  <a:pt x="1748391" y="3665908"/>
                </a:cubicBezTo>
                <a:cubicBezTo>
                  <a:pt x="1752651" y="3663352"/>
                  <a:pt x="1756059" y="3659945"/>
                  <a:pt x="1760319" y="3665056"/>
                </a:cubicBezTo>
                <a:cubicBezTo>
                  <a:pt x="1763727" y="3668464"/>
                  <a:pt x="1768839" y="3671872"/>
                  <a:pt x="1764579" y="3676131"/>
                </a:cubicBezTo>
                <a:cubicBezTo>
                  <a:pt x="1762023" y="3678687"/>
                  <a:pt x="1767987" y="3691466"/>
                  <a:pt x="1756059" y="3683798"/>
                </a:cubicBezTo>
                <a:cubicBezTo>
                  <a:pt x="1755207" y="3682946"/>
                  <a:pt x="1750947" y="3702541"/>
                  <a:pt x="1752651" y="3704245"/>
                </a:cubicBezTo>
                <a:cubicBezTo>
                  <a:pt x="1757763" y="3710208"/>
                  <a:pt x="1768839" y="3715320"/>
                  <a:pt x="1753503" y="3722135"/>
                </a:cubicBezTo>
                <a:cubicBezTo>
                  <a:pt x="1750095" y="3723839"/>
                  <a:pt x="1749243" y="3728099"/>
                  <a:pt x="1752651" y="3731506"/>
                </a:cubicBezTo>
                <a:cubicBezTo>
                  <a:pt x="1756059" y="3734914"/>
                  <a:pt x="1755207" y="3737470"/>
                  <a:pt x="1752651" y="3739174"/>
                </a:cubicBezTo>
                <a:cubicBezTo>
                  <a:pt x="1738167" y="3751953"/>
                  <a:pt x="1752651" y="3760472"/>
                  <a:pt x="1757763" y="3768991"/>
                </a:cubicBezTo>
                <a:cubicBezTo>
                  <a:pt x="1766283" y="3783474"/>
                  <a:pt x="1777359" y="3768991"/>
                  <a:pt x="1787583" y="3768991"/>
                </a:cubicBezTo>
                <a:cubicBezTo>
                  <a:pt x="1790139" y="3768991"/>
                  <a:pt x="1792695" y="3763028"/>
                  <a:pt x="1796103" y="3768139"/>
                </a:cubicBezTo>
                <a:cubicBezTo>
                  <a:pt x="1798659" y="3772399"/>
                  <a:pt x="1795251" y="3775807"/>
                  <a:pt x="1792695" y="3777510"/>
                </a:cubicBezTo>
                <a:cubicBezTo>
                  <a:pt x="1774803" y="3786882"/>
                  <a:pt x="1773951" y="3797956"/>
                  <a:pt x="1785879" y="3812439"/>
                </a:cubicBezTo>
                <a:cubicBezTo>
                  <a:pt x="1786731" y="3813291"/>
                  <a:pt x="1797807" y="3825218"/>
                  <a:pt x="1781619" y="3821811"/>
                </a:cubicBezTo>
                <a:cubicBezTo>
                  <a:pt x="1779063" y="3820959"/>
                  <a:pt x="1779063" y="3824366"/>
                  <a:pt x="1778211" y="3826070"/>
                </a:cubicBezTo>
                <a:cubicBezTo>
                  <a:pt x="1775655" y="3832885"/>
                  <a:pt x="1767135" y="3837145"/>
                  <a:pt x="1760319" y="3839701"/>
                </a:cubicBezTo>
                <a:cubicBezTo>
                  <a:pt x="1755207" y="3841405"/>
                  <a:pt x="1747539" y="3843961"/>
                  <a:pt x="1752651" y="3853332"/>
                </a:cubicBezTo>
                <a:cubicBezTo>
                  <a:pt x="1756911" y="3860999"/>
                  <a:pt x="1762023" y="3868666"/>
                  <a:pt x="1756911" y="3878889"/>
                </a:cubicBezTo>
                <a:cubicBezTo>
                  <a:pt x="1755207" y="3883149"/>
                  <a:pt x="1760319" y="3884853"/>
                  <a:pt x="1762875" y="3886557"/>
                </a:cubicBezTo>
                <a:cubicBezTo>
                  <a:pt x="1767987" y="3890817"/>
                  <a:pt x="1771395" y="3895928"/>
                  <a:pt x="1768839" y="3902743"/>
                </a:cubicBezTo>
                <a:cubicBezTo>
                  <a:pt x="1762023" y="3900187"/>
                  <a:pt x="1764579" y="3891668"/>
                  <a:pt x="1758615" y="3889965"/>
                </a:cubicBezTo>
                <a:cubicBezTo>
                  <a:pt x="1755207" y="3888261"/>
                  <a:pt x="1751799" y="3879741"/>
                  <a:pt x="1747539" y="3889113"/>
                </a:cubicBezTo>
                <a:cubicBezTo>
                  <a:pt x="1744983" y="3893372"/>
                  <a:pt x="1741575" y="3889965"/>
                  <a:pt x="1738167" y="3888261"/>
                </a:cubicBezTo>
                <a:cubicBezTo>
                  <a:pt x="1736463" y="3886557"/>
                  <a:pt x="1733907" y="3886557"/>
                  <a:pt x="1733055" y="3888261"/>
                </a:cubicBezTo>
                <a:cubicBezTo>
                  <a:pt x="1732203" y="3889965"/>
                  <a:pt x="1731351" y="3893372"/>
                  <a:pt x="1732203" y="3893372"/>
                </a:cubicBezTo>
                <a:cubicBezTo>
                  <a:pt x="1744983" y="3901891"/>
                  <a:pt x="1733055" y="3921486"/>
                  <a:pt x="1748391" y="3929153"/>
                </a:cubicBezTo>
                <a:cubicBezTo>
                  <a:pt x="1741575" y="3928301"/>
                  <a:pt x="1735611" y="3935116"/>
                  <a:pt x="1729647" y="3928301"/>
                </a:cubicBezTo>
                <a:cubicBezTo>
                  <a:pt x="1724534" y="3922338"/>
                  <a:pt x="1722830" y="3930857"/>
                  <a:pt x="1722830" y="3932561"/>
                </a:cubicBezTo>
                <a:cubicBezTo>
                  <a:pt x="1722830" y="3941932"/>
                  <a:pt x="1717718" y="3947895"/>
                  <a:pt x="1710050" y="3952155"/>
                </a:cubicBezTo>
                <a:cubicBezTo>
                  <a:pt x="1704938" y="3954711"/>
                  <a:pt x="1704086" y="3960674"/>
                  <a:pt x="1704086" y="3965786"/>
                </a:cubicBezTo>
                <a:cubicBezTo>
                  <a:pt x="1704086" y="3972601"/>
                  <a:pt x="1700678" y="3975157"/>
                  <a:pt x="1694714" y="3975157"/>
                </a:cubicBezTo>
                <a:cubicBezTo>
                  <a:pt x="1687046" y="3975157"/>
                  <a:pt x="1677674" y="3970045"/>
                  <a:pt x="1676822" y="3984528"/>
                </a:cubicBezTo>
                <a:cubicBezTo>
                  <a:pt x="1676822" y="3987084"/>
                  <a:pt x="1672562" y="3986232"/>
                  <a:pt x="1670006" y="3984528"/>
                </a:cubicBezTo>
                <a:cubicBezTo>
                  <a:pt x="1665746" y="3981120"/>
                  <a:pt x="1660634" y="3979417"/>
                  <a:pt x="1657226" y="3974305"/>
                </a:cubicBezTo>
                <a:cubicBezTo>
                  <a:pt x="1660634" y="3985380"/>
                  <a:pt x="1667450" y="3993899"/>
                  <a:pt x="1669154" y="4004974"/>
                </a:cubicBezTo>
                <a:cubicBezTo>
                  <a:pt x="1665746" y="4009234"/>
                  <a:pt x="1659782" y="4000715"/>
                  <a:pt x="1657226" y="4006678"/>
                </a:cubicBezTo>
                <a:cubicBezTo>
                  <a:pt x="1653818" y="4013494"/>
                  <a:pt x="1664042" y="4010086"/>
                  <a:pt x="1664042" y="4016901"/>
                </a:cubicBezTo>
                <a:cubicBezTo>
                  <a:pt x="1664042" y="4021161"/>
                  <a:pt x="1673414" y="4026273"/>
                  <a:pt x="1660634" y="4027125"/>
                </a:cubicBezTo>
                <a:cubicBezTo>
                  <a:pt x="1658930" y="4027125"/>
                  <a:pt x="1657226" y="4033088"/>
                  <a:pt x="1652966" y="4033940"/>
                </a:cubicBezTo>
                <a:cubicBezTo>
                  <a:pt x="1653818" y="4033088"/>
                  <a:pt x="1652114" y="4033940"/>
                  <a:pt x="1650410" y="4033940"/>
                </a:cubicBezTo>
                <a:close/>
                <a:moveTo>
                  <a:pt x="1636777" y="3577308"/>
                </a:moveTo>
                <a:cubicBezTo>
                  <a:pt x="1643594" y="3574752"/>
                  <a:pt x="1649558" y="3573048"/>
                  <a:pt x="1652114" y="3566233"/>
                </a:cubicBezTo>
                <a:cubicBezTo>
                  <a:pt x="1645298" y="3565381"/>
                  <a:pt x="1647854" y="3553454"/>
                  <a:pt x="1639334" y="3555158"/>
                </a:cubicBezTo>
                <a:cubicBezTo>
                  <a:pt x="1630813" y="3556862"/>
                  <a:pt x="1629109" y="3565381"/>
                  <a:pt x="1627405" y="3571344"/>
                </a:cubicBezTo>
                <a:cubicBezTo>
                  <a:pt x="1625701" y="3581567"/>
                  <a:pt x="1635926" y="3571344"/>
                  <a:pt x="1636777" y="3577308"/>
                </a:cubicBezTo>
                <a:close/>
                <a:moveTo>
                  <a:pt x="1618885" y="3576456"/>
                </a:moveTo>
                <a:cubicBezTo>
                  <a:pt x="1614625" y="3559417"/>
                  <a:pt x="1596733" y="3572196"/>
                  <a:pt x="1589917" y="3561973"/>
                </a:cubicBezTo>
                <a:cubicBezTo>
                  <a:pt x="1589917" y="3561973"/>
                  <a:pt x="1581397" y="3563677"/>
                  <a:pt x="1582249" y="3571344"/>
                </a:cubicBezTo>
                <a:cubicBezTo>
                  <a:pt x="1595881" y="3564529"/>
                  <a:pt x="1599289" y="3585827"/>
                  <a:pt x="1611217" y="3582419"/>
                </a:cubicBezTo>
                <a:cubicBezTo>
                  <a:pt x="1613773" y="3575604"/>
                  <a:pt x="1601845" y="3578160"/>
                  <a:pt x="1604401" y="3571344"/>
                </a:cubicBezTo>
                <a:cubicBezTo>
                  <a:pt x="1611217" y="3568789"/>
                  <a:pt x="1611217" y="3577308"/>
                  <a:pt x="1618885" y="3576456"/>
                </a:cubicBezTo>
                <a:close/>
                <a:moveTo>
                  <a:pt x="1431443" y="3859295"/>
                </a:moveTo>
                <a:cubicBezTo>
                  <a:pt x="1427183" y="3855036"/>
                  <a:pt x="1424627" y="3851628"/>
                  <a:pt x="1420367" y="3849072"/>
                </a:cubicBezTo>
                <a:cubicBezTo>
                  <a:pt x="1414403" y="3844812"/>
                  <a:pt x="1410143" y="3849072"/>
                  <a:pt x="1405031" y="3851628"/>
                </a:cubicBezTo>
                <a:cubicBezTo>
                  <a:pt x="1401623" y="3854184"/>
                  <a:pt x="1403327" y="3857591"/>
                  <a:pt x="1404179" y="3860147"/>
                </a:cubicBezTo>
                <a:cubicBezTo>
                  <a:pt x="1406735" y="3866962"/>
                  <a:pt x="1411847" y="3861851"/>
                  <a:pt x="1416107" y="3861851"/>
                </a:cubicBezTo>
                <a:cubicBezTo>
                  <a:pt x="1420367" y="3862703"/>
                  <a:pt x="1425479" y="3860999"/>
                  <a:pt x="1431443" y="3859295"/>
                </a:cubicBezTo>
                <a:close/>
                <a:moveTo>
                  <a:pt x="3322904" y="3618200"/>
                </a:moveTo>
                <a:cubicBezTo>
                  <a:pt x="3331425" y="3636091"/>
                  <a:pt x="3305012" y="3651425"/>
                  <a:pt x="3320348" y="3668464"/>
                </a:cubicBezTo>
                <a:cubicBezTo>
                  <a:pt x="3297344" y="3670168"/>
                  <a:pt x="3293084" y="3648869"/>
                  <a:pt x="3278600" y="3638647"/>
                </a:cubicBezTo>
                <a:cubicBezTo>
                  <a:pt x="3287120" y="3636091"/>
                  <a:pt x="3293936" y="3632683"/>
                  <a:pt x="3297344" y="3624164"/>
                </a:cubicBezTo>
                <a:cubicBezTo>
                  <a:pt x="3279452" y="3621608"/>
                  <a:pt x="3273488" y="3608829"/>
                  <a:pt x="3273488" y="3591791"/>
                </a:cubicBezTo>
                <a:cubicBezTo>
                  <a:pt x="3263264" y="3602014"/>
                  <a:pt x="3263264" y="3602014"/>
                  <a:pt x="3270080" y="3610533"/>
                </a:cubicBezTo>
                <a:cubicBezTo>
                  <a:pt x="3271784" y="3613089"/>
                  <a:pt x="3277748" y="3617348"/>
                  <a:pt x="3268376" y="3617348"/>
                </a:cubicBezTo>
                <a:cubicBezTo>
                  <a:pt x="3267524" y="3617348"/>
                  <a:pt x="3266672" y="3619904"/>
                  <a:pt x="3266672" y="3619904"/>
                </a:cubicBezTo>
                <a:cubicBezTo>
                  <a:pt x="3280304" y="3631831"/>
                  <a:pt x="3261560" y="3641202"/>
                  <a:pt x="3263264" y="3651425"/>
                </a:cubicBezTo>
                <a:cubicBezTo>
                  <a:pt x="3264116" y="3655685"/>
                  <a:pt x="3262412" y="3658241"/>
                  <a:pt x="3258152" y="3660797"/>
                </a:cubicBezTo>
                <a:cubicBezTo>
                  <a:pt x="3248780" y="3667612"/>
                  <a:pt x="3250484" y="3678687"/>
                  <a:pt x="3261560" y="3684650"/>
                </a:cubicBezTo>
                <a:cubicBezTo>
                  <a:pt x="3270932" y="3689762"/>
                  <a:pt x="3272636" y="3694022"/>
                  <a:pt x="3264116" y="3703393"/>
                </a:cubicBezTo>
                <a:cubicBezTo>
                  <a:pt x="3255596" y="3712764"/>
                  <a:pt x="3239407" y="3705097"/>
                  <a:pt x="3233443" y="3718727"/>
                </a:cubicBezTo>
                <a:cubicBezTo>
                  <a:pt x="3232591" y="3719579"/>
                  <a:pt x="3226627" y="3717024"/>
                  <a:pt x="3229183" y="3711912"/>
                </a:cubicBezTo>
                <a:cubicBezTo>
                  <a:pt x="3230036" y="3709356"/>
                  <a:pt x="3232591" y="3707653"/>
                  <a:pt x="3233443" y="3705097"/>
                </a:cubicBezTo>
                <a:cubicBezTo>
                  <a:pt x="3234296" y="3701689"/>
                  <a:pt x="3230887" y="3701689"/>
                  <a:pt x="3219811" y="3699985"/>
                </a:cubicBezTo>
                <a:cubicBezTo>
                  <a:pt x="3212143" y="3699133"/>
                  <a:pt x="3205327" y="3699985"/>
                  <a:pt x="3196807" y="3694022"/>
                </a:cubicBezTo>
                <a:cubicBezTo>
                  <a:pt x="3184027" y="3685502"/>
                  <a:pt x="3199363" y="3676131"/>
                  <a:pt x="3189139" y="3668464"/>
                </a:cubicBezTo>
                <a:cubicBezTo>
                  <a:pt x="3181471" y="3674427"/>
                  <a:pt x="3177211" y="3682946"/>
                  <a:pt x="3183175" y="3693170"/>
                </a:cubicBezTo>
                <a:cubicBezTo>
                  <a:pt x="3184879" y="3696577"/>
                  <a:pt x="3188287" y="3699985"/>
                  <a:pt x="3184879" y="3702541"/>
                </a:cubicBezTo>
                <a:cubicBezTo>
                  <a:pt x="3181471" y="3705097"/>
                  <a:pt x="3177211" y="3702541"/>
                  <a:pt x="3174655" y="3698281"/>
                </a:cubicBezTo>
                <a:cubicBezTo>
                  <a:pt x="3173803" y="3696577"/>
                  <a:pt x="3172099" y="3694874"/>
                  <a:pt x="3171247" y="3693170"/>
                </a:cubicBezTo>
                <a:cubicBezTo>
                  <a:pt x="3166135" y="3682946"/>
                  <a:pt x="3160171" y="3677835"/>
                  <a:pt x="3150798" y="3689762"/>
                </a:cubicBezTo>
                <a:cubicBezTo>
                  <a:pt x="3153355" y="3686354"/>
                  <a:pt x="3155911" y="3682946"/>
                  <a:pt x="3157615" y="3679539"/>
                </a:cubicBezTo>
                <a:cubicBezTo>
                  <a:pt x="3161875" y="3672724"/>
                  <a:pt x="3157615" y="3666760"/>
                  <a:pt x="3156763" y="3660797"/>
                </a:cubicBezTo>
                <a:cubicBezTo>
                  <a:pt x="3155059" y="3653129"/>
                  <a:pt x="3149095" y="3659093"/>
                  <a:pt x="3145686" y="3659945"/>
                </a:cubicBezTo>
                <a:cubicBezTo>
                  <a:pt x="3137166" y="3661648"/>
                  <a:pt x="3135462" y="3657389"/>
                  <a:pt x="3138018" y="3650573"/>
                </a:cubicBezTo>
                <a:cubicBezTo>
                  <a:pt x="3140575" y="3642906"/>
                  <a:pt x="3143982" y="3636943"/>
                  <a:pt x="3149946" y="3630979"/>
                </a:cubicBezTo>
                <a:cubicBezTo>
                  <a:pt x="3141426" y="3630127"/>
                  <a:pt x="3136314" y="3636091"/>
                  <a:pt x="3130350" y="3640350"/>
                </a:cubicBezTo>
                <a:cubicBezTo>
                  <a:pt x="3128646" y="3641202"/>
                  <a:pt x="3129498" y="3644610"/>
                  <a:pt x="3128646" y="3646314"/>
                </a:cubicBezTo>
                <a:cubicBezTo>
                  <a:pt x="3125238" y="3653129"/>
                  <a:pt x="3120978" y="3662500"/>
                  <a:pt x="3114162" y="3662500"/>
                </a:cubicBezTo>
                <a:cubicBezTo>
                  <a:pt x="3109050" y="3662500"/>
                  <a:pt x="3103938" y="3653129"/>
                  <a:pt x="3103086" y="3645462"/>
                </a:cubicBezTo>
                <a:cubicBezTo>
                  <a:pt x="3103086" y="3644610"/>
                  <a:pt x="3101382" y="3642906"/>
                  <a:pt x="3097974" y="3638647"/>
                </a:cubicBezTo>
                <a:cubicBezTo>
                  <a:pt x="3098826" y="3647166"/>
                  <a:pt x="3087750" y="3648018"/>
                  <a:pt x="3097974" y="3656537"/>
                </a:cubicBezTo>
                <a:cubicBezTo>
                  <a:pt x="3106494" y="3663352"/>
                  <a:pt x="3110754" y="3676131"/>
                  <a:pt x="3117570" y="3686354"/>
                </a:cubicBezTo>
                <a:cubicBezTo>
                  <a:pt x="3123534" y="3695725"/>
                  <a:pt x="3114162" y="3709356"/>
                  <a:pt x="3103938" y="3705097"/>
                </a:cubicBezTo>
                <a:cubicBezTo>
                  <a:pt x="3098826" y="3703393"/>
                  <a:pt x="3080082" y="3711060"/>
                  <a:pt x="3089454" y="3691466"/>
                </a:cubicBezTo>
                <a:cubicBezTo>
                  <a:pt x="3090306" y="3690614"/>
                  <a:pt x="3085194" y="3686354"/>
                  <a:pt x="3081786" y="3684650"/>
                </a:cubicBezTo>
                <a:cubicBezTo>
                  <a:pt x="3074970" y="3682095"/>
                  <a:pt x="3075822" y="3689762"/>
                  <a:pt x="3071562" y="3692318"/>
                </a:cubicBezTo>
                <a:cubicBezTo>
                  <a:pt x="3065598" y="3689762"/>
                  <a:pt x="3071562" y="3684650"/>
                  <a:pt x="3067302" y="3680391"/>
                </a:cubicBezTo>
                <a:cubicBezTo>
                  <a:pt x="3058782" y="3672724"/>
                  <a:pt x="3061337" y="3663352"/>
                  <a:pt x="3068154" y="3655685"/>
                </a:cubicBezTo>
                <a:cubicBezTo>
                  <a:pt x="3075822" y="3647166"/>
                  <a:pt x="3079230" y="3636943"/>
                  <a:pt x="3080082" y="3625016"/>
                </a:cubicBezTo>
                <a:cubicBezTo>
                  <a:pt x="3074118" y="3625868"/>
                  <a:pt x="3070710" y="3632683"/>
                  <a:pt x="3064745" y="3630979"/>
                </a:cubicBezTo>
                <a:cubicBezTo>
                  <a:pt x="3059634" y="3629275"/>
                  <a:pt x="3053669" y="3637795"/>
                  <a:pt x="3049409" y="3631831"/>
                </a:cubicBezTo>
                <a:cubicBezTo>
                  <a:pt x="3046001" y="3626720"/>
                  <a:pt x="3054521" y="3621608"/>
                  <a:pt x="3054521" y="3619052"/>
                </a:cubicBezTo>
                <a:cubicBezTo>
                  <a:pt x="3051965" y="3608829"/>
                  <a:pt x="3054521" y="3603718"/>
                  <a:pt x="3064745" y="3600310"/>
                </a:cubicBezTo>
                <a:cubicBezTo>
                  <a:pt x="3068154" y="3599458"/>
                  <a:pt x="3063894" y="3594346"/>
                  <a:pt x="3061337" y="3594346"/>
                </a:cubicBezTo>
                <a:cubicBezTo>
                  <a:pt x="3050261" y="3592643"/>
                  <a:pt x="3049409" y="3585827"/>
                  <a:pt x="3051113" y="3575604"/>
                </a:cubicBezTo>
                <a:cubicBezTo>
                  <a:pt x="3056225" y="3582419"/>
                  <a:pt x="3059634" y="3579012"/>
                  <a:pt x="3065598" y="3576456"/>
                </a:cubicBezTo>
                <a:cubicBezTo>
                  <a:pt x="3074118" y="3572196"/>
                  <a:pt x="3063894" y="3569641"/>
                  <a:pt x="3064745" y="3565381"/>
                </a:cubicBezTo>
                <a:cubicBezTo>
                  <a:pt x="3067302" y="3558566"/>
                  <a:pt x="3054521" y="3554306"/>
                  <a:pt x="3061337" y="3546638"/>
                </a:cubicBezTo>
                <a:cubicBezTo>
                  <a:pt x="3063042" y="3544935"/>
                  <a:pt x="3058782" y="3544935"/>
                  <a:pt x="3057929" y="3545787"/>
                </a:cubicBezTo>
                <a:cubicBezTo>
                  <a:pt x="3052817" y="3549194"/>
                  <a:pt x="3043445" y="3537267"/>
                  <a:pt x="3040037" y="3550046"/>
                </a:cubicBezTo>
                <a:cubicBezTo>
                  <a:pt x="3039185" y="3552602"/>
                  <a:pt x="3042593" y="3557714"/>
                  <a:pt x="3034925" y="3556862"/>
                </a:cubicBezTo>
                <a:cubicBezTo>
                  <a:pt x="3029813" y="3556010"/>
                  <a:pt x="3025553" y="3553454"/>
                  <a:pt x="3026405" y="3550046"/>
                </a:cubicBezTo>
                <a:cubicBezTo>
                  <a:pt x="3027257" y="3541527"/>
                  <a:pt x="3021293" y="3539823"/>
                  <a:pt x="3017033" y="3535563"/>
                </a:cubicBezTo>
                <a:cubicBezTo>
                  <a:pt x="3011921" y="3531304"/>
                  <a:pt x="3011921" y="3525340"/>
                  <a:pt x="3013625" y="3518525"/>
                </a:cubicBezTo>
                <a:cubicBezTo>
                  <a:pt x="3016181" y="3510006"/>
                  <a:pt x="3020441" y="3510006"/>
                  <a:pt x="3027257" y="3511710"/>
                </a:cubicBezTo>
                <a:cubicBezTo>
                  <a:pt x="3049409" y="3519377"/>
                  <a:pt x="3068154" y="3504042"/>
                  <a:pt x="3067302" y="3481040"/>
                </a:cubicBezTo>
                <a:cubicBezTo>
                  <a:pt x="3067302" y="3463150"/>
                  <a:pt x="3051113" y="3475077"/>
                  <a:pt x="3046001" y="3467409"/>
                </a:cubicBezTo>
                <a:cubicBezTo>
                  <a:pt x="3050261" y="3481892"/>
                  <a:pt x="3043445" y="3489560"/>
                  <a:pt x="3032369" y="3491263"/>
                </a:cubicBezTo>
                <a:cubicBezTo>
                  <a:pt x="3028109" y="3492115"/>
                  <a:pt x="3021293" y="3483596"/>
                  <a:pt x="3022997" y="3477633"/>
                </a:cubicBezTo>
                <a:cubicBezTo>
                  <a:pt x="3025553" y="3468261"/>
                  <a:pt x="3033221" y="3470817"/>
                  <a:pt x="3040037" y="3472521"/>
                </a:cubicBezTo>
                <a:cubicBezTo>
                  <a:pt x="3042593" y="3467409"/>
                  <a:pt x="3037481" y="3464854"/>
                  <a:pt x="3037481" y="3462298"/>
                </a:cubicBezTo>
                <a:cubicBezTo>
                  <a:pt x="3037481" y="3455483"/>
                  <a:pt x="3016181" y="3464002"/>
                  <a:pt x="3028961" y="3449519"/>
                </a:cubicBezTo>
                <a:cubicBezTo>
                  <a:pt x="3016181" y="3442704"/>
                  <a:pt x="3030665" y="3435888"/>
                  <a:pt x="3028961" y="3428221"/>
                </a:cubicBezTo>
                <a:cubicBezTo>
                  <a:pt x="3034925" y="3434184"/>
                  <a:pt x="3042593" y="3440148"/>
                  <a:pt x="3040037" y="3450371"/>
                </a:cubicBezTo>
                <a:cubicBezTo>
                  <a:pt x="3036629" y="3464854"/>
                  <a:pt x="3052817" y="3454631"/>
                  <a:pt x="3054521" y="3462298"/>
                </a:cubicBezTo>
                <a:cubicBezTo>
                  <a:pt x="3060485" y="3459742"/>
                  <a:pt x="3067302" y="3457186"/>
                  <a:pt x="3064745" y="3449519"/>
                </a:cubicBezTo>
                <a:cubicBezTo>
                  <a:pt x="3062190" y="3441852"/>
                  <a:pt x="3064745" y="3436740"/>
                  <a:pt x="3067302" y="3429925"/>
                </a:cubicBezTo>
                <a:cubicBezTo>
                  <a:pt x="3069005" y="3425665"/>
                  <a:pt x="3069858" y="3416294"/>
                  <a:pt x="3058782" y="3417998"/>
                </a:cubicBezTo>
                <a:cubicBezTo>
                  <a:pt x="3050261" y="3419702"/>
                  <a:pt x="3046853" y="3412886"/>
                  <a:pt x="3046001" y="3407775"/>
                </a:cubicBezTo>
                <a:cubicBezTo>
                  <a:pt x="3044297" y="3400959"/>
                  <a:pt x="3052817" y="3400107"/>
                  <a:pt x="3057077" y="3397551"/>
                </a:cubicBezTo>
                <a:cubicBezTo>
                  <a:pt x="3059634" y="3395848"/>
                  <a:pt x="3066450" y="3399255"/>
                  <a:pt x="3065598" y="3394144"/>
                </a:cubicBezTo>
                <a:cubicBezTo>
                  <a:pt x="3064745" y="3387329"/>
                  <a:pt x="3059634" y="3391588"/>
                  <a:pt x="3055374" y="3391588"/>
                </a:cubicBezTo>
                <a:cubicBezTo>
                  <a:pt x="3040889" y="3390736"/>
                  <a:pt x="3028961" y="3393292"/>
                  <a:pt x="3030665" y="3412034"/>
                </a:cubicBezTo>
                <a:cubicBezTo>
                  <a:pt x="3030665" y="3412886"/>
                  <a:pt x="3028961" y="3414590"/>
                  <a:pt x="3027257" y="3414590"/>
                </a:cubicBezTo>
                <a:cubicBezTo>
                  <a:pt x="3024701" y="3415442"/>
                  <a:pt x="3022997" y="3412886"/>
                  <a:pt x="3023849" y="3411182"/>
                </a:cubicBezTo>
                <a:cubicBezTo>
                  <a:pt x="3025553" y="3400959"/>
                  <a:pt x="3013625" y="3385625"/>
                  <a:pt x="3033221" y="3380513"/>
                </a:cubicBezTo>
                <a:cubicBezTo>
                  <a:pt x="3034073" y="3380513"/>
                  <a:pt x="3035777" y="3377105"/>
                  <a:pt x="3035777" y="3375402"/>
                </a:cubicBezTo>
                <a:cubicBezTo>
                  <a:pt x="3032369" y="3354955"/>
                  <a:pt x="3049409" y="3351548"/>
                  <a:pt x="3061337" y="3346436"/>
                </a:cubicBezTo>
                <a:cubicBezTo>
                  <a:pt x="3074970" y="3340473"/>
                  <a:pt x="3077526" y="3334509"/>
                  <a:pt x="3070710" y="3321730"/>
                </a:cubicBezTo>
                <a:cubicBezTo>
                  <a:pt x="3069858" y="3319174"/>
                  <a:pt x="3069858" y="3314915"/>
                  <a:pt x="3071562" y="3312359"/>
                </a:cubicBezTo>
                <a:cubicBezTo>
                  <a:pt x="3081786" y="3294469"/>
                  <a:pt x="3081786" y="3294469"/>
                  <a:pt x="3080934" y="3279986"/>
                </a:cubicBezTo>
                <a:cubicBezTo>
                  <a:pt x="3088602" y="3279986"/>
                  <a:pt x="3091158" y="3285949"/>
                  <a:pt x="3091158" y="3291913"/>
                </a:cubicBezTo>
                <a:cubicBezTo>
                  <a:pt x="3091158" y="3297876"/>
                  <a:pt x="3096270" y="3303840"/>
                  <a:pt x="3099678" y="3303840"/>
                </a:cubicBezTo>
                <a:cubicBezTo>
                  <a:pt x="3107346" y="3304692"/>
                  <a:pt x="3103086" y="3297024"/>
                  <a:pt x="3103938" y="3293617"/>
                </a:cubicBezTo>
                <a:cubicBezTo>
                  <a:pt x="3104790" y="3289357"/>
                  <a:pt x="3110754" y="3285097"/>
                  <a:pt x="3103938" y="3277430"/>
                </a:cubicBezTo>
                <a:cubicBezTo>
                  <a:pt x="3109902" y="3279134"/>
                  <a:pt x="3113310" y="3280838"/>
                  <a:pt x="3116718" y="3280838"/>
                </a:cubicBezTo>
                <a:cubicBezTo>
                  <a:pt x="3119274" y="3280838"/>
                  <a:pt x="3121830" y="3276578"/>
                  <a:pt x="3121830" y="3276578"/>
                </a:cubicBezTo>
                <a:cubicBezTo>
                  <a:pt x="3110754" y="3271467"/>
                  <a:pt x="3114162" y="3259540"/>
                  <a:pt x="3108198" y="3252724"/>
                </a:cubicBezTo>
                <a:cubicBezTo>
                  <a:pt x="3105642" y="3250168"/>
                  <a:pt x="3099678" y="3245057"/>
                  <a:pt x="3097122" y="3255280"/>
                </a:cubicBezTo>
                <a:cubicBezTo>
                  <a:pt x="3095418" y="3262095"/>
                  <a:pt x="3088602" y="3262947"/>
                  <a:pt x="3083490" y="3261243"/>
                </a:cubicBezTo>
                <a:cubicBezTo>
                  <a:pt x="3080934" y="3260392"/>
                  <a:pt x="3076674" y="3252724"/>
                  <a:pt x="3080082" y="3249316"/>
                </a:cubicBezTo>
                <a:cubicBezTo>
                  <a:pt x="3086898" y="3241649"/>
                  <a:pt x="3082638" y="3233982"/>
                  <a:pt x="3080082" y="3228018"/>
                </a:cubicBezTo>
                <a:cubicBezTo>
                  <a:pt x="3075822" y="3216943"/>
                  <a:pt x="3081786" y="3212684"/>
                  <a:pt x="3089454" y="3207572"/>
                </a:cubicBezTo>
                <a:cubicBezTo>
                  <a:pt x="3092862" y="3205868"/>
                  <a:pt x="3098826" y="3207572"/>
                  <a:pt x="3098826" y="3200757"/>
                </a:cubicBezTo>
                <a:cubicBezTo>
                  <a:pt x="3098826" y="3196497"/>
                  <a:pt x="3098826" y="3193089"/>
                  <a:pt x="3103938" y="3193089"/>
                </a:cubicBezTo>
                <a:cubicBezTo>
                  <a:pt x="3109050" y="3193089"/>
                  <a:pt x="3107346" y="3199053"/>
                  <a:pt x="3109902" y="3201609"/>
                </a:cubicBezTo>
                <a:cubicBezTo>
                  <a:pt x="3111606" y="3203313"/>
                  <a:pt x="3109902" y="3208424"/>
                  <a:pt x="3115866" y="3209276"/>
                </a:cubicBezTo>
                <a:cubicBezTo>
                  <a:pt x="3115014" y="3199905"/>
                  <a:pt x="3122682" y="3197349"/>
                  <a:pt x="3129498" y="3195645"/>
                </a:cubicBezTo>
                <a:cubicBezTo>
                  <a:pt x="3138018" y="3193941"/>
                  <a:pt x="3134610" y="3204165"/>
                  <a:pt x="3138018" y="3206720"/>
                </a:cubicBezTo>
                <a:cubicBezTo>
                  <a:pt x="3143130" y="3205868"/>
                  <a:pt x="3143130" y="3199905"/>
                  <a:pt x="3145686" y="3196497"/>
                </a:cubicBezTo>
                <a:cubicBezTo>
                  <a:pt x="3148243" y="3199905"/>
                  <a:pt x="3144835" y="3207572"/>
                  <a:pt x="3150798" y="3205868"/>
                </a:cubicBezTo>
                <a:cubicBezTo>
                  <a:pt x="3156763" y="3204165"/>
                  <a:pt x="3156763" y="3197349"/>
                  <a:pt x="3155911" y="3192238"/>
                </a:cubicBezTo>
                <a:cubicBezTo>
                  <a:pt x="3153355" y="3177755"/>
                  <a:pt x="3163579" y="3162420"/>
                  <a:pt x="3175507" y="3158161"/>
                </a:cubicBezTo>
                <a:cubicBezTo>
                  <a:pt x="3180619" y="3156457"/>
                  <a:pt x="3182323" y="3164124"/>
                  <a:pt x="3189139" y="3159864"/>
                </a:cubicBezTo>
                <a:cubicBezTo>
                  <a:pt x="3198511" y="3153901"/>
                  <a:pt x="3204475" y="3146233"/>
                  <a:pt x="3208735" y="3136862"/>
                </a:cubicBezTo>
                <a:cubicBezTo>
                  <a:pt x="3229183" y="3150493"/>
                  <a:pt x="3220663" y="3166680"/>
                  <a:pt x="3213847" y="3182866"/>
                </a:cubicBezTo>
                <a:cubicBezTo>
                  <a:pt x="3210439" y="3179459"/>
                  <a:pt x="3206179" y="3176903"/>
                  <a:pt x="3202771" y="3172643"/>
                </a:cubicBezTo>
                <a:cubicBezTo>
                  <a:pt x="3199363" y="3169236"/>
                  <a:pt x="3195955" y="3170940"/>
                  <a:pt x="3193399" y="3172643"/>
                </a:cubicBezTo>
                <a:cubicBezTo>
                  <a:pt x="3189991" y="3174347"/>
                  <a:pt x="3190843" y="3177755"/>
                  <a:pt x="3192547" y="3181162"/>
                </a:cubicBezTo>
                <a:cubicBezTo>
                  <a:pt x="3193399" y="3182866"/>
                  <a:pt x="3194251" y="3184570"/>
                  <a:pt x="3195103" y="3187126"/>
                </a:cubicBezTo>
                <a:cubicBezTo>
                  <a:pt x="3198511" y="3195645"/>
                  <a:pt x="3186583" y="3203313"/>
                  <a:pt x="3190843" y="3209276"/>
                </a:cubicBezTo>
                <a:cubicBezTo>
                  <a:pt x="3193399" y="3212684"/>
                  <a:pt x="3205327" y="3206720"/>
                  <a:pt x="3207883" y="3217795"/>
                </a:cubicBezTo>
                <a:cubicBezTo>
                  <a:pt x="3208735" y="3220351"/>
                  <a:pt x="3210439" y="3221203"/>
                  <a:pt x="3213847" y="3219499"/>
                </a:cubicBezTo>
                <a:cubicBezTo>
                  <a:pt x="3229183" y="3210980"/>
                  <a:pt x="3239407" y="3221203"/>
                  <a:pt x="3243667" y="3232278"/>
                </a:cubicBezTo>
                <a:cubicBezTo>
                  <a:pt x="3247927" y="3242501"/>
                  <a:pt x="3253892" y="3245057"/>
                  <a:pt x="3263264" y="3247613"/>
                </a:cubicBezTo>
                <a:cubicBezTo>
                  <a:pt x="3260708" y="3251020"/>
                  <a:pt x="3257300" y="3253576"/>
                  <a:pt x="3257300" y="3256132"/>
                </a:cubicBezTo>
                <a:cubicBezTo>
                  <a:pt x="3259856" y="3279134"/>
                  <a:pt x="3250484" y="3268911"/>
                  <a:pt x="3241964" y="3262095"/>
                </a:cubicBezTo>
                <a:cubicBezTo>
                  <a:pt x="3241112" y="3261243"/>
                  <a:pt x="3239407" y="3261243"/>
                  <a:pt x="3237704" y="3260392"/>
                </a:cubicBezTo>
                <a:cubicBezTo>
                  <a:pt x="3237704" y="3260392"/>
                  <a:pt x="3236851" y="3260392"/>
                  <a:pt x="3234296" y="3261243"/>
                </a:cubicBezTo>
                <a:cubicBezTo>
                  <a:pt x="3244520" y="3271467"/>
                  <a:pt x="3242816" y="3282542"/>
                  <a:pt x="3237704" y="3293617"/>
                </a:cubicBezTo>
                <a:cubicBezTo>
                  <a:pt x="3235999" y="3297876"/>
                  <a:pt x="3234296" y="3302988"/>
                  <a:pt x="3239407" y="3306396"/>
                </a:cubicBezTo>
                <a:cubicBezTo>
                  <a:pt x="3246224" y="3309803"/>
                  <a:pt x="3247076" y="3303840"/>
                  <a:pt x="3248780" y="3299580"/>
                </a:cubicBezTo>
                <a:cubicBezTo>
                  <a:pt x="3250484" y="3295320"/>
                  <a:pt x="3260708" y="3296172"/>
                  <a:pt x="3256448" y="3288505"/>
                </a:cubicBezTo>
                <a:cubicBezTo>
                  <a:pt x="3259856" y="3287653"/>
                  <a:pt x="3259856" y="3281690"/>
                  <a:pt x="3268376" y="3288505"/>
                </a:cubicBezTo>
                <a:cubicBezTo>
                  <a:pt x="3286268" y="3304692"/>
                  <a:pt x="3269228" y="3317471"/>
                  <a:pt x="3270080" y="3331101"/>
                </a:cubicBezTo>
                <a:cubicBezTo>
                  <a:pt x="3270080" y="3335361"/>
                  <a:pt x="3260708" y="3330249"/>
                  <a:pt x="3259856" y="3338769"/>
                </a:cubicBezTo>
                <a:cubicBezTo>
                  <a:pt x="3262412" y="3341325"/>
                  <a:pt x="3265820" y="3338769"/>
                  <a:pt x="3269228" y="3340473"/>
                </a:cubicBezTo>
                <a:cubicBezTo>
                  <a:pt x="3282008" y="3348140"/>
                  <a:pt x="3284564" y="3339621"/>
                  <a:pt x="3282860" y="3330249"/>
                </a:cubicBezTo>
                <a:cubicBezTo>
                  <a:pt x="3281156" y="3321730"/>
                  <a:pt x="3284564" y="3317471"/>
                  <a:pt x="3288824" y="3313211"/>
                </a:cubicBezTo>
                <a:cubicBezTo>
                  <a:pt x="3299048" y="3325138"/>
                  <a:pt x="3296492" y="3337917"/>
                  <a:pt x="3295640" y="3350696"/>
                </a:cubicBezTo>
                <a:cubicBezTo>
                  <a:pt x="3295640" y="3352400"/>
                  <a:pt x="3295640" y="3354103"/>
                  <a:pt x="3294788" y="3355807"/>
                </a:cubicBezTo>
                <a:cubicBezTo>
                  <a:pt x="3310124" y="3351548"/>
                  <a:pt x="3303308" y="3364326"/>
                  <a:pt x="3304160" y="3370290"/>
                </a:cubicBezTo>
                <a:cubicBezTo>
                  <a:pt x="3305012" y="3372846"/>
                  <a:pt x="3301604" y="3376253"/>
                  <a:pt x="3307568" y="3374550"/>
                </a:cubicBezTo>
                <a:cubicBezTo>
                  <a:pt x="3310124" y="3373698"/>
                  <a:pt x="3312680" y="3370290"/>
                  <a:pt x="3314384" y="3374550"/>
                </a:cubicBezTo>
                <a:cubicBezTo>
                  <a:pt x="3315236" y="3377105"/>
                  <a:pt x="3313532" y="3378809"/>
                  <a:pt x="3310124" y="3379661"/>
                </a:cubicBezTo>
                <a:cubicBezTo>
                  <a:pt x="3308420" y="3379661"/>
                  <a:pt x="3305864" y="3380513"/>
                  <a:pt x="3305864" y="3381365"/>
                </a:cubicBezTo>
                <a:cubicBezTo>
                  <a:pt x="3305864" y="3387329"/>
                  <a:pt x="3297344" y="3389884"/>
                  <a:pt x="3300752" y="3396700"/>
                </a:cubicBezTo>
                <a:cubicBezTo>
                  <a:pt x="3301604" y="3398403"/>
                  <a:pt x="3304160" y="3399255"/>
                  <a:pt x="3305012" y="3400107"/>
                </a:cubicBezTo>
                <a:cubicBezTo>
                  <a:pt x="3305864" y="3394996"/>
                  <a:pt x="3316088" y="3396700"/>
                  <a:pt x="3312680" y="3388180"/>
                </a:cubicBezTo>
                <a:cubicBezTo>
                  <a:pt x="3310976" y="3383921"/>
                  <a:pt x="3315236" y="3385625"/>
                  <a:pt x="3317792" y="3387329"/>
                </a:cubicBezTo>
                <a:cubicBezTo>
                  <a:pt x="3322052" y="3389032"/>
                  <a:pt x="3328868" y="3391588"/>
                  <a:pt x="3325460" y="3396700"/>
                </a:cubicBezTo>
                <a:cubicBezTo>
                  <a:pt x="3316940" y="3406071"/>
                  <a:pt x="3310976" y="3419702"/>
                  <a:pt x="3298196" y="3424813"/>
                </a:cubicBezTo>
                <a:cubicBezTo>
                  <a:pt x="3292232" y="3427369"/>
                  <a:pt x="3285416" y="3423961"/>
                  <a:pt x="3277748" y="3426517"/>
                </a:cubicBezTo>
                <a:cubicBezTo>
                  <a:pt x="3268376" y="3429073"/>
                  <a:pt x="3273488" y="3441000"/>
                  <a:pt x="3264968" y="3439296"/>
                </a:cubicBezTo>
                <a:cubicBezTo>
                  <a:pt x="3273488" y="3446963"/>
                  <a:pt x="3264116" y="3457186"/>
                  <a:pt x="3268376" y="3464854"/>
                </a:cubicBezTo>
                <a:cubicBezTo>
                  <a:pt x="3268376" y="3465706"/>
                  <a:pt x="3271784" y="3465706"/>
                  <a:pt x="3272636" y="3464854"/>
                </a:cubicBezTo>
                <a:cubicBezTo>
                  <a:pt x="3275192" y="3464002"/>
                  <a:pt x="3277748" y="3461446"/>
                  <a:pt x="3276896" y="3458890"/>
                </a:cubicBezTo>
                <a:cubicBezTo>
                  <a:pt x="3275192" y="3454631"/>
                  <a:pt x="3276044" y="3452075"/>
                  <a:pt x="3276896" y="3447815"/>
                </a:cubicBezTo>
                <a:cubicBezTo>
                  <a:pt x="3279452" y="3431628"/>
                  <a:pt x="3287120" y="3429073"/>
                  <a:pt x="3301604" y="3435888"/>
                </a:cubicBezTo>
                <a:cubicBezTo>
                  <a:pt x="3307568" y="3438444"/>
                  <a:pt x="3314384" y="3437592"/>
                  <a:pt x="3314384" y="3429073"/>
                </a:cubicBezTo>
                <a:cubicBezTo>
                  <a:pt x="3314384" y="3423109"/>
                  <a:pt x="3318644" y="3422258"/>
                  <a:pt x="3322052" y="3421406"/>
                </a:cubicBezTo>
                <a:cubicBezTo>
                  <a:pt x="3328868" y="3419702"/>
                  <a:pt x="3324608" y="3426517"/>
                  <a:pt x="3326312" y="3428221"/>
                </a:cubicBezTo>
                <a:cubicBezTo>
                  <a:pt x="3338241" y="3440148"/>
                  <a:pt x="3329720" y="3458890"/>
                  <a:pt x="3341649" y="3470817"/>
                </a:cubicBezTo>
                <a:cubicBezTo>
                  <a:pt x="3328017" y="3484448"/>
                  <a:pt x="3351021" y="3493819"/>
                  <a:pt x="3345909" y="3507450"/>
                </a:cubicBezTo>
                <a:cubicBezTo>
                  <a:pt x="3338241" y="3505746"/>
                  <a:pt x="3334833" y="3494671"/>
                  <a:pt x="3324608" y="3499783"/>
                </a:cubicBezTo>
                <a:cubicBezTo>
                  <a:pt x="3321200" y="3501486"/>
                  <a:pt x="3319497" y="3495523"/>
                  <a:pt x="3320348" y="3492967"/>
                </a:cubicBezTo>
                <a:cubicBezTo>
                  <a:pt x="3324608" y="3482744"/>
                  <a:pt x="3311828" y="3483596"/>
                  <a:pt x="3310124" y="3476781"/>
                </a:cubicBezTo>
                <a:cubicBezTo>
                  <a:pt x="3310124" y="3475929"/>
                  <a:pt x="3300752" y="3475077"/>
                  <a:pt x="3303308" y="3479336"/>
                </a:cubicBezTo>
                <a:cubicBezTo>
                  <a:pt x="3308420" y="3490412"/>
                  <a:pt x="3301604" y="3498931"/>
                  <a:pt x="3302456" y="3508302"/>
                </a:cubicBezTo>
                <a:cubicBezTo>
                  <a:pt x="3302456" y="3514265"/>
                  <a:pt x="3301604" y="3521081"/>
                  <a:pt x="3312680" y="3516821"/>
                </a:cubicBezTo>
                <a:cubicBezTo>
                  <a:pt x="3317792" y="3514265"/>
                  <a:pt x="3322904" y="3515969"/>
                  <a:pt x="3323757" y="3522785"/>
                </a:cubicBezTo>
                <a:cubicBezTo>
                  <a:pt x="3324608" y="3527896"/>
                  <a:pt x="3317792" y="3533860"/>
                  <a:pt x="3326312" y="3537267"/>
                </a:cubicBezTo>
                <a:cubicBezTo>
                  <a:pt x="3334833" y="3540675"/>
                  <a:pt x="3339093" y="3533860"/>
                  <a:pt x="3345057" y="3529600"/>
                </a:cubicBezTo>
                <a:cubicBezTo>
                  <a:pt x="3344205" y="3538119"/>
                  <a:pt x="3345057" y="3545787"/>
                  <a:pt x="3333128" y="3546638"/>
                </a:cubicBezTo>
                <a:cubicBezTo>
                  <a:pt x="3325460" y="3547490"/>
                  <a:pt x="3316940" y="3547490"/>
                  <a:pt x="3310124" y="3554306"/>
                </a:cubicBezTo>
                <a:cubicBezTo>
                  <a:pt x="3303308" y="3560269"/>
                  <a:pt x="3298196" y="3550046"/>
                  <a:pt x="3292232" y="3547490"/>
                </a:cubicBezTo>
                <a:cubicBezTo>
                  <a:pt x="3288824" y="3545787"/>
                  <a:pt x="3286268" y="3543231"/>
                  <a:pt x="3283712" y="3546638"/>
                </a:cubicBezTo>
                <a:cubicBezTo>
                  <a:pt x="3281156" y="3550046"/>
                  <a:pt x="3289676" y="3553454"/>
                  <a:pt x="3285416" y="3559417"/>
                </a:cubicBezTo>
                <a:cubicBezTo>
                  <a:pt x="3283712" y="3561973"/>
                  <a:pt x="3287972" y="3560269"/>
                  <a:pt x="3290528" y="3560269"/>
                </a:cubicBezTo>
                <a:cubicBezTo>
                  <a:pt x="3298196" y="3558566"/>
                  <a:pt x="3294788" y="3565381"/>
                  <a:pt x="3293936" y="3566233"/>
                </a:cubicBezTo>
                <a:cubicBezTo>
                  <a:pt x="3287972" y="3576456"/>
                  <a:pt x="3296492" y="3578160"/>
                  <a:pt x="3301604" y="3581567"/>
                </a:cubicBezTo>
                <a:cubicBezTo>
                  <a:pt x="3306716" y="3574752"/>
                  <a:pt x="3296492" y="3573048"/>
                  <a:pt x="3298196" y="3566233"/>
                </a:cubicBezTo>
                <a:cubicBezTo>
                  <a:pt x="3310124" y="3577308"/>
                  <a:pt x="3318644" y="3574752"/>
                  <a:pt x="3326312" y="3561973"/>
                </a:cubicBezTo>
                <a:cubicBezTo>
                  <a:pt x="3327165" y="3560269"/>
                  <a:pt x="3328868" y="3556862"/>
                  <a:pt x="3332277" y="3560269"/>
                </a:cubicBezTo>
                <a:cubicBezTo>
                  <a:pt x="3337388" y="3564529"/>
                  <a:pt x="3341649" y="3568789"/>
                  <a:pt x="3346761" y="3572196"/>
                </a:cubicBezTo>
                <a:cubicBezTo>
                  <a:pt x="3343353" y="3575604"/>
                  <a:pt x="3345057" y="3583271"/>
                  <a:pt x="3338241" y="3583271"/>
                </a:cubicBezTo>
                <a:cubicBezTo>
                  <a:pt x="3329720" y="3583271"/>
                  <a:pt x="3331425" y="3587531"/>
                  <a:pt x="3333981" y="3592643"/>
                </a:cubicBezTo>
                <a:cubicBezTo>
                  <a:pt x="3335685" y="3596050"/>
                  <a:pt x="3334833" y="3599458"/>
                  <a:pt x="3335685" y="3602866"/>
                </a:cubicBezTo>
                <a:cubicBezTo>
                  <a:pt x="3337388" y="3613941"/>
                  <a:pt x="3333128" y="3619052"/>
                  <a:pt x="3322904" y="3618200"/>
                </a:cubicBezTo>
                <a:close/>
                <a:moveTo>
                  <a:pt x="3269228" y="3396700"/>
                </a:moveTo>
                <a:cubicBezTo>
                  <a:pt x="3271784" y="3392440"/>
                  <a:pt x="3278600" y="3397551"/>
                  <a:pt x="3279452" y="3392440"/>
                </a:cubicBezTo>
                <a:cubicBezTo>
                  <a:pt x="3280304" y="3387329"/>
                  <a:pt x="3274340" y="3387329"/>
                  <a:pt x="3271784" y="3383921"/>
                </a:cubicBezTo>
                <a:cubicBezTo>
                  <a:pt x="3265820" y="3376253"/>
                  <a:pt x="3261560" y="3379661"/>
                  <a:pt x="3260708" y="3387329"/>
                </a:cubicBezTo>
                <a:cubicBezTo>
                  <a:pt x="3259856" y="3392440"/>
                  <a:pt x="3258152" y="3396700"/>
                  <a:pt x="3255596" y="3400107"/>
                </a:cubicBezTo>
                <a:cubicBezTo>
                  <a:pt x="3247076" y="3411182"/>
                  <a:pt x="3264968" y="3414590"/>
                  <a:pt x="3261560" y="3423109"/>
                </a:cubicBezTo>
                <a:cubicBezTo>
                  <a:pt x="3266672" y="3420554"/>
                  <a:pt x="3273488" y="3419702"/>
                  <a:pt x="3276044" y="3413738"/>
                </a:cubicBezTo>
                <a:cubicBezTo>
                  <a:pt x="3277748" y="3408627"/>
                  <a:pt x="3279452" y="3406923"/>
                  <a:pt x="3284564" y="3406923"/>
                </a:cubicBezTo>
                <a:cubicBezTo>
                  <a:pt x="3287972" y="3406923"/>
                  <a:pt x="3290528" y="3405219"/>
                  <a:pt x="3289676" y="3401811"/>
                </a:cubicBezTo>
                <a:cubicBezTo>
                  <a:pt x="3288824" y="3396700"/>
                  <a:pt x="3285416" y="3396700"/>
                  <a:pt x="3281156" y="3398403"/>
                </a:cubicBezTo>
                <a:cubicBezTo>
                  <a:pt x="3277748" y="3400107"/>
                  <a:pt x="3273488" y="3403515"/>
                  <a:pt x="3269228" y="3396700"/>
                </a:cubicBezTo>
                <a:close/>
                <a:moveTo>
                  <a:pt x="3302456" y="3582419"/>
                </a:moveTo>
                <a:cubicBezTo>
                  <a:pt x="3291380" y="3579864"/>
                  <a:pt x="3291380" y="3590939"/>
                  <a:pt x="3287972" y="3596050"/>
                </a:cubicBezTo>
                <a:cubicBezTo>
                  <a:pt x="3284564" y="3600310"/>
                  <a:pt x="3290528" y="3605421"/>
                  <a:pt x="3295640" y="3607125"/>
                </a:cubicBezTo>
                <a:cubicBezTo>
                  <a:pt x="3299900" y="3608829"/>
                  <a:pt x="3301604" y="3611385"/>
                  <a:pt x="3301604" y="3614792"/>
                </a:cubicBezTo>
                <a:cubicBezTo>
                  <a:pt x="3301604" y="3618200"/>
                  <a:pt x="3299048" y="3622460"/>
                  <a:pt x="3304160" y="3624164"/>
                </a:cubicBezTo>
                <a:cubicBezTo>
                  <a:pt x="3308420" y="3625868"/>
                  <a:pt x="3308420" y="3620756"/>
                  <a:pt x="3310124" y="3619052"/>
                </a:cubicBezTo>
                <a:cubicBezTo>
                  <a:pt x="3314384" y="3616496"/>
                  <a:pt x="3312680" y="3613941"/>
                  <a:pt x="3310976" y="3609681"/>
                </a:cubicBezTo>
                <a:cubicBezTo>
                  <a:pt x="3308420" y="3604570"/>
                  <a:pt x="3299900" y="3598606"/>
                  <a:pt x="3307568" y="3590939"/>
                </a:cubicBezTo>
                <a:cubicBezTo>
                  <a:pt x="3309272" y="3589235"/>
                  <a:pt x="3314384" y="3589235"/>
                  <a:pt x="3311828" y="3584123"/>
                </a:cubicBezTo>
                <a:cubicBezTo>
                  <a:pt x="3310124" y="3581567"/>
                  <a:pt x="3306716" y="3581567"/>
                  <a:pt x="3302456" y="3582419"/>
                </a:cubicBezTo>
                <a:close/>
                <a:moveTo>
                  <a:pt x="3813662" y="3135159"/>
                </a:moveTo>
                <a:cubicBezTo>
                  <a:pt x="3816218" y="3141974"/>
                  <a:pt x="3818774" y="3149641"/>
                  <a:pt x="3822182" y="3159012"/>
                </a:cubicBezTo>
                <a:cubicBezTo>
                  <a:pt x="3814514" y="3153049"/>
                  <a:pt x="3809402" y="3153049"/>
                  <a:pt x="3803438" y="3159012"/>
                </a:cubicBezTo>
                <a:cubicBezTo>
                  <a:pt x="3800882" y="3161568"/>
                  <a:pt x="3796622" y="3167532"/>
                  <a:pt x="3790658" y="3162420"/>
                </a:cubicBezTo>
                <a:cubicBezTo>
                  <a:pt x="3789806" y="3161568"/>
                  <a:pt x="3785546" y="3164976"/>
                  <a:pt x="3786398" y="3164976"/>
                </a:cubicBezTo>
                <a:cubicBezTo>
                  <a:pt x="3791510" y="3176903"/>
                  <a:pt x="3781286" y="3175199"/>
                  <a:pt x="3775322" y="3176903"/>
                </a:cubicBezTo>
                <a:cubicBezTo>
                  <a:pt x="3770210" y="3178607"/>
                  <a:pt x="3768505" y="3180310"/>
                  <a:pt x="3771913" y="3185422"/>
                </a:cubicBezTo>
                <a:cubicBezTo>
                  <a:pt x="3777025" y="3192238"/>
                  <a:pt x="3768505" y="3209276"/>
                  <a:pt x="3787250" y="3206720"/>
                </a:cubicBezTo>
                <a:cubicBezTo>
                  <a:pt x="3787250" y="3215239"/>
                  <a:pt x="3793214" y="3224611"/>
                  <a:pt x="3787250" y="3233130"/>
                </a:cubicBezTo>
                <a:cubicBezTo>
                  <a:pt x="3782138" y="3241649"/>
                  <a:pt x="3779582" y="3227166"/>
                  <a:pt x="3773617" y="3233130"/>
                </a:cubicBezTo>
                <a:cubicBezTo>
                  <a:pt x="3771913" y="3236538"/>
                  <a:pt x="3776173" y="3239094"/>
                  <a:pt x="3777878" y="3242501"/>
                </a:cubicBezTo>
                <a:cubicBezTo>
                  <a:pt x="3782138" y="3248465"/>
                  <a:pt x="3778730" y="3253576"/>
                  <a:pt x="3774470" y="3256984"/>
                </a:cubicBezTo>
                <a:cubicBezTo>
                  <a:pt x="3771913" y="3259540"/>
                  <a:pt x="3768505" y="3260392"/>
                  <a:pt x="3765949" y="3257836"/>
                </a:cubicBezTo>
                <a:cubicBezTo>
                  <a:pt x="3761689" y="3251872"/>
                  <a:pt x="3766802" y="3253576"/>
                  <a:pt x="3770210" y="3253576"/>
                </a:cubicBezTo>
                <a:cubicBezTo>
                  <a:pt x="3771913" y="3253576"/>
                  <a:pt x="3772765" y="3251872"/>
                  <a:pt x="3771913" y="3250168"/>
                </a:cubicBezTo>
                <a:cubicBezTo>
                  <a:pt x="3769357" y="3239094"/>
                  <a:pt x="3771913" y="3228018"/>
                  <a:pt x="3770210" y="3217795"/>
                </a:cubicBezTo>
                <a:cubicBezTo>
                  <a:pt x="3769357" y="3214387"/>
                  <a:pt x="3767653" y="3204165"/>
                  <a:pt x="3764245" y="3206720"/>
                </a:cubicBezTo>
                <a:cubicBezTo>
                  <a:pt x="3758281" y="3210980"/>
                  <a:pt x="3745501" y="3208424"/>
                  <a:pt x="3746353" y="3222055"/>
                </a:cubicBezTo>
                <a:cubicBezTo>
                  <a:pt x="3747205" y="3231426"/>
                  <a:pt x="3742093" y="3243353"/>
                  <a:pt x="3734425" y="3245909"/>
                </a:cubicBezTo>
                <a:cubicBezTo>
                  <a:pt x="3731017" y="3247613"/>
                  <a:pt x="3729313" y="3251020"/>
                  <a:pt x="3725905" y="3251872"/>
                </a:cubicBezTo>
                <a:cubicBezTo>
                  <a:pt x="3719089" y="3255280"/>
                  <a:pt x="3712273" y="3252724"/>
                  <a:pt x="3709717" y="3246761"/>
                </a:cubicBezTo>
                <a:cubicBezTo>
                  <a:pt x="3708013" y="3241649"/>
                  <a:pt x="3709717" y="3233130"/>
                  <a:pt x="3718237" y="3232278"/>
                </a:cubicBezTo>
                <a:cubicBezTo>
                  <a:pt x="3722497" y="3231426"/>
                  <a:pt x="3725053" y="3230574"/>
                  <a:pt x="3722497" y="3228018"/>
                </a:cubicBezTo>
                <a:cubicBezTo>
                  <a:pt x="3715681" y="3219499"/>
                  <a:pt x="3723349" y="3214387"/>
                  <a:pt x="3724201" y="3205868"/>
                </a:cubicBezTo>
                <a:cubicBezTo>
                  <a:pt x="3715681" y="3217795"/>
                  <a:pt x="3703753" y="3224611"/>
                  <a:pt x="3690972" y="3228870"/>
                </a:cubicBezTo>
                <a:cubicBezTo>
                  <a:pt x="3677341" y="3233130"/>
                  <a:pt x="3671376" y="3240797"/>
                  <a:pt x="3664560" y="3253576"/>
                </a:cubicBezTo>
                <a:cubicBezTo>
                  <a:pt x="3661152" y="3260392"/>
                  <a:pt x="3651780" y="3272319"/>
                  <a:pt x="3639000" y="3273171"/>
                </a:cubicBezTo>
                <a:lnTo>
                  <a:pt x="3639000" y="3273171"/>
                </a:lnTo>
                <a:cubicBezTo>
                  <a:pt x="3626220" y="3263799"/>
                  <a:pt x="3638148" y="3253576"/>
                  <a:pt x="3638148" y="3244205"/>
                </a:cubicBezTo>
                <a:cubicBezTo>
                  <a:pt x="3638148" y="3240797"/>
                  <a:pt x="3645816" y="3237390"/>
                  <a:pt x="3639000" y="3233982"/>
                </a:cubicBezTo>
                <a:cubicBezTo>
                  <a:pt x="3631332" y="3230574"/>
                  <a:pt x="3637296" y="3239945"/>
                  <a:pt x="3633888" y="3240797"/>
                </a:cubicBezTo>
                <a:cubicBezTo>
                  <a:pt x="3633888" y="3240797"/>
                  <a:pt x="3633036" y="3241649"/>
                  <a:pt x="3633036" y="3241649"/>
                </a:cubicBezTo>
                <a:cubicBezTo>
                  <a:pt x="3630480" y="3246761"/>
                  <a:pt x="3623664" y="3247613"/>
                  <a:pt x="3621108" y="3245057"/>
                </a:cubicBezTo>
                <a:cubicBezTo>
                  <a:pt x="3610884" y="3235686"/>
                  <a:pt x="3596400" y="3249316"/>
                  <a:pt x="3587880" y="3236538"/>
                </a:cubicBezTo>
                <a:cubicBezTo>
                  <a:pt x="3586175" y="3233130"/>
                  <a:pt x="3586175" y="3231426"/>
                  <a:pt x="3591287" y="3230574"/>
                </a:cubicBezTo>
                <a:cubicBezTo>
                  <a:pt x="3597251" y="3229722"/>
                  <a:pt x="3604068" y="3228018"/>
                  <a:pt x="3610032" y="3226315"/>
                </a:cubicBezTo>
                <a:cubicBezTo>
                  <a:pt x="3603216" y="3216091"/>
                  <a:pt x="3603216" y="3216091"/>
                  <a:pt x="3608328" y="3208424"/>
                </a:cubicBezTo>
                <a:cubicBezTo>
                  <a:pt x="3604920" y="3208424"/>
                  <a:pt x="3601511" y="3209276"/>
                  <a:pt x="3600660" y="3212684"/>
                </a:cubicBezTo>
                <a:cubicBezTo>
                  <a:pt x="3598103" y="3224611"/>
                  <a:pt x="3588731" y="3213536"/>
                  <a:pt x="3583619" y="3217795"/>
                </a:cubicBezTo>
                <a:cubicBezTo>
                  <a:pt x="3581063" y="3212684"/>
                  <a:pt x="3578507" y="3207572"/>
                  <a:pt x="3580211" y="3201609"/>
                </a:cubicBezTo>
                <a:cubicBezTo>
                  <a:pt x="3584471" y="3184570"/>
                  <a:pt x="3581915" y="3182014"/>
                  <a:pt x="3564875" y="3186274"/>
                </a:cubicBezTo>
                <a:cubicBezTo>
                  <a:pt x="3562319" y="3187126"/>
                  <a:pt x="3559763" y="3187126"/>
                  <a:pt x="3560615" y="3190534"/>
                </a:cubicBezTo>
                <a:cubicBezTo>
                  <a:pt x="3561467" y="3193941"/>
                  <a:pt x="3564023" y="3193089"/>
                  <a:pt x="3566579" y="3192238"/>
                </a:cubicBezTo>
                <a:cubicBezTo>
                  <a:pt x="3569987" y="3190534"/>
                  <a:pt x="3575099" y="3187978"/>
                  <a:pt x="3577655" y="3193089"/>
                </a:cubicBezTo>
                <a:cubicBezTo>
                  <a:pt x="3578507" y="3195645"/>
                  <a:pt x="3575951" y="3199905"/>
                  <a:pt x="3574247" y="3203313"/>
                </a:cubicBezTo>
                <a:cubicBezTo>
                  <a:pt x="3571691" y="3207572"/>
                  <a:pt x="3566579" y="3205868"/>
                  <a:pt x="3563171" y="3205017"/>
                </a:cubicBezTo>
                <a:cubicBezTo>
                  <a:pt x="3554651" y="3202461"/>
                  <a:pt x="3551243" y="3194793"/>
                  <a:pt x="3546131" y="3187978"/>
                </a:cubicBezTo>
                <a:cubicBezTo>
                  <a:pt x="3541019" y="3181162"/>
                  <a:pt x="3552947" y="3182866"/>
                  <a:pt x="3553799" y="3177755"/>
                </a:cubicBezTo>
                <a:cubicBezTo>
                  <a:pt x="3541871" y="3172643"/>
                  <a:pt x="3535907" y="3164124"/>
                  <a:pt x="3533351" y="3151345"/>
                </a:cubicBezTo>
                <a:cubicBezTo>
                  <a:pt x="3530795" y="3136862"/>
                  <a:pt x="3518015" y="3125787"/>
                  <a:pt x="3519719" y="3108749"/>
                </a:cubicBezTo>
                <a:cubicBezTo>
                  <a:pt x="3520571" y="3101933"/>
                  <a:pt x="3523127" y="3097674"/>
                  <a:pt x="3528239" y="3095118"/>
                </a:cubicBezTo>
                <a:cubicBezTo>
                  <a:pt x="3533351" y="3092562"/>
                  <a:pt x="3536759" y="3097674"/>
                  <a:pt x="3538463" y="3100230"/>
                </a:cubicBezTo>
                <a:cubicBezTo>
                  <a:pt x="3541871" y="3110453"/>
                  <a:pt x="3552095" y="3104489"/>
                  <a:pt x="3553799" y="3103637"/>
                </a:cubicBezTo>
                <a:cubicBezTo>
                  <a:pt x="3559763" y="3100230"/>
                  <a:pt x="3552947" y="3095118"/>
                  <a:pt x="3550391" y="3092562"/>
                </a:cubicBezTo>
                <a:cubicBezTo>
                  <a:pt x="3540167" y="3082339"/>
                  <a:pt x="3551243" y="3072116"/>
                  <a:pt x="3552095" y="3059337"/>
                </a:cubicBezTo>
                <a:cubicBezTo>
                  <a:pt x="3545279" y="3068708"/>
                  <a:pt x="3538463" y="3072968"/>
                  <a:pt x="3541019" y="3086599"/>
                </a:cubicBezTo>
                <a:cubicBezTo>
                  <a:pt x="3530795" y="3072968"/>
                  <a:pt x="3526535" y="3061893"/>
                  <a:pt x="3522275" y="3050818"/>
                </a:cubicBezTo>
                <a:cubicBezTo>
                  <a:pt x="3521423" y="3048262"/>
                  <a:pt x="3523979" y="3043151"/>
                  <a:pt x="3525683" y="3041447"/>
                </a:cubicBezTo>
                <a:cubicBezTo>
                  <a:pt x="3546131" y="3027816"/>
                  <a:pt x="3546131" y="3027816"/>
                  <a:pt x="3541019" y="3002258"/>
                </a:cubicBezTo>
                <a:cubicBezTo>
                  <a:pt x="3540167" y="2998850"/>
                  <a:pt x="3543575" y="2993739"/>
                  <a:pt x="3547835" y="2992035"/>
                </a:cubicBezTo>
                <a:cubicBezTo>
                  <a:pt x="3552947" y="2990331"/>
                  <a:pt x="3549539" y="2986924"/>
                  <a:pt x="3547835" y="2985220"/>
                </a:cubicBezTo>
                <a:cubicBezTo>
                  <a:pt x="3541019" y="2978404"/>
                  <a:pt x="3535907" y="2972441"/>
                  <a:pt x="3542723" y="2961366"/>
                </a:cubicBezTo>
                <a:cubicBezTo>
                  <a:pt x="3546983" y="2954550"/>
                  <a:pt x="3547835" y="2946031"/>
                  <a:pt x="3554651" y="2938364"/>
                </a:cubicBezTo>
                <a:cubicBezTo>
                  <a:pt x="3563171" y="2929844"/>
                  <a:pt x="3571691" y="2924733"/>
                  <a:pt x="3581915" y="2920473"/>
                </a:cubicBezTo>
                <a:cubicBezTo>
                  <a:pt x="3585323" y="2918770"/>
                  <a:pt x="3590435" y="2916214"/>
                  <a:pt x="3589583" y="2911102"/>
                </a:cubicBezTo>
                <a:cubicBezTo>
                  <a:pt x="3588731" y="2905991"/>
                  <a:pt x="3583619" y="2910250"/>
                  <a:pt x="3580211" y="2909398"/>
                </a:cubicBezTo>
                <a:cubicBezTo>
                  <a:pt x="3573395" y="2907694"/>
                  <a:pt x="3564023" y="2905991"/>
                  <a:pt x="3562319" y="2896619"/>
                </a:cubicBezTo>
                <a:cubicBezTo>
                  <a:pt x="3561467" y="2890656"/>
                  <a:pt x="3561467" y="2888100"/>
                  <a:pt x="3569987" y="2884692"/>
                </a:cubicBezTo>
                <a:cubicBezTo>
                  <a:pt x="3587027" y="2878729"/>
                  <a:pt x="3592140" y="2895767"/>
                  <a:pt x="3603216" y="2898323"/>
                </a:cubicBezTo>
                <a:cubicBezTo>
                  <a:pt x="3617700" y="2900879"/>
                  <a:pt x="3623664" y="2911102"/>
                  <a:pt x="3628776" y="2921325"/>
                </a:cubicBezTo>
                <a:cubicBezTo>
                  <a:pt x="3629628" y="2923881"/>
                  <a:pt x="3638148" y="2928992"/>
                  <a:pt x="3627072" y="2930696"/>
                </a:cubicBezTo>
                <a:cubicBezTo>
                  <a:pt x="3623664" y="2931548"/>
                  <a:pt x="3627924" y="2937512"/>
                  <a:pt x="3629628" y="2940920"/>
                </a:cubicBezTo>
                <a:cubicBezTo>
                  <a:pt x="3632184" y="2944327"/>
                  <a:pt x="3634740" y="2944327"/>
                  <a:pt x="3637296" y="2941771"/>
                </a:cubicBezTo>
                <a:cubicBezTo>
                  <a:pt x="3644964" y="2934956"/>
                  <a:pt x="3647520" y="2919621"/>
                  <a:pt x="3663708" y="2929844"/>
                </a:cubicBezTo>
                <a:cubicBezTo>
                  <a:pt x="3666264" y="2931548"/>
                  <a:pt x="3662856" y="2919621"/>
                  <a:pt x="3671376" y="2920473"/>
                </a:cubicBezTo>
                <a:cubicBezTo>
                  <a:pt x="3678192" y="2920473"/>
                  <a:pt x="3685861" y="2916214"/>
                  <a:pt x="3682452" y="2928992"/>
                </a:cubicBezTo>
                <a:cubicBezTo>
                  <a:pt x="3681601" y="2932400"/>
                  <a:pt x="3681601" y="2934956"/>
                  <a:pt x="3685009" y="2936660"/>
                </a:cubicBezTo>
                <a:cubicBezTo>
                  <a:pt x="3689269" y="2938364"/>
                  <a:pt x="3690972" y="2935808"/>
                  <a:pt x="3691825" y="2932400"/>
                </a:cubicBezTo>
                <a:cubicBezTo>
                  <a:pt x="3692677" y="2923881"/>
                  <a:pt x="3702901" y="2931548"/>
                  <a:pt x="3705457" y="2925585"/>
                </a:cubicBezTo>
                <a:cubicBezTo>
                  <a:pt x="3690972" y="2916214"/>
                  <a:pt x="3690972" y="2911102"/>
                  <a:pt x="3703753" y="2900879"/>
                </a:cubicBezTo>
                <a:cubicBezTo>
                  <a:pt x="3706309" y="2899175"/>
                  <a:pt x="3710569" y="2895767"/>
                  <a:pt x="3713125" y="2896619"/>
                </a:cubicBezTo>
                <a:cubicBezTo>
                  <a:pt x="3717385" y="2898323"/>
                  <a:pt x="3715681" y="2905139"/>
                  <a:pt x="3720793" y="2906843"/>
                </a:cubicBezTo>
                <a:cubicBezTo>
                  <a:pt x="3717385" y="2911954"/>
                  <a:pt x="3712273" y="2917066"/>
                  <a:pt x="3719941" y="2923881"/>
                </a:cubicBezTo>
                <a:cubicBezTo>
                  <a:pt x="3724201" y="2928141"/>
                  <a:pt x="3725053" y="2934956"/>
                  <a:pt x="3726757" y="2940920"/>
                </a:cubicBezTo>
                <a:cubicBezTo>
                  <a:pt x="3731017" y="2932400"/>
                  <a:pt x="3738685" y="2924733"/>
                  <a:pt x="3738685" y="2914510"/>
                </a:cubicBezTo>
                <a:cubicBezTo>
                  <a:pt x="3738685" y="2911954"/>
                  <a:pt x="3739537" y="2909398"/>
                  <a:pt x="3741241" y="2910250"/>
                </a:cubicBezTo>
                <a:cubicBezTo>
                  <a:pt x="3755725" y="2917918"/>
                  <a:pt x="3768505" y="2905991"/>
                  <a:pt x="3782138" y="2907694"/>
                </a:cubicBezTo>
                <a:cubicBezTo>
                  <a:pt x="3791510" y="2908546"/>
                  <a:pt x="3800882" y="2929844"/>
                  <a:pt x="3797474" y="2940068"/>
                </a:cubicBezTo>
                <a:cubicBezTo>
                  <a:pt x="3796622" y="2943475"/>
                  <a:pt x="3791510" y="2948587"/>
                  <a:pt x="3798326" y="2951995"/>
                </a:cubicBezTo>
                <a:cubicBezTo>
                  <a:pt x="3805142" y="2955402"/>
                  <a:pt x="3811958" y="2953699"/>
                  <a:pt x="3817070" y="2948587"/>
                </a:cubicBezTo>
                <a:cubicBezTo>
                  <a:pt x="3821330" y="2944327"/>
                  <a:pt x="3818774" y="2939216"/>
                  <a:pt x="3813662" y="2937512"/>
                </a:cubicBezTo>
                <a:cubicBezTo>
                  <a:pt x="3803438" y="2934104"/>
                  <a:pt x="3809402" y="2927289"/>
                  <a:pt x="3810254" y="2922177"/>
                </a:cubicBezTo>
                <a:cubicBezTo>
                  <a:pt x="3811106" y="2916214"/>
                  <a:pt x="3818774" y="2919621"/>
                  <a:pt x="3821330" y="2917066"/>
                </a:cubicBezTo>
                <a:cubicBezTo>
                  <a:pt x="3823886" y="2921325"/>
                  <a:pt x="3828998" y="2925585"/>
                  <a:pt x="3828998" y="2930696"/>
                </a:cubicBezTo>
                <a:cubicBezTo>
                  <a:pt x="3829850" y="2944327"/>
                  <a:pt x="3828146" y="2957106"/>
                  <a:pt x="3840926" y="2967329"/>
                </a:cubicBezTo>
                <a:cubicBezTo>
                  <a:pt x="3844334" y="2969885"/>
                  <a:pt x="3842630" y="2974145"/>
                  <a:pt x="3837518" y="2974997"/>
                </a:cubicBezTo>
                <a:cubicBezTo>
                  <a:pt x="3834110" y="2975848"/>
                  <a:pt x="3830702" y="2975848"/>
                  <a:pt x="3834962" y="2980108"/>
                </a:cubicBezTo>
                <a:cubicBezTo>
                  <a:pt x="3837518" y="2981812"/>
                  <a:pt x="3862226" y="2980108"/>
                  <a:pt x="3863078" y="2977552"/>
                </a:cubicBezTo>
                <a:cubicBezTo>
                  <a:pt x="3863931" y="2974997"/>
                  <a:pt x="3863931" y="2969033"/>
                  <a:pt x="3867339" y="2970737"/>
                </a:cubicBezTo>
                <a:cubicBezTo>
                  <a:pt x="3871599" y="2972441"/>
                  <a:pt x="3877563" y="2976700"/>
                  <a:pt x="3876711" y="2981812"/>
                </a:cubicBezTo>
                <a:cubicBezTo>
                  <a:pt x="3875859" y="2992035"/>
                  <a:pt x="3880119" y="2996295"/>
                  <a:pt x="3888639" y="3000554"/>
                </a:cubicBezTo>
                <a:cubicBezTo>
                  <a:pt x="3895455" y="3003962"/>
                  <a:pt x="3896307" y="3012481"/>
                  <a:pt x="3894603" y="3019297"/>
                </a:cubicBezTo>
                <a:cubicBezTo>
                  <a:pt x="3892047" y="3026964"/>
                  <a:pt x="3894603" y="3035483"/>
                  <a:pt x="3890343" y="3043151"/>
                </a:cubicBezTo>
                <a:cubicBezTo>
                  <a:pt x="3887787" y="3047410"/>
                  <a:pt x="3892047" y="3051670"/>
                  <a:pt x="3894603" y="3051670"/>
                </a:cubicBezTo>
                <a:cubicBezTo>
                  <a:pt x="3909087" y="3049114"/>
                  <a:pt x="3903123" y="3059337"/>
                  <a:pt x="3902271" y="3063597"/>
                </a:cubicBezTo>
                <a:cubicBezTo>
                  <a:pt x="3901419" y="3067856"/>
                  <a:pt x="3897159" y="3073820"/>
                  <a:pt x="3892047" y="3070412"/>
                </a:cubicBezTo>
                <a:cubicBezTo>
                  <a:pt x="3886083" y="3067004"/>
                  <a:pt x="3880971" y="3060189"/>
                  <a:pt x="3881823" y="3052522"/>
                </a:cubicBezTo>
                <a:cubicBezTo>
                  <a:pt x="3881823" y="3049114"/>
                  <a:pt x="3888639" y="3044854"/>
                  <a:pt x="3880971" y="3043151"/>
                </a:cubicBezTo>
                <a:cubicBezTo>
                  <a:pt x="3875859" y="3041447"/>
                  <a:pt x="3868191" y="3043151"/>
                  <a:pt x="3868191" y="3049966"/>
                </a:cubicBezTo>
                <a:cubicBezTo>
                  <a:pt x="3867339" y="3056781"/>
                  <a:pt x="3869894" y="3058485"/>
                  <a:pt x="3863078" y="3052522"/>
                </a:cubicBezTo>
                <a:cubicBezTo>
                  <a:pt x="3856263" y="3045706"/>
                  <a:pt x="3851150" y="3056781"/>
                  <a:pt x="3852854" y="3059337"/>
                </a:cubicBezTo>
                <a:cubicBezTo>
                  <a:pt x="3858818" y="3072968"/>
                  <a:pt x="3853706" y="3081487"/>
                  <a:pt x="3842630" y="3090007"/>
                </a:cubicBezTo>
                <a:cubicBezTo>
                  <a:pt x="3852854" y="3088303"/>
                  <a:pt x="3861374" y="3090858"/>
                  <a:pt x="3869894" y="3084043"/>
                </a:cubicBezTo>
                <a:cubicBezTo>
                  <a:pt x="3876711" y="3078079"/>
                  <a:pt x="3894603" y="3090007"/>
                  <a:pt x="3896307" y="3100230"/>
                </a:cubicBezTo>
                <a:cubicBezTo>
                  <a:pt x="3897159" y="3104489"/>
                  <a:pt x="3896307" y="3109601"/>
                  <a:pt x="3896307" y="3113860"/>
                </a:cubicBezTo>
                <a:cubicBezTo>
                  <a:pt x="3892047" y="3113860"/>
                  <a:pt x="3890343" y="3111305"/>
                  <a:pt x="3887787" y="3107897"/>
                </a:cubicBezTo>
                <a:cubicBezTo>
                  <a:pt x="3883527" y="3102785"/>
                  <a:pt x="3877563" y="3098526"/>
                  <a:pt x="3874155" y="3109601"/>
                </a:cubicBezTo>
                <a:cubicBezTo>
                  <a:pt x="3873303" y="3114712"/>
                  <a:pt x="3870747" y="3110453"/>
                  <a:pt x="3869043" y="3109601"/>
                </a:cubicBezTo>
                <a:cubicBezTo>
                  <a:pt x="3859671" y="3105341"/>
                  <a:pt x="3851150" y="3101082"/>
                  <a:pt x="3851150" y="3118972"/>
                </a:cubicBezTo>
                <a:cubicBezTo>
                  <a:pt x="3851150" y="3124084"/>
                  <a:pt x="3849446" y="3133455"/>
                  <a:pt x="3839222" y="3125787"/>
                </a:cubicBezTo>
                <a:cubicBezTo>
                  <a:pt x="3832406" y="3120676"/>
                  <a:pt x="3823886" y="3118972"/>
                  <a:pt x="3822182" y="3130899"/>
                </a:cubicBezTo>
                <a:cubicBezTo>
                  <a:pt x="3822182" y="3137714"/>
                  <a:pt x="3816218" y="3133455"/>
                  <a:pt x="3813662" y="3135159"/>
                </a:cubicBezTo>
                <a:cubicBezTo>
                  <a:pt x="3812810" y="3134307"/>
                  <a:pt x="3813662" y="3132603"/>
                  <a:pt x="3812810" y="3130899"/>
                </a:cubicBezTo>
                <a:cubicBezTo>
                  <a:pt x="3811106" y="3125787"/>
                  <a:pt x="3803438" y="3123232"/>
                  <a:pt x="3800030" y="3126639"/>
                </a:cubicBezTo>
                <a:cubicBezTo>
                  <a:pt x="3798326" y="3128343"/>
                  <a:pt x="3794066" y="3126639"/>
                  <a:pt x="3794918" y="3131751"/>
                </a:cubicBezTo>
                <a:cubicBezTo>
                  <a:pt x="3801734" y="3133455"/>
                  <a:pt x="3808550" y="3130899"/>
                  <a:pt x="3813662" y="3135159"/>
                </a:cubicBezTo>
                <a:close/>
                <a:moveTo>
                  <a:pt x="3650928" y="3247613"/>
                </a:moveTo>
                <a:cubicBezTo>
                  <a:pt x="3652632" y="3248465"/>
                  <a:pt x="3653484" y="3250168"/>
                  <a:pt x="3655188" y="3251020"/>
                </a:cubicBezTo>
                <a:cubicBezTo>
                  <a:pt x="3658596" y="3245909"/>
                  <a:pt x="3663708" y="3240797"/>
                  <a:pt x="3666264" y="3234834"/>
                </a:cubicBezTo>
                <a:cubicBezTo>
                  <a:pt x="3668820" y="3229722"/>
                  <a:pt x="3663708" y="3227166"/>
                  <a:pt x="3659448" y="3224611"/>
                </a:cubicBezTo>
                <a:cubicBezTo>
                  <a:pt x="3644112" y="3216091"/>
                  <a:pt x="3658596" y="3241649"/>
                  <a:pt x="3645816" y="3236538"/>
                </a:cubicBezTo>
                <a:cubicBezTo>
                  <a:pt x="3644112" y="3235686"/>
                  <a:pt x="3644964" y="3241649"/>
                  <a:pt x="3646668" y="3244205"/>
                </a:cubicBezTo>
                <a:cubicBezTo>
                  <a:pt x="3647520" y="3245909"/>
                  <a:pt x="3649224" y="3246761"/>
                  <a:pt x="3650928" y="3247613"/>
                </a:cubicBezTo>
                <a:close/>
                <a:moveTo>
                  <a:pt x="2048298" y="2722827"/>
                </a:moveTo>
                <a:cubicBezTo>
                  <a:pt x="2047446" y="2719419"/>
                  <a:pt x="2045742" y="2716011"/>
                  <a:pt x="2042334" y="2716011"/>
                </a:cubicBezTo>
                <a:cubicBezTo>
                  <a:pt x="2035518" y="2716011"/>
                  <a:pt x="2028702" y="2716011"/>
                  <a:pt x="2023590" y="2726234"/>
                </a:cubicBezTo>
                <a:cubicBezTo>
                  <a:pt x="2032962" y="2722827"/>
                  <a:pt x="2041482" y="2721975"/>
                  <a:pt x="2038926" y="2735606"/>
                </a:cubicBezTo>
                <a:cubicBezTo>
                  <a:pt x="2030406" y="2733050"/>
                  <a:pt x="2022738" y="2733050"/>
                  <a:pt x="2013366" y="2734754"/>
                </a:cubicBezTo>
                <a:cubicBezTo>
                  <a:pt x="2000586" y="2738161"/>
                  <a:pt x="2008254" y="2744977"/>
                  <a:pt x="2009958" y="2746680"/>
                </a:cubicBezTo>
                <a:cubicBezTo>
                  <a:pt x="2015922" y="2750940"/>
                  <a:pt x="2026998" y="2756904"/>
                  <a:pt x="2030406" y="2755200"/>
                </a:cubicBezTo>
                <a:cubicBezTo>
                  <a:pt x="2044890" y="2746680"/>
                  <a:pt x="2046594" y="2759459"/>
                  <a:pt x="2053410" y="2765423"/>
                </a:cubicBezTo>
                <a:cubicBezTo>
                  <a:pt x="2054262" y="2767127"/>
                  <a:pt x="2052558" y="2772238"/>
                  <a:pt x="2057670" y="2768831"/>
                </a:cubicBezTo>
                <a:cubicBezTo>
                  <a:pt x="2059374" y="2767127"/>
                  <a:pt x="2061930" y="2763719"/>
                  <a:pt x="2061930" y="2762867"/>
                </a:cubicBezTo>
                <a:cubicBezTo>
                  <a:pt x="2055114" y="2756052"/>
                  <a:pt x="2056818" y="2739865"/>
                  <a:pt x="2038074" y="2741569"/>
                </a:cubicBezTo>
                <a:cubicBezTo>
                  <a:pt x="2045742" y="2736458"/>
                  <a:pt x="2049150" y="2727938"/>
                  <a:pt x="2048298" y="2722827"/>
                </a:cubicBezTo>
                <a:close/>
                <a:moveTo>
                  <a:pt x="1983545" y="567455"/>
                </a:moveTo>
                <a:cubicBezTo>
                  <a:pt x="1985249" y="578530"/>
                  <a:pt x="1980137" y="577678"/>
                  <a:pt x="1974173" y="579382"/>
                </a:cubicBezTo>
                <a:cubicBezTo>
                  <a:pt x="1968209" y="581938"/>
                  <a:pt x="1962245" y="598124"/>
                  <a:pt x="1965653" y="603236"/>
                </a:cubicBezTo>
                <a:cubicBezTo>
                  <a:pt x="1970765" y="610903"/>
                  <a:pt x="1980137" y="608348"/>
                  <a:pt x="1986953" y="610051"/>
                </a:cubicBezTo>
                <a:cubicBezTo>
                  <a:pt x="1993770" y="611755"/>
                  <a:pt x="1992917" y="603236"/>
                  <a:pt x="1992065" y="598976"/>
                </a:cubicBezTo>
                <a:cubicBezTo>
                  <a:pt x="1990361" y="587901"/>
                  <a:pt x="2011662" y="580234"/>
                  <a:pt x="1996325" y="566603"/>
                </a:cubicBezTo>
                <a:cubicBezTo>
                  <a:pt x="1995474" y="565751"/>
                  <a:pt x="2002290" y="565751"/>
                  <a:pt x="2001438" y="558936"/>
                </a:cubicBezTo>
                <a:cubicBezTo>
                  <a:pt x="1996325" y="566603"/>
                  <a:pt x="1981841" y="555528"/>
                  <a:pt x="1983545" y="567455"/>
                </a:cubicBezTo>
                <a:close/>
                <a:moveTo>
                  <a:pt x="2873043" y="2471509"/>
                </a:moveTo>
                <a:cubicBezTo>
                  <a:pt x="2878155" y="2465545"/>
                  <a:pt x="2880712" y="2455322"/>
                  <a:pt x="2873895" y="2452766"/>
                </a:cubicBezTo>
                <a:cubicBezTo>
                  <a:pt x="2863671" y="2448507"/>
                  <a:pt x="2850891" y="2447655"/>
                  <a:pt x="2839815" y="2448507"/>
                </a:cubicBezTo>
                <a:cubicBezTo>
                  <a:pt x="2831295" y="2449359"/>
                  <a:pt x="2832999" y="2465545"/>
                  <a:pt x="2821923" y="2468101"/>
                </a:cubicBezTo>
                <a:cubicBezTo>
                  <a:pt x="2821071" y="2468101"/>
                  <a:pt x="2821923" y="2473212"/>
                  <a:pt x="2826183" y="2473212"/>
                </a:cubicBezTo>
                <a:cubicBezTo>
                  <a:pt x="2836407" y="2473212"/>
                  <a:pt x="2844927" y="2471509"/>
                  <a:pt x="2852595" y="2465545"/>
                </a:cubicBezTo>
                <a:cubicBezTo>
                  <a:pt x="2853447" y="2464693"/>
                  <a:pt x="2855151" y="2464693"/>
                  <a:pt x="2856855" y="2464693"/>
                </a:cubicBezTo>
                <a:cubicBezTo>
                  <a:pt x="2857707" y="2468953"/>
                  <a:pt x="2857707" y="2473212"/>
                  <a:pt x="2858559" y="2477472"/>
                </a:cubicBezTo>
                <a:cubicBezTo>
                  <a:pt x="2863671" y="2476620"/>
                  <a:pt x="2869635" y="2475768"/>
                  <a:pt x="2873043" y="2471509"/>
                </a:cubicBezTo>
                <a:close/>
                <a:moveTo>
                  <a:pt x="2117311" y="2531995"/>
                </a:moveTo>
                <a:cubicBezTo>
                  <a:pt x="2124127" y="2536255"/>
                  <a:pt x="2131795" y="2538811"/>
                  <a:pt x="2135203" y="2546478"/>
                </a:cubicBezTo>
                <a:cubicBezTo>
                  <a:pt x="2136907" y="2549886"/>
                  <a:pt x="2139463" y="2554145"/>
                  <a:pt x="2144575" y="2549886"/>
                </a:cubicBezTo>
                <a:cubicBezTo>
                  <a:pt x="2148835" y="2546478"/>
                  <a:pt x="2150539" y="2543070"/>
                  <a:pt x="2146279" y="2537107"/>
                </a:cubicBezTo>
                <a:cubicBezTo>
                  <a:pt x="2136907" y="2525180"/>
                  <a:pt x="2122423" y="2516661"/>
                  <a:pt x="2117311" y="2501326"/>
                </a:cubicBezTo>
                <a:cubicBezTo>
                  <a:pt x="2116459" y="2498770"/>
                  <a:pt x="2112199" y="2496214"/>
                  <a:pt x="2108791" y="2495362"/>
                </a:cubicBezTo>
                <a:cubicBezTo>
                  <a:pt x="2105383" y="2493659"/>
                  <a:pt x="2102827" y="2496214"/>
                  <a:pt x="2100271" y="2497918"/>
                </a:cubicBezTo>
                <a:cubicBezTo>
                  <a:pt x="2096863" y="2500474"/>
                  <a:pt x="2098567" y="2504734"/>
                  <a:pt x="2101123" y="2506438"/>
                </a:cubicBezTo>
                <a:cubicBezTo>
                  <a:pt x="2110495" y="2512401"/>
                  <a:pt x="2107939" y="2527736"/>
                  <a:pt x="2117311" y="2531995"/>
                </a:cubicBezTo>
                <a:cubicBezTo>
                  <a:pt x="2118163" y="2532847"/>
                  <a:pt x="2117311" y="2531995"/>
                  <a:pt x="2117311" y="2531995"/>
                </a:cubicBezTo>
                <a:close/>
                <a:moveTo>
                  <a:pt x="1813995" y="1266886"/>
                </a:moveTo>
                <a:cubicBezTo>
                  <a:pt x="1817403" y="1271146"/>
                  <a:pt x="1830184" y="1272849"/>
                  <a:pt x="1814848" y="1279665"/>
                </a:cubicBezTo>
                <a:cubicBezTo>
                  <a:pt x="1810587" y="1281369"/>
                  <a:pt x="1807179" y="1292444"/>
                  <a:pt x="1813143" y="1296703"/>
                </a:cubicBezTo>
                <a:cubicBezTo>
                  <a:pt x="1819960" y="1300963"/>
                  <a:pt x="1820812" y="1307778"/>
                  <a:pt x="1825924" y="1313742"/>
                </a:cubicBezTo>
                <a:cubicBezTo>
                  <a:pt x="1818256" y="1293296"/>
                  <a:pt x="1843816" y="1300963"/>
                  <a:pt x="1845520" y="1284776"/>
                </a:cubicBezTo>
                <a:cubicBezTo>
                  <a:pt x="1827628" y="1303519"/>
                  <a:pt x="1835296" y="1283073"/>
                  <a:pt x="1831036" y="1279665"/>
                </a:cubicBezTo>
                <a:cubicBezTo>
                  <a:pt x="1828480" y="1277961"/>
                  <a:pt x="1823368" y="1277109"/>
                  <a:pt x="1827628" y="1271997"/>
                </a:cubicBezTo>
                <a:cubicBezTo>
                  <a:pt x="1831036" y="1268590"/>
                  <a:pt x="1833592" y="1269442"/>
                  <a:pt x="1836148" y="1272849"/>
                </a:cubicBezTo>
                <a:cubicBezTo>
                  <a:pt x="1837852" y="1275405"/>
                  <a:pt x="1841260" y="1279665"/>
                  <a:pt x="1844668" y="1275405"/>
                </a:cubicBezTo>
                <a:cubicBezTo>
                  <a:pt x="1847224" y="1271997"/>
                  <a:pt x="1845520" y="1268590"/>
                  <a:pt x="1842964" y="1266034"/>
                </a:cubicBezTo>
                <a:cubicBezTo>
                  <a:pt x="1832740" y="1251551"/>
                  <a:pt x="1823368" y="1261774"/>
                  <a:pt x="1813995" y="1266886"/>
                </a:cubicBezTo>
                <a:cubicBezTo>
                  <a:pt x="1813995" y="1266886"/>
                  <a:pt x="1813995" y="1266886"/>
                  <a:pt x="1813995" y="1266886"/>
                </a:cubicBezTo>
                <a:close/>
                <a:moveTo>
                  <a:pt x="1651262" y="1201288"/>
                </a:moveTo>
                <a:cubicBezTo>
                  <a:pt x="1646150" y="1209807"/>
                  <a:pt x="1644446" y="1220882"/>
                  <a:pt x="1634221" y="1225993"/>
                </a:cubicBezTo>
                <a:cubicBezTo>
                  <a:pt x="1629109" y="1227697"/>
                  <a:pt x="1623145" y="1229401"/>
                  <a:pt x="1626553" y="1237920"/>
                </a:cubicBezTo>
                <a:cubicBezTo>
                  <a:pt x="1627405" y="1240476"/>
                  <a:pt x="1623997" y="1245588"/>
                  <a:pt x="1629109" y="1245588"/>
                </a:cubicBezTo>
                <a:cubicBezTo>
                  <a:pt x="1635073" y="1245588"/>
                  <a:pt x="1641890" y="1248144"/>
                  <a:pt x="1645298" y="1240476"/>
                </a:cubicBezTo>
                <a:cubicBezTo>
                  <a:pt x="1647002" y="1236217"/>
                  <a:pt x="1651262" y="1231957"/>
                  <a:pt x="1653818" y="1237069"/>
                </a:cubicBezTo>
                <a:cubicBezTo>
                  <a:pt x="1662338" y="1249847"/>
                  <a:pt x="1662338" y="1239624"/>
                  <a:pt x="1664042" y="1233661"/>
                </a:cubicBezTo>
                <a:cubicBezTo>
                  <a:pt x="1668302" y="1221734"/>
                  <a:pt x="1661486" y="1206399"/>
                  <a:pt x="1651262" y="1201288"/>
                </a:cubicBezTo>
                <a:cubicBezTo>
                  <a:pt x="1651262" y="1201288"/>
                  <a:pt x="1651262" y="1201288"/>
                  <a:pt x="1651262" y="1201288"/>
                </a:cubicBezTo>
                <a:close/>
                <a:moveTo>
                  <a:pt x="842705" y="1197028"/>
                </a:moveTo>
                <a:cubicBezTo>
                  <a:pt x="843557" y="1199584"/>
                  <a:pt x="843557" y="1202140"/>
                  <a:pt x="847817" y="1199584"/>
                </a:cubicBezTo>
                <a:cubicBezTo>
                  <a:pt x="860597" y="1189361"/>
                  <a:pt x="859745" y="1202140"/>
                  <a:pt x="862301" y="1208955"/>
                </a:cubicBezTo>
                <a:cubicBezTo>
                  <a:pt x="862301" y="1208955"/>
                  <a:pt x="861449" y="1208955"/>
                  <a:pt x="861449" y="1208955"/>
                </a:cubicBezTo>
                <a:cubicBezTo>
                  <a:pt x="869117" y="1201288"/>
                  <a:pt x="860597" y="1184249"/>
                  <a:pt x="877637" y="1181693"/>
                </a:cubicBezTo>
                <a:cubicBezTo>
                  <a:pt x="878489" y="1181693"/>
                  <a:pt x="879341" y="1177434"/>
                  <a:pt x="878489" y="1176582"/>
                </a:cubicBezTo>
                <a:cubicBezTo>
                  <a:pt x="876785" y="1173174"/>
                  <a:pt x="871673" y="1173174"/>
                  <a:pt x="869969" y="1174878"/>
                </a:cubicBezTo>
                <a:cubicBezTo>
                  <a:pt x="859745" y="1183397"/>
                  <a:pt x="858041" y="1174026"/>
                  <a:pt x="855485" y="1165507"/>
                </a:cubicBezTo>
                <a:cubicBezTo>
                  <a:pt x="849521" y="1180841"/>
                  <a:pt x="835036" y="1173174"/>
                  <a:pt x="827368" y="1179990"/>
                </a:cubicBezTo>
                <a:cubicBezTo>
                  <a:pt x="832480" y="1185953"/>
                  <a:pt x="840149" y="1189361"/>
                  <a:pt x="842705" y="1197028"/>
                </a:cubicBezTo>
                <a:close/>
                <a:moveTo>
                  <a:pt x="2349057" y="3607977"/>
                </a:moveTo>
                <a:cubicBezTo>
                  <a:pt x="2357578" y="3608829"/>
                  <a:pt x="2355022" y="3630127"/>
                  <a:pt x="2370358" y="3619904"/>
                </a:cubicBezTo>
                <a:cubicBezTo>
                  <a:pt x="2372062" y="3619052"/>
                  <a:pt x="2373766" y="3622460"/>
                  <a:pt x="2373766" y="3625868"/>
                </a:cubicBezTo>
                <a:cubicBezTo>
                  <a:pt x="2373766" y="3633535"/>
                  <a:pt x="2371210" y="3644610"/>
                  <a:pt x="2385694" y="3636943"/>
                </a:cubicBezTo>
                <a:cubicBezTo>
                  <a:pt x="2387398" y="3636091"/>
                  <a:pt x="2389102" y="3642906"/>
                  <a:pt x="2393362" y="3639499"/>
                </a:cubicBezTo>
                <a:cubicBezTo>
                  <a:pt x="2393362" y="3620756"/>
                  <a:pt x="2370358" y="3612237"/>
                  <a:pt x="2373766" y="3592643"/>
                </a:cubicBezTo>
                <a:cubicBezTo>
                  <a:pt x="2366950" y="3595198"/>
                  <a:pt x="2362690" y="3600310"/>
                  <a:pt x="2360134" y="3605421"/>
                </a:cubicBezTo>
                <a:cubicBezTo>
                  <a:pt x="2356726" y="3611385"/>
                  <a:pt x="2353317" y="3609681"/>
                  <a:pt x="2349057" y="3607977"/>
                </a:cubicBezTo>
                <a:cubicBezTo>
                  <a:pt x="2348206" y="3608829"/>
                  <a:pt x="2349057" y="3607977"/>
                  <a:pt x="2349057" y="3607977"/>
                </a:cubicBezTo>
                <a:close/>
                <a:moveTo>
                  <a:pt x="1110236" y="3181162"/>
                </a:moveTo>
                <a:cubicBezTo>
                  <a:pt x="1109384" y="3182014"/>
                  <a:pt x="1109384" y="3186274"/>
                  <a:pt x="1111088" y="3185422"/>
                </a:cubicBezTo>
                <a:cubicBezTo>
                  <a:pt x="1121312" y="3179459"/>
                  <a:pt x="1118756" y="3190534"/>
                  <a:pt x="1122164" y="3193089"/>
                </a:cubicBezTo>
                <a:cubicBezTo>
                  <a:pt x="1124720" y="3194793"/>
                  <a:pt x="1128128" y="3197349"/>
                  <a:pt x="1129832" y="3194793"/>
                </a:cubicBezTo>
                <a:cubicBezTo>
                  <a:pt x="1134092" y="3187978"/>
                  <a:pt x="1144316" y="3182014"/>
                  <a:pt x="1136648" y="3172643"/>
                </a:cubicBezTo>
                <a:cubicBezTo>
                  <a:pt x="1133240" y="3168384"/>
                  <a:pt x="1135796" y="3148789"/>
                  <a:pt x="1119608" y="3163272"/>
                </a:cubicBezTo>
                <a:cubicBezTo>
                  <a:pt x="1119608" y="3163272"/>
                  <a:pt x="1115348" y="3159864"/>
                  <a:pt x="1111088" y="3156457"/>
                </a:cubicBezTo>
                <a:cubicBezTo>
                  <a:pt x="1112792" y="3165828"/>
                  <a:pt x="1117052" y="3174347"/>
                  <a:pt x="1110236" y="3181162"/>
                </a:cubicBezTo>
                <a:close/>
                <a:moveTo>
                  <a:pt x="3884379" y="1041126"/>
                </a:moveTo>
                <a:cubicBezTo>
                  <a:pt x="3883527" y="1044533"/>
                  <a:pt x="3875007" y="1046237"/>
                  <a:pt x="3880971" y="1050497"/>
                </a:cubicBezTo>
                <a:cubicBezTo>
                  <a:pt x="3886083" y="1053905"/>
                  <a:pt x="3886935" y="1046237"/>
                  <a:pt x="3890343" y="1044533"/>
                </a:cubicBezTo>
                <a:cubicBezTo>
                  <a:pt x="3895455" y="1040274"/>
                  <a:pt x="3898863" y="1036014"/>
                  <a:pt x="3903123" y="1030903"/>
                </a:cubicBezTo>
                <a:cubicBezTo>
                  <a:pt x="3908235" y="1024087"/>
                  <a:pt x="3907383" y="1015568"/>
                  <a:pt x="3903975" y="1010456"/>
                </a:cubicBezTo>
                <a:cubicBezTo>
                  <a:pt x="3899715" y="1004493"/>
                  <a:pt x="3894603" y="1013864"/>
                  <a:pt x="3890343" y="1015568"/>
                </a:cubicBezTo>
                <a:cubicBezTo>
                  <a:pt x="3882675" y="1018124"/>
                  <a:pt x="3877563" y="1023235"/>
                  <a:pt x="3875007" y="1031754"/>
                </a:cubicBezTo>
                <a:cubicBezTo>
                  <a:pt x="3876711" y="1034310"/>
                  <a:pt x="3886935" y="1031754"/>
                  <a:pt x="3884379" y="1041126"/>
                </a:cubicBezTo>
                <a:close/>
                <a:moveTo>
                  <a:pt x="1717718" y="2031063"/>
                </a:moveTo>
                <a:cubicBezTo>
                  <a:pt x="1713458" y="2018284"/>
                  <a:pt x="1704938" y="2025100"/>
                  <a:pt x="1700678" y="2027655"/>
                </a:cubicBezTo>
                <a:cubicBezTo>
                  <a:pt x="1690454" y="2031915"/>
                  <a:pt x="1692158" y="2042138"/>
                  <a:pt x="1696418" y="2049805"/>
                </a:cubicBezTo>
                <a:cubicBezTo>
                  <a:pt x="1699826" y="2057473"/>
                  <a:pt x="1703234" y="2056621"/>
                  <a:pt x="1710902" y="2051509"/>
                </a:cubicBezTo>
                <a:cubicBezTo>
                  <a:pt x="1716866" y="2047250"/>
                  <a:pt x="1721126" y="2037878"/>
                  <a:pt x="1730499" y="2037027"/>
                </a:cubicBezTo>
                <a:cubicBezTo>
                  <a:pt x="1726238" y="2035323"/>
                  <a:pt x="1718570" y="2034471"/>
                  <a:pt x="1717718" y="2031063"/>
                </a:cubicBezTo>
                <a:close/>
                <a:moveTo>
                  <a:pt x="1644446" y="4052682"/>
                </a:moveTo>
                <a:cubicBezTo>
                  <a:pt x="1641890" y="4050978"/>
                  <a:pt x="1640186" y="4050126"/>
                  <a:pt x="1637630" y="4049274"/>
                </a:cubicBezTo>
                <a:cubicBezTo>
                  <a:pt x="1629109" y="4045015"/>
                  <a:pt x="1627405" y="4045015"/>
                  <a:pt x="1627405" y="4047571"/>
                </a:cubicBezTo>
                <a:cubicBezTo>
                  <a:pt x="1626553" y="4053534"/>
                  <a:pt x="1618885" y="4060350"/>
                  <a:pt x="1627405" y="4066313"/>
                </a:cubicBezTo>
                <a:cubicBezTo>
                  <a:pt x="1631665" y="4068869"/>
                  <a:pt x="1652114" y="4062905"/>
                  <a:pt x="1655522" y="4060350"/>
                </a:cubicBezTo>
                <a:cubicBezTo>
                  <a:pt x="1666598" y="4050978"/>
                  <a:pt x="1656374" y="4041607"/>
                  <a:pt x="1655522" y="4033088"/>
                </a:cubicBezTo>
                <a:cubicBezTo>
                  <a:pt x="1653818" y="4033940"/>
                  <a:pt x="1652114" y="4033940"/>
                  <a:pt x="1650410" y="4034792"/>
                </a:cubicBezTo>
                <a:cubicBezTo>
                  <a:pt x="1643594" y="4039051"/>
                  <a:pt x="1650410" y="4047571"/>
                  <a:pt x="1644446" y="4052682"/>
                </a:cubicBezTo>
                <a:close/>
                <a:moveTo>
                  <a:pt x="3687564" y="3262095"/>
                </a:moveTo>
                <a:cubicBezTo>
                  <a:pt x="3681601" y="3266355"/>
                  <a:pt x="3670524" y="3271467"/>
                  <a:pt x="3672228" y="3281690"/>
                </a:cubicBezTo>
                <a:cubicBezTo>
                  <a:pt x="3673932" y="3292765"/>
                  <a:pt x="3683304" y="3291913"/>
                  <a:pt x="3690972" y="3293617"/>
                </a:cubicBezTo>
                <a:cubicBezTo>
                  <a:pt x="3695233" y="3294469"/>
                  <a:pt x="3701197" y="3291061"/>
                  <a:pt x="3702901" y="3285949"/>
                </a:cubicBezTo>
                <a:cubicBezTo>
                  <a:pt x="3704605" y="3280838"/>
                  <a:pt x="3700345" y="3279134"/>
                  <a:pt x="3695233" y="3279986"/>
                </a:cubicBezTo>
                <a:cubicBezTo>
                  <a:pt x="3691825" y="3279986"/>
                  <a:pt x="3691825" y="3276578"/>
                  <a:pt x="3695233" y="3271467"/>
                </a:cubicBezTo>
                <a:cubicBezTo>
                  <a:pt x="3695233" y="3268059"/>
                  <a:pt x="3691825" y="3258688"/>
                  <a:pt x="3687564" y="3262095"/>
                </a:cubicBezTo>
                <a:close/>
                <a:moveTo>
                  <a:pt x="1256781" y="1739705"/>
                </a:moveTo>
                <a:cubicBezTo>
                  <a:pt x="1268709" y="1734593"/>
                  <a:pt x="1266153" y="1727778"/>
                  <a:pt x="1261041" y="1717555"/>
                </a:cubicBezTo>
                <a:cubicBezTo>
                  <a:pt x="1255077" y="1730333"/>
                  <a:pt x="1245705" y="1732889"/>
                  <a:pt x="1234629" y="1735445"/>
                </a:cubicBezTo>
                <a:cubicBezTo>
                  <a:pt x="1231221" y="1736297"/>
                  <a:pt x="1226109" y="1739705"/>
                  <a:pt x="1230369" y="1742260"/>
                </a:cubicBezTo>
                <a:cubicBezTo>
                  <a:pt x="1238889" y="1747372"/>
                  <a:pt x="1239741" y="1757595"/>
                  <a:pt x="1247409" y="1764410"/>
                </a:cubicBezTo>
                <a:cubicBezTo>
                  <a:pt x="1240593" y="1750780"/>
                  <a:pt x="1246557" y="1743964"/>
                  <a:pt x="1256781" y="1739705"/>
                </a:cubicBezTo>
                <a:close/>
                <a:moveTo>
                  <a:pt x="3053669" y="3292765"/>
                </a:moveTo>
                <a:cubicBezTo>
                  <a:pt x="3051965" y="3298728"/>
                  <a:pt x="3053669" y="3301284"/>
                  <a:pt x="3057929" y="3303840"/>
                </a:cubicBezTo>
                <a:cubicBezTo>
                  <a:pt x="3062190" y="3305544"/>
                  <a:pt x="3065598" y="3307248"/>
                  <a:pt x="3069858" y="3302988"/>
                </a:cubicBezTo>
                <a:cubicBezTo>
                  <a:pt x="3078378" y="3294469"/>
                  <a:pt x="3072414" y="3274874"/>
                  <a:pt x="3056225" y="3268911"/>
                </a:cubicBezTo>
                <a:cubicBezTo>
                  <a:pt x="3063042" y="3279134"/>
                  <a:pt x="3055374" y="3285949"/>
                  <a:pt x="3053669" y="3292765"/>
                </a:cubicBezTo>
                <a:close/>
                <a:moveTo>
                  <a:pt x="3173803" y="3147085"/>
                </a:moveTo>
                <a:cubicBezTo>
                  <a:pt x="3188287" y="3127491"/>
                  <a:pt x="3168691" y="3116416"/>
                  <a:pt x="3162727" y="3101082"/>
                </a:cubicBezTo>
                <a:cubicBezTo>
                  <a:pt x="3152503" y="3114712"/>
                  <a:pt x="3157615" y="3132603"/>
                  <a:pt x="3173803" y="3147085"/>
                </a:cubicBezTo>
                <a:close/>
                <a:moveTo>
                  <a:pt x="701271" y="1315446"/>
                </a:moveTo>
                <a:cubicBezTo>
                  <a:pt x="701271" y="1312890"/>
                  <a:pt x="686787" y="1306926"/>
                  <a:pt x="678267" y="1305223"/>
                </a:cubicBezTo>
                <a:cubicBezTo>
                  <a:pt x="672303" y="1304371"/>
                  <a:pt x="667191" y="1311186"/>
                  <a:pt x="662931" y="1317150"/>
                </a:cubicBezTo>
                <a:cubicBezTo>
                  <a:pt x="668043" y="1319705"/>
                  <a:pt x="668895" y="1329076"/>
                  <a:pt x="678267" y="1326521"/>
                </a:cubicBezTo>
                <a:cubicBezTo>
                  <a:pt x="685083" y="1321409"/>
                  <a:pt x="699567" y="1328225"/>
                  <a:pt x="701271" y="1315446"/>
                </a:cubicBezTo>
                <a:close/>
                <a:moveTo>
                  <a:pt x="511273" y="2344572"/>
                </a:moveTo>
                <a:cubicBezTo>
                  <a:pt x="527461" y="2340312"/>
                  <a:pt x="521497" y="2351387"/>
                  <a:pt x="519793" y="2357351"/>
                </a:cubicBezTo>
                <a:cubicBezTo>
                  <a:pt x="541093" y="2353943"/>
                  <a:pt x="539389" y="2339460"/>
                  <a:pt x="538537" y="2323274"/>
                </a:cubicBezTo>
                <a:cubicBezTo>
                  <a:pt x="514681" y="2335201"/>
                  <a:pt x="514681" y="2335201"/>
                  <a:pt x="511273" y="2344572"/>
                </a:cubicBezTo>
                <a:cubicBezTo>
                  <a:pt x="512125" y="2345424"/>
                  <a:pt x="511273" y="2344572"/>
                  <a:pt x="511273" y="2344572"/>
                </a:cubicBezTo>
                <a:close/>
                <a:moveTo>
                  <a:pt x="3512903" y="2983516"/>
                </a:moveTo>
                <a:cubicBezTo>
                  <a:pt x="3522275" y="2985220"/>
                  <a:pt x="3519719" y="2977552"/>
                  <a:pt x="3522275" y="2974997"/>
                </a:cubicBezTo>
                <a:cubicBezTo>
                  <a:pt x="3524831" y="2970737"/>
                  <a:pt x="3520571" y="2968181"/>
                  <a:pt x="3518015" y="2964773"/>
                </a:cubicBezTo>
                <a:cubicBezTo>
                  <a:pt x="3506087" y="2979256"/>
                  <a:pt x="3502679" y="2958810"/>
                  <a:pt x="3493306" y="2958810"/>
                </a:cubicBezTo>
                <a:cubicBezTo>
                  <a:pt x="3495862" y="2969033"/>
                  <a:pt x="3480526" y="2967329"/>
                  <a:pt x="3479674" y="2979256"/>
                </a:cubicBezTo>
                <a:cubicBezTo>
                  <a:pt x="3493306" y="2971589"/>
                  <a:pt x="3501826" y="2980960"/>
                  <a:pt x="3512903" y="2983516"/>
                </a:cubicBezTo>
                <a:close/>
                <a:moveTo>
                  <a:pt x="349391" y="1934796"/>
                </a:moveTo>
                <a:cubicBezTo>
                  <a:pt x="371543" y="1927980"/>
                  <a:pt x="363023" y="1913497"/>
                  <a:pt x="357059" y="1899015"/>
                </a:cubicBezTo>
                <a:cubicBezTo>
                  <a:pt x="341723" y="1908386"/>
                  <a:pt x="340019" y="1916053"/>
                  <a:pt x="349391" y="1934796"/>
                </a:cubicBezTo>
                <a:close/>
                <a:moveTo>
                  <a:pt x="1080415" y="2651265"/>
                </a:moveTo>
                <a:cubicBezTo>
                  <a:pt x="1076155" y="2647857"/>
                  <a:pt x="1077007" y="2640190"/>
                  <a:pt x="1070191" y="2638486"/>
                </a:cubicBezTo>
                <a:cubicBezTo>
                  <a:pt x="1065931" y="2642746"/>
                  <a:pt x="1070191" y="2653821"/>
                  <a:pt x="1063375" y="2652117"/>
                </a:cubicBezTo>
                <a:cubicBezTo>
                  <a:pt x="1051447" y="2649561"/>
                  <a:pt x="1061671" y="2638486"/>
                  <a:pt x="1059967" y="2631671"/>
                </a:cubicBezTo>
                <a:cubicBezTo>
                  <a:pt x="1052299" y="2634226"/>
                  <a:pt x="1048891" y="2640190"/>
                  <a:pt x="1049743" y="2646153"/>
                </a:cubicBezTo>
                <a:cubicBezTo>
                  <a:pt x="1050595" y="2653821"/>
                  <a:pt x="1054003" y="2660636"/>
                  <a:pt x="1046335" y="2666600"/>
                </a:cubicBezTo>
                <a:cubicBezTo>
                  <a:pt x="1045483" y="2666600"/>
                  <a:pt x="1046335" y="2670007"/>
                  <a:pt x="1047187" y="2670859"/>
                </a:cubicBezTo>
                <a:cubicBezTo>
                  <a:pt x="1048891" y="2672563"/>
                  <a:pt x="1052299" y="2672563"/>
                  <a:pt x="1052299" y="2670859"/>
                </a:cubicBezTo>
                <a:cubicBezTo>
                  <a:pt x="1052299" y="2658932"/>
                  <a:pt x="1071043" y="2664896"/>
                  <a:pt x="1071043" y="2652117"/>
                </a:cubicBezTo>
                <a:cubicBezTo>
                  <a:pt x="1071895" y="2649561"/>
                  <a:pt x="1077859" y="2649561"/>
                  <a:pt x="1080415" y="2651265"/>
                </a:cubicBezTo>
                <a:lnTo>
                  <a:pt x="1080415" y="2651265"/>
                </a:lnTo>
                <a:close/>
                <a:moveTo>
                  <a:pt x="1157948" y="1216622"/>
                </a:moveTo>
                <a:cubicBezTo>
                  <a:pt x="1159652" y="1210659"/>
                  <a:pt x="1154540" y="1205547"/>
                  <a:pt x="1154540" y="1198732"/>
                </a:cubicBezTo>
                <a:cubicBezTo>
                  <a:pt x="1154540" y="1191916"/>
                  <a:pt x="1145168" y="1188509"/>
                  <a:pt x="1141760" y="1194472"/>
                </a:cubicBezTo>
                <a:cubicBezTo>
                  <a:pt x="1135796" y="1205547"/>
                  <a:pt x="1131536" y="1200436"/>
                  <a:pt x="1128128" y="1194472"/>
                </a:cubicBezTo>
                <a:cubicBezTo>
                  <a:pt x="1124720" y="1197028"/>
                  <a:pt x="1126424" y="1198732"/>
                  <a:pt x="1126424" y="1201288"/>
                </a:cubicBezTo>
                <a:cubicBezTo>
                  <a:pt x="1130684" y="1218326"/>
                  <a:pt x="1147724" y="1210659"/>
                  <a:pt x="1157948" y="1216622"/>
                </a:cubicBezTo>
                <a:cubicBezTo>
                  <a:pt x="1157948" y="1215770"/>
                  <a:pt x="1157948" y="1216622"/>
                  <a:pt x="1157948" y="1216622"/>
                </a:cubicBezTo>
                <a:close/>
                <a:moveTo>
                  <a:pt x="1227813" y="1814674"/>
                </a:moveTo>
                <a:cubicBezTo>
                  <a:pt x="1226109" y="1808711"/>
                  <a:pt x="1224405" y="1801895"/>
                  <a:pt x="1215885" y="1804451"/>
                </a:cubicBezTo>
                <a:cubicBezTo>
                  <a:pt x="1210773" y="1806155"/>
                  <a:pt x="1208217" y="1807859"/>
                  <a:pt x="1207365" y="1816378"/>
                </a:cubicBezTo>
                <a:cubicBezTo>
                  <a:pt x="1205661" y="1831713"/>
                  <a:pt x="1225257" y="1824045"/>
                  <a:pt x="1224405" y="1835972"/>
                </a:cubicBezTo>
                <a:cubicBezTo>
                  <a:pt x="1223553" y="1827453"/>
                  <a:pt x="1231221" y="1821489"/>
                  <a:pt x="1227813" y="1814674"/>
                </a:cubicBezTo>
                <a:close/>
                <a:moveTo>
                  <a:pt x="706383" y="3209276"/>
                </a:moveTo>
                <a:cubicBezTo>
                  <a:pt x="700419" y="3210128"/>
                  <a:pt x="697011" y="3216943"/>
                  <a:pt x="697011" y="3222907"/>
                </a:cubicBezTo>
                <a:cubicBezTo>
                  <a:pt x="697011" y="3232278"/>
                  <a:pt x="708939" y="3240797"/>
                  <a:pt x="710643" y="3239945"/>
                </a:cubicBezTo>
                <a:cubicBezTo>
                  <a:pt x="727683" y="3233982"/>
                  <a:pt x="706383" y="3226315"/>
                  <a:pt x="710643" y="3218647"/>
                </a:cubicBezTo>
                <a:cubicBezTo>
                  <a:pt x="714051" y="3213536"/>
                  <a:pt x="712347" y="3208424"/>
                  <a:pt x="706383" y="3209276"/>
                </a:cubicBezTo>
                <a:close/>
                <a:moveTo>
                  <a:pt x="1238037" y="1231105"/>
                </a:moveTo>
                <a:cubicBezTo>
                  <a:pt x="1237185" y="1232809"/>
                  <a:pt x="1238889" y="1236217"/>
                  <a:pt x="1239741" y="1236217"/>
                </a:cubicBezTo>
                <a:cubicBezTo>
                  <a:pt x="1249965" y="1237069"/>
                  <a:pt x="1253373" y="1255811"/>
                  <a:pt x="1267005" y="1247292"/>
                </a:cubicBezTo>
                <a:cubicBezTo>
                  <a:pt x="1267005" y="1247292"/>
                  <a:pt x="1270413" y="1249847"/>
                  <a:pt x="1272117" y="1247292"/>
                </a:cubicBezTo>
                <a:cubicBezTo>
                  <a:pt x="1273821" y="1245588"/>
                  <a:pt x="1272969" y="1243032"/>
                  <a:pt x="1271265" y="1242180"/>
                </a:cubicBezTo>
                <a:cubicBezTo>
                  <a:pt x="1263597" y="1237069"/>
                  <a:pt x="1255929" y="1232809"/>
                  <a:pt x="1249965" y="1228549"/>
                </a:cubicBezTo>
                <a:cubicBezTo>
                  <a:pt x="1244001" y="1229401"/>
                  <a:pt x="1239741" y="1225993"/>
                  <a:pt x="1238037" y="1231105"/>
                </a:cubicBezTo>
                <a:close/>
                <a:moveTo>
                  <a:pt x="2541612" y="3447815"/>
                </a:moveTo>
                <a:cubicBezTo>
                  <a:pt x="2539908" y="3452927"/>
                  <a:pt x="2540760" y="3457186"/>
                  <a:pt x="2545872" y="3459742"/>
                </a:cubicBezTo>
                <a:cubicBezTo>
                  <a:pt x="2549280" y="3461446"/>
                  <a:pt x="2550132" y="3458890"/>
                  <a:pt x="2551836" y="3457186"/>
                </a:cubicBezTo>
                <a:cubicBezTo>
                  <a:pt x="2556948" y="3452075"/>
                  <a:pt x="2555244" y="3447815"/>
                  <a:pt x="2551836" y="3443556"/>
                </a:cubicBezTo>
                <a:cubicBezTo>
                  <a:pt x="2545872" y="3435888"/>
                  <a:pt x="2539908" y="3427369"/>
                  <a:pt x="2533944" y="3419702"/>
                </a:cubicBezTo>
                <a:cubicBezTo>
                  <a:pt x="2532239" y="3422258"/>
                  <a:pt x="2531388" y="3424813"/>
                  <a:pt x="2532239" y="3427369"/>
                </a:cubicBezTo>
                <a:cubicBezTo>
                  <a:pt x="2533092" y="3429073"/>
                  <a:pt x="2533092" y="3430777"/>
                  <a:pt x="2533944" y="3432480"/>
                </a:cubicBezTo>
                <a:cubicBezTo>
                  <a:pt x="2535648" y="3437592"/>
                  <a:pt x="2544168" y="3440148"/>
                  <a:pt x="2541612" y="3447815"/>
                </a:cubicBezTo>
                <a:close/>
                <a:moveTo>
                  <a:pt x="3685009" y="1426196"/>
                </a:moveTo>
                <a:cubicBezTo>
                  <a:pt x="3681601" y="1427048"/>
                  <a:pt x="3679896" y="1428752"/>
                  <a:pt x="3679896" y="1432160"/>
                </a:cubicBezTo>
                <a:cubicBezTo>
                  <a:pt x="3679896" y="1436419"/>
                  <a:pt x="3678192" y="1438123"/>
                  <a:pt x="3674784" y="1433863"/>
                </a:cubicBezTo>
                <a:cubicBezTo>
                  <a:pt x="3670524" y="1429604"/>
                  <a:pt x="3669672" y="1433011"/>
                  <a:pt x="3669672" y="1436419"/>
                </a:cubicBezTo>
                <a:cubicBezTo>
                  <a:pt x="3670524" y="1442383"/>
                  <a:pt x="3671376" y="1450050"/>
                  <a:pt x="3679044" y="1447494"/>
                </a:cubicBezTo>
                <a:cubicBezTo>
                  <a:pt x="3685009" y="1445790"/>
                  <a:pt x="3695233" y="1446642"/>
                  <a:pt x="3695233" y="1436419"/>
                </a:cubicBezTo>
                <a:cubicBezTo>
                  <a:pt x="3697789" y="1427048"/>
                  <a:pt x="3681601" y="1437271"/>
                  <a:pt x="3685009" y="1426196"/>
                </a:cubicBezTo>
                <a:close/>
                <a:moveTo>
                  <a:pt x="3143982" y="3159012"/>
                </a:moveTo>
                <a:cubicBezTo>
                  <a:pt x="3147390" y="3158161"/>
                  <a:pt x="3155059" y="3159864"/>
                  <a:pt x="3156763" y="3153049"/>
                </a:cubicBezTo>
                <a:cubicBezTo>
                  <a:pt x="3157615" y="3149641"/>
                  <a:pt x="3142278" y="3132603"/>
                  <a:pt x="3138870" y="3133455"/>
                </a:cubicBezTo>
                <a:cubicBezTo>
                  <a:pt x="3137166" y="3133455"/>
                  <a:pt x="3134610" y="3134307"/>
                  <a:pt x="3133758" y="3136011"/>
                </a:cubicBezTo>
                <a:cubicBezTo>
                  <a:pt x="3125238" y="3146233"/>
                  <a:pt x="3143130" y="3142826"/>
                  <a:pt x="3141426" y="3148789"/>
                </a:cubicBezTo>
                <a:cubicBezTo>
                  <a:pt x="3136314" y="3155605"/>
                  <a:pt x="3137166" y="3160716"/>
                  <a:pt x="3143982" y="3159012"/>
                </a:cubicBezTo>
                <a:close/>
                <a:moveTo>
                  <a:pt x="3192547" y="341695"/>
                </a:moveTo>
                <a:cubicBezTo>
                  <a:pt x="3204475" y="339139"/>
                  <a:pt x="3205327" y="329768"/>
                  <a:pt x="3196807" y="318693"/>
                </a:cubicBezTo>
                <a:cubicBezTo>
                  <a:pt x="3190843" y="319545"/>
                  <a:pt x="3184879" y="318693"/>
                  <a:pt x="3182323" y="325508"/>
                </a:cubicBezTo>
                <a:cubicBezTo>
                  <a:pt x="3181471" y="334027"/>
                  <a:pt x="3181471" y="344251"/>
                  <a:pt x="3192547" y="341695"/>
                </a:cubicBezTo>
                <a:close/>
                <a:moveTo>
                  <a:pt x="3340797" y="1459421"/>
                </a:moveTo>
                <a:cubicBezTo>
                  <a:pt x="3346761" y="1457717"/>
                  <a:pt x="3348465" y="1450050"/>
                  <a:pt x="3350169" y="1444938"/>
                </a:cubicBezTo>
                <a:cubicBezTo>
                  <a:pt x="3351021" y="1442383"/>
                  <a:pt x="3351021" y="1438975"/>
                  <a:pt x="3348465" y="1436419"/>
                </a:cubicBezTo>
                <a:cubicBezTo>
                  <a:pt x="3345057" y="1433863"/>
                  <a:pt x="3343353" y="1437271"/>
                  <a:pt x="3340797" y="1438123"/>
                </a:cubicBezTo>
                <a:cubicBezTo>
                  <a:pt x="3332277" y="1438975"/>
                  <a:pt x="3337388" y="1454309"/>
                  <a:pt x="3324608" y="1452606"/>
                </a:cubicBezTo>
                <a:cubicBezTo>
                  <a:pt x="3331425" y="1453458"/>
                  <a:pt x="3335685" y="1461125"/>
                  <a:pt x="3340797" y="1459421"/>
                </a:cubicBezTo>
                <a:close/>
                <a:moveTo>
                  <a:pt x="2674525" y="1639177"/>
                </a:moveTo>
                <a:cubicBezTo>
                  <a:pt x="2677081" y="1640881"/>
                  <a:pt x="2680489" y="1644289"/>
                  <a:pt x="2677933" y="1645993"/>
                </a:cubicBezTo>
                <a:cubicBezTo>
                  <a:pt x="2668561" y="1653660"/>
                  <a:pt x="2676229" y="1657068"/>
                  <a:pt x="2683045" y="1665587"/>
                </a:cubicBezTo>
                <a:cubicBezTo>
                  <a:pt x="2683897" y="1651956"/>
                  <a:pt x="2697530" y="1644289"/>
                  <a:pt x="2690713" y="1634066"/>
                </a:cubicBezTo>
                <a:cubicBezTo>
                  <a:pt x="2686453" y="1627250"/>
                  <a:pt x="2679637" y="1635770"/>
                  <a:pt x="2674525" y="1639177"/>
                </a:cubicBezTo>
                <a:cubicBezTo>
                  <a:pt x="2674525" y="1639177"/>
                  <a:pt x="2674525" y="1639177"/>
                  <a:pt x="2674525" y="1639177"/>
                </a:cubicBezTo>
                <a:close/>
                <a:moveTo>
                  <a:pt x="3115014" y="73"/>
                </a:moveTo>
                <a:cubicBezTo>
                  <a:pt x="3109050" y="925"/>
                  <a:pt x="3103086" y="5184"/>
                  <a:pt x="3103086" y="12000"/>
                </a:cubicBezTo>
                <a:cubicBezTo>
                  <a:pt x="3103086" y="16259"/>
                  <a:pt x="3102234" y="23075"/>
                  <a:pt x="3109902" y="23075"/>
                </a:cubicBezTo>
                <a:cubicBezTo>
                  <a:pt x="3119274" y="23075"/>
                  <a:pt x="3119274" y="16259"/>
                  <a:pt x="3120126" y="11148"/>
                </a:cubicBezTo>
                <a:cubicBezTo>
                  <a:pt x="3120126" y="6036"/>
                  <a:pt x="3122682" y="-779"/>
                  <a:pt x="3115014" y="73"/>
                </a:cubicBezTo>
                <a:close/>
                <a:moveTo>
                  <a:pt x="3191695" y="3722987"/>
                </a:moveTo>
                <a:cubicBezTo>
                  <a:pt x="3189991" y="3724691"/>
                  <a:pt x="3192547" y="3729802"/>
                  <a:pt x="3193399" y="3733210"/>
                </a:cubicBezTo>
                <a:cubicBezTo>
                  <a:pt x="3194251" y="3734914"/>
                  <a:pt x="3196807" y="3737470"/>
                  <a:pt x="3198511" y="3735766"/>
                </a:cubicBezTo>
                <a:cubicBezTo>
                  <a:pt x="3203623" y="3728951"/>
                  <a:pt x="3213847" y="3727247"/>
                  <a:pt x="3216403" y="3717875"/>
                </a:cubicBezTo>
                <a:cubicBezTo>
                  <a:pt x="3217255" y="3713616"/>
                  <a:pt x="3217255" y="3711060"/>
                  <a:pt x="3212143" y="3710208"/>
                </a:cubicBezTo>
                <a:cubicBezTo>
                  <a:pt x="3204475" y="3714468"/>
                  <a:pt x="3197659" y="3717875"/>
                  <a:pt x="3191695" y="3722987"/>
                </a:cubicBezTo>
                <a:close/>
                <a:moveTo>
                  <a:pt x="3201067" y="3092562"/>
                </a:moveTo>
                <a:cubicBezTo>
                  <a:pt x="3194251" y="3090007"/>
                  <a:pt x="3195103" y="3097674"/>
                  <a:pt x="3195103" y="3101933"/>
                </a:cubicBezTo>
                <a:cubicBezTo>
                  <a:pt x="3195103" y="3114712"/>
                  <a:pt x="3195955" y="3115564"/>
                  <a:pt x="3208735" y="3114712"/>
                </a:cubicBezTo>
                <a:cubicBezTo>
                  <a:pt x="3212143" y="3114712"/>
                  <a:pt x="3212143" y="3114712"/>
                  <a:pt x="3212143" y="3103637"/>
                </a:cubicBezTo>
                <a:cubicBezTo>
                  <a:pt x="3218959" y="3091710"/>
                  <a:pt x="3206179" y="3094266"/>
                  <a:pt x="3201067" y="3092562"/>
                </a:cubicBezTo>
                <a:close/>
                <a:moveTo>
                  <a:pt x="553021" y="2275566"/>
                </a:moveTo>
                <a:cubicBezTo>
                  <a:pt x="550465" y="2290048"/>
                  <a:pt x="558133" y="2297716"/>
                  <a:pt x="572618" y="2295160"/>
                </a:cubicBezTo>
                <a:cubicBezTo>
                  <a:pt x="560689" y="2296012"/>
                  <a:pt x="561541" y="2283233"/>
                  <a:pt x="563245" y="2281529"/>
                </a:cubicBezTo>
                <a:cubicBezTo>
                  <a:pt x="570062" y="2267899"/>
                  <a:pt x="556429" y="2265343"/>
                  <a:pt x="552169" y="2258527"/>
                </a:cubicBezTo>
                <a:cubicBezTo>
                  <a:pt x="553873" y="2263639"/>
                  <a:pt x="554725" y="2267047"/>
                  <a:pt x="553021" y="2275566"/>
                </a:cubicBezTo>
                <a:close/>
                <a:moveTo>
                  <a:pt x="1707494" y="4008382"/>
                </a:moveTo>
                <a:cubicBezTo>
                  <a:pt x="1711754" y="4008382"/>
                  <a:pt x="1718570" y="4009234"/>
                  <a:pt x="1716866" y="4002419"/>
                </a:cubicBezTo>
                <a:cubicBezTo>
                  <a:pt x="1714310" y="3992196"/>
                  <a:pt x="1706642" y="3988788"/>
                  <a:pt x="1694714" y="3991344"/>
                </a:cubicBezTo>
                <a:cubicBezTo>
                  <a:pt x="1699826" y="3997307"/>
                  <a:pt x="1694714" y="4009234"/>
                  <a:pt x="1707494" y="4008382"/>
                </a:cubicBezTo>
                <a:close/>
                <a:moveTo>
                  <a:pt x="2205068" y="1283073"/>
                </a:moveTo>
                <a:cubicBezTo>
                  <a:pt x="2206772" y="1277961"/>
                  <a:pt x="2211032" y="1271997"/>
                  <a:pt x="2218700" y="1274553"/>
                </a:cubicBezTo>
                <a:cubicBezTo>
                  <a:pt x="2218700" y="1274553"/>
                  <a:pt x="2218700" y="1275405"/>
                  <a:pt x="2218700" y="1275405"/>
                </a:cubicBezTo>
                <a:cubicBezTo>
                  <a:pt x="2214440" y="1272849"/>
                  <a:pt x="2211884" y="1271146"/>
                  <a:pt x="2206772" y="1274553"/>
                </a:cubicBezTo>
                <a:cubicBezTo>
                  <a:pt x="2195696" y="1283073"/>
                  <a:pt x="2193992" y="1295851"/>
                  <a:pt x="2203364" y="1309482"/>
                </a:cubicBezTo>
                <a:cubicBezTo>
                  <a:pt x="2203364" y="1309482"/>
                  <a:pt x="2202512" y="1308630"/>
                  <a:pt x="2202512" y="1308630"/>
                </a:cubicBezTo>
                <a:cubicBezTo>
                  <a:pt x="2207624" y="1308630"/>
                  <a:pt x="2211884" y="1308630"/>
                  <a:pt x="2216996" y="1308630"/>
                </a:cubicBezTo>
                <a:cubicBezTo>
                  <a:pt x="2215292" y="1306075"/>
                  <a:pt x="2213588" y="1303519"/>
                  <a:pt x="2211884" y="1300963"/>
                </a:cubicBezTo>
                <a:cubicBezTo>
                  <a:pt x="2205920" y="1296703"/>
                  <a:pt x="2203364" y="1289888"/>
                  <a:pt x="2205068" y="1283073"/>
                </a:cubicBezTo>
                <a:close/>
                <a:moveTo>
                  <a:pt x="2429998" y="3644610"/>
                </a:moveTo>
                <a:cubicBezTo>
                  <a:pt x="2430850" y="3650573"/>
                  <a:pt x="2438518" y="3651425"/>
                  <a:pt x="2442778" y="3649721"/>
                </a:cubicBezTo>
                <a:cubicBezTo>
                  <a:pt x="2454707" y="3644610"/>
                  <a:pt x="2443631" y="3634387"/>
                  <a:pt x="2447891" y="3625016"/>
                </a:cubicBezTo>
                <a:cubicBezTo>
                  <a:pt x="2437667" y="3630979"/>
                  <a:pt x="2429147" y="3634387"/>
                  <a:pt x="2429998" y="3644610"/>
                </a:cubicBezTo>
                <a:close/>
                <a:moveTo>
                  <a:pt x="1080415" y="2650413"/>
                </a:moveTo>
                <a:cubicBezTo>
                  <a:pt x="1083823" y="2657228"/>
                  <a:pt x="1090639" y="2651265"/>
                  <a:pt x="1090639" y="2651265"/>
                </a:cubicBezTo>
                <a:cubicBezTo>
                  <a:pt x="1090639" y="2638486"/>
                  <a:pt x="1098307" y="2648709"/>
                  <a:pt x="1100864" y="2648709"/>
                </a:cubicBezTo>
                <a:cubicBezTo>
                  <a:pt x="1105124" y="2633374"/>
                  <a:pt x="1090639" y="2634226"/>
                  <a:pt x="1086379" y="2627411"/>
                </a:cubicBezTo>
                <a:cubicBezTo>
                  <a:pt x="1080415" y="2634226"/>
                  <a:pt x="1087231" y="2644449"/>
                  <a:pt x="1080415" y="2650413"/>
                </a:cubicBezTo>
                <a:cubicBezTo>
                  <a:pt x="1080415" y="2651265"/>
                  <a:pt x="1080415" y="2650413"/>
                  <a:pt x="1080415" y="2650413"/>
                </a:cubicBezTo>
                <a:close/>
                <a:moveTo>
                  <a:pt x="1766283" y="3733210"/>
                </a:moveTo>
                <a:cubicBezTo>
                  <a:pt x="1755207" y="3741730"/>
                  <a:pt x="1760319" y="3750249"/>
                  <a:pt x="1761171" y="3759620"/>
                </a:cubicBezTo>
                <a:cubicBezTo>
                  <a:pt x="1769691" y="3751101"/>
                  <a:pt x="1769691" y="3751101"/>
                  <a:pt x="1780767" y="3751953"/>
                </a:cubicBezTo>
                <a:cubicBezTo>
                  <a:pt x="1774803" y="3744285"/>
                  <a:pt x="1770543" y="3738322"/>
                  <a:pt x="1766283" y="3733210"/>
                </a:cubicBezTo>
                <a:close/>
                <a:moveTo>
                  <a:pt x="3287972" y="1213215"/>
                </a:moveTo>
                <a:cubicBezTo>
                  <a:pt x="3281156" y="1212363"/>
                  <a:pt x="3276044" y="1220030"/>
                  <a:pt x="3277748" y="1223438"/>
                </a:cubicBezTo>
                <a:cubicBezTo>
                  <a:pt x="3280304" y="1229401"/>
                  <a:pt x="3289676" y="1227697"/>
                  <a:pt x="3295640" y="1229401"/>
                </a:cubicBezTo>
                <a:cubicBezTo>
                  <a:pt x="3299048" y="1230253"/>
                  <a:pt x="3302456" y="1229401"/>
                  <a:pt x="3302456" y="1225142"/>
                </a:cubicBezTo>
                <a:cubicBezTo>
                  <a:pt x="3301604" y="1214067"/>
                  <a:pt x="3293936" y="1214067"/>
                  <a:pt x="3287972" y="1213215"/>
                </a:cubicBezTo>
                <a:close/>
                <a:moveTo>
                  <a:pt x="3631332" y="1469644"/>
                </a:moveTo>
                <a:cubicBezTo>
                  <a:pt x="3634740" y="1470496"/>
                  <a:pt x="3638148" y="1471348"/>
                  <a:pt x="3641556" y="1472200"/>
                </a:cubicBezTo>
                <a:cubicBezTo>
                  <a:pt x="3645816" y="1473904"/>
                  <a:pt x="3651780" y="1479867"/>
                  <a:pt x="3654336" y="1473052"/>
                </a:cubicBezTo>
                <a:cubicBezTo>
                  <a:pt x="3656040" y="1467088"/>
                  <a:pt x="3662004" y="1464533"/>
                  <a:pt x="3663708" y="1459421"/>
                </a:cubicBezTo>
                <a:cubicBezTo>
                  <a:pt x="3663708" y="1457717"/>
                  <a:pt x="3662004" y="1456013"/>
                  <a:pt x="3661152" y="1454309"/>
                </a:cubicBezTo>
                <a:cubicBezTo>
                  <a:pt x="3658596" y="1452606"/>
                  <a:pt x="3656040" y="1452606"/>
                  <a:pt x="3654336" y="1455161"/>
                </a:cubicBezTo>
                <a:cubicBezTo>
                  <a:pt x="3648372" y="1464533"/>
                  <a:pt x="3639000" y="1465385"/>
                  <a:pt x="3631332" y="1469644"/>
                </a:cubicBezTo>
                <a:cubicBezTo>
                  <a:pt x="3631332" y="1469644"/>
                  <a:pt x="3631332" y="1469644"/>
                  <a:pt x="3631332" y="1469644"/>
                </a:cubicBezTo>
                <a:close/>
                <a:moveTo>
                  <a:pt x="3013625" y="3611385"/>
                </a:moveTo>
                <a:cubicBezTo>
                  <a:pt x="3019589" y="3607977"/>
                  <a:pt x="3025553" y="3603718"/>
                  <a:pt x="3026405" y="3596050"/>
                </a:cubicBezTo>
                <a:cubicBezTo>
                  <a:pt x="3026405" y="3591791"/>
                  <a:pt x="3025553" y="3585827"/>
                  <a:pt x="3019589" y="3586679"/>
                </a:cubicBezTo>
                <a:cubicBezTo>
                  <a:pt x="3010217" y="3587531"/>
                  <a:pt x="3012773" y="3596050"/>
                  <a:pt x="3010217" y="3602014"/>
                </a:cubicBezTo>
                <a:cubicBezTo>
                  <a:pt x="3008513" y="3605421"/>
                  <a:pt x="3011921" y="3612237"/>
                  <a:pt x="3013625" y="3611385"/>
                </a:cubicBezTo>
                <a:close/>
                <a:moveTo>
                  <a:pt x="3504382" y="3056781"/>
                </a:moveTo>
                <a:cubicBezTo>
                  <a:pt x="3499270" y="3066153"/>
                  <a:pt x="3504382" y="3072116"/>
                  <a:pt x="3510347" y="3078931"/>
                </a:cubicBezTo>
                <a:cubicBezTo>
                  <a:pt x="3515459" y="3084895"/>
                  <a:pt x="3517163" y="3077228"/>
                  <a:pt x="3520571" y="3078079"/>
                </a:cubicBezTo>
                <a:cubicBezTo>
                  <a:pt x="3523127" y="3078931"/>
                  <a:pt x="3523979" y="3072968"/>
                  <a:pt x="3522275" y="3072116"/>
                </a:cubicBezTo>
                <a:cubicBezTo>
                  <a:pt x="3512903" y="3069560"/>
                  <a:pt x="3516311" y="3056781"/>
                  <a:pt x="3506939" y="3055078"/>
                </a:cubicBezTo>
                <a:cubicBezTo>
                  <a:pt x="3506087" y="3055930"/>
                  <a:pt x="3505234" y="3056781"/>
                  <a:pt x="3504382" y="3056781"/>
                </a:cubicBezTo>
                <a:close/>
                <a:moveTo>
                  <a:pt x="760912" y="3399255"/>
                </a:moveTo>
                <a:cubicBezTo>
                  <a:pt x="761764" y="3394996"/>
                  <a:pt x="761764" y="3386477"/>
                  <a:pt x="757504" y="3388180"/>
                </a:cubicBezTo>
                <a:cubicBezTo>
                  <a:pt x="750688" y="3389884"/>
                  <a:pt x="741315" y="3389884"/>
                  <a:pt x="737907" y="3399255"/>
                </a:cubicBezTo>
                <a:cubicBezTo>
                  <a:pt x="736203" y="3404367"/>
                  <a:pt x="740463" y="3406071"/>
                  <a:pt x="743871" y="3404367"/>
                </a:cubicBezTo>
                <a:cubicBezTo>
                  <a:pt x="751540" y="3400959"/>
                  <a:pt x="754948" y="3406071"/>
                  <a:pt x="760060" y="3410330"/>
                </a:cubicBezTo>
                <a:cubicBezTo>
                  <a:pt x="760912" y="3406071"/>
                  <a:pt x="760060" y="3402663"/>
                  <a:pt x="760912" y="3399255"/>
                </a:cubicBezTo>
                <a:close/>
                <a:moveTo>
                  <a:pt x="3488194" y="3039743"/>
                </a:moveTo>
                <a:cubicBezTo>
                  <a:pt x="3489046" y="3048262"/>
                  <a:pt x="3483082" y="3057633"/>
                  <a:pt x="3484786" y="3061041"/>
                </a:cubicBezTo>
                <a:cubicBezTo>
                  <a:pt x="3490750" y="3069560"/>
                  <a:pt x="3495862" y="3051670"/>
                  <a:pt x="3504382" y="3057633"/>
                </a:cubicBezTo>
                <a:cubicBezTo>
                  <a:pt x="3505234" y="3056781"/>
                  <a:pt x="3506087" y="3056781"/>
                  <a:pt x="3506939" y="3055930"/>
                </a:cubicBezTo>
                <a:cubicBezTo>
                  <a:pt x="3508642" y="3040595"/>
                  <a:pt x="3492454" y="3048262"/>
                  <a:pt x="3488194" y="3039743"/>
                </a:cubicBezTo>
                <a:close/>
                <a:moveTo>
                  <a:pt x="1899196" y="3407775"/>
                </a:moveTo>
                <a:cubicBezTo>
                  <a:pt x="1897492" y="3414590"/>
                  <a:pt x="1906013" y="3415442"/>
                  <a:pt x="1906013" y="3415442"/>
                </a:cubicBezTo>
                <a:cubicBezTo>
                  <a:pt x="1911125" y="3408627"/>
                  <a:pt x="1920497" y="3411182"/>
                  <a:pt x="1924757" y="3403515"/>
                </a:cubicBezTo>
                <a:cubicBezTo>
                  <a:pt x="1926461" y="3400107"/>
                  <a:pt x="1924757" y="3397551"/>
                  <a:pt x="1920497" y="3397551"/>
                </a:cubicBezTo>
                <a:cubicBezTo>
                  <a:pt x="1917089" y="3398403"/>
                  <a:pt x="1914533" y="3401811"/>
                  <a:pt x="1911125" y="3397551"/>
                </a:cubicBezTo>
                <a:cubicBezTo>
                  <a:pt x="1902604" y="3397551"/>
                  <a:pt x="1900048" y="3400959"/>
                  <a:pt x="1899196" y="3407775"/>
                </a:cubicBezTo>
                <a:close/>
                <a:moveTo>
                  <a:pt x="2162467" y="1506277"/>
                </a:moveTo>
                <a:cubicBezTo>
                  <a:pt x="2155651" y="1507129"/>
                  <a:pt x="2152243" y="1510537"/>
                  <a:pt x="2153095" y="1517352"/>
                </a:cubicBezTo>
                <a:cubicBezTo>
                  <a:pt x="2153095" y="1523316"/>
                  <a:pt x="2155651" y="1528427"/>
                  <a:pt x="2161615" y="1526723"/>
                </a:cubicBezTo>
                <a:cubicBezTo>
                  <a:pt x="2168432" y="1525019"/>
                  <a:pt x="2167579" y="1515648"/>
                  <a:pt x="2173544" y="1512240"/>
                </a:cubicBezTo>
                <a:cubicBezTo>
                  <a:pt x="2170987" y="1508833"/>
                  <a:pt x="2168432" y="1505425"/>
                  <a:pt x="2162467" y="1506277"/>
                </a:cubicBezTo>
                <a:close/>
                <a:moveTo>
                  <a:pt x="2775914" y="2071104"/>
                </a:moveTo>
                <a:cubicBezTo>
                  <a:pt x="2770802" y="2065992"/>
                  <a:pt x="2769950" y="2056621"/>
                  <a:pt x="2761430" y="2057473"/>
                </a:cubicBezTo>
                <a:cubicBezTo>
                  <a:pt x="2752910" y="2059177"/>
                  <a:pt x="2755466" y="2068548"/>
                  <a:pt x="2752058" y="2075363"/>
                </a:cubicBezTo>
                <a:cubicBezTo>
                  <a:pt x="2759726" y="2070252"/>
                  <a:pt x="2768246" y="2075363"/>
                  <a:pt x="2775914" y="2071104"/>
                </a:cubicBezTo>
                <a:close/>
                <a:moveTo>
                  <a:pt x="1924757" y="2266195"/>
                </a:moveTo>
                <a:cubicBezTo>
                  <a:pt x="1923053" y="2262787"/>
                  <a:pt x="1918793" y="2258527"/>
                  <a:pt x="1914533" y="2261083"/>
                </a:cubicBezTo>
                <a:cubicBezTo>
                  <a:pt x="1905160" y="2266195"/>
                  <a:pt x="1905160" y="2274714"/>
                  <a:pt x="1911125" y="2284085"/>
                </a:cubicBezTo>
                <a:cubicBezTo>
                  <a:pt x="1915385" y="2276418"/>
                  <a:pt x="1930721" y="2278973"/>
                  <a:pt x="1924757" y="2266195"/>
                </a:cubicBezTo>
                <a:close/>
                <a:moveTo>
                  <a:pt x="553021" y="2226154"/>
                </a:moveTo>
                <a:cubicBezTo>
                  <a:pt x="549613" y="2226154"/>
                  <a:pt x="545353" y="2227006"/>
                  <a:pt x="547909" y="2231266"/>
                </a:cubicBezTo>
                <a:cubicBezTo>
                  <a:pt x="552169" y="2238081"/>
                  <a:pt x="552169" y="2248304"/>
                  <a:pt x="563245" y="2247452"/>
                </a:cubicBezTo>
                <a:cubicBezTo>
                  <a:pt x="565801" y="2247452"/>
                  <a:pt x="568358" y="2246600"/>
                  <a:pt x="567505" y="2242341"/>
                </a:cubicBezTo>
                <a:cubicBezTo>
                  <a:pt x="559837" y="2238933"/>
                  <a:pt x="565801" y="2224450"/>
                  <a:pt x="553021" y="2226154"/>
                </a:cubicBezTo>
                <a:close/>
                <a:moveTo>
                  <a:pt x="1829332" y="1226845"/>
                </a:moveTo>
                <a:cubicBezTo>
                  <a:pt x="1825924" y="1232809"/>
                  <a:pt x="1827628" y="1238772"/>
                  <a:pt x="1829332" y="1244736"/>
                </a:cubicBezTo>
                <a:cubicBezTo>
                  <a:pt x="1831036" y="1250699"/>
                  <a:pt x="1837000" y="1252403"/>
                  <a:pt x="1838704" y="1247292"/>
                </a:cubicBezTo>
                <a:cubicBezTo>
                  <a:pt x="1841260" y="1241328"/>
                  <a:pt x="1842964" y="1232809"/>
                  <a:pt x="1841260" y="1226845"/>
                </a:cubicBezTo>
                <a:cubicBezTo>
                  <a:pt x="1840408" y="1220030"/>
                  <a:pt x="1833592" y="1229401"/>
                  <a:pt x="1829332" y="1226845"/>
                </a:cubicBezTo>
                <a:cubicBezTo>
                  <a:pt x="1829332" y="1226845"/>
                  <a:pt x="1829332" y="1226845"/>
                  <a:pt x="1829332" y="1226845"/>
                </a:cubicBezTo>
                <a:close/>
                <a:moveTo>
                  <a:pt x="3919311" y="3112156"/>
                </a:moveTo>
                <a:cubicBezTo>
                  <a:pt x="3921867" y="3106193"/>
                  <a:pt x="3915051" y="3105341"/>
                  <a:pt x="3912495" y="3104489"/>
                </a:cubicBezTo>
                <a:cubicBezTo>
                  <a:pt x="3895455" y="3103637"/>
                  <a:pt x="3912495" y="3119824"/>
                  <a:pt x="3903123" y="3121528"/>
                </a:cubicBezTo>
                <a:cubicBezTo>
                  <a:pt x="3915051" y="3129195"/>
                  <a:pt x="3915903" y="3119824"/>
                  <a:pt x="3919311" y="3112156"/>
                </a:cubicBezTo>
                <a:close/>
                <a:moveTo>
                  <a:pt x="2355022" y="3153901"/>
                </a:moveTo>
                <a:cubicBezTo>
                  <a:pt x="2350762" y="3151345"/>
                  <a:pt x="2348206" y="3154753"/>
                  <a:pt x="2345649" y="3157309"/>
                </a:cubicBezTo>
                <a:cubicBezTo>
                  <a:pt x="2343094" y="3161568"/>
                  <a:pt x="2346502" y="3161568"/>
                  <a:pt x="2349057" y="3163272"/>
                </a:cubicBezTo>
                <a:cubicBezTo>
                  <a:pt x="2350762" y="3164976"/>
                  <a:pt x="2351614" y="3167532"/>
                  <a:pt x="2353317" y="3169236"/>
                </a:cubicBezTo>
                <a:cubicBezTo>
                  <a:pt x="2360134" y="3172643"/>
                  <a:pt x="2363542" y="3168384"/>
                  <a:pt x="2366950" y="3163272"/>
                </a:cubicBezTo>
                <a:cubicBezTo>
                  <a:pt x="2365246" y="3158161"/>
                  <a:pt x="2360134" y="3156457"/>
                  <a:pt x="2355022" y="3153901"/>
                </a:cubicBezTo>
                <a:close/>
                <a:moveTo>
                  <a:pt x="1932425" y="3377957"/>
                </a:moveTo>
                <a:cubicBezTo>
                  <a:pt x="1927313" y="3377957"/>
                  <a:pt x="1921349" y="3380513"/>
                  <a:pt x="1920497" y="3384773"/>
                </a:cubicBezTo>
                <a:cubicBezTo>
                  <a:pt x="1919645" y="3388180"/>
                  <a:pt x="1923905" y="3394144"/>
                  <a:pt x="1929017" y="3394144"/>
                </a:cubicBezTo>
                <a:cubicBezTo>
                  <a:pt x="1934129" y="3394144"/>
                  <a:pt x="1939241" y="3393292"/>
                  <a:pt x="1940093" y="3389884"/>
                </a:cubicBezTo>
                <a:cubicBezTo>
                  <a:pt x="1940945" y="3381365"/>
                  <a:pt x="1937537" y="3378809"/>
                  <a:pt x="1932425" y="3377957"/>
                </a:cubicBezTo>
                <a:close/>
                <a:moveTo>
                  <a:pt x="424368" y="2597594"/>
                </a:moveTo>
                <a:cubicBezTo>
                  <a:pt x="426924" y="2595038"/>
                  <a:pt x="426924" y="2591630"/>
                  <a:pt x="424368" y="2589074"/>
                </a:cubicBezTo>
                <a:cubicBezTo>
                  <a:pt x="422664" y="2587371"/>
                  <a:pt x="419256" y="2585667"/>
                  <a:pt x="417552" y="2585667"/>
                </a:cubicBezTo>
                <a:cubicBezTo>
                  <a:pt x="412440" y="2588222"/>
                  <a:pt x="413292" y="2595038"/>
                  <a:pt x="408180" y="2599297"/>
                </a:cubicBezTo>
                <a:cubicBezTo>
                  <a:pt x="403920" y="2602705"/>
                  <a:pt x="407328" y="2606965"/>
                  <a:pt x="409884" y="2610372"/>
                </a:cubicBezTo>
                <a:cubicBezTo>
                  <a:pt x="415848" y="2605261"/>
                  <a:pt x="420108" y="2601853"/>
                  <a:pt x="424368" y="2597594"/>
                </a:cubicBezTo>
                <a:close/>
                <a:moveTo>
                  <a:pt x="1391399" y="3768139"/>
                </a:moveTo>
                <a:cubicBezTo>
                  <a:pt x="1388843" y="3767287"/>
                  <a:pt x="1384583" y="3762176"/>
                  <a:pt x="1382879" y="3768139"/>
                </a:cubicBezTo>
                <a:cubicBezTo>
                  <a:pt x="1381175" y="3772399"/>
                  <a:pt x="1384583" y="3774103"/>
                  <a:pt x="1387991" y="3776658"/>
                </a:cubicBezTo>
                <a:cubicBezTo>
                  <a:pt x="1391399" y="3778362"/>
                  <a:pt x="1393103" y="3784326"/>
                  <a:pt x="1398215" y="3780066"/>
                </a:cubicBezTo>
                <a:cubicBezTo>
                  <a:pt x="1401623" y="3777510"/>
                  <a:pt x="1405883" y="3774955"/>
                  <a:pt x="1405883" y="3768991"/>
                </a:cubicBezTo>
                <a:cubicBezTo>
                  <a:pt x="1399919" y="3764731"/>
                  <a:pt x="1395659" y="3768991"/>
                  <a:pt x="1391399" y="3768139"/>
                </a:cubicBezTo>
                <a:close/>
                <a:moveTo>
                  <a:pt x="3511199" y="3021853"/>
                </a:moveTo>
                <a:cubicBezTo>
                  <a:pt x="3513755" y="3026964"/>
                  <a:pt x="3520571" y="3022704"/>
                  <a:pt x="3521423" y="3021853"/>
                </a:cubicBezTo>
                <a:cubicBezTo>
                  <a:pt x="3527387" y="3014185"/>
                  <a:pt x="3519719" y="3008222"/>
                  <a:pt x="3518015" y="3001406"/>
                </a:cubicBezTo>
                <a:cubicBezTo>
                  <a:pt x="3510347" y="3007370"/>
                  <a:pt x="3507790" y="3014185"/>
                  <a:pt x="3511199" y="3021853"/>
                </a:cubicBezTo>
                <a:close/>
                <a:moveTo>
                  <a:pt x="2067894" y="2779906"/>
                </a:moveTo>
                <a:cubicBezTo>
                  <a:pt x="2068746" y="2787573"/>
                  <a:pt x="2075562" y="2790129"/>
                  <a:pt x="2080674" y="2794388"/>
                </a:cubicBezTo>
                <a:cubicBezTo>
                  <a:pt x="2082378" y="2796092"/>
                  <a:pt x="2085786" y="2791833"/>
                  <a:pt x="2084935" y="2788425"/>
                </a:cubicBezTo>
                <a:cubicBezTo>
                  <a:pt x="2083231" y="2781609"/>
                  <a:pt x="2082378" y="2774794"/>
                  <a:pt x="2076414" y="2769683"/>
                </a:cubicBezTo>
                <a:cubicBezTo>
                  <a:pt x="2072154" y="2773090"/>
                  <a:pt x="2067042" y="2774794"/>
                  <a:pt x="2067894" y="2779906"/>
                </a:cubicBezTo>
                <a:close/>
                <a:moveTo>
                  <a:pt x="1894084" y="2238933"/>
                </a:moveTo>
                <a:cubicBezTo>
                  <a:pt x="1892380" y="2236377"/>
                  <a:pt x="1891528" y="2232970"/>
                  <a:pt x="1888120" y="2235525"/>
                </a:cubicBezTo>
                <a:cubicBezTo>
                  <a:pt x="1885564" y="2237229"/>
                  <a:pt x="1882156" y="2239785"/>
                  <a:pt x="1882156" y="2244044"/>
                </a:cubicBezTo>
                <a:cubicBezTo>
                  <a:pt x="1882156" y="2247452"/>
                  <a:pt x="1885564" y="2247452"/>
                  <a:pt x="1888120" y="2247452"/>
                </a:cubicBezTo>
                <a:cubicBezTo>
                  <a:pt x="1896640" y="2247452"/>
                  <a:pt x="1900048" y="2255120"/>
                  <a:pt x="1907717" y="2258527"/>
                </a:cubicBezTo>
                <a:cubicBezTo>
                  <a:pt x="1909421" y="2244896"/>
                  <a:pt x="1898344" y="2244896"/>
                  <a:pt x="1894084" y="2238933"/>
                </a:cubicBezTo>
                <a:close/>
                <a:moveTo>
                  <a:pt x="2132647" y="2756904"/>
                </a:moveTo>
                <a:cubicBezTo>
                  <a:pt x="2134351" y="2758607"/>
                  <a:pt x="2136907" y="2759459"/>
                  <a:pt x="2139463" y="2757756"/>
                </a:cubicBezTo>
                <a:cubicBezTo>
                  <a:pt x="2142019" y="2756052"/>
                  <a:pt x="2142871" y="2754348"/>
                  <a:pt x="2142871" y="2750940"/>
                </a:cubicBezTo>
                <a:cubicBezTo>
                  <a:pt x="2142019" y="2747532"/>
                  <a:pt x="2139463" y="2747532"/>
                  <a:pt x="2136907" y="2749236"/>
                </a:cubicBezTo>
                <a:cubicBezTo>
                  <a:pt x="2132647" y="2751792"/>
                  <a:pt x="2130943" y="2749236"/>
                  <a:pt x="2129239" y="2745828"/>
                </a:cubicBezTo>
                <a:cubicBezTo>
                  <a:pt x="2125831" y="2739013"/>
                  <a:pt x="2126683" y="2738161"/>
                  <a:pt x="2117311" y="2739865"/>
                </a:cubicBezTo>
                <a:cubicBezTo>
                  <a:pt x="2124127" y="2744125"/>
                  <a:pt x="2127535" y="2751792"/>
                  <a:pt x="2132647" y="2756904"/>
                </a:cubicBezTo>
                <a:close/>
                <a:moveTo>
                  <a:pt x="2105383" y="2532847"/>
                </a:moveTo>
                <a:cubicBezTo>
                  <a:pt x="2102827" y="2535403"/>
                  <a:pt x="2101123" y="2540515"/>
                  <a:pt x="2103679" y="2543922"/>
                </a:cubicBezTo>
                <a:cubicBezTo>
                  <a:pt x="2107087" y="2549886"/>
                  <a:pt x="2111347" y="2543922"/>
                  <a:pt x="2114755" y="2543070"/>
                </a:cubicBezTo>
                <a:cubicBezTo>
                  <a:pt x="2119867" y="2542218"/>
                  <a:pt x="2124127" y="2537959"/>
                  <a:pt x="2118163" y="2531995"/>
                </a:cubicBezTo>
                <a:cubicBezTo>
                  <a:pt x="2118163" y="2531995"/>
                  <a:pt x="2119015" y="2532847"/>
                  <a:pt x="2119015" y="2532847"/>
                </a:cubicBezTo>
                <a:cubicBezTo>
                  <a:pt x="2113903" y="2527736"/>
                  <a:pt x="2108791" y="2528587"/>
                  <a:pt x="2105383" y="2532847"/>
                </a:cubicBezTo>
                <a:close/>
                <a:moveTo>
                  <a:pt x="1425479" y="3969194"/>
                </a:moveTo>
                <a:cubicBezTo>
                  <a:pt x="1428035" y="3967490"/>
                  <a:pt x="1427183" y="3964082"/>
                  <a:pt x="1425479" y="3962378"/>
                </a:cubicBezTo>
                <a:cubicBezTo>
                  <a:pt x="1424627" y="3961526"/>
                  <a:pt x="1420367" y="3960674"/>
                  <a:pt x="1420367" y="3961526"/>
                </a:cubicBezTo>
                <a:cubicBezTo>
                  <a:pt x="1416107" y="3968342"/>
                  <a:pt x="1405883" y="3971749"/>
                  <a:pt x="1406735" y="3984528"/>
                </a:cubicBezTo>
                <a:cubicBezTo>
                  <a:pt x="1413551" y="3978565"/>
                  <a:pt x="1419515" y="3974305"/>
                  <a:pt x="1425479" y="3969194"/>
                </a:cubicBezTo>
                <a:close/>
                <a:moveTo>
                  <a:pt x="888713" y="2703232"/>
                </a:moveTo>
                <a:cubicBezTo>
                  <a:pt x="887861" y="2708344"/>
                  <a:pt x="889565" y="2712603"/>
                  <a:pt x="895529" y="2712603"/>
                </a:cubicBezTo>
                <a:cubicBezTo>
                  <a:pt x="899789" y="2712603"/>
                  <a:pt x="905753" y="2710048"/>
                  <a:pt x="905753" y="2704936"/>
                </a:cubicBezTo>
                <a:cubicBezTo>
                  <a:pt x="905753" y="2699825"/>
                  <a:pt x="899789" y="2698973"/>
                  <a:pt x="894677" y="2696417"/>
                </a:cubicBezTo>
                <a:cubicBezTo>
                  <a:pt x="889565" y="2694713"/>
                  <a:pt x="889565" y="2699825"/>
                  <a:pt x="888713" y="2703232"/>
                </a:cubicBezTo>
                <a:close/>
                <a:moveTo>
                  <a:pt x="1710902" y="1291592"/>
                </a:moveTo>
                <a:cubicBezTo>
                  <a:pt x="1712606" y="1289036"/>
                  <a:pt x="1712606" y="1286480"/>
                  <a:pt x="1710050" y="1284776"/>
                </a:cubicBezTo>
                <a:cubicBezTo>
                  <a:pt x="1702382" y="1281369"/>
                  <a:pt x="1695566" y="1284776"/>
                  <a:pt x="1689602" y="1291592"/>
                </a:cubicBezTo>
                <a:cubicBezTo>
                  <a:pt x="1696418" y="1293296"/>
                  <a:pt x="1704086" y="1300111"/>
                  <a:pt x="1710902" y="1291592"/>
                </a:cubicBezTo>
                <a:close/>
                <a:moveTo>
                  <a:pt x="1004586" y="2644449"/>
                </a:moveTo>
                <a:cubicBezTo>
                  <a:pt x="1002882" y="2640190"/>
                  <a:pt x="1004586" y="2633374"/>
                  <a:pt x="996918" y="2634226"/>
                </a:cubicBezTo>
                <a:cubicBezTo>
                  <a:pt x="991806" y="2635078"/>
                  <a:pt x="991806" y="2638486"/>
                  <a:pt x="993510" y="2641894"/>
                </a:cubicBezTo>
                <a:cubicBezTo>
                  <a:pt x="995214" y="2646153"/>
                  <a:pt x="993510" y="2652117"/>
                  <a:pt x="997770" y="2654673"/>
                </a:cubicBezTo>
                <a:cubicBezTo>
                  <a:pt x="1005438" y="2652969"/>
                  <a:pt x="1006290" y="2648709"/>
                  <a:pt x="1004586" y="2644449"/>
                </a:cubicBezTo>
                <a:close/>
                <a:moveTo>
                  <a:pt x="2834703" y="2427208"/>
                </a:moveTo>
                <a:cubicBezTo>
                  <a:pt x="2839815" y="2437432"/>
                  <a:pt x="2848335" y="2441691"/>
                  <a:pt x="2858559" y="2443395"/>
                </a:cubicBezTo>
                <a:cubicBezTo>
                  <a:pt x="2854299" y="2428912"/>
                  <a:pt x="2847483" y="2424653"/>
                  <a:pt x="2834703" y="2427208"/>
                </a:cubicBezTo>
                <a:close/>
                <a:moveTo>
                  <a:pt x="2952280" y="104008"/>
                </a:moveTo>
                <a:cubicBezTo>
                  <a:pt x="2952280" y="98044"/>
                  <a:pt x="2955688" y="95488"/>
                  <a:pt x="2960800" y="95488"/>
                </a:cubicBezTo>
                <a:cubicBezTo>
                  <a:pt x="2968468" y="95488"/>
                  <a:pt x="2965060" y="89525"/>
                  <a:pt x="2964208" y="86117"/>
                </a:cubicBezTo>
                <a:cubicBezTo>
                  <a:pt x="2963356" y="80154"/>
                  <a:pt x="2959948" y="81858"/>
                  <a:pt x="2956540" y="82709"/>
                </a:cubicBezTo>
                <a:cubicBezTo>
                  <a:pt x="2946316" y="86969"/>
                  <a:pt x="2945464" y="93784"/>
                  <a:pt x="2952280" y="104008"/>
                </a:cubicBezTo>
                <a:cubicBezTo>
                  <a:pt x="2952280" y="104008"/>
                  <a:pt x="2952280" y="104008"/>
                  <a:pt x="2952280" y="104008"/>
                </a:cubicBezTo>
                <a:close/>
                <a:moveTo>
                  <a:pt x="892121" y="1541206"/>
                </a:moveTo>
                <a:cubicBezTo>
                  <a:pt x="888713" y="1541206"/>
                  <a:pt x="886157" y="1540354"/>
                  <a:pt x="887009" y="1544614"/>
                </a:cubicBezTo>
                <a:cubicBezTo>
                  <a:pt x="887861" y="1548021"/>
                  <a:pt x="891269" y="1546317"/>
                  <a:pt x="893825" y="1546317"/>
                </a:cubicBezTo>
                <a:cubicBezTo>
                  <a:pt x="901493" y="1548021"/>
                  <a:pt x="904049" y="1540354"/>
                  <a:pt x="905753" y="1536946"/>
                </a:cubicBezTo>
                <a:cubicBezTo>
                  <a:pt x="908309" y="1530983"/>
                  <a:pt x="902345" y="1528427"/>
                  <a:pt x="897233" y="1528427"/>
                </a:cubicBezTo>
                <a:cubicBezTo>
                  <a:pt x="897233" y="1528427"/>
                  <a:pt x="898085" y="1528427"/>
                  <a:pt x="898085" y="1528427"/>
                </a:cubicBezTo>
                <a:cubicBezTo>
                  <a:pt x="887009" y="1529279"/>
                  <a:pt x="900641" y="1540354"/>
                  <a:pt x="892121" y="1541206"/>
                </a:cubicBezTo>
                <a:close/>
                <a:moveTo>
                  <a:pt x="1089787" y="3198201"/>
                </a:moveTo>
                <a:cubicBezTo>
                  <a:pt x="1084675" y="3198201"/>
                  <a:pt x="1082971" y="3200757"/>
                  <a:pt x="1083823" y="3205017"/>
                </a:cubicBezTo>
                <a:cubicBezTo>
                  <a:pt x="1084675" y="3209276"/>
                  <a:pt x="1084675" y="3215239"/>
                  <a:pt x="1091491" y="3216091"/>
                </a:cubicBezTo>
                <a:cubicBezTo>
                  <a:pt x="1095751" y="3216943"/>
                  <a:pt x="1097455" y="3213536"/>
                  <a:pt x="1099160" y="3210128"/>
                </a:cubicBezTo>
                <a:cubicBezTo>
                  <a:pt x="1094899" y="3208424"/>
                  <a:pt x="1097455" y="3199053"/>
                  <a:pt x="1089787" y="3198201"/>
                </a:cubicBezTo>
                <a:close/>
                <a:moveTo>
                  <a:pt x="3333128" y="3681243"/>
                </a:moveTo>
                <a:cubicBezTo>
                  <a:pt x="3328017" y="3681243"/>
                  <a:pt x="3327165" y="3685502"/>
                  <a:pt x="3327165" y="3689762"/>
                </a:cubicBezTo>
                <a:cubicBezTo>
                  <a:pt x="3327165" y="3694022"/>
                  <a:pt x="3327165" y="3697429"/>
                  <a:pt x="3333128" y="3698281"/>
                </a:cubicBezTo>
                <a:cubicBezTo>
                  <a:pt x="3339945" y="3699133"/>
                  <a:pt x="3338241" y="3692318"/>
                  <a:pt x="3340797" y="3689762"/>
                </a:cubicBezTo>
                <a:cubicBezTo>
                  <a:pt x="3339945" y="3684650"/>
                  <a:pt x="3337388" y="3681243"/>
                  <a:pt x="3333128" y="3681243"/>
                </a:cubicBezTo>
                <a:close/>
                <a:moveTo>
                  <a:pt x="3751465" y="2894915"/>
                </a:moveTo>
                <a:cubicBezTo>
                  <a:pt x="3747205" y="2894064"/>
                  <a:pt x="3745501" y="2896619"/>
                  <a:pt x="3744649" y="2899175"/>
                </a:cubicBezTo>
                <a:cubicBezTo>
                  <a:pt x="3743797" y="2903435"/>
                  <a:pt x="3748909" y="2901731"/>
                  <a:pt x="3750613" y="2904287"/>
                </a:cubicBezTo>
                <a:cubicBezTo>
                  <a:pt x="3753169" y="2907694"/>
                  <a:pt x="3755725" y="2907694"/>
                  <a:pt x="3756577" y="2903435"/>
                </a:cubicBezTo>
                <a:cubicBezTo>
                  <a:pt x="3758281" y="2895767"/>
                  <a:pt x="3765949" y="2901731"/>
                  <a:pt x="3769357" y="2896619"/>
                </a:cubicBezTo>
                <a:cubicBezTo>
                  <a:pt x="3763393" y="2892360"/>
                  <a:pt x="3757429" y="2895767"/>
                  <a:pt x="3751465" y="2894915"/>
                </a:cubicBezTo>
                <a:close/>
                <a:moveTo>
                  <a:pt x="2811699" y="2013173"/>
                </a:moveTo>
                <a:cubicBezTo>
                  <a:pt x="2811699" y="2017432"/>
                  <a:pt x="2809143" y="2022544"/>
                  <a:pt x="2816811" y="2023396"/>
                </a:cubicBezTo>
                <a:cubicBezTo>
                  <a:pt x="2821071" y="2024248"/>
                  <a:pt x="2824479" y="2022544"/>
                  <a:pt x="2825331" y="2018284"/>
                </a:cubicBezTo>
                <a:cubicBezTo>
                  <a:pt x="2826183" y="2012321"/>
                  <a:pt x="2821071" y="2009765"/>
                  <a:pt x="2816811" y="2006357"/>
                </a:cubicBezTo>
                <a:cubicBezTo>
                  <a:pt x="2810847" y="2006357"/>
                  <a:pt x="2811699" y="2011469"/>
                  <a:pt x="2811699" y="2013173"/>
                </a:cubicBezTo>
                <a:close/>
                <a:moveTo>
                  <a:pt x="530017" y="2121367"/>
                </a:moveTo>
                <a:cubicBezTo>
                  <a:pt x="530017" y="2126479"/>
                  <a:pt x="535129" y="2126479"/>
                  <a:pt x="535981" y="2125627"/>
                </a:cubicBezTo>
                <a:cubicBezTo>
                  <a:pt x="540241" y="2123071"/>
                  <a:pt x="546205" y="2122219"/>
                  <a:pt x="547057" y="2116256"/>
                </a:cubicBezTo>
                <a:cubicBezTo>
                  <a:pt x="547057" y="2113700"/>
                  <a:pt x="544501" y="2109440"/>
                  <a:pt x="539389" y="2110292"/>
                </a:cubicBezTo>
                <a:cubicBezTo>
                  <a:pt x="535981" y="2113700"/>
                  <a:pt x="530017" y="2114552"/>
                  <a:pt x="530017" y="2121367"/>
                </a:cubicBezTo>
                <a:close/>
                <a:moveTo>
                  <a:pt x="52040" y="2774794"/>
                </a:moveTo>
                <a:cubicBezTo>
                  <a:pt x="49484" y="2772238"/>
                  <a:pt x="45224" y="2772238"/>
                  <a:pt x="42668" y="2775646"/>
                </a:cubicBezTo>
                <a:cubicBezTo>
                  <a:pt x="37556" y="2782461"/>
                  <a:pt x="42668" y="2786721"/>
                  <a:pt x="48632" y="2793536"/>
                </a:cubicBezTo>
                <a:cubicBezTo>
                  <a:pt x="47780" y="2785869"/>
                  <a:pt x="58856" y="2781609"/>
                  <a:pt x="52040" y="2774794"/>
                </a:cubicBezTo>
                <a:close/>
                <a:moveTo>
                  <a:pt x="1491936" y="3613941"/>
                </a:moveTo>
                <a:cubicBezTo>
                  <a:pt x="1493640" y="3604570"/>
                  <a:pt x="1497048" y="3596050"/>
                  <a:pt x="1485120" y="3588383"/>
                </a:cubicBezTo>
                <a:cubicBezTo>
                  <a:pt x="1485120" y="3597754"/>
                  <a:pt x="1478304" y="3607977"/>
                  <a:pt x="1491936" y="3613941"/>
                </a:cubicBezTo>
                <a:close/>
                <a:moveTo>
                  <a:pt x="1504716" y="4094427"/>
                </a:moveTo>
                <a:cubicBezTo>
                  <a:pt x="1501308" y="4096130"/>
                  <a:pt x="1504716" y="4100390"/>
                  <a:pt x="1506420" y="4102094"/>
                </a:cubicBezTo>
                <a:cubicBezTo>
                  <a:pt x="1514088" y="4111465"/>
                  <a:pt x="1516644" y="4096982"/>
                  <a:pt x="1523460" y="4098686"/>
                </a:cubicBezTo>
                <a:cubicBezTo>
                  <a:pt x="1517496" y="4095279"/>
                  <a:pt x="1510680" y="4091019"/>
                  <a:pt x="1504716" y="4094427"/>
                </a:cubicBezTo>
                <a:close/>
                <a:moveTo>
                  <a:pt x="1281490" y="2108588"/>
                </a:moveTo>
                <a:cubicBezTo>
                  <a:pt x="1278933" y="2112848"/>
                  <a:pt x="1287454" y="2116256"/>
                  <a:pt x="1289158" y="2111996"/>
                </a:cubicBezTo>
                <a:cubicBezTo>
                  <a:pt x="1291714" y="2106033"/>
                  <a:pt x="1301086" y="2100069"/>
                  <a:pt x="1287454" y="2092402"/>
                </a:cubicBezTo>
                <a:cubicBezTo>
                  <a:pt x="1289158" y="2100921"/>
                  <a:pt x="1284046" y="2103477"/>
                  <a:pt x="1281490" y="2108588"/>
                </a:cubicBezTo>
                <a:close/>
                <a:moveTo>
                  <a:pt x="2459819" y="3614792"/>
                </a:moveTo>
                <a:cubicBezTo>
                  <a:pt x="2464079" y="3614792"/>
                  <a:pt x="2469191" y="3614792"/>
                  <a:pt x="2469191" y="3607977"/>
                </a:cubicBezTo>
                <a:cubicBezTo>
                  <a:pt x="2469191" y="3603718"/>
                  <a:pt x="2466635" y="3601162"/>
                  <a:pt x="2463227" y="3600310"/>
                </a:cubicBezTo>
                <a:cubicBezTo>
                  <a:pt x="2457263" y="3599458"/>
                  <a:pt x="2455559" y="3603718"/>
                  <a:pt x="2453855" y="3607125"/>
                </a:cubicBezTo>
                <a:cubicBezTo>
                  <a:pt x="2453003" y="3613089"/>
                  <a:pt x="2456411" y="3614792"/>
                  <a:pt x="2459819" y="3614792"/>
                </a:cubicBezTo>
                <a:close/>
                <a:moveTo>
                  <a:pt x="2729906" y="1599989"/>
                </a:moveTo>
                <a:cubicBezTo>
                  <a:pt x="2735870" y="1591470"/>
                  <a:pt x="2738426" y="1582950"/>
                  <a:pt x="2734166" y="1572727"/>
                </a:cubicBezTo>
                <a:cubicBezTo>
                  <a:pt x="2734166" y="1582098"/>
                  <a:pt x="2716274" y="1587210"/>
                  <a:pt x="2729906" y="1599989"/>
                </a:cubicBezTo>
                <a:close/>
                <a:moveTo>
                  <a:pt x="3717385" y="1432160"/>
                </a:moveTo>
                <a:cubicBezTo>
                  <a:pt x="3716533" y="1431308"/>
                  <a:pt x="3713125" y="1431308"/>
                  <a:pt x="3711421" y="1432160"/>
                </a:cubicBezTo>
                <a:cubicBezTo>
                  <a:pt x="3702901" y="1438975"/>
                  <a:pt x="3713125" y="1444938"/>
                  <a:pt x="3712273" y="1450902"/>
                </a:cubicBezTo>
                <a:cubicBezTo>
                  <a:pt x="3714829" y="1444938"/>
                  <a:pt x="3723349" y="1440679"/>
                  <a:pt x="3717385" y="1432160"/>
                </a:cubicBezTo>
                <a:close/>
                <a:moveTo>
                  <a:pt x="2185472" y="3558566"/>
                </a:moveTo>
                <a:cubicBezTo>
                  <a:pt x="2182064" y="3554306"/>
                  <a:pt x="2194844" y="3546638"/>
                  <a:pt x="2185472" y="3545787"/>
                </a:cubicBezTo>
                <a:cubicBezTo>
                  <a:pt x="2172692" y="3544083"/>
                  <a:pt x="2180360" y="3560269"/>
                  <a:pt x="2174396" y="3566233"/>
                </a:cubicBezTo>
                <a:cubicBezTo>
                  <a:pt x="2177804" y="3563677"/>
                  <a:pt x="2182064" y="3561121"/>
                  <a:pt x="2185472" y="3558566"/>
                </a:cubicBezTo>
                <a:cubicBezTo>
                  <a:pt x="2186324" y="3558566"/>
                  <a:pt x="2185472" y="3558566"/>
                  <a:pt x="2185472" y="3558566"/>
                </a:cubicBezTo>
                <a:close/>
                <a:moveTo>
                  <a:pt x="3639852" y="3274022"/>
                </a:moveTo>
                <a:cubicBezTo>
                  <a:pt x="3638148" y="3276578"/>
                  <a:pt x="3635592" y="3278282"/>
                  <a:pt x="3633888" y="3280838"/>
                </a:cubicBezTo>
                <a:cubicBezTo>
                  <a:pt x="3630480" y="3284245"/>
                  <a:pt x="3628776" y="3287653"/>
                  <a:pt x="3631332" y="3291913"/>
                </a:cubicBezTo>
                <a:cubicBezTo>
                  <a:pt x="3633036" y="3295320"/>
                  <a:pt x="3634740" y="3292765"/>
                  <a:pt x="3637296" y="3291061"/>
                </a:cubicBezTo>
                <a:cubicBezTo>
                  <a:pt x="3640704" y="3288505"/>
                  <a:pt x="3647520" y="3287653"/>
                  <a:pt x="3644112" y="3280838"/>
                </a:cubicBezTo>
                <a:cubicBezTo>
                  <a:pt x="3642408" y="3278282"/>
                  <a:pt x="3640704" y="3275726"/>
                  <a:pt x="3639852" y="3274022"/>
                </a:cubicBezTo>
                <a:cubicBezTo>
                  <a:pt x="3639000" y="3274022"/>
                  <a:pt x="3639852" y="3274022"/>
                  <a:pt x="3639852" y="3274022"/>
                </a:cubicBezTo>
                <a:close/>
                <a:moveTo>
                  <a:pt x="3662856" y="3303840"/>
                </a:moveTo>
                <a:cubicBezTo>
                  <a:pt x="3658596" y="3306396"/>
                  <a:pt x="3654336" y="3309803"/>
                  <a:pt x="3650928" y="3314063"/>
                </a:cubicBezTo>
                <a:cubicBezTo>
                  <a:pt x="3649224" y="3315767"/>
                  <a:pt x="3651780" y="3319174"/>
                  <a:pt x="3655188" y="3318323"/>
                </a:cubicBezTo>
                <a:cubicBezTo>
                  <a:pt x="3662004" y="3317471"/>
                  <a:pt x="3664560" y="3313211"/>
                  <a:pt x="3666264" y="3308099"/>
                </a:cubicBezTo>
                <a:cubicBezTo>
                  <a:pt x="3666264" y="3305544"/>
                  <a:pt x="3663708" y="3302988"/>
                  <a:pt x="3662856" y="3303840"/>
                </a:cubicBezTo>
                <a:close/>
                <a:moveTo>
                  <a:pt x="1935833" y="3347288"/>
                </a:moveTo>
                <a:cubicBezTo>
                  <a:pt x="1934981" y="3343880"/>
                  <a:pt x="1934129" y="3337917"/>
                  <a:pt x="1929017" y="3339621"/>
                </a:cubicBezTo>
                <a:cubicBezTo>
                  <a:pt x="1926461" y="3340473"/>
                  <a:pt x="1919645" y="3341325"/>
                  <a:pt x="1920497" y="3345584"/>
                </a:cubicBezTo>
                <a:cubicBezTo>
                  <a:pt x="1921349" y="3348140"/>
                  <a:pt x="1923905" y="3353251"/>
                  <a:pt x="1929869" y="3353251"/>
                </a:cubicBezTo>
                <a:cubicBezTo>
                  <a:pt x="1931573" y="3351548"/>
                  <a:pt x="1937537" y="3352400"/>
                  <a:pt x="1935833" y="3347288"/>
                </a:cubicBezTo>
                <a:close/>
                <a:moveTo>
                  <a:pt x="3339945" y="3657389"/>
                </a:moveTo>
                <a:cubicBezTo>
                  <a:pt x="3339945" y="3653129"/>
                  <a:pt x="3338241" y="3648869"/>
                  <a:pt x="3333128" y="3648869"/>
                </a:cubicBezTo>
                <a:cubicBezTo>
                  <a:pt x="3328868" y="3648869"/>
                  <a:pt x="3324608" y="3650573"/>
                  <a:pt x="3324608" y="3655685"/>
                </a:cubicBezTo>
                <a:cubicBezTo>
                  <a:pt x="3324608" y="3660797"/>
                  <a:pt x="3329720" y="3661648"/>
                  <a:pt x="3332277" y="3663352"/>
                </a:cubicBezTo>
                <a:cubicBezTo>
                  <a:pt x="3338241" y="3664204"/>
                  <a:pt x="3339945" y="3660797"/>
                  <a:pt x="3339945" y="3657389"/>
                </a:cubicBezTo>
                <a:close/>
                <a:moveTo>
                  <a:pt x="2759726" y="427739"/>
                </a:moveTo>
                <a:cubicBezTo>
                  <a:pt x="2758874" y="434555"/>
                  <a:pt x="2758022" y="442222"/>
                  <a:pt x="2758022" y="449037"/>
                </a:cubicBezTo>
                <a:cubicBezTo>
                  <a:pt x="2758022" y="449889"/>
                  <a:pt x="2761430" y="451593"/>
                  <a:pt x="2763134" y="449889"/>
                </a:cubicBezTo>
                <a:cubicBezTo>
                  <a:pt x="2769950" y="443074"/>
                  <a:pt x="2762282" y="436259"/>
                  <a:pt x="2763986" y="428591"/>
                </a:cubicBezTo>
                <a:cubicBezTo>
                  <a:pt x="2763134" y="428591"/>
                  <a:pt x="2761430" y="427739"/>
                  <a:pt x="2759726" y="427739"/>
                </a:cubicBezTo>
                <a:close/>
                <a:moveTo>
                  <a:pt x="1116200" y="1191065"/>
                </a:moveTo>
                <a:cubicBezTo>
                  <a:pt x="1112792" y="1194472"/>
                  <a:pt x="1106828" y="1196176"/>
                  <a:pt x="1106828" y="1202140"/>
                </a:cubicBezTo>
                <a:cubicBezTo>
                  <a:pt x="1106828" y="1206399"/>
                  <a:pt x="1108532" y="1214067"/>
                  <a:pt x="1113644" y="1211511"/>
                </a:cubicBezTo>
                <a:cubicBezTo>
                  <a:pt x="1119608" y="1208955"/>
                  <a:pt x="1109384" y="1197880"/>
                  <a:pt x="1121312" y="1196176"/>
                </a:cubicBezTo>
                <a:cubicBezTo>
                  <a:pt x="1118756" y="1193620"/>
                  <a:pt x="1116200" y="1191065"/>
                  <a:pt x="1116200" y="119106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43" name="Google Shape;1343;p60"/>
          <p:cNvGrpSpPr/>
          <p:nvPr/>
        </p:nvGrpSpPr>
        <p:grpSpPr>
          <a:xfrm>
            <a:off x="659754" y="4830164"/>
            <a:ext cx="4617842" cy="986438"/>
            <a:chOff x="768909" y="2131265"/>
            <a:chExt cx="10655148" cy="2593923"/>
          </a:xfrm>
        </p:grpSpPr>
        <p:sp>
          <p:nvSpPr>
            <p:cNvPr id="1344" name="Google Shape;1344;p60"/>
            <p:cNvSpPr/>
            <p:nvPr/>
          </p:nvSpPr>
          <p:spPr>
            <a:xfrm rot="10800000" flipH="1">
              <a:off x="768909" y="2131265"/>
              <a:ext cx="10655148" cy="2483444"/>
            </a:xfrm>
            <a:custGeom>
              <a:avLst/>
              <a:gdLst/>
              <a:ahLst/>
              <a:cxnLst/>
              <a:rect l="l" t="t" r="r" b="b"/>
              <a:pathLst>
                <a:path w="10655148" h="2483444" extrusionOk="0">
                  <a:moveTo>
                    <a:pt x="5394920" y="2467825"/>
                  </a:moveTo>
                  <a:cubicBezTo>
                    <a:pt x="5379561" y="2461973"/>
                    <a:pt x="5367128" y="2453927"/>
                    <a:pt x="5367128" y="2449538"/>
                  </a:cubicBezTo>
                  <a:cubicBezTo>
                    <a:pt x="5367128" y="2445881"/>
                    <a:pt x="5364202" y="2445149"/>
                    <a:pt x="5359814" y="2447344"/>
                  </a:cubicBezTo>
                  <a:cubicBezTo>
                    <a:pt x="5356157" y="2449538"/>
                    <a:pt x="5352500" y="2448075"/>
                    <a:pt x="5352500" y="2442955"/>
                  </a:cubicBezTo>
                  <a:cubicBezTo>
                    <a:pt x="5352500" y="2437834"/>
                    <a:pt x="5350306" y="2435640"/>
                    <a:pt x="5348112" y="2438566"/>
                  </a:cubicBezTo>
                  <a:cubicBezTo>
                    <a:pt x="5340798" y="2445881"/>
                    <a:pt x="5303498" y="2423936"/>
                    <a:pt x="5303498" y="2411501"/>
                  </a:cubicBezTo>
                  <a:cubicBezTo>
                    <a:pt x="5303498" y="2405649"/>
                    <a:pt x="5306424" y="2401992"/>
                    <a:pt x="5310081" y="2404186"/>
                  </a:cubicBezTo>
                  <a:cubicBezTo>
                    <a:pt x="5313738" y="2406381"/>
                    <a:pt x="5313738" y="2411501"/>
                    <a:pt x="5311543" y="2415890"/>
                  </a:cubicBezTo>
                  <a:cubicBezTo>
                    <a:pt x="5307887" y="2421010"/>
                    <a:pt x="5310081" y="2422473"/>
                    <a:pt x="5317394" y="2420279"/>
                  </a:cubicBezTo>
                  <a:cubicBezTo>
                    <a:pt x="5323245" y="2417353"/>
                    <a:pt x="5342993" y="2425399"/>
                    <a:pt x="5360546" y="2437103"/>
                  </a:cubicBezTo>
                  <a:cubicBezTo>
                    <a:pt x="5378098" y="2448807"/>
                    <a:pt x="5405159" y="2461973"/>
                    <a:pt x="5421250" y="2466362"/>
                  </a:cubicBezTo>
                  <a:cubicBezTo>
                    <a:pt x="5450504" y="2474409"/>
                    <a:pt x="5487805" y="2470020"/>
                    <a:pt x="5480491" y="2459047"/>
                  </a:cubicBezTo>
                  <a:cubicBezTo>
                    <a:pt x="5476103" y="2451733"/>
                    <a:pt x="5498044" y="2440760"/>
                    <a:pt x="5511940" y="2442955"/>
                  </a:cubicBezTo>
                  <a:cubicBezTo>
                    <a:pt x="5519985" y="2444418"/>
                    <a:pt x="5523642" y="2435640"/>
                    <a:pt x="5521448" y="2416621"/>
                  </a:cubicBezTo>
                  <a:cubicBezTo>
                    <a:pt x="5520716" y="2412233"/>
                    <a:pt x="5529493" y="2401260"/>
                    <a:pt x="5539732" y="2393214"/>
                  </a:cubicBezTo>
                  <a:cubicBezTo>
                    <a:pt x="5550703" y="2384436"/>
                    <a:pt x="5557285" y="2377853"/>
                    <a:pt x="5554360" y="2377853"/>
                  </a:cubicBezTo>
                  <a:cubicBezTo>
                    <a:pt x="5551434" y="2377853"/>
                    <a:pt x="5555091" y="2367612"/>
                    <a:pt x="5560942" y="2355908"/>
                  </a:cubicBezTo>
                  <a:cubicBezTo>
                    <a:pt x="5567524" y="2343473"/>
                    <a:pt x="5570450" y="2331038"/>
                    <a:pt x="5568987" y="2327380"/>
                  </a:cubicBezTo>
                  <a:cubicBezTo>
                    <a:pt x="5564599" y="2320066"/>
                    <a:pt x="5582152" y="2302510"/>
                    <a:pt x="5588003" y="2308362"/>
                  </a:cubicBezTo>
                  <a:cubicBezTo>
                    <a:pt x="5589465" y="2310556"/>
                    <a:pt x="5590928" y="2300316"/>
                    <a:pt x="5590197" y="2285686"/>
                  </a:cubicBezTo>
                  <a:cubicBezTo>
                    <a:pt x="5590197" y="2271788"/>
                    <a:pt x="5592391" y="2257889"/>
                    <a:pt x="5596048" y="2255695"/>
                  </a:cubicBezTo>
                  <a:cubicBezTo>
                    <a:pt x="5606287" y="2249112"/>
                    <a:pt x="5631154" y="2186204"/>
                    <a:pt x="5627497" y="2175963"/>
                  </a:cubicBezTo>
                  <a:cubicBezTo>
                    <a:pt x="5625303" y="2170843"/>
                    <a:pt x="5628228" y="2162797"/>
                    <a:pt x="5634079" y="2158408"/>
                  </a:cubicBezTo>
                  <a:cubicBezTo>
                    <a:pt x="5639199" y="2154019"/>
                    <a:pt x="5650901" y="2129148"/>
                    <a:pt x="5660409" y="2102815"/>
                  </a:cubicBezTo>
                  <a:cubicBezTo>
                    <a:pt x="5669917" y="2077213"/>
                    <a:pt x="5680887" y="2056731"/>
                    <a:pt x="5684544" y="2058194"/>
                  </a:cubicBezTo>
                  <a:cubicBezTo>
                    <a:pt x="5694783" y="2061852"/>
                    <a:pt x="5694783" y="2086722"/>
                    <a:pt x="5685275" y="2094769"/>
                  </a:cubicBezTo>
                  <a:cubicBezTo>
                    <a:pt x="5680887" y="2098426"/>
                    <a:pt x="5683081" y="2099889"/>
                    <a:pt x="5690395" y="2096963"/>
                  </a:cubicBezTo>
                  <a:cubicBezTo>
                    <a:pt x="5699172" y="2094769"/>
                    <a:pt x="5701366" y="2096232"/>
                    <a:pt x="5698440" y="2103546"/>
                  </a:cubicBezTo>
                  <a:cubicBezTo>
                    <a:pt x="5696246" y="2109398"/>
                    <a:pt x="5691858" y="2113056"/>
                    <a:pt x="5688201" y="2110861"/>
                  </a:cubicBezTo>
                  <a:cubicBezTo>
                    <a:pt x="5680887" y="2105741"/>
                    <a:pt x="5649438" y="2164991"/>
                    <a:pt x="5655289" y="2171574"/>
                  </a:cubicBezTo>
                  <a:cubicBezTo>
                    <a:pt x="5657483" y="2173769"/>
                    <a:pt x="5659677" y="2171574"/>
                    <a:pt x="5659677" y="2167186"/>
                  </a:cubicBezTo>
                  <a:cubicBezTo>
                    <a:pt x="5659677" y="2162065"/>
                    <a:pt x="5664066" y="2159139"/>
                    <a:pt x="5669185" y="2159871"/>
                  </a:cubicBezTo>
                  <a:cubicBezTo>
                    <a:pt x="5674305" y="2161334"/>
                    <a:pt x="5677230" y="2155482"/>
                    <a:pt x="5675768" y="2143778"/>
                  </a:cubicBezTo>
                  <a:cubicBezTo>
                    <a:pt x="5674305" y="2129148"/>
                    <a:pt x="5675768" y="2127685"/>
                    <a:pt x="5682350" y="2136463"/>
                  </a:cubicBezTo>
                  <a:cubicBezTo>
                    <a:pt x="5688201" y="2145241"/>
                    <a:pt x="5688932" y="2143047"/>
                    <a:pt x="5685275" y="2129148"/>
                  </a:cubicBezTo>
                  <a:cubicBezTo>
                    <a:pt x="5682350" y="2116713"/>
                    <a:pt x="5683081" y="2113787"/>
                    <a:pt x="5687470" y="2120371"/>
                  </a:cubicBezTo>
                  <a:cubicBezTo>
                    <a:pt x="5692589" y="2127685"/>
                    <a:pt x="5702097" y="2115982"/>
                    <a:pt x="5724770" y="2075019"/>
                  </a:cubicBezTo>
                  <a:cubicBezTo>
                    <a:pt x="5755487" y="2018694"/>
                    <a:pt x="5759876" y="2008454"/>
                    <a:pt x="5748174" y="2015768"/>
                  </a:cubicBezTo>
                  <a:cubicBezTo>
                    <a:pt x="5744517" y="2017963"/>
                    <a:pt x="5739397" y="2016500"/>
                    <a:pt x="5736472" y="2012111"/>
                  </a:cubicBezTo>
                  <a:cubicBezTo>
                    <a:pt x="5733546" y="2007722"/>
                    <a:pt x="5729158" y="2006259"/>
                    <a:pt x="5725501" y="2008454"/>
                  </a:cubicBezTo>
                  <a:cubicBezTo>
                    <a:pt x="5722576" y="2010648"/>
                    <a:pt x="5715993" y="2006991"/>
                    <a:pt x="5710874" y="2001139"/>
                  </a:cubicBezTo>
                  <a:cubicBezTo>
                    <a:pt x="5705754" y="1995287"/>
                    <a:pt x="5699172" y="1992361"/>
                    <a:pt x="5695515" y="1994555"/>
                  </a:cubicBezTo>
                  <a:cubicBezTo>
                    <a:pt x="5691858" y="1996750"/>
                    <a:pt x="5697709" y="1979926"/>
                    <a:pt x="5708679" y="1957981"/>
                  </a:cubicBezTo>
                  <a:cubicBezTo>
                    <a:pt x="5720381" y="1933842"/>
                    <a:pt x="5730621" y="1920676"/>
                    <a:pt x="5733546" y="1925796"/>
                  </a:cubicBezTo>
                  <a:cubicBezTo>
                    <a:pt x="5736472" y="1930185"/>
                    <a:pt x="5737203" y="1938231"/>
                    <a:pt x="5735009" y="1943351"/>
                  </a:cubicBezTo>
                  <a:cubicBezTo>
                    <a:pt x="5732815" y="1949203"/>
                    <a:pt x="5736472" y="1951398"/>
                    <a:pt x="5744517" y="1950666"/>
                  </a:cubicBezTo>
                  <a:cubicBezTo>
                    <a:pt x="5751830" y="1949203"/>
                    <a:pt x="5759144" y="1944083"/>
                    <a:pt x="5760607" y="1938963"/>
                  </a:cubicBezTo>
                  <a:cubicBezTo>
                    <a:pt x="5762801" y="1933111"/>
                    <a:pt x="5760607" y="1931648"/>
                    <a:pt x="5754756" y="1935305"/>
                  </a:cubicBezTo>
                  <a:cubicBezTo>
                    <a:pt x="5748174" y="1938963"/>
                    <a:pt x="5746711" y="1938231"/>
                    <a:pt x="5750368" y="1932379"/>
                  </a:cubicBezTo>
                  <a:cubicBezTo>
                    <a:pt x="5753293" y="1927990"/>
                    <a:pt x="5759144" y="1925796"/>
                    <a:pt x="5762801" y="1927990"/>
                  </a:cubicBezTo>
                  <a:cubicBezTo>
                    <a:pt x="5766458" y="1930185"/>
                    <a:pt x="5767189" y="1927259"/>
                    <a:pt x="5764995" y="1920676"/>
                  </a:cubicBezTo>
                  <a:cubicBezTo>
                    <a:pt x="5761338" y="1911166"/>
                    <a:pt x="5758413" y="1911166"/>
                    <a:pt x="5748905" y="1918481"/>
                  </a:cubicBezTo>
                  <a:cubicBezTo>
                    <a:pt x="5737934" y="1927259"/>
                    <a:pt x="5737934" y="1926527"/>
                    <a:pt x="5748905" y="1911166"/>
                  </a:cubicBezTo>
                  <a:cubicBezTo>
                    <a:pt x="5754756" y="1902388"/>
                    <a:pt x="5771578" y="1882638"/>
                    <a:pt x="5785474" y="1867277"/>
                  </a:cubicBezTo>
                  <a:cubicBezTo>
                    <a:pt x="5799370" y="1851916"/>
                    <a:pt x="5809609" y="1835823"/>
                    <a:pt x="5808878" y="1830703"/>
                  </a:cubicBezTo>
                  <a:cubicBezTo>
                    <a:pt x="5808146" y="1825583"/>
                    <a:pt x="5808878" y="1824851"/>
                    <a:pt x="5811072" y="1829240"/>
                  </a:cubicBezTo>
                  <a:cubicBezTo>
                    <a:pt x="5812534" y="1832897"/>
                    <a:pt x="5818385" y="1834360"/>
                    <a:pt x="5822774" y="1831435"/>
                  </a:cubicBezTo>
                  <a:cubicBezTo>
                    <a:pt x="5827893" y="1829240"/>
                    <a:pt x="5824236" y="1835092"/>
                    <a:pt x="5815460" y="1845333"/>
                  </a:cubicBezTo>
                  <a:cubicBezTo>
                    <a:pt x="5793519" y="1868740"/>
                    <a:pt x="5794250" y="1876786"/>
                    <a:pt x="5816191" y="1862157"/>
                  </a:cubicBezTo>
                  <a:cubicBezTo>
                    <a:pt x="5840327" y="1846064"/>
                    <a:pt x="5845446" y="1859231"/>
                    <a:pt x="5824236" y="1882638"/>
                  </a:cubicBezTo>
                  <a:cubicBezTo>
                    <a:pt x="5813997" y="1892879"/>
                    <a:pt x="5808878" y="1903120"/>
                    <a:pt x="5812534" y="1905314"/>
                  </a:cubicBezTo>
                  <a:cubicBezTo>
                    <a:pt x="5819117" y="1909703"/>
                    <a:pt x="5843252" y="1878249"/>
                    <a:pt x="5845446" y="1862888"/>
                  </a:cubicBezTo>
                  <a:cubicBezTo>
                    <a:pt x="5846909" y="1850453"/>
                    <a:pt x="5879089" y="1807296"/>
                    <a:pt x="5884940" y="1809490"/>
                  </a:cubicBezTo>
                  <a:cubicBezTo>
                    <a:pt x="5890060" y="1810953"/>
                    <a:pt x="5893717" y="1804370"/>
                    <a:pt x="5893717" y="1792666"/>
                  </a:cubicBezTo>
                  <a:cubicBezTo>
                    <a:pt x="5893717" y="1788277"/>
                    <a:pt x="5883478" y="1791934"/>
                    <a:pt x="5871776" y="1801444"/>
                  </a:cubicBezTo>
                  <a:cubicBezTo>
                    <a:pt x="5859342" y="1810221"/>
                    <a:pt x="5851297" y="1821925"/>
                    <a:pt x="5852760" y="1827046"/>
                  </a:cubicBezTo>
                  <a:cubicBezTo>
                    <a:pt x="5854954" y="1832166"/>
                    <a:pt x="5852029" y="1834360"/>
                    <a:pt x="5845446" y="1831435"/>
                  </a:cubicBezTo>
                  <a:cubicBezTo>
                    <a:pt x="5835938" y="1827777"/>
                    <a:pt x="5835938" y="1825583"/>
                    <a:pt x="5844715" y="1815342"/>
                  </a:cubicBezTo>
                  <a:cubicBezTo>
                    <a:pt x="5854954" y="1803638"/>
                    <a:pt x="5875433" y="1757555"/>
                    <a:pt x="5875433" y="1746582"/>
                  </a:cubicBezTo>
                  <a:cubicBezTo>
                    <a:pt x="5875433" y="1743656"/>
                    <a:pt x="5879089" y="1738536"/>
                    <a:pt x="5883478" y="1735610"/>
                  </a:cubicBezTo>
                  <a:cubicBezTo>
                    <a:pt x="5887866" y="1732684"/>
                    <a:pt x="5898837" y="1716592"/>
                    <a:pt x="5907613" y="1699767"/>
                  </a:cubicBezTo>
                  <a:cubicBezTo>
                    <a:pt x="5916390" y="1682212"/>
                    <a:pt x="5925166" y="1668314"/>
                    <a:pt x="5927360" y="1668314"/>
                  </a:cubicBezTo>
                  <a:cubicBezTo>
                    <a:pt x="5928823" y="1668314"/>
                    <a:pt x="5927360" y="1674897"/>
                    <a:pt x="5922972" y="1682212"/>
                  </a:cubicBezTo>
                  <a:cubicBezTo>
                    <a:pt x="5911270" y="1704888"/>
                    <a:pt x="5914195" y="1708545"/>
                    <a:pt x="5932480" y="1693184"/>
                  </a:cubicBezTo>
                  <a:cubicBezTo>
                    <a:pt x="5941256" y="1685869"/>
                    <a:pt x="5934674" y="1694647"/>
                    <a:pt x="5918584" y="1712203"/>
                  </a:cubicBezTo>
                  <a:cubicBezTo>
                    <a:pt x="5877627" y="1756823"/>
                    <a:pt x="5844715" y="1819731"/>
                    <a:pt x="5879089" y="1789008"/>
                  </a:cubicBezTo>
                  <a:cubicBezTo>
                    <a:pt x="5887135" y="1781694"/>
                    <a:pt x="5893717" y="1778036"/>
                    <a:pt x="5893717" y="1781694"/>
                  </a:cubicBezTo>
                  <a:cubicBezTo>
                    <a:pt x="5893717" y="1784620"/>
                    <a:pt x="5900299" y="1779499"/>
                    <a:pt x="5909076" y="1769990"/>
                  </a:cubicBezTo>
                  <a:cubicBezTo>
                    <a:pt x="5923703" y="1752434"/>
                    <a:pt x="5923703" y="1752434"/>
                    <a:pt x="5915658" y="1769258"/>
                  </a:cubicBezTo>
                  <a:cubicBezTo>
                    <a:pt x="5903225" y="1794860"/>
                    <a:pt x="5912001" y="1788277"/>
                    <a:pt x="5944182" y="1748045"/>
                  </a:cubicBezTo>
                  <a:cubicBezTo>
                    <a:pt x="5980750" y="1701962"/>
                    <a:pt x="5983676" y="1684406"/>
                    <a:pt x="5947839" y="1723906"/>
                  </a:cubicBezTo>
                  <a:cubicBezTo>
                    <a:pt x="5922241" y="1751703"/>
                    <a:pt x="5922241" y="1751703"/>
                    <a:pt x="5935405" y="1729027"/>
                  </a:cubicBezTo>
                  <a:cubicBezTo>
                    <a:pt x="5941988" y="1715860"/>
                    <a:pt x="5950764" y="1704888"/>
                    <a:pt x="5954421" y="1704888"/>
                  </a:cubicBezTo>
                  <a:cubicBezTo>
                    <a:pt x="5957346" y="1704888"/>
                    <a:pt x="5958809" y="1701962"/>
                    <a:pt x="5956615" y="1698305"/>
                  </a:cubicBezTo>
                  <a:cubicBezTo>
                    <a:pt x="5954421" y="1695379"/>
                    <a:pt x="5959541" y="1692453"/>
                    <a:pt x="5968317" y="1693184"/>
                  </a:cubicBezTo>
                  <a:cubicBezTo>
                    <a:pt x="5977094" y="1693184"/>
                    <a:pt x="5985139" y="1690258"/>
                    <a:pt x="5986601" y="1685138"/>
                  </a:cubicBezTo>
                  <a:cubicBezTo>
                    <a:pt x="5988796" y="1679286"/>
                    <a:pt x="5984407" y="1677091"/>
                    <a:pt x="5974899" y="1679286"/>
                  </a:cubicBezTo>
                  <a:cubicBezTo>
                    <a:pt x="5963929" y="1681480"/>
                    <a:pt x="5961735" y="1679286"/>
                    <a:pt x="5964660" y="1669777"/>
                  </a:cubicBezTo>
                  <a:cubicBezTo>
                    <a:pt x="5969048" y="1658804"/>
                    <a:pt x="5968317" y="1658073"/>
                    <a:pt x="5955884" y="1668314"/>
                  </a:cubicBezTo>
                  <a:cubicBezTo>
                    <a:pt x="5943450" y="1678554"/>
                    <a:pt x="5943450" y="1678554"/>
                    <a:pt x="5952958" y="1663193"/>
                  </a:cubicBezTo>
                  <a:cubicBezTo>
                    <a:pt x="5960272" y="1651490"/>
                    <a:pt x="5964660" y="1649295"/>
                    <a:pt x="5969048" y="1655878"/>
                  </a:cubicBezTo>
                  <a:cubicBezTo>
                    <a:pt x="5973437" y="1661730"/>
                    <a:pt x="5974168" y="1660267"/>
                    <a:pt x="5971243" y="1651490"/>
                  </a:cubicBezTo>
                  <a:cubicBezTo>
                    <a:pt x="5969048" y="1644175"/>
                    <a:pt x="5966854" y="1634665"/>
                    <a:pt x="5966854" y="1631008"/>
                  </a:cubicBezTo>
                  <a:cubicBezTo>
                    <a:pt x="5966854" y="1627351"/>
                    <a:pt x="5963197" y="1624425"/>
                    <a:pt x="5958809" y="1624425"/>
                  </a:cubicBezTo>
                  <a:cubicBezTo>
                    <a:pt x="5955152" y="1624425"/>
                    <a:pt x="5953690" y="1628082"/>
                    <a:pt x="5955884" y="1631740"/>
                  </a:cubicBezTo>
                  <a:cubicBezTo>
                    <a:pt x="5958078" y="1636128"/>
                    <a:pt x="5956615" y="1639054"/>
                    <a:pt x="5952958" y="1639054"/>
                  </a:cubicBezTo>
                  <a:cubicBezTo>
                    <a:pt x="5937599" y="1639054"/>
                    <a:pt x="5933943" y="1640517"/>
                    <a:pt x="5922972" y="1648564"/>
                  </a:cubicBezTo>
                  <a:cubicBezTo>
                    <a:pt x="5913464" y="1656610"/>
                    <a:pt x="5913464" y="1655878"/>
                    <a:pt x="5922972" y="1643443"/>
                  </a:cubicBezTo>
                  <a:cubicBezTo>
                    <a:pt x="5932480" y="1631740"/>
                    <a:pt x="5931748" y="1628814"/>
                    <a:pt x="5919315" y="1620036"/>
                  </a:cubicBezTo>
                  <a:cubicBezTo>
                    <a:pt x="5906150" y="1610526"/>
                    <a:pt x="5903956" y="1611989"/>
                    <a:pt x="5892254" y="1633202"/>
                  </a:cubicBezTo>
                  <a:cubicBezTo>
                    <a:pt x="5878358" y="1660267"/>
                    <a:pt x="5874701" y="1656610"/>
                    <a:pt x="5887135" y="1628814"/>
                  </a:cubicBezTo>
                  <a:cubicBezTo>
                    <a:pt x="5894448" y="1614184"/>
                    <a:pt x="5893717" y="1606869"/>
                    <a:pt x="5884209" y="1592971"/>
                  </a:cubicBezTo>
                  <a:cubicBezTo>
                    <a:pt x="5872507" y="1574684"/>
                    <a:pt x="5871776" y="1575415"/>
                    <a:pt x="5904688" y="1571758"/>
                  </a:cubicBezTo>
                  <a:cubicBezTo>
                    <a:pt x="5910539" y="1571026"/>
                    <a:pt x="5915658" y="1567369"/>
                    <a:pt x="5915658" y="1563712"/>
                  </a:cubicBezTo>
                  <a:cubicBezTo>
                    <a:pt x="5915658" y="1560054"/>
                    <a:pt x="5909807" y="1559323"/>
                    <a:pt x="5903225" y="1562249"/>
                  </a:cubicBezTo>
                  <a:cubicBezTo>
                    <a:pt x="5895911" y="1565174"/>
                    <a:pt x="5887135" y="1568100"/>
                    <a:pt x="5882746" y="1568832"/>
                  </a:cubicBezTo>
                  <a:cubicBezTo>
                    <a:pt x="5879089" y="1569563"/>
                    <a:pt x="5871044" y="1572489"/>
                    <a:pt x="5866656" y="1575415"/>
                  </a:cubicBezTo>
                  <a:cubicBezTo>
                    <a:pt x="5860074" y="1579804"/>
                    <a:pt x="5857148" y="1576878"/>
                    <a:pt x="5857148" y="1567369"/>
                  </a:cubicBezTo>
                  <a:cubicBezTo>
                    <a:pt x="5857148" y="1559323"/>
                    <a:pt x="5849835" y="1547619"/>
                    <a:pt x="5841058" y="1541036"/>
                  </a:cubicBezTo>
                  <a:cubicBezTo>
                    <a:pt x="5831550" y="1534452"/>
                    <a:pt x="5828625" y="1530795"/>
                    <a:pt x="5833013" y="1532989"/>
                  </a:cubicBezTo>
                  <a:cubicBezTo>
                    <a:pt x="5839595" y="1535915"/>
                    <a:pt x="5841058" y="1533721"/>
                    <a:pt x="5837401" y="1524943"/>
                  </a:cubicBezTo>
                  <a:cubicBezTo>
                    <a:pt x="5834476" y="1516165"/>
                    <a:pt x="5835207" y="1513971"/>
                    <a:pt x="5841058" y="1517628"/>
                  </a:cubicBezTo>
                  <a:cubicBezTo>
                    <a:pt x="5846909" y="1521285"/>
                    <a:pt x="5848372" y="1518360"/>
                    <a:pt x="5844715" y="1510313"/>
                  </a:cubicBezTo>
                  <a:cubicBezTo>
                    <a:pt x="5841058" y="1500804"/>
                    <a:pt x="5837401" y="1502998"/>
                    <a:pt x="5827162" y="1522748"/>
                  </a:cubicBezTo>
                  <a:cubicBezTo>
                    <a:pt x="5819848" y="1536647"/>
                    <a:pt x="5813997" y="1542499"/>
                    <a:pt x="5813266" y="1535915"/>
                  </a:cubicBezTo>
                  <a:cubicBezTo>
                    <a:pt x="5813266" y="1529332"/>
                    <a:pt x="5805952" y="1518360"/>
                    <a:pt x="5797176" y="1511045"/>
                  </a:cubicBezTo>
                  <a:cubicBezTo>
                    <a:pt x="5781085" y="1499341"/>
                    <a:pt x="5781085" y="1499341"/>
                    <a:pt x="5800101" y="1510313"/>
                  </a:cubicBezTo>
                  <a:cubicBezTo>
                    <a:pt x="5811803" y="1517628"/>
                    <a:pt x="5821311" y="1519091"/>
                    <a:pt x="5824236" y="1514702"/>
                  </a:cubicBezTo>
                  <a:cubicBezTo>
                    <a:pt x="5829356" y="1506656"/>
                    <a:pt x="5799370" y="1463498"/>
                    <a:pt x="5789131" y="1463498"/>
                  </a:cubicBezTo>
                  <a:cubicBezTo>
                    <a:pt x="5785474" y="1463498"/>
                    <a:pt x="5784011" y="1456915"/>
                    <a:pt x="5786205" y="1448869"/>
                  </a:cubicBezTo>
                  <a:cubicBezTo>
                    <a:pt x="5788399" y="1440822"/>
                    <a:pt x="5787668" y="1435702"/>
                    <a:pt x="5784011" y="1437896"/>
                  </a:cubicBezTo>
                  <a:cubicBezTo>
                    <a:pt x="5781085" y="1440091"/>
                    <a:pt x="5773772" y="1435702"/>
                    <a:pt x="5768652" y="1428387"/>
                  </a:cubicBezTo>
                  <a:cubicBezTo>
                    <a:pt x="5759144" y="1417415"/>
                    <a:pt x="5759876" y="1416683"/>
                    <a:pt x="5771578" y="1426193"/>
                  </a:cubicBezTo>
                  <a:cubicBezTo>
                    <a:pt x="5788399" y="1439359"/>
                    <a:pt x="5787668" y="1428387"/>
                    <a:pt x="5769383" y="1401322"/>
                  </a:cubicBezTo>
                  <a:cubicBezTo>
                    <a:pt x="5756950" y="1382304"/>
                    <a:pt x="5750368" y="1384498"/>
                    <a:pt x="5754025" y="1407174"/>
                  </a:cubicBezTo>
                  <a:cubicBezTo>
                    <a:pt x="5754756" y="1410831"/>
                    <a:pt x="5751830" y="1411563"/>
                    <a:pt x="5747442" y="1408637"/>
                  </a:cubicBezTo>
                  <a:cubicBezTo>
                    <a:pt x="5742323" y="1405711"/>
                    <a:pt x="5742323" y="1399859"/>
                    <a:pt x="5747442" y="1389618"/>
                  </a:cubicBezTo>
                  <a:cubicBezTo>
                    <a:pt x="5754025" y="1378646"/>
                    <a:pt x="5751830" y="1372063"/>
                    <a:pt x="5737203" y="1357433"/>
                  </a:cubicBezTo>
                  <a:cubicBezTo>
                    <a:pt x="5726964" y="1347192"/>
                    <a:pt x="5712336" y="1339146"/>
                    <a:pt x="5705023" y="1339146"/>
                  </a:cubicBezTo>
                  <a:cubicBezTo>
                    <a:pt x="5687470" y="1339146"/>
                    <a:pt x="5645050" y="1385230"/>
                    <a:pt x="5631154" y="1418146"/>
                  </a:cubicBezTo>
                  <a:cubicBezTo>
                    <a:pt x="5625303" y="1431313"/>
                    <a:pt x="5619452" y="1440822"/>
                    <a:pt x="5617989" y="1438628"/>
                  </a:cubicBezTo>
                  <a:cubicBezTo>
                    <a:pt x="5616526" y="1437165"/>
                    <a:pt x="5620183" y="1425461"/>
                    <a:pt x="5626766" y="1413026"/>
                  </a:cubicBezTo>
                  <a:cubicBezTo>
                    <a:pt x="5637005" y="1392544"/>
                    <a:pt x="5633348" y="1382304"/>
                    <a:pt x="5620183" y="1395470"/>
                  </a:cubicBezTo>
                  <a:cubicBezTo>
                    <a:pt x="5617989" y="1398396"/>
                    <a:pt x="5610675" y="1401322"/>
                    <a:pt x="5604824" y="1402054"/>
                  </a:cubicBezTo>
                  <a:cubicBezTo>
                    <a:pt x="5596779" y="1403517"/>
                    <a:pt x="5596048" y="1400591"/>
                    <a:pt x="5601167" y="1390350"/>
                  </a:cubicBezTo>
                  <a:cubicBezTo>
                    <a:pt x="5605556" y="1382304"/>
                    <a:pt x="5613601" y="1378646"/>
                    <a:pt x="5620915" y="1380109"/>
                  </a:cubicBezTo>
                  <a:cubicBezTo>
                    <a:pt x="5628960" y="1382304"/>
                    <a:pt x="5645781" y="1372794"/>
                    <a:pt x="5665528" y="1354507"/>
                  </a:cubicBezTo>
                  <a:cubicBezTo>
                    <a:pt x="5692589" y="1328905"/>
                    <a:pt x="5699903" y="1325979"/>
                    <a:pt x="5713068" y="1332563"/>
                  </a:cubicBezTo>
                  <a:cubicBezTo>
                    <a:pt x="5728427" y="1339878"/>
                    <a:pt x="5728427" y="1339878"/>
                    <a:pt x="5715262" y="1328905"/>
                  </a:cubicBezTo>
                  <a:cubicBezTo>
                    <a:pt x="5707217" y="1322322"/>
                    <a:pt x="5696977" y="1317202"/>
                    <a:pt x="5691858" y="1317202"/>
                  </a:cubicBezTo>
                  <a:cubicBezTo>
                    <a:pt x="5683081" y="1317202"/>
                    <a:pt x="5629691" y="1357433"/>
                    <a:pt x="5629691" y="1364017"/>
                  </a:cubicBezTo>
                  <a:cubicBezTo>
                    <a:pt x="5630422" y="1368405"/>
                    <a:pt x="5628960" y="1368405"/>
                    <a:pt x="5617989" y="1368405"/>
                  </a:cubicBezTo>
                  <a:cubicBezTo>
                    <a:pt x="5614332" y="1367674"/>
                    <a:pt x="5619452" y="1361822"/>
                    <a:pt x="5628228" y="1354507"/>
                  </a:cubicBezTo>
                  <a:cubicBezTo>
                    <a:pt x="5637005" y="1347192"/>
                    <a:pt x="5642856" y="1339146"/>
                    <a:pt x="5640662" y="1337683"/>
                  </a:cubicBezTo>
                  <a:cubicBezTo>
                    <a:pt x="5631885" y="1328174"/>
                    <a:pt x="5677962" y="1308424"/>
                    <a:pt x="5701366" y="1311350"/>
                  </a:cubicBezTo>
                  <a:cubicBezTo>
                    <a:pt x="5724770" y="1314276"/>
                    <a:pt x="5726232" y="1313544"/>
                    <a:pt x="5713799" y="1304035"/>
                  </a:cubicBezTo>
                  <a:cubicBezTo>
                    <a:pt x="5702828" y="1295989"/>
                    <a:pt x="5702828" y="1294526"/>
                    <a:pt x="5711605" y="1297452"/>
                  </a:cubicBezTo>
                  <a:cubicBezTo>
                    <a:pt x="5724770" y="1301840"/>
                    <a:pt x="5740128" y="1290137"/>
                    <a:pt x="5740128" y="1275507"/>
                  </a:cubicBezTo>
                  <a:cubicBezTo>
                    <a:pt x="5740128" y="1270387"/>
                    <a:pt x="5732815" y="1265998"/>
                    <a:pt x="5724038" y="1265998"/>
                  </a:cubicBezTo>
                  <a:cubicBezTo>
                    <a:pt x="5710874" y="1265998"/>
                    <a:pt x="5709411" y="1264535"/>
                    <a:pt x="5718187" y="1258683"/>
                  </a:cubicBezTo>
                  <a:cubicBezTo>
                    <a:pt x="5724770" y="1254294"/>
                    <a:pt x="5732083" y="1255025"/>
                    <a:pt x="5738666" y="1260877"/>
                  </a:cubicBezTo>
                  <a:cubicBezTo>
                    <a:pt x="5746711" y="1267461"/>
                    <a:pt x="5751830" y="1265266"/>
                    <a:pt x="5762801" y="1252100"/>
                  </a:cubicBezTo>
                  <a:cubicBezTo>
                    <a:pt x="5770115" y="1242590"/>
                    <a:pt x="5774503" y="1231618"/>
                    <a:pt x="5771578" y="1226498"/>
                  </a:cubicBezTo>
                  <a:cubicBezTo>
                    <a:pt x="5769383" y="1222109"/>
                    <a:pt x="5769383" y="1220646"/>
                    <a:pt x="5773040" y="1223572"/>
                  </a:cubicBezTo>
                  <a:cubicBezTo>
                    <a:pt x="5775966" y="1226498"/>
                    <a:pt x="5784011" y="1225035"/>
                    <a:pt x="5790593" y="1220646"/>
                  </a:cubicBezTo>
                  <a:cubicBezTo>
                    <a:pt x="5800101" y="1213331"/>
                    <a:pt x="5800833" y="1213331"/>
                    <a:pt x="5793519" y="1222109"/>
                  </a:cubicBezTo>
                  <a:cubicBezTo>
                    <a:pt x="5781085" y="1236007"/>
                    <a:pt x="5781817" y="1241859"/>
                    <a:pt x="5796444" y="1246979"/>
                  </a:cubicBezTo>
                  <a:cubicBezTo>
                    <a:pt x="5803027" y="1249905"/>
                    <a:pt x="5811072" y="1247711"/>
                    <a:pt x="5814729" y="1242590"/>
                  </a:cubicBezTo>
                  <a:cubicBezTo>
                    <a:pt x="5819848" y="1235275"/>
                    <a:pt x="5821311" y="1236007"/>
                    <a:pt x="5818385" y="1244053"/>
                  </a:cubicBezTo>
                  <a:cubicBezTo>
                    <a:pt x="5815460" y="1255757"/>
                    <a:pt x="5790593" y="1259414"/>
                    <a:pt x="5783280" y="1249174"/>
                  </a:cubicBezTo>
                  <a:cubicBezTo>
                    <a:pt x="5781085" y="1246248"/>
                    <a:pt x="5774503" y="1248442"/>
                    <a:pt x="5769383" y="1255025"/>
                  </a:cubicBezTo>
                  <a:cubicBezTo>
                    <a:pt x="5762070" y="1263803"/>
                    <a:pt x="5762070" y="1265998"/>
                    <a:pt x="5772309" y="1265998"/>
                  </a:cubicBezTo>
                  <a:cubicBezTo>
                    <a:pt x="5778891" y="1265998"/>
                    <a:pt x="5784011" y="1269655"/>
                    <a:pt x="5784011" y="1274044"/>
                  </a:cubicBezTo>
                  <a:cubicBezTo>
                    <a:pt x="5784011" y="1278433"/>
                    <a:pt x="5777429" y="1279896"/>
                    <a:pt x="5769383" y="1276970"/>
                  </a:cubicBezTo>
                  <a:cubicBezTo>
                    <a:pt x="5752562" y="1271850"/>
                    <a:pt x="5750368" y="1279896"/>
                    <a:pt x="5764264" y="1295257"/>
                  </a:cubicBezTo>
                  <a:cubicBezTo>
                    <a:pt x="5771578" y="1304035"/>
                    <a:pt x="5770846" y="1304035"/>
                    <a:pt x="5760607" y="1295989"/>
                  </a:cubicBezTo>
                  <a:cubicBezTo>
                    <a:pt x="5749636" y="1287942"/>
                    <a:pt x="5745248" y="1287942"/>
                    <a:pt x="5736472" y="1295257"/>
                  </a:cubicBezTo>
                  <a:cubicBezTo>
                    <a:pt x="5726232" y="1304035"/>
                    <a:pt x="5726964" y="1307692"/>
                    <a:pt x="5745248" y="1326711"/>
                  </a:cubicBezTo>
                  <a:cubicBezTo>
                    <a:pt x="5756219" y="1339146"/>
                    <a:pt x="5761338" y="1346461"/>
                    <a:pt x="5756950" y="1343535"/>
                  </a:cubicBezTo>
                  <a:cubicBezTo>
                    <a:pt x="5751830" y="1340609"/>
                    <a:pt x="5747442" y="1341341"/>
                    <a:pt x="5747442" y="1344998"/>
                  </a:cubicBezTo>
                  <a:cubicBezTo>
                    <a:pt x="5747442" y="1356702"/>
                    <a:pt x="5756950" y="1361091"/>
                    <a:pt x="5765727" y="1353776"/>
                  </a:cubicBezTo>
                  <a:cubicBezTo>
                    <a:pt x="5771578" y="1348655"/>
                    <a:pt x="5774503" y="1350118"/>
                    <a:pt x="5774503" y="1357433"/>
                  </a:cubicBezTo>
                  <a:cubicBezTo>
                    <a:pt x="5774503" y="1363285"/>
                    <a:pt x="5771578" y="1368405"/>
                    <a:pt x="5767921" y="1368405"/>
                  </a:cubicBezTo>
                  <a:cubicBezTo>
                    <a:pt x="5764264" y="1368405"/>
                    <a:pt x="5763532" y="1372063"/>
                    <a:pt x="5765727" y="1375720"/>
                  </a:cubicBezTo>
                  <a:cubicBezTo>
                    <a:pt x="5768652" y="1380109"/>
                    <a:pt x="5773772" y="1381572"/>
                    <a:pt x="5777429" y="1379378"/>
                  </a:cubicBezTo>
                  <a:cubicBezTo>
                    <a:pt x="5781085" y="1377183"/>
                    <a:pt x="5781817" y="1380841"/>
                    <a:pt x="5778891" y="1387424"/>
                  </a:cubicBezTo>
                  <a:cubicBezTo>
                    <a:pt x="5775966" y="1396202"/>
                    <a:pt x="5776697" y="1398396"/>
                    <a:pt x="5782548" y="1394739"/>
                  </a:cubicBezTo>
                  <a:cubicBezTo>
                    <a:pt x="5787668" y="1391813"/>
                    <a:pt x="5793519" y="1394739"/>
                    <a:pt x="5795713" y="1401322"/>
                  </a:cubicBezTo>
                  <a:cubicBezTo>
                    <a:pt x="5799370" y="1410831"/>
                    <a:pt x="5802295" y="1411563"/>
                    <a:pt x="5806683" y="1404248"/>
                  </a:cubicBezTo>
                  <a:cubicBezTo>
                    <a:pt x="5809609" y="1399128"/>
                    <a:pt x="5805221" y="1382304"/>
                    <a:pt x="5796444" y="1365479"/>
                  </a:cubicBezTo>
                  <a:cubicBezTo>
                    <a:pt x="5773040" y="1321590"/>
                    <a:pt x="5767921" y="1308424"/>
                    <a:pt x="5777429" y="1314276"/>
                  </a:cubicBezTo>
                  <a:cubicBezTo>
                    <a:pt x="5789131" y="1320859"/>
                    <a:pt x="5798638" y="1301840"/>
                    <a:pt x="5793519" y="1282090"/>
                  </a:cubicBezTo>
                  <a:cubicBezTo>
                    <a:pt x="5790593" y="1270387"/>
                    <a:pt x="5792056" y="1266729"/>
                    <a:pt x="5800101" y="1269655"/>
                  </a:cubicBezTo>
                  <a:cubicBezTo>
                    <a:pt x="5806683" y="1272581"/>
                    <a:pt x="5815460" y="1264535"/>
                    <a:pt x="5824968" y="1246979"/>
                  </a:cubicBezTo>
                  <a:cubicBezTo>
                    <a:pt x="5832282" y="1231618"/>
                    <a:pt x="5844715" y="1213331"/>
                    <a:pt x="5852760" y="1205285"/>
                  </a:cubicBezTo>
                  <a:cubicBezTo>
                    <a:pt x="5865925" y="1191386"/>
                    <a:pt x="5865925" y="1190655"/>
                    <a:pt x="5852760" y="1183340"/>
                  </a:cubicBezTo>
                  <a:cubicBezTo>
                    <a:pt x="5844715" y="1178951"/>
                    <a:pt x="5835938" y="1172368"/>
                    <a:pt x="5833013" y="1167979"/>
                  </a:cubicBezTo>
                  <a:cubicBezTo>
                    <a:pt x="5828625" y="1162859"/>
                    <a:pt x="5827893" y="1165053"/>
                    <a:pt x="5830819" y="1172368"/>
                  </a:cubicBezTo>
                  <a:cubicBezTo>
                    <a:pt x="5833013" y="1179683"/>
                    <a:pt x="5831550" y="1186997"/>
                    <a:pt x="5827893" y="1189192"/>
                  </a:cubicBezTo>
                  <a:cubicBezTo>
                    <a:pt x="5823505" y="1192118"/>
                    <a:pt x="5820580" y="1187729"/>
                    <a:pt x="5819848" y="1180414"/>
                  </a:cubicBezTo>
                  <a:cubicBezTo>
                    <a:pt x="5819848" y="1172368"/>
                    <a:pt x="5817654" y="1170905"/>
                    <a:pt x="5815460" y="1176757"/>
                  </a:cubicBezTo>
                  <a:cubicBezTo>
                    <a:pt x="5813997" y="1181146"/>
                    <a:pt x="5808878" y="1184072"/>
                    <a:pt x="5805221" y="1181146"/>
                  </a:cubicBezTo>
                  <a:cubicBezTo>
                    <a:pt x="5801564" y="1178951"/>
                    <a:pt x="5798638" y="1180414"/>
                    <a:pt x="5798638" y="1183340"/>
                  </a:cubicBezTo>
                  <a:cubicBezTo>
                    <a:pt x="5798638" y="1186997"/>
                    <a:pt x="5792056" y="1189923"/>
                    <a:pt x="5784011" y="1189923"/>
                  </a:cubicBezTo>
                  <a:cubicBezTo>
                    <a:pt x="5764995" y="1189923"/>
                    <a:pt x="5765727" y="1188460"/>
                    <a:pt x="5789862" y="1174562"/>
                  </a:cubicBezTo>
                  <a:cubicBezTo>
                    <a:pt x="5800833" y="1167979"/>
                    <a:pt x="5803758" y="1164322"/>
                    <a:pt x="5797176" y="1166516"/>
                  </a:cubicBezTo>
                  <a:cubicBezTo>
                    <a:pt x="5789862" y="1168710"/>
                    <a:pt x="5784011" y="1167247"/>
                    <a:pt x="5784011" y="1163590"/>
                  </a:cubicBezTo>
                  <a:cubicBezTo>
                    <a:pt x="5784011" y="1159201"/>
                    <a:pt x="5776697" y="1155544"/>
                    <a:pt x="5767921" y="1155544"/>
                  </a:cubicBezTo>
                  <a:cubicBezTo>
                    <a:pt x="5755487" y="1154812"/>
                    <a:pt x="5754025" y="1154081"/>
                    <a:pt x="5764264" y="1151155"/>
                  </a:cubicBezTo>
                  <a:cubicBezTo>
                    <a:pt x="5777429" y="1147497"/>
                    <a:pt x="5781085" y="1130673"/>
                    <a:pt x="5769383" y="1123358"/>
                  </a:cubicBezTo>
                  <a:cubicBezTo>
                    <a:pt x="5765727" y="1121164"/>
                    <a:pt x="5754756" y="1124090"/>
                    <a:pt x="5745248" y="1130673"/>
                  </a:cubicBezTo>
                  <a:cubicBezTo>
                    <a:pt x="5735740" y="1136525"/>
                    <a:pt x="5726232" y="1140914"/>
                    <a:pt x="5724770" y="1140183"/>
                  </a:cubicBezTo>
                  <a:cubicBezTo>
                    <a:pt x="5722576" y="1138720"/>
                    <a:pt x="5727695" y="1143840"/>
                    <a:pt x="5735009" y="1151155"/>
                  </a:cubicBezTo>
                  <a:cubicBezTo>
                    <a:pt x="5743054" y="1157738"/>
                    <a:pt x="5753293" y="1163590"/>
                    <a:pt x="5759144" y="1163590"/>
                  </a:cubicBezTo>
                  <a:cubicBezTo>
                    <a:pt x="5764995" y="1163590"/>
                    <a:pt x="5769383" y="1166516"/>
                    <a:pt x="5769383" y="1170905"/>
                  </a:cubicBezTo>
                  <a:cubicBezTo>
                    <a:pt x="5769383" y="1174562"/>
                    <a:pt x="5764264" y="1176025"/>
                    <a:pt x="5757681" y="1173099"/>
                  </a:cubicBezTo>
                  <a:cubicBezTo>
                    <a:pt x="5747442" y="1169442"/>
                    <a:pt x="5746711" y="1170905"/>
                    <a:pt x="5754756" y="1185535"/>
                  </a:cubicBezTo>
                  <a:cubicBezTo>
                    <a:pt x="5762070" y="1199433"/>
                    <a:pt x="5767189" y="1200896"/>
                    <a:pt x="5792056" y="1197238"/>
                  </a:cubicBezTo>
                  <a:cubicBezTo>
                    <a:pt x="5810340" y="1194312"/>
                    <a:pt x="5820580" y="1195775"/>
                    <a:pt x="5820580" y="1200164"/>
                  </a:cubicBezTo>
                  <a:cubicBezTo>
                    <a:pt x="5820580" y="1204553"/>
                    <a:pt x="5824236" y="1206016"/>
                    <a:pt x="5827893" y="1203822"/>
                  </a:cubicBezTo>
                  <a:cubicBezTo>
                    <a:pt x="5836670" y="1197970"/>
                    <a:pt x="5837401" y="1207479"/>
                    <a:pt x="5828625" y="1220646"/>
                  </a:cubicBezTo>
                  <a:cubicBezTo>
                    <a:pt x="5823505" y="1228692"/>
                    <a:pt x="5822042" y="1228692"/>
                    <a:pt x="5818385" y="1219914"/>
                  </a:cubicBezTo>
                  <a:cubicBezTo>
                    <a:pt x="5815460" y="1212599"/>
                    <a:pt x="5805221" y="1209673"/>
                    <a:pt x="5782548" y="1211136"/>
                  </a:cubicBezTo>
                  <a:cubicBezTo>
                    <a:pt x="5726964" y="1214062"/>
                    <a:pt x="5727695" y="1214062"/>
                    <a:pt x="5740128" y="1222109"/>
                  </a:cubicBezTo>
                  <a:cubicBezTo>
                    <a:pt x="5748905" y="1227961"/>
                    <a:pt x="5746711" y="1229424"/>
                    <a:pt x="5732815" y="1227961"/>
                  </a:cubicBezTo>
                  <a:cubicBezTo>
                    <a:pt x="5719650" y="1226498"/>
                    <a:pt x="5714530" y="1229424"/>
                    <a:pt x="5715262" y="1237470"/>
                  </a:cubicBezTo>
                  <a:cubicBezTo>
                    <a:pt x="5715993" y="1246248"/>
                    <a:pt x="5712336" y="1248442"/>
                    <a:pt x="5701366" y="1245516"/>
                  </a:cubicBezTo>
                  <a:cubicBezTo>
                    <a:pt x="5691126" y="1243322"/>
                    <a:pt x="5688201" y="1244785"/>
                    <a:pt x="5691858" y="1249905"/>
                  </a:cubicBezTo>
                  <a:cubicBezTo>
                    <a:pt x="5695515" y="1255757"/>
                    <a:pt x="5691126" y="1258683"/>
                    <a:pt x="5680156" y="1258683"/>
                  </a:cubicBezTo>
                  <a:cubicBezTo>
                    <a:pt x="5659677" y="1258683"/>
                    <a:pt x="5634811" y="1272581"/>
                    <a:pt x="5652364" y="1274044"/>
                  </a:cubicBezTo>
                  <a:cubicBezTo>
                    <a:pt x="5658215" y="1274044"/>
                    <a:pt x="5650170" y="1277701"/>
                    <a:pt x="5634079" y="1281359"/>
                  </a:cubicBezTo>
                  <a:cubicBezTo>
                    <a:pt x="5598973" y="1289405"/>
                    <a:pt x="5514865" y="1367674"/>
                    <a:pt x="5530224" y="1377183"/>
                  </a:cubicBezTo>
                  <a:cubicBezTo>
                    <a:pt x="5543389" y="1385230"/>
                    <a:pt x="5513403" y="1383767"/>
                    <a:pt x="5495118" y="1374989"/>
                  </a:cubicBezTo>
                  <a:cubicBezTo>
                    <a:pt x="5481222" y="1368405"/>
                    <a:pt x="5481222" y="1368405"/>
                    <a:pt x="5496581" y="1371331"/>
                  </a:cubicBezTo>
                  <a:cubicBezTo>
                    <a:pt x="5518522" y="1374989"/>
                    <a:pt x="5595316" y="1298183"/>
                    <a:pt x="5577032" y="1290868"/>
                  </a:cubicBezTo>
                  <a:cubicBezTo>
                    <a:pt x="5569718" y="1288674"/>
                    <a:pt x="5553628" y="1287942"/>
                    <a:pt x="5540463" y="1290137"/>
                  </a:cubicBezTo>
                  <a:cubicBezTo>
                    <a:pt x="5514865" y="1293794"/>
                    <a:pt x="5488536" y="1284285"/>
                    <a:pt x="5495118" y="1273313"/>
                  </a:cubicBezTo>
                  <a:cubicBezTo>
                    <a:pt x="5497312" y="1269655"/>
                    <a:pt x="5503895" y="1268192"/>
                    <a:pt x="5509746" y="1270387"/>
                  </a:cubicBezTo>
                  <a:cubicBezTo>
                    <a:pt x="5515597" y="1273313"/>
                    <a:pt x="5518522" y="1278433"/>
                    <a:pt x="5515597" y="1282822"/>
                  </a:cubicBezTo>
                  <a:cubicBezTo>
                    <a:pt x="5512671" y="1287942"/>
                    <a:pt x="5515597" y="1288674"/>
                    <a:pt x="5523642" y="1285748"/>
                  </a:cubicBezTo>
                  <a:cubicBezTo>
                    <a:pt x="5530956" y="1282822"/>
                    <a:pt x="5542658" y="1280627"/>
                    <a:pt x="5550703" y="1280627"/>
                  </a:cubicBezTo>
                  <a:cubicBezTo>
                    <a:pt x="5560211" y="1280627"/>
                    <a:pt x="5563136" y="1276970"/>
                    <a:pt x="5559479" y="1268192"/>
                  </a:cubicBezTo>
                  <a:cubicBezTo>
                    <a:pt x="5556554" y="1260146"/>
                    <a:pt x="5553628" y="1259414"/>
                    <a:pt x="5551434" y="1264535"/>
                  </a:cubicBezTo>
                  <a:cubicBezTo>
                    <a:pt x="5549971" y="1269655"/>
                    <a:pt x="5545583" y="1273313"/>
                    <a:pt x="5541195" y="1273313"/>
                  </a:cubicBezTo>
                  <a:cubicBezTo>
                    <a:pt x="5536807" y="1273313"/>
                    <a:pt x="5537538" y="1268924"/>
                    <a:pt x="5542658" y="1262340"/>
                  </a:cubicBezTo>
                  <a:cubicBezTo>
                    <a:pt x="5547777" y="1255757"/>
                    <a:pt x="5556554" y="1252100"/>
                    <a:pt x="5562405" y="1254294"/>
                  </a:cubicBezTo>
                  <a:cubicBezTo>
                    <a:pt x="5567524" y="1256488"/>
                    <a:pt x="5571913" y="1255025"/>
                    <a:pt x="5571913" y="1251368"/>
                  </a:cubicBezTo>
                  <a:cubicBezTo>
                    <a:pt x="5571913" y="1246979"/>
                    <a:pt x="5562405" y="1244053"/>
                    <a:pt x="5551434" y="1244053"/>
                  </a:cubicBezTo>
                  <a:cubicBezTo>
                    <a:pt x="5528030" y="1244053"/>
                    <a:pt x="5492193" y="1222840"/>
                    <a:pt x="5515597" y="1222109"/>
                  </a:cubicBezTo>
                  <a:cubicBezTo>
                    <a:pt x="5522179" y="1222109"/>
                    <a:pt x="5528030" y="1219183"/>
                    <a:pt x="5528030" y="1214794"/>
                  </a:cubicBezTo>
                  <a:cubicBezTo>
                    <a:pt x="5528030" y="1211136"/>
                    <a:pt x="5533150" y="1207479"/>
                    <a:pt x="5539001" y="1207479"/>
                  </a:cubicBezTo>
                  <a:cubicBezTo>
                    <a:pt x="5544852" y="1207479"/>
                    <a:pt x="5549971" y="1204553"/>
                    <a:pt x="5549971" y="1200164"/>
                  </a:cubicBezTo>
                  <a:cubicBezTo>
                    <a:pt x="5549971" y="1189192"/>
                    <a:pt x="5539001" y="1191386"/>
                    <a:pt x="5519985" y="1206016"/>
                  </a:cubicBezTo>
                  <a:cubicBezTo>
                    <a:pt x="5496581" y="1225035"/>
                    <a:pt x="5495850" y="1243322"/>
                    <a:pt x="5518522" y="1248442"/>
                  </a:cubicBezTo>
                  <a:cubicBezTo>
                    <a:pt x="5534612" y="1252831"/>
                    <a:pt x="5535344" y="1254294"/>
                    <a:pt x="5525105" y="1260146"/>
                  </a:cubicBezTo>
                  <a:cubicBezTo>
                    <a:pt x="5517059" y="1264535"/>
                    <a:pt x="5509014" y="1264535"/>
                    <a:pt x="5503163" y="1259414"/>
                  </a:cubicBezTo>
                  <a:cubicBezTo>
                    <a:pt x="5495850" y="1252831"/>
                    <a:pt x="5492193" y="1253563"/>
                    <a:pt x="5489267" y="1261609"/>
                  </a:cubicBezTo>
                  <a:cubicBezTo>
                    <a:pt x="5485610" y="1270387"/>
                    <a:pt x="5481222" y="1270387"/>
                    <a:pt x="5468057" y="1264535"/>
                  </a:cubicBezTo>
                  <a:cubicBezTo>
                    <a:pt x="5450504" y="1255757"/>
                    <a:pt x="5443191" y="1233081"/>
                    <a:pt x="5455624" y="1225766"/>
                  </a:cubicBezTo>
                  <a:cubicBezTo>
                    <a:pt x="5459281" y="1222840"/>
                    <a:pt x="5462206" y="1225035"/>
                    <a:pt x="5462206" y="1228692"/>
                  </a:cubicBezTo>
                  <a:cubicBezTo>
                    <a:pt x="5462206" y="1233081"/>
                    <a:pt x="5465863" y="1236738"/>
                    <a:pt x="5470983" y="1236738"/>
                  </a:cubicBezTo>
                  <a:cubicBezTo>
                    <a:pt x="5477565" y="1236738"/>
                    <a:pt x="5477565" y="1234544"/>
                    <a:pt x="5470983" y="1227961"/>
                  </a:cubicBezTo>
                  <a:cubicBezTo>
                    <a:pt x="5460012" y="1216988"/>
                    <a:pt x="5438803" y="1213331"/>
                    <a:pt x="5444653" y="1223572"/>
                  </a:cubicBezTo>
                  <a:cubicBezTo>
                    <a:pt x="5446848" y="1227229"/>
                    <a:pt x="5442459" y="1226498"/>
                    <a:pt x="5434414" y="1221377"/>
                  </a:cubicBezTo>
                  <a:cubicBezTo>
                    <a:pt x="5425638" y="1216257"/>
                    <a:pt x="5420518" y="1209673"/>
                    <a:pt x="5421981" y="1207479"/>
                  </a:cubicBezTo>
                  <a:cubicBezTo>
                    <a:pt x="5424175" y="1204553"/>
                    <a:pt x="5419055" y="1195775"/>
                    <a:pt x="5411742" y="1187729"/>
                  </a:cubicBezTo>
                  <a:cubicBezTo>
                    <a:pt x="5404428" y="1179683"/>
                    <a:pt x="5395651" y="1166516"/>
                    <a:pt x="5393457" y="1157738"/>
                  </a:cubicBezTo>
                  <a:cubicBezTo>
                    <a:pt x="5390532" y="1148960"/>
                    <a:pt x="5383949" y="1141646"/>
                    <a:pt x="5378098" y="1141646"/>
                  </a:cubicBezTo>
                  <a:cubicBezTo>
                    <a:pt x="5372979" y="1141646"/>
                    <a:pt x="5369322" y="1135794"/>
                    <a:pt x="5370053" y="1129210"/>
                  </a:cubicBezTo>
                  <a:cubicBezTo>
                    <a:pt x="5370785" y="1113849"/>
                    <a:pt x="5339336" y="1097025"/>
                    <a:pt x="5323977" y="1104340"/>
                  </a:cubicBezTo>
                  <a:cubicBezTo>
                    <a:pt x="5317394" y="1107266"/>
                    <a:pt x="5304230" y="1107997"/>
                    <a:pt x="5293991" y="1104340"/>
                  </a:cubicBezTo>
                  <a:lnTo>
                    <a:pt x="5275706" y="1099219"/>
                  </a:lnTo>
                  <a:lnTo>
                    <a:pt x="5293991" y="1098488"/>
                  </a:lnTo>
                  <a:cubicBezTo>
                    <a:pt x="5304961" y="1097757"/>
                    <a:pt x="5316663" y="1090442"/>
                    <a:pt x="5322514" y="1081664"/>
                  </a:cubicBezTo>
                  <a:cubicBezTo>
                    <a:pt x="5332022" y="1066303"/>
                    <a:pt x="5332022" y="1065571"/>
                    <a:pt x="5320320" y="1075081"/>
                  </a:cubicBezTo>
                  <a:cubicBezTo>
                    <a:pt x="5310081" y="1083858"/>
                    <a:pt x="5306424" y="1083858"/>
                    <a:pt x="5295453" y="1074349"/>
                  </a:cubicBezTo>
                  <a:cubicBezTo>
                    <a:pt x="5288871" y="1068497"/>
                    <a:pt x="5272049" y="1058988"/>
                    <a:pt x="5258885" y="1053867"/>
                  </a:cubicBezTo>
                  <a:cubicBezTo>
                    <a:pt x="5245720" y="1048747"/>
                    <a:pt x="5233286" y="1041432"/>
                    <a:pt x="5231092" y="1037775"/>
                  </a:cubicBezTo>
                  <a:cubicBezTo>
                    <a:pt x="5228167" y="1034117"/>
                    <a:pt x="5236943" y="1036312"/>
                    <a:pt x="5249377" y="1042164"/>
                  </a:cubicBezTo>
                  <a:cubicBezTo>
                    <a:pt x="5261810" y="1048747"/>
                    <a:pt x="5272049" y="1051673"/>
                    <a:pt x="5272049" y="1049479"/>
                  </a:cubicBezTo>
                  <a:cubicBezTo>
                    <a:pt x="5272049" y="1046553"/>
                    <a:pt x="5278632" y="1050210"/>
                    <a:pt x="5285945" y="1056793"/>
                  </a:cubicBezTo>
                  <a:cubicBezTo>
                    <a:pt x="5293991" y="1064108"/>
                    <a:pt x="5304230" y="1068497"/>
                    <a:pt x="5308618" y="1067034"/>
                  </a:cubicBezTo>
                  <a:cubicBezTo>
                    <a:pt x="5313738" y="1065571"/>
                    <a:pt x="5304961" y="1057525"/>
                    <a:pt x="5289602" y="1050210"/>
                  </a:cubicBezTo>
                  <a:cubicBezTo>
                    <a:pt x="5273512" y="1042164"/>
                    <a:pt x="5250108" y="1026803"/>
                    <a:pt x="5236212" y="1015830"/>
                  </a:cubicBezTo>
                  <a:cubicBezTo>
                    <a:pt x="5213539" y="998275"/>
                    <a:pt x="5185747" y="994617"/>
                    <a:pt x="5195986" y="1011441"/>
                  </a:cubicBezTo>
                  <a:cubicBezTo>
                    <a:pt x="5198912" y="1015830"/>
                    <a:pt x="5194524" y="1015099"/>
                    <a:pt x="5185747" y="1010710"/>
                  </a:cubicBezTo>
                  <a:cubicBezTo>
                    <a:pt x="5162343" y="998275"/>
                    <a:pt x="5145522" y="1000469"/>
                    <a:pt x="5150641" y="1015830"/>
                  </a:cubicBezTo>
                  <a:cubicBezTo>
                    <a:pt x="5157224" y="1033386"/>
                    <a:pt x="5127237" y="996080"/>
                    <a:pt x="5118461" y="975599"/>
                  </a:cubicBezTo>
                  <a:cubicBezTo>
                    <a:pt x="5114804" y="966089"/>
                    <a:pt x="5107490" y="958775"/>
                    <a:pt x="5103102" y="958775"/>
                  </a:cubicBezTo>
                  <a:cubicBezTo>
                    <a:pt x="5097251" y="958775"/>
                    <a:pt x="5097251" y="962432"/>
                    <a:pt x="5103833" y="971941"/>
                  </a:cubicBezTo>
                  <a:cubicBezTo>
                    <a:pt x="5108953" y="978525"/>
                    <a:pt x="5086280" y="956580"/>
                    <a:pt x="5054100" y="922200"/>
                  </a:cubicBezTo>
                  <a:cubicBezTo>
                    <a:pt x="5021188" y="888552"/>
                    <a:pt x="4996321" y="858561"/>
                    <a:pt x="4997784" y="856367"/>
                  </a:cubicBezTo>
                  <a:cubicBezTo>
                    <a:pt x="4999247" y="854172"/>
                    <a:pt x="4990470" y="851247"/>
                    <a:pt x="4978037" y="850515"/>
                  </a:cubicBezTo>
                  <a:cubicBezTo>
                    <a:pt x="4957559" y="849052"/>
                    <a:pt x="4956096" y="849784"/>
                    <a:pt x="4965604" y="861487"/>
                  </a:cubicBezTo>
                  <a:cubicBezTo>
                    <a:pt x="4973649" y="871728"/>
                    <a:pt x="4972186" y="870997"/>
                    <a:pt x="4956096" y="860024"/>
                  </a:cubicBezTo>
                  <a:cubicBezTo>
                    <a:pt x="4929766" y="841006"/>
                    <a:pt x="4930498" y="837348"/>
                    <a:pt x="4961215" y="838811"/>
                  </a:cubicBezTo>
                  <a:cubicBezTo>
                    <a:pt x="4978768" y="839543"/>
                    <a:pt x="4986814" y="837348"/>
                    <a:pt x="4984619" y="831496"/>
                  </a:cubicBezTo>
                  <a:cubicBezTo>
                    <a:pt x="4982425" y="827108"/>
                    <a:pt x="4978037" y="824182"/>
                    <a:pt x="4973649" y="824913"/>
                  </a:cubicBezTo>
                  <a:cubicBezTo>
                    <a:pt x="4969992" y="825645"/>
                    <a:pt x="4960484" y="819793"/>
                    <a:pt x="4953170" y="811746"/>
                  </a:cubicBezTo>
                  <a:cubicBezTo>
                    <a:pt x="4941468" y="799311"/>
                    <a:pt x="4941468" y="795654"/>
                    <a:pt x="4950245" y="789802"/>
                  </a:cubicBezTo>
                  <a:cubicBezTo>
                    <a:pt x="4958290" y="783950"/>
                    <a:pt x="4956096" y="783219"/>
                    <a:pt x="4942931" y="786876"/>
                  </a:cubicBezTo>
                  <a:cubicBezTo>
                    <a:pt x="4915139" y="794922"/>
                    <a:pt x="4907825" y="805163"/>
                    <a:pt x="4926841" y="809552"/>
                  </a:cubicBezTo>
                  <a:cubicBezTo>
                    <a:pt x="4945125" y="814672"/>
                    <a:pt x="4941468" y="827108"/>
                    <a:pt x="4920990" y="827108"/>
                  </a:cubicBezTo>
                  <a:cubicBezTo>
                    <a:pt x="4913676" y="827108"/>
                    <a:pt x="4905631" y="832228"/>
                    <a:pt x="4903437" y="838811"/>
                  </a:cubicBezTo>
                  <a:cubicBezTo>
                    <a:pt x="4901243" y="844663"/>
                    <a:pt x="4901974" y="847589"/>
                    <a:pt x="4906362" y="845395"/>
                  </a:cubicBezTo>
                  <a:cubicBezTo>
                    <a:pt x="4910019" y="843200"/>
                    <a:pt x="4917333" y="846858"/>
                    <a:pt x="4922453" y="853441"/>
                  </a:cubicBezTo>
                  <a:cubicBezTo>
                    <a:pt x="4951708" y="890015"/>
                    <a:pt x="5026308" y="965358"/>
                    <a:pt x="5030696" y="962432"/>
                  </a:cubicBezTo>
                  <a:cubicBezTo>
                    <a:pt x="5036547" y="958775"/>
                    <a:pt x="5065802" y="996812"/>
                    <a:pt x="5084086" y="1031923"/>
                  </a:cubicBezTo>
                  <a:cubicBezTo>
                    <a:pt x="5095788" y="1055330"/>
                    <a:pt x="5095788" y="1056062"/>
                    <a:pt x="5084086" y="1039238"/>
                  </a:cubicBezTo>
                  <a:cubicBezTo>
                    <a:pt x="5061414" y="1007053"/>
                    <a:pt x="4978037" y="922200"/>
                    <a:pt x="4971455" y="925858"/>
                  </a:cubicBezTo>
                  <a:cubicBezTo>
                    <a:pt x="4968529" y="928052"/>
                    <a:pt x="4972186" y="936830"/>
                    <a:pt x="4980231" y="946339"/>
                  </a:cubicBezTo>
                  <a:cubicBezTo>
                    <a:pt x="5023382" y="997543"/>
                    <a:pt x="5061414" y="1048747"/>
                    <a:pt x="5053369" y="1042895"/>
                  </a:cubicBezTo>
                  <a:cubicBezTo>
                    <a:pt x="5046786" y="1039238"/>
                    <a:pt x="5044592" y="1040701"/>
                    <a:pt x="5046786" y="1047284"/>
                  </a:cubicBezTo>
                  <a:cubicBezTo>
                    <a:pt x="5048980" y="1053136"/>
                    <a:pt x="5053369" y="1057525"/>
                    <a:pt x="5057025" y="1057525"/>
                  </a:cubicBezTo>
                  <a:cubicBezTo>
                    <a:pt x="5060682" y="1057525"/>
                    <a:pt x="5071653" y="1063377"/>
                    <a:pt x="5081892" y="1070692"/>
                  </a:cubicBezTo>
                  <a:cubicBezTo>
                    <a:pt x="5091400" y="1077275"/>
                    <a:pt x="5097251" y="1083127"/>
                    <a:pt x="5093594" y="1083127"/>
                  </a:cubicBezTo>
                  <a:cubicBezTo>
                    <a:pt x="5089937" y="1083127"/>
                    <a:pt x="5091400" y="1088979"/>
                    <a:pt x="5097251" y="1096294"/>
                  </a:cubicBezTo>
                  <a:cubicBezTo>
                    <a:pt x="5103102" y="1103608"/>
                    <a:pt x="5100176" y="1101414"/>
                    <a:pt x="5090669" y="1091905"/>
                  </a:cubicBezTo>
                  <a:cubicBezTo>
                    <a:pt x="5071653" y="1071423"/>
                    <a:pt x="5062145" y="1074349"/>
                    <a:pt x="5074578" y="1097025"/>
                  </a:cubicBezTo>
                  <a:cubicBezTo>
                    <a:pt x="5078967" y="1105803"/>
                    <a:pt x="5080429" y="1112386"/>
                    <a:pt x="5078967" y="1112386"/>
                  </a:cubicBezTo>
                  <a:cubicBezTo>
                    <a:pt x="5076773" y="1112386"/>
                    <a:pt x="5068727" y="1099951"/>
                    <a:pt x="5060682" y="1083858"/>
                  </a:cubicBezTo>
                  <a:cubicBezTo>
                    <a:pt x="5052637" y="1068497"/>
                    <a:pt x="5040935" y="1053867"/>
                    <a:pt x="5034353" y="1050942"/>
                  </a:cubicBezTo>
                  <a:cubicBezTo>
                    <a:pt x="5027770" y="1048747"/>
                    <a:pt x="5024845" y="1043627"/>
                    <a:pt x="5027039" y="1039238"/>
                  </a:cubicBezTo>
                  <a:cubicBezTo>
                    <a:pt x="5033621" y="1028997"/>
                    <a:pt x="5005098" y="984377"/>
                    <a:pt x="4961215" y="936830"/>
                  </a:cubicBezTo>
                  <a:cubicBezTo>
                    <a:pt x="4941468" y="914886"/>
                    <a:pt x="4930498" y="900987"/>
                    <a:pt x="4937812" y="906839"/>
                  </a:cubicBezTo>
                  <a:cubicBezTo>
                    <a:pt x="4944394" y="911960"/>
                    <a:pt x="4950245" y="913423"/>
                    <a:pt x="4950245" y="909034"/>
                  </a:cubicBezTo>
                  <a:cubicBezTo>
                    <a:pt x="4950245" y="900256"/>
                    <a:pt x="4931961" y="884163"/>
                    <a:pt x="4926841" y="889284"/>
                  </a:cubicBezTo>
                  <a:cubicBezTo>
                    <a:pt x="4924647" y="891478"/>
                    <a:pt x="4918796" y="887089"/>
                    <a:pt x="4912945" y="880506"/>
                  </a:cubicBezTo>
                  <a:cubicBezTo>
                    <a:pt x="4903437" y="868071"/>
                    <a:pt x="4903437" y="868071"/>
                    <a:pt x="4917333" y="878311"/>
                  </a:cubicBezTo>
                  <a:cubicBezTo>
                    <a:pt x="4930498" y="888552"/>
                    <a:pt x="4931229" y="888552"/>
                    <a:pt x="4922453" y="876848"/>
                  </a:cubicBezTo>
                  <a:cubicBezTo>
                    <a:pt x="4914408" y="867339"/>
                    <a:pt x="4908557" y="865876"/>
                    <a:pt x="4893929" y="871728"/>
                  </a:cubicBezTo>
                  <a:cubicBezTo>
                    <a:pt x="4877107" y="877580"/>
                    <a:pt x="4876376" y="877580"/>
                    <a:pt x="4884421" y="867339"/>
                  </a:cubicBezTo>
                  <a:cubicBezTo>
                    <a:pt x="4896855" y="851978"/>
                    <a:pt x="4888078" y="844663"/>
                    <a:pt x="4871988" y="857098"/>
                  </a:cubicBezTo>
                  <a:cubicBezTo>
                    <a:pt x="4860286" y="866608"/>
                    <a:pt x="4859555" y="865876"/>
                    <a:pt x="4869062" y="854172"/>
                  </a:cubicBezTo>
                  <a:cubicBezTo>
                    <a:pt x="4883690" y="835885"/>
                    <a:pt x="4872719" y="829302"/>
                    <a:pt x="4853704" y="846126"/>
                  </a:cubicBezTo>
                  <a:cubicBezTo>
                    <a:pt x="4837613" y="859293"/>
                    <a:pt x="4837613" y="859293"/>
                    <a:pt x="4854435" y="840274"/>
                  </a:cubicBezTo>
                  <a:cubicBezTo>
                    <a:pt x="4870525" y="821987"/>
                    <a:pt x="4869794" y="799311"/>
                    <a:pt x="4853704" y="809552"/>
                  </a:cubicBezTo>
                  <a:cubicBezTo>
                    <a:pt x="4849315" y="812478"/>
                    <a:pt x="4847853" y="811015"/>
                    <a:pt x="4850047" y="807358"/>
                  </a:cubicBezTo>
                  <a:cubicBezTo>
                    <a:pt x="4852972" y="802969"/>
                    <a:pt x="4850047" y="795654"/>
                    <a:pt x="4844196" y="790533"/>
                  </a:cubicBezTo>
                  <a:cubicBezTo>
                    <a:pt x="4834688" y="782487"/>
                    <a:pt x="4829568" y="783950"/>
                    <a:pt x="4812747" y="798580"/>
                  </a:cubicBezTo>
                  <a:lnTo>
                    <a:pt x="4793000" y="816135"/>
                  </a:lnTo>
                  <a:lnTo>
                    <a:pt x="4809821" y="797117"/>
                  </a:lnTo>
                  <a:cubicBezTo>
                    <a:pt x="4825911" y="778830"/>
                    <a:pt x="4825911" y="778098"/>
                    <a:pt x="4812747" y="766394"/>
                  </a:cubicBezTo>
                  <a:cubicBezTo>
                    <a:pt x="4795194" y="750302"/>
                    <a:pt x="4779835" y="751033"/>
                    <a:pt x="4763745" y="768589"/>
                  </a:cubicBezTo>
                  <a:cubicBezTo>
                    <a:pt x="4756431" y="776635"/>
                    <a:pt x="4746923" y="781024"/>
                    <a:pt x="4742535" y="778098"/>
                  </a:cubicBezTo>
                  <a:cubicBezTo>
                    <a:pt x="4738146" y="775904"/>
                    <a:pt x="4744729" y="784682"/>
                    <a:pt x="4756431" y="798580"/>
                  </a:cubicBezTo>
                  <a:cubicBezTo>
                    <a:pt x="4768864" y="811746"/>
                    <a:pt x="4771790" y="818330"/>
                    <a:pt x="4763745" y="811746"/>
                  </a:cubicBezTo>
                  <a:cubicBezTo>
                    <a:pt x="4742535" y="794922"/>
                    <a:pt x="4724982" y="789802"/>
                    <a:pt x="4719131" y="799311"/>
                  </a:cubicBezTo>
                  <a:cubicBezTo>
                    <a:pt x="4715474" y="804432"/>
                    <a:pt x="4717668" y="805163"/>
                    <a:pt x="4724250" y="801506"/>
                  </a:cubicBezTo>
                  <a:cubicBezTo>
                    <a:pt x="4730101" y="798580"/>
                    <a:pt x="4729370" y="801506"/>
                    <a:pt x="4722056" y="809552"/>
                  </a:cubicBezTo>
                  <a:cubicBezTo>
                    <a:pt x="4709623" y="821987"/>
                    <a:pt x="4709623" y="823450"/>
                    <a:pt x="4725713" y="841006"/>
                  </a:cubicBezTo>
                  <a:lnTo>
                    <a:pt x="4741803" y="858561"/>
                  </a:lnTo>
                  <a:lnTo>
                    <a:pt x="4716205" y="840274"/>
                  </a:lnTo>
                  <a:cubicBezTo>
                    <a:pt x="4678905" y="813209"/>
                    <a:pt x="4659889" y="808820"/>
                    <a:pt x="4651113" y="825645"/>
                  </a:cubicBezTo>
                  <a:cubicBezTo>
                    <a:pt x="4645262" y="836617"/>
                    <a:pt x="4645993" y="842469"/>
                    <a:pt x="4654039" y="849052"/>
                  </a:cubicBezTo>
                  <a:cubicBezTo>
                    <a:pt x="4662084" y="855635"/>
                    <a:pt x="4666472" y="854172"/>
                    <a:pt x="4673786" y="842469"/>
                  </a:cubicBezTo>
                  <a:cubicBezTo>
                    <a:pt x="4686219" y="822719"/>
                    <a:pt x="4690607" y="823450"/>
                    <a:pt x="4691339" y="845395"/>
                  </a:cubicBezTo>
                  <a:cubicBezTo>
                    <a:pt x="4692801" y="864413"/>
                    <a:pt x="4705966" y="885626"/>
                    <a:pt x="4716205" y="885626"/>
                  </a:cubicBezTo>
                  <a:cubicBezTo>
                    <a:pt x="4719131" y="885626"/>
                    <a:pt x="4729370" y="879774"/>
                    <a:pt x="4738146" y="872460"/>
                  </a:cubicBezTo>
                  <a:cubicBezTo>
                    <a:pt x="4752774" y="860756"/>
                    <a:pt x="4753505" y="856367"/>
                    <a:pt x="4746192" y="841006"/>
                  </a:cubicBezTo>
                  <a:cubicBezTo>
                    <a:pt x="4737415" y="824182"/>
                    <a:pt x="4737415" y="824182"/>
                    <a:pt x="4749117" y="838080"/>
                  </a:cubicBezTo>
                  <a:cubicBezTo>
                    <a:pt x="4760819" y="852709"/>
                    <a:pt x="4760819" y="852709"/>
                    <a:pt x="4775447" y="834422"/>
                  </a:cubicBezTo>
                  <a:lnTo>
                    <a:pt x="4790805" y="816867"/>
                  </a:lnTo>
                  <a:lnTo>
                    <a:pt x="4803239" y="833691"/>
                  </a:lnTo>
                  <a:cubicBezTo>
                    <a:pt x="4814209" y="848321"/>
                    <a:pt x="4817135" y="849052"/>
                    <a:pt x="4825180" y="839543"/>
                  </a:cubicBezTo>
                  <a:cubicBezTo>
                    <a:pt x="4832494" y="830033"/>
                    <a:pt x="4831762" y="827839"/>
                    <a:pt x="4820792" y="824913"/>
                  </a:cubicBezTo>
                  <a:cubicBezTo>
                    <a:pt x="4813478" y="822719"/>
                    <a:pt x="4818598" y="821256"/>
                    <a:pt x="4832494" y="820524"/>
                  </a:cubicBezTo>
                  <a:cubicBezTo>
                    <a:pt x="4846390" y="820524"/>
                    <a:pt x="4855898" y="820524"/>
                    <a:pt x="4854435" y="821987"/>
                  </a:cubicBezTo>
                  <a:cubicBezTo>
                    <a:pt x="4852972" y="822719"/>
                    <a:pt x="4840539" y="833691"/>
                    <a:pt x="4826643" y="845395"/>
                  </a:cubicBezTo>
                  <a:cubicBezTo>
                    <a:pt x="4812747" y="857830"/>
                    <a:pt x="4803970" y="863682"/>
                    <a:pt x="4806164" y="859293"/>
                  </a:cubicBezTo>
                  <a:cubicBezTo>
                    <a:pt x="4815672" y="842469"/>
                    <a:pt x="4793731" y="834422"/>
                    <a:pt x="4776178" y="847589"/>
                  </a:cubicBezTo>
                  <a:cubicBezTo>
                    <a:pt x="4761550" y="859293"/>
                    <a:pt x="4760819" y="862219"/>
                    <a:pt x="4770327" y="874654"/>
                  </a:cubicBezTo>
                  <a:cubicBezTo>
                    <a:pt x="4779103" y="887089"/>
                    <a:pt x="4782029" y="887821"/>
                    <a:pt x="4793731" y="878311"/>
                  </a:cubicBezTo>
                  <a:cubicBezTo>
                    <a:pt x="4806896" y="868071"/>
                    <a:pt x="4806896" y="868071"/>
                    <a:pt x="4797388" y="880506"/>
                  </a:cubicBezTo>
                  <a:cubicBezTo>
                    <a:pt x="4779835" y="902450"/>
                    <a:pt x="4796656" y="905376"/>
                    <a:pt x="4815672" y="882700"/>
                  </a:cubicBezTo>
                  <a:cubicBezTo>
                    <a:pt x="4832494" y="863682"/>
                    <a:pt x="4834688" y="862950"/>
                    <a:pt x="4847121" y="873923"/>
                  </a:cubicBezTo>
                  <a:cubicBezTo>
                    <a:pt x="4854435" y="880506"/>
                    <a:pt x="4862480" y="883432"/>
                    <a:pt x="4865406" y="880506"/>
                  </a:cubicBezTo>
                  <a:cubicBezTo>
                    <a:pt x="4868331" y="876848"/>
                    <a:pt x="4869794" y="879043"/>
                    <a:pt x="4868331" y="884895"/>
                  </a:cubicBezTo>
                  <a:cubicBezTo>
                    <a:pt x="4866868" y="890747"/>
                    <a:pt x="4875645" y="900256"/>
                    <a:pt x="4888078" y="906839"/>
                  </a:cubicBezTo>
                  <a:cubicBezTo>
                    <a:pt x="4899780" y="912691"/>
                    <a:pt x="4906362" y="918543"/>
                    <a:pt x="4901974" y="920006"/>
                  </a:cubicBezTo>
                  <a:cubicBezTo>
                    <a:pt x="4897586" y="921469"/>
                    <a:pt x="4885153" y="917812"/>
                    <a:pt x="4874182" y="911960"/>
                  </a:cubicBezTo>
                  <a:cubicBezTo>
                    <a:pt x="4855166" y="902450"/>
                    <a:pt x="4852241" y="903182"/>
                    <a:pt x="4832494" y="920006"/>
                  </a:cubicBezTo>
                  <a:cubicBezTo>
                    <a:pt x="4820792" y="930247"/>
                    <a:pt x="4813478" y="941950"/>
                    <a:pt x="4816403" y="946339"/>
                  </a:cubicBezTo>
                  <a:cubicBezTo>
                    <a:pt x="4818598" y="950728"/>
                    <a:pt x="4817135" y="951460"/>
                    <a:pt x="4812747" y="948534"/>
                  </a:cubicBezTo>
                  <a:cubicBezTo>
                    <a:pt x="4800313" y="941219"/>
                    <a:pt x="4794462" y="958043"/>
                    <a:pt x="4805433" y="971941"/>
                  </a:cubicBezTo>
                  <a:cubicBezTo>
                    <a:pt x="4813478" y="982914"/>
                    <a:pt x="4813478" y="982914"/>
                    <a:pt x="4803239" y="975599"/>
                  </a:cubicBezTo>
                  <a:cubicBezTo>
                    <a:pt x="4794462" y="968284"/>
                    <a:pt x="4790074" y="968284"/>
                    <a:pt x="4782029" y="975599"/>
                  </a:cubicBezTo>
                  <a:cubicBezTo>
                    <a:pt x="4773984" y="982182"/>
                    <a:pt x="4774715" y="980719"/>
                    <a:pt x="4782029" y="969747"/>
                  </a:cubicBezTo>
                  <a:cubicBezTo>
                    <a:pt x="4792268" y="955849"/>
                    <a:pt x="4792268" y="955849"/>
                    <a:pt x="4779835" y="965358"/>
                  </a:cubicBezTo>
                  <a:cubicBezTo>
                    <a:pt x="4767401" y="974867"/>
                    <a:pt x="4768133" y="977062"/>
                    <a:pt x="4790805" y="1001932"/>
                  </a:cubicBezTo>
                  <a:cubicBezTo>
                    <a:pt x="4814209" y="1027534"/>
                    <a:pt x="4814209" y="1027534"/>
                    <a:pt x="4792268" y="1007784"/>
                  </a:cubicBezTo>
                  <a:cubicBezTo>
                    <a:pt x="4771058" y="988765"/>
                    <a:pt x="4769596" y="988765"/>
                    <a:pt x="4758625" y="1000469"/>
                  </a:cubicBezTo>
                  <a:cubicBezTo>
                    <a:pt x="4752774" y="1007784"/>
                    <a:pt x="4749117" y="1018756"/>
                    <a:pt x="4750580" y="1024608"/>
                  </a:cubicBezTo>
                  <a:cubicBezTo>
                    <a:pt x="4753505" y="1033386"/>
                    <a:pt x="4752774" y="1033386"/>
                    <a:pt x="4746923" y="1026071"/>
                  </a:cubicBezTo>
                  <a:cubicBezTo>
                    <a:pt x="4741803" y="1018025"/>
                    <a:pt x="4736684" y="1020951"/>
                    <a:pt x="4724250" y="1037775"/>
                  </a:cubicBezTo>
                  <a:cubicBezTo>
                    <a:pt x="4716205" y="1050210"/>
                    <a:pt x="4708892" y="1063377"/>
                    <a:pt x="4708892" y="1067766"/>
                  </a:cubicBezTo>
                  <a:cubicBezTo>
                    <a:pt x="4708892" y="1072155"/>
                    <a:pt x="4705966" y="1075812"/>
                    <a:pt x="4703041" y="1075812"/>
                  </a:cubicBezTo>
                  <a:cubicBezTo>
                    <a:pt x="4692801" y="1075812"/>
                    <a:pt x="4675980" y="1113118"/>
                    <a:pt x="4677442" y="1129942"/>
                  </a:cubicBezTo>
                  <a:cubicBezTo>
                    <a:pt x="4679637" y="1144571"/>
                    <a:pt x="4678905" y="1145303"/>
                    <a:pt x="4673054" y="1130673"/>
                  </a:cubicBezTo>
                  <a:cubicBezTo>
                    <a:pt x="4664278" y="1111655"/>
                    <a:pt x="4663546" y="1088247"/>
                    <a:pt x="4671591" y="1093368"/>
                  </a:cubicBezTo>
                  <a:cubicBezTo>
                    <a:pt x="4675248" y="1095562"/>
                    <a:pt x="4683293" y="1089710"/>
                    <a:pt x="4689876" y="1079469"/>
                  </a:cubicBezTo>
                  <a:cubicBezTo>
                    <a:pt x="4703041" y="1058988"/>
                    <a:pt x="4705235" y="1050942"/>
                    <a:pt x="4694264" y="1057525"/>
                  </a:cubicBezTo>
                  <a:cubicBezTo>
                    <a:pt x="4689876" y="1059719"/>
                    <a:pt x="4689144" y="1056793"/>
                    <a:pt x="4691339" y="1050942"/>
                  </a:cubicBezTo>
                  <a:cubicBezTo>
                    <a:pt x="4697190" y="1036312"/>
                    <a:pt x="4689144" y="1036312"/>
                    <a:pt x="4665009" y="1050210"/>
                  </a:cubicBezTo>
                  <a:cubicBezTo>
                    <a:pt x="4645262" y="1061182"/>
                    <a:pt x="4625515" y="1065571"/>
                    <a:pt x="4642337" y="1054599"/>
                  </a:cubicBezTo>
                  <a:cubicBezTo>
                    <a:pt x="4647456" y="1050942"/>
                    <a:pt x="4651113" y="1044358"/>
                    <a:pt x="4648919" y="1039238"/>
                  </a:cubicBezTo>
                  <a:cubicBezTo>
                    <a:pt x="4646725" y="1032654"/>
                    <a:pt x="4642337" y="1033386"/>
                    <a:pt x="4633560" y="1042164"/>
                  </a:cubicBezTo>
                  <a:cubicBezTo>
                    <a:pt x="4626978" y="1049479"/>
                    <a:pt x="4622589" y="1058256"/>
                    <a:pt x="4624784" y="1061914"/>
                  </a:cubicBezTo>
                  <a:cubicBezTo>
                    <a:pt x="4627709" y="1065571"/>
                    <a:pt x="4625515" y="1068497"/>
                    <a:pt x="4621127" y="1068497"/>
                  </a:cubicBezTo>
                  <a:cubicBezTo>
                    <a:pt x="4616007" y="1068497"/>
                    <a:pt x="4614544" y="1063377"/>
                    <a:pt x="4617470" y="1056062"/>
                  </a:cubicBezTo>
                  <a:cubicBezTo>
                    <a:pt x="4620395" y="1046553"/>
                    <a:pt x="4619664" y="1045090"/>
                    <a:pt x="4613813" y="1050942"/>
                  </a:cubicBezTo>
                  <a:cubicBezTo>
                    <a:pt x="4608693" y="1056062"/>
                    <a:pt x="4607962" y="1064840"/>
                    <a:pt x="4613082" y="1076543"/>
                  </a:cubicBezTo>
                  <a:cubicBezTo>
                    <a:pt x="4618933" y="1092636"/>
                    <a:pt x="4616738" y="1096294"/>
                    <a:pt x="4598454" y="1106534"/>
                  </a:cubicBezTo>
                  <a:cubicBezTo>
                    <a:pt x="4586752" y="1113849"/>
                    <a:pt x="4577244" y="1117507"/>
                    <a:pt x="4577244" y="1115312"/>
                  </a:cubicBezTo>
                  <a:cubicBezTo>
                    <a:pt x="4577244" y="1107997"/>
                    <a:pt x="4597723" y="1091173"/>
                    <a:pt x="4602111" y="1094099"/>
                  </a:cubicBezTo>
                  <a:cubicBezTo>
                    <a:pt x="4604305" y="1096294"/>
                    <a:pt x="4603574" y="1094099"/>
                    <a:pt x="4599917" y="1089710"/>
                  </a:cubicBezTo>
                  <a:cubicBezTo>
                    <a:pt x="4595529" y="1084590"/>
                    <a:pt x="4584558" y="1086784"/>
                    <a:pt x="4563348" y="1097757"/>
                  </a:cubicBezTo>
                  <a:cubicBezTo>
                    <a:pt x="4546527" y="1105803"/>
                    <a:pt x="4528974" y="1110923"/>
                    <a:pt x="4523854" y="1107997"/>
                  </a:cubicBezTo>
                  <a:cubicBezTo>
                    <a:pt x="4518734" y="1105071"/>
                    <a:pt x="4517272" y="1105071"/>
                    <a:pt x="4520197" y="1108729"/>
                  </a:cubicBezTo>
                  <a:cubicBezTo>
                    <a:pt x="4523123" y="1111655"/>
                    <a:pt x="4522391" y="1121164"/>
                    <a:pt x="4518003" y="1129210"/>
                  </a:cubicBezTo>
                  <a:cubicBezTo>
                    <a:pt x="4512883" y="1137988"/>
                    <a:pt x="4512883" y="1141646"/>
                    <a:pt x="4517272" y="1138720"/>
                  </a:cubicBezTo>
                  <a:cubicBezTo>
                    <a:pt x="4520928" y="1136525"/>
                    <a:pt x="4526048" y="1138720"/>
                    <a:pt x="4528242" y="1144571"/>
                  </a:cubicBezTo>
                  <a:cubicBezTo>
                    <a:pt x="4531168" y="1151155"/>
                    <a:pt x="4528242" y="1153349"/>
                    <a:pt x="4518734" y="1151155"/>
                  </a:cubicBezTo>
                  <a:cubicBezTo>
                    <a:pt x="4507764" y="1148229"/>
                    <a:pt x="4500450" y="1157007"/>
                    <a:pt x="4482897" y="1192118"/>
                  </a:cubicBezTo>
                  <a:cubicBezTo>
                    <a:pt x="4470464" y="1216988"/>
                    <a:pt x="4458030" y="1236738"/>
                    <a:pt x="4456568" y="1236738"/>
                  </a:cubicBezTo>
                  <a:cubicBezTo>
                    <a:pt x="4454373" y="1236738"/>
                    <a:pt x="4459493" y="1223572"/>
                    <a:pt x="4467538" y="1207479"/>
                  </a:cubicBezTo>
                  <a:cubicBezTo>
                    <a:pt x="4490211" y="1162859"/>
                    <a:pt x="4479240" y="1172368"/>
                    <a:pt x="4449254" y="1222840"/>
                  </a:cubicBezTo>
                  <a:cubicBezTo>
                    <a:pt x="4420730" y="1271850"/>
                    <a:pt x="4417073" y="1282090"/>
                    <a:pt x="4436821" y="1260877"/>
                  </a:cubicBezTo>
                  <a:cubicBezTo>
                    <a:pt x="4453642" y="1242590"/>
                    <a:pt x="4439746" y="1264535"/>
                    <a:pt x="4420730" y="1286479"/>
                  </a:cubicBezTo>
                  <a:cubicBezTo>
                    <a:pt x="4392207" y="1319396"/>
                    <a:pt x="4425119" y="1301840"/>
                    <a:pt x="4469732" y="1260877"/>
                  </a:cubicBezTo>
                  <a:lnTo>
                    <a:pt x="4515077" y="1219914"/>
                  </a:lnTo>
                  <a:lnTo>
                    <a:pt x="4470464" y="1264535"/>
                  </a:lnTo>
                  <a:cubicBezTo>
                    <a:pt x="4445597" y="1289405"/>
                    <a:pt x="4427313" y="1311350"/>
                    <a:pt x="4430238" y="1314276"/>
                  </a:cubicBezTo>
                  <a:cubicBezTo>
                    <a:pt x="4432432" y="1316470"/>
                    <a:pt x="4430970" y="1317933"/>
                    <a:pt x="4427313" y="1317202"/>
                  </a:cubicBezTo>
                  <a:cubicBezTo>
                    <a:pt x="4408297" y="1312813"/>
                    <a:pt x="4400252" y="1319396"/>
                    <a:pt x="4387818" y="1348655"/>
                  </a:cubicBezTo>
                  <a:cubicBezTo>
                    <a:pt x="4379773" y="1365479"/>
                    <a:pt x="4363683" y="1401322"/>
                    <a:pt x="4351250" y="1429119"/>
                  </a:cubicBezTo>
                  <a:lnTo>
                    <a:pt x="4329309" y="1478128"/>
                  </a:lnTo>
                  <a:lnTo>
                    <a:pt x="4351250" y="1466424"/>
                  </a:lnTo>
                  <a:cubicBezTo>
                    <a:pt x="4363683" y="1459841"/>
                    <a:pt x="4372460" y="1458378"/>
                    <a:pt x="4369534" y="1462035"/>
                  </a:cubicBezTo>
                  <a:cubicBezTo>
                    <a:pt x="4367340" y="1465693"/>
                    <a:pt x="4356369" y="1473008"/>
                    <a:pt x="4344667" y="1477396"/>
                  </a:cubicBezTo>
                  <a:cubicBezTo>
                    <a:pt x="4333697" y="1482517"/>
                    <a:pt x="4318338" y="1495684"/>
                    <a:pt x="4311756" y="1506656"/>
                  </a:cubicBezTo>
                  <a:cubicBezTo>
                    <a:pt x="4294934" y="1535184"/>
                    <a:pt x="4296397" y="1539573"/>
                    <a:pt x="4315412" y="1526406"/>
                  </a:cubicBezTo>
                  <a:cubicBezTo>
                    <a:pt x="4324189" y="1519823"/>
                    <a:pt x="4335160" y="1514702"/>
                    <a:pt x="4339548" y="1514702"/>
                  </a:cubicBezTo>
                  <a:cubicBezTo>
                    <a:pt x="4343205" y="1514702"/>
                    <a:pt x="4332965" y="1522748"/>
                    <a:pt x="4316875" y="1532989"/>
                  </a:cubicBezTo>
                  <a:cubicBezTo>
                    <a:pt x="4300054" y="1543230"/>
                    <a:pt x="4279575" y="1562980"/>
                    <a:pt x="4270799" y="1576878"/>
                  </a:cubicBezTo>
                  <a:cubicBezTo>
                    <a:pt x="4262754" y="1590776"/>
                    <a:pt x="4251783" y="1601749"/>
                    <a:pt x="4247395" y="1601017"/>
                  </a:cubicBezTo>
                  <a:cubicBezTo>
                    <a:pt x="4243006" y="1599554"/>
                    <a:pt x="4237155" y="1603212"/>
                    <a:pt x="4234961" y="1609064"/>
                  </a:cubicBezTo>
                  <a:cubicBezTo>
                    <a:pt x="4232767" y="1615647"/>
                    <a:pt x="4234961" y="1617110"/>
                    <a:pt x="4241544" y="1613452"/>
                  </a:cubicBezTo>
                  <a:cubicBezTo>
                    <a:pt x="4247395" y="1610526"/>
                    <a:pt x="4237155" y="1622962"/>
                    <a:pt x="4219603" y="1641249"/>
                  </a:cubicBezTo>
                  <a:cubicBezTo>
                    <a:pt x="4194736" y="1667582"/>
                    <a:pt x="4184496" y="1673434"/>
                    <a:pt x="4177183" y="1667582"/>
                  </a:cubicBezTo>
                  <a:cubicBezTo>
                    <a:pt x="4172063" y="1663193"/>
                    <a:pt x="4169869" y="1656610"/>
                    <a:pt x="4172063" y="1652953"/>
                  </a:cubicBezTo>
                  <a:cubicBezTo>
                    <a:pt x="4176451" y="1645638"/>
                    <a:pt x="4165481" y="1644175"/>
                    <a:pt x="4158167" y="1651490"/>
                  </a:cubicBezTo>
                  <a:cubicBezTo>
                    <a:pt x="4155241" y="1653684"/>
                    <a:pt x="4158167" y="1661730"/>
                    <a:pt x="4164749" y="1669045"/>
                  </a:cubicBezTo>
                  <a:cubicBezTo>
                    <a:pt x="4174989" y="1680749"/>
                    <a:pt x="4174989" y="1682212"/>
                    <a:pt x="4162555" y="1689527"/>
                  </a:cubicBezTo>
                  <a:cubicBezTo>
                    <a:pt x="4153779" y="1693916"/>
                    <a:pt x="4144271" y="1693916"/>
                    <a:pt x="4137689" y="1689527"/>
                  </a:cubicBezTo>
                  <a:cubicBezTo>
                    <a:pt x="4130375" y="1685138"/>
                    <a:pt x="4129643" y="1682943"/>
                    <a:pt x="4136957" y="1682943"/>
                  </a:cubicBezTo>
                  <a:cubicBezTo>
                    <a:pt x="4142077" y="1682943"/>
                    <a:pt x="4144271" y="1680017"/>
                    <a:pt x="4142077" y="1675629"/>
                  </a:cubicBezTo>
                  <a:cubicBezTo>
                    <a:pt x="4139151" y="1671240"/>
                    <a:pt x="4134032" y="1671971"/>
                    <a:pt x="4128181" y="1677091"/>
                  </a:cubicBezTo>
                  <a:cubicBezTo>
                    <a:pt x="4120136" y="1685138"/>
                    <a:pt x="4120867" y="1688064"/>
                    <a:pt x="4130375" y="1695379"/>
                  </a:cubicBezTo>
                  <a:cubicBezTo>
                    <a:pt x="4142077" y="1704156"/>
                    <a:pt x="4139883" y="1705619"/>
                    <a:pt x="4115016" y="1707814"/>
                  </a:cubicBezTo>
                  <a:cubicBezTo>
                    <a:pt x="4109896" y="1708545"/>
                    <a:pt x="4104045" y="1710008"/>
                    <a:pt x="4101851" y="1712203"/>
                  </a:cubicBezTo>
                  <a:cubicBezTo>
                    <a:pt x="4086492" y="1727564"/>
                    <a:pt x="4063820" y="1742925"/>
                    <a:pt x="4068939" y="1734879"/>
                  </a:cubicBezTo>
                  <a:cubicBezTo>
                    <a:pt x="4073328" y="1726832"/>
                    <a:pt x="4070402" y="1725369"/>
                    <a:pt x="4053581" y="1729758"/>
                  </a:cubicBezTo>
                  <a:cubicBezTo>
                    <a:pt x="4033102" y="1734147"/>
                    <a:pt x="4033102" y="1734147"/>
                    <a:pt x="4046998" y="1723175"/>
                  </a:cubicBezTo>
                  <a:cubicBezTo>
                    <a:pt x="4060894" y="1712203"/>
                    <a:pt x="4059432" y="1711471"/>
                    <a:pt x="4028714" y="1716592"/>
                  </a:cubicBezTo>
                  <a:cubicBezTo>
                    <a:pt x="4006041" y="1720249"/>
                    <a:pt x="3990682" y="1727564"/>
                    <a:pt x="3979712" y="1740731"/>
                  </a:cubicBezTo>
                  <a:cubicBezTo>
                    <a:pt x="3960696" y="1764138"/>
                    <a:pt x="3962159" y="1767064"/>
                    <a:pt x="3989220" y="1752434"/>
                  </a:cubicBezTo>
                  <a:cubicBezTo>
                    <a:pt x="4019937" y="1736342"/>
                    <a:pt x="4057237" y="1739268"/>
                    <a:pt x="4093806" y="1759749"/>
                  </a:cubicBezTo>
                  <a:lnTo>
                    <a:pt x="4125987" y="1778768"/>
                  </a:lnTo>
                  <a:lnTo>
                    <a:pt x="4142808" y="1762675"/>
                  </a:lnTo>
                  <a:cubicBezTo>
                    <a:pt x="4152316" y="1753897"/>
                    <a:pt x="4158167" y="1744388"/>
                    <a:pt x="4156704" y="1741462"/>
                  </a:cubicBezTo>
                  <a:cubicBezTo>
                    <a:pt x="4152316" y="1734879"/>
                    <a:pt x="4189616" y="1723906"/>
                    <a:pt x="4195467" y="1730490"/>
                  </a:cubicBezTo>
                  <a:cubicBezTo>
                    <a:pt x="4197661" y="1732684"/>
                    <a:pt x="4194736" y="1734147"/>
                    <a:pt x="4188885" y="1734147"/>
                  </a:cubicBezTo>
                  <a:cubicBezTo>
                    <a:pt x="4182302" y="1734147"/>
                    <a:pt x="4168406" y="1744388"/>
                    <a:pt x="4156704" y="1756092"/>
                  </a:cubicBezTo>
                  <a:lnTo>
                    <a:pt x="4135494" y="1778036"/>
                  </a:lnTo>
                  <a:lnTo>
                    <a:pt x="4184496" y="1778036"/>
                  </a:lnTo>
                  <a:cubicBezTo>
                    <a:pt x="4218140" y="1778036"/>
                    <a:pt x="4240081" y="1774379"/>
                    <a:pt x="4252514" y="1766332"/>
                  </a:cubicBezTo>
                  <a:cubicBezTo>
                    <a:pt x="4262022" y="1759749"/>
                    <a:pt x="4272261" y="1756092"/>
                    <a:pt x="4275187" y="1759018"/>
                  </a:cubicBezTo>
                  <a:cubicBezTo>
                    <a:pt x="4277381" y="1761212"/>
                    <a:pt x="4275918" y="1763407"/>
                    <a:pt x="4271530" y="1763407"/>
                  </a:cubicBezTo>
                  <a:cubicBezTo>
                    <a:pt x="4267142" y="1763407"/>
                    <a:pt x="4258365" y="1768527"/>
                    <a:pt x="4251783" y="1775110"/>
                  </a:cubicBezTo>
                  <a:cubicBezTo>
                    <a:pt x="4243006" y="1784620"/>
                    <a:pt x="4227648" y="1786814"/>
                    <a:pt x="4192542" y="1786083"/>
                  </a:cubicBezTo>
                  <a:cubicBezTo>
                    <a:pt x="4163287" y="1785351"/>
                    <a:pt x="4145734" y="1787545"/>
                    <a:pt x="4145734" y="1792666"/>
                  </a:cubicBezTo>
                  <a:cubicBezTo>
                    <a:pt x="4145734" y="1797786"/>
                    <a:pt x="4140614" y="1797786"/>
                    <a:pt x="4129643" y="1791934"/>
                  </a:cubicBezTo>
                  <a:cubicBezTo>
                    <a:pt x="4114285" y="1783888"/>
                    <a:pt x="4113553" y="1783888"/>
                    <a:pt x="4123061" y="1795592"/>
                  </a:cubicBezTo>
                  <a:cubicBezTo>
                    <a:pt x="4131106" y="1804370"/>
                    <a:pt x="4131106" y="1807296"/>
                    <a:pt x="4124524" y="1805833"/>
                  </a:cubicBezTo>
                  <a:cubicBezTo>
                    <a:pt x="4119404" y="1804370"/>
                    <a:pt x="4111359" y="1809490"/>
                    <a:pt x="4106971" y="1816073"/>
                  </a:cubicBezTo>
                  <a:cubicBezTo>
                    <a:pt x="4100388" y="1825583"/>
                    <a:pt x="4101851" y="1831435"/>
                    <a:pt x="4112090" y="1843138"/>
                  </a:cubicBezTo>
                  <a:cubicBezTo>
                    <a:pt x="4128912" y="1861425"/>
                    <a:pt x="4140614" y="1862157"/>
                    <a:pt x="4153047" y="1847527"/>
                  </a:cubicBezTo>
                  <a:cubicBezTo>
                    <a:pt x="4160361" y="1838749"/>
                    <a:pt x="4160361" y="1834360"/>
                    <a:pt x="4152316" y="1824120"/>
                  </a:cubicBezTo>
                  <a:cubicBezTo>
                    <a:pt x="4142808" y="1811684"/>
                    <a:pt x="4143540" y="1811684"/>
                    <a:pt x="4155241" y="1821194"/>
                  </a:cubicBezTo>
                  <a:cubicBezTo>
                    <a:pt x="4166943" y="1830703"/>
                    <a:pt x="4169869" y="1830703"/>
                    <a:pt x="4174989" y="1821194"/>
                  </a:cubicBezTo>
                  <a:cubicBezTo>
                    <a:pt x="4180840" y="1812416"/>
                    <a:pt x="4183765" y="1813147"/>
                    <a:pt x="4194004" y="1823388"/>
                  </a:cubicBezTo>
                  <a:cubicBezTo>
                    <a:pt x="4205706" y="1835092"/>
                    <a:pt x="4205706" y="1835823"/>
                    <a:pt x="4189616" y="1831435"/>
                  </a:cubicBezTo>
                  <a:cubicBezTo>
                    <a:pt x="4175720" y="1827777"/>
                    <a:pt x="4173526" y="1829240"/>
                    <a:pt x="4177183" y="1839481"/>
                  </a:cubicBezTo>
                  <a:cubicBezTo>
                    <a:pt x="4180108" y="1847527"/>
                    <a:pt x="4179377" y="1850453"/>
                    <a:pt x="4174257" y="1846796"/>
                  </a:cubicBezTo>
                  <a:cubicBezTo>
                    <a:pt x="4169869" y="1844601"/>
                    <a:pt x="4153047" y="1854842"/>
                    <a:pt x="4136226" y="1870203"/>
                  </a:cubicBezTo>
                  <a:cubicBezTo>
                    <a:pt x="4119404" y="1886296"/>
                    <a:pt x="4111359" y="1892148"/>
                    <a:pt x="4118673" y="1883370"/>
                  </a:cubicBezTo>
                  <a:cubicBezTo>
                    <a:pt x="4130375" y="1868740"/>
                    <a:pt x="4130375" y="1867277"/>
                    <a:pt x="4112822" y="1851185"/>
                  </a:cubicBezTo>
                  <a:lnTo>
                    <a:pt x="4094537" y="1833629"/>
                  </a:lnTo>
                  <a:lnTo>
                    <a:pt x="4078447" y="1849722"/>
                  </a:lnTo>
                  <a:lnTo>
                    <a:pt x="4062357" y="1865814"/>
                  </a:lnTo>
                  <a:lnTo>
                    <a:pt x="4090881" y="1894342"/>
                  </a:lnTo>
                  <a:cubicBezTo>
                    <a:pt x="4118673" y="1922138"/>
                    <a:pt x="4120867" y="1922870"/>
                    <a:pt x="4134763" y="1911166"/>
                  </a:cubicBezTo>
                  <a:cubicBezTo>
                    <a:pt x="4149391" y="1898731"/>
                    <a:pt x="4149391" y="1898731"/>
                    <a:pt x="4135494" y="1914824"/>
                  </a:cubicBezTo>
                  <a:cubicBezTo>
                    <a:pt x="4123061" y="1929453"/>
                    <a:pt x="4123061" y="1931648"/>
                    <a:pt x="4133300" y="1936037"/>
                  </a:cubicBezTo>
                  <a:cubicBezTo>
                    <a:pt x="4139883" y="1938231"/>
                    <a:pt x="4147928" y="1938231"/>
                    <a:pt x="4151585" y="1936037"/>
                  </a:cubicBezTo>
                  <a:cubicBezTo>
                    <a:pt x="4155973" y="1933842"/>
                    <a:pt x="4158167" y="1937500"/>
                    <a:pt x="4157436" y="1944083"/>
                  </a:cubicBezTo>
                  <a:cubicBezTo>
                    <a:pt x="4157436" y="1951398"/>
                    <a:pt x="4164018" y="1958713"/>
                    <a:pt x="4174989" y="1961639"/>
                  </a:cubicBezTo>
                  <a:cubicBezTo>
                    <a:pt x="4185228" y="1964565"/>
                    <a:pt x="4190347" y="1967490"/>
                    <a:pt x="4185959" y="1967490"/>
                  </a:cubicBezTo>
                  <a:cubicBezTo>
                    <a:pt x="4182302" y="1968222"/>
                    <a:pt x="4186691" y="1973342"/>
                    <a:pt x="4196930" y="1979194"/>
                  </a:cubicBezTo>
                  <a:cubicBezTo>
                    <a:pt x="4208632" y="1985778"/>
                    <a:pt x="4236424" y="1989435"/>
                    <a:pt x="4271530" y="1990166"/>
                  </a:cubicBezTo>
                  <a:cubicBezTo>
                    <a:pt x="4302248" y="1990166"/>
                    <a:pt x="4330040" y="1993824"/>
                    <a:pt x="4332234" y="1997481"/>
                  </a:cubicBezTo>
                  <a:cubicBezTo>
                    <a:pt x="4335160" y="2002602"/>
                    <a:pt x="4330040" y="2003333"/>
                    <a:pt x="4316875" y="2000407"/>
                  </a:cubicBezTo>
                  <a:cubicBezTo>
                    <a:pt x="4301516" y="1996750"/>
                    <a:pt x="4298591" y="1997481"/>
                    <a:pt x="4302979" y="2004796"/>
                  </a:cubicBezTo>
                  <a:cubicBezTo>
                    <a:pt x="4307367" y="2012111"/>
                    <a:pt x="4303710" y="2012842"/>
                    <a:pt x="4283963" y="2008454"/>
                  </a:cubicBezTo>
                  <a:cubicBezTo>
                    <a:pt x="4270067" y="2005528"/>
                    <a:pt x="4238618" y="2001870"/>
                    <a:pt x="4214483" y="2001139"/>
                  </a:cubicBezTo>
                  <a:cubicBezTo>
                    <a:pt x="4189616" y="2000407"/>
                    <a:pt x="4151585" y="1997481"/>
                    <a:pt x="4130375" y="1994555"/>
                  </a:cubicBezTo>
                  <a:cubicBezTo>
                    <a:pt x="4101120" y="1991629"/>
                    <a:pt x="4080641" y="1993824"/>
                    <a:pt x="4050655" y="2004065"/>
                  </a:cubicBezTo>
                  <a:cubicBezTo>
                    <a:pt x="4011161" y="2017963"/>
                    <a:pt x="3987026" y="2019426"/>
                    <a:pt x="4022863" y="2005528"/>
                  </a:cubicBezTo>
                  <a:cubicBezTo>
                    <a:pt x="4050655" y="1995287"/>
                    <a:pt x="4090149" y="1956518"/>
                    <a:pt x="4083567" y="1946277"/>
                  </a:cubicBezTo>
                  <a:cubicBezTo>
                    <a:pt x="4079910" y="1939694"/>
                    <a:pt x="4071134" y="1944814"/>
                    <a:pt x="4054312" y="1961639"/>
                  </a:cubicBezTo>
                  <a:cubicBezTo>
                    <a:pt x="4014086" y="2004796"/>
                    <a:pt x="3968010" y="2022352"/>
                    <a:pt x="3940949" y="2004796"/>
                  </a:cubicBezTo>
                  <a:cubicBezTo>
                    <a:pt x="3932904" y="1999676"/>
                    <a:pt x="3936561" y="1998944"/>
                    <a:pt x="3952651" y="2001870"/>
                  </a:cubicBezTo>
                  <a:cubicBezTo>
                    <a:pt x="3978249" y="2006991"/>
                    <a:pt x="4041147" y="1977000"/>
                    <a:pt x="4037490" y="1960907"/>
                  </a:cubicBezTo>
                  <a:cubicBezTo>
                    <a:pt x="4036759" y="1956518"/>
                    <a:pt x="4038953" y="1954324"/>
                    <a:pt x="4042610" y="1956518"/>
                  </a:cubicBezTo>
                  <a:cubicBezTo>
                    <a:pt x="4046267" y="1958713"/>
                    <a:pt x="4052849" y="1955787"/>
                    <a:pt x="4057969" y="1949935"/>
                  </a:cubicBezTo>
                  <a:cubicBezTo>
                    <a:pt x="4065283" y="1940426"/>
                    <a:pt x="4064551" y="1936037"/>
                    <a:pt x="4053581" y="1922138"/>
                  </a:cubicBezTo>
                  <a:lnTo>
                    <a:pt x="4039684" y="1906046"/>
                  </a:lnTo>
                  <a:lnTo>
                    <a:pt x="4056506" y="1919944"/>
                  </a:lnTo>
                  <a:cubicBezTo>
                    <a:pt x="4071865" y="1933111"/>
                    <a:pt x="4074059" y="1933842"/>
                    <a:pt x="4085761" y="1922138"/>
                  </a:cubicBezTo>
                  <a:cubicBezTo>
                    <a:pt x="4096732" y="1910435"/>
                    <a:pt x="4096732" y="1908240"/>
                    <a:pt x="4078447" y="1889953"/>
                  </a:cubicBezTo>
                  <a:cubicBezTo>
                    <a:pt x="4061626" y="1873861"/>
                    <a:pt x="4057237" y="1872398"/>
                    <a:pt x="4047730" y="1880444"/>
                  </a:cubicBezTo>
                  <a:cubicBezTo>
                    <a:pt x="4041147" y="1885564"/>
                    <a:pt x="4036028" y="1894342"/>
                    <a:pt x="4036028" y="1900194"/>
                  </a:cubicBezTo>
                  <a:cubicBezTo>
                    <a:pt x="4036028" y="1906046"/>
                    <a:pt x="4033102" y="1908972"/>
                    <a:pt x="4029445" y="1906046"/>
                  </a:cubicBezTo>
                  <a:cubicBezTo>
                    <a:pt x="4025788" y="1903851"/>
                    <a:pt x="4016280" y="1909703"/>
                    <a:pt x="4008967" y="1919213"/>
                  </a:cubicBezTo>
                  <a:cubicBezTo>
                    <a:pt x="3992145" y="1940426"/>
                    <a:pt x="3972398" y="1948472"/>
                    <a:pt x="3972398" y="1934574"/>
                  </a:cubicBezTo>
                  <a:cubicBezTo>
                    <a:pt x="3972398" y="1928722"/>
                    <a:pt x="3976786" y="1925064"/>
                    <a:pt x="3981175" y="1927259"/>
                  </a:cubicBezTo>
                  <a:cubicBezTo>
                    <a:pt x="3992877" y="1931648"/>
                    <a:pt x="4053581" y="1869472"/>
                    <a:pt x="4047730" y="1859231"/>
                  </a:cubicBezTo>
                  <a:cubicBezTo>
                    <a:pt x="4044804" y="1854842"/>
                    <a:pt x="4046998" y="1852648"/>
                    <a:pt x="4052849" y="1854842"/>
                  </a:cubicBezTo>
                  <a:cubicBezTo>
                    <a:pt x="4057969" y="1857036"/>
                    <a:pt x="4068939" y="1851916"/>
                    <a:pt x="4076253" y="1843870"/>
                  </a:cubicBezTo>
                  <a:cubicBezTo>
                    <a:pt x="4089418" y="1829240"/>
                    <a:pt x="4089418" y="1828509"/>
                    <a:pt x="4071865" y="1808759"/>
                  </a:cubicBezTo>
                  <a:lnTo>
                    <a:pt x="4054312" y="1789008"/>
                  </a:lnTo>
                  <a:lnTo>
                    <a:pt x="4073328" y="1805833"/>
                  </a:lnTo>
                  <a:cubicBezTo>
                    <a:pt x="4091612" y="1821925"/>
                    <a:pt x="4092343" y="1821925"/>
                    <a:pt x="4104045" y="1808759"/>
                  </a:cubicBezTo>
                  <a:cubicBezTo>
                    <a:pt x="4117941" y="1793397"/>
                    <a:pt x="4108434" y="1778036"/>
                    <a:pt x="4086492" y="1778036"/>
                  </a:cubicBezTo>
                  <a:cubicBezTo>
                    <a:pt x="4079179" y="1778036"/>
                    <a:pt x="4071134" y="1775110"/>
                    <a:pt x="4068939" y="1770721"/>
                  </a:cubicBezTo>
                  <a:cubicBezTo>
                    <a:pt x="4066745" y="1767064"/>
                    <a:pt x="4060163" y="1763407"/>
                    <a:pt x="4055775" y="1764138"/>
                  </a:cubicBezTo>
                  <a:cubicBezTo>
                    <a:pt x="4049924" y="1764138"/>
                    <a:pt x="4049924" y="1765601"/>
                    <a:pt x="4056506" y="1768527"/>
                  </a:cubicBezTo>
                  <a:cubicBezTo>
                    <a:pt x="4063820" y="1771453"/>
                    <a:pt x="4063820" y="1774379"/>
                    <a:pt x="4057237" y="1782425"/>
                  </a:cubicBezTo>
                  <a:cubicBezTo>
                    <a:pt x="4052849" y="1788277"/>
                    <a:pt x="4045535" y="1790471"/>
                    <a:pt x="4041879" y="1788277"/>
                  </a:cubicBezTo>
                  <a:cubicBezTo>
                    <a:pt x="4038222" y="1786083"/>
                    <a:pt x="4025057" y="1793397"/>
                    <a:pt x="4012624" y="1804370"/>
                  </a:cubicBezTo>
                  <a:cubicBezTo>
                    <a:pt x="4000190" y="1816073"/>
                    <a:pt x="3992145" y="1821194"/>
                    <a:pt x="3995802" y="1816073"/>
                  </a:cubicBezTo>
                  <a:cubicBezTo>
                    <a:pt x="4000190" y="1808027"/>
                    <a:pt x="3997996" y="1807296"/>
                    <a:pt x="3985563" y="1813879"/>
                  </a:cubicBezTo>
                  <a:cubicBezTo>
                    <a:pt x="3968741" y="1823388"/>
                    <a:pt x="3965084" y="1830703"/>
                    <a:pt x="3979712" y="1828509"/>
                  </a:cubicBezTo>
                  <a:cubicBezTo>
                    <a:pt x="3998728" y="1826314"/>
                    <a:pt x="4011892" y="1829972"/>
                    <a:pt x="4025788" y="1840944"/>
                  </a:cubicBezTo>
                  <a:cubicBezTo>
                    <a:pt x="4039684" y="1851916"/>
                    <a:pt x="4039684" y="1851916"/>
                    <a:pt x="4024326" y="1844601"/>
                  </a:cubicBezTo>
                  <a:cubicBezTo>
                    <a:pt x="4016280" y="1840944"/>
                    <a:pt x="3995802" y="1837286"/>
                    <a:pt x="3978980" y="1838018"/>
                  </a:cubicBezTo>
                  <a:cubicBezTo>
                    <a:pt x="3940949" y="1838749"/>
                    <a:pt x="3887559" y="1873129"/>
                    <a:pt x="3894872" y="1892879"/>
                  </a:cubicBezTo>
                  <a:cubicBezTo>
                    <a:pt x="3898529" y="1901657"/>
                    <a:pt x="3897067" y="1903120"/>
                    <a:pt x="3889021" y="1898731"/>
                  </a:cubicBezTo>
                  <a:cubicBezTo>
                    <a:pt x="3881708" y="1895074"/>
                    <a:pt x="3880976" y="1895074"/>
                    <a:pt x="3886096" y="1900925"/>
                  </a:cubicBezTo>
                  <a:cubicBezTo>
                    <a:pt x="3890484" y="1905314"/>
                    <a:pt x="3903649" y="1909703"/>
                    <a:pt x="3915351" y="1911898"/>
                  </a:cubicBezTo>
                  <a:cubicBezTo>
                    <a:pt x="3930710" y="1914092"/>
                    <a:pt x="3925590" y="1915555"/>
                    <a:pt x="3900723" y="1916287"/>
                  </a:cubicBezTo>
                  <a:cubicBezTo>
                    <a:pt x="3880976" y="1917018"/>
                    <a:pt x="3857572" y="1922138"/>
                    <a:pt x="3849527" y="1928722"/>
                  </a:cubicBezTo>
                  <a:cubicBezTo>
                    <a:pt x="3834900" y="1939694"/>
                    <a:pt x="3834900" y="1939694"/>
                    <a:pt x="3853184" y="1953592"/>
                  </a:cubicBezTo>
                  <a:cubicBezTo>
                    <a:pt x="3863423" y="1961639"/>
                    <a:pt x="3878782" y="1968222"/>
                    <a:pt x="3888290" y="1968222"/>
                  </a:cubicBezTo>
                  <a:cubicBezTo>
                    <a:pt x="3897798" y="1968222"/>
                    <a:pt x="3903649" y="1971148"/>
                    <a:pt x="3900723" y="1974805"/>
                  </a:cubicBezTo>
                  <a:cubicBezTo>
                    <a:pt x="3898529" y="1978463"/>
                    <a:pt x="3903649" y="1984315"/>
                    <a:pt x="3912425" y="1986509"/>
                  </a:cubicBezTo>
                  <a:cubicBezTo>
                    <a:pt x="3920471" y="1989435"/>
                    <a:pt x="3925590" y="1993092"/>
                    <a:pt x="3924127" y="1995287"/>
                  </a:cubicBezTo>
                  <a:cubicBezTo>
                    <a:pt x="3921933" y="1996750"/>
                    <a:pt x="3910231" y="1993092"/>
                    <a:pt x="3897067" y="1986509"/>
                  </a:cubicBezTo>
                  <a:cubicBezTo>
                    <a:pt x="3884633" y="1979926"/>
                    <a:pt x="3868543" y="1976268"/>
                    <a:pt x="3861961" y="1977731"/>
                  </a:cubicBezTo>
                  <a:cubicBezTo>
                    <a:pt x="3850259" y="1979926"/>
                    <a:pt x="3878051" y="1996750"/>
                    <a:pt x="3914620" y="2008454"/>
                  </a:cubicBezTo>
                  <a:cubicBezTo>
                    <a:pt x="3921933" y="2010648"/>
                    <a:pt x="3926322" y="2014305"/>
                    <a:pt x="3924127" y="2017231"/>
                  </a:cubicBezTo>
                  <a:cubicBezTo>
                    <a:pt x="3921202" y="2019426"/>
                    <a:pt x="3894872" y="2009185"/>
                    <a:pt x="3864155" y="1995287"/>
                  </a:cubicBezTo>
                  <a:cubicBezTo>
                    <a:pt x="3818810" y="1973342"/>
                    <a:pt x="3805645" y="1969685"/>
                    <a:pt x="3790286" y="1975537"/>
                  </a:cubicBezTo>
                  <a:cubicBezTo>
                    <a:pt x="3764688" y="1985778"/>
                    <a:pt x="3747135" y="1984315"/>
                    <a:pt x="3716417" y="1971879"/>
                  </a:cubicBezTo>
                  <a:cubicBezTo>
                    <a:pt x="3697402" y="1963833"/>
                    <a:pt x="3692282" y="1957981"/>
                    <a:pt x="3697402" y="1952861"/>
                  </a:cubicBezTo>
                  <a:cubicBezTo>
                    <a:pt x="3703253" y="1947009"/>
                    <a:pt x="3709835" y="1949203"/>
                    <a:pt x="3720806" y="1960176"/>
                  </a:cubicBezTo>
                  <a:cubicBezTo>
                    <a:pt x="3736896" y="1976268"/>
                    <a:pt x="3769076" y="1979926"/>
                    <a:pt x="3787361" y="1968222"/>
                  </a:cubicBezTo>
                  <a:cubicBezTo>
                    <a:pt x="3796137" y="1962370"/>
                    <a:pt x="3793212" y="1960907"/>
                    <a:pt x="3776390" y="1960176"/>
                  </a:cubicBezTo>
                  <a:cubicBezTo>
                    <a:pt x="3764688" y="1959444"/>
                    <a:pt x="3750792" y="1958713"/>
                    <a:pt x="3745672" y="1958713"/>
                  </a:cubicBezTo>
                  <a:cubicBezTo>
                    <a:pt x="3741284" y="1958713"/>
                    <a:pt x="3735433" y="1954324"/>
                    <a:pt x="3733239" y="1949203"/>
                  </a:cubicBezTo>
                  <a:cubicBezTo>
                    <a:pt x="3731045" y="1942620"/>
                    <a:pt x="3733970" y="1938963"/>
                    <a:pt x="3742015" y="1938231"/>
                  </a:cubicBezTo>
                  <a:cubicBezTo>
                    <a:pt x="3749329" y="1938231"/>
                    <a:pt x="3750792" y="1936037"/>
                    <a:pt x="3744941" y="1933842"/>
                  </a:cubicBezTo>
                  <a:cubicBezTo>
                    <a:pt x="3740553" y="1932379"/>
                    <a:pt x="3737627" y="1927990"/>
                    <a:pt x="3739821" y="1924333"/>
                  </a:cubicBezTo>
                  <a:cubicBezTo>
                    <a:pt x="3747135" y="1912629"/>
                    <a:pt x="3723000" y="1900925"/>
                    <a:pt x="3709104" y="1908972"/>
                  </a:cubicBezTo>
                  <a:cubicBezTo>
                    <a:pt x="3699596" y="1915555"/>
                    <a:pt x="3698864" y="1917018"/>
                    <a:pt x="3706909" y="1916287"/>
                  </a:cubicBezTo>
                  <a:cubicBezTo>
                    <a:pt x="3729582" y="1914092"/>
                    <a:pt x="3735433" y="1917018"/>
                    <a:pt x="3731045" y="1928722"/>
                  </a:cubicBezTo>
                  <a:cubicBezTo>
                    <a:pt x="3728119" y="1936037"/>
                    <a:pt x="3721537" y="1938963"/>
                    <a:pt x="3711298" y="1935305"/>
                  </a:cubicBezTo>
                  <a:cubicBezTo>
                    <a:pt x="3703253" y="1933111"/>
                    <a:pt x="3692282" y="1930185"/>
                    <a:pt x="3687162" y="1928722"/>
                  </a:cubicBezTo>
                  <a:cubicBezTo>
                    <a:pt x="3682043" y="1927990"/>
                    <a:pt x="3675460" y="1925064"/>
                    <a:pt x="3673266" y="1922138"/>
                  </a:cubicBezTo>
                  <a:cubicBezTo>
                    <a:pt x="3670341" y="1919213"/>
                    <a:pt x="3664490" y="1917018"/>
                    <a:pt x="3660101" y="1917018"/>
                  </a:cubicBezTo>
                  <a:cubicBezTo>
                    <a:pt x="3654982" y="1917018"/>
                    <a:pt x="3655713" y="1919944"/>
                    <a:pt x="3660833" y="1925064"/>
                  </a:cubicBezTo>
                  <a:cubicBezTo>
                    <a:pt x="3667415" y="1931648"/>
                    <a:pt x="3673266" y="1933842"/>
                    <a:pt x="3699596" y="1938231"/>
                  </a:cubicBezTo>
                  <a:cubicBezTo>
                    <a:pt x="3701790" y="1938963"/>
                    <a:pt x="3698864" y="1941889"/>
                    <a:pt x="3693013" y="1945546"/>
                  </a:cubicBezTo>
                  <a:cubicBezTo>
                    <a:pt x="3684968" y="1950666"/>
                    <a:pt x="3671803" y="1943351"/>
                    <a:pt x="3645474" y="1919944"/>
                  </a:cubicBezTo>
                  <a:cubicBezTo>
                    <a:pt x="3612562" y="1891416"/>
                    <a:pt x="3604517" y="1887759"/>
                    <a:pt x="3571605" y="1887759"/>
                  </a:cubicBezTo>
                  <a:cubicBezTo>
                    <a:pt x="3522603" y="1887759"/>
                    <a:pt x="3472870" y="1863620"/>
                    <a:pt x="3408509" y="1808027"/>
                  </a:cubicBezTo>
                  <a:cubicBezTo>
                    <a:pt x="3379985" y="1783888"/>
                    <a:pt x="3351462" y="1763407"/>
                    <a:pt x="3344879" y="1763407"/>
                  </a:cubicBezTo>
                  <a:cubicBezTo>
                    <a:pt x="3338297" y="1763407"/>
                    <a:pt x="3335372" y="1759749"/>
                    <a:pt x="3338297" y="1755360"/>
                  </a:cubicBezTo>
                  <a:cubicBezTo>
                    <a:pt x="3341223" y="1749508"/>
                    <a:pt x="3333909" y="1748777"/>
                    <a:pt x="3311236" y="1751703"/>
                  </a:cubicBezTo>
                  <a:lnTo>
                    <a:pt x="3279056" y="1756092"/>
                  </a:lnTo>
                  <a:lnTo>
                    <a:pt x="3304654" y="1746582"/>
                  </a:lnTo>
                  <a:cubicBezTo>
                    <a:pt x="3329521" y="1737073"/>
                    <a:pt x="3329521" y="1736342"/>
                    <a:pt x="3314162" y="1728295"/>
                  </a:cubicBezTo>
                  <a:cubicBezTo>
                    <a:pt x="3305385" y="1723175"/>
                    <a:pt x="3290758" y="1719518"/>
                    <a:pt x="3281250" y="1719518"/>
                  </a:cubicBezTo>
                  <a:cubicBezTo>
                    <a:pt x="3265160" y="1718786"/>
                    <a:pt x="3265160" y="1718786"/>
                    <a:pt x="3278324" y="1708545"/>
                  </a:cubicBezTo>
                  <a:cubicBezTo>
                    <a:pt x="3292221" y="1697573"/>
                    <a:pt x="3292221" y="1697573"/>
                    <a:pt x="3274668" y="1697573"/>
                  </a:cubicBezTo>
                  <a:cubicBezTo>
                    <a:pt x="3265160" y="1697573"/>
                    <a:pt x="3238099" y="1696110"/>
                    <a:pt x="3215426" y="1694647"/>
                  </a:cubicBezTo>
                  <a:cubicBezTo>
                    <a:pt x="3192022" y="1693184"/>
                    <a:pt x="3175201" y="1695379"/>
                    <a:pt x="3177395" y="1698305"/>
                  </a:cubicBezTo>
                  <a:cubicBezTo>
                    <a:pt x="3179589" y="1701962"/>
                    <a:pt x="3189097" y="1702693"/>
                    <a:pt x="3198605" y="1700499"/>
                  </a:cubicBezTo>
                  <a:cubicBezTo>
                    <a:pt x="3210307" y="1697573"/>
                    <a:pt x="3220546" y="1701230"/>
                    <a:pt x="3230785" y="1711471"/>
                  </a:cubicBezTo>
                  <a:cubicBezTo>
                    <a:pt x="3238830" y="1719518"/>
                    <a:pt x="3257846" y="1728295"/>
                    <a:pt x="3273205" y="1731221"/>
                  </a:cubicBezTo>
                  <a:cubicBezTo>
                    <a:pt x="3295877" y="1735610"/>
                    <a:pt x="3298071" y="1737073"/>
                    <a:pt x="3286370" y="1742194"/>
                  </a:cubicBezTo>
                  <a:cubicBezTo>
                    <a:pt x="3265160" y="1750240"/>
                    <a:pt x="3259309" y="1749508"/>
                    <a:pt x="3265160" y="1739999"/>
                  </a:cubicBezTo>
                  <a:cubicBezTo>
                    <a:pt x="3268817" y="1734147"/>
                    <a:pt x="3266622" y="1733416"/>
                    <a:pt x="3257846" y="1736342"/>
                  </a:cubicBezTo>
                  <a:cubicBezTo>
                    <a:pt x="3249801" y="1739268"/>
                    <a:pt x="3220546" y="1728295"/>
                    <a:pt x="3178858" y="1707082"/>
                  </a:cubicBezTo>
                  <a:cubicBezTo>
                    <a:pt x="3119616" y="1677091"/>
                    <a:pt x="3107183" y="1673434"/>
                    <a:pt x="3064032" y="1673434"/>
                  </a:cubicBezTo>
                  <a:cubicBezTo>
                    <a:pt x="3028195" y="1673434"/>
                    <a:pt x="3021612" y="1671971"/>
                    <a:pt x="3037702" y="1668314"/>
                  </a:cubicBezTo>
                  <a:lnTo>
                    <a:pt x="3059644" y="1662462"/>
                  </a:lnTo>
                  <a:lnTo>
                    <a:pt x="3039897" y="1661730"/>
                  </a:lnTo>
                  <a:cubicBezTo>
                    <a:pt x="3024538" y="1660999"/>
                    <a:pt x="3020881" y="1658073"/>
                    <a:pt x="3024538" y="1649295"/>
                  </a:cubicBezTo>
                  <a:cubicBezTo>
                    <a:pt x="3028195" y="1639054"/>
                    <a:pt x="3026732" y="1638323"/>
                    <a:pt x="3013567" y="1645638"/>
                  </a:cubicBezTo>
                  <a:cubicBezTo>
                    <a:pt x="2993089" y="1656610"/>
                    <a:pt x="2974804" y="1656610"/>
                    <a:pt x="2990163" y="1645638"/>
                  </a:cubicBezTo>
                  <a:cubicBezTo>
                    <a:pt x="2998940" y="1639054"/>
                    <a:pt x="2997477" y="1638323"/>
                    <a:pt x="2984312" y="1641249"/>
                  </a:cubicBezTo>
                  <a:cubicBezTo>
                    <a:pt x="2963834" y="1646369"/>
                    <a:pt x="2895085" y="1626619"/>
                    <a:pt x="2895085" y="1616378"/>
                  </a:cubicBezTo>
                  <a:cubicBezTo>
                    <a:pt x="2895085" y="1611989"/>
                    <a:pt x="2892159" y="1611258"/>
                    <a:pt x="2887771" y="1613452"/>
                  </a:cubicBezTo>
                  <a:cubicBezTo>
                    <a:pt x="2884114" y="1615647"/>
                    <a:pt x="2874606" y="1614184"/>
                    <a:pt x="2868024" y="1609795"/>
                  </a:cubicBezTo>
                  <a:cubicBezTo>
                    <a:pt x="2855590" y="1601749"/>
                    <a:pt x="2855590" y="1601749"/>
                    <a:pt x="2868024" y="1605406"/>
                  </a:cubicBezTo>
                  <a:cubicBezTo>
                    <a:pt x="2890696" y="1612721"/>
                    <a:pt x="2881188" y="1604675"/>
                    <a:pt x="2840232" y="1581267"/>
                  </a:cubicBezTo>
                  <a:cubicBezTo>
                    <a:pt x="2780990" y="1547619"/>
                    <a:pt x="2712241" y="1495684"/>
                    <a:pt x="2684449" y="1462767"/>
                  </a:cubicBezTo>
                  <a:cubicBezTo>
                    <a:pt x="2660314" y="1434970"/>
                    <a:pt x="2634716" y="1421072"/>
                    <a:pt x="2654463" y="1447406"/>
                  </a:cubicBezTo>
                  <a:cubicBezTo>
                    <a:pt x="2663970" y="1459109"/>
                    <a:pt x="2663970" y="1459109"/>
                    <a:pt x="2649343" y="1447406"/>
                  </a:cubicBezTo>
                  <a:cubicBezTo>
                    <a:pt x="2641298" y="1440091"/>
                    <a:pt x="2628865" y="1434239"/>
                    <a:pt x="2621551" y="1434239"/>
                  </a:cubicBezTo>
                  <a:cubicBezTo>
                    <a:pt x="2614968" y="1434239"/>
                    <a:pt x="2611312" y="1431313"/>
                    <a:pt x="2613506" y="1426924"/>
                  </a:cubicBezTo>
                  <a:cubicBezTo>
                    <a:pt x="2615700" y="1423267"/>
                    <a:pt x="2611312" y="1419609"/>
                    <a:pt x="2603266" y="1419609"/>
                  </a:cubicBezTo>
                  <a:cubicBezTo>
                    <a:pt x="2594490" y="1419609"/>
                    <a:pt x="2587908" y="1423267"/>
                    <a:pt x="2587908" y="1426924"/>
                  </a:cubicBezTo>
                  <a:cubicBezTo>
                    <a:pt x="2587908" y="1431313"/>
                    <a:pt x="2590833" y="1434239"/>
                    <a:pt x="2594490" y="1434239"/>
                  </a:cubicBezTo>
                  <a:cubicBezTo>
                    <a:pt x="2598147" y="1434239"/>
                    <a:pt x="2603266" y="1439359"/>
                    <a:pt x="2605461" y="1445943"/>
                  </a:cubicBezTo>
                  <a:cubicBezTo>
                    <a:pt x="2609117" y="1455452"/>
                    <a:pt x="2608386" y="1456183"/>
                    <a:pt x="2600341" y="1450332"/>
                  </a:cubicBezTo>
                  <a:cubicBezTo>
                    <a:pt x="2595221" y="1445943"/>
                    <a:pt x="2583519" y="1443748"/>
                    <a:pt x="2575474" y="1445943"/>
                  </a:cubicBezTo>
                  <a:cubicBezTo>
                    <a:pt x="2560115" y="1450332"/>
                    <a:pt x="2560115" y="1450332"/>
                    <a:pt x="2579131" y="1468619"/>
                  </a:cubicBezTo>
                  <a:lnTo>
                    <a:pt x="2598878" y="1486906"/>
                  </a:lnTo>
                  <a:lnTo>
                    <a:pt x="2577668" y="1471545"/>
                  </a:lnTo>
                  <a:cubicBezTo>
                    <a:pt x="2565966" y="1462767"/>
                    <a:pt x="2552070" y="1456183"/>
                    <a:pt x="2546219" y="1456183"/>
                  </a:cubicBezTo>
                  <a:cubicBezTo>
                    <a:pt x="2540368" y="1456183"/>
                    <a:pt x="2538174" y="1452526"/>
                    <a:pt x="2541100" y="1448137"/>
                  </a:cubicBezTo>
                  <a:cubicBezTo>
                    <a:pt x="2544025" y="1442285"/>
                    <a:pt x="2540368" y="1441554"/>
                    <a:pt x="2528666" y="1445211"/>
                  </a:cubicBezTo>
                  <a:cubicBezTo>
                    <a:pt x="2500874" y="1454720"/>
                    <a:pt x="2460649" y="1462767"/>
                    <a:pt x="2457723" y="1460572"/>
                  </a:cubicBezTo>
                  <a:cubicBezTo>
                    <a:pt x="2456260" y="1458378"/>
                    <a:pt x="2470888" y="1451795"/>
                    <a:pt x="2511113" y="1437896"/>
                  </a:cubicBezTo>
                  <a:cubicBezTo>
                    <a:pt x="2520621" y="1434239"/>
                    <a:pt x="2522084" y="1431313"/>
                    <a:pt x="2516964" y="1429119"/>
                  </a:cubicBezTo>
                  <a:cubicBezTo>
                    <a:pt x="2511845" y="1426924"/>
                    <a:pt x="2507456" y="1422535"/>
                    <a:pt x="2507456" y="1418878"/>
                  </a:cubicBezTo>
                  <a:cubicBezTo>
                    <a:pt x="2507456" y="1415220"/>
                    <a:pt x="2515502" y="1415952"/>
                    <a:pt x="2526472" y="1419609"/>
                  </a:cubicBezTo>
                  <a:cubicBezTo>
                    <a:pt x="2550608" y="1429119"/>
                    <a:pt x="2576937" y="1429119"/>
                    <a:pt x="2554996" y="1419609"/>
                  </a:cubicBezTo>
                  <a:cubicBezTo>
                    <a:pt x="2538174" y="1412294"/>
                    <a:pt x="2544757" y="1410100"/>
                    <a:pt x="2577668" y="1412294"/>
                  </a:cubicBezTo>
                  <a:cubicBezTo>
                    <a:pt x="2590833" y="1413026"/>
                    <a:pt x="2603266" y="1410100"/>
                    <a:pt x="2605461" y="1406443"/>
                  </a:cubicBezTo>
                  <a:cubicBezTo>
                    <a:pt x="2608386" y="1402054"/>
                    <a:pt x="2603266" y="1400591"/>
                    <a:pt x="2593759" y="1403517"/>
                  </a:cubicBezTo>
                  <a:cubicBezTo>
                    <a:pt x="2582057" y="1406443"/>
                    <a:pt x="2579862" y="1404980"/>
                    <a:pt x="2584251" y="1397665"/>
                  </a:cubicBezTo>
                  <a:cubicBezTo>
                    <a:pt x="2588639" y="1390350"/>
                    <a:pt x="2587176" y="1388887"/>
                    <a:pt x="2576206" y="1393276"/>
                  </a:cubicBezTo>
                  <a:cubicBezTo>
                    <a:pt x="2558653" y="1399859"/>
                    <a:pt x="2516233" y="1407174"/>
                    <a:pt x="2495023" y="1406443"/>
                  </a:cubicBezTo>
                  <a:cubicBezTo>
                    <a:pt x="2485515" y="1406443"/>
                    <a:pt x="2480396" y="1409369"/>
                    <a:pt x="2482590" y="1413026"/>
                  </a:cubicBezTo>
                  <a:cubicBezTo>
                    <a:pt x="2484784" y="1416683"/>
                    <a:pt x="2481127" y="1417415"/>
                    <a:pt x="2474545" y="1414489"/>
                  </a:cubicBezTo>
                  <a:cubicBezTo>
                    <a:pt x="2465037" y="1411563"/>
                    <a:pt x="2464305" y="1408637"/>
                    <a:pt x="2471619" y="1404248"/>
                  </a:cubicBezTo>
                  <a:cubicBezTo>
                    <a:pt x="2487709" y="1394739"/>
                    <a:pt x="2462111" y="1388887"/>
                    <a:pt x="2440901" y="1396933"/>
                  </a:cubicBezTo>
                  <a:lnTo>
                    <a:pt x="2423349" y="1403517"/>
                  </a:lnTo>
                  <a:lnTo>
                    <a:pt x="2447484" y="1412294"/>
                  </a:lnTo>
                  <a:cubicBezTo>
                    <a:pt x="2459917" y="1417415"/>
                    <a:pt x="2470888" y="1423998"/>
                    <a:pt x="2470888" y="1426924"/>
                  </a:cubicBezTo>
                  <a:cubicBezTo>
                    <a:pt x="2470888" y="1429850"/>
                    <a:pt x="2478202" y="1431313"/>
                    <a:pt x="2487709" y="1429119"/>
                  </a:cubicBezTo>
                  <a:cubicBezTo>
                    <a:pt x="2500874" y="1426193"/>
                    <a:pt x="2501606" y="1426924"/>
                    <a:pt x="2492829" y="1433507"/>
                  </a:cubicBezTo>
                  <a:cubicBezTo>
                    <a:pt x="2478202" y="1443748"/>
                    <a:pt x="2454066" y="1443748"/>
                    <a:pt x="2460649" y="1433507"/>
                  </a:cubicBezTo>
                  <a:cubicBezTo>
                    <a:pt x="2463574" y="1428387"/>
                    <a:pt x="2460649" y="1426924"/>
                    <a:pt x="2451872" y="1429850"/>
                  </a:cubicBezTo>
                  <a:cubicBezTo>
                    <a:pt x="2443827" y="1432044"/>
                    <a:pt x="2432856" y="1430582"/>
                    <a:pt x="2427005" y="1426924"/>
                  </a:cubicBezTo>
                  <a:cubicBezTo>
                    <a:pt x="2418960" y="1421804"/>
                    <a:pt x="2418960" y="1419609"/>
                    <a:pt x="2425543" y="1419609"/>
                  </a:cubicBezTo>
                  <a:cubicBezTo>
                    <a:pt x="2430662" y="1419609"/>
                    <a:pt x="2432856" y="1415952"/>
                    <a:pt x="2429931" y="1411563"/>
                  </a:cubicBezTo>
                  <a:cubicBezTo>
                    <a:pt x="2427737" y="1407174"/>
                    <a:pt x="2416766" y="1405711"/>
                    <a:pt x="2405796" y="1407906"/>
                  </a:cubicBezTo>
                  <a:cubicBezTo>
                    <a:pt x="2395556" y="1410100"/>
                    <a:pt x="2391168" y="1410100"/>
                    <a:pt x="2396288" y="1407906"/>
                  </a:cubicBezTo>
                  <a:cubicBezTo>
                    <a:pt x="2400676" y="1405711"/>
                    <a:pt x="2403601" y="1401322"/>
                    <a:pt x="2402139" y="1399128"/>
                  </a:cubicBezTo>
                  <a:cubicBezTo>
                    <a:pt x="2400676" y="1396202"/>
                    <a:pt x="2408721" y="1393276"/>
                    <a:pt x="2421154" y="1393276"/>
                  </a:cubicBezTo>
                  <a:cubicBezTo>
                    <a:pt x="2433588" y="1392544"/>
                    <a:pt x="2445290" y="1389618"/>
                    <a:pt x="2448215" y="1385961"/>
                  </a:cubicBezTo>
                  <a:cubicBezTo>
                    <a:pt x="2450409" y="1382304"/>
                    <a:pt x="2456992" y="1379378"/>
                    <a:pt x="2462111" y="1378646"/>
                  </a:cubicBezTo>
                  <a:cubicBezTo>
                    <a:pt x="2489904" y="1376452"/>
                    <a:pt x="2493560" y="1374989"/>
                    <a:pt x="2489172" y="1368405"/>
                  </a:cubicBezTo>
                  <a:cubicBezTo>
                    <a:pt x="2486978" y="1364748"/>
                    <a:pt x="2489172" y="1363285"/>
                    <a:pt x="2495755" y="1365479"/>
                  </a:cubicBezTo>
                  <a:cubicBezTo>
                    <a:pt x="2501606" y="1367674"/>
                    <a:pt x="2512576" y="1366211"/>
                    <a:pt x="2519890" y="1361091"/>
                  </a:cubicBezTo>
                  <a:cubicBezTo>
                    <a:pt x="2530129" y="1354507"/>
                    <a:pt x="2525009" y="1353776"/>
                    <a:pt x="2493560" y="1357433"/>
                  </a:cubicBezTo>
                  <a:cubicBezTo>
                    <a:pt x="2471619" y="1359628"/>
                    <a:pt x="2449678" y="1364017"/>
                    <a:pt x="2446021" y="1366942"/>
                  </a:cubicBezTo>
                  <a:cubicBezTo>
                    <a:pt x="2441633" y="1369137"/>
                    <a:pt x="2432856" y="1372794"/>
                    <a:pt x="2427005" y="1373526"/>
                  </a:cubicBezTo>
                  <a:cubicBezTo>
                    <a:pt x="2406527" y="1376452"/>
                    <a:pt x="2291701" y="1426924"/>
                    <a:pt x="2304135" y="1426924"/>
                  </a:cubicBezTo>
                  <a:cubicBezTo>
                    <a:pt x="2310717" y="1426924"/>
                    <a:pt x="2318031" y="1429850"/>
                    <a:pt x="2320956" y="1433507"/>
                  </a:cubicBezTo>
                  <a:cubicBezTo>
                    <a:pt x="2323150" y="1437896"/>
                    <a:pt x="2316568" y="1437896"/>
                    <a:pt x="2303403" y="1434239"/>
                  </a:cubicBezTo>
                  <a:cubicBezTo>
                    <a:pt x="2291701" y="1431313"/>
                    <a:pt x="2279999" y="1430582"/>
                    <a:pt x="2277074" y="1432776"/>
                  </a:cubicBezTo>
                  <a:cubicBezTo>
                    <a:pt x="2274148" y="1435702"/>
                    <a:pt x="2247087" y="1441554"/>
                    <a:pt x="2216370" y="1446674"/>
                  </a:cubicBezTo>
                  <a:lnTo>
                    <a:pt x="2160054" y="1454720"/>
                  </a:lnTo>
                  <a:lnTo>
                    <a:pt x="2218564" y="1454720"/>
                  </a:lnTo>
                  <a:cubicBezTo>
                    <a:pt x="2312180" y="1453989"/>
                    <a:pt x="2349480" y="1456183"/>
                    <a:pt x="2344360" y="1460572"/>
                  </a:cubicBezTo>
                  <a:cubicBezTo>
                    <a:pt x="2341435" y="1463498"/>
                    <a:pt x="2290970" y="1465693"/>
                    <a:pt x="2231729" y="1464961"/>
                  </a:cubicBezTo>
                  <a:cubicBezTo>
                    <a:pt x="2150546" y="1464961"/>
                    <a:pt x="2130068" y="1466424"/>
                    <a:pt x="2149083" y="1471545"/>
                  </a:cubicBezTo>
                  <a:cubicBezTo>
                    <a:pt x="2162979" y="1475202"/>
                    <a:pt x="2201011" y="1478859"/>
                    <a:pt x="2233191" y="1479591"/>
                  </a:cubicBezTo>
                  <a:cubicBezTo>
                    <a:pt x="2282193" y="1481054"/>
                    <a:pt x="2287313" y="1481785"/>
                    <a:pt x="2263909" y="1486906"/>
                  </a:cubicBezTo>
                  <a:cubicBezTo>
                    <a:pt x="2246356" y="1490563"/>
                    <a:pt x="2209787" y="1488369"/>
                    <a:pt x="2165174" y="1481785"/>
                  </a:cubicBezTo>
                  <a:cubicBezTo>
                    <a:pt x="2126411" y="1475934"/>
                    <a:pt x="2093499" y="1473008"/>
                    <a:pt x="2091305" y="1474471"/>
                  </a:cubicBezTo>
                  <a:cubicBezTo>
                    <a:pt x="2089842" y="1476665"/>
                    <a:pt x="2094230" y="1478128"/>
                    <a:pt x="2101544" y="1478128"/>
                  </a:cubicBezTo>
                  <a:cubicBezTo>
                    <a:pt x="2110321" y="1478128"/>
                    <a:pt x="2112515" y="1480322"/>
                    <a:pt x="2108858" y="1484711"/>
                  </a:cubicBezTo>
                  <a:cubicBezTo>
                    <a:pt x="2104470" y="1489100"/>
                    <a:pt x="2078871" y="1485443"/>
                    <a:pt x="2039377" y="1475202"/>
                  </a:cubicBezTo>
                  <a:cubicBezTo>
                    <a:pt x="1942836" y="1448137"/>
                    <a:pt x="1844832" y="1428387"/>
                    <a:pt x="1765843" y="1419609"/>
                  </a:cubicBezTo>
                  <a:cubicBezTo>
                    <a:pt x="1725618" y="1415220"/>
                    <a:pt x="1654675" y="1402054"/>
                    <a:pt x="1608598" y="1390350"/>
                  </a:cubicBezTo>
                  <a:cubicBezTo>
                    <a:pt x="1561790" y="1378646"/>
                    <a:pt x="1494504" y="1365479"/>
                    <a:pt x="1457935" y="1361091"/>
                  </a:cubicBezTo>
                  <a:cubicBezTo>
                    <a:pt x="1422098" y="1355970"/>
                    <a:pt x="1332870" y="1342803"/>
                    <a:pt x="1260464" y="1331831"/>
                  </a:cubicBezTo>
                  <a:cubicBezTo>
                    <a:pt x="1069576" y="1301109"/>
                    <a:pt x="852358" y="1274044"/>
                    <a:pt x="730218" y="1265998"/>
                  </a:cubicBezTo>
                  <a:cubicBezTo>
                    <a:pt x="671708" y="1262340"/>
                    <a:pt x="481551" y="1258683"/>
                    <a:pt x="308216" y="1258683"/>
                  </a:cubicBezTo>
                  <a:cubicBezTo>
                    <a:pt x="-9201" y="1258683"/>
                    <a:pt x="-104279" y="1250637"/>
                    <a:pt x="101237" y="1241127"/>
                  </a:cubicBezTo>
                  <a:cubicBezTo>
                    <a:pt x="238735" y="1235275"/>
                    <a:pt x="518120" y="1206016"/>
                    <a:pt x="665857" y="1182609"/>
                  </a:cubicBezTo>
                  <a:cubicBezTo>
                    <a:pt x="825297" y="1157738"/>
                    <a:pt x="935003" y="1143840"/>
                    <a:pt x="1081278" y="1130673"/>
                  </a:cubicBezTo>
                  <a:cubicBezTo>
                    <a:pt x="1232672" y="1116775"/>
                    <a:pt x="1350423" y="1101414"/>
                    <a:pt x="1422829" y="1086053"/>
                  </a:cubicBezTo>
                  <a:cubicBezTo>
                    <a:pt x="1451353" y="1079469"/>
                    <a:pt x="1481339" y="1075812"/>
                    <a:pt x="1488653" y="1078006"/>
                  </a:cubicBezTo>
                  <a:cubicBezTo>
                    <a:pt x="1498161" y="1080201"/>
                    <a:pt x="1497429" y="1081664"/>
                    <a:pt x="1483533" y="1083127"/>
                  </a:cubicBezTo>
                  <a:cubicBezTo>
                    <a:pt x="1466712" y="1083858"/>
                    <a:pt x="1465980" y="1084590"/>
                    <a:pt x="1479876" y="1091173"/>
                  </a:cubicBezTo>
                  <a:cubicBezTo>
                    <a:pt x="1491578" y="1097025"/>
                    <a:pt x="1490847" y="1097757"/>
                    <a:pt x="1472563" y="1094831"/>
                  </a:cubicBezTo>
                  <a:cubicBezTo>
                    <a:pt x="1460861" y="1092636"/>
                    <a:pt x="1438919" y="1094099"/>
                    <a:pt x="1425023" y="1097757"/>
                  </a:cubicBezTo>
                  <a:lnTo>
                    <a:pt x="1399425" y="1103608"/>
                  </a:lnTo>
                  <a:lnTo>
                    <a:pt x="1432337" y="1104340"/>
                  </a:lnTo>
                  <a:cubicBezTo>
                    <a:pt x="1490116" y="1104340"/>
                    <a:pt x="1556671" y="1110192"/>
                    <a:pt x="1561790" y="1115312"/>
                  </a:cubicBezTo>
                  <a:cubicBezTo>
                    <a:pt x="1563984" y="1117507"/>
                    <a:pt x="1517176" y="1118238"/>
                    <a:pt x="1457204" y="1116775"/>
                  </a:cubicBezTo>
                  <a:cubicBezTo>
                    <a:pt x="1397231" y="1115312"/>
                    <a:pt x="1356274" y="1116044"/>
                    <a:pt x="1366513" y="1118970"/>
                  </a:cubicBezTo>
                  <a:lnTo>
                    <a:pt x="1384798" y="1124090"/>
                  </a:lnTo>
                  <a:lnTo>
                    <a:pt x="1362857" y="1129210"/>
                  </a:lnTo>
                  <a:cubicBezTo>
                    <a:pt x="1264121" y="1148960"/>
                    <a:pt x="1257539" y="1152618"/>
                    <a:pt x="1310198" y="1153349"/>
                  </a:cubicBezTo>
                  <a:cubicBezTo>
                    <a:pt x="1331407" y="1153349"/>
                    <a:pt x="1361394" y="1156275"/>
                    <a:pt x="1376753" y="1159933"/>
                  </a:cubicBezTo>
                  <a:cubicBezTo>
                    <a:pt x="1396500" y="1163590"/>
                    <a:pt x="1403813" y="1163590"/>
                    <a:pt x="1400888" y="1158470"/>
                  </a:cubicBezTo>
                  <a:cubicBezTo>
                    <a:pt x="1397231" y="1153349"/>
                    <a:pt x="1411127" y="1150423"/>
                    <a:pt x="1439651" y="1151155"/>
                  </a:cubicBezTo>
                  <a:cubicBezTo>
                    <a:pt x="1491578" y="1151155"/>
                    <a:pt x="1499623" y="1162859"/>
                    <a:pt x="1449159" y="1164322"/>
                  </a:cubicBezTo>
                  <a:lnTo>
                    <a:pt x="1414053" y="1165053"/>
                  </a:lnTo>
                  <a:lnTo>
                    <a:pt x="1449890" y="1171636"/>
                  </a:lnTo>
                  <a:cubicBezTo>
                    <a:pt x="1471100" y="1174562"/>
                    <a:pt x="1491578" y="1174562"/>
                    <a:pt x="1498892" y="1170173"/>
                  </a:cubicBezTo>
                  <a:cubicBezTo>
                    <a:pt x="1514982" y="1162127"/>
                    <a:pt x="1590314" y="1162859"/>
                    <a:pt x="1615180" y="1171636"/>
                  </a:cubicBezTo>
                  <a:cubicBezTo>
                    <a:pt x="1626882" y="1175294"/>
                    <a:pt x="1616643" y="1176757"/>
                    <a:pt x="1584463" y="1173831"/>
                  </a:cubicBezTo>
                  <a:cubicBezTo>
                    <a:pt x="1556671" y="1171636"/>
                    <a:pt x="1534729" y="1172368"/>
                    <a:pt x="1534729" y="1176025"/>
                  </a:cubicBezTo>
                  <a:cubicBezTo>
                    <a:pt x="1534729" y="1186266"/>
                    <a:pt x="1706602" y="1201627"/>
                    <a:pt x="1761455" y="1197238"/>
                  </a:cubicBezTo>
                  <a:cubicBezTo>
                    <a:pt x="1795830" y="1194312"/>
                    <a:pt x="1801681" y="1195044"/>
                    <a:pt x="1783396" y="1199433"/>
                  </a:cubicBezTo>
                  <a:cubicBezTo>
                    <a:pt x="1764381" y="1204553"/>
                    <a:pt x="1775351" y="1206016"/>
                    <a:pt x="1828742" y="1206016"/>
                  </a:cubicBezTo>
                  <a:cubicBezTo>
                    <a:pt x="1868236" y="1206016"/>
                    <a:pt x="1898222" y="1203090"/>
                    <a:pt x="1896028" y="1199433"/>
                  </a:cubicBezTo>
                  <a:cubicBezTo>
                    <a:pt x="1893834" y="1195775"/>
                    <a:pt x="1887252" y="1192849"/>
                    <a:pt x="1881401" y="1192849"/>
                  </a:cubicBezTo>
                  <a:cubicBezTo>
                    <a:pt x="1875550" y="1192849"/>
                    <a:pt x="1872624" y="1189923"/>
                    <a:pt x="1874818" y="1185535"/>
                  </a:cubicBezTo>
                  <a:cubicBezTo>
                    <a:pt x="1880669" y="1176025"/>
                    <a:pt x="1912118" y="1176025"/>
                    <a:pt x="1929671" y="1185535"/>
                  </a:cubicBezTo>
                  <a:cubicBezTo>
                    <a:pt x="1939179" y="1190655"/>
                    <a:pt x="1945030" y="1190655"/>
                    <a:pt x="1947956" y="1185535"/>
                  </a:cubicBezTo>
                  <a:cubicBezTo>
                    <a:pt x="1950150" y="1181877"/>
                    <a:pt x="1963314" y="1178220"/>
                    <a:pt x="1975748" y="1177488"/>
                  </a:cubicBezTo>
                  <a:cubicBezTo>
                    <a:pt x="1996226" y="1177488"/>
                    <a:pt x="1994763" y="1176025"/>
                    <a:pt x="1962583" y="1167247"/>
                  </a:cubicBezTo>
                  <a:cubicBezTo>
                    <a:pt x="1942836" y="1162127"/>
                    <a:pt x="1906999" y="1155544"/>
                    <a:pt x="1884326" y="1152618"/>
                  </a:cubicBezTo>
                  <a:cubicBezTo>
                    <a:pt x="1860922" y="1149692"/>
                    <a:pt x="1841906" y="1144571"/>
                    <a:pt x="1841906" y="1140914"/>
                  </a:cubicBezTo>
                  <a:cubicBezTo>
                    <a:pt x="1841906" y="1132868"/>
                    <a:pt x="1838981" y="1132868"/>
                    <a:pt x="1885789" y="1141646"/>
                  </a:cubicBezTo>
                  <a:cubicBezTo>
                    <a:pt x="1939179" y="1151886"/>
                    <a:pt x="2106664" y="1157007"/>
                    <a:pt x="2101544" y="1148229"/>
                  </a:cubicBezTo>
                  <a:cubicBezTo>
                    <a:pt x="2098619" y="1144571"/>
                    <a:pt x="2109589" y="1141646"/>
                    <a:pt x="2124948" y="1141646"/>
                  </a:cubicBezTo>
                  <a:cubicBezTo>
                    <a:pt x="2140307" y="1141646"/>
                    <a:pt x="2165905" y="1139451"/>
                    <a:pt x="2181995" y="1136525"/>
                  </a:cubicBezTo>
                  <a:cubicBezTo>
                    <a:pt x="2204668" y="1132868"/>
                    <a:pt x="2207593" y="1130673"/>
                    <a:pt x="2196623" y="1126284"/>
                  </a:cubicBezTo>
                  <a:cubicBezTo>
                    <a:pt x="2184189" y="1121895"/>
                    <a:pt x="2184921" y="1120432"/>
                    <a:pt x="2202474" y="1120432"/>
                  </a:cubicBezTo>
                  <a:cubicBezTo>
                    <a:pt x="2226609" y="1119701"/>
                    <a:pt x="2228803" y="1132136"/>
                    <a:pt x="2206131" y="1137988"/>
                  </a:cubicBezTo>
                  <a:cubicBezTo>
                    <a:pt x="2130068" y="1155544"/>
                    <a:pt x="2128605" y="1156275"/>
                    <a:pt x="2171025" y="1152618"/>
                  </a:cubicBezTo>
                  <a:cubicBezTo>
                    <a:pt x="2206131" y="1150423"/>
                    <a:pt x="2208325" y="1150423"/>
                    <a:pt x="2189309" y="1157738"/>
                  </a:cubicBezTo>
                  <a:cubicBezTo>
                    <a:pt x="2177607" y="1161396"/>
                    <a:pt x="2141038" y="1167247"/>
                    <a:pt x="2108858" y="1170905"/>
                  </a:cubicBezTo>
                  <a:lnTo>
                    <a:pt x="2050348" y="1176025"/>
                  </a:lnTo>
                  <a:lnTo>
                    <a:pt x="2101544" y="1176757"/>
                  </a:lnTo>
                  <a:cubicBezTo>
                    <a:pt x="2157128" y="1178220"/>
                    <a:pt x="2260252" y="1154812"/>
                    <a:pt x="2233191" y="1146766"/>
                  </a:cubicBezTo>
                  <a:cubicBezTo>
                    <a:pt x="2225146" y="1144571"/>
                    <a:pt x="2231729" y="1144571"/>
                    <a:pt x="2247087" y="1146766"/>
                  </a:cubicBezTo>
                  <a:cubicBezTo>
                    <a:pt x="2267566" y="1149692"/>
                    <a:pt x="2274148" y="1148229"/>
                    <a:pt x="2270491" y="1142377"/>
                  </a:cubicBezTo>
                  <a:cubicBezTo>
                    <a:pt x="2267566" y="1137988"/>
                    <a:pt x="2269760" y="1134331"/>
                    <a:pt x="2276342" y="1134331"/>
                  </a:cubicBezTo>
                  <a:cubicBezTo>
                    <a:pt x="2282925" y="1134331"/>
                    <a:pt x="2288044" y="1137257"/>
                    <a:pt x="2288044" y="1140914"/>
                  </a:cubicBezTo>
                  <a:cubicBezTo>
                    <a:pt x="2288044" y="1148229"/>
                    <a:pt x="2195891" y="1178220"/>
                    <a:pt x="2173219" y="1178220"/>
                  </a:cubicBezTo>
                  <a:cubicBezTo>
                    <a:pt x="2162248" y="1178220"/>
                    <a:pt x="2161517" y="1179683"/>
                    <a:pt x="2171025" y="1185535"/>
                  </a:cubicBezTo>
                  <a:cubicBezTo>
                    <a:pt x="2179070" y="1190655"/>
                    <a:pt x="2172487" y="1191386"/>
                    <a:pt x="2151277" y="1188460"/>
                  </a:cubicBezTo>
                  <a:cubicBezTo>
                    <a:pt x="2129336" y="1184803"/>
                    <a:pt x="2119828" y="1186266"/>
                    <a:pt x="2119828" y="1192118"/>
                  </a:cubicBezTo>
                  <a:cubicBezTo>
                    <a:pt x="2119828" y="1197970"/>
                    <a:pt x="2103738" y="1199433"/>
                    <a:pt x="2063513" y="1197238"/>
                  </a:cubicBezTo>
                  <a:cubicBezTo>
                    <a:pt x="2021824" y="1194312"/>
                    <a:pt x="2013048" y="1195044"/>
                    <a:pt x="2032064" y="1200164"/>
                  </a:cubicBezTo>
                  <a:cubicBezTo>
                    <a:pt x="2051811" y="1205285"/>
                    <a:pt x="2045960" y="1206016"/>
                    <a:pt x="2006465" y="1203822"/>
                  </a:cubicBezTo>
                  <a:cubicBezTo>
                    <a:pt x="1978673" y="1201627"/>
                    <a:pt x="1960389" y="1203090"/>
                    <a:pt x="1966240" y="1205285"/>
                  </a:cubicBezTo>
                  <a:cubicBezTo>
                    <a:pt x="1972091" y="1208211"/>
                    <a:pt x="1937716" y="1214794"/>
                    <a:pt x="1889446" y="1219183"/>
                  </a:cubicBezTo>
                  <a:cubicBezTo>
                    <a:pt x="1841175" y="1224303"/>
                    <a:pt x="1793636" y="1230155"/>
                    <a:pt x="1783396" y="1233081"/>
                  </a:cubicBezTo>
                  <a:cubicBezTo>
                    <a:pt x="1768769" y="1236738"/>
                    <a:pt x="1767306" y="1236007"/>
                    <a:pt x="1776083" y="1229424"/>
                  </a:cubicBezTo>
                  <a:cubicBezTo>
                    <a:pt x="1784859" y="1222840"/>
                    <a:pt x="1782665" y="1222109"/>
                    <a:pt x="1765112" y="1223572"/>
                  </a:cubicBezTo>
                  <a:cubicBezTo>
                    <a:pt x="1753410" y="1224303"/>
                    <a:pt x="1715379" y="1220646"/>
                    <a:pt x="1681004" y="1214794"/>
                  </a:cubicBezTo>
                  <a:cubicBezTo>
                    <a:pt x="1615912" y="1203822"/>
                    <a:pt x="1509131" y="1201627"/>
                    <a:pt x="1384798" y="1208942"/>
                  </a:cubicBezTo>
                  <a:cubicBezTo>
                    <a:pt x="1344572" y="1211136"/>
                    <a:pt x="1332139" y="1211136"/>
                    <a:pt x="1357737" y="1209673"/>
                  </a:cubicBezTo>
                  <a:cubicBezTo>
                    <a:pt x="1388455" y="1207479"/>
                    <a:pt x="1401619" y="1204553"/>
                    <a:pt x="1398694" y="1198701"/>
                  </a:cubicBezTo>
                  <a:cubicBezTo>
                    <a:pt x="1395768" y="1194312"/>
                    <a:pt x="1396500" y="1192849"/>
                    <a:pt x="1400888" y="1195044"/>
                  </a:cubicBezTo>
                  <a:cubicBezTo>
                    <a:pt x="1405276" y="1197970"/>
                    <a:pt x="1422829" y="1196507"/>
                    <a:pt x="1440382" y="1192849"/>
                  </a:cubicBezTo>
                  <a:cubicBezTo>
                    <a:pt x="1467443" y="1186997"/>
                    <a:pt x="1463055" y="1186266"/>
                    <a:pt x="1414784" y="1189192"/>
                  </a:cubicBezTo>
                  <a:cubicBezTo>
                    <a:pt x="1383335" y="1191386"/>
                    <a:pt x="1325556" y="1193581"/>
                    <a:pt x="1286794" y="1193581"/>
                  </a:cubicBezTo>
                  <a:cubicBezTo>
                    <a:pt x="1234135" y="1194312"/>
                    <a:pt x="1223896" y="1196507"/>
                    <a:pt x="1245837" y="1200164"/>
                  </a:cubicBezTo>
                  <a:lnTo>
                    <a:pt x="1275092" y="1205285"/>
                  </a:lnTo>
                  <a:lnTo>
                    <a:pt x="1242180" y="1207479"/>
                  </a:lnTo>
                  <a:lnTo>
                    <a:pt x="1209268" y="1208942"/>
                  </a:lnTo>
                  <a:lnTo>
                    <a:pt x="1238523" y="1215525"/>
                  </a:lnTo>
                  <a:cubicBezTo>
                    <a:pt x="1254613" y="1218451"/>
                    <a:pt x="1300690" y="1222109"/>
                    <a:pt x="1340915" y="1222840"/>
                  </a:cubicBezTo>
                  <a:lnTo>
                    <a:pt x="1414053" y="1225035"/>
                  </a:lnTo>
                  <a:lnTo>
                    <a:pt x="1359200" y="1229424"/>
                  </a:lnTo>
                  <a:cubicBezTo>
                    <a:pt x="1302153" y="1234544"/>
                    <a:pt x="1307272" y="1238201"/>
                    <a:pt x="1370170" y="1237470"/>
                  </a:cubicBezTo>
                  <a:cubicBezTo>
                    <a:pt x="1397962" y="1237470"/>
                    <a:pt x="1402351" y="1238933"/>
                    <a:pt x="1388455" y="1243322"/>
                  </a:cubicBezTo>
                  <a:cubicBezTo>
                    <a:pt x="1378215" y="1246248"/>
                    <a:pt x="1427949" y="1249174"/>
                    <a:pt x="1498161" y="1249174"/>
                  </a:cubicBezTo>
                  <a:cubicBezTo>
                    <a:pt x="1568373" y="1249174"/>
                    <a:pt x="1659063" y="1251368"/>
                    <a:pt x="1699288" y="1254294"/>
                  </a:cubicBezTo>
                  <a:cubicBezTo>
                    <a:pt x="1743902" y="1256488"/>
                    <a:pt x="1763649" y="1255757"/>
                    <a:pt x="1750485" y="1252100"/>
                  </a:cubicBezTo>
                  <a:lnTo>
                    <a:pt x="1728543" y="1245516"/>
                  </a:lnTo>
                  <a:lnTo>
                    <a:pt x="1748291" y="1244785"/>
                  </a:lnTo>
                  <a:cubicBezTo>
                    <a:pt x="1759261" y="1244785"/>
                    <a:pt x="1769500" y="1246979"/>
                    <a:pt x="1771694" y="1249905"/>
                  </a:cubicBezTo>
                  <a:cubicBezTo>
                    <a:pt x="1773889" y="1253563"/>
                    <a:pt x="1889446" y="1256488"/>
                    <a:pt x="2029138" y="1256488"/>
                  </a:cubicBezTo>
                  <a:cubicBezTo>
                    <a:pt x="2244893" y="1256488"/>
                    <a:pt x="2280731" y="1255025"/>
                    <a:pt x="2269760" y="1246979"/>
                  </a:cubicBezTo>
                  <a:cubicBezTo>
                    <a:pt x="2252938" y="1234544"/>
                    <a:pt x="2231729" y="1233812"/>
                    <a:pt x="2227340" y="1246248"/>
                  </a:cubicBezTo>
                  <a:cubicBezTo>
                    <a:pt x="2225878" y="1250637"/>
                    <a:pt x="2221489" y="1252100"/>
                    <a:pt x="2217832" y="1249174"/>
                  </a:cubicBezTo>
                  <a:cubicBezTo>
                    <a:pt x="2214176" y="1246248"/>
                    <a:pt x="2216370" y="1240396"/>
                    <a:pt x="2221489" y="1237470"/>
                  </a:cubicBezTo>
                  <a:cubicBezTo>
                    <a:pt x="2229534" y="1232349"/>
                    <a:pt x="2229534" y="1230155"/>
                    <a:pt x="2221489" y="1227229"/>
                  </a:cubicBezTo>
                  <a:cubicBezTo>
                    <a:pt x="2215638" y="1224303"/>
                    <a:pt x="2219295" y="1224303"/>
                    <a:pt x="2229534" y="1226498"/>
                  </a:cubicBezTo>
                  <a:cubicBezTo>
                    <a:pt x="2248550" y="1230155"/>
                    <a:pt x="2291701" y="1213331"/>
                    <a:pt x="2283656" y="1205285"/>
                  </a:cubicBezTo>
                  <a:cubicBezTo>
                    <a:pt x="2281462" y="1203090"/>
                    <a:pt x="2287313" y="1203090"/>
                    <a:pt x="2296821" y="1205285"/>
                  </a:cubicBezTo>
                  <a:cubicBezTo>
                    <a:pt x="2310717" y="1208211"/>
                    <a:pt x="2311448" y="1207479"/>
                    <a:pt x="2302672" y="1200164"/>
                  </a:cubicBezTo>
                  <a:cubicBezTo>
                    <a:pt x="2293895" y="1193581"/>
                    <a:pt x="2294627" y="1192849"/>
                    <a:pt x="2309254" y="1196507"/>
                  </a:cubicBezTo>
                  <a:cubicBezTo>
                    <a:pt x="2322419" y="1200164"/>
                    <a:pt x="2325344" y="1199433"/>
                    <a:pt x="2320956" y="1192118"/>
                  </a:cubicBezTo>
                  <a:cubicBezTo>
                    <a:pt x="2316568" y="1185535"/>
                    <a:pt x="2318031" y="1184072"/>
                    <a:pt x="2326807" y="1187729"/>
                  </a:cubicBezTo>
                  <a:cubicBezTo>
                    <a:pt x="2333390" y="1189923"/>
                    <a:pt x="2340703" y="1189192"/>
                    <a:pt x="2342897" y="1185535"/>
                  </a:cubicBezTo>
                  <a:cubicBezTo>
                    <a:pt x="2345823" y="1181146"/>
                    <a:pt x="2352405" y="1178220"/>
                    <a:pt x="2358256" y="1178220"/>
                  </a:cubicBezTo>
                  <a:cubicBezTo>
                    <a:pt x="2378003" y="1178220"/>
                    <a:pt x="2353868" y="1195775"/>
                    <a:pt x="2319493" y="1206748"/>
                  </a:cubicBezTo>
                  <a:cubicBezTo>
                    <a:pt x="2302672" y="1212599"/>
                    <a:pt x="2290238" y="1219914"/>
                    <a:pt x="2293164" y="1224303"/>
                  </a:cubicBezTo>
                  <a:cubicBezTo>
                    <a:pt x="2295358" y="1227961"/>
                    <a:pt x="2290970" y="1228692"/>
                    <a:pt x="2282193" y="1226498"/>
                  </a:cubicBezTo>
                  <a:cubicBezTo>
                    <a:pt x="2274148" y="1223572"/>
                    <a:pt x="2265372" y="1224303"/>
                    <a:pt x="2263178" y="1228692"/>
                  </a:cubicBezTo>
                  <a:cubicBezTo>
                    <a:pt x="2255133" y="1241127"/>
                    <a:pt x="2279999" y="1243322"/>
                    <a:pt x="2304135" y="1233081"/>
                  </a:cubicBezTo>
                  <a:cubicBezTo>
                    <a:pt x="2317299" y="1227229"/>
                    <a:pt x="2325344" y="1222109"/>
                    <a:pt x="2320956" y="1222109"/>
                  </a:cubicBezTo>
                  <a:cubicBezTo>
                    <a:pt x="2313642" y="1221377"/>
                    <a:pt x="2346554" y="1202359"/>
                    <a:pt x="2381660" y="1186266"/>
                  </a:cubicBezTo>
                  <a:cubicBezTo>
                    <a:pt x="2399213" y="1177488"/>
                    <a:pt x="2404333" y="1166516"/>
                    <a:pt x="2386780" y="1173831"/>
                  </a:cubicBezTo>
                  <a:cubicBezTo>
                    <a:pt x="2380929" y="1176025"/>
                    <a:pt x="2375809" y="1174562"/>
                    <a:pt x="2375809" y="1170905"/>
                  </a:cubicBezTo>
                  <a:cubicBezTo>
                    <a:pt x="2375809" y="1166516"/>
                    <a:pt x="2383123" y="1163590"/>
                    <a:pt x="2392631" y="1162859"/>
                  </a:cubicBezTo>
                  <a:cubicBezTo>
                    <a:pt x="2401407" y="1162859"/>
                    <a:pt x="2421886" y="1156275"/>
                    <a:pt x="2437976" y="1148960"/>
                  </a:cubicBezTo>
                  <a:lnTo>
                    <a:pt x="2467231" y="1135062"/>
                  </a:lnTo>
                  <a:lnTo>
                    <a:pt x="2440170" y="1135062"/>
                  </a:lnTo>
                  <a:cubicBezTo>
                    <a:pt x="2424811" y="1134331"/>
                    <a:pt x="2412378" y="1137988"/>
                    <a:pt x="2412378" y="1141646"/>
                  </a:cubicBezTo>
                  <a:cubicBezTo>
                    <a:pt x="2412378" y="1150423"/>
                    <a:pt x="2370690" y="1151155"/>
                    <a:pt x="2365570" y="1142377"/>
                  </a:cubicBezTo>
                  <a:cubicBezTo>
                    <a:pt x="2363376" y="1139451"/>
                    <a:pt x="2370690" y="1135794"/>
                    <a:pt x="2381660" y="1135794"/>
                  </a:cubicBezTo>
                  <a:cubicBezTo>
                    <a:pt x="2392631" y="1135062"/>
                    <a:pt x="2419692" y="1132136"/>
                    <a:pt x="2441633" y="1128479"/>
                  </a:cubicBezTo>
                  <a:cubicBezTo>
                    <a:pt x="2476739" y="1122627"/>
                    <a:pt x="2478933" y="1121164"/>
                    <a:pt x="2456260" y="1119701"/>
                  </a:cubicBezTo>
                  <a:cubicBezTo>
                    <a:pt x="2442364" y="1118970"/>
                    <a:pt x="2427737" y="1118970"/>
                    <a:pt x="2423349" y="1119701"/>
                  </a:cubicBezTo>
                  <a:cubicBezTo>
                    <a:pt x="2390437" y="1128479"/>
                    <a:pt x="2381660" y="1128479"/>
                    <a:pt x="2386048" y="1120432"/>
                  </a:cubicBezTo>
                  <a:cubicBezTo>
                    <a:pt x="2388974" y="1116044"/>
                    <a:pt x="2386780" y="1112386"/>
                    <a:pt x="2379466" y="1112386"/>
                  </a:cubicBezTo>
                  <a:cubicBezTo>
                    <a:pt x="2372152" y="1112386"/>
                    <a:pt x="2369958" y="1116044"/>
                    <a:pt x="2372884" y="1121164"/>
                  </a:cubicBezTo>
                  <a:cubicBezTo>
                    <a:pt x="2376541" y="1127016"/>
                    <a:pt x="2372884" y="1127747"/>
                    <a:pt x="2360450" y="1124090"/>
                  </a:cubicBezTo>
                  <a:cubicBezTo>
                    <a:pt x="2350943" y="1121164"/>
                    <a:pt x="2333390" y="1116775"/>
                    <a:pt x="2320956" y="1114581"/>
                  </a:cubicBezTo>
                  <a:cubicBezTo>
                    <a:pt x="2304135" y="1112386"/>
                    <a:pt x="2301209" y="1113118"/>
                    <a:pt x="2309986" y="1118970"/>
                  </a:cubicBezTo>
                  <a:cubicBezTo>
                    <a:pt x="2315837" y="1123358"/>
                    <a:pt x="2329001" y="1127016"/>
                    <a:pt x="2338509" y="1127016"/>
                  </a:cubicBezTo>
                  <a:cubicBezTo>
                    <a:pt x="2348017" y="1127016"/>
                    <a:pt x="2353868" y="1129210"/>
                    <a:pt x="2351674" y="1132136"/>
                  </a:cubicBezTo>
                  <a:cubicBezTo>
                    <a:pt x="2348748" y="1134331"/>
                    <a:pt x="2328270" y="1132136"/>
                    <a:pt x="2306329" y="1127016"/>
                  </a:cubicBezTo>
                  <a:cubicBezTo>
                    <a:pt x="2275611" y="1119701"/>
                    <a:pt x="2263909" y="1118970"/>
                    <a:pt x="2257327" y="1125553"/>
                  </a:cubicBezTo>
                  <a:cubicBezTo>
                    <a:pt x="2252207" y="1130673"/>
                    <a:pt x="2243431" y="1134331"/>
                    <a:pt x="2237580" y="1134331"/>
                  </a:cubicBezTo>
                  <a:cubicBezTo>
                    <a:pt x="2217832" y="1134331"/>
                    <a:pt x="2239774" y="1120432"/>
                    <a:pt x="2269029" y="1114581"/>
                  </a:cubicBezTo>
                  <a:cubicBezTo>
                    <a:pt x="2288776" y="1110192"/>
                    <a:pt x="2271954" y="1108729"/>
                    <a:pt x="2209787" y="1108729"/>
                  </a:cubicBezTo>
                  <a:cubicBezTo>
                    <a:pt x="2159323" y="1107997"/>
                    <a:pt x="2135919" y="1110192"/>
                    <a:pt x="2152740" y="1113118"/>
                  </a:cubicBezTo>
                  <a:lnTo>
                    <a:pt x="2181995" y="1117507"/>
                  </a:lnTo>
                  <a:lnTo>
                    <a:pt x="2156397" y="1118970"/>
                  </a:lnTo>
                  <a:cubicBezTo>
                    <a:pt x="2135187" y="1120432"/>
                    <a:pt x="2132993" y="1121895"/>
                    <a:pt x="2145426" y="1127016"/>
                  </a:cubicBezTo>
                  <a:cubicBezTo>
                    <a:pt x="2156397" y="1131405"/>
                    <a:pt x="2150546" y="1133599"/>
                    <a:pt x="2123485" y="1132868"/>
                  </a:cubicBezTo>
                  <a:cubicBezTo>
                    <a:pt x="2093499" y="1132868"/>
                    <a:pt x="2089842" y="1131405"/>
                    <a:pt x="2105201" y="1126284"/>
                  </a:cubicBezTo>
                  <a:cubicBezTo>
                    <a:pt x="2119828" y="1121164"/>
                    <a:pt x="2117634" y="1120432"/>
                    <a:pt x="2094230" y="1123358"/>
                  </a:cubicBezTo>
                  <a:cubicBezTo>
                    <a:pt x="2078140" y="1125553"/>
                    <a:pt x="2059856" y="1127016"/>
                    <a:pt x="2054005" y="1127747"/>
                  </a:cubicBezTo>
                  <a:cubicBezTo>
                    <a:pt x="2048154" y="1128479"/>
                    <a:pt x="2053273" y="1131405"/>
                    <a:pt x="2064975" y="1135062"/>
                  </a:cubicBezTo>
                  <a:cubicBezTo>
                    <a:pt x="2082528" y="1140183"/>
                    <a:pt x="2079603" y="1140183"/>
                    <a:pt x="2050348" y="1137988"/>
                  </a:cubicBezTo>
                  <a:cubicBezTo>
                    <a:pt x="2025481" y="1136525"/>
                    <a:pt x="2018167" y="1137257"/>
                    <a:pt x="2028407" y="1141646"/>
                  </a:cubicBezTo>
                  <a:cubicBezTo>
                    <a:pt x="2046691" y="1149692"/>
                    <a:pt x="1956001" y="1143840"/>
                    <a:pt x="1871161" y="1130673"/>
                  </a:cubicBezTo>
                  <a:cubicBezTo>
                    <a:pt x="1836787" y="1125553"/>
                    <a:pt x="1800949" y="1121895"/>
                    <a:pt x="1790710" y="1121895"/>
                  </a:cubicBezTo>
                  <a:cubicBezTo>
                    <a:pt x="1780471" y="1121895"/>
                    <a:pt x="1751216" y="1118238"/>
                    <a:pt x="1724887" y="1113849"/>
                  </a:cubicBezTo>
                  <a:cubicBezTo>
                    <a:pt x="1698557" y="1108729"/>
                    <a:pt x="1651018" y="1105071"/>
                    <a:pt x="1618837" y="1104340"/>
                  </a:cubicBezTo>
                  <a:cubicBezTo>
                    <a:pt x="1586657" y="1104340"/>
                    <a:pt x="1547163" y="1099219"/>
                    <a:pt x="1531073" y="1094099"/>
                  </a:cubicBezTo>
                  <a:lnTo>
                    <a:pt x="1501818" y="1083858"/>
                  </a:lnTo>
                  <a:lnTo>
                    <a:pt x="1531073" y="1087516"/>
                  </a:lnTo>
                  <a:cubicBezTo>
                    <a:pt x="1580075" y="1093368"/>
                    <a:pt x="1735126" y="1105071"/>
                    <a:pt x="1750485" y="1103608"/>
                  </a:cubicBezTo>
                  <a:cubicBezTo>
                    <a:pt x="1776814" y="1102145"/>
                    <a:pt x="1627614" y="1084590"/>
                    <a:pt x="1582269" y="1083858"/>
                  </a:cubicBezTo>
                  <a:cubicBezTo>
                    <a:pt x="1558133" y="1083127"/>
                    <a:pt x="1533267" y="1079469"/>
                    <a:pt x="1527416" y="1075081"/>
                  </a:cubicBezTo>
                  <a:cubicBezTo>
                    <a:pt x="1507669" y="1061182"/>
                    <a:pt x="1667839" y="1075081"/>
                    <a:pt x="1796561" y="1098488"/>
                  </a:cubicBezTo>
                  <a:cubicBezTo>
                    <a:pt x="1939179" y="1124821"/>
                    <a:pt x="2005734" y="1127016"/>
                    <a:pt x="2089111" y="1109460"/>
                  </a:cubicBezTo>
                  <a:cubicBezTo>
                    <a:pt x="2141038" y="1098488"/>
                    <a:pt x="2173219" y="1097025"/>
                    <a:pt x="2304866" y="1100682"/>
                  </a:cubicBezTo>
                  <a:cubicBezTo>
                    <a:pt x="2390437" y="1103608"/>
                    <a:pt x="2471619" y="1107266"/>
                    <a:pt x="2486247" y="1109460"/>
                  </a:cubicBezTo>
                  <a:cubicBezTo>
                    <a:pt x="2511113" y="1113118"/>
                    <a:pt x="2518427" y="1108729"/>
                    <a:pt x="2595953" y="1045821"/>
                  </a:cubicBezTo>
                  <a:cubicBezTo>
                    <a:pt x="2642029" y="1009247"/>
                    <a:pt x="2712241" y="955849"/>
                    <a:pt x="2752467" y="927321"/>
                  </a:cubicBezTo>
                  <a:cubicBezTo>
                    <a:pt x="2792692" y="898793"/>
                    <a:pt x="2845351" y="857830"/>
                    <a:pt x="2869486" y="835885"/>
                  </a:cubicBezTo>
                  <a:cubicBezTo>
                    <a:pt x="2922145" y="788339"/>
                    <a:pt x="2936773" y="781024"/>
                    <a:pt x="3026732" y="750302"/>
                  </a:cubicBezTo>
                  <a:cubicBezTo>
                    <a:pt x="3064763" y="737135"/>
                    <a:pt x="3118885" y="712996"/>
                    <a:pt x="3147409" y="696172"/>
                  </a:cubicBezTo>
                  <a:cubicBezTo>
                    <a:pt x="3200067" y="665450"/>
                    <a:pt x="3265891" y="639848"/>
                    <a:pt x="3273205" y="647163"/>
                  </a:cubicBezTo>
                  <a:cubicBezTo>
                    <a:pt x="3276130" y="649357"/>
                    <a:pt x="3271742" y="651552"/>
                    <a:pt x="3263697" y="651552"/>
                  </a:cubicBezTo>
                  <a:cubicBezTo>
                    <a:pt x="3251995" y="652283"/>
                    <a:pt x="3252726" y="653746"/>
                    <a:pt x="3268085" y="662524"/>
                  </a:cubicBezTo>
                  <a:cubicBezTo>
                    <a:pt x="3281250" y="669839"/>
                    <a:pt x="3282713" y="672765"/>
                    <a:pt x="3273936" y="673496"/>
                  </a:cubicBezTo>
                  <a:cubicBezTo>
                    <a:pt x="3267354" y="673496"/>
                    <a:pt x="3259309" y="670570"/>
                    <a:pt x="3257115" y="666181"/>
                  </a:cubicBezTo>
                  <a:cubicBezTo>
                    <a:pt x="3254920" y="662524"/>
                    <a:pt x="3246875" y="658866"/>
                    <a:pt x="3240293" y="658866"/>
                  </a:cubicBezTo>
                  <a:cubicBezTo>
                    <a:pt x="3229322" y="659598"/>
                    <a:pt x="3230054" y="661061"/>
                    <a:pt x="3242487" y="671302"/>
                  </a:cubicBezTo>
                  <a:cubicBezTo>
                    <a:pt x="3255652" y="681542"/>
                    <a:pt x="3255652" y="682274"/>
                    <a:pt x="3243218" y="677885"/>
                  </a:cubicBezTo>
                  <a:cubicBezTo>
                    <a:pt x="3227128" y="672033"/>
                    <a:pt x="3175932" y="685200"/>
                    <a:pt x="3168618" y="696903"/>
                  </a:cubicBezTo>
                  <a:cubicBezTo>
                    <a:pt x="3164961" y="702755"/>
                    <a:pt x="3167887" y="703487"/>
                    <a:pt x="3177395" y="699829"/>
                  </a:cubicBezTo>
                  <a:cubicBezTo>
                    <a:pt x="3184709" y="696172"/>
                    <a:pt x="3205918" y="693246"/>
                    <a:pt x="3224203" y="691783"/>
                  </a:cubicBezTo>
                  <a:cubicBezTo>
                    <a:pt x="3259309" y="690320"/>
                    <a:pt x="3377791" y="675690"/>
                    <a:pt x="3405583" y="669107"/>
                  </a:cubicBezTo>
                  <a:cubicBezTo>
                    <a:pt x="3417285" y="666913"/>
                    <a:pt x="3421674" y="661792"/>
                    <a:pt x="3418748" y="655209"/>
                  </a:cubicBezTo>
                  <a:cubicBezTo>
                    <a:pt x="3416554" y="648626"/>
                    <a:pt x="3419480" y="643505"/>
                    <a:pt x="3427525" y="642774"/>
                  </a:cubicBezTo>
                  <a:cubicBezTo>
                    <a:pt x="3434107" y="642042"/>
                    <a:pt x="3418748" y="639848"/>
                    <a:pt x="3392419" y="636922"/>
                  </a:cubicBezTo>
                  <a:lnTo>
                    <a:pt x="3344879" y="631801"/>
                  </a:lnTo>
                  <a:lnTo>
                    <a:pt x="3395344" y="631070"/>
                  </a:lnTo>
                  <a:lnTo>
                    <a:pt x="3445809" y="629607"/>
                  </a:lnTo>
                  <a:lnTo>
                    <a:pt x="3499199" y="571820"/>
                  </a:lnTo>
                  <a:cubicBezTo>
                    <a:pt x="3555515" y="511838"/>
                    <a:pt x="3608174" y="479653"/>
                    <a:pt x="3639623" y="488431"/>
                  </a:cubicBezTo>
                  <a:cubicBezTo>
                    <a:pt x="3654982" y="492088"/>
                    <a:pt x="3662296" y="505255"/>
                    <a:pt x="3649131" y="505255"/>
                  </a:cubicBezTo>
                  <a:cubicBezTo>
                    <a:pt x="3645474" y="505255"/>
                    <a:pt x="3636698" y="507449"/>
                    <a:pt x="3629384" y="510375"/>
                  </a:cubicBezTo>
                  <a:cubicBezTo>
                    <a:pt x="3620607" y="514033"/>
                    <a:pt x="3618413" y="512570"/>
                    <a:pt x="3622801" y="505986"/>
                  </a:cubicBezTo>
                  <a:cubicBezTo>
                    <a:pt x="3627190" y="498671"/>
                    <a:pt x="3624264" y="497940"/>
                    <a:pt x="3611099" y="501597"/>
                  </a:cubicBezTo>
                  <a:cubicBezTo>
                    <a:pt x="3587695" y="508912"/>
                    <a:pt x="3579650" y="516959"/>
                    <a:pt x="3589158" y="522810"/>
                  </a:cubicBezTo>
                  <a:cubicBezTo>
                    <a:pt x="3593546" y="525736"/>
                    <a:pt x="3597203" y="524273"/>
                    <a:pt x="3597203" y="520616"/>
                  </a:cubicBezTo>
                  <a:cubicBezTo>
                    <a:pt x="3597203" y="516227"/>
                    <a:pt x="3600860" y="512570"/>
                    <a:pt x="3605248" y="512570"/>
                  </a:cubicBezTo>
                  <a:cubicBezTo>
                    <a:pt x="3608905" y="512570"/>
                    <a:pt x="3611099" y="515496"/>
                    <a:pt x="3608905" y="519153"/>
                  </a:cubicBezTo>
                  <a:cubicBezTo>
                    <a:pt x="3606711" y="522810"/>
                    <a:pt x="3614025" y="525005"/>
                    <a:pt x="3624996" y="524273"/>
                  </a:cubicBezTo>
                  <a:cubicBezTo>
                    <a:pt x="3661564" y="522810"/>
                    <a:pt x="3684237" y="484773"/>
                    <a:pt x="3649862" y="482579"/>
                  </a:cubicBezTo>
                  <a:cubicBezTo>
                    <a:pt x="3631578" y="481116"/>
                    <a:pt x="3677654" y="470875"/>
                    <a:pt x="3705447" y="469412"/>
                  </a:cubicBezTo>
                  <a:cubicBezTo>
                    <a:pt x="3724462" y="468681"/>
                    <a:pt x="3742747" y="457708"/>
                    <a:pt x="3785166" y="421134"/>
                  </a:cubicBezTo>
                  <a:cubicBezTo>
                    <a:pt x="3847333" y="368467"/>
                    <a:pt x="3889021" y="345060"/>
                    <a:pt x="3931441" y="340671"/>
                  </a:cubicBezTo>
                  <a:cubicBezTo>
                    <a:pt x="3955576" y="337745"/>
                    <a:pt x="3956308" y="338477"/>
                    <a:pt x="3940949" y="344328"/>
                  </a:cubicBezTo>
                  <a:cubicBezTo>
                    <a:pt x="3927053" y="349449"/>
                    <a:pt x="3931441" y="350912"/>
                    <a:pt x="3962890" y="347986"/>
                  </a:cubicBezTo>
                  <a:lnTo>
                    <a:pt x="4003116" y="345060"/>
                  </a:lnTo>
                  <a:lnTo>
                    <a:pt x="3967278" y="355301"/>
                  </a:lnTo>
                  <a:cubicBezTo>
                    <a:pt x="3948263" y="360421"/>
                    <a:pt x="3927784" y="363347"/>
                    <a:pt x="3921933" y="361153"/>
                  </a:cubicBezTo>
                  <a:cubicBezTo>
                    <a:pt x="3905112" y="354569"/>
                    <a:pt x="3859767" y="374319"/>
                    <a:pt x="3832706" y="399921"/>
                  </a:cubicBezTo>
                  <a:cubicBezTo>
                    <a:pt x="3818078" y="413819"/>
                    <a:pt x="3804182" y="424792"/>
                    <a:pt x="3801257" y="424792"/>
                  </a:cubicBezTo>
                  <a:cubicBezTo>
                    <a:pt x="3798331" y="424792"/>
                    <a:pt x="3796868" y="430643"/>
                    <a:pt x="3797600" y="437958"/>
                  </a:cubicBezTo>
                  <a:cubicBezTo>
                    <a:pt x="3799062" y="446005"/>
                    <a:pt x="3807108" y="451125"/>
                    <a:pt x="3821004" y="451856"/>
                  </a:cubicBezTo>
                  <a:cubicBezTo>
                    <a:pt x="3859767" y="453319"/>
                    <a:pt x="3864155" y="455514"/>
                    <a:pt x="3845870" y="460634"/>
                  </a:cubicBezTo>
                  <a:cubicBezTo>
                    <a:pt x="3835631" y="463560"/>
                    <a:pt x="3816615" y="463560"/>
                    <a:pt x="3802719" y="460634"/>
                  </a:cubicBezTo>
                  <a:cubicBezTo>
                    <a:pt x="3789555" y="457708"/>
                    <a:pt x="3780778" y="457708"/>
                    <a:pt x="3784435" y="461366"/>
                  </a:cubicBezTo>
                  <a:cubicBezTo>
                    <a:pt x="3788092" y="465023"/>
                    <a:pt x="3799062" y="468681"/>
                    <a:pt x="3808570" y="470144"/>
                  </a:cubicBezTo>
                  <a:lnTo>
                    <a:pt x="3826855" y="472338"/>
                  </a:lnTo>
                  <a:lnTo>
                    <a:pt x="3803451" y="493551"/>
                  </a:lnTo>
                  <a:cubicBezTo>
                    <a:pt x="3791017" y="505986"/>
                    <a:pt x="3782241" y="516959"/>
                    <a:pt x="3783704" y="519884"/>
                  </a:cubicBezTo>
                  <a:cubicBezTo>
                    <a:pt x="3785166" y="522079"/>
                    <a:pt x="3777853" y="527199"/>
                    <a:pt x="3768345" y="532320"/>
                  </a:cubicBezTo>
                  <a:cubicBezTo>
                    <a:pt x="3758837" y="536709"/>
                    <a:pt x="3752255" y="537440"/>
                    <a:pt x="3755180" y="533783"/>
                  </a:cubicBezTo>
                  <a:cubicBezTo>
                    <a:pt x="3764688" y="518421"/>
                    <a:pt x="3722268" y="528662"/>
                    <a:pt x="3706178" y="546218"/>
                  </a:cubicBezTo>
                  <a:cubicBezTo>
                    <a:pt x="3696670" y="556459"/>
                    <a:pt x="3671803" y="574746"/>
                    <a:pt x="3651325" y="586449"/>
                  </a:cubicBezTo>
                  <a:cubicBezTo>
                    <a:pt x="3616950" y="606200"/>
                    <a:pt x="3581113" y="636922"/>
                    <a:pt x="3592084" y="636922"/>
                  </a:cubicBezTo>
                  <a:cubicBezTo>
                    <a:pt x="3595009" y="636922"/>
                    <a:pt x="3590621" y="643505"/>
                    <a:pt x="3582576" y="651552"/>
                  </a:cubicBezTo>
                  <a:cubicBezTo>
                    <a:pt x="3574531" y="659598"/>
                    <a:pt x="3564292" y="666181"/>
                    <a:pt x="3559172" y="666181"/>
                  </a:cubicBezTo>
                  <a:cubicBezTo>
                    <a:pt x="3554784" y="666181"/>
                    <a:pt x="3556978" y="661061"/>
                    <a:pt x="3565023" y="655209"/>
                  </a:cubicBezTo>
                  <a:cubicBezTo>
                    <a:pt x="3578188" y="644968"/>
                    <a:pt x="3578188" y="644968"/>
                    <a:pt x="3557709" y="644237"/>
                  </a:cubicBezTo>
                  <a:cubicBezTo>
                    <a:pt x="3546007" y="644237"/>
                    <a:pt x="3537962" y="645700"/>
                    <a:pt x="3540156" y="647894"/>
                  </a:cubicBezTo>
                  <a:cubicBezTo>
                    <a:pt x="3542350" y="650089"/>
                    <a:pt x="3534305" y="661792"/>
                    <a:pt x="3522603" y="673496"/>
                  </a:cubicBezTo>
                  <a:cubicBezTo>
                    <a:pt x="3500662" y="695441"/>
                    <a:pt x="3500662" y="710070"/>
                    <a:pt x="3521872" y="710070"/>
                  </a:cubicBezTo>
                  <a:cubicBezTo>
                    <a:pt x="3531380" y="710070"/>
                    <a:pt x="3532111" y="708607"/>
                    <a:pt x="3523335" y="697635"/>
                  </a:cubicBezTo>
                  <a:cubicBezTo>
                    <a:pt x="3515289" y="688126"/>
                    <a:pt x="3515289" y="686663"/>
                    <a:pt x="3522603" y="691052"/>
                  </a:cubicBezTo>
                  <a:cubicBezTo>
                    <a:pt x="3528454" y="694709"/>
                    <a:pt x="3538693" y="691783"/>
                    <a:pt x="3548201" y="683005"/>
                  </a:cubicBezTo>
                  <a:cubicBezTo>
                    <a:pt x="3564292" y="669839"/>
                    <a:pt x="3564292" y="669839"/>
                    <a:pt x="3551127" y="685200"/>
                  </a:cubicBezTo>
                  <a:cubicBezTo>
                    <a:pt x="3544544" y="693246"/>
                    <a:pt x="3540888" y="702755"/>
                    <a:pt x="3543813" y="704950"/>
                  </a:cubicBezTo>
                  <a:cubicBezTo>
                    <a:pt x="3546007" y="707876"/>
                    <a:pt x="3544544" y="710070"/>
                    <a:pt x="3540156" y="710070"/>
                  </a:cubicBezTo>
                  <a:cubicBezTo>
                    <a:pt x="3535037" y="710070"/>
                    <a:pt x="3531380" y="713728"/>
                    <a:pt x="3531380" y="717385"/>
                  </a:cubicBezTo>
                  <a:cubicBezTo>
                    <a:pt x="3531380" y="728357"/>
                    <a:pt x="3545276" y="726163"/>
                    <a:pt x="3557709" y="713728"/>
                  </a:cubicBezTo>
                  <a:cubicBezTo>
                    <a:pt x="3564292" y="707876"/>
                    <a:pt x="3566486" y="699098"/>
                    <a:pt x="3563560" y="694709"/>
                  </a:cubicBezTo>
                  <a:cubicBezTo>
                    <a:pt x="3560635" y="689589"/>
                    <a:pt x="3561366" y="688126"/>
                    <a:pt x="3565754" y="690320"/>
                  </a:cubicBezTo>
                  <a:cubicBezTo>
                    <a:pt x="3574531" y="696172"/>
                    <a:pt x="3592084" y="677885"/>
                    <a:pt x="3584770" y="671302"/>
                  </a:cubicBezTo>
                  <a:cubicBezTo>
                    <a:pt x="3582576" y="668376"/>
                    <a:pt x="3593546" y="666181"/>
                    <a:pt x="3609637" y="666181"/>
                  </a:cubicBezTo>
                  <a:cubicBezTo>
                    <a:pt x="3646937" y="666181"/>
                    <a:pt x="3703253" y="637653"/>
                    <a:pt x="3739090" y="601079"/>
                  </a:cubicBezTo>
                  <a:cubicBezTo>
                    <a:pt x="3763957" y="575477"/>
                    <a:pt x="3765419" y="572551"/>
                    <a:pt x="3752255" y="569625"/>
                  </a:cubicBezTo>
                  <a:cubicBezTo>
                    <a:pt x="3742747" y="566699"/>
                    <a:pt x="3727388" y="573283"/>
                    <a:pt x="3709835" y="588644"/>
                  </a:cubicBezTo>
                  <a:cubicBezTo>
                    <a:pt x="3694476" y="601079"/>
                    <a:pt x="3684968" y="606931"/>
                    <a:pt x="3688625" y="601079"/>
                  </a:cubicBezTo>
                  <a:cubicBezTo>
                    <a:pt x="3693013" y="593033"/>
                    <a:pt x="3691551" y="591570"/>
                    <a:pt x="3682774" y="595227"/>
                  </a:cubicBezTo>
                  <a:cubicBezTo>
                    <a:pt x="3656445" y="605468"/>
                    <a:pt x="3672535" y="593033"/>
                    <a:pt x="3706178" y="576209"/>
                  </a:cubicBezTo>
                  <a:cubicBezTo>
                    <a:pt x="3727388" y="565968"/>
                    <a:pt x="3747135" y="561579"/>
                    <a:pt x="3755180" y="564505"/>
                  </a:cubicBezTo>
                  <a:cubicBezTo>
                    <a:pt x="3763225" y="566699"/>
                    <a:pt x="3773464" y="565236"/>
                    <a:pt x="3779315" y="560848"/>
                  </a:cubicBezTo>
                  <a:cubicBezTo>
                    <a:pt x="3787361" y="554996"/>
                    <a:pt x="3788823" y="554996"/>
                    <a:pt x="3785166" y="561579"/>
                  </a:cubicBezTo>
                  <a:cubicBezTo>
                    <a:pt x="3781510" y="566699"/>
                    <a:pt x="3788092" y="571820"/>
                    <a:pt x="3801988" y="574746"/>
                  </a:cubicBezTo>
                  <a:cubicBezTo>
                    <a:pt x="3813690" y="577672"/>
                    <a:pt x="3826123" y="582792"/>
                    <a:pt x="3828317" y="587181"/>
                  </a:cubicBezTo>
                  <a:cubicBezTo>
                    <a:pt x="3831974" y="592301"/>
                    <a:pt x="3829780" y="593033"/>
                    <a:pt x="3824661" y="590107"/>
                  </a:cubicBezTo>
                  <a:cubicBezTo>
                    <a:pt x="3819541" y="586449"/>
                    <a:pt x="3808570" y="590107"/>
                    <a:pt x="3799794" y="597422"/>
                  </a:cubicBezTo>
                  <a:cubicBezTo>
                    <a:pt x="3791017" y="604737"/>
                    <a:pt x="3788092" y="606200"/>
                    <a:pt x="3793212" y="600348"/>
                  </a:cubicBezTo>
                  <a:cubicBezTo>
                    <a:pt x="3805645" y="586449"/>
                    <a:pt x="3804182" y="580598"/>
                    <a:pt x="3788092" y="576209"/>
                  </a:cubicBezTo>
                  <a:cubicBezTo>
                    <a:pt x="3777121" y="574014"/>
                    <a:pt x="3764688" y="582792"/>
                    <a:pt x="3740553" y="608394"/>
                  </a:cubicBezTo>
                  <a:cubicBezTo>
                    <a:pt x="3722268" y="628144"/>
                    <a:pt x="3695207" y="650089"/>
                    <a:pt x="3679849" y="656672"/>
                  </a:cubicBezTo>
                  <a:cubicBezTo>
                    <a:pt x="3664490" y="663255"/>
                    <a:pt x="3644011" y="675690"/>
                    <a:pt x="3633772" y="684468"/>
                  </a:cubicBezTo>
                  <a:cubicBezTo>
                    <a:pt x="3620607" y="695441"/>
                    <a:pt x="3618413" y="695441"/>
                    <a:pt x="3625727" y="686663"/>
                  </a:cubicBezTo>
                  <a:cubicBezTo>
                    <a:pt x="3634503" y="674959"/>
                    <a:pt x="3633772" y="673496"/>
                    <a:pt x="3616950" y="673496"/>
                  </a:cubicBezTo>
                  <a:cubicBezTo>
                    <a:pt x="3603786" y="673496"/>
                    <a:pt x="3592815" y="680811"/>
                    <a:pt x="3581844" y="697635"/>
                  </a:cubicBezTo>
                  <a:cubicBezTo>
                    <a:pt x="3553321" y="737867"/>
                    <a:pt x="3546739" y="742255"/>
                    <a:pt x="3534305" y="732015"/>
                  </a:cubicBezTo>
                  <a:cubicBezTo>
                    <a:pt x="3528454" y="726894"/>
                    <a:pt x="3521872" y="724700"/>
                    <a:pt x="3518946" y="727626"/>
                  </a:cubicBezTo>
                  <a:cubicBezTo>
                    <a:pt x="3513095" y="732746"/>
                    <a:pt x="3513095" y="732015"/>
                    <a:pt x="3548933" y="753228"/>
                  </a:cubicBezTo>
                  <a:cubicBezTo>
                    <a:pt x="3565023" y="762006"/>
                    <a:pt x="3579650" y="766394"/>
                    <a:pt x="3581844" y="763468"/>
                  </a:cubicBezTo>
                  <a:cubicBezTo>
                    <a:pt x="3584039" y="759811"/>
                    <a:pt x="3597203" y="749570"/>
                    <a:pt x="3610368" y="740061"/>
                  </a:cubicBezTo>
                  <a:cubicBezTo>
                    <a:pt x="3629384" y="726894"/>
                    <a:pt x="3633041" y="721042"/>
                    <a:pt x="3624996" y="716654"/>
                  </a:cubicBezTo>
                  <a:cubicBezTo>
                    <a:pt x="3618413" y="712265"/>
                    <a:pt x="3621339" y="710070"/>
                    <a:pt x="3634503" y="710070"/>
                  </a:cubicBezTo>
                  <a:cubicBezTo>
                    <a:pt x="3668147" y="710070"/>
                    <a:pt x="3709104" y="688126"/>
                    <a:pt x="3750060" y="649357"/>
                  </a:cubicBezTo>
                  <a:cubicBezTo>
                    <a:pt x="3772002" y="628144"/>
                    <a:pt x="3787361" y="614977"/>
                    <a:pt x="3784435" y="620098"/>
                  </a:cubicBezTo>
                  <a:cubicBezTo>
                    <a:pt x="3782241" y="624487"/>
                    <a:pt x="3784435" y="630338"/>
                    <a:pt x="3788823" y="631801"/>
                  </a:cubicBezTo>
                  <a:cubicBezTo>
                    <a:pt x="3793943" y="633996"/>
                    <a:pt x="3791749" y="636190"/>
                    <a:pt x="3782972" y="636190"/>
                  </a:cubicBezTo>
                  <a:cubicBezTo>
                    <a:pt x="3774927" y="636922"/>
                    <a:pt x="3757374" y="648626"/>
                    <a:pt x="3743478" y="662524"/>
                  </a:cubicBezTo>
                  <a:lnTo>
                    <a:pt x="3718611" y="688126"/>
                  </a:lnTo>
                  <a:lnTo>
                    <a:pt x="3743478" y="688126"/>
                  </a:lnTo>
                  <a:cubicBezTo>
                    <a:pt x="3756643" y="688126"/>
                    <a:pt x="3774927" y="682274"/>
                    <a:pt x="3782972" y="674959"/>
                  </a:cubicBezTo>
                  <a:cubicBezTo>
                    <a:pt x="3797600" y="663255"/>
                    <a:pt x="3797600" y="663255"/>
                    <a:pt x="3787361" y="676422"/>
                  </a:cubicBezTo>
                  <a:cubicBezTo>
                    <a:pt x="3781510" y="684468"/>
                    <a:pt x="3763225" y="702755"/>
                    <a:pt x="3747866" y="716654"/>
                  </a:cubicBezTo>
                  <a:lnTo>
                    <a:pt x="3719343" y="742987"/>
                  </a:lnTo>
                  <a:lnTo>
                    <a:pt x="3740553" y="747376"/>
                  </a:lnTo>
                  <a:cubicBezTo>
                    <a:pt x="3755911" y="750302"/>
                    <a:pt x="3766882" y="747376"/>
                    <a:pt x="3780047" y="736404"/>
                  </a:cubicBezTo>
                  <a:lnTo>
                    <a:pt x="3798331" y="721042"/>
                  </a:lnTo>
                  <a:lnTo>
                    <a:pt x="3785166" y="736404"/>
                  </a:lnTo>
                  <a:cubicBezTo>
                    <a:pt x="3774927" y="748839"/>
                    <a:pt x="3774196" y="753228"/>
                    <a:pt x="3781510" y="756154"/>
                  </a:cubicBezTo>
                  <a:cubicBezTo>
                    <a:pt x="3787361" y="758348"/>
                    <a:pt x="3785898" y="760543"/>
                    <a:pt x="3777121" y="760543"/>
                  </a:cubicBezTo>
                  <a:cubicBezTo>
                    <a:pt x="3769808" y="761274"/>
                    <a:pt x="3754449" y="769320"/>
                    <a:pt x="3742015" y="779561"/>
                  </a:cubicBezTo>
                  <a:cubicBezTo>
                    <a:pt x="3730313" y="789802"/>
                    <a:pt x="3716417" y="797848"/>
                    <a:pt x="3712029" y="797848"/>
                  </a:cubicBezTo>
                  <a:cubicBezTo>
                    <a:pt x="3706909" y="797848"/>
                    <a:pt x="3713492" y="791265"/>
                    <a:pt x="3725925" y="783950"/>
                  </a:cubicBezTo>
                  <a:cubicBezTo>
                    <a:pt x="3763225" y="761274"/>
                    <a:pt x="3763225" y="753959"/>
                    <a:pt x="3723731" y="753959"/>
                  </a:cubicBezTo>
                  <a:lnTo>
                    <a:pt x="3688625" y="753959"/>
                  </a:lnTo>
                  <a:lnTo>
                    <a:pt x="3710566" y="740061"/>
                  </a:lnTo>
                  <a:cubicBezTo>
                    <a:pt x="3723000" y="732746"/>
                    <a:pt x="3739090" y="719579"/>
                    <a:pt x="3746404" y="710802"/>
                  </a:cubicBezTo>
                  <a:lnTo>
                    <a:pt x="3760300" y="695441"/>
                  </a:lnTo>
                  <a:lnTo>
                    <a:pt x="3733970" y="695441"/>
                  </a:lnTo>
                  <a:cubicBezTo>
                    <a:pt x="3709104" y="695441"/>
                    <a:pt x="3647668" y="717385"/>
                    <a:pt x="3627921" y="733478"/>
                  </a:cubicBezTo>
                  <a:cubicBezTo>
                    <a:pt x="3619876" y="740061"/>
                    <a:pt x="3619876" y="742987"/>
                    <a:pt x="3627921" y="748839"/>
                  </a:cubicBezTo>
                  <a:cubicBezTo>
                    <a:pt x="3634503" y="753228"/>
                    <a:pt x="3633041" y="753959"/>
                    <a:pt x="3623533" y="751033"/>
                  </a:cubicBezTo>
                  <a:cubicBezTo>
                    <a:pt x="3614756" y="748107"/>
                    <a:pt x="3604517" y="751765"/>
                    <a:pt x="3595741" y="760543"/>
                  </a:cubicBezTo>
                  <a:cubicBezTo>
                    <a:pt x="3578919" y="779561"/>
                    <a:pt x="3578919" y="783219"/>
                    <a:pt x="3597935" y="783219"/>
                  </a:cubicBezTo>
                  <a:cubicBezTo>
                    <a:pt x="3605980" y="783219"/>
                    <a:pt x="3610368" y="780293"/>
                    <a:pt x="3608174" y="775904"/>
                  </a:cubicBezTo>
                  <a:cubicBezTo>
                    <a:pt x="3605980" y="772246"/>
                    <a:pt x="3608174" y="770783"/>
                    <a:pt x="3614025" y="772978"/>
                  </a:cubicBezTo>
                  <a:cubicBezTo>
                    <a:pt x="3619876" y="775172"/>
                    <a:pt x="3629384" y="771515"/>
                    <a:pt x="3635966" y="765663"/>
                  </a:cubicBezTo>
                  <a:cubicBezTo>
                    <a:pt x="3642549" y="759080"/>
                    <a:pt x="3656445" y="753959"/>
                    <a:pt x="3668147" y="753959"/>
                  </a:cubicBezTo>
                  <a:cubicBezTo>
                    <a:pt x="3687162" y="754691"/>
                    <a:pt x="3686431" y="755422"/>
                    <a:pt x="3659370" y="764931"/>
                  </a:cubicBezTo>
                  <a:cubicBezTo>
                    <a:pt x="3643280" y="770783"/>
                    <a:pt x="3628652" y="775904"/>
                    <a:pt x="3626458" y="775904"/>
                  </a:cubicBezTo>
                  <a:cubicBezTo>
                    <a:pt x="3624264" y="775904"/>
                    <a:pt x="3627921" y="779561"/>
                    <a:pt x="3633772" y="783950"/>
                  </a:cubicBezTo>
                  <a:cubicBezTo>
                    <a:pt x="3642549" y="789802"/>
                    <a:pt x="3641086" y="790533"/>
                    <a:pt x="3628652" y="786876"/>
                  </a:cubicBezTo>
                  <a:cubicBezTo>
                    <a:pt x="3619876" y="784682"/>
                    <a:pt x="3611099" y="786144"/>
                    <a:pt x="3608905" y="789802"/>
                  </a:cubicBezTo>
                  <a:cubicBezTo>
                    <a:pt x="3603054" y="798580"/>
                    <a:pt x="3633041" y="816135"/>
                    <a:pt x="3647668" y="813209"/>
                  </a:cubicBezTo>
                  <a:cubicBezTo>
                    <a:pt x="3652788" y="812478"/>
                    <a:pt x="3654982" y="814672"/>
                    <a:pt x="3652788" y="818330"/>
                  </a:cubicBezTo>
                  <a:cubicBezTo>
                    <a:pt x="3650594" y="822719"/>
                    <a:pt x="3652788" y="827108"/>
                    <a:pt x="3657176" y="829302"/>
                  </a:cubicBezTo>
                  <a:cubicBezTo>
                    <a:pt x="3662296" y="830765"/>
                    <a:pt x="3657176" y="832228"/>
                    <a:pt x="3644743" y="832959"/>
                  </a:cubicBezTo>
                  <a:cubicBezTo>
                    <a:pt x="3608174" y="833691"/>
                    <a:pt x="3597935" y="836617"/>
                    <a:pt x="3601592" y="843200"/>
                  </a:cubicBezTo>
                  <a:cubicBezTo>
                    <a:pt x="3603786" y="846858"/>
                    <a:pt x="3608174" y="847589"/>
                    <a:pt x="3611099" y="846126"/>
                  </a:cubicBezTo>
                  <a:cubicBezTo>
                    <a:pt x="3618413" y="841006"/>
                    <a:pt x="3657176" y="881237"/>
                    <a:pt x="3651325" y="887821"/>
                  </a:cubicBezTo>
                  <a:cubicBezTo>
                    <a:pt x="3648400" y="890015"/>
                    <a:pt x="3633041" y="881237"/>
                    <a:pt x="3616950" y="867339"/>
                  </a:cubicBezTo>
                  <a:cubicBezTo>
                    <a:pt x="3572337" y="828571"/>
                    <a:pt x="3567217" y="836617"/>
                    <a:pt x="3608174" y="880506"/>
                  </a:cubicBezTo>
                  <a:lnTo>
                    <a:pt x="3644743" y="918543"/>
                  </a:lnTo>
                  <a:lnTo>
                    <a:pt x="3606711" y="882700"/>
                  </a:lnTo>
                  <a:cubicBezTo>
                    <a:pt x="3559172" y="837348"/>
                    <a:pt x="3546007" y="844663"/>
                    <a:pt x="3590621" y="891478"/>
                  </a:cubicBezTo>
                  <a:lnTo>
                    <a:pt x="3622801" y="925858"/>
                  </a:lnTo>
                  <a:lnTo>
                    <a:pt x="3586233" y="892210"/>
                  </a:lnTo>
                  <a:cubicBezTo>
                    <a:pt x="3535768" y="845395"/>
                    <a:pt x="3518946" y="854172"/>
                    <a:pt x="3565754" y="903182"/>
                  </a:cubicBezTo>
                  <a:lnTo>
                    <a:pt x="3600860" y="940488"/>
                  </a:lnTo>
                  <a:lnTo>
                    <a:pt x="3562829" y="904645"/>
                  </a:lnTo>
                  <a:cubicBezTo>
                    <a:pt x="3542350" y="884895"/>
                    <a:pt x="3521872" y="871728"/>
                    <a:pt x="3517484" y="874654"/>
                  </a:cubicBezTo>
                  <a:cubicBezTo>
                    <a:pt x="3512364" y="877580"/>
                    <a:pt x="3510170" y="875385"/>
                    <a:pt x="3510901" y="869534"/>
                  </a:cubicBezTo>
                  <a:cubicBezTo>
                    <a:pt x="3512364" y="864413"/>
                    <a:pt x="3508707" y="860756"/>
                    <a:pt x="3503588" y="862219"/>
                  </a:cubicBezTo>
                  <a:cubicBezTo>
                    <a:pt x="3497737" y="862950"/>
                    <a:pt x="3495542" y="860756"/>
                    <a:pt x="3498468" y="856367"/>
                  </a:cubicBezTo>
                  <a:cubicBezTo>
                    <a:pt x="3503588" y="848321"/>
                    <a:pt x="3485303" y="846126"/>
                    <a:pt x="3477258" y="854172"/>
                  </a:cubicBezTo>
                  <a:cubicBezTo>
                    <a:pt x="3472870" y="858561"/>
                    <a:pt x="3450929" y="864413"/>
                    <a:pt x="3450929" y="860756"/>
                  </a:cubicBezTo>
                  <a:cubicBezTo>
                    <a:pt x="3450929" y="860024"/>
                    <a:pt x="3461168" y="849784"/>
                    <a:pt x="3473601" y="837348"/>
                  </a:cubicBezTo>
                  <a:cubicBezTo>
                    <a:pt x="3491154" y="820524"/>
                    <a:pt x="3494811" y="819061"/>
                    <a:pt x="3490423" y="830765"/>
                  </a:cubicBezTo>
                  <a:cubicBezTo>
                    <a:pt x="3485303" y="843932"/>
                    <a:pt x="3486035" y="844663"/>
                    <a:pt x="3497737" y="835154"/>
                  </a:cubicBezTo>
                  <a:cubicBezTo>
                    <a:pt x="3509438" y="824913"/>
                    <a:pt x="3508707" y="823450"/>
                    <a:pt x="3486035" y="811746"/>
                  </a:cubicBezTo>
                  <a:cubicBezTo>
                    <a:pt x="3463362" y="800043"/>
                    <a:pt x="3461168" y="800043"/>
                    <a:pt x="3447272" y="811015"/>
                  </a:cubicBezTo>
                  <a:cubicBezTo>
                    <a:pt x="3433376" y="822719"/>
                    <a:pt x="3433376" y="822719"/>
                    <a:pt x="3442883" y="811015"/>
                  </a:cubicBezTo>
                  <a:cubicBezTo>
                    <a:pt x="3451660" y="799311"/>
                    <a:pt x="3450929" y="797848"/>
                    <a:pt x="3438495" y="797848"/>
                  </a:cubicBezTo>
                  <a:cubicBezTo>
                    <a:pt x="3430450" y="797848"/>
                    <a:pt x="3418017" y="804432"/>
                    <a:pt x="3410703" y="812478"/>
                  </a:cubicBezTo>
                  <a:cubicBezTo>
                    <a:pt x="3397538" y="827108"/>
                    <a:pt x="3398270" y="827108"/>
                    <a:pt x="3429719" y="827108"/>
                  </a:cubicBezTo>
                  <a:cubicBezTo>
                    <a:pt x="3448003" y="827108"/>
                    <a:pt x="3467750" y="822719"/>
                    <a:pt x="3473601" y="818330"/>
                  </a:cubicBezTo>
                  <a:cubicBezTo>
                    <a:pt x="3478721" y="813209"/>
                    <a:pt x="3471407" y="822719"/>
                    <a:pt x="3455317" y="839543"/>
                  </a:cubicBezTo>
                  <a:lnTo>
                    <a:pt x="3426793" y="869534"/>
                  </a:lnTo>
                  <a:lnTo>
                    <a:pt x="3456780" y="868071"/>
                  </a:lnTo>
                  <a:cubicBezTo>
                    <a:pt x="3473601" y="866608"/>
                    <a:pt x="3485303" y="868802"/>
                    <a:pt x="3483109" y="872460"/>
                  </a:cubicBezTo>
                  <a:cubicBezTo>
                    <a:pt x="3480915" y="875385"/>
                    <a:pt x="3484572" y="878311"/>
                    <a:pt x="3490423" y="878311"/>
                  </a:cubicBezTo>
                  <a:cubicBezTo>
                    <a:pt x="3509438" y="878311"/>
                    <a:pt x="3503588" y="888552"/>
                    <a:pt x="3479452" y="899524"/>
                  </a:cubicBezTo>
                  <a:cubicBezTo>
                    <a:pt x="3467750" y="904645"/>
                    <a:pt x="3458974" y="911228"/>
                    <a:pt x="3461899" y="913423"/>
                  </a:cubicBezTo>
                  <a:cubicBezTo>
                    <a:pt x="3465556" y="917080"/>
                    <a:pt x="3453854" y="922200"/>
                    <a:pt x="3403389" y="939756"/>
                  </a:cubicBezTo>
                  <a:cubicBezTo>
                    <a:pt x="3393881" y="943413"/>
                    <a:pt x="3395344" y="941219"/>
                    <a:pt x="3407046" y="933904"/>
                  </a:cubicBezTo>
                  <a:cubicBezTo>
                    <a:pt x="3432644" y="917812"/>
                    <a:pt x="3414360" y="919274"/>
                    <a:pt x="3370477" y="936830"/>
                  </a:cubicBezTo>
                  <a:cubicBezTo>
                    <a:pt x="3346342" y="946339"/>
                    <a:pt x="3328789" y="949265"/>
                    <a:pt x="3321475" y="945608"/>
                  </a:cubicBezTo>
                  <a:cubicBezTo>
                    <a:pt x="3313430" y="940488"/>
                    <a:pt x="3317819" y="937562"/>
                    <a:pt x="3340491" y="933904"/>
                  </a:cubicBezTo>
                  <a:cubicBezTo>
                    <a:pt x="3356581" y="931710"/>
                    <a:pt x="3378523" y="925858"/>
                    <a:pt x="3388762" y="920737"/>
                  </a:cubicBezTo>
                  <a:cubicBezTo>
                    <a:pt x="3406315" y="912691"/>
                    <a:pt x="3406315" y="911960"/>
                    <a:pt x="3395344" y="898793"/>
                  </a:cubicBezTo>
                  <a:cubicBezTo>
                    <a:pt x="3388030" y="891478"/>
                    <a:pt x="3385836" y="885626"/>
                    <a:pt x="3390225" y="885626"/>
                  </a:cubicBezTo>
                  <a:cubicBezTo>
                    <a:pt x="3393881" y="885626"/>
                    <a:pt x="3403389" y="892210"/>
                    <a:pt x="3410703" y="900256"/>
                  </a:cubicBezTo>
                  <a:cubicBezTo>
                    <a:pt x="3418017" y="908302"/>
                    <a:pt x="3428987" y="914886"/>
                    <a:pt x="3435570" y="914886"/>
                  </a:cubicBezTo>
                  <a:cubicBezTo>
                    <a:pt x="3450929" y="914154"/>
                    <a:pt x="3485303" y="887821"/>
                    <a:pt x="3478721" y="881237"/>
                  </a:cubicBezTo>
                  <a:cubicBezTo>
                    <a:pt x="3475795" y="878311"/>
                    <a:pt x="3467750" y="880506"/>
                    <a:pt x="3460436" y="886358"/>
                  </a:cubicBezTo>
                  <a:cubicBezTo>
                    <a:pt x="3450197" y="895136"/>
                    <a:pt x="3449466" y="895136"/>
                    <a:pt x="3453854" y="886358"/>
                  </a:cubicBezTo>
                  <a:cubicBezTo>
                    <a:pt x="3458242" y="879774"/>
                    <a:pt x="3456780" y="877580"/>
                    <a:pt x="3450197" y="879774"/>
                  </a:cubicBezTo>
                  <a:cubicBezTo>
                    <a:pt x="3444346" y="881969"/>
                    <a:pt x="3439958" y="887821"/>
                    <a:pt x="3439958" y="892941"/>
                  </a:cubicBezTo>
                  <a:cubicBezTo>
                    <a:pt x="3439958" y="898061"/>
                    <a:pt x="3434838" y="903913"/>
                    <a:pt x="3428987" y="905376"/>
                  </a:cubicBezTo>
                  <a:cubicBezTo>
                    <a:pt x="3422405" y="907571"/>
                    <a:pt x="3420942" y="906108"/>
                    <a:pt x="3425331" y="902450"/>
                  </a:cubicBezTo>
                  <a:cubicBezTo>
                    <a:pt x="3438495" y="891478"/>
                    <a:pt x="3435570" y="880506"/>
                    <a:pt x="3419480" y="881237"/>
                  </a:cubicBezTo>
                  <a:cubicBezTo>
                    <a:pt x="3410703" y="881969"/>
                    <a:pt x="3399001" y="879774"/>
                    <a:pt x="3394613" y="876117"/>
                  </a:cubicBezTo>
                  <a:cubicBezTo>
                    <a:pt x="3388762" y="871728"/>
                    <a:pt x="3385105" y="871728"/>
                    <a:pt x="3385105" y="876848"/>
                  </a:cubicBezTo>
                  <a:cubicBezTo>
                    <a:pt x="3385105" y="881237"/>
                    <a:pt x="3374134" y="887089"/>
                    <a:pt x="3361701" y="890015"/>
                  </a:cubicBezTo>
                  <a:cubicBezTo>
                    <a:pt x="3340491" y="894404"/>
                    <a:pt x="3339760" y="895867"/>
                    <a:pt x="3352193" y="900987"/>
                  </a:cubicBezTo>
                  <a:cubicBezTo>
                    <a:pt x="3373403" y="909034"/>
                    <a:pt x="3379254" y="909034"/>
                    <a:pt x="3373403" y="899524"/>
                  </a:cubicBezTo>
                  <a:cubicBezTo>
                    <a:pt x="3370477" y="894404"/>
                    <a:pt x="3372672" y="892210"/>
                    <a:pt x="3377791" y="894404"/>
                  </a:cubicBezTo>
                  <a:cubicBezTo>
                    <a:pt x="3396076" y="900256"/>
                    <a:pt x="3393150" y="913423"/>
                    <a:pt x="3373403" y="917812"/>
                  </a:cubicBezTo>
                  <a:cubicBezTo>
                    <a:pt x="3360238" y="921469"/>
                    <a:pt x="3349999" y="919274"/>
                    <a:pt x="3341954" y="911228"/>
                  </a:cubicBezTo>
                  <a:cubicBezTo>
                    <a:pt x="3334640" y="905376"/>
                    <a:pt x="3325864" y="900256"/>
                    <a:pt x="3322207" y="900256"/>
                  </a:cubicBezTo>
                  <a:cubicBezTo>
                    <a:pt x="3318550" y="900256"/>
                    <a:pt x="3320744" y="903913"/>
                    <a:pt x="3326595" y="908302"/>
                  </a:cubicBezTo>
                  <a:cubicBezTo>
                    <a:pt x="3335372" y="914886"/>
                    <a:pt x="3334640" y="915617"/>
                    <a:pt x="3321475" y="912691"/>
                  </a:cubicBezTo>
                  <a:cubicBezTo>
                    <a:pt x="3311968" y="910497"/>
                    <a:pt x="3304654" y="910497"/>
                    <a:pt x="3304654" y="911960"/>
                  </a:cubicBezTo>
                  <a:cubicBezTo>
                    <a:pt x="3304654" y="914154"/>
                    <a:pt x="3311968" y="918543"/>
                    <a:pt x="3321475" y="922932"/>
                  </a:cubicBezTo>
                  <a:cubicBezTo>
                    <a:pt x="3333177" y="928052"/>
                    <a:pt x="3328058" y="928784"/>
                    <a:pt x="3298803" y="925858"/>
                  </a:cubicBezTo>
                  <a:cubicBezTo>
                    <a:pt x="3273936" y="922932"/>
                    <a:pt x="3260771" y="924395"/>
                    <a:pt x="3263697" y="928784"/>
                  </a:cubicBezTo>
                  <a:cubicBezTo>
                    <a:pt x="3266622" y="932441"/>
                    <a:pt x="3260771" y="936830"/>
                    <a:pt x="3251995" y="938293"/>
                  </a:cubicBezTo>
                  <a:cubicBezTo>
                    <a:pt x="3242487" y="939756"/>
                    <a:pt x="3235905" y="944876"/>
                    <a:pt x="3236636" y="949997"/>
                  </a:cubicBezTo>
                  <a:cubicBezTo>
                    <a:pt x="3238099" y="954386"/>
                    <a:pt x="3232248" y="958775"/>
                    <a:pt x="3224934" y="958775"/>
                  </a:cubicBezTo>
                  <a:cubicBezTo>
                    <a:pt x="3216889" y="958775"/>
                    <a:pt x="3208844" y="961701"/>
                    <a:pt x="3205918" y="965358"/>
                  </a:cubicBezTo>
                  <a:cubicBezTo>
                    <a:pt x="3199336" y="977062"/>
                    <a:pt x="3241024" y="978525"/>
                    <a:pt x="3262966" y="967552"/>
                  </a:cubicBezTo>
                  <a:cubicBezTo>
                    <a:pt x="3276862" y="960969"/>
                    <a:pt x="3287101" y="960238"/>
                    <a:pt x="3295877" y="965358"/>
                  </a:cubicBezTo>
                  <a:cubicBezTo>
                    <a:pt x="3306117" y="971941"/>
                    <a:pt x="3304654" y="972673"/>
                    <a:pt x="3286370" y="973404"/>
                  </a:cubicBezTo>
                  <a:cubicBezTo>
                    <a:pt x="3273936" y="973404"/>
                    <a:pt x="3256383" y="979256"/>
                    <a:pt x="3246875" y="985839"/>
                  </a:cubicBezTo>
                  <a:cubicBezTo>
                    <a:pt x="3236636" y="992423"/>
                    <a:pt x="3231516" y="993886"/>
                    <a:pt x="3234442" y="989497"/>
                  </a:cubicBezTo>
                  <a:cubicBezTo>
                    <a:pt x="3243950" y="973404"/>
                    <a:pt x="3198605" y="976330"/>
                    <a:pt x="3170812" y="993886"/>
                  </a:cubicBezTo>
                  <a:cubicBezTo>
                    <a:pt x="3154722" y="1003395"/>
                    <a:pt x="3140826" y="1009247"/>
                    <a:pt x="3137901" y="1007053"/>
                  </a:cubicBezTo>
                  <a:cubicBezTo>
                    <a:pt x="3135707" y="1004858"/>
                    <a:pt x="3137901" y="1002664"/>
                    <a:pt x="3143020" y="1002664"/>
                  </a:cubicBezTo>
                  <a:cubicBezTo>
                    <a:pt x="3148140" y="1002664"/>
                    <a:pt x="3150334" y="999738"/>
                    <a:pt x="3148140" y="996080"/>
                  </a:cubicBezTo>
                  <a:cubicBezTo>
                    <a:pt x="3145214" y="992423"/>
                    <a:pt x="3153259" y="987302"/>
                    <a:pt x="3164961" y="984377"/>
                  </a:cubicBezTo>
                  <a:cubicBezTo>
                    <a:pt x="3185440" y="979988"/>
                    <a:pt x="3211038" y="959506"/>
                    <a:pt x="3197873" y="958043"/>
                  </a:cubicBezTo>
                  <a:cubicBezTo>
                    <a:pt x="3194216" y="957312"/>
                    <a:pt x="3198605" y="955117"/>
                    <a:pt x="3208113" y="952923"/>
                  </a:cubicBezTo>
                  <a:cubicBezTo>
                    <a:pt x="3231516" y="946339"/>
                    <a:pt x="3229322" y="933904"/>
                    <a:pt x="3204456" y="930978"/>
                  </a:cubicBezTo>
                  <a:cubicBezTo>
                    <a:pt x="3190560" y="929515"/>
                    <a:pt x="3186903" y="930978"/>
                    <a:pt x="3194216" y="935367"/>
                  </a:cubicBezTo>
                  <a:cubicBezTo>
                    <a:pt x="3201530" y="940488"/>
                    <a:pt x="3198605" y="943413"/>
                    <a:pt x="3183246" y="945608"/>
                  </a:cubicBezTo>
                  <a:cubicBezTo>
                    <a:pt x="3171544" y="947802"/>
                    <a:pt x="3156185" y="952191"/>
                    <a:pt x="3149603" y="955117"/>
                  </a:cubicBezTo>
                  <a:cubicBezTo>
                    <a:pt x="3142289" y="958043"/>
                    <a:pt x="3136438" y="957312"/>
                    <a:pt x="3136438" y="952923"/>
                  </a:cubicBezTo>
                  <a:cubicBezTo>
                    <a:pt x="3136438" y="949265"/>
                    <a:pt x="3147409" y="943413"/>
                    <a:pt x="3160573" y="940488"/>
                  </a:cubicBezTo>
                  <a:cubicBezTo>
                    <a:pt x="3183977" y="935367"/>
                    <a:pt x="3183977" y="934636"/>
                    <a:pt x="3143752" y="925126"/>
                  </a:cubicBezTo>
                  <a:cubicBezTo>
                    <a:pt x="3121810" y="919274"/>
                    <a:pt x="3096212" y="916349"/>
                    <a:pt x="3087436" y="918543"/>
                  </a:cubicBezTo>
                  <a:cubicBezTo>
                    <a:pt x="3078659" y="920737"/>
                    <a:pt x="3069152" y="919274"/>
                    <a:pt x="3066957" y="914886"/>
                  </a:cubicBezTo>
                  <a:cubicBezTo>
                    <a:pt x="3064763" y="911228"/>
                    <a:pt x="3056718" y="907571"/>
                    <a:pt x="3050136" y="907571"/>
                  </a:cubicBezTo>
                  <a:cubicBezTo>
                    <a:pt x="3040628" y="907571"/>
                    <a:pt x="3040628" y="909034"/>
                    <a:pt x="3053061" y="919274"/>
                  </a:cubicBezTo>
                  <a:cubicBezTo>
                    <a:pt x="3065495" y="930247"/>
                    <a:pt x="3065495" y="930247"/>
                    <a:pt x="3047210" y="919274"/>
                  </a:cubicBezTo>
                  <a:cubicBezTo>
                    <a:pt x="3021612" y="903913"/>
                    <a:pt x="3015030" y="904645"/>
                    <a:pt x="3027463" y="920006"/>
                  </a:cubicBezTo>
                  <a:cubicBezTo>
                    <a:pt x="3036240" y="930247"/>
                    <a:pt x="3034046" y="930247"/>
                    <a:pt x="3014298" y="918543"/>
                  </a:cubicBezTo>
                  <a:cubicBezTo>
                    <a:pt x="3001134" y="910497"/>
                    <a:pt x="2990163" y="901719"/>
                    <a:pt x="2990163" y="898793"/>
                  </a:cubicBezTo>
                  <a:cubicBezTo>
                    <a:pt x="2990163" y="895867"/>
                    <a:pt x="2986506" y="892941"/>
                    <a:pt x="2982118" y="892941"/>
                  </a:cubicBezTo>
                  <a:cubicBezTo>
                    <a:pt x="2976267" y="892941"/>
                    <a:pt x="2976998" y="897330"/>
                    <a:pt x="2983581" y="904645"/>
                  </a:cubicBezTo>
                  <a:cubicBezTo>
                    <a:pt x="2992357" y="915617"/>
                    <a:pt x="2991626" y="916349"/>
                    <a:pt x="2976267" y="911228"/>
                  </a:cubicBezTo>
                  <a:cubicBezTo>
                    <a:pt x="2965296" y="908302"/>
                    <a:pt x="2960908" y="909034"/>
                    <a:pt x="2963834" y="913423"/>
                  </a:cubicBezTo>
                  <a:cubicBezTo>
                    <a:pt x="2970416" y="924395"/>
                    <a:pt x="2947012" y="930247"/>
                    <a:pt x="2931653" y="922200"/>
                  </a:cubicBezTo>
                  <a:cubicBezTo>
                    <a:pt x="2915563" y="913423"/>
                    <a:pt x="2892890" y="920006"/>
                    <a:pt x="2900204" y="931710"/>
                  </a:cubicBezTo>
                  <a:cubicBezTo>
                    <a:pt x="2903130" y="936099"/>
                    <a:pt x="2900204" y="937562"/>
                    <a:pt x="2892159" y="934636"/>
                  </a:cubicBezTo>
                  <a:cubicBezTo>
                    <a:pt x="2885577" y="931710"/>
                    <a:pt x="2881188" y="932441"/>
                    <a:pt x="2883383" y="935367"/>
                  </a:cubicBezTo>
                  <a:cubicBezTo>
                    <a:pt x="2884845" y="938293"/>
                    <a:pt x="2873143" y="948534"/>
                    <a:pt x="2856322" y="958043"/>
                  </a:cubicBezTo>
                  <a:lnTo>
                    <a:pt x="2825604" y="975599"/>
                  </a:lnTo>
                  <a:lnTo>
                    <a:pt x="2840232" y="958775"/>
                  </a:lnTo>
                  <a:cubicBezTo>
                    <a:pt x="2855590" y="941219"/>
                    <a:pt x="2849008" y="943413"/>
                    <a:pt x="2814633" y="966089"/>
                  </a:cubicBezTo>
                  <a:cubicBezTo>
                    <a:pt x="2804394" y="973404"/>
                    <a:pt x="2792692" y="977062"/>
                    <a:pt x="2788304" y="975599"/>
                  </a:cubicBezTo>
                  <a:cubicBezTo>
                    <a:pt x="2783916" y="974136"/>
                    <a:pt x="2775871" y="978525"/>
                    <a:pt x="2770020" y="985839"/>
                  </a:cubicBezTo>
                  <a:cubicBezTo>
                    <a:pt x="2761975" y="996812"/>
                    <a:pt x="2761975" y="997543"/>
                    <a:pt x="2770751" y="990228"/>
                  </a:cubicBezTo>
                  <a:cubicBezTo>
                    <a:pt x="2786841" y="975599"/>
                    <a:pt x="2796349" y="979256"/>
                    <a:pt x="2783184" y="993886"/>
                  </a:cubicBezTo>
                  <a:cubicBezTo>
                    <a:pt x="2773677" y="1004127"/>
                    <a:pt x="2772945" y="1009247"/>
                    <a:pt x="2779528" y="1015830"/>
                  </a:cubicBezTo>
                  <a:cubicBezTo>
                    <a:pt x="2785379" y="1021682"/>
                    <a:pt x="2799275" y="1015830"/>
                    <a:pt x="2832186" y="992423"/>
                  </a:cubicBezTo>
                  <a:cubicBezTo>
                    <a:pt x="2857053" y="974867"/>
                    <a:pt x="2880457" y="962432"/>
                    <a:pt x="2885577" y="963895"/>
                  </a:cubicBezTo>
                  <a:cubicBezTo>
                    <a:pt x="2889965" y="965358"/>
                    <a:pt x="2903130" y="962432"/>
                    <a:pt x="2914832" y="957312"/>
                  </a:cubicBezTo>
                  <a:cubicBezTo>
                    <a:pt x="2932385" y="949265"/>
                    <a:pt x="2957983" y="947071"/>
                    <a:pt x="3003328" y="950728"/>
                  </a:cubicBezTo>
                  <a:cubicBezTo>
                    <a:pt x="3008447" y="951460"/>
                    <a:pt x="3010642" y="955117"/>
                    <a:pt x="3007716" y="959506"/>
                  </a:cubicBezTo>
                  <a:cubicBezTo>
                    <a:pt x="3005522" y="963895"/>
                    <a:pt x="3013567" y="961701"/>
                    <a:pt x="3026732" y="955117"/>
                  </a:cubicBezTo>
                  <a:cubicBezTo>
                    <a:pt x="3041359" y="947802"/>
                    <a:pt x="3047942" y="946339"/>
                    <a:pt x="3045016" y="952191"/>
                  </a:cubicBezTo>
                  <a:cubicBezTo>
                    <a:pt x="3040628" y="958775"/>
                    <a:pt x="3043553" y="960238"/>
                    <a:pt x="3054524" y="957312"/>
                  </a:cubicBezTo>
                  <a:cubicBezTo>
                    <a:pt x="3077197" y="951460"/>
                    <a:pt x="3074271" y="955849"/>
                    <a:pt x="3048673" y="969015"/>
                  </a:cubicBezTo>
                  <a:cubicBezTo>
                    <a:pt x="3036240" y="974867"/>
                    <a:pt x="3028195" y="976330"/>
                    <a:pt x="3030389" y="972673"/>
                  </a:cubicBezTo>
                  <a:cubicBezTo>
                    <a:pt x="3036971" y="963164"/>
                    <a:pt x="3024538" y="964626"/>
                    <a:pt x="3008447" y="976330"/>
                  </a:cubicBezTo>
                  <a:cubicBezTo>
                    <a:pt x="3001134" y="981451"/>
                    <a:pt x="2993820" y="991691"/>
                    <a:pt x="2993089" y="998275"/>
                  </a:cubicBezTo>
                  <a:cubicBezTo>
                    <a:pt x="2990895" y="1012173"/>
                    <a:pt x="2993820" y="1012904"/>
                    <a:pt x="3014298" y="1001201"/>
                  </a:cubicBezTo>
                  <a:cubicBezTo>
                    <a:pt x="3028926" y="993886"/>
                    <a:pt x="3029657" y="993886"/>
                    <a:pt x="3020149" y="1004858"/>
                  </a:cubicBezTo>
                  <a:cubicBezTo>
                    <a:pt x="3008447" y="1020219"/>
                    <a:pt x="3016493" y="1020219"/>
                    <a:pt x="3041359" y="1006321"/>
                  </a:cubicBezTo>
                  <a:cubicBezTo>
                    <a:pt x="3066226" y="992423"/>
                    <a:pt x="3079391" y="993154"/>
                    <a:pt x="3055987" y="1007053"/>
                  </a:cubicBezTo>
                  <a:lnTo>
                    <a:pt x="3037702" y="1018025"/>
                  </a:lnTo>
                  <a:lnTo>
                    <a:pt x="3064032" y="1014367"/>
                  </a:lnTo>
                  <a:cubicBezTo>
                    <a:pt x="3078659" y="1012904"/>
                    <a:pt x="3094750" y="1014367"/>
                    <a:pt x="3100601" y="1018025"/>
                  </a:cubicBezTo>
                  <a:cubicBezTo>
                    <a:pt x="3107914" y="1022414"/>
                    <a:pt x="3102063" y="1024608"/>
                    <a:pt x="3081585" y="1025340"/>
                  </a:cubicBezTo>
                  <a:cubicBezTo>
                    <a:pt x="3065495" y="1026071"/>
                    <a:pt x="3042091" y="1026803"/>
                    <a:pt x="3028926" y="1027534"/>
                  </a:cubicBezTo>
                  <a:cubicBezTo>
                    <a:pt x="3016493" y="1027534"/>
                    <a:pt x="3007716" y="1026071"/>
                    <a:pt x="3009179" y="1023877"/>
                  </a:cubicBezTo>
                  <a:cubicBezTo>
                    <a:pt x="3010642" y="1020951"/>
                    <a:pt x="3004059" y="1019488"/>
                    <a:pt x="2995283" y="1020219"/>
                  </a:cubicBezTo>
                  <a:cubicBezTo>
                    <a:pt x="2985775" y="1020219"/>
                    <a:pt x="2977730" y="1025340"/>
                    <a:pt x="2977730" y="1030460"/>
                  </a:cubicBezTo>
                  <a:cubicBezTo>
                    <a:pt x="2977730" y="1035580"/>
                    <a:pt x="2982849" y="1037775"/>
                    <a:pt x="2987969" y="1036312"/>
                  </a:cubicBezTo>
                  <a:cubicBezTo>
                    <a:pt x="2994551" y="1033386"/>
                    <a:pt x="2996014" y="1035580"/>
                    <a:pt x="2993089" y="1039969"/>
                  </a:cubicBezTo>
                  <a:cubicBezTo>
                    <a:pt x="2990163" y="1045821"/>
                    <a:pt x="2993820" y="1046553"/>
                    <a:pt x="3005522" y="1043627"/>
                  </a:cubicBezTo>
                  <a:lnTo>
                    <a:pt x="3023075" y="1038506"/>
                  </a:lnTo>
                  <a:lnTo>
                    <a:pt x="3004791" y="1049479"/>
                  </a:lnTo>
                  <a:cubicBezTo>
                    <a:pt x="2987969" y="1058988"/>
                    <a:pt x="2987969" y="1059719"/>
                    <a:pt x="3001134" y="1063377"/>
                  </a:cubicBezTo>
                  <a:cubicBezTo>
                    <a:pt x="3009179" y="1064840"/>
                    <a:pt x="3007716" y="1065571"/>
                    <a:pt x="2997477" y="1064108"/>
                  </a:cubicBezTo>
                  <a:cubicBezTo>
                    <a:pt x="2987238" y="1062645"/>
                    <a:pt x="2961640" y="1069229"/>
                    <a:pt x="2940430" y="1078006"/>
                  </a:cubicBezTo>
                  <a:cubicBezTo>
                    <a:pt x="2909712" y="1090442"/>
                    <a:pt x="2904592" y="1094831"/>
                    <a:pt x="2914832" y="1098488"/>
                  </a:cubicBezTo>
                  <a:cubicBezTo>
                    <a:pt x="2924340" y="1102877"/>
                    <a:pt x="2922145" y="1104340"/>
                    <a:pt x="2905324" y="1104340"/>
                  </a:cubicBezTo>
                  <a:cubicBezTo>
                    <a:pt x="2889965" y="1105071"/>
                    <a:pt x="2873143" y="1113849"/>
                    <a:pt x="2853396" y="1132868"/>
                  </a:cubicBezTo>
                  <a:cubicBezTo>
                    <a:pt x="2817559" y="1165053"/>
                    <a:pt x="2781722" y="1186997"/>
                    <a:pt x="2775139" y="1180414"/>
                  </a:cubicBezTo>
                  <a:cubicBezTo>
                    <a:pt x="2772945" y="1178220"/>
                    <a:pt x="2770751" y="1179683"/>
                    <a:pt x="2770751" y="1184803"/>
                  </a:cubicBezTo>
                  <a:cubicBezTo>
                    <a:pt x="2770751" y="1189923"/>
                    <a:pt x="2767826" y="1191386"/>
                    <a:pt x="2763437" y="1189192"/>
                  </a:cubicBezTo>
                  <a:cubicBezTo>
                    <a:pt x="2752467" y="1182609"/>
                    <a:pt x="2754661" y="1190655"/>
                    <a:pt x="2767094" y="1203090"/>
                  </a:cubicBezTo>
                  <a:cubicBezTo>
                    <a:pt x="2775139" y="1210405"/>
                    <a:pt x="2789035" y="1213331"/>
                    <a:pt x="2813171" y="1211868"/>
                  </a:cubicBezTo>
                  <a:cubicBezTo>
                    <a:pt x="2840963" y="1209673"/>
                    <a:pt x="2842426" y="1210405"/>
                    <a:pt x="2821947" y="1214062"/>
                  </a:cubicBezTo>
                  <a:lnTo>
                    <a:pt x="2796349" y="1218451"/>
                  </a:lnTo>
                  <a:lnTo>
                    <a:pt x="2820484" y="1231618"/>
                  </a:lnTo>
                  <a:cubicBezTo>
                    <a:pt x="2832918" y="1238933"/>
                    <a:pt x="2843888" y="1247711"/>
                    <a:pt x="2843888" y="1252100"/>
                  </a:cubicBezTo>
                  <a:cubicBezTo>
                    <a:pt x="2843888" y="1256488"/>
                    <a:pt x="2846814" y="1257951"/>
                    <a:pt x="2851202" y="1255025"/>
                  </a:cubicBezTo>
                  <a:cubicBezTo>
                    <a:pt x="2854859" y="1252831"/>
                    <a:pt x="2864367" y="1257220"/>
                    <a:pt x="2873143" y="1265998"/>
                  </a:cubicBezTo>
                  <a:cubicBezTo>
                    <a:pt x="2881188" y="1274044"/>
                    <a:pt x="2889234" y="1280627"/>
                    <a:pt x="2891428" y="1280627"/>
                  </a:cubicBezTo>
                  <a:cubicBezTo>
                    <a:pt x="2893622" y="1280627"/>
                    <a:pt x="2898741" y="1280627"/>
                    <a:pt x="2903130" y="1280627"/>
                  </a:cubicBezTo>
                  <a:cubicBezTo>
                    <a:pt x="2906787" y="1280627"/>
                    <a:pt x="2908249" y="1284285"/>
                    <a:pt x="2906055" y="1288674"/>
                  </a:cubicBezTo>
                  <a:cubicBezTo>
                    <a:pt x="2900204" y="1297452"/>
                    <a:pt x="2950669" y="1277701"/>
                    <a:pt x="2967491" y="1263803"/>
                  </a:cubicBezTo>
                  <a:cubicBezTo>
                    <a:pt x="2977730" y="1256488"/>
                    <a:pt x="2977730" y="1256488"/>
                    <a:pt x="2969685" y="1267461"/>
                  </a:cubicBezTo>
                  <a:cubicBezTo>
                    <a:pt x="2963834" y="1274776"/>
                    <a:pt x="2953594" y="1282090"/>
                    <a:pt x="2945549" y="1284285"/>
                  </a:cubicBezTo>
                  <a:cubicBezTo>
                    <a:pt x="2938236" y="1287211"/>
                    <a:pt x="2931653" y="1292331"/>
                    <a:pt x="2931653" y="1295989"/>
                  </a:cubicBezTo>
                  <a:cubicBezTo>
                    <a:pt x="2931653" y="1309887"/>
                    <a:pt x="2954326" y="1311350"/>
                    <a:pt x="2970416" y="1298183"/>
                  </a:cubicBezTo>
                  <a:lnTo>
                    <a:pt x="2986506" y="1284285"/>
                  </a:lnTo>
                  <a:lnTo>
                    <a:pt x="2971879" y="1301109"/>
                  </a:lnTo>
                  <a:cubicBezTo>
                    <a:pt x="2957983" y="1317933"/>
                    <a:pt x="2957983" y="1318665"/>
                    <a:pt x="2971147" y="1328905"/>
                  </a:cubicBezTo>
                  <a:cubicBezTo>
                    <a:pt x="2978461" y="1334026"/>
                    <a:pt x="2987969" y="1336952"/>
                    <a:pt x="2992357" y="1334026"/>
                  </a:cubicBezTo>
                  <a:cubicBezTo>
                    <a:pt x="2996746" y="1331831"/>
                    <a:pt x="2997477" y="1333294"/>
                    <a:pt x="2994551" y="1337683"/>
                  </a:cubicBezTo>
                  <a:cubicBezTo>
                    <a:pt x="2988700" y="1347192"/>
                    <a:pt x="3050867" y="1372063"/>
                    <a:pt x="3066957" y="1365479"/>
                  </a:cubicBezTo>
                  <a:cubicBezTo>
                    <a:pt x="3073540" y="1363285"/>
                    <a:pt x="3077197" y="1364017"/>
                    <a:pt x="3074271" y="1367674"/>
                  </a:cubicBezTo>
                  <a:cubicBezTo>
                    <a:pt x="3072077" y="1371331"/>
                    <a:pt x="3079391" y="1377915"/>
                    <a:pt x="3090361" y="1382304"/>
                  </a:cubicBezTo>
                  <a:cubicBezTo>
                    <a:pt x="3107914" y="1388155"/>
                    <a:pt x="3106452" y="1388887"/>
                    <a:pt x="3078659" y="1385230"/>
                  </a:cubicBezTo>
                  <a:cubicBezTo>
                    <a:pt x="3053061" y="1381572"/>
                    <a:pt x="3047210" y="1383035"/>
                    <a:pt x="3050136" y="1391081"/>
                  </a:cubicBezTo>
                  <a:cubicBezTo>
                    <a:pt x="3052330" y="1396933"/>
                    <a:pt x="3062569" y="1401322"/>
                    <a:pt x="3072808" y="1401322"/>
                  </a:cubicBezTo>
                  <a:cubicBezTo>
                    <a:pt x="3083048" y="1400591"/>
                    <a:pt x="3089630" y="1403517"/>
                    <a:pt x="3088167" y="1406443"/>
                  </a:cubicBezTo>
                  <a:cubicBezTo>
                    <a:pt x="3085973" y="1409369"/>
                    <a:pt x="3091824" y="1411563"/>
                    <a:pt x="3101332" y="1410831"/>
                  </a:cubicBezTo>
                  <a:cubicBezTo>
                    <a:pt x="3110840" y="1410831"/>
                    <a:pt x="3135707" y="1415220"/>
                    <a:pt x="3157648" y="1421804"/>
                  </a:cubicBezTo>
                  <a:cubicBezTo>
                    <a:pt x="3179589" y="1428387"/>
                    <a:pt x="3199336" y="1432776"/>
                    <a:pt x="3200799" y="1430582"/>
                  </a:cubicBezTo>
                  <a:cubicBezTo>
                    <a:pt x="3202993" y="1428387"/>
                    <a:pt x="3202993" y="1426924"/>
                    <a:pt x="3201530" y="1426924"/>
                  </a:cubicBezTo>
                  <a:cubicBezTo>
                    <a:pt x="3200067" y="1426924"/>
                    <a:pt x="3178858" y="1418878"/>
                    <a:pt x="3154722" y="1408637"/>
                  </a:cubicBezTo>
                  <a:cubicBezTo>
                    <a:pt x="3097675" y="1385230"/>
                    <a:pt x="3113765" y="1385230"/>
                    <a:pt x="3178858" y="1408637"/>
                  </a:cubicBezTo>
                  <a:cubicBezTo>
                    <a:pt x="3206650" y="1418878"/>
                    <a:pt x="3235173" y="1426924"/>
                    <a:pt x="3242487" y="1426924"/>
                  </a:cubicBezTo>
                  <a:cubicBezTo>
                    <a:pt x="3253458" y="1426924"/>
                    <a:pt x="3254189" y="1428387"/>
                    <a:pt x="3245413" y="1439359"/>
                  </a:cubicBezTo>
                  <a:cubicBezTo>
                    <a:pt x="3236636" y="1449600"/>
                    <a:pt x="3236636" y="1451063"/>
                    <a:pt x="3245413" y="1445211"/>
                  </a:cubicBezTo>
                  <a:cubicBezTo>
                    <a:pt x="3252726" y="1440822"/>
                    <a:pt x="3254189" y="1442285"/>
                    <a:pt x="3249801" y="1448869"/>
                  </a:cubicBezTo>
                  <a:cubicBezTo>
                    <a:pt x="3245413" y="1455452"/>
                    <a:pt x="3246875" y="1457646"/>
                    <a:pt x="3254189" y="1454720"/>
                  </a:cubicBezTo>
                  <a:cubicBezTo>
                    <a:pt x="3260771" y="1451795"/>
                    <a:pt x="3281250" y="1464230"/>
                    <a:pt x="3304654" y="1483248"/>
                  </a:cubicBezTo>
                  <a:cubicBezTo>
                    <a:pt x="3332446" y="1506656"/>
                    <a:pt x="3348536" y="1514702"/>
                    <a:pt x="3358776" y="1511776"/>
                  </a:cubicBezTo>
                  <a:cubicBezTo>
                    <a:pt x="3367552" y="1509582"/>
                    <a:pt x="3377060" y="1507387"/>
                    <a:pt x="3379985" y="1507387"/>
                  </a:cubicBezTo>
                  <a:cubicBezTo>
                    <a:pt x="3383642" y="1507387"/>
                    <a:pt x="3383642" y="1503730"/>
                    <a:pt x="3380717" y="1499341"/>
                  </a:cubicBezTo>
                  <a:cubicBezTo>
                    <a:pt x="3377791" y="1494221"/>
                    <a:pt x="3382911" y="1494952"/>
                    <a:pt x="3393150" y="1500804"/>
                  </a:cubicBezTo>
                  <a:lnTo>
                    <a:pt x="3410703" y="1510313"/>
                  </a:lnTo>
                  <a:lnTo>
                    <a:pt x="3387299" y="1516165"/>
                  </a:lnTo>
                  <a:cubicBezTo>
                    <a:pt x="3374134" y="1519823"/>
                    <a:pt x="3363164" y="1525674"/>
                    <a:pt x="3363164" y="1529332"/>
                  </a:cubicBezTo>
                  <a:cubicBezTo>
                    <a:pt x="3363164" y="1532989"/>
                    <a:pt x="3367552" y="1535184"/>
                    <a:pt x="3372672" y="1533721"/>
                  </a:cubicBezTo>
                  <a:cubicBezTo>
                    <a:pt x="3377060" y="1532989"/>
                    <a:pt x="3378523" y="1532989"/>
                    <a:pt x="3375597" y="1535184"/>
                  </a:cubicBezTo>
                  <a:cubicBezTo>
                    <a:pt x="3366821" y="1539573"/>
                    <a:pt x="3392419" y="1565906"/>
                    <a:pt x="3406315" y="1566637"/>
                  </a:cubicBezTo>
                  <a:cubicBezTo>
                    <a:pt x="3415091" y="1566637"/>
                    <a:pt x="3414360" y="1568832"/>
                    <a:pt x="3403389" y="1573221"/>
                  </a:cubicBezTo>
                  <a:cubicBezTo>
                    <a:pt x="3395344" y="1576878"/>
                    <a:pt x="3393150" y="1579804"/>
                    <a:pt x="3398270" y="1579804"/>
                  </a:cubicBezTo>
                  <a:cubicBezTo>
                    <a:pt x="3403389" y="1580536"/>
                    <a:pt x="3405583" y="1584193"/>
                    <a:pt x="3403389" y="1587850"/>
                  </a:cubicBezTo>
                  <a:cubicBezTo>
                    <a:pt x="3400464" y="1592239"/>
                    <a:pt x="3401927" y="1594434"/>
                    <a:pt x="3405583" y="1593702"/>
                  </a:cubicBezTo>
                  <a:cubicBezTo>
                    <a:pt x="3409240" y="1592239"/>
                    <a:pt x="3429719" y="1609795"/>
                    <a:pt x="3452391" y="1631740"/>
                  </a:cubicBezTo>
                  <a:cubicBezTo>
                    <a:pt x="3512364" y="1692453"/>
                    <a:pt x="3531380" y="1703425"/>
                    <a:pt x="3531380" y="1678554"/>
                  </a:cubicBezTo>
                  <a:cubicBezTo>
                    <a:pt x="3531380" y="1672703"/>
                    <a:pt x="3528454" y="1669777"/>
                    <a:pt x="3524066" y="1671971"/>
                  </a:cubicBezTo>
                  <a:cubicBezTo>
                    <a:pt x="3520409" y="1674166"/>
                    <a:pt x="3511633" y="1673434"/>
                    <a:pt x="3505050" y="1669777"/>
                  </a:cubicBezTo>
                  <a:cubicBezTo>
                    <a:pt x="3494080" y="1663925"/>
                    <a:pt x="3494080" y="1662462"/>
                    <a:pt x="3505782" y="1658073"/>
                  </a:cubicBezTo>
                  <a:cubicBezTo>
                    <a:pt x="3517484" y="1653684"/>
                    <a:pt x="3517484" y="1652221"/>
                    <a:pt x="3505782" y="1633202"/>
                  </a:cubicBezTo>
                  <a:cubicBezTo>
                    <a:pt x="3487497" y="1605406"/>
                    <a:pt x="3467750" y="1587850"/>
                    <a:pt x="3461899" y="1593702"/>
                  </a:cubicBezTo>
                  <a:cubicBezTo>
                    <a:pt x="3458974" y="1596628"/>
                    <a:pt x="3458242" y="1595165"/>
                    <a:pt x="3459705" y="1590045"/>
                  </a:cubicBezTo>
                  <a:cubicBezTo>
                    <a:pt x="3460436" y="1585656"/>
                    <a:pt x="3455317" y="1576147"/>
                    <a:pt x="3447272" y="1570295"/>
                  </a:cubicBezTo>
                  <a:cubicBezTo>
                    <a:pt x="3439227" y="1564443"/>
                    <a:pt x="3434838" y="1558591"/>
                    <a:pt x="3437764" y="1558591"/>
                  </a:cubicBezTo>
                  <a:cubicBezTo>
                    <a:pt x="3440689" y="1558591"/>
                    <a:pt x="3461168" y="1574684"/>
                    <a:pt x="3484572" y="1595165"/>
                  </a:cubicBezTo>
                  <a:cubicBezTo>
                    <a:pt x="3507244" y="1614915"/>
                    <a:pt x="3529186" y="1629545"/>
                    <a:pt x="3533574" y="1626619"/>
                  </a:cubicBezTo>
                  <a:cubicBezTo>
                    <a:pt x="3537962" y="1624425"/>
                    <a:pt x="3538693" y="1625888"/>
                    <a:pt x="3535768" y="1631008"/>
                  </a:cubicBezTo>
                  <a:cubicBezTo>
                    <a:pt x="3532842" y="1635397"/>
                    <a:pt x="3526991" y="1637591"/>
                    <a:pt x="3523335" y="1635397"/>
                  </a:cubicBezTo>
                  <a:cubicBezTo>
                    <a:pt x="3519678" y="1632471"/>
                    <a:pt x="3516752" y="1634665"/>
                    <a:pt x="3516752" y="1638323"/>
                  </a:cubicBezTo>
                  <a:cubicBezTo>
                    <a:pt x="3516752" y="1648564"/>
                    <a:pt x="3529186" y="1648564"/>
                    <a:pt x="3535037" y="1639054"/>
                  </a:cubicBezTo>
                  <a:cubicBezTo>
                    <a:pt x="3540156" y="1630277"/>
                    <a:pt x="3568680" y="1628814"/>
                    <a:pt x="3566486" y="1637591"/>
                  </a:cubicBezTo>
                  <a:cubicBezTo>
                    <a:pt x="3565754" y="1640517"/>
                    <a:pt x="3567948" y="1650027"/>
                    <a:pt x="3570874" y="1659536"/>
                  </a:cubicBezTo>
                  <a:cubicBezTo>
                    <a:pt x="3575262" y="1672703"/>
                    <a:pt x="3579650" y="1674897"/>
                    <a:pt x="3592084" y="1671240"/>
                  </a:cubicBezTo>
                  <a:cubicBezTo>
                    <a:pt x="3600860" y="1668314"/>
                    <a:pt x="3609637" y="1664656"/>
                    <a:pt x="3611831" y="1661730"/>
                  </a:cubicBezTo>
                  <a:cubicBezTo>
                    <a:pt x="3614025" y="1659536"/>
                    <a:pt x="3625727" y="1656610"/>
                    <a:pt x="3637429" y="1655878"/>
                  </a:cubicBezTo>
                  <a:cubicBezTo>
                    <a:pt x="3655713" y="1654415"/>
                    <a:pt x="3657176" y="1655147"/>
                    <a:pt x="3644743" y="1660999"/>
                  </a:cubicBezTo>
                  <a:cubicBezTo>
                    <a:pt x="3631578" y="1666851"/>
                    <a:pt x="3631578" y="1667582"/>
                    <a:pt x="3643280" y="1667582"/>
                  </a:cubicBezTo>
                  <a:cubicBezTo>
                    <a:pt x="3650594" y="1668314"/>
                    <a:pt x="3654982" y="1671240"/>
                    <a:pt x="3652788" y="1674166"/>
                  </a:cubicBezTo>
                  <a:cubicBezTo>
                    <a:pt x="3650594" y="1677823"/>
                    <a:pt x="3656445" y="1684406"/>
                    <a:pt x="3665221" y="1688795"/>
                  </a:cubicBezTo>
                  <a:cubicBezTo>
                    <a:pt x="3692282" y="1701230"/>
                    <a:pt x="3707641" y="1704888"/>
                    <a:pt x="3703253" y="1697573"/>
                  </a:cubicBezTo>
                  <a:cubicBezTo>
                    <a:pt x="3701058" y="1693916"/>
                    <a:pt x="3707641" y="1688795"/>
                    <a:pt x="3717880" y="1685869"/>
                  </a:cubicBezTo>
                  <a:cubicBezTo>
                    <a:pt x="3728119" y="1683675"/>
                    <a:pt x="3736164" y="1678554"/>
                    <a:pt x="3736164" y="1674897"/>
                  </a:cubicBezTo>
                  <a:cubicBezTo>
                    <a:pt x="3736164" y="1665388"/>
                    <a:pt x="3709835" y="1653684"/>
                    <a:pt x="3689356" y="1653684"/>
                  </a:cubicBezTo>
                  <a:cubicBezTo>
                    <a:pt x="3668147" y="1653684"/>
                    <a:pt x="3663758" y="1641249"/>
                    <a:pt x="3683505" y="1637591"/>
                  </a:cubicBezTo>
                  <a:cubicBezTo>
                    <a:pt x="3694476" y="1634665"/>
                    <a:pt x="3726656" y="1650027"/>
                    <a:pt x="3736164" y="1661730"/>
                  </a:cubicBezTo>
                  <a:cubicBezTo>
                    <a:pt x="3738358" y="1664656"/>
                    <a:pt x="3747866" y="1663193"/>
                    <a:pt x="3758106" y="1659536"/>
                  </a:cubicBezTo>
                  <a:cubicBezTo>
                    <a:pt x="3774927" y="1652953"/>
                    <a:pt x="3775659" y="1651490"/>
                    <a:pt x="3762494" y="1647101"/>
                  </a:cubicBezTo>
                  <a:cubicBezTo>
                    <a:pt x="3750060" y="1641980"/>
                    <a:pt x="3749329" y="1641249"/>
                    <a:pt x="3760300" y="1636860"/>
                  </a:cubicBezTo>
                  <a:cubicBezTo>
                    <a:pt x="3766882" y="1634665"/>
                    <a:pt x="3777121" y="1633934"/>
                    <a:pt x="3782972" y="1636128"/>
                  </a:cubicBezTo>
                  <a:cubicBezTo>
                    <a:pt x="3788823" y="1638323"/>
                    <a:pt x="3801257" y="1634665"/>
                    <a:pt x="3811496" y="1628814"/>
                  </a:cubicBezTo>
                  <a:cubicBezTo>
                    <a:pt x="3821004" y="1622230"/>
                    <a:pt x="3833437" y="1617841"/>
                    <a:pt x="3839288" y="1619304"/>
                  </a:cubicBezTo>
                  <a:cubicBezTo>
                    <a:pt x="3845139" y="1620767"/>
                    <a:pt x="3847333" y="1620767"/>
                    <a:pt x="3843676" y="1619304"/>
                  </a:cubicBezTo>
                  <a:cubicBezTo>
                    <a:pt x="3834900" y="1613452"/>
                    <a:pt x="3845870" y="1602480"/>
                    <a:pt x="3860498" y="1602480"/>
                  </a:cubicBezTo>
                  <a:cubicBezTo>
                    <a:pt x="3875125" y="1602480"/>
                    <a:pt x="3916814" y="1543961"/>
                    <a:pt x="3965816" y="1455452"/>
                  </a:cubicBezTo>
                  <a:cubicBezTo>
                    <a:pt x="3993608" y="1404248"/>
                    <a:pt x="3997265" y="1393276"/>
                    <a:pt x="3983369" y="1402054"/>
                  </a:cubicBezTo>
                  <a:cubicBezTo>
                    <a:pt x="3978249" y="1404980"/>
                    <a:pt x="3977518" y="1404248"/>
                    <a:pt x="3980443" y="1398396"/>
                  </a:cubicBezTo>
                  <a:cubicBezTo>
                    <a:pt x="3983369" y="1394007"/>
                    <a:pt x="3988488" y="1391813"/>
                    <a:pt x="3992145" y="1394007"/>
                  </a:cubicBezTo>
                  <a:cubicBezTo>
                    <a:pt x="3995802" y="1396202"/>
                    <a:pt x="4004579" y="1387424"/>
                    <a:pt x="4011161" y="1374257"/>
                  </a:cubicBezTo>
                  <a:cubicBezTo>
                    <a:pt x="4027251" y="1343535"/>
                    <a:pt x="4089418" y="1248442"/>
                    <a:pt x="4096000" y="1245516"/>
                  </a:cubicBezTo>
                  <a:cubicBezTo>
                    <a:pt x="4106239" y="1240396"/>
                    <a:pt x="4130375" y="1216988"/>
                    <a:pt x="4128181" y="1214062"/>
                  </a:cubicBezTo>
                  <a:cubicBezTo>
                    <a:pt x="4125987" y="1212599"/>
                    <a:pt x="4133300" y="1210405"/>
                    <a:pt x="4142808" y="1210405"/>
                  </a:cubicBezTo>
                  <a:cubicBezTo>
                    <a:pt x="4153047" y="1209673"/>
                    <a:pt x="4167675" y="1203090"/>
                    <a:pt x="4175720" y="1195775"/>
                  </a:cubicBezTo>
                  <a:cubicBezTo>
                    <a:pt x="4188885" y="1184072"/>
                    <a:pt x="4189616" y="1184072"/>
                    <a:pt x="4185228" y="1195044"/>
                  </a:cubicBezTo>
                  <a:cubicBezTo>
                    <a:pt x="4182302" y="1203822"/>
                    <a:pt x="4184496" y="1207479"/>
                    <a:pt x="4192542" y="1207479"/>
                  </a:cubicBezTo>
                  <a:cubicBezTo>
                    <a:pt x="4199855" y="1207479"/>
                    <a:pt x="4215214" y="1212599"/>
                    <a:pt x="4227648" y="1219183"/>
                  </a:cubicBezTo>
                  <a:cubicBezTo>
                    <a:pt x="4248857" y="1230155"/>
                    <a:pt x="4250320" y="1229424"/>
                    <a:pt x="4267873" y="1213331"/>
                  </a:cubicBezTo>
                  <a:cubicBezTo>
                    <a:pt x="4279575" y="1202359"/>
                    <a:pt x="4285426" y="1200164"/>
                    <a:pt x="4283232" y="1207479"/>
                  </a:cubicBezTo>
                  <a:cubicBezTo>
                    <a:pt x="4281769" y="1213331"/>
                    <a:pt x="4275918" y="1220646"/>
                    <a:pt x="4270067" y="1223572"/>
                  </a:cubicBezTo>
                  <a:cubicBezTo>
                    <a:pt x="4252514" y="1231618"/>
                    <a:pt x="4280307" y="1230887"/>
                    <a:pt x="4301516" y="1222840"/>
                  </a:cubicBezTo>
                  <a:cubicBezTo>
                    <a:pt x="4311756" y="1218451"/>
                    <a:pt x="4322726" y="1218451"/>
                    <a:pt x="4329309" y="1222840"/>
                  </a:cubicBezTo>
                  <a:cubicBezTo>
                    <a:pt x="4336622" y="1227229"/>
                    <a:pt x="4333697" y="1229424"/>
                    <a:pt x="4317607" y="1229424"/>
                  </a:cubicBezTo>
                  <a:cubicBezTo>
                    <a:pt x="4276650" y="1230155"/>
                    <a:pt x="4264216" y="1255025"/>
                    <a:pt x="4299322" y="1268192"/>
                  </a:cubicBezTo>
                  <a:cubicBezTo>
                    <a:pt x="4311024" y="1272581"/>
                    <a:pt x="4321263" y="1279164"/>
                    <a:pt x="4321263" y="1282090"/>
                  </a:cubicBezTo>
                  <a:cubicBezTo>
                    <a:pt x="4321263" y="1292331"/>
                    <a:pt x="4362952" y="1287942"/>
                    <a:pt x="4372460" y="1276970"/>
                  </a:cubicBezTo>
                  <a:cubicBezTo>
                    <a:pt x="4377579" y="1271118"/>
                    <a:pt x="4379042" y="1265998"/>
                    <a:pt x="4375385" y="1265998"/>
                  </a:cubicBezTo>
                  <a:cubicBezTo>
                    <a:pt x="4372460" y="1265998"/>
                    <a:pt x="4376116" y="1260877"/>
                    <a:pt x="4384162" y="1255025"/>
                  </a:cubicBezTo>
                  <a:cubicBezTo>
                    <a:pt x="4404640" y="1239664"/>
                    <a:pt x="4391475" y="1241859"/>
                    <a:pt x="4356369" y="1259414"/>
                  </a:cubicBezTo>
                  <a:cubicBezTo>
                    <a:pt x="4335160" y="1270387"/>
                    <a:pt x="4324920" y="1272581"/>
                    <a:pt x="4319069" y="1266729"/>
                  </a:cubicBezTo>
                  <a:cubicBezTo>
                    <a:pt x="4313218" y="1260877"/>
                    <a:pt x="4315412" y="1258683"/>
                    <a:pt x="4327114" y="1258683"/>
                  </a:cubicBezTo>
                  <a:cubicBezTo>
                    <a:pt x="4347593" y="1258683"/>
                    <a:pt x="4401715" y="1231618"/>
                    <a:pt x="4414148" y="1215525"/>
                  </a:cubicBezTo>
                  <a:cubicBezTo>
                    <a:pt x="4425850" y="1200164"/>
                    <a:pt x="4425850" y="1190655"/>
                    <a:pt x="4414879" y="1196507"/>
                  </a:cubicBezTo>
                  <a:cubicBezTo>
                    <a:pt x="4409760" y="1199433"/>
                    <a:pt x="4411222" y="1196507"/>
                    <a:pt x="4418536" y="1190655"/>
                  </a:cubicBezTo>
                  <a:cubicBezTo>
                    <a:pt x="4425850" y="1184072"/>
                    <a:pt x="4433164" y="1174562"/>
                    <a:pt x="4433895" y="1168710"/>
                  </a:cubicBezTo>
                  <a:cubicBezTo>
                    <a:pt x="4434626" y="1162859"/>
                    <a:pt x="4439746" y="1151886"/>
                    <a:pt x="4445597" y="1144571"/>
                  </a:cubicBezTo>
                  <a:cubicBezTo>
                    <a:pt x="4455836" y="1131405"/>
                    <a:pt x="4455836" y="1131405"/>
                    <a:pt x="4441940" y="1141646"/>
                  </a:cubicBezTo>
                  <a:cubicBezTo>
                    <a:pt x="4428775" y="1151155"/>
                    <a:pt x="4429507" y="1150423"/>
                    <a:pt x="4443403" y="1134331"/>
                  </a:cubicBezTo>
                  <a:cubicBezTo>
                    <a:pt x="4460956" y="1114581"/>
                    <a:pt x="4477046" y="1075081"/>
                    <a:pt x="4518734" y="956580"/>
                  </a:cubicBezTo>
                  <a:cubicBezTo>
                    <a:pt x="4534093" y="913423"/>
                    <a:pt x="4542138" y="879043"/>
                    <a:pt x="4537750" y="880506"/>
                  </a:cubicBezTo>
                  <a:cubicBezTo>
                    <a:pt x="4533362" y="882700"/>
                    <a:pt x="4530436" y="887089"/>
                    <a:pt x="4531168" y="891478"/>
                  </a:cubicBezTo>
                  <a:cubicBezTo>
                    <a:pt x="4532630" y="895867"/>
                    <a:pt x="4528242" y="898061"/>
                    <a:pt x="4523123" y="895867"/>
                  </a:cubicBezTo>
                  <a:cubicBezTo>
                    <a:pt x="4517272" y="893673"/>
                    <a:pt x="4501913" y="897330"/>
                    <a:pt x="4489479" y="903913"/>
                  </a:cubicBezTo>
                  <a:cubicBezTo>
                    <a:pt x="4476315" y="910497"/>
                    <a:pt x="4464613" y="914886"/>
                    <a:pt x="4463150" y="913423"/>
                  </a:cubicBezTo>
                  <a:cubicBezTo>
                    <a:pt x="4461687" y="911228"/>
                    <a:pt x="4480703" y="900256"/>
                    <a:pt x="4505570" y="888552"/>
                  </a:cubicBezTo>
                  <a:cubicBezTo>
                    <a:pt x="4539944" y="872460"/>
                    <a:pt x="4552378" y="861487"/>
                    <a:pt x="4560423" y="843200"/>
                  </a:cubicBezTo>
                  <a:cubicBezTo>
                    <a:pt x="4565542" y="830033"/>
                    <a:pt x="4568468" y="816135"/>
                    <a:pt x="4566274" y="812478"/>
                  </a:cubicBezTo>
                  <a:cubicBezTo>
                    <a:pt x="4563348" y="808089"/>
                    <a:pt x="4565542" y="805163"/>
                    <a:pt x="4569199" y="805163"/>
                  </a:cubicBezTo>
                  <a:cubicBezTo>
                    <a:pt x="4573587" y="805163"/>
                    <a:pt x="4577244" y="799311"/>
                    <a:pt x="4577244" y="791996"/>
                  </a:cubicBezTo>
                  <a:cubicBezTo>
                    <a:pt x="4577244" y="784682"/>
                    <a:pt x="4580170" y="775904"/>
                    <a:pt x="4583827" y="771515"/>
                  </a:cubicBezTo>
                  <a:cubicBezTo>
                    <a:pt x="4587483" y="767857"/>
                    <a:pt x="4591872" y="758348"/>
                    <a:pt x="4593334" y="750302"/>
                  </a:cubicBezTo>
                  <a:cubicBezTo>
                    <a:pt x="4594066" y="742255"/>
                    <a:pt x="4597723" y="734209"/>
                    <a:pt x="4599917" y="732015"/>
                  </a:cubicBezTo>
                  <a:cubicBezTo>
                    <a:pt x="4602111" y="729820"/>
                    <a:pt x="4609425" y="713728"/>
                    <a:pt x="4616007" y="696903"/>
                  </a:cubicBezTo>
                  <a:cubicBezTo>
                    <a:pt x="4628440" y="665450"/>
                    <a:pt x="4628440" y="664718"/>
                    <a:pt x="4614544" y="661061"/>
                  </a:cubicBezTo>
                  <a:cubicBezTo>
                    <a:pt x="4602842" y="658135"/>
                    <a:pt x="4602111" y="655209"/>
                    <a:pt x="4608693" y="647894"/>
                  </a:cubicBezTo>
                  <a:cubicBezTo>
                    <a:pt x="4615276" y="641311"/>
                    <a:pt x="4618933" y="640579"/>
                    <a:pt x="4623321" y="647163"/>
                  </a:cubicBezTo>
                  <a:cubicBezTo>
                    <a:pt x="4630635" y="658135"/>
                    <a:pt x="4644531" y="637653"/>
                    <a:pt x="4640142" y="620098"/>
                  </a:cubicBezTo>
                  <a:cubicBezTo>
                    <a:pt x="4638680" y="613514"/>
                    <a:pt x="4639411" y="609125"/>
                    <a:pt x="4643068" y="611320"/>
                  </a:cubicBezTo>
                  <a:cubicBezTo>
                    <a:pt x="4650382" y="615709"/>
                    <a:pt x="4659158" y="593764"/>
                    <a:pt x="4653307" y="584987"/>
                  </a:cubicBezTo>
                  <a:cubicBezTo>
                    <a:pt x="4651113" y="581329"/>
                    <a:pt x="4652576" y="578403"/>
                    <a:pt x="4656233" y="578403"/>
                  </a:cubicBezTo>
                  <a:cubicBezTo>
                    <a:pt x="4660621" y="578403"/>
                    <a:pt x="4667203" y="568894"/>
                    <a:pt x="4670860" y="556459"/>
                  </a:cubicBezTo>
                  <a:cubicBezTo>
                    <a:pt x="4675248" y="544755"/>
                    <a:pt x="4676711" y="535246"/>
                    <a:pt x="4673786" y="536709"/>
                  </a:cubicBezTo>
                  <a:cubicBezTo>
                    <a:pt x="4670860" y="537440"/>
                    <a:pt x="4661352" y="530857"/>
                    <a:pt x="4652576" y="522079"/>
                  </a:cubicBezTo>
                  <a:cubicBezTo>
                    <a:pt x="4643068" y="512570"/>
                    <a:pt x="4638680" y="505255"/>
                    <a:pt x="4642337" y="505255"/>
                  </a:cubicBezTo>
                  <a:cubicBezTo>
                    <a:pt x="4645993" y="505255"/>
                    <a:pt x="4652576" y="510375"/>
                    <a:pt x="4657695" y="516227"/>
                  </a:cubicBezTo>
                  <a:cubicBezTo>
                    <a:pt x="4670129" y="530857"/>
                    <a:pt x="4684025" y="530125"/>
                    <a:pt x="4690607" y="514764"/>
                  </a:cubicBezTo>
                  <a:cubicBezTo>
                    <a:pt x="4694995" y="501597"/>
                    <a:pt x="4690607" y="496477"/>
                    <a:pt x="4649650" y="466486"/>
                  </a:cubicBezTo>
                  <a:cubicBezTo>
                    <a:pt x="4640142" y="459171"/>
                    <a:pt x="4637217" y="455514"/>
                    <a:pt x="4643068" y="458440"/>
                  </a:cubicBezTo>
                  <a:cubicBezTo>
                    <a:pt x="4648919" y="461366"/>
                    <a:pt x="4664278" y="471607"/>
                    <a:pt x="4677442" y="480384"/>
                  </a:cubicBezTo>
                  <a:lnTo>
                    <a:pt x="4700846" y="497940"/>
                  </a:lnTo>
                  <a:lnTo>
                    <a:pt x="4705966" y="481847"/>
                  </a:lnTo>
                  <a:cubicBezTo>
                    <a:pt x="4708160" y="473070"/>
                    <a:pt x="4714743" y="461366"/>
                    <a:pt x="4720594" y="456245"/>
                  </a:cubicBezTo>
                  <a:cubicBezTo>
                    <a:pt x="4725713" y="451125"/>
                    <a:pt x="4728639" y="437958"/>
                    <a:pt x="4726445" y="427718"/>
                  </a:cubicBezTo>
                  <a:cubicBezTo>
                    <a:pt x="4724250" y="415282"/>
                    <a:pt x="4725713" y="410893"/>
                    <a:pt x="4730833" y="413819"/>
                  </a:cubicBezTo>
                  <a:cubicBezTo>
                    <a:pt x="4735952" y="416745"/>
                    <a:pt x="4734490" y="409430"/>
                    <a:pt x="4727907" y="396995"/>
                  </a:cubicBezTo>
                  <a:cubicBezTo>
                    <a:pt x="4722056" y="385291"/>
                    <a:pt x="4719131" y="372856"/>
                    <a:pt x="4722056" y="369930"/>
                  </a:cubicBezTo>
                  <a:cubicBezTo>
                    <a:pt x="4724982" y="366273"/>
                    <a:pt x="4722788" y="366273"/>
                    <a:pt x="4717668" y="369199"/>
                  </a:cubicBezTo>
                  <a:cubicBezTo>
                    <a:pt x="4711086" y="372856"/>
                    <a:pt x="4711086" y="377977"/>
                    <a:pt x="4716937" y="388949"/>
                  </a:cubicBezTo>
                  <a:cubicBezTo>
                    <a:pt x="4721325" y="397727"/>
                    <a:pt x="4723519" y="405773"/>
                    <a:pt x="4722056" y="407236"/>
                  </a:cubicBezTo>
                  <a:cubicBezTo>
                    <a:pt x="4719862" y="408699"/>
                    <a:pt x="4707429" y="389680"/>
                    <a:pt x="4693533" y="365541"/>
                  </a:cubicBezTo>
                  <a:cubicBezTo>
                    <a:pt x="4679637" y="340671"/>
                    <a:pt x="4656964" y="310680"/>
                    <a:pt x="4643068" y="298245"/>
                  </a:cubicBezTo>
                  <a:cubicBezTo>
                    <a:pt x="4627709" y="285078"/>
                    <a:pt x="4623321" y="277763"/>
                    <a:pt x="4632097" y="281421"/>
                  </a:cubicBezTo>
                  <a:cubicBezTo>
                    <a:pt x="4644531" y="285810"/>
                    <a:pt x="4643799" y="283615"/>
                    <a:pt x="4628440" y="266791"/>
                  </a:cubicBezTo>
                  <a:cubicBezTo>
                    <a:pt x="4596260" y="230948"/>
                    <a:pt x="4580901" y="219976"/>
                    <a:pt x="4568468" y="222902"/>
                  </a:cubicBezTo>
                  <a:cubicBezTo>
                    <a:pt x="4561154" y="224365"/>
                    <a:pt x="4556766" y="222171"/>
                    <a:pt x="4557497" y="217782"/>
                  </a:cubicBezTo>
                  <a:cubicBezTo>
                    <a:pt x="4558229" y="213393"/>
                    <a:pt x="4547258" y="206078"/>
                    <a:pt x="4533362" y="200958"/>
                  </a:cubicBezTo>
                  <a:cubicBezTo>
                    <a:pt x="4509958" y="192911"/>
                    <a:pt x="4509227" y="192180"/>
                    <a:pt x="4524585" y="187791"/>
                  </a:cubicBezTo>
                  <a:cubicBezTo>
                    <a:pt x="4534825" y="184133"/>
                    <a:pt x="4545795" y="185596"/>
                    <a:pt x="4551646" y="190717"/>
                  </a:cubicBezTo>
                  <a:cubicBezTo>
                    <a:pt x="4557497" y="195837"/>
                    <a:pt x="4579438" y="200226"/>
                    <a:pt x="4600648" y="201689"/>
                  </a:cubicBezTo>
                  <a:lnTo>
                    <a:pt x="4638680" y="203884"/>
                  </a:lnTo>
                  <a:lnTo>
                    <a:pt x="4618933" y="186328"/>
                  </a:lnTo>
                  <a:cubicBezTo>
                    <a:pt x="4598454" y="168772"/>
                    <a:pt x="4580170" y="162189"/>
                    <a:pt x="4588215" y="176087"/>
                  </a:cubicBezTo>
                  <a:cubicBezTo>
                    <a:pt x="4590409" y="180476"/>
                    <a:pt x="4587483" y="181208"/>
                    <a:pt x="4580901" y="178282"/>
                  </a:cubicBezTo>
                  <a:cubicBezTo>
                    <a:pt x="4571393" y="174624"/>
                    <a:pt x="4570662" y="173161"/>
                    <a:pt x="4578707" y="168041"/>
                  </a:cubicBezTo>
                  <a:cubicBezTo>
                    <a:pt x="4594066" y="157800"/>
                    <a:pt x="4597723" y="159995"/>
                    <a:pt x="4631366" y="190717"/>
                  </a:cubicBezTo>
                  <a:cubicBezTo>
                    <a:pt x="4648188" y="206809"/>
                    <a:pt x="4665009" y="217782"/>
                    <a:pt x="4667203" y="215587"/>
                  </a:cubicBezTo>
                  <a:cubicBezTo>
                    <a:pt x="4669397" y="213393"/>
                    <a:pt x="4675980" y="220708"/>
                    <a:pt x="4681831" y="232411"/>
                  </a:cubicBezTo>
                  <a:cubicBezTo>
                    <a:pt x="4693533" y="254356"/>
                    <a:pt x="4738146" y="299708"/>
                    <a:pt x="4738146" y="289467"/>
                  </a:cubicBezTo>
                  <a:cubicBezTo>
                    <a:pt x="4738146" y="277763"/>
                    <a:pt x="4668666" y="171698"/>
                    <a:pt x="4640874" y="141707"/>
                  </a:cubicBezTo>
                  <a:cubicBezTo>
                    <a:pt x="4613082" y="111717"/>
                    <a:pt x="4590409" y="102207"/>
                    <a:pt x="4581633" y="116837"/>
                  </a:cubicBezTo>
                  <a:cubicBezTo>
                    <a:pt x="4578707" y="120494"/>
                    <a:pt x="4581633" y="125615"/>
                    <a:pt x="4586021" y="127809"/>
                  </a:cubicBezTo>
                  <a:cubicBezTo>
                    <a:pt x="4591140" y="130735"/>
                    <a:pt x="4588215" y="130735"/>
                    <a:pt x="4579438" y="129272"/>
                  </a:cubicBezTo>
                  <a:cubicBezTo>
                    <a:pt x="4570662" y="127809"/>
                    <a:pt x="4559691" y="130735"/>
                    <a:pt x="4554572" y="136587"/>
                  </a:cubicBezTo>
                  <a:cubicBezTo>
                    <a:pt x="4550183" y="142439"/>
                    <a:pt x="4542870" y="144633"/>
                    <a:pt x="4538481" y="141707"/>
                  </a:cubicBezTo>
                  <a:cubicBezTo>
                    <a:pt x="4534093" y="139513"/>
                    <a:pt x="4533362" y="140976"/>
                    <a:pt x="4536287" y="145365"/>
                  </a:cubicBezTo>
                  <a:cubicBezTo>
                    <a:pt x="4539213" y="150485"/>
                    <a:pt x="4550183" y="154143"/>
                    <a:pt x="4560423" y="154143"/>
                  </a:cubicBezTo>
                  <a:cubicBezTo>
                    <a:pt x="4588215" y="154143"/>
                    <a:pt x="4575050" y="163652"/>
                    <a:pt x="4546527" y="164383"/>
                  </a:cubicBezTo>
                  <a:cubicBezTo>
                    <a:pt x="4531168" y="165115"/>
                    <a:pt x="4523123" y="168772"/>
                    <a:pt x="4524585" y="174624"/>
                  </a:cubicBezTo>
                  <a:cubicBezTo>
                    <a:pt x="4526048" y="183402"/>
                    <a:pt x="4520197" y="185596"/>
                    <a:pt x="4493136" y="184865"/>
                  </a:cubicBezTo>
                  <a:cubicBezTo>
                    <a:pt x="4480703" y="184133"/>
                    <a:pt x="4480703" y="184865"/>
                    <a:pt x="4491674" y="187791"/>
                  </a:cubicBezTo>
                  <a:cubicBezTo>
                    <a:pt x="4507032" y="192911"/>
                    <a:pt x="4507764" y="200958"/>
                    <a:pt x="4493136" y="214856"/>
                  </a:cubicBezTo>
                  <a:cubicBezTo>
                    <a:pt x="4487285" y="220708"/>
                    <a:pt x="4485091" y="228023"/>
                    <a:pt x="4488017" y="230948"/>
                  </a:cubicBezTo>
                  <a:cubicBezTo>
                    <a:pt x="4490942" y="234606"/>
                    <a:pt x="4488748" y="234606"/>
                    <a:pt x="4483628" y="231680"/>
                  </a:cubicBezTo>
                  <a:cubicBezTo>
                    <a:pt x="4477046" y="228023"/>
                    <a:pt x="4477046" y="222902"/>
                    <a:pt x="4482166" y="211930"/>
                  </a:cubicBezTo>
                  <a:cubicBezTo>
                    <a:pt x="4487285" y="202421"/>
                    <a:pt x="4487285" y="198032"/>
                    <a:pt x="4482166" y="198032"/>
                  </a:cubicBezTo>
                  <a:cubicBezTo>
                    <a:pt x="4478509" y="198032"/>
                    <a:pt x="4474121" y="202421"/>
                    <a:pt x="4473389" y="207541"/>
                  </a:cubicBezTo>
                  <a:cubicBezTo>
                    <a:pt x="4471926" y="225097"/>
                    <a:pt x="4469732" y="230948"/>
                    <a:pt x="4457299" y="258013"/>
                  </a:cubicBezTo>
                  <a:cubicBezTo>
                    <a:pt x="4441209" y="294588"/>
                    <a:pt x="4442671" y="300439"/>
                    <a:pt x="4461687" y="278495"/>
                  </a:cubicBezTo>
                  <a:cubicBezTo>
                    <a:pt x="4474121" y="263865"/>
                    <a:pt x="4476315" y="263134"/>
                    <a:pt x="4471926" y="274837"/>
                  </a:cubicBezTo>
                  <a:cubicBezTo>
                    <a:pt x="4468270" y="282884"/>
                    <a:pt x="4463881" y="295319"/>
                    <a:pt x="4461687" y="302634"/>
                  </a:cubicBezTo>
                  <a:cubicBezTo>
                    <a:pt x="4459493" y="312143"/>
                    <a:pt x="4456568" y="313606"/>
                    <a:pt x="4452911" y="307023"/>
                  </a:cubicBezTo>
                  <a:cubicBezTo>
                    <a:pt x="4448522" y="301171"/>
                    <a:pt x="4444866" y="303365"/>
                    <a:pt x="4438283" y="315069"/>
                  </a:cubicBezTo>
                  <a:cubicBezTo>
                    <a:pt x="4429507" y="331162"/>
                    <a:pt x="4434626" y="346523"/>
                    <a:pt x="4444134" y="332625"/>
                  </a:cubicBezTo>
                  <a:cubicBezTo>
                    <a:pt x="4447060" y="328236"/>
                    <a:pt x="4455836" y="323115"/>
                    <a:pt x="4463881" y="320189"/>
                  </a:cubicBezTo>
                  <a:cubicBezTo>
                    <a:pt x="4476315" y="315801"/>
                    <a:pt x="4476315" y="316532"/>
                    <a:pt x="4462419" y="326773"/>
                  </a:cubicBezTo>
                  <a:cubicBezTo>
                    <a:pt x="4452911" y="333356"/>
                    <a:pt x="4445597" y="344328"/>
                    <a:pt x="4444866" y="350912"/>
                  </a:cubicBezTo>
                  <a:cubicBezTo>
                    <a:pt x="4444866" y="358227"/>
                    <a:pt x="4443403" y="359690"/>
                    <a:pt x="4440477" y="353106"/>
                  </a:cubicBezTo>
                  <a:cubicBezTo>
                    <a:pt x="4436089" y="341402"/>
                    <a:pt x="4423656" y="348717"/>
                    <a:pt x="4423656" y="363347"/>
                  </a:cubicBezTo>
                  <a:cubicBezTo>
                    <a:pt x="4423656" y="369199"/>
                    <a:pt x="4427313" y="372125"/>
                    <a:pt x="4430970" y="369930"/>
                  </a:cubicBezTo>
                  <a:cubicBezTo>
                    <a:pt x="4435358" y="367736"/>
                    <a:pt x="4438283" y="369199"/>
                    <a:pt x="4438283" y="372856"/>
                  </a:cubicBezTo>
                  <a:cubicBezTo>
                    <a:pt x="4438283" y="377245"/>
                    <a:pt x="4433895" y="380903"/>
                    <a:pt x="4428775" y="380903"/>
                  </a:cubicBezTo>
                  <a:cubicBezTo>
                    <a:pt x="4422924" y="380903"/>
                    <a:pt x="4413417" y="399190"/>
                    <a:pt x="4406834" y="424792"/>
                  </a:cubicBezTo>
                  <a:cubicBezTo>
                    <a:pt x="4392207" y="475264"/>
                    <a:pt x="4392207" y="478190"/>
                    <a:pt x="4400983" y="472338"/>
                  </a:cubicBezTo>
                  <a:cubicBezTo>
                    <a:pt x="4404640" y="470144"/>
                    <a:pt x="4409760" y="471607"/>
                    <a:pt x="4412685" y="475995"/>
                  </a:cubicBezTo>
                  <a:cubicBezTo>
                    <a:pt x="4414879" y="479653"/>
                    <a:pt x="4410491" y="483310"/>
                    <a:pt x="4403177" y="483310"/>
                  </a:cubicBezTo>
                  <a:cubicBezTo>
                    <a:pt x="4393669" y="483310"/>
                    <a:pt x="4387818" y="489894"/>
                    <a:pt x="4384893" y="503792"/>
                  </a:cubicBezTo>
                  <a:cubicBezTo>
                    <a:pt x="4382699" y="514764"/>
                    <a:pt x="4378311" y="530125"/>
                    <a:pt x="4375385" y="537440"/>
                  </a:cubicBezTo>
                  <a:cubicBezTo>
                    <a:pt x="4371728" y="547681"/>
                    <a:pt x="4372460" y="549875"/>
                    <a:pt x="4378311" y="546218"/>
                  </a:cubicBezTo>
                  <a:cubicBezTo>
                    <a:pt x="4383430" y="543292"/>
                    <a:pt x="4387087" y="545486"/>
                    <a:pt x="4387087" y="552070"/>
                  </a:cubicBezTo>
                  <a:cubicBezTo>
                    <a:pt x="4387087" y="558653"/>
                    <a:pt x="4383430" y="563042"/>
                    <a:pt x="4379042" y="562311"/>
                  </a:cubicBezTo>
                  <a:cubicBezTo>
                    <a:pt x="4373922" y="560848"/>
                    <a:pt x="4366609" y="575477"/>
                    <a:pt x="4361489" y="593764"/>
                  </a:cubicBezTo>
                  <a:lnTo>
                    <a:pt x="4352713" y="626681"/>
                  </a:lnTo>
                  <a:lnTo>
                    <a:pt x="4375385" y="627413"/>
                  </a:lnTo>
                  <a:cubicBezTo>
                    <a:pt x="4387818" y="627413"/>
                    <a:pt x="4400252" y="623755"/>
                    <a:pt x="4403177" y="619366"/>
                  </a:cubicBezTo>
                  <a:cubicBezTo>
                    <a:pt x="4406834" y="613514"/>
                    <a:pt x="4409028" y="614246"/>
                    <a:pt x="4409028" y="620829"/>
                  </a:cubicBezTo>
                  <a:cubicBezTo>
                    <a:pt x="4409028" y="637653"/>
                    <a:pt x="4422193" y="629607"/>
                    <a:pt x="4427313" y="609857"/>
                  </a:cubicBezTo>
                  <a:cubicBezTo>
                    <a:pt x="4430970" y="594496"/>
                    <a:pt x="4433164" y="592301"/>
                    <a:pt x="4439015" y="601079"/>
                  </a:cubicBezTo>
                  <a:cubicBezTo>
                    <a:pt x="4442671" y="606931"/>
                    <a:pt x="4445597" y="607662"/>
                    <a:pt x="4445597" y="603274"/>
                  </a:cubicBezTo>
                  <a:cubicBezTo>
                    <a:pt x="4445597" y="598153"/>
                    <a:pt x="4456568" y="577672"/>
                    <a:pt x="4470464" y="557190"/>
                  </a:cubicBezTo>
                  <a:cubicBezTo>
                    <a:pt x="4484360" y="536709"/>
                    <a:pt x="4493868" y="519884"/>
                    <a:pt x="4490942" y="519884"/>
                  </a:cubicBezTo>
                  <a:cubicBezTo>
                    <a:pt x="4488017" y="519884"/>
                    <a:pt x="4495330" y="514764"/>
                    <a:pt x="4507032" y="508912"/>
                  </a:cubicBezTo>
                  <a:cubicBezTo>
                    <a:pt x="4539213" y="492088"/>
                    <a:pt x="4564811" y="495014"/>
                    <a:pt x="4585289" y="518421"/>
                  </a:cubicBezTo>
                  <a:lnTo>
                    <a:pt x="4602842" y="538172"/>
                  </a:lnTo>
                  <a:lnTo>
                    <a:pt x="4583827" y="522079"/>
                  </a:lnTo>
                  <a:cubicBezTo>
                    <a:pt x="4561154" y="501597"/>
                    <a:pt x="4533362" y="500866"/>
                    <a:pt x="4510689" y="519884"/>
                  </a:cubicBezTo>
                  <a:cubicBezTo>
                    <a:pt x="4501181" y="527199"/>
                    <a:pt x="4496062" y="533783"/>
                    <a:pt x="4498987" y="534514"/>
                  </a:cubicBezTo>
                  <a:cubicBezTo>
                    <a:pt x="4502644" y="534514"/>
                    <a:pt x="4493136" y="548412"/>
                    <a:pt x="4479240" y="565236"/>
                  </a:cubicBezTo>
                  <a:cubicBezTo>
                    <a:pt x="4449985" y="598885"/>
                    <a:pt x="4444134" y="617172"/>
                    <a:pt x="4469001" y="595959"/>
                  </a:cubicBezTo>
                  <a:cubicBezTo>
                    <a:pt x="4482897" y="584987"/>
                    <a:pt x="4483628" y="584255"/>
                    <a:pt x="4475583" y="595227"/>
                  </a:cubicBezTo>
                  <a:cubicBezTo>
                    <a:pt x="4463150" y="610588"/>
                    <a:pt x="4467538" y="610588"/>
                    <a:pt x="4500450" y="595227"/>
                  </a:cubicBezTo>
                  <a:cubicBezTo>
                    <a:pt x="4523123" y="584255"/>
                    <a:pt x="4525317" y="582061"/>
                    <a:pt x="4513615" y="576940"/>
                  </a:cubicBezTo>
                  <a:cubicBezTo>
                    <a:pt x="4504838" y="573283"/>
                    <a:pt x="4508495" y="572551"/>
                    <a:pt x="4521660" y="575477"/>
                  </a:cubicBezTo>
                  <a:cubicBezTo>
                    <a:pt x="4542870" y="579135"/>
                    <a:pt x="4555303" y="590107"/>
                    <a:pt x="4570662" y="618635"/>
                  </a:cubicBezTo>
                  <a:cubicBezTo>
                    <a:pt x="4575050" y="626681"/>
                    <a:pt x="4569199" y="622292"/>
                    <a:pt x="4557497" y="608394"/>
                  </a:cubicBezTo>
                  <a:lnTo>
                    <a:pt x="4536287" y="583524"/>
                  </a:lnTo>
                  <a:lnTo>
                    <a:pt x="4504838" y="599616"/>
                  </a:lnTo>
                  <a:cubicBezTo>
                    <a:pt x="4487285" y="609125"/>
                    <a:pt x="4471926" y="614246"/>
                    <a:pt x="4469732" y="612051"/>
                  </a:cubicBezTo>
                  <a:cubicBezTo>
                    <a:pt x="4463150" y="605468"/>
                    <a:pt x="4432432" y="644237"/>
                    <a:pt x="4412685" y="683737"/>
                  </a:cubicBezTo>
                  <a:cubicBezTo>
                    <a:pt x="4390013" y="728357"/>
                    <a:pt x="4400983" y="742255"/>
                    <a:pt x="4434626" y="711533"/>
                  </a:cubicBezTo>
                  <a:cubicBezTo>
                    <a:pt x="4447060" y="699829"/>
                    <a:pt x="4451448" y="697635"/>
                    <a:pt x="4445597" y="706413"/>
                  </a:cubicBezTo>
                  <a:cubicBezTo>
                    <a:pt x="4428775" y="729089"/>
                    <a:pt x="4414879" y="737867"/>
                    <a:pt x="4400983" y="734209"/>
                  </a:cubicBezTo>
                  <a:cubicBezTo>
                    <a:pt x="4392207" y="731283"/>
                    <a:pt x="4386356" y="737867"/>
                    <a:pt x="4379042" y="759080"/>
                  </a:cubicBezTo>
                  <a:cubicBezTo>
                    <a:pt x="4365146" y="799311"/>
                    <a:pt x="4365877" y="800774"/>
                    <a:pt x="4398058" y="806626"/>
                  </a:cubicBezTo>
                  <a:lnTo>
                    <a:pt x="4427313" y="811015"/>
                  </a:lnTo>
                  <a:lnTo>
                    <a:pt x="4392938" y="810283"/>
                  </a:lnTo>
                  <a:cubicBezTo>
                    <a:pt x="4374654" y="809552"/>
                    <a:pt x="4360758" y="811015"/>
                    <a:pt x="4362952" y="814672"/>
                  </a:cubicBezTo>
                  <a:cubicBezTo>
                    <a:pt x="4364415" y="817598"/>
                    <a:pt x="4362220" y="819793"/>
                    <a:pt x="4357101" y="819793"/>
                  </a:cubicBezTo>
                  <a:cubicBezTo>
                    <a:pt x="4351981" y="819793"/>
                    <a:pt x="4350518" y="821987"/>
                    <a:pt x="4352713" y="824182"/>
                  </a:cubicBezTo>
                  <a:cubicBezTo>
                    <a:pt x="4354907" y="827108"/>
                    <a:pt x="4353444" y="835885"/>
                    <a:pt x="4349787" y="843932"/>
                  </a:cubicBezTo>
                  <a:cubicBezTo>
                    <a:pt x="4343936" y="854904"/>
                    <a:pt x="4343936" y="860024"/>
                    <a:pt x="4351250" y="865145"/>
                  </a:cubicBezTo>
                  <a:cubicBezTo>
                    <a:pt x="4359295" y="870997"/>
                    <a:pt x="4359295" y="871728"/>
                    <a:pt x="4349787" y="868802"/>
                  </a:cubicBezTo>
                  <a:cubicBezTo>
                    <a:pt x="4341011" y="865876"/>
                    <a:pt x="4331503" y="878311"/>
                    <a:pt x="4313218" y="917080"/>
                  </a:cubicBezTo>
                  <a:cubicBezTo>
                    <a:pt x="4270799" y="1007053"/>
                    <a:pt x="4206438" y="1097757"/>
                    <a:pt x="4185228" y="1097757"/>
                  </a:cubicBezTo>
                  <a:cubicBezTo>
                    <a:pt x="4180108" y="1097757"/>
                    <a:pt x="4163287" y="1118970"/>
                    <a:pt x="4147928" y="1145303"/>
                  </a:cubicBezTo>
                  <a:cubicBezTo>
                    <a:pt x="4133300" y="1171636"/>
                    <a:pt x="4117941" y="1192849"/>
                    <a:pt x="4114285" y="1192849"/>
                  </a:cubicBezTo>
                  <a:cubicBezTo>
                    <a:pt x="4111359" y="1192849"/>
                    <a:pt x="4110628" y="1196507"/>
                    <a:pt x="4113553" y="1201627"/>
                  </a:cubicBezTo>
                  <a:cubicBezTo>
                    <a:pt x="4116479" y="1206748"/>
                    <a:pt x="4115747" y="1207479"/>
                    <a:pt x="4109896" y="1204553"/>
                  </a:cubicBezTo>
                  <a:cubicBezTo>
                    <a:pt x="4103314" y="1200164"/>
                    <a:pt x="4103314" y="1196507"/>
                    <a:pt x="4109896" y="1188460"/>
                  </a:cubicBezTo>
                  <a:cubicBezTo>
                    <a:pt x="4115016" y="1182609"/>
                    <a:pt x="4119404" y="1170173"/>
                    <a:pt x="4119404" y="1161396"/>
                  </a:cubicBezTo>
                  <a:cubicBezTo>
                    <a:pt x="4120136" y="1152618"/>
                    <a:pt x="4123792" y="1140914"/>
                    <a:pt x="4126718" y="1135062"/>
                  </a:cubicBezTo>
                  <a:cubicBezTo>
                    <a:pt x="4131106" y="1127747"/>
                    <a:pt x="4130375" y="1126284"/>
                    <a:pt x="4125255" y="1129942"/>
                  </a:cubicBezTo>
                  <a:cubicBezTo>
                    <a:pt x="4120136" y="1132868"/>
                    <a:pt x="4116479" y="1133599"/>
                    <a:pt x="4116479" y="1131405"/>
                  </a:cubicBezTo>
                  <a:cubicBezTo>
                    <a:pt x="4116479" y="1129942"/>
                    <a:pt x="4129643" y="1120432"/>
                    <a:pt x="4145734" y="1111655"/>
                  </a:cubicBezTo>
                  <a:cubicBezTo>
                    <a:pt x="4166212" y="1099951"/>
                    <a:pt x="4174257" y="1091173"/>
                    <a:pt x="4171332" y="1083858"/>
                  </a:cubicBezTo>
                  <a:cubicBezTo>
                    <a:pt x="4169138" y="1077275"/>
                    <a:pt x="4169138" y="1075081"/>
                    <a:pt x="4171332" y="1077275"/>
                  </a:cubicBezTo>
                  <a:cubicBezTo>
                    <a:pt x="4176451" y="1082395"/>
                    <a:pt x="4234961" y="1020219"/>
                    <a:pt x="4248126" y="995349"/>
                  </a:cubicBezTo>
                  <a:cubicBezTo>
                    <a:pt x="4256903" y="979256"/>
                    <a:pt x="4248857" y="975599"/>
                    <a:pt x="4234961" y="989497"/>
                  </a:cubicBezTo>
                  <a:cubicBezTo>
                    <a:pt x="4228379" y="996080"/>
                    <a:pt x="4226185" y="996080"/>
                    <a:pt x="4226185" y="989497"/>
                  </a:cubicBezTo>
                  <a:cubicBezTo>
                    <a:pt x="4226185" y="984377"/>
                    <a:pt x="4229110" y="980719"/>
                    <a:pt x="4232036" y="980719"/>
                  </a:cubicBezTo>
                  <a:cubicBezTo>
                    <a:pt x="4240081" y="980719"/>
                    <a:pt x="4264948" y="928784"/>
                    <a:pt x="4259097" y="923663"/>
                  </a:cubicBezTo>
                  <a:cubicBezTo>
                    <a:pt x="4256903" y="921469"/>
                    <a:pt x="4250320" y="925858"/>
                    <a:pt x="4243738" y="933904"/>
                  </a:cubicBezTo>
                  <a:cubicBezTo>
                    <a:pt x="4232767" y="947071"/>
                    <a:pt x="4232767" y="947071"/>
                    <a:pt x="4240081" y="932441"/>
                  </a:cubicBezTo>
                  <a:cubicBezTo>
                    <a:pt x="4244469" y="923663"/>
                    <a:pt x="4254708" y="914886"/>
                    <a:pt x="4262754" y="912691"/>
                  </a:cubicBezTo>
                  <a:cubicBezTo>
                    <a:pt x="4281038" y="908302"/>
                    <a:pt x="4281038" y="908302"/>
                    <a:pt x="4262022" y="944876"/>
                  </a:cubicBezTo>
                  <a:cubicBezTo>
                    <a:pt x="4251783" y="965358"/>
                    <a:pt x="4250320" y="974136"/>
                    <a:pt x="4256903" y="971941"/>
                  </a:cubicBezTo>
                  <a:cubicBezTo>
                    <a:pt x="4262022" y="969747"/>
                    <a:pt x="4274456" y="949265"/>
                    <a:pt x="4284695" y="925126"/>
                  </a:cubicBezTo>
                  <a:cubicBezTo>
                    <a:pt x="4294203" y="901719"/>
                    <a:pt x="4305173" y="881237"/>
                    <a:pt x="4307367" y="879774"/>
                  </a:cubicBezTo>
                  <a:cubicBezTo>
                    <a:pt x="4310293" y="878311"/>
                    <a:pt x="4311024" y="870997"/>
                    <a:pt x="4308830" y="862950"/>
                  </a:cubicBezTo>
                  <a:cubicBezTo>
                    <a:pt x="4305905" y="853441"/>
                    <a:pt x="4308099" y="849052"/>
                    <a:pt x="4314681" y="850515"/>
                  </a:cubicBezTo>
                  <a:cubicBezTo>
                    <a:pt x="4320532" y="851978"/>
                    <a:pt x="4330040" y="836617"/>
                    <a:pt x="4338816" y="812478"/>
                  </a:cubicBezTo>
                  <a:cubicBezTo>
                    <a:pt x="4346862" y="790533"/>
                    <a:pt x="4355638" y="771515"/>
                    <a:pt x="4358564" y="770052"/>
                  </a:cubicBezTo>
                  <a:cubicBezTo>
                    <a:pt x="4361489" y="768589"/>
                    <a:pt x="4362220" y="762737"/>
                    <a:pt x="4360026" y="756154"/>
                  </a:cubicBezTo>
                  <a:cubicBezTo>
                    <a:pt x="4357101" y="748839"/>
                    <a:pt x="4358564" y="745913"/>
                    <a:pt x="4362952" y="748839"/>
                  </a:cubicBezTo>
                  <a:cubicBezTo>
                    <a:pt x="4367340" y="751765"/>
                    <a:pt x="4373191" y="748839"/>
                    <a:pt x="4375385" y="742255"/>
                  </a:cubicBezTo>
                  <a:cubicBezTo>
                    <a:pt x="4377579" y="736404"/>
                    <a:pt x="4376848" y="733478"/>
                    <a:pt x="4372460" y="735672"/>
                  </a:cubicBezTo>
                  <a:cubicBezTo>
                    <a:pt x="4368071" y="737867"/>
                    <a:pt x="4365146" y="737135"/>
                    <a:pt x="4365146" y="733478"/>
                  </a:cubicBezTo>
                  <a:cubicBezTo>
                    <a:pt x="4365146" y="729820"/>
                    <a:pt x="4360758" y="726894"/>
                    <a:pt x="4356369" y="726163"/>
                  </a:cubicBezTo>
                  <a:cubicBezTo>
                    <a:pt x="4346862" y="725431"/>
                    <a:pt x="4321263" y="719579"/>
                    <a:pt x="4313950" y="717385"/>
                  </a:cubicBezTo>
                  <a:cubicBezTo>
                    <a:pt x="4311756" y="716654"/>
                    <a:pt x="4308099" y="715922"/>
                    <a:pt x="4305173" y="716654"/>
                  </a:cubicBezTo>
                  <a:cubicBezTo>
                    <a:pt x="4301516" y="716654"/>
                    <a:pt x="4299322" y="713728"/>
                    <a:pt x="4299322" y="709339"/>
                  </a:cubicBezTo>
                  <a:cubicBezTo>
                    <a:pt x="4299322" y="701292"/>
                    <a:pt x="4336622" y="702755"/>
                    <a:pt x="4343205" y="711533"/>
                  </a:cubicBezTo>
                  <a:cubicBezTo>
                    <a:pt x="4345399" y="713728"/>
                    <a:pt x="4355638" y="718117"/>
                    <a:pt x="4365146" y="721042"/>
                  </a:cubicBezTo>
                  <a:cubicBezTo>
                    <a:pt x="4382699" y="725431"/>
                    <a:pt x="4384893" y="722505"/>
                    <a:pt x="4397326" y="685200"/>
                  </a:cubicBezTo>
                  <a:cubicBezTo>
                    <a:pt x="4405371" y="663255"/>
                    <a:pt x="4414148" y="646431"/>
                    <a:pt x="4417805" y="648626"/>
                  </a:cubicBezTo>
                  <a:cubicBezTo>
                    <a:pt x="4420730" y="650820"/>
                    <a:pt x="4423656" y="648626"/>
                    <a:pt x="4423656" y="644968"/>
                  </a:cubicBezTo>
                  <a:cubicBezTo>
                    <a:pt x="4423656" y="633996"/>
                    <a:pt x="4403909" y="634727"/>
                    <a:pt x="4399520" y="646431"/>
                  </a:cubicBezTo>
                  <a:cubicBezTo>
                    <a:pt x="4396595" y="653746"/>
                    <a:pt x="4395132" y="653746"/>
                    <a:pt x="4395132" y="646431"/>
                  </a:cubicBezTo>
                  <a:cubicBezTo>
                    <a:pt x="4394401" y="640579"/>
                    <a:pt x="4384893" y="636922"/>
                    <a:pt x="4371728" y="636922"/>
                  </a:cubicBezTo>
                  <a:cubicBezTo>
                    <a:pt x="4351981" y="636922"/>
                    <a:pt x="4349787" y="639116"/>
                    <a:pt x="4354175" y="653746"/>
                  </a:cubicBezTo>
                  <a:cubicBezTo>
                    <a:pt x="4357832" y="666913"/>
                    <a:pt x="4357101" y="667644"/>
                    <a:pt x="4350518" y="658866"/>
                  </a:cubicBezTo>
                  <a:cubicBezTo>
                    <a:pt x="4343936" y="650089"/>
                    <a:pt x="4343205" y="652283"/>
                    <a:pt x="4345399" y="669839"/>
                  </a:cubicBezTo>
                  <a:cubicBezTo>
                    <a:pt x="4346862" y="682274"/>
                    <a:pt x="4346862" y="687394"/>
                    <a:pt x="4345399" y="682274"/>
                  </a:cubicBezTo>
                  <a:cubicBezTo>
                    <a:pt x="4343205" y="677153"/>
                    <a:pt x="4339548" y="674959"/>
                    <a:pt x="4335891" y="677153"/>
                  </a:cubicBezTo>
                  <a:cubicBezTo>
                    <a:pt x="4332234" y="679348"/>
                    <a:pt x="4331503" y="686663"/>
                    <a:pt x="4333697" y="693978"/>
                  </a:cubicBezTo>
                  <a:cubicBezTo>
                    <a:pt x="4336622" y="702755"/>
                    <a:pt x="4335891" y="704218"/>
                    <a:pt x="4330040" y="699098"/>
                  </a:cubicBezTo>
                  <a:cubicBezTo>
                    <a:pt x="4323458" y="693246"/>
                    <a:pt x="4324189" y="684468"/>
                    <a:pt x="4330040" y="663987"/>
                  </a:cubicBezTo>
                  <a:cubicBezTo>
                    <a:pt x="4336622" y="641311"/>
                    <a:pt x="4336622" y="634727"/>
                    <a:pt x="4329309" y="630338"/>
                  </a:cubicBezTo>
                  <a:cubicBezTo>
                    <a:pt x="4322726" y="625950"/>
                    <a:pt x="4321995" y="622292"/>
                    <a:pt x="4327846" y="619366"/>
                  </a:cubicBezTo>
                  <a:cubicBezTo>
                    <a:pt x="4332234" y="616440"/>
                    <a:pt x="4335891" y="616440"/>
                    <a:pt x="4335891" y="620098"/>
                  </a:cubicBezTo>
                  <a:cubicBezTo>
                    <a:pt x="4335891" y="623024"/>
                    <a:pt x="4339548" y="620098"/>
                    <a:pt x="4343936" y="612783"/>
                  </a:cubicBezTo>
                  <a:cubicBezTo>
                    <a:pt x="4348324" y="606200"/>
                    <a:pt x="4349056" y="593033"/>
                    <a:pt x="4346862" y="584987"/>
                  </a:cubicBezTo>
                  <a:cubicBezTo>
                    <a:pt x="4343205" y="573283"/>
                    <a:pt x="4343936" y="571088"/>
                    <a:pt x="4350518" y="574746"/>
                  </a:cubicBezTo>
                  <a:cubicBezTo>
                    <a:pt x="4357832" y="579135"/>
                    <a:pt x="4358564" y="575477"/>
                    <a:pt x="4354907" y="560848"/>
                  </a:cubicBezTo>
                  <a:cubicBezTo>
                    <a:pt x="4351250" y="546218"/>
                    <a:pt x="4352713" y="541829"/>
                    <a:pt x="4358564" y="545486"/>
                  </a:cubicBezTo>
                  <a:cubicBezTo>
                    <a:pt x="4364415" y="549144"/>
                    <a:pt x="4365146" y="546218"/>
                    <a:pt x="4361489" y="534514"/>
                  </a:cubicBezTo>
                  <a:cubicBezTo>
                    <a:pt x="4357832" y="522079"/>
                    <a:pt x="4358564" y="519153"/>
                    <a:pt x="4365877" y="523542"/>
                  </a:cubicBezTo>
                  <a:cubicBezTo>
                    <a:pt x="4372460" y="527931"/>
                    <a:pt x="4373191" y="525736"/>
                    <a:pt x="4369534" y="516227"/>
                  </a:cubicBezTo>
                  <a:cubicBezTo>
                    <a:pt x="4366609" y="508181"/>
                    <a:pt x="4368071" y="500134"/>
                    <a:pt x="4373922" y="496477"/>
                  </a:cubicBezTo>
                  <a:cubicBezTo>
                    <a:pt x="4381236" y="492088"/>
                    <a:pt x="4379773" y="490625"/>
                    <a:pt x="4370997" y="490625"/>
                  </a:cubicBezTo>
                  <a:cubicBezTo>
                    <a:pt x="4363683" y="490625"/>
                    <a:pt x="4357832" y="495014"/>
                    <a:pt x="4357832" y="500134"/>
                  </a:cubicBezTo>
                  <a:cubicBezTo>
                    <a:pt x="4357832" y="505986"/>
                    <a:pt x="4355638" y="505986"/>
                    <a:pt x="4351250" y="498671"/>
                  </a:cubicBezTo>
                  <a:cubicBezTo>
                    <a:pt x="4346862" y="492088"/>
                    <a:pt x="4347593" y="484773"/>
                    <a:pt x="4352713" y="479653"/>
                  </a:cubicBezTo>
                  <a:cubicBezTo>
                    <a:pt x="4359295" y="472338"/>
                    <a:pt x="4362952" y="472338"/>
                    <a:pt x="4366609" y="478921"/>
                  </a:cubicBezTo>
                  <a:cubicBezTo>
                    <a:pt x="4370997" y="484773"/>
                    <a:pt x="4372460" y="484042"/>
                    <a:pt x="4372460" y="477458"/>
                  </a:cubicBezTo>
                  <a:cubicBezTo>
                    <a:pt x="4372460" y="472338"/>
                    <a:pt x="4375385" y="470144"/>
                    <a:pt x="4379773" y="472338"/>
                  </a:cubicBezTo>
                  <a:cubicBezTo>
                    <a:pt x="4383430" y="474532"/>
                    <a:pt x="4384893" y="472338"/>
                    <a:pt x="4383430" y="467218"/>
                  </a:cubicBezTo>
                  <a:cubicBezTo>
                    <a:pt x="4381236" y="461366"/>
                    <a:pt x="4384162" y="443079"/>
                    <a:pt x="4390013" y="426255"/>
                  </a:cubicBezTo>
                  <a:cubicBezTo>
                    <a:pt x="4399520" y="399190"/>
                    <a:pt x="4399520" y="395532"/>
                    <a:pt x="4390013" y="395532"/>
                  </a:cubicBezTo>
                  <a:cubicBezTo>
                    <a:pt x="4384162" y="395532"/>
                    <a:pt x="4381236" y="391875"/>
                    <a:pt x="4383430" y="388217"/>
                  </a:cubicBezTo>
                  <a:cubicBezTo>
                    <a:pt x="4386356" y="383829"/>
                    <a:pt x="4390744" y="382366"/>
                    <a:pt x="4394401" y="384560"/>
                  </a:cubicBezTo>
                  <a:cubicBezTo>
                    <a:pt x="4404640" y="391143"/>
                    <a:pt x="4409760" y="375782"/>
                    <a:pt x="4404640" y="355301"/>
                  </a:cubicBezTo>
                  <a:cubicBezTo>
                    <a:pt x="4400983" y="340671"/>
                    <a:pt x="4398058" y="337745"/>
                    <a:pt x="4391475" y="345060"/>
                  </a:cubicBezTo>
                  <a:cubicBezTo>
                    <a:pt x="4385624" y="350912"/>
                    <a:pt x="4385624" y="354569"/>
                    <a:pt x="4392938" y="356764"/>
                  </a:cubicBezTo>
                  <a:cubicBezTo>
                    <a:pt x="4397326" y="358958"/>
                    <a:pt x="4401715" y="362615"/>
                    <a:pt x="4401715" y="365541"/>
                  </a:cubicBezTo>
                  <a:cubicBezTo>
                    <a:pt x="4401715" y="370662"/>
                    <a:pt x="4393669" y="372125"/>
                    <a:pt x="4347593" y="373588"/>
                  </a:cubicBezTo>
                  <a:cubicBezTo>
                    <a:pt x="4313950" y="375782"/>
                    <a:pt x="4305173" y="394801"/>
                    <a:pt x="4338085" y="394069"/>
                  </a:cubicBezTo>
                  <a:cubicBezTo>
                    <a:pt x="4351250" y="393338"/>
                    <a:pt x="4364415" y="389680"/>
                    <a:pt x="4367340" y="385291"/>
                  </a:cubicBezTo>
                  <a:cubicBezTo>
                    <a:pt x="4373191" y="377977"/>
                    <a:pt x="4368071" y="399921"/>
                    <a:pt x="4359295" y="424060"/>
                  </a:cubicBezTo>
                  <a:cubicBezTo>
                    <a:pt x="4356369" y="431375"/>
                    <a:pt x="4358564" y="433569"/>
                    <a:pt x="4367340" y="429912"/>
                  </a:cubicBezTo>
                  <a:cubicBezTo>
                    <a:pt x="4373922" y="427718"/>
                    <a:pt x="4379773" y="428449"/>
                    <a:pt x="4379773" y="432106"/>
                  </a:cubicBezTo>
                  <a:cubicBezTo>
                    <a:pt x="4379773" y="436495"/>
                    <a:pt x="4373191" y="439421"/>
                    <a:pt x="4365146" y="439421"/>
                  </a:cubicBezTo>
                  <a:cubicBezTo>
                    <a:pt x="4357101" y="439421"/>
                    <a:pt x="4350518" y="443810"/>
                    <a:pt x="4350518" y="448931"/>
                  </a:cubicBezTo>
                  <a:cubicBezTo>
                    <a:pt x="4350518" y="454782"/>
                    <a:pt x="4348324" y="454782"/>
                    <a:pt x="4343936" y="447468"/>
                  </a:cubicBezTo>
                  <a:cubicBezTo>
                    <a:pt x="4340279" y="441616"/>
                    <a:pt x="4332234" y="439421"/>
                    <a:pt x="4324920" y="442347"/>
                  </a:cubicBezTo>
                  <a:cubicBezTo>
                    <a:pt x="4315412" y="445273"/>
                    <a:pt x="4313218" y="443810"/>
                    <a:pt x="4316875" y="435764"/>
                  </a:cubicBezTo>
                  <a:cubicBezTo>
                    <a:pt x="4319069" y="429912"/>
                    <a:pt x="4323458" y="419671"/>
                    <a:pt x="4325652" y="413819"/>
                  </a:cubicBezTo>
                  <a:cubicBezTo>
                    <a:pt x="4333697" y="394069"/>
                    <a:pt x="4309561" y="402116"/>
                    <a:pt x="4300785" y="421866"/>
                  </a:cubicBezTo>
                  <a:cubicBezTo>
                    <a:pt x="4295665" y="432106"/>
                    <a:pt x="4288352" y="437958"/>
                    <a:pt x="4283963" y="435764"/>
                  </a:cubicBezTo>
                  <a:cubicBezTo>
                    <a:pt x="4279575" y="432838"/>
                    <a:pt x="4271530" y="436495"/>
                    <a:pt x="4265679" y="443810"/>
                  </a:cubicBezTo>
                  <a:cubicBezTo>
                    <a:pt x="4256903" y="456245"/>
                    <a:pt x="4256171" y="456245"/>
                    <a:pt x="4259828" y="445273"/>
                  </a:cubicBezTo>
                  <a:cubicBezTo>
                    <a:pt x="4264948" y="429912"/>
                    <a:pt x="4248857" y="426986"/>
                    <a:pt x="4234961" y="440884"/>
                  </a:cubicBezTo>
                  <a:cubicBezTo>
                    <a:pt x="4229842" y="446005"/>
                    <a:pt x="4226185" y="446736"/>
                    <a:pt x="4226185" y="442347"/>
                  </a:cubicBezTo>
                  <a:cubicBezTo>
                    <a:pt x="4226185" y="429912"/>
                    <a:pt x="4242275" y="418208"/>
                    <a:pt x="4252514" y="422597"/>
                  </a:cubicBezTo>
                  <a:cubicBezTo>
                    <a:pt x="4258365" y="424792"/>
                    <a:pt x="4268605" y="421866"/>
                    <a:pt x="4275187" y="416745"/>
                  </a:cubicBezTo>
                  <a:cubicBezTo>
                    <a:pt x="4283963" y="409430"/>
                    <a:pt x="4286158" y="409430"/>
                    <a:pt x="4281769" y="416014"/>
                  </a:cubicBezTo>
                  <a:cubicBezTo>
                    <a:pt x="4278844" y="420403"/>
                    <a:pt x="4279575" y="424792"/>
                    <a:pt x="4283963" y="424792"/>
                  </a:cubicBezTo>
                  <a:cubicBezTo>
                    <a:pt x="4292740" y="424792"/>
                    <a:pt x="4316875" y="381634"/>
                    <a:pt x="4311756" y="375782"/>
                  </a:cubicBezTo>
                  <a:cubicBezTo>
                    <a:pt x="4309561" y="374319"/>
                    <a:pt x="4304442" y="379440"/>
                    <a:pt x="4300054" y="387486"/>
                  </a:cubicBezTo>
                  <a:cubicBezTo>
                    <a:pt x="4294934" y="396264"/>
                    <a:pt x="4287620" y="400653"/>
                    <a:pt x="4281038" y="398458"/>
                  </a:cubicBezTo>
                  <a:cubicBezTo>
                    <a:pt x="4274456" y="395532"/>
                    <a:pt x="4264216" y="398458"/>
                    <a:pt x="4257634" y="403579"/>
                  </a:cubicBezTo>
                  <a:cubicBezTo>
                    <a:pt x="4250320" y="409430"/>
                    <a:pt x="4247395" y="410162"/>
                    <a:pt x="4250320" y="405042"/>
                  </a:cubicBezTo>
                  <a:cubicBezTo>
                    <a:pt x="4253977" y="399190"/>
                    <a:pt x="4248126" y="395532"/>
                    <a:pt x="4232036" y="394069"/>
                  </a:cubicBezTo>
                  <a:cubicBezTo>
                    <a:pt x="4213020" y="391875"/>
                    <a:pt x="4203512" y="396264"/>
                    <a:pt x="4185959" y="413819"/>
                  </a:cubicBezTo>
                  <a:cubicBezTo>
                    <a:pt x="4174257" y="426255"/>
                    <a:pt x="4168406" y="431375"/>
                    <a:pt x="4173526" y="424792"/>
                  </a:cubicBezTo>
                  <a:cubicBezTo>
                    <a:pt x="4177914" y="418208"/>
                    <a:pt x="4182302" y="409430"/>
                    <a:pt x="4182302" y="405042"/>
                  </a:cubicBezTo>
                  <a:cubicBezTo>
                    <a:pt x="4182302" y="393338"/>
                    <a:pt x="4204244" y="386023"/>
                    <a:pt x="4233499" y="387486"/>
                  </a:cubicBezTo>
                  <a:cubicBezTo>
                    <a:pt x="4254708" y="388949"/>
                    <a:pt x="4262022" y="385291"/>
                    <a:pt x="4276650" y="365541"/>
                  </a:cubicBezTo>
                  <a:cubicBezTo>
                    <a:pt x="4290546" y="347254"/>
                    <a:pt x="4292009" y="341402"/>
                    <a:pt x="4283963" y="335551"/>
                  </a:cubicBezTo>
                  <a:cubicBezTo>
                    <a:pt x="4275918" y="330430"/>
                    <a:pt x="4277381" y="329699"/>
                    <a:pt x="4288352" y="331162"/>
                  </a:cubicBezTo>
                  <a:cubicBezTo>
                    <a:pt x="4297859" y="332625"/>
                    <a:pt x="4302248" y="329699"/>
                    <a:pt x="4300785" y="323115"/>
                  </a:cubicBezTo>
                  <a:cubicBezTo>
                    <a:pt x="4299322" y="315801"/>
                    <a:pt x="4303710" y="314338"/>
                    <a:pt x="4316875" y="317995"/>
                  </a:cubicBezTo>
                  <a:cubicBezTo>
                    <a:pt x="4327846" y="320921"/>
                    <a:pt x="4335891" y="318726"/>
                    <a:pt x="4338085" y="312875"/>
                  </a:cubicBezTo>
                  <a:cubicBezTo>
                    <a:pt x="4341011" y="306291"/>
                    <a:pt x="4342473" y="306291"/>
                    <a:pt x="4342473" y="313606"/>
                  </a:cubicBezTo>
                  <a:cubicBezTo>
                    <a:pt x="4343205" y="324578"/>
                    <a:pt x="4372460" y="325310"/>
                    <a:pt x="4372460" y="314338"/>
                  </a:cubicBezTo>
                  <a:cubicBezTo>
                    <a:pt x="4372460" y="310680"/>
                    <a:pt x="4375385" y="308486"/>
                    <a:pt x="4379042" y="310680"/>
                  </a:cubicBezTo>
                  <a:cubicBezTo>
                    <a:pt x="4385624" y="315069"/>
                    <a:pt x="4417805" y="290199"/>
                    <a:pt x="4412685" y="284347"/>
                  </a:cubicBezTo>
                  <a:cubicBezTo>
                    <a:pt x="4410491" y="282884"/>
                    <a:pt x="4414148" y="280689"/>
                    <a:pt x="4419999" y="280689"/>
                  </a:cubicBezTo>
                  <a:cubicBezTo>
                    <a:pt x="4428044" y="280689"/>
                    <a:pt x="4430238" y="285810"/>
                    <a:pt x="4426581" y="296050"/>
                  </a:cubicBezTo>
                  <a:cubicBezTo>
                    <a:pt x="4423656" y="308486"/>
                    <a:pt x="4424387" y="309217"/>
                    <a:pt x="4430238" y="300439"/>
                  </a:cubicBezTo>
                  <a:cubicBezTo>
                    <a:pt x="4434626" y="294588"/>
                    <a:pt x="4436089" y="283615"/>
                    <a:pt x="4433895" y="277032"/>
                  </a:cubicBezTo>
                  <a:cubicBezTo>
                    <a:pt x="4431701" y="269717"/>
                    <a:pt x="4433895" y="263865"/>
                    <a:pt x="4438283" y="263865"/>
                  </a:cubicBezTo>
                  <a:cubicBezTo>
                    <a:pt x="4442671" y="263865"/>
                    <a:pt x="4444866" y="260939"/>
                    <a:pt x="4442671" y="257282"/>
                  </a:cubicBezTo>
                  <a:cubicBezTo>
                    <a:pt x="4439746" y="253624"/>
                    <a:pt x="4441940" y="249236"/>
                    <a:pt x="4447060" y="247773"/>
                  </a:cubicBezTo>
                  <a:cubicBezTo>
                    <a:pt x="4453642" y="245578"/>
                    <a:pt x="4453642" y="243384"/>
                    <a:pt x="4447060" y="238995"/>
                  </a:cubicBezTo>
                  <a:cubicBezTo>
                    <a:pt x="4441940" y="236069"/>
                    <a:pt x="4435358" y="240458"/>
                    <a:pt x="4430238" y="252161"/>
                  </a:cubicBezTo>
                  <a:cubicBezTo>
                    <a:pt x="4425119" y="262402"/>
                    <a:pt x="4418536" y="268986"/>
                    <a:pt x="4415611" y="266791"/>
                  </a:cubicBezTo>
                  <a:cubicBezTo>
                    <a:pt x="4412685" y="265328"/>
                    <a:pt x="4417805" y="251430"/>
                    <a:pt x="4427313" y="236800"/>
                  </a:cubicBezTo>
                  <a:cubicBezTo>
                    <a:pt x="4437552" y="222171"/>
                    <a:pt x="4445597" y="208272"/>
                    <a:pt x="4445597" y="204615"/>
                  </a:cubicBezTo>
                  <a:cubicBezTo>
                    <a:pt x="4445597" y="198032"/>
                    <a:pt x="4430970" y="200226"/>
                    <a:pt x="4416342" y="209004"/>
                  </a:cubicBezTo>
                  <a:cubicBezTo>
                    <a:pt x="4410491" y="212661"/>
                    <a:pt x="4400252" y="216319"/>
                    <a:pt x="4393669" y="216319"/>
                  </a:cubicBezTo>
                  <a:cubicBezTo>
                    <a:pt x="4387087" y="217050"/>
                    <a:pt x="4364415" y="229485"/>
                    <a:pt x="4343936" y="244115"/>
                  </a:cubicBezTo>
                  <a:cubicBezTo>
                    <a:pt x="4323458" y="258745"/>
                    <a:pt x="4307367" y="267523"/>
                    <a:pt x="4308830" y="262402"/>
                  </a:cubicBezTo>
                  <a:cubicBezTo>
                    <a:pt x="4309561" y="257282"/>
                    <a:pt x="4323458" y="247041"/>
                    <a:pt x="4338816" y="238995"/>
                  </a:cubicBezTo>
                  <a:cubicBezTo>
                    <a:pt x="4363683" y="226560"/>
                    <a:pt x="4365877" y="223634"/>
                    <a:pt x="4353444" y="218513"/>
                  </a:cubicBezTo>
                  <a:cubicBezTo>
                    <a:pt x="4341742" y="213393"/>
                    <a:pt x="4341742" y="212661"/>
                    <a:pt x="4356369" y="215587"/>
                  </a:cubicBezTo>
                  <a:cubicBezTo>
                    <a:pt x="4365146" y="217050"/>
                    <a:pt x="4372460" y="215587"/>
                    <a:pt x="4372460" y="211930"/>
                  </a:cubicBezTo>
                  <a:cubicBezTo>
                    <a:pt x="4372460" y="208272"/>
                    <a:pt x="4378311" y="204615"/>
                    <a:pt x="4385624" y="204615"/>
                  </a:cubicBezTo>
                  <a:cubicBezTo>
                    <a:pt x="4392207" y="203884"/>
                    <a:pt x="4388550" y="200958"/>
                    <a:pt x="4376116" y="198032"/>
                  </a:cubicBezTo>
                  <a:lnTo>
                    <a:pt x="4354175" y="192180"/>
                  </a:lnTo>
                  <a:lnTo>
                    <a:pt x="4373922" y="191448"/>
                  </a:lnTo>
                  <a:cubicBezTo>
                    <a:pt x="4384893" y="191448"/>
                    <a:pt x="4395864" y="187059"/>
                    <a:pt x="4398789" y="181939"/>
                  </a:cubicBezTo>
                  <a:cubicBezTo>
                    <a:pt x="4402446" y="176087"/>
                    <a:pt x="4400252" y="175356"/>
                    <a:pt x="4390744" y="178282"/>
                  </a:cubicBezTo>
                  <a:cubicBezTo>
                    <a:pt x="4375385" y="184865"/>
                    <a:pt x="4292009" y="168772"/>
                    <a:pt x="4292009" y="159263"/>
                  </a:cubicBezTo>
                  <a:cubicBezTo>
                    <a:pt x="4292009" y="155606"/>
                    <a:pt x="4299322" y="154874"/>
                    <a:pt x="4308830" y="157800"/>
                  </a:cubicBezTo>
                  <a:cubicBezTo>
                    <a:pt x="4348324" y="169504"/>
                    <a:pt x="4358564" y="168041"/>
                    <a:pt x="4326383" y="154143"/>
                  </a:cubicBezTo>
                  <a:cubicBezTo>
                    <a:pt x="4305173" y="145365"/>
                    <a:pt x="4283963" y="140976"/>
                    <a:pt x="4272993" y="143902"/>
                  </a:cubicBezTo>
                  <a:cubicBezTo>
                    <a:pt x="4262754" y="146828"/>
                    <a:pt x="4255440" y="145365"/>
                    <a:pt x="4255440" y="140976"/>
                  </a:cubicBezTo>
                  <a:cubicBezTo>
                    <a:pt x="4255440" y="124152"/>
                    <a:pt x="4340279" y="140976"/>
                    <a:pt x="4406834" y="170967"/>
                  </a:cubicBezTo>
                  <a:cubicBezTo>
                    <a:pt x="4416342" y="175356"/>
                    <a:pt x="4425850" y="176087"/>
                    <a:pt x="4428775" y="173893"/>
                  </a:cubicBezTo>
                  <a:cubicBezTo>
                    <a:pt x="4430970" y="170967"/>
                    <a:pt x="4428775" y="168772"/>
                    <a:pt x="4422924" y="168772"/>
                  </a:cubicBezTo>
                  <a:cubicBezTo>
                    <a:pt x="4417073" y="168772"/>
                    <a:pt x="4422924" y="162189"/>
                    <a:pt x="4435358" y="154874"/>
                  </a:cubicBezTo>
                  <a:cubicBezTo>
                    <a:pt x="4448522" y="146828"/>
                    <a:pt x="4483628" y="109522"/>
                    <a:pt x="4514346" y="70754"/>
                  </a:cubicBezTo>
                  <a:cubicBezTo>
                    <a:pt x="4546527" y="29790"/>
                    <a:pt x="4576513" y="-932"/>
                    <a:pt x="4586752" y="-3126"/>
                  </a:cubicBezTo>
                  <a:cubicBezTo>
                    <a:pt x="4595529" y="-4589"/>
                    <a:pt x="4621127" y="-3858"/>
                    <a:pt x="4643068" y="-200"/>
                  </a:cubicBezTo>
                  <a:cubicBezTo>
                    <a:pt x="4671591" y="4189"/>
                    <a:pt x="4676711" y="6383"/>
                    <a:pt x="4661352" y="7846"/>
                  </a:cubicBezTo>
                  <a:cubicBezTo>
                    <a:pt x="4640874" y="9309"/>
                    <a:pt x="4640874" y="10040"/>
                    <a:pt x="4671591" y="19550"/>
                  </a:cubicBezTo>
                  <a:cubicBezTo>
                    <a:pt x="4689144" y="24670"/>
                    <a:pt x="4710354" y="31253"/>
                    <a:pt x="4718399" y="34179"/>
                  </a:cubicBezTo>
                  <a:cubicBezTo>
                    <a:pt x="4728639" y="37105"/>
                    <a:pt x="4731564" y="36374"/>
                    <a:pt x="4727176" y="29059"/>
                  </a:cubicBezTo>
                  <a:cubicBezTo>
                    <a:pt x="4724982" y="23207"/>
                    <a:pt x="4729370" y="26865"/>
                    <a:pt x="4738146" y="37105"/>
                  </a:cubicBezTo>
                  <a:cubicBezTo>
                    <a:pt x="4746923" y="47346"/>
                    <a:pt x="4755699" y="54661"/>
                    <a:pt x="4757894" y="53198"/>
                  </a:cubicBezTo>
                  <a:cubicBezTo>
                    <a:pt x="4760088" y="51735"/>
                    <a:pt x="4779103" y="70022"/>
                    <a:pt x="4800313" y="94161"/>
                  </a:cubicBezTo>
                  <a:cubicBezTo>
                    <a:pt x="4831762" y="128541"/>
                    <a:pt x="4838345" y="139513"/>
                    <a:pt x="4831031" y="146828"/>
                  </a:cubicBezTo>
                  <a:cubicBezTo>
                    <a:pt x="4823717" y="154143"/>
                    <a:pt x="4824449" y="155606"/>
                    <a:pt x="4834688" y="151948"/>
                  </a:cubicBezTo>
                  <a:cubicBezTo>
                    <a:pt x="4841270" y="149754"/>
                    <a:pt x="4850778" y="152680"/>
                    <a:pt x="4856629" y="159995"/>
                  </a:cubicBezTo>
                  <a:cubicBezTo>
                    <a:pt x="4864674" y="169504"/>
                    <a:pt x="4864674" y="170235"/>
                    <a:pt x="4855898" y="165846"/>
                  </a:cubicBezTo>
                  <a:cubicBezTo>
                    <a:pt x="4849315" y="161458"/>
                    <a:pt x="4847121" y="162920"/>
                    <a:pt x="4849315" y="169504"/>
                  </a:cubicBezTo>
                  <a:cubicBezTo>
                    <a:pt x="4851509" y="175356"/>
                    <a:pt x="4856629" y="179745"/>
                    <a:pt x="4861749" y="179745"/>
                  </a:cubicBezTo>
                  <a:cubicBezTo>
                    <a:pt x="4866137" y="179745"/>
                    <a:pt x="4877107" y="191448"/>
                    <a:pt x="4885884" y="205347"/>
                  </a:cubicBezTo>
                  <a:lnTo>
                    <a:pt x="4901974" y="230948"/>
                  </a:lnTo>
                  <a:lnTo>
                    <a:pt x="4881496" y="212661"/>
                  </a:lnTo>
                  <a:lnTo>
                    <a:pt x="4861017" y="194374"/>
                  </a:lnTo>
                  <a:lnTo>
                    <a:pt x="4876376" y="225828"/>
                  </a:lnTo>
                  <a:cubicBezTo>
                    <a:pt x="4885153" y="242652"/>
                    <a:pt x="4895392" y="256550"/>
                    <a:pt x="4899780" y="256550"/>
                  </a:cubicBezTo>
                  <a:cubicBezTo>
                    <a:pt x="4904168" y="256550"/>
                    <a:pt x="4905631" y="259476"/>
                    <a:pt x="4903437" y="263134"/>
                  </a:cubicBezTo>
                  <a:cubicBezTo>
                    <a:pt x="4896855" y="273374"/>
                    <a:pt x="4906362" y="293125"/>
                    <a:pt x="4917333" y="293125"/>
                  </a:cubicBezTo>
                  <a:cubicBezTo>
                    <a:pt x="4922453" y="293125"/>
                    <a:pt x="4928304" y="288004"/>
                    <a:pt x="4931229" y="282152"/>
                  </a:cubicBezTo>
                  <a:cubicBezTo>
                    <a:pt x="4933423" y="276300"/>
                    <a:pt x="4932692" y="271912"/>
                    <a:pt x="4929766" y="271912"/>
                  </a:cubicBezTo>
                  <a:cubicBezTo>
                    <a:pt x="4917333" y="274106"/>
                    <a:pt x="4904168" y="270449"/>
                    <a:pt x="4908557" y="266791"/>
                  </a:cubicBezTo>
                  <a:cubicBezTo>
                    <a:pt x="4910751" y="263865"/>
                    <a:pt x="4909288" y="255087"/>
                    <a:pt x="4904900" y="246310"/>
                  </a:cubicBezTo>
                  <a:cubicBezTo>
                    <a:pt x="4900511" y="236800"/>
                    <a:pt x="4907825" y="241189"/>
                    <a:pt x="4926110" y="258745"/>
                  </a:cubicBezTo>
                  <a:cubicBezTo>
                    <a:pt x="4948051" y="279958"/>
                    <a:pt x="4960484" y="285810"/>
                    <a:pt x="4980963" y="285810"/>
                  </a:cubicBezTo>
                  <a:cubicBezTo>
                    <a:pt x="4995590" y="285810"/>
                    <a:pt x="5010218" y="289467"/>
                    <a:pt x="5012412" y="293125"/>
                  </a:cubicBezTo>
                  <a:cubicBezTo>
                    <a:pt x="5015337" y="297513"/>
                    <a:pt x="5020457" y="298976"/>
                    <a:pt x="5024114" y="296782"/>
                  </a:cubicBezTo>
                  <a:cubicBezTo>
                    <a:pt x="5027770" y="294588"/>
                    <a:pt x="5041667" y="295319"/>
                    <a:pt x="5054831" y="298976"/>
                  </a:cubicBezTo>
                  <a:cubicBezTo>
                    <a:pt x="5074578" y="304828"/>
                    <a:pt x="5083355" y="303365"/>
                    <a:pt x="5097251" y="293125"/>
                  </a:cubicBezTo>
                  <a:cubicBezTo>
                    <a:pt x="5106759" y="285810"/>
                    <a:pt x="5117729" y="281421"/>
                    <a:pt x="5121386" y="283615"/>
                  </a:cubicBezTo>
                  <a:cubicBezTo>
                    <a:pt x="5125043" y="286541"/>
                    <a:pt x="5126506" y="282884"/>
                    <a:pt x="5123580" y="276300"/>
                  </a:cubicBezTo>
                  <a:cubicBezTo>
                    <a:pt x="5121386" y="269717"/>
                    <a:pt x="5122849" y="262402"/>
                    <a:pt x="5126506" y="259476"/>
                  </a:cubicBezTo>
                  <a:cubicBezTo>
                    <a:pt x="5130894" y="257282"/>
                    <a:pt x="5145522" y="232411"/>
                    <a:pt x="5158686" y="204615"/>
                  </a:cubicBezTo>
                  <a:cubicBezTo>
                    <a:pt x="5171851" y="177550"/>
                    <a:pt x="5185016" y="157069"/>
                    <a:pt x="5187941" y="159995"/>
                  </a:cubicBezTo>
                  <a:cubicBezTo>
                    <a:pt x="5191598" y="162920"/>
                    <a:pt x="5192330" y="159995"/>
                    <a:pt x="5189404" y="152680"/>
                  </a:cubicBezTo>
                  <a:cubicBezTo>
                    <a:pt x="5186479" y="144633"/>
                    <a:pt x="5188673" y="141707"/>
                    <a:pt x="5197449" y="142439"/>
                  </a:cubicBezTo>
                  <a:cubicBezTo>
                    <a:pt x="5204032" y="143902"/>
                    <a:pt x="5209883" y="148291"/>
                    <a:pt x="5209151" y="152680"/>
                  </a:cubicBezTo>
                  <a:cubicBezTo>
                    <a:pt x="5206957" y="178282"/>
                    <a:pt x="5206226" y="179745"/>
                    <a:pt x="5199643" y="170235"/>
                  </a:cubicBezTo>
                  <a:cubicBezTo>
                    <a:pt x="5192330" y="157800"/>
                    <a:pt x="5147716" y="230948"/>
                    <a:pt x="5144790" y="260939"/>
                  </a:cubicBezTo>
                  <a:cubicBezTo>
                    <a:pt x="5143328" y="271180"/>
                    <a:pt x="5139671" y="282152"/>
                    <a:pt x="5135282" y="284347"/>
                  </a:cubicBezTo>
                  <a:cubicBezTo>
                    <a:pt x="5130894" y="287273"/>
                    <a:pt x="5122118" y="300439"/>
                    <a:pt x="5114804" y="314338"/>
                  </a:cubicBezTo>
                  <a:cubicBezTo>
                    <a:pt x="5102371" y="339208"/>
                    <a:pt x="5102371" y="339939"/>
                    <a:pt x="5116267" y="350912"/>
                  </a:cubicBezTo>
                  <a:cubicBezTo>
                    <a:pt x="5123580" y="357495"/>
                    <a:pt x="5138939" y="375051"/>
                    <a:pt x="5150641" y="390412"/>
                  </a:cubicBezTo>
                  <a:cubicBezTo>
                    <a:pt x="5166000" y="410893"/>
                    <a:pt x="5176971" y="417477"/>
                    <a:pt x="5194524" y="418208"/>
                  </a:cubicBezTo>
                  <a:cubicBezTo>
                    <a:pt x="5216465" y="419671"/>
                    <a:pt x="5216465" y="419671"/>
                    <a:pt x="5197449" y="422597"/>
                  </a:cubicBezTo>
                  <a:cubicBezTo>
                    <a:pt x="5185747" y="424060"/>
                    <a:pt x="5176971" y="426986"/>
                    <a:pt x="5176971" y="428449"/>
                  </a:cubicBezTo>
                  <a:cubicBezTo>
                    <a:pt x="5176971" y="437227"/>
                    <a:pt x="5202569" y="483310"/>
                    <a:pt x="5207688" y="483310"/>
                  </a:cubicBezTo>
                  <a:cubicBezTo>
                    <a:pt x="5210614" y="483310"/>
                    <a:pt x="5211345" y="487699"/>
                    <a:pt x="5209151" y="493551"/>
                  </a:cubicBezTo>
                  <a:cubicBezTo>
                    <a:pt x="5202569" y="510375"/>
                    <a:pt x="5219390" y="514033"/>
                    <a:pt x="5228167" y="497940"/>
                  </a:cubicBezTo>
                  <a:cubicBezTo>
                    <a:pt x="5232555" y="489894"/>
                    <a:pt x="5233286" y="483310"/>
                    <a:pt x="5230361" y="483310"/>
                  </a:cubicBezTo>
                  <a:cubicBezTo>
                    <a:pt x="5227436" y="483310"/>
                    <a:pt x="5235481" y="473801"/>
                    <a:pt x="5247914" y="462097"/>
                  </a:cubicBezTo>
                  <a:cubicBezTo>
                    <a:pt x="5261079" y="450394"/>
                    <a:pt x="5269124" y="438690"/>
                    <a:pt x="5266198" y="435032"/>
                  </a:cubicBezTo>
                  <a:cubicBezTo>
                    <a:pt x="5263273" y="432106"/>
                    <a:pt x="5264736" y="432106"/>
                    <a:pt x="5269855" y="435032"/>
                  </a:cubicBezTo>
                  <a:cubicBezTo>
                    <a:pt x="5275706" y="437958"/>
                    <a:pt x="5285945" y="428449"/>
                    <a:pt x="5298379" y="410162"/>
                  </a:cubicBezTo>
                  <a:cubicBezTo>
                    <a:pt x="5318857" y="379440"/>
                    <a:pt x="5329096" y="370662"/>
                    <a:pt x="5315932" y="396264"/>
                  </a:cubicBezTo>
                  <a:cubicBezTo>
                    <a:pt x="5311543" y="404310"/>
                    <a:pt x="5291065" y="429180"/>
                    <a:pt x="5271318" y="451125"/>
                  </a:cubicBezTo>
                  <a:cubicBezTo>
                    <a:pt x="5235481" y="491357"/>
                    <a:pt x="5225973" y="510375"/>
                    <a:pt x="5247183" y="502329"/>
                  </a:cubicBezTo>
                  <a:cubicBezTo>
                    <a:pt x="5253765" y="500134"/>
                    <a:pt x="5255959" y="500866"/>
                    <a:pt x="5253765" y="505986"/>
                  </a:cubicBezTo>
                  <a:cubicBezTo>
                    <a:pt x="5250839" y="510375"/>
                    <a:pt x="5244257" y="511838"/>
                    <a:pt x="5238406" y="509644"/>
                  </a:cubicBezTo>
                  <a:cubicBezTo>
                    <a:pt x="5232555" y="507449"/>
                    <a:pt x="5228167" y="508912"/>
                    <a:pt x="5228167" y="513301"/>
                  </a:cubicBezTo>
                  <a:cubicBezTo>
                    <a:pt x="5228167" y="517690"/>
                    <a:pt x="5234749" y="522810"/>
                    <a:pt x="5242794" y="525005"/>
                  </a:cubicBezTo>
                  <a:cubicBezTo>
                    <a:pt x="5250839" y="527199"/>
                    <a:pt x="5255959" y="531588"/>
                    <a:pt x="5253765" y="534514"/>
                  </a:cubicBezTo>
                  <a:cubicBezTo>
                    <a:pt x="5251571" y="537440"/>
                    <a:pt x="5260347" y="541829"/>
                    <a:pt x="5272781" y="544755"/>
                  </a:cubicBezTo>
                  <a:cubicBezTo>
                    <a:pt x="5285945" y="546949"/>
                    <a:pt x="5293259" y="552070"/>
                    <a:pt x="5290334" y="556459"/>
                  </a:cubicBezTo>
                  <a:cubicBezTo>
                    <a:pt x="5287408" y="561579"/>
                    <a:pt x="5292528" y="563042"/>
                    <a:pt x="5306424" y="560116"/>
                  </a:cubicBezTo>
                  <a:cubicBezTo>
                    <a:pt x="5323977" y="556459"/>
                    <a:pt x="5324708" y="557190"/>
                    <a:pt x="5310812" y="563042"/>
                  </a:cubicBezTo>
                  <a:cubicBezTo>
                    <a:pt x="5299110" y="568162"/>
                    <a:pt x="5295453" y="574746"/>
                    <a:pt x="5297647" y="586449"/>
                  </a:cubicBezTo>
                  <a:cubicBezTo>
                    <a:pt x="5300573" y="600348"/>
                    <a:pt x="5297647" y="599616"/>
                    <a:pt x="5280826" y="578403"/>
                  </a:cubicBezTo>
                  <a:cubicBezTo>
                    <a:pt x="5269124" y="565236"/>
                    <a:pt x="5253034" y="552801"/>
                    <a:pt x="5244257" y="551338"/>
                  </a:cubicBezTo>
                  <a:cubicBezTo>
                    <a:pt x="5224510" y="548412"/>
                    <a:pt x="5224510" y="553533"/>
                    <a:pt x="5242794" y="584255"/>
                  </a:cubicBezTo>
                  <a:cubicBezTo>
                    <a:pt x="5250839" y="597422"/>
                    <a:pt x="5256690" y="610588"/>
                    <a:pt x="5255959" y="613514"/>
                  </a:cubicBezTo>
                  <a:cubicBezTo>
                    <a:pt x="5253034" y="625218"/>
                    <a:pt x="5266198" y="666181"/>
                    <a:pt x="5273512" y="666181"/>
                  </a:cubicBezTo>
                  <a:cubicBezTo>
                    <a:pt x="5277900" y="666181"/>
                    <a:pt x="5279363" y="659598"/>
                    <a:pt x="5277169" y="652283"/>
                  </a:cubicBezTo>
                  <a:cubicBezTo>
                    <a:pt x="5274975" y="642774"/>
                    <a:pt x="5277169" y="639116"/>
                    <a:pt x="5283020" y="641311"/>
                  </a:cubicBezTo>
                  <a:cubicBezTo>
                    <a:pt x="5288140" y="643505"/>
                    <a:pt x="5294722" y="635459"/>
                    <a:pt x="5298379" y="621561"/>
                  </a:cubicBezTo>
                  <a:cubicBezTo>
                    <a:pt x="5304961" y="598153"/>
                    <a:pt x="5323245" y="583524"/>
                    <a:pt x="5323245" y="601079"/>
                  </a:cubicBezTo>
                  <a:cubicBezTo>
                    <a:pt x="5323245" y="606200"/>
                    <a:pt x="5332022" y="620829"/>
                    <a:pt x="5343724" y="632533"/>
                  </a:cubicBezTo>
                  <a:lnTo>
                    <a:pt x="5363471" y="655209"/>
                  </a:lnTo>
                  <a:lnTo>
                    <a:pt x="5343724" y="637653"/>
                  </a:lnTo>
                  <a:cubicBezTo>
                    <a:pt x="5319589" y="616440"/>
                    <a:pt x="5317394" y="622292"/>
                    <a:pt x="5338604" y="653746"/>
                  </a:cubicBezTo>
                  <a:lnTo>
                    <a:pt x="5353963" y="677153"/>
                  </a:lnTo>
                  <a:lnTo>
                    <a:pt x="5334947" y="655209"/>
                  </a:lnTo>
                  <a:cubicBezTo>
                    <a:pt x="5324708" y="643505"/>
                    <a:pt x="5317394" y="628876"/>
                    <a:pt x="5319589" y="623755"/>
                  </a:cubicBezTo>
                  <a:cubicBezTo>
                    <a:pt x="5321783" y="617903"/>
                    <a:pt x="5319589" y="616440"/>
                    <a:pt x="5315200" y="619366"/>
                  </a:cubicBezTo>
                  <a:cubicBezTo>
                    <a:pt x="5310812" y="621561"/>
                    <a:pt x="5308618" y="630338"/>
                    <a:pt x="5310812" y="637653"/>
                  </a:cubicBezTo>
                  <a:cubicBezTo>
                    <a:pt x="5313006" y="645700"/>
                    <a:pt x="5311543" y="650089"/>
                    <a:pt x="5307887" y="647163"/>
                  </a:cubicBezTo>
                  <a:cubicBezTo>
                    <a:pt x="5293259" y="638385"/>
                    <a:pt x="5287408" y="653014"/>
                    <a:pt x="5298379" y="672033"/>
                  </a:cubicBezTo>
                  <a:cubicBezTo>
                    <a:pt x="5309349" y="690320"/>
                    <a:pt x="5309349" y="691052"/>
                    <a:pt x="5298379" y="677153"/>
                  </a:cubicBezTo>
                  <a:cubicBezTo>
                    <a:pt x="5288140" y="664718"/>
                    <a:pt x="5285214" y="663987"/>
                    <a:pt x="5279363" y="673496"/>
                  </a:cubicBezTo>
                  <a:cubicBezTo>
                    <a:pt x="5272049" y="685200"/>
                    <a:pt x="5285214" y="720311"/>
                    <a:pt x="5310081" y="756154"/>
                  </a:cubicBezTo>
                  <a:cubicBezTo>
                    <a:pt x="5321051" y="772246"/>
                    <a:pt x="5322514" y="776635"/>
                    <a:pt x="5313738" y="769320"/>
                  </a:cubicBezTo>
                  <a:cubicBezTo>
                    <a:pt x="5307155" y="764200"/>
                    <a:pt x="5301304" y="762006"/>
                    <a:pt x="5301304" y="764931"/>
                  </a:cubicBezTo>
                  <a:cubicBezTo>
                    <a:pt x="5301304" y="778830"/>
                    <a:pt x="5318857" y="827108"/>
                    <a:pt x="5323977" y="827108"/>
                  </a:cubicBezTo>
                  <a:cubicBezTo>
                    <a:pt x="5334216" y="827108"/>
                    <a:pt x="5337873" y="802969"/>
                    <a:pt x="5329096" y="791265"/>
                  </a:cubicBezTo>
                  <a:cubicBezTo>
                    <a:pt x="5323245" y="783950"/>
                    <a:pt x="5326171" y="784682"/>
                    <a:pt x="5336410" y="793459"/>
                  </a:cubicBezTo>
                  <a:cubicBezTo>
                    <a:pt x="5345187" y="801506"/>
                    <a:pt x="5350306" y="809552"/>
                    <a:pt x="5346649" y="811746"/>
                  </a:cubicBezTo>
                  <a:cubicBezTo>
                    <a:pt x="5342993" y="813941"/>
                    <a:pt x="5336410" y="823450"/>
                    <a:pt x="5332022" y="831496"/>
                  </a:cubicBezTo>
                  <a:cubicBezTo>
                    <a:pt x="5325440" y="844663"/>
                    <a:pt x="5326171" y="850515"/>
                    <a:pt x="5337142" y="865145"/>
                  </a:cubicBezTo>
                  <a:cubicBezTo>
                    <a:pt x="5346649" y="876848"/>
                    <a:pt x="5349575" y="886358"/>
                    <a:pt x="5344455" y="893673"/>
                  </a:cubicBezTo>
                  <a:cubicBezTo>
                    <a:pt x="5336410" y="906839"/>
                    <a:pt x="5335679" y="917080"/>
                    <a:pt x="5344455" y="911960"/>
                  </a:cubicBezTo>
                  <a:cubicBezTo>
                    <a:pt x="5347381" y="909765"/>
                    <a:pt x="5353963" y="916349"/>
                    <a:pt x="5359083" y="926589"/>
                  </a:cubicBezTo>
                  <a:cubicBezTo>
                    <a:pt x="5364202" y="938293"/>
                    <a:pt x="5372248" y="944145"/>
                    <a:pt x="5380293" y="942682"/>
                  </a:cubicBezTo>
                  <a:cubicBezTo>
                    <a:pt x="5386875" y="941219"/>
                    <a:pt x="5396383" y="944876"/>
                    <a:pt x="5400771" y="949997"/>
                  </a:cubicBezTo>
                  <a:cubicBezTo>
                    <a:pt x="5406622" y="958043"/>
                    <a:pt x="5412473" y="958775"/>
                    <a:pt x="5422712" y="953654"/>
                  </a:cubicBezTo>
                  <a:cubicBezTo>
                    <a:pt x="5476103" y="925858"/>
                    <a:pt x="5552165" y="892941"/>
                    <a:pt x="5554360" y="895136"/>
                  </a:cubicBezTo>
                  <a:cubicBezTo>
                    <a:pt x="5556554" y="896598"/>
                    <a:pt x="5547777" y="902450"/>
                    <a:pt x="5535344" y="907571"/>
                  </a:cubicBezTo>
                  <a:cubicBezTo>
                    <a:pt x="5511209" y="917812"/>
                    <a:pt x="5517059" y="929515"/>
                    <a:pt x="5546314" y="929515"/>
                  </a:cubicBezTo>
                  <a:cubicBezTo>
                    <a:pt x="5558748" y="929515"/>
                    <a:pt x="5559479" y="928052"/>
                    <a:pt x="5549971" y="921469"/>
                  </a:cubicBezTo>
                  <a:cubicBezTo>
                    <a:pt x="5541926" y="915617"/>
                    <a:pt x="5547777" y="914886"/>
                    <a:pt x="5571913" y="918543"/>
                  </a:cubicBezTo>
                  <a:cubicBezTo>
                    <a:pt x="5590197" y="920737"/>
                    <a:pt x="5620183" y="925126"/>
                    <a:pt x="5639930" y="927321"/>
                  </a:cubicBezTo>
                  <a:cubicBezTo>
                    <a:pt x="5670648" y="930978"/>
                    <a:pt x="5673573" y="933173"/>
                    <a:pt x="5665528" y="943413"/>
                  </a:cubicBezTo>
                  <a:cubicBezTo>
                    <a:pt x="5660409" y="949997"/>
                    <a:pt x="5659677" y="952923"/>
                    <a:pt x="5662603" y="949997"/>
                  </a:cubicBezTo>
                  <a:cubicBezTo>
                    <a:pt x="5668454" y="944876"/>
                    <a:pt x="5696977" y="964626"/>
                    <a:pt x="5733546" y="999006"/>
                  </a:cubicBezTo>
                  <a:cubicBezTo>
                    <a:pt x="5754756" y="1018756"/>
                    <a:pt x="5747442" y="989497"/>
                    <a:pt x="5724770" y="965358"/>
                  </a:cubicBezTo>
                  <a:cubicBezTo>
                    <a:pt x="5713799" y="953654"/>
                    <a:pt x="5707217" y="944145"/>
                    <a:pt x="5709411" y="944145"/>
                  </a:cubicBezTo>
                  <a:cubicBezTo>
                    <a:pt x="5711605" y="944145"/>
                    <a:pt x="5705754" y="936099"/>
                    <a:pt x="5696246" y="925858"/>
                  </a:cubicBezTo>
                  <a:cubicBezTo>
                    <a:pt x="5686738" y="915617"/>
                    <a:pt x="5674305" y="907571"/>
                    <a:pt x="5669185" y="907571"/>
                  </a:cubicBezTo>
                  <a:cubicBezTo>
                    <a:pt x="5663334" y="907571"/>
                    <a:pt x="5660409" y="904645"/>
                    <a:pt x="5662603" y="900987"/>
                  </a:cubicBezTo>
                  <a:cubicBezTo>
                    <a:pt x="5668454" y="892210"/>
                    <a:pt x="5649438" y="885626"/>
                    <a:pt x="5613601" y="884895"/>
                  </a:cubicBezTo>
                  <a:cubicBezTo>
                    <a:pt x="5593122" y="884163"/>
                    <a:pt x="5589465" y="882700"/>
                    <a:pt x="5601167" y="880506"/>
                  </a:cubicBezTo>
                  <a:cubicBezTo>
                    <a:pt x="5636273" y="873923"/>
                    <a:pt x="5631154" y="865876"/>
                    <a:pt x="5592391" y="868071"/>
                  </a:cubicBezTo>
                  <a:lnTo>
                    <a:pt x="5553628" y="870265"/>
                  </a:lnTo>
                  <a:lnTo>
                    <a:pt x="5590197" y="864413"/>
                  </a:lnTo>
                  <a:cubicBezTo>
                    <a:pt x="5626766" y="858561"/>
                    <a:pt x="5652364" y="864413"/>
                    <a:pt x="5652364" y="879043"/>
                  </a:cubicBezTo>
                  <a:cubicBezTo>
                    <a:pt x="5652364" y="883432"/>
                    <a:pt x="5655289" y="884895"/>
                    <a:pt x="5658215" y="882700"/>
                  </a:cubicBezTo>
                  <a:cubicBezTo>
                    <a:pt x="5661871" y="880506"/>
                    <a:pt x="5677230" y="892210"/>
                    <a:pt x="5692589" y="907571"/>
                  </a:cubicBezTo>
                  <a:cubicBezTo>
                    <a:pt x="5712336" y="928052"/>
                    <a:pt x="5722576" y="933904"/>
                    <a:pt x="5726232" y="928052"/>
                  </a:cubicBezTo>
                  <a:cubicBezTo>
                    <a:pt x="5729889" y="922932"/>
                    <a:pt x="5729889" y="917080"/>
                    <a:pt x="5726964" y="914886"/>
                  </a:cubicBezTo>
                  <a:cubicBezTo>
                    <a:pt x="5724038" y="912691"/>
                    <a:pt x="5712336" y="899524"/>
                    <a:pt x="5699903" y="885626"/>
                  </a:cubicBezTo>
                  <a:cubicBezTo>
                    <a:pt x="5688201" y="871728"/>
                    <a:pt x="5683813" y="865145"/>
                    <a:pt x="5691126" y="870265"/>
                  </a:cubicBezTo>
                  <a:cubicBezTo>
                    <a:pt x="5697709" y="875385"/>
                    <a:pt x="5703560" y="877580"/>
                    <a:pt x="5703560" y="873923"/>
                  </a:cubicBezTo>
                  <a:cubicBezTo>
                    <a:pt x="5703560" y="870265"/>
                    <a:pt x="5710142" y="878311"/>
                    <a:pt x="5718919" y="892210"/>
                  </a:cubicBezTo>
                  <a:cubicBezTo>
                    <a:pt x="5726964" y="905376"/>
                    <a:pt x="5735740" y="914154"/>
                    <a:pt x="5737934" y="911960"/>
                  </a:cubicBezTo>
                  <a:cubicBezTo>
                    <a:pt x="5744517" y="905376"/>
                    <a:pt x="5764264" y="952191"/>
                    <a:pt x="5762801" y="969747"/>
                  </a:cubicBezTo>
                  <a:cubicBezTo>
                    <a:pt x="5761338" y="977793"/>
                    <a:pt x="5763532" y="981451"/>
                    <a:pt x="5767189" y="978525"/>
                  </a:cubicBezTo>
                  <a:cubicBezTo>
                    <a:pt x="5770115" y="974867"/>
                    <a:pt x="5773772" y="969015"/>
                    <a:pt x="5773772" y="965358"/>
                  </a:cubicBezTo>
                  <a:cubicBezTo>
                    <a:pt x="5775966" y="949265"/>
                    <a:pt x="5777429" y="948534"/>
                    <a:pt x="5782548" y="957312"/>
                  </a:cubicBezTo>
                  <a:cubicBezTo>
                    <a:pt x="5787668" y="964626"/>
                    <a:pt x="5792056" y="963164"/>
                    <a:pt x="5801564" y="952191"/>
                  </a:cubicBezTo>
                  <a:cubicBezTo>
                    <a:pt x="5813266" y="939025"/>
                    <a:pt x="5813266" y="937562"/>
                    <a:pt x="5791325" y="911960"/>
                  </a:cubicBezTo>
                  <a:cubicBezTo>
                    <a:pt x="5778160" y="897330"/>
                    <a:pt x="5764995" y="887821"/>
                    <a:pt x="5761338" y="890015"/>
                  </a:cubicBezTo>
                  <a:cubicBezTo>
                    <a:pt x="5757681" y="892210"/>
                    <a:pt x="5754756" y="889284"/>
                    <a:pt x="5754756" y="883432"/>
                  </a:cubicBezTo>
                  <a:cubicBezTo>
                    <a:pt x="5754756" y="868802"/>
                    <a:pt x="5735740" y="853441"/>
                    <a:pt x="5730621" y="863682"/>
                  </a:cubicBezTo>
                  <a:cubicBezTo>
                    <a:pt x="5728427" y="868071"/>
                    <a:pt x="5727695" y="867339"/>
                    <a:pt x="5728427" y="862219"/>
                  </a:cubicBezTo>
                  <a:cubicBezTo>
                    <a:pt x="5729889" y="857098"/>
                    <a:pt x="5721844" y="844663"/>
                    <a:pt x="5711605" y="835885"/>
                  </a:cubicBezTo>
                  <a:cubicBezTo>
                    <a:pt x="5695515" y="820524"/>
                    <a:pt x="5694783" y="819793"/>
                    <a:pt x="5708679" y="826376"/>
                  </a:cubicBezTo>
                  <a:cubicBezTo>
                    <a:pt x="5717456" y="830765"/>
                    <a:pt x="5726964" y="838080"/>
                    <a:pt x="5729889" y="842469"/>
                  </a:cubicBezTo>
                  <a:cubicBezTo>
                    <a:pt x="5732815" y="848321"/>
                    <a:pt x="5736472" y="847589"/>
                    <a:pt x="5741591" y="841006"/>
                  </a:cubicBezTo>
                  <a:cubicBezTo>
                    <a:pt x="5747442" y="832959"/>
                    <a:pt x="5748174" y="832959"/>
                    <a:pt x="5745248" y="841737"/>
                  </a:cubicBezTo>
                  <a:cubicBezTo>
                    <a:pt x="5743785" y="847589"/>
                    <a:pt x="5753293" y="864413"/>
                    <a:pt x="5766458" y="878311"/>
                  </a:cubicBezTo>
                  <a:cubicBezTo>
                    <a:pt x="5781817" y="894404"/>
                    <a:pt x="5791325" y="899524"/>
                    <a:pt x="5791325" y="892941"/>
                  </a:cubicBezTo>
                  <a:cubicBezTo>
                    <a:pt x="5791325" y="887089"/>
                    <a:pt x="5797176" y="893673"/>
                    <a:pt x="5804489" y="907571"/>
                  </a:cubicBezTo>
                  <a:cubicBezTo>
                    <a:pt x="5813266" y="925126"/>
                    <a:pt x="5821311" y="932441"/>
                    <a:pt x="5831550" y="931710"/>
                  </a:cubicBezTo>
                  <a:cubicBezTo>
                    <a:pt x="5839595" y="930978"/>
                    <a:pt x="5841789" y="931710"/>
                    <a:pt x="5836670" y="933904"/>
                  </a:cubicBezTo>
                  <a:cubicBezTo>
                    <a:pt x="5832282" y="936099"/>
                    <a:pt x="5829356" y="941219"/>
                    <a:pt x="5832282" y="944876"/>
                  </a:cubicBezTo>
                  <a:cubicBezTo>
                    <a:pt x="5835938" y="950728"/>
                    <a:pt x="5825699" y="954386"/>
                    <a:pt x="5811803" y="952191"/>
                  </a:cubicBezTo>
                  <a:cubicBezTo>
                    <a:pt x="5808146" y="952191"/>
                    <a:pt x="5805952" y="953654"/>
                    <a:pt x="5805221" y="956580"/>
                  </a:cubicBezTo>
                  <a:cubicBezTo>
                    <a:pt x="5803027" y="979256"/>
                    <a:pt x="5797907" y="991691"/>
                    <a:pt x="5788399" y="996812"/>
                  </a:cubicBezTo>
                  <a:cubicBezTo>
                    <a:pt x="5775234" y="1004127"/>
                    <a:pt x="5773040" y="1017293"/>
                    <a:pt x="5784742" y="1017293"/>
                  </a:cubicBezTo>
                  <a:cubicBezTo>
                    <a:pt x="5788399" y="1017293"/>
                    <a:pt x="5789862" y="1013636"/>
                    <a:pt x="5787668" y="1009978"/>
                  </a:cubicBezTo>
                  <a:cubicBezTo>
                    <a:pt x="5784742" y="1005590"/>
                    <a:pt x="5792787" y="1004127"/>
                    <a:pt x="5808878" y="1005590"/>
                  </a:cubicBezTo>
                  <a:cubicBezTo>
                    <a:pt x="5830819" y="1008515"/>
                    <a:pt x="5833744" y="1007053"/>
                    <a:pt x="5830087" y="996812"/>
                  </a:cubicBezTo>
                  <a:cubicBezTo>
                    <a:pt x="5827893" y="990228"/>
                    <a:pt x="5822774" y="980719"/>
                    <a:pt x="5819117" y="975599"/>
                  </a:cubicBezTo>
                  <a:cubicBezTo>
                    <a:pt x="5811072" y="966089"/>
                    <a:pt x="5838133" y="948534"/>
                    <a:pt x="5852029" y="954386"/>
                  </a:cubicBezTo>
                  <a:cubicBezTo>
                    <a:pt x="5857880" y="956580"/>
                    <a:pt x="5857148" y="958043"/>
                    <a:pt x="5850566" y="958043"/>
                  </a:cubicBezTo>
                  <a:cubicBezTo>
                    <a:pt x="5842521" y="958775"/>
                    <a:pt x="5844715" y="963895"/>
                    <a:pt x="5856417" y="976330"/>
                  </a:cubicBezTo>
                  <a:cubicBezTo>
                    <a:pt x="5878358" y="999738"/>
                    <a:pt x="5903956" y="994617"/>
                    <a:pt x="5892254" y="969015"/>
                  </a:cubicBezTo>
                  <a:cubicBezTo>
                    <a:pt x="5887866" y="959506"/>
                    <a:pt x="5879089" y="951460"/>
                    <a:pt x="5872507" y="951460"/>
                  </a:cubicBezTo>
                  <a:cubicBezTo>
                    <a:pt x="5864462" y="951460"/>
                    <a:pt x="5863731" y="949265"/>
                    <a:pt x="5869582" y="945608"/>
                  </a:cubicBezTo>
                  <a:cubicBezTo>
                    <a:pt x="5876164" y="941219"/>
                    <a:pt x="5873970" y="931710"/>
                    <a:pt x="5860805" y="908302"/>
                  </a:cubicBezTo>
                  <a:cubicBezTo>
                    <a:pt x="5850566" y="890747"/>
                    <a:pt x="5844715" y="873191"/>
                    <a:pt x="5847640" y="868802"/>
                  </a:cubicBezTo>
                  <a:cubicBezTo>
                    <a:pt x="5849835" y="865145"/>
                    <a:pt x="5849103" y="863682"/>
                    <a:pt x="5844715" y="865876"/>
                  </a:cubicBezTo>
                  <a:cubicBezTo>
                    <a:pt x="5841058" y="868071"/>
                    <a:pt x="5823505" y="855635"/>
                    <a:pt x="5805952" y="838080"/>
                  </a:cubicBezTo>
                  <a:cubicBezTo>
                    <a:pt x="5788399" y="820524"/>
                    <a:pt x="5772309" y="807358"/>
                    <a:pt x="5770115" y="808820"/>
                  </a:cubicBezTo>
                  <a:cubicBezTo>
                    <a:pt x="5767189" y="810283"/>
                    <a:pt x="5762070" y="802969"/>
                    <a:pt x="5756950" y="793459"/>
                  </a:cubicBezTo>
                  <a:cubicBezTo>
                    <a:pt x="5752562" y="783950"/>
                    <a:pt x="5749636" y="775904"/>
                    <a:pt x="5751099" y="775904"/>
                  </a:cubicBezTo>
                  <a:cubicBezTo>
                    <a:pt x="5752562" y="775904"/>
                    <a:pt x="5773040" y="796385"/>
                    <a:pt x="5797907" y="821987"/>
                  </a:cubicBezTo>
                  <a:cubicBezTo>
                    <a:pt x="5844715" y="870265"/>
                    <a:pt x="5859342" y="870997"/>
                    <a:pt x="5817654" y="822719"/>
                  </a:cubicBezTo>
                  <a:cubicBezTo>
                    <a:pt x="5804489" y="807358"/>
                    <a:pt x="5784742" y="777367"/>
                    <a:pt x="5774503" y="756154"/>
                  </a:cubicBezTo>
                  <a:cubicBezTo>
                    <a:pt x="5754756" y="718117"/>
                    <a:pt x="5740128" y="701292"/>
                    <a:pt x="5740128" y="718117"/>
                  </a:cubicBezTo>
                  <a:cubicBezTo>
                    <a:pt x="5740128" y="723237"/>
                    <a:pt x="5737934" y="724700"/>
                    <a:pt x="5735009" y="722505"/>
                  </a:cubicBezTo>
                  <a:cubicBezTo>
                    <a:pt x="5732815" y="719579"/>
                    <a:pt x="5736472" y="710802"/>
                    <a:pt x="5743785" y="702755"/>
                  </a:cubicBezTo>
                  <a:cubicBezTo>
                    <a:pt x="5753293" y="691783"/>
                    <a:pt x="5759144" y="690320"/>
                    <a:pt x="5766458" y="696172"/>
                  </a:cubicBezTo>
                  <a:cubicBezTo>
                    <a:pt x="5771578" y="700561"/>
                    <a:pt x="5779623" y="702024"/>
                    <a:pt x="5784742" y="699098"/>
                  </a:cubicBezTo>
                  <a:cubicBezTo>
                    <a:pt x="5789862" y="695441"/>
                    <a:pt x="5789862" y="699098"/>
                    <a:pt x="5783280" y="710802"/>
                  </a:cubicBezTo>
                  <a:cubicBezTo>
                    <a:pt x="5775234" y="726894"/>
                    <a:pt x="5775234" y="727626"/>
                    <a:pt x="5786205" y="718117"/>
                  </a:cubicBezTo>
                  <a:cubicBezTo>
                    <a:pt x="5793519" y="712996"/>
                    <a:pt x="5799370" y="710802"/>
                    <a:pt x="5799370" y="714459"/>
                  </a:cubicBezTo>
                  <a:cubicBezTo>
                    <a:pt x="5800101" y="718117"/>
                    <a:pt x="5801564" y="728357"/>
                    <a:pt x="5802295" y="737867"/>
                  </a:cubicBezTo>
                  <a:cubicBezTo>
                    <a:pt x="5803027" y="746644"/>
                    <a:pt x="5806683" y="756885"/>
                    <a:pt x="5809609" y="759811"/>
                  </a:cubicBezTo>
                  <a:cubicBezTo>
                    <a:pt x="5813266" y="762737"/>
                    <a:pt x="5813266" y="758348"/>
                    <a:pt x="5810340" y="750302"/>
                  </a:cubicBezTo>
                  <a:cubicBezTo>
                    <a:pt x="5805952" y="737135"/>
                    <a:pt x="5806683" y="737135"/>
                    <a:pt x="5816191" y="746644"/>
                  </a:cubicBezTo>
                  <a:cubicBezTo>
                    <a:pt x="5831550" y="762737"/>
                    <a:pt x="5903225" y="880506"/>
                    <a:pt x="5903225" y="890747"/>
                  </a:cubicBezTo>
                  <a:cubicBezTo>
                    <a:pt x="5903225" y="895867"/>
                    <a:pt x="5908344" y="901719"/>
                    <a:pt x="5913464" y="903182"/>
                  </a:cubicBezTo>
                  <a:cubicBezTo>
                    <a:pt x="5919315" y="905376"/>
                    <a:pt x="5921509" y="910497"/>
                    <a:pt x="5919315" y="914886"/>
                  </a:cubicBezTo>
                  <a:cubicBezTo>
                    <a:pt x="5917121" y="918543"/>
                    <a:pt x="5919315" y="922200"/>
                    <a:pt x="5924435" y="922200"/>
                  </a:cubicBezTo>
                  <a:cubicBezTo>
                    <a:pt x="5931748" y="922200"/>
                    <a:pt x="5931017" y="924395"/>
                    <a:pt x="5922972" y="930247"/>
                  </a:cubicBezTo>
                  <a:cubicBezTo>
                    <a:pt x="5913464" y="936830"/>
                    <a:pt x="5914195" y="937562"/>
                    <a:pt x="5925166" y="933904"/>
                  </a:cubicBezTo>
                  <a:cubicBezTo>
                    <a:pt x="5931748" y="931710"/>
                    <a:pt x="5937599" y="933173"/>
                    <a:pt x="5937599" y="936830"/>
                  </a:cubicBezTo>
                  <a:cubicBezTo>
                    <a:pt x="5937599" y="941219"/>
                    <a:pt x="5934674" y="944145"/>
                    <a:pt x="5930286" y="944145"/>
                  </a:cubicBezTo>
                  <a:cubicBezTo>
                    <a:pt x="5925897" y="944145"/>
                    <a:pt x="5926629" y="951460"/>
                    <a:pt x="5931748" y="962432"/>
                  </a:cubicBezTo>
                  <a:cubicBezTo>
                    <a:pt x="5936137" y="972673"/>
                    <a:pt x="5944182" y="980719"/>
                    <a:pt x="5950033" y="980719"/>
                  </a:cubicBezTo>
                  <a:cubicBezTo>
                    <a:pt x="5958078" y="980719"/>
                    <a:pt x="5958078" y="977793"/>
                    <a:pt x="5950764" y="964626"/>
                  </a:cubicBezTo>
                  <a:cubicBezTo>
                    <a:pt x="5946376" y="955117"/>
                    <a:pt x="5941988" y="942682"/>
                    <a:pt x="5941256" y="936830"/>
                  </a:cubicBezTo>
                  <a:cubicBezTo>
                    <a:pt x="5940525" y="930978"/>
                    <a:pt x="5937599" y="917812"/>
                    <a:pt x="5934674" y="907571"/>
                  </a:cubicBezTo>
                  <a:cubicBezTo>
                    <a:pt x="5930286" y="892210"/>
                    <a:pt x="5931017" y="891478"/>
                    <a:pt x="5937599" y="902450"/>
                  </a:cubicBezTo>
                  <a:cubicBezTo>
                    <a:pt x="5941988" y="909034"/>
                    <a:pt x="5951495" y="914886"/>
                    <a:pt x="5958078" y="914886"/>
                  </a:cubicBezTo>
                  <a:cubicBezTo>
                    <a:pt x="5965392" y="914886"/>
                    <a:pt x="5967586" y="912691"/>
                    <a:pt x="5962466" y="909034"/>
                  </a:cubicBezTo>
                  <a:cubicBezTo>
                    <a:pt x="5958078" y="906108"/>
                    <a:pt x="5952227" y="897330"/>
                    <a:pt x="5949301" y="889284"/>
                  </a:cubicBezTo>
                  <a:cubicBezTo>
                    <a:pt x="5946376" y="879043"/>
                    <a:pt x="5950033" y="881237"/>
                    <a:pt x="5962466" y="896598"/>
                  </a:cubicBezTo>
                  <a:cubicBezTo>
                    <a:pt x="5974168" y="910497"/>
                    <a:pt x="5980750" y="914886"/>
                    <a:pt x="5981482" y="907571"/>
                  </a:cubicBezTo>
                  <a:cubicBezTo>
                    <a:pt x="5981482" y="899524"/>
                    <a:pt x="5982945" y="898793"/>
                    <a:pt x="5987333" y="905376"/>
                  </a:cubicBezTo>
                  <a:cubicBezTo>
                    <a:pt x="5990990" y="910497"/>
                    <a:pt x="5996841" y="911960"/>
                    <a:pt x="6002692" y="907571"/>
                  </a:cubicBezTo>
                  <a:cubicBezTo>
                    <a:pt x="6008543" y="904645"/>
                    <a:pt x="6020245" y="904645"/>
                    <a:pt x="6029752" y="907571"/>
                  </a:cubicBezTo>
                  <a:cubicBezTo>
                    <a:pt x="6044380" y="913423"/>
                    <a:pt x="6049500" y="910497"/>
                    <a:pt x="6061933" y="890747"/>
                  </a:cubicBezTo>
                  <a:lnTo>
                    <a:pt x="6078023" y="867339"/>
                  </a:lnTo>
                  <a:lnTo>
                    <a:pt x="6059007" y="889284"/>
                  </a:lnTo>
                  <a:cubicBezTo>
                    <a:pt x="6023170" y="930978"/>
                    <a:pt x="6040723" y="895867"/>
                    <a:pt x="6088262" y="832228"/>
                  </a:cubicBezTo>
                  <a:cubicBezTo>
                    <a:pt x="6113860" y="797117"/>
                    <a:pt x="6137996" y="769320"/>
                    <a:pt x="6141653" y="771515"/>
                  </a:cubicBezTo>
                  <a:cubicBezTo>
                    <a:pt x="6148235" y="775904"/>
                    <a:pt x="6198700" y="726163"/>
                    <a:pt x="6194312" y="718848"/>
                  </a:cubicBezTo>
                  <a:cubicBezTo>
                    <a:pt x="6192117" y="715922"/>
                    <a:pt x="6208939" y="702755"/>
                    <a:pt x="6230149" y="689589"/>
                  </a:cubicBezTo>
                  <a:cubicBezTo>
                    <a:pt x="6252090" y="677153"/>
                    <a:pt x="6289390" y="650820"/>
                    <a:pt x="6313525" y="631070"/>
                  </a:cubicBezTo>
                  <a:cubicBezTo>
                    <a:pt x="6377155" y="580598"/>
                    <a:pt x="6400559" y="563773"/>
                    <a:pt x="6409335" y="563773"/>
                  </a:cubicBezTo>
                  <a:cubicBezTo>
                    <a:pt x="6412992" y="563773"/>
                    <a:pt x="6410798" y="567431"/>
                    <a:pt x="6403484" y="571820"/>
                  </a:cubicBezTo>
                  <a:cubicBezTo>
                    <a:pt x="6396902" y="576209"/>
                    <a:pt x="6392514" y="582792"/>
                    <a:pt x="6395439" y="587181"/>
                  </a:cubicBezTo>
                  <a:cubicBezTo>
                    <a:pt x="6398365" y="592301"/>
                    <a:pt x="6402022" y="591570"/>
                    <a:pt x="6405679" y="584987"/>
                  </a:cubicBezTo>
                  <a:cubicBezTo>
                    <a:pt x="6409335" y="579866"/>
                    <a:pt x="6423963" y="576209"/>
                    <a:pt x="6442247" y="576940"/>
                  </a:cubicBezTo>
                  <a:cubicBezTo>
                    <a:pt x="6460532" y="577672"/>
                    <a:pt x="6470771" y="575477"/>
                    <a:pt x="6467845" y="571088"/>
                  </a:cubicBezTo>
                  <a:cubicBezTo>
                    <a:pt x="6465651" y="566699"/>
                    <a:pt x="6469308" y="563773"/>
                    <a:pt x="6476622" y="563042"/>
                  </a:cubicBezTo>
                  <a:cubicBezTo>
                    <a:pt x="6483936" y="563042"/>
                    <a:pt x="6486130" y="560848"/>
                    <a:pt x="6481010" y="559385"/>
                  </a:cubicBezTo>
                  <a:cubicBezTo>
                    <a:pt x="6475890" y="557190"/>
                    <a:pt x="6466383" y="558653"/>
                    <a:pt x="6459069" y="562311"/>
                  </a:cubicBezTo>
                  <a:cubicBezTo>
                    <a:pt x="6451755" y="565968"/>
                    <a:pt x="6439322" y="566699"/>
                    <a:pt x="6431277" y="563773"/>
                  </a:cubicBezTo>
                  <a:cubicBezTo>
                    <a:pt x="6418843" y="559385"/>
                    <a:pt x="6421037" y="557190"/>
                    <a:pt x="6442247" y="554264"/>
                  </a:cubicBezTo>
                  <a:cubicBezTo>
                    <a:pt x="6501489" y="545486"/>
                    <a:pt x="6619240" y="533783"/>
                    <a:pt x="6622897" y="536709"/>
                  </a:cubicBezTo>
                  <a:cubicBezTo>
                    <a:pt x="6625822" y="540366"/>
                    <a:pt x="6558536" y="554264"/>
                    <a:pt x="6520504" y="558653"/>
                  </a:cubicBezTo>
                  <a:cubicBezTo>
                    <a:pt x="6508802" y="560116"/>
                    <a:pt x="6497100" y="565236"/>
                    <a:pt x="6494175" y="570357"/>
                  </a:cubicBezTo>
                  <a:cubicBezTo>
                    <a:pt x="6490518" y="575477"/>
                    <a:pt x="6486130" y="579135"/>
                    <a:pt x="6483204" y="579135"/>
                  </a:cubicBezTo>
                  <a:cubicBezTo>
                    <a:pt x="6470039" y="576940"/>
                    <a:pt x="6468577" y="579135"/>
                    <a:pt x="6478816" y="585718"/>
                  </a:cubicBezTo>
                  <a:cubicBezTo>
                    <a:pt x="6486130" y="590107"/>
                    <a:pt x="6494175" y="587912"/>
                    <a:pt x="6505145" y="577672"/>
                  </a:cubicBezTo>
                  <a:cubicBezTo>
                    <a:pt x="6518310" y="565236"/>
                    <a:pt x="6524161" y="563773"/>
                    <a:pt x="6536594" y="570357"/>
                  </a:cubicBezTo>
                  <a:cubicBezTo>
                    <a:pt x="6550491" y="578403"/>
                    <a:pt x="6554879" y="576209"/>
                    <a:pt x="6553416" y="563042"/>
                  </a:cubicBezTo>
                  <a:cubicBezTo>
                    <a:pt x="6552685" y="560116"/>
                    <a:pt x="6560730" y="558653"/>
                    <a:pt x="6570238" y="558653"/>
                  </a:cubicBezTo>
                  <a:cubicBezTo>
                    <a:pt x="6580477" y="558653"/>
                    <a:pt x="6588522" y="560848"/>
                    <a:pt x="6588522" y="563773"/>
                  </a:cubicBezTo>
                  <a:cubicBezTo>
                    <a:pt x="6588522" y="571820"/>
                    <a:pt x="6623628" y="585718"/>
                    <a:pt x="6644106" y="585718"/>
                  </a:cubicBezTo>
                  <a:cubicBezTo>
                    <a:pt x="6655808" y="585718"/>
                    <a:pt x="6660928" y="582792"/>
                    <a:pt x="6657271" y="577672"/>
                  </a:cubicBezTo>
                  <a:cubicBezTo>
                    <a:pt x="6654346" y="572551"/>
                    <a:pt x="6663122" y="575477"/>
                    <a:pt x="6677018" y="582792"/>
                  </a:cubicBezTo>
                  <a:cubicBezTo>
                    <a:pt x="6690914" y="590107"/>
                    <a:pt x="6703348" y="598885"/>
                    <a:pt x="6704079" y="602542"/>
                  </a:cubicBezTo>
                  <a:cubicBezTo>
                    <a:pt x="6705542" y="605468"/>
                    <a:pt x="6709930" y="605468"/>
                    <a:pt x="6714318" y="603274"/>
                  </a:cubicBezTo>
                  <a:cubicBezTo>
                    <a:pt x="6718707" y="600348"/>
                    <a:pt x="6712856" y="590838"/>
                    <a:pt x="6701154" y="580598"/>
                  </a:cubicBezTo>
                  <a:lnTo>
                    <a:pt x="6679944" y="563042"/>
                  </a:lnTo>
                  <a:lnTo>
                    <a:pt x="6709199" y="578403"/>
                  </a:lnTo>
                  <a:cubicBezTo>
                    <a:pt x="6725289" y="587181"/>
                    <a:pt x="6748693" y="601811"/>
                    <a:pt x="6760395" y="612051"/>
                  </a:cubicBezTo>
                  <a:cubicBezTo>
                    <a:pt x="6779411" y="626681"/>
                    <a:pt x="6780142" y="629607"/>
                    <a:pt x="6767709" y="629607"/>
                  </a:cubicBezTo>
                  <a:cubicBezTo>
                    <a:pt x="6759663" y="628876"/>
                    <a:pt x="6746499" y="624487"/>
                    <a:pt x="6739185" y="618635"/>
                  </a:cubicBezTo>
                  <a:cubicBezTo>
                    <a:pt x="6717975" y="602542"/>
                    <a:pt x="6708467" y="605468"/>
                    <a:pt x="6723826" y="622292"/>
                  </a:cubicBezTo>
                  <a:cubicBezTo>
                    <a:pt x="6733334" y="632533"/>
                    <a:pt x="6746499" y="637653"/>
                    <a:pt x="6766977" y="637653"/>
                  </a:cubicBezTo>
                  <a:cubicBezTo>
                    <a:pt x="6860593" y="638385"/>
                    <a:pt x="6957134" y="646431"/>
                    <a:pt x="6943238" y="652283"/>
                  </a:cubicBezTo>
                  <a:cubicBezTo>
                    <a:pt x="6931536" y="657403"/>
                    <a:pt x="6933730" y="658135"/>
                    <a:pt x="6951283" y="655940"/>
                  </a:cubicBezTo>
                  <a:cubicBezTo>
                    <a:pt x="6976881" y="651552"/>
                    <a:pt x="7040511" y="679348"/>
                    <a:pt x="7034660" y="691783"/>
                  </a:cubicBezTo>
                  <a:cubicBezTo>
                    <a:pt x="7033197" y="696172"/>
                    <a:pt x="7026615" y="698366"/>
                    <a:pt x="7020033" y="696903"/>
                  </a:cubicBezTo>
                  <a:cubicBezTo>
                    <a:pt x="7014182" y="696172"/>
                    <a:pt x="7021495" y="707144"/>
                    <a:pt x="7036854" y="721042"/>
                  </a:cubicBezTo>
                  <a:cubicBezTo>
                    <a:pt x="7052213" y="735672"/>
                    <a:pt x="7069035" y="745913"/>
                    <a:pt x="7074154" y="744450"/>
                  </a:cubicBezTo>
                  <a:cubicBezTo>
                    <a:pt x="7079274" y="742255"/>
                    <a:pt x="7087319" y="747376"/>
                    <a:pt x="7091707" y="754691"/>
                  </a:cubicBezTo>
                  <a:cubicBezTo>
                    <a:pt x="7096827" y="762006"/>
                    <a:pt x="7104140" y="768589"/>
                    <a:pt x="7109260" y="768589"/>
                  </a:cubicBezTo>
                  <a:cubicBezTo>
                    <a:pt x="7113648" y="768589"/>
                    <a:pt x="7108529" y="759080"/>
                    <a:pt x="7096827" y="746644"/>
                  </a:cubicBezTo>
                  <a:cubicBezTo>
                    <a:pt x="7085856" y="734941"/>
                    <a:pt x="7074154" y="726894"/>
                    <a:pt x="7071229" y="728357"/>
                  </a:cubicBezTo>
                  <a:cubicBezTo>
                    <a:pt x="7063915" y="732746"/>
                    <a:pt x="7040511" y="706413"/>
                    <a:pt x="7046362" y="700561"/>
                  </a:cubicBezTo>
                  <a:cubicBezTo>
                    <a:pt x="7053676" y="693246"/>
                    <a:pt x="7093901" y="727626"/>
                    <a:pt x="7137052" y="778830"/>
                  </a:cubicBezTo>
                  <a:cubicBezTo>
                    <a:pt x="7158994" y="805163"/>
                    <a:pt x="7181666" y="827108"/>
                    <a:pt x="7186786" y="827108"/>
                  </a:cubicBezTo>
                  <a:cubicBezTo>
                    <a:pt x="7192637" y="827108"/>
                    <a:pt x="7194099" y="830765"/>
                    <a:pt x="7191174" y="836617"/>
                  </a:cubicBezTo>
                  <a:cubicBezTo>
                    <a:pt x="7188248" y="841006"/>
                    <a:pt x="7193368" y="838080"/>
                    <a:pt x="7201413" y="829302"/>
                  </a:cubicBezTo>
                  <a:cubicBezTo>
                    <a:pt x="7218235" y="812478"/>
                    <a:pt x="7348419" y="765663"/>
                    <a:pt x="7376212" y="766394"/>
                  </a:cubicBezTo>
                  <a:cubicBezTo>
                    <a:pt x="7385719" y="767126"/>
                    <a:pt x="7390839" y="764200"/>
                    <a:pt x="7388645" y="760543"/>
                  </a:cubicBezTo>
                  <a:cubicBezTo>
                    <a:pt x="7386451" y="756885"/>
                    <a:pt x="7390839" y="756154"/>
                    <a:pt x="7397421" y="759080"/>
                  </a:cubicBezTo>
                  <a:cubicBezTo>
                    <a:pt x="7406198" y="762006"/>
                    <a:pt x="7408392" y="761274"/>
                    <a:pt x="7404735" y="755422"/>
                  </a:cubicBezTo>
                  <a:cubicBezTo>
                    <a:pt x="7401078" y="749570"/>
                    <a:pt x="7404004" y="748107"/>
                    <a:pt x="7412049" y="751765"/>
                  </a:cubicBezTo>
                  <a:cubicBezTo>
                    <a:pt x="7420825" y="755422"/>
                    <a:pt x="7423019" y="753959"/>
                    <a:pt x="7418631" y="747376"/>
                  </a:cubicBezTo>
                  <a:cubicBezTo>
                    <a:pt x="7414243" y="739330"/>
                    <a:pt x="7416437" y="739330"/>
                    <a:pt x="7430333" y="747376"/>
                  </a:cubicBezTo>
                  <a:cubicBezTo>
                    <a:pt x="7446423" y="755422"/>
                    <a:pt x="7447155" y="755422"/>
                    <a:pt x="7438378" y="744450"/>
                  </a:cubicBezTo>
                  <a:cubicBezTo>
                    <a:pt x="7430333" y="734941"/>
                    <a:pt x="7431065" y="732015"/>
                    <a:pt x="7445692" y="723968"/>
                  </a:cubicBezTo>
                  <a:cubicBezTo>
                    <a:pt x="7455200" y="718848"/>
                    <a:pt x="7470559" y="710070"/>
                    <a:pt x="7480798" y="704218"/>
                  </a:cubicBezTo>
                  <a:lnTo>
                    <a:pt x="7499082" y="693978"/>
                  </a:lnTo>
                  <a:lnTo>
                    <a:pt x="7480798" y="710070"/>
                  </a:lnTo>
                  <a:cubicBezTo>
                    <a:pt x="7465439" y="723968"/>
                    <a:pt x="7464708" y="725431"/>
                    <a:pt x="7477141" y="721774"/>
                  </a:cubicBezTo>
                  <a:cubicBezTo>
                    <a:pt x="7491769" y="717385"/>
                    <a:pt x="7491769" y="717385"/>
                    <a:pt x="7477872" y="728357"/>
                  </a:cubicBezTo>
                  <a:cubicBezTo>
                    <a:pt x="7469096" y="734941"/>
                    <a:pt x="7456663" y="737135"/>
                    <a:pt x="7448618" y="734941"/>
                  </a:cubicBezTo>
                  <a:cubicBezTo>
                    <a:pt x="7430333" y="729089"/>
                    <a:pt x="7433990" y="734209"/>
                    <a:pt x="7458125" y="746644"/>
                  </a:cubicBezTo>
                  <a:cubicBezTo>
                    <a:pt x="7469096" y="752496"/>
                    <a:pt x="7473484" y="752496"/>
                    <a:pt x="7470559" y="747376"/>
                  </a:cubicBezTo>
                  <a:cubicBezTo>
                    <a:pt x="7462514" y="735672"/>
                    <a:pt x="7477872" y="737867"/>
                    <a:pt x="7488112" y="750302"/>
                  </a:cubicBezTo>
                  <a:cubicBezTo>
                    <a:pt x="7493231" y="756154"/>
                    <a:pt x="7500545" y="759080"/>
                    <a:pt x="7504933" y="756154"/>
                  </a:cubicBezTo>
                  <a:cubicBezTo>
                    <a:pt x="7509322" y="753228"/>
                    <a:pt x="7507127" y="747376"/>
                    <a:pt x="7498351" y="740793"/>
                  </a:cubicBezTo>
                  <a:cubicBezTo>
                    <a:pt x="7485186" y="731283"/>
                    <a:pt x="7485918" y="730552"/>
                    <a:pt x="7502739" y="735672"/>
                  </a:cubicBezTo>
                  <a:cubicBezTo>
                    <a:pt x="7512978" y="738598"/>
                    <a:pt x="7532725" y="745913"/>
                    <a:pt x="7546622" y="751765"/>
                  </a:cubicBezTo>
                  <a:lnTo>
                    <a:pt x="7572220" y="761274"/>
                  </a:lnTo>
                  <a:lnTo>
                    <a:pt x="7541502" y="758348"/>
                  </a:lnTo>
                  <a:cubicBezTo>
                    <a:pt x="7523949" y="756885"/>
                    <a:pt x="7508590" y="757617"/>
                    <a:pt x="7506396" y="760543"/>
                  </a:cubicBezTo>
                  <a:cubicBezTo>
                    <a:pt x="7504933" y="764200"/>
                    <a:pt x="7477872" y="768589"/>
                    <a:pt x="7446423" y="770783"/>
                  </a:cubicBezTo>
                  <a:cubicBezTo>
                    <a:pt x="7363778" y="777367"/>
                    <a:pt x="7218966" y="826376"/>
                    <a:pt x="7229937" y="843932"/>
                  </a:cubicBezTo>
                  <a:cubicBezTo>
                    <a:pt x="7232862" y="848321"/>
                    <a:pt x="7229937" y="849784"/>
                    <a:pt x="7222623" y="846858"/>
                  </a:cubicBezTo>
                  <a:cubicBezTo>
                    <a:pt x="7216041" y="844663"/>
                    <a:pt x="7208727" y="844663"/>
                    <a:pt x="7207264" y="848321"/>
                  </a:cubicBezTo>
                  <a:cubicBezTo>
                    <a:pt x="7201413" y="857098"/>
                    <a:pt x="7224086" y="885626"/>
                    <a:pt x="7236519" y="885626"/>
                  </a:cubicBezTo>
                  <a:cubicBezTo>
                    <a:pt x="7242370" y="885626"/>
                    <a:pt x="7246027" y="888552"/>
                    <a:pt x="7243833" y="892210"/>
                  </a:cubicBezTo>
                  <a:cubicBezTo>
                    <a:pt x="7237250" y="902450"/>
                    <a:pt x="7308925" y="943413"/>
                    <a:pt x="7355002" y="955117"/>
                  </a:cubicBezTo>
                  <a:cubicBezTo>
                    <a:pt x="7398153" y="966821"/>
                    <a:pt x="7480798" y="968284"/>
                    <a:pt x="7506396" y="958775"/>
                  </a:cubicBezTo>
                  <a:cubicBezTo>
                    <a:pt x="7514441" y="955849"/>
                    <a:pt x="7539308" y="951460"/>
                    <a:pt x="7561249" y="949265"/>
                  </a:cubicBezTo>
                  <a:cubicBezTo>
                    <a:pt x="7586847" y="946339"/>
                    <a:pt x="7594892" y="947071"/>
                    <a:pt x="7583190" y="950728"/>
                  </a:cubicBezTo>
                  <a:cubicBezTo>
                    <a:pt x="7570026" y="955117"/>
                    <a:pt x="7578071" y="956580"/>
                    <a:pt x="7612445" y="955849"/>
                  </a:cubicBezTo>
                  <a:cubicBezTo>
                    <a:pt x="7651939" y="955849"/>
                    <a:pt x="7668761" y="959506"/>
                    <a:pt x="7710449" y="979256"/>
                  </a:cubicBezTo>
                  <a:cubicBezTo>
                    <a:pt x="7766765" y="1005590"/>
                    <a:pt x="7768959" y="1006321"/>
                    <a:pt x="7761645" y="993886"/>
                  </a:cubicBezTo>
                  <a:cubicBezTo>
                    <a:pt x="7757257" y="986571"/>
                    <a:pt x="7758720" y="986571"/>
                    <a:pt x="7766765" y="992423"/>
                  </a:cubicBezTo>
                  <a:cubicBezTo>
                    <a:pt x="7772616" y="996812"/>
                    <a:pt x="7790900" y="1002664"/>
                    <a:pt x="7808453" y="1004858"/>
                  </a:cubicBezTo>
                  <a:lnTo>
                    <a:pt x="7840634" y="1008515"/>
                  </a:lnTo>
                  <a:lnTo>
                    <a:pt x="7826738" y="993154"/>
                  </a:lnTo>
                  <a:lnTo>
                    <a:pt x="7813573" y="977062"/>
                  </a:lnTo>
                  <a:lnTo>
                    <a:pt x="7831857" y="993154"/>
                  </a:lnTo>
                  <a:cubicBezTo>
                    <a:pt x="7842097" y="1001932"/>
                    <a:pt x="7877203" y="1018025"/>
                    <a:pt x="7910114" y="1028997"/>
                  </a:cubicBezTo>
                  <a:cubicBezTo>
                    <a:pt x="7943026" y="1039969"/>
                    <a:pt x="7968624" y="1051673"/>
                    <a:pt x="7966430" y="1055330"/>
                  </a:cubicBezTo>
                  <a:cubicBezTo>
                    <a:pt x="7964236" y="1058256"/>
                    <a:pt x="7953997" y="1059719"/>
                    <a:pt x="7943026" y="1057525"/>
                  </a:cubicBezTo>
                  <a:lnTo>
                    <a:pt x="7923279" y="1053136"/>
                  </a:lnTo>
                  <a:lnTo>
                    <a:pt x="7945220" y="1065571"/>
                  </a:lnTo>
                  <a:cubicBezTo>
                    <a:pt x="7957654" y="1072886"/>
                    <a:pt x="7988371" y="1084590"/>
                    <a:pt x="8014701" y="1091905"/>
                  </a:cubicBezTo>
                  <a:cubicBezTo>
                    <a:pt x="8062971" y="1105071"/>
                    <a:pt x="8062971" y="1105071"/>
                    <a:pt x="7981058" y="1094099"/>
                  </a:cubicBezTo>
                  <a:cubicBezTo>
                    <a:pt x="7972281" y="1092636"/>
                    <a:pt x="7957654" y="1088247"/>
                    <a:pt x="7948877" y="1083127"/>
                  </a:cubicBezTo>
                  <a:cubicBezTo>
                    <a:pt x="7938638" y="1077275"/>
                    <a:pt x="7929861" y="1077275"/>
                    <a:pt x="7925473" y="1081664"/>
                  </a:cubicBezTo>
                  <a:cubicBezTo>
                    <a:pt x="7914503" y="1092636"/>
                    <a:pt x="7981789" y="1128479"/>
                    <a:pt x="8005924" y="1124821"/>
                  </a:cubicBezTo>
                  <a:cubicBezTo>
                    <a:pt x="8024940" y="1121895"/>
                    <a:pt x="8024940" y="1121895"/>
                    <a:pt x="8002999" y="1120432"/>
                  </a:cubicBezTo>
                  <a:cubicBezTo>
                    <a:pt x="7991297" y="1120432"/>
                    <a:pt x="7974475" y="1114581"/>
                    <a:pt x="7966430" y="1107997"/>
                  </a:cubicBezTo>
                  <a:cubicBezTo>
                    <a:pt x="7959116" y="1102145"/>
                    <a:pt x="7956922" y="1098488"/>
                    <a:pt x="7962042" y="1101414"/>
                  </a:cubicBezTo>
                  <a:cubicBezTo>
                    <a:pt x="7967161" y="1104340"/>
                    <a:pt x="7981789" y="1107266"/>
                    <a:pt x="7994954" y="1108729"/>
                  </a:cubicBezTo>
                  <a:cubicBezTo>
                    <a:pt x="8008118" y="1110192"/>
                    <a:pt x="8028597" y="1113849"/>
                    <a:pt x="8040299" y="1117507"/>
                  </a:cubicBezTo>
                  <a:cubicBezTo>
                    <a:pt x="8052732" y="1121164"/>
                    <a:pt x="8070285" y="1121895"/>
                    <a:pt x="8080524" y="1118970"/>
                  </a:cubicBezTo>
                  <a:lnTo>
                    <a:pt x="8098809" y="1113849"/>
                  </a:lnTo>
                  <a:lnTo>
                    <a:pt x="8080524" y="1112386"/>
                  </a:lnTo>
                  <a:lnTo>
                    <a:pt x="8062240" y="1110923"/>
                  </a:lnTo>
                  <a:lnTo>
                    <a:pt x="8080524" y="1105803"/>
                  </a:lnTo>
                  <a:cubicBezTo>
                    <a:pt x="8098077" y="1100682"/>
                    <a:pt x="8098077" y="1099951"/>
                    <a:pt x="8073211" y="1094831"/>
                  </a:cubicBezTo>
                  <a:cubicBezTo>
                    <a:pt x="8011775" y="1081664"/>
                    <a:pt x="7969356" y="1067034"/>
                    <a:pt x="7975207" y="1061182"/>
                  </a:cubicBezTo>
                  <a:cubicBezTo>
                    <a:pt x="7979595" y="1056793"/>
                    <a:pt x="8000805" y="1060451"/>
                    <a:pt x="8029328" y="1069229"/>
                  </a:cubicBezTo>
                  <a:cubicBezTo>
                    <a:pt x="8054926" y="1077275"/>
                    <a:pt x="8080524" y="1081664"/>
                    <a:pt x="8085644" y="1079469"/>
                  </a:cubicBezTo>
                  <a:cubicBezTo>
                    <a:pt x="8092226" y="1077275"/>
                    <a:pt x="8093689" y="1079469"/>
                    <a:pt x="8090764" y="1084590"/>
                  </a:cubicBezTo>
                  <a:cubicBezTo>
                    <a:pt x="8087107" y="1089710"/>
                    <a:pt x="8089301" y="1091173"/>
                    <a:pt x="8096615" y="1088247"/>
                  </a:cubicBezTo>
                  <a:cubicBezTo>
                    <a:pt x="8103197" y="1086053"/>
                    <a:pt x="8136840" y="1093368"/>
                    <a:pt x="8171215" y="1105071"/>
                  </a:cubicBezTo>
                  <a:cubicBezTo>
                    <a:pt x="8206321" y="1116775"/>
                    <a:pt x="8251666" y="1129942"/>
                    <a:pt x="8272876" y="1133599"/>
                  </a:cubicBezTo>
                  <a:cubicBezTo>
                    <a:pt x="8293354" y="1137988"/>
                    <a:pt x="8361372" y="1152618"/>
                    <a:pt x="8423538" y="1166516"/>
                  </a:cubicBezTo>
                  <a:cubicBezTo>
                    <a:pt x="8485705" y="1180414"/>
                    <a:pt x="8539095" y="1190655"/>
                    <a:pt x="8542021" y="1188460"/>
                  </a:cubicBezTo>
                  <a:cubicBezTo>
                    <a:pt x="8545678" y="1186266"/>
                    <a:pt x="8555186" y="1188460"/>
                    <a:pt x="8563231" y="1192849"/>
                  </a:cubicBezTo>
                  <a:cubicBezTo>
                    <a:pt x="8574201" y="1198701"/>
                    <a:pt x="8581515" y="1198701"/>
                    <a:pt x="8587366" y="1193581"/>
                  </a:cubicBezTo>
                  <a:cubicBezTo>
                    <a:pt x="8593217" y="1189192"/>
                    <a:pt x="8600531" y="1189192"/>
                    <a:pt x="8607113" y="1192849"/>
                  </a:cubicBezTo>
                  <a:cubicBezTo>
                    <a:pt x="8612964" y="1196507"/>
                    <a:pt x="8619547" y="1197970"/>
                    <a:pt x="8622472" y="1195775"/>
                  </a:cubicBezTo>
                  <a:cubicBezTo>
                    <a:pt x="8625398" y="1194312"/>
                    <a:pt x="8629786" y="1195775"/>
                    <a:pt x="8632711" y="1200164"/>
                  </a:cubicBezTo>
                  <a:cubicBezTo>
                    <a:pt x="8634905" y="1203822"/>
                    <a:pt x="8642219" y="1207479"/>
                    <a:pt x="8648802" y="1207479"/>
                  </a:cubicBezTo>
                  <a:cubicBezTo>
                    <a:pt x="8658309" y="1207479"/>
                    <a:pt x="8659041" y="1206016"/>
                    <a:pt x="8650264" y="1195044"/>
                  </a:cubicBezTo>
                  <a:cubicBezTo>
                    <a:pt x="8643682" y="1186997"/>
                    <a:pt x="8648070" y="1188460"/>
                    <a:pt x="8661235" y="1198701"/>
                  </a:cubicBezTo>
                  <a:cubicBezTo>
                    <a:pt x="8683176" y="1215525"/>
                    <a:pt x="8721939" y="1221377"/>
                    <a:pt x="8712431" y="1206016"/>
                  </a:cubicBezTo>
                  <a:cubicBezTo>
                    <a:pt x="8709506" y="1201627"/>
                    <a:pt x="8714625" y="1203090"/>
                    <a:pt x="8724864" y="1209673"/>
                  </a:cubicBezTo>
                  <a:cubicBezTo>
                    <a:pt x="8740955" y="1221377"/>
                    <a:pt x="8789957" y="1227229"/>
                    <a:pt x="8789957" y="1217720"/>
                  </a:cubicBezTo>
                  <a:cubicBezTo>
                    <a:pt x="8789957" y="1214794"/>
                    <a:pt x="8784106" y="1208211"/>
                    <a:pt x="8777523" y="1202359"/>
                  </a:cubicBezTo>
                  <a:cubicBezTo>
                    <a:pt x="8768747" y="1195775"/>
                    <a:pt x="8772404" y="1195775"/>
                    <a:pt x="8789225" y="1203822"/>
                  </a:cubicBezTo>
                  <a:cubicBezTo>
                    <a:pt x="8807510" y="1213331"/>
                    <a:pt x="8823600" y="1214794"/>
                    <a:pt x="8852855" y="1211136"/>
                  </a:cubicBezTo>
                  <a:cubicBezTo>
                    <a:pt x="8933306" y="1201627"/>
                    <a:pt x="9040086" y="1206016"/>
                    <a:pt x="9100791" y="1222840"/>
                  </a:cubicBezTo>
                  <a:cubicBezTo>
                    <a:pt x="9179047" y="1244053"/>
                    <a:pt x="9399922" y="1249905"/>
                    <a:pt x="10108623" y="1250637"/>
                  </a:cubicBezTo>
                  <a:cubicBezTo>
                    <a:pt x="10624242" y="1251368"/>
                    <a:pt x="10647646" y="1252100"/>
                    <a:pt x="10647646" y="1264535"/>
                  </a:cubicBezTo>
                  <a:cubicBezTo>
                    <a:pt x="10647646" y="1276238"/>
                    <a:pt x="10634481" y="1279896"/>
                    <a:pt x="10547448" y="1290868"/>
                  </a:cubicBezTo>
                  <a:cubicBezTo>
                    <a:pt x="10491863" y="1298183"/>
                    <a:pt x="10344857" y="1320128"/>
                    <a:pt x="10219792" y="1340609"/>
                  </a:cubicBezTo>
                  <a:cubicBezTo>
                    <a:pt x="10029635" y="1371331"/>
                    <a:pt x="9982096" y="1376452"/>
                    <a:pt x="9923586" y="1373526"/>
                  </a:cubicBezTo>
                  <a:cubicBezTo>
                    <a:pt x="9853374" y="1370600"/>
                    <a:pt x="9695397" y="1383035"/>
                    <a:pt x="9611289" y="1398396"/>
                  </a:cubicBezTo>
                  <a:cubicBezTo>
                    <a:pt x="9585691" y="1402785"/>
                    <a:pt x="9560825" y="1404980"/>
                    <a:pt x="9554974" y="1402785"/>
                  </a:cubicBezTo>
                  <a:cubicBezTo>
                    <a:pt x="9549854" y="1400591"/>
                    <a:pt x="9541077" y="1402785"/>
                    <a:pt x="9536689" y="1407174"/>
                  </a:cubicBezTo>
                  <a:cubicBezTo>
                    <a:pt x="9530107" y="1413757"/>
                    <a:pt x="9453313" y="1415952"/>
                    <a:pt x="9258036" y="1416683"/>
                  </a:cubicBezTo>
                  <a:cubicBezTo>
                    <a:pt x="9071536" y="1418146"/>
                    <a:pt x="8980114" y="1421072"/>
                    <a:pt x="8961829" y="1426924"/>
                  </a:cubicBezTo>
                  <a:cubicBezTo>
                    <a:pt x="8947202" y="1431313"/>
                    <a:pt x="8930380" y="1433507"/>
                    <a:pt x="8924529" y="1431313"/>
                  </a:cubicBezTo>
                  <a:cubicBezTo>
                    <a:pt x="8918678" y="1429119"/>
                    <a:pt x="8915022" y="1429850"/>
                    <a:pt x="8917947" y="1433507"/>
                  </a:cubicBezTo>
                  <a:cubicBezTo>
                    <a:pt x="8923067" y="1442285"/>
                    <a:pt x="8880647" y="1451795"/>
                    <a:pt x="8869676" y="1444480"/>
                  </a:cubicBezTo>
                  <a:cubicBezTo>
                    <a:pt x="8864557" y="1441554"/>
                    <a:pt x="8863094" y="1442285"/>
                    <a:pt x="8865288" y="1446674"/>
                  </a:cubicBezTo>
                  <a:cubicBezTo>
                    <a:pt x="8871139" y="1455452"/>
                    <a:pt x="8844810" y="1460572"/>
                    <a:pt x="8738761" y="1470082"/>
                  </a:cubicBezTo>
                  <a:cubicBezTo>
                    <a:pt x="8700729" y="1473739"/>
                    <a:pt x="8624666" y="1486906"/>
                    <a:pt x="8570545" y="1500072"/>
                  </a:cubicBezTo>
                  <a:cubicBezTo>
                    <a:pt x="8516423" y="1512508"/>
                    <a:pt x="8463033" y="1522017"/>
                    <a:pt x="8452062" y="1520554"/>
                  </a:cubicBezTo>
                  <a:cubicBezTo>
                    <a:pt x="8440360" y="1518360"/>
                    <a:pt x="8431584" y="1519823"/>
                    <a:pt x="8431584" y="1523480"/>
                  </a:cubicBezTo>
                  <a:cubicBezTo>
                    <a:pt x="8431584" y="1530795"/>
                    <a:pt x="8340893" y="1530063"/>
                    <a:pt x="8310907" y="1522017"/>
                  </a:cubicBezTo>
                  <a:cubicBezTo>
                    <a:pt x="8295548" y="1518360"/>
                    <a:pt x="8293354" y="1516165"/>
                    <a:pt x="8303593" y="1514702"/>
                  </a:cubicBezTo>
                  <a:lnTo>
                    <a:pt x="8318221" y="1513971"/>
                  </a:lnTo>
                  <a:lnTo>
                    <a:pt x="8303593" y="1507387"/>
                  </a:lnTo>
                  <a:cubicBezTo>
                    <a:pt x="8295548" y="1503730"/>
                    <a:pt x="8280921" y="1501535"/>
                    <a:pt x="8270682" y="1501535"/>
                  </a:cubicBezTo>
                  <a:lnTo>
                    <a:pt x="8252397" y="1501535"/>
                  </a:lnTo>
                  <a:lnTo>
                    <a:pt x="8270682" y="1507387"/>
                  </a:lnTo>
                  <a:cubicBezTo>
                    <a:pt x="8311639" y="1520554"/>
                    <a:pt x="8260442" y="1513239"/>
                    <a:pt x="8196813" y="1497147"/>
                  </a:cubicBezTo>
                  <a:cubicBezTo>
                    <a:pt x="8112705" y="1475934"/>
                    <a:pt x="8076136" y="1469350"/>
                    <a:pt x="8082719" y="1475202"/>
                  </a:cubicBezTo>
                  <a:cubicBezTo>
                    <a:pt x="8089301" y="1481785"/>
                    <a:pt x="8007387" y="1522748"/>
                    <a:pt x="7999342" y="1517628"/>
                  </a:cubicBezTo>
                  <a:cubicBezTo>
                    <a:pt x="7995685" y="1515434"/>
                    <a:pt x="7993491" y="1517628"/>
                    <a:pt x="7994222" y="1523480"/>
                  </a:cubicBezTo>
                  <a:cubicBezTo>
                    <a:pt x="7995685" y="1528600"/>
                    <a:pt x="7990565" y="1532258"/>
                    <a:pt x="7983983" y="1532258"/>
                  </a:cubicBezTo>
                  <a:cubicBezTo>
                    <a:pt x="7976669" y="1531526"/>
                    <a:pt x="7972281" y="1533721"/>
                    <a:pt x="7973012" y="1536647"/>
                  </a:cubicBezTo>
                  <a:cubicBezTo>
                    <a:pt x="7973744" y="1539573"/>
                    <a:pt x="7972281" y="1543230"/>
                    <a:pt x="7969356" y="1543961"/>
                  </a:cubicBezTo>
                  <a:cubicBezTo>
                    <a:pt x="7966430" y="1543961"/>
                    <a:pt x="7953265" y="1554934"/>
                    <a:pt x="7940101" y="1567369"/>
                  </a:cubicBezTo>
                  <a:cubicBezTo>
                    <a:pt x="7909383" y="1596628"/>
                    <a:pt x="7828200" y="1634665"/>
                    <a:pt x="7811379" y="1628082"/>
                  </a:cubicBezTo>
                  <a:cubicBezTo>
                    <a:pt x="7802602" y="1624425"/>
                    <a:pt x="7809185" y="1620036"/>
                    <a:pt x="7836246" y="1610526"/>
                  </a:cubicBezTo>
                  <a:cubicBezTo>
                    <a:pt x="7888173" y="1592971"/>
                    <a:pt x="7952534" y="1551276"/>
                    <a:pt x="7940101" y="1543230"/>
                  </a:cubicBezTo>
                  <a:cubicBezTo>
                    <a:pt x="7932787" y="1538110"/>
                    <a:pt x="7932787" y="1536647"/>
                    <a:pt x="7941563" y="1536647"/>
                  </a:cubicBezTo>
                  <a:cubicBezTo>
                    <a:pt x="7948877" y="1536647"/>
                    <a:pt x="7949609" y="1534452"/>
                    <a:pt x="7943026" y="1527869"/>
                  </a:cubicBezTo>
                  <a:cubicBezTo>
                    <a:pt x="7932787" y="1517628"/>
                    <a:pt x="7890367" y="1513971"/>
                    <a:pt x="7890367" y="1523480"/>
                  </a:cubicBezTo>
                  <a:cubicBezTo>
                    <a:pt x="7890367" y="1527137"/>
                    <a:pt x="7885979" y="1527869"/>
                    <a:pt x="7881591" y="1524943"/>
                  </a:cubicBezTo>
                  <a:cubicBezTo>
                    <a:pt x="7876471" y="1521285"/>
                    <a:pt x="7849410" y="1516897"/>
                    <a:pt x="7820887" y="1513971"/>
                  </a:cubicBezTo>
                  <a:lnTo>
                    <a:pt x="7769691" y="1508850"/>
                  </a:lnTo>
                  <a:lnTo>
                    <a:pt x="7826738" y="1510313"/>
                  </a:lnTo>
                  <a:cubicBezTo>
                    <a:pt x="7857455" y="1511045"/>
                    <a:pt x="7883053" y="1508850"/>
                    <a:pt x="7883053" y="1505924"/>
                  </a:cubicBezTo>
                  <a:cubicBezTo>
                    <a:pt x="7883053" y="1502267"/>
                    <a:pt x="7887442" y="1500072"/>
                    <a:pt x="7893293" y="1500072"/>
                  </a:cubicBezTo>
                  <a:cubicBezTo>
                    <a:pt x="7899144" y="1500072"/>
                    <a:pt x="7925473" y="1493489"/>
                    <a:pt x="7952534" y="1484711"/>
                  </a:cubicBezTo>
                  <a:cubicBezTo>
                    <a:pt x="7992028" y="1473008"/>
                    <a:pt x="7999342" y="1467887"/>
                    <a:pt x="7992760" y="1459841"/>
                  </a:cubicBezTo>
                  <a:cubicBezTo>
                    <a:pt x="7986177" y="1451795"/>
                    <a:pt x="7988371" y="1449600"/>
                    <a:pt x="8001536" y="1447406"/>
                  </a:cubicBezTo>
                  <a:cubicBezTo>
                    <a:pt x="8011044" y="1445211"/>
                    <a:pt x="7989103" y="1445211"/>
                    <a:pt x="7952534" y="1445943"/>
                  </a:cubicBezTo>
                  <a:cubicBezTo>
                    <a:pt x="7896950" y="1447406"/>
                    <a:pt x="7892561" y="1446674"/>
                    <a:pt x="7926936" y="1442285"/>
                  </a:cubicBezTo>
                  <a:cubicBezTo>
                    <a:pt x="7948877" y="1439359"/>
                    <a:pt x="7957654" y="1436433"/>
                    <a:pt x="7946683" y="1435702"/>
                  </a:cubicBezTo>
                  <a:cubicBezTo>
                    <a:pt x="7934981" y="1434970"/>
                    <a:pt x="7927667" y="1432044"/>
                    <a:pt x="7929130" y="1429119"/>
                  </a:cubicBezTo>
                  <a:cubicBezTo>
                    <a:pt x="7931324" y="1425461"/>
                    <a:pt x="7912308" y="1422535"/>
                    <a:pt x="7888173" y="1421072"/>
                  </a:cubicBezTo>
                  <a:cubicBezTo>
                    <a:pt x="7855993" y="1419609"/>
                    <a:pt x="7845753" y="1421072"/>
                    <a:pt x="7853799" y="1426924"/>
                  </a:cubicBezTo>
                  <a:cubicBezTo>
                    <a:pt x="7877934" y="1443017"/>
                    <a:pt x="7850142" y="1432776"/>
                    <a:pt x="7795289" y="1404980"/>
                  </a:cubicBezTo>
                  <a:cubicBezTo>
                    <a:pt x="7738973" y="1376452"/>
                    <a:pt x="7736047" y="1375720"/>
                    <a:pt x="7714838" y="1386693"/>
                  </a:cubicBezTo>
                  <a:cubicBezTo>
                    <a:pt x="7687045" y="1400591"/>
                    <a:pt x="7685583" y="1394739"/>
                    <a:pt x="7713375" y="1380109"/>
                  </a:cubicBezTo>
                  <a:cubicBezTo>
                    <a:pt x="7739704" y="1365479"/>
                    <a:pt x="7720689" y="1365479"/>
                    <a:pt x="7690702" y="1380109"/>
                  </a:cubicBezTo>
                  <a:lnTo>
                    <a:pt x="7667298" y="1391081"/>
                  </a:lnTo>
                  <a:lnTo>
                    <a:pt x="7685583" y="1376452"/>
                  </a:lnTo>
                  <a:cubicBezTo>
                    <a:pt x="7703136" y="1362554"/>
                    <a:pt x="7743361" y="1350118"/>
                    <a:pt x="7749943" y="1357433"/>
                  </a:cubicBezTo>
                  <a:cubicBezTo>
                    <a:pt x="7752138" y="1359628"/>
                    <a:pt x="7747749" y="1361091"/>
                    <a:pt x="7740436" y="1361091"/>
                  </a:cubicBezTo>
                  <a:cubicBezTo>
                    <a:pt x="7732391" y="1361091"/>
                    <a:pt x="7748481" y="1372794"/>
                    <a:pt x="7775542" y="1386693"/>
                  </a:cubicBezTo>
                  <a:cubicBezTo>
                    <a:pt x="7815036" y="1407174"/>
                    <a:pt x="7831857" y="1412294"/>
                    <a:pt x="7861844" y="1410831"/>
                  </a:cubicBezTo>
                  <a:cubicBezTo>
                    <a:pt x="7902801" y="1408637"/>
                    <a:pt x="7912308" y="1402054"/>
                    <a:pt x="7891099" y="1391081"/>
                  </a:cubicBezTo>
                  <a:cubicBezTo>
                    <a:pt x="7873546" y="1381572"/>
                    <a:pt x="7860381" y="1380841"/>
                    <a:pt x="7875008" y="1389618"/>
                  </a:cubicBezTo>
                  <a:cubicBezTo>
                    <a:pt x="7883053" y="1394739"/>
                    <a:pt x="7881591" y="1396933"/>
                    <a:pt x="7869157" y="1401322"/>
                  </a:cubicBezTo>
                  <a:cubicBezTo>
                    <a:pt x="7858918" y="1404248"/>
                    <a:pt x="7846485" y="1402054"/>
                    <a:pt x="7835514" y="1394739"/>
                  </a:cubicBezTo>
                  <a:cubicBezTo>
                    <a:pt x="7826006" y="1388155"/>
                    <a:pt x="7812842" y="1383035"/>
                    <a:pt x="7806259" y="1383035"/>
                  </a:cubicBezTo>
                  <a:cubicBezTo>
                    <a:pt x="7799677" y="1383035"/>
                    <a:pt x="7796020" y="1380109"/>
                    <a:pt x="7798214" y="1377183"/>
                  </a:cubicBezTo>
                  <a:cubicBezTo>
                    <a:pt x="7800408" y="1373526"/>
                    <a:pt x="7793095" y="1366211"/>
                    <a:pt x="7782124" y="1360359"/>
                  </a:cubicBezTo>
                  <a:cubicBezTo>
                    <a:pt x="7752138" y="1344998"/>
                    <a:pt x="7741898" y="1334026"/>
                    <a:pt x="7753600" y="1328905"/>
                  </a:cubicBezTo>
                  <a:cubicBezTo>
                    <a:pt x="7757989" y="1326711"/>
                    <a:pt x="7755794" y="1325979"/>
                    <a:pt x="7747749" y="1328174"/>
                  </a:cubicBezTo>
                  <a:cubicBezTo>
                    <a:pt x="7739704" y="1330368"/>
                    <a:pt x="7723614" y="1325248"/>
                    <a:pt x="7711912" y="1317933"/>
                  </a:cubicBezTo>
                  <a:cubicBezTo>
                    <a:pt x="7690702" y="1304035"/>
                    <a:pt x="7689971" y="1304035"/>
                    <a:pt x="7662179" y="1317933"/>
                  </a:cubicBezTo>
                  <a:cubicBezTo>
                    <a:pt x="7646820" y="1325979"/>
                    <a:pt x="7634386" y="1330368"/>
                    <a:pt x="7634386" y="1328174"/>
                  </a:cubicBezTo>
                  <a:cubicBezTo>
                    <a:pt x="7634386" y="1326711"/>
                    <a:pt x="7646820" y="1318665"/>
                    <a:pt x="7661447" y="1311350"/>
                  </a:cubicBezTo>
                  <a:cubicBezTo>
                    <a:pt x="7686314" y="1298183"/>
                    <a:pt x="7687045" y="1296720"/>
                    <a:pt x="7672418" y="1292331"/>
                  </a:cubicBezTo>
                  <a:cubicBezTo>
                    <a:pt x="7663641" y="1289405"/>
                    <a:pt x="7653402" y="1289405"/>
                    <a:pt x="7649014" y="1291600"/>
                  </a:cubicBezTo>
                  <a:cubicBezTo>
                    <a:pt x="7644626" y="1294526"/>
                    <a:pt x="7642432" y="1292331"/>
                    <a:pt x="7643163" y="1287211"/>
                  </a:cubicBezTo>
                  <a:cubicBezTo>
                    <a:pt x="7646088" y="1274776"/>
                    <a:pt x="7586116" y="1252100"/>
                    <a:pt x="7548084" y="1252100"/>
                  </a:cubicBezTo>
                  <a:cubicBezTo>
                    <a:pt x="7523949" y="1251368"/>
                    <a:pt x="7504933" y="1257951"/>
                    <a:pt x="7472021" y="1276970"/>
                  </a:cubicBezTo>
                  <a:cubicBezTo>
                    <a:pt x="7447886" y="1291600"/>
                    <a:pt x="7424482" y="1301840"/>
                    <a:pt x="7420825" y="1301109"/>
                  </a:cubicBezTo>
                  <a:cubicBezTo>
                    <a:pt x="7417168" y="1299646"/>
                    <a:pt x="7440572" y="1284285"/>
                    <a:pt x="7472753" y="1267461"/>
                  </a:cubicBezTo>
                  <a:cubicBezTo>
                    <a:pt x="7505665" y="1249905"/>
                    <a:pt x="7530531" y="1232349"/>
                    <a:pt x="7528337" y="1228692"/>
                  </a:cubicBezTo>
                  <a:cubicBezTo>
                    <a:pt x="7525412" y="1225035"/>
                    <a:pt x="7527606" y="1222109"/>
                    <a:pt x="7531994" y="1222109"/>
                  </a:cubicBezTo>
                  <a:cubicBezTo>
                    <a:pt x="7537114" y="1222109"/>
                    <a:pt x="7539308" y="1227229"/>
                    <a:pt x="7536382" y="1233081"/>
                  </a:cubicBezTo>
                  <a:cubicBezTo>
                    <a:pt x="7533457" y="1241127"/>
                    <a:pt x="7537845" y="1244053"/>
                    <a:pt x="7552473" y="1243322"/>
                  </a:cubicBezTo>
                  <a:cubicBezTo>
                    <a:pt x="7563443" y="1243322"/>
                    <a:pt x="7567831" y="1241127"/>
                    <a:pt x="7562712" y="1238933"/>
                  </a:cubicBezTo>
                  <a:cubicBezTo>
                    <a:pt x="7557592" y="1236738"/>
                    <a:pt x="7545159" y="1227961"/>
                    <a:pt x="7534920" y="1218451"/>
                  </a:cubicBezTo>
                  <a:cubicBezTo>
                    <a:pt x="7521755" y="1206748"/>
                    <a:pt x="7519561" y="1200164"/>
                    <a:pt x="7525412" y="1195775"/>
                  </a:cubicBezTo>
                  <a:cubicBezTo>
                    <a:pt x="7531263" y="1192118"/>
                    <a:pt x="7532725" y="1193581"/>
                    <a:pt x="7528337" y="1200896"/>
                  </a:cubicBezTo>
                  <a:cubicBezTo>
                    <a:pt x="7524680" y="1206748"/>
                    <a:pt x="7524680" y="1208942"/>
                    <a:pt x="7528337" y="1206016"/>
                  </a:cubicBezTo>
                  <a:cubicBezTo>
                    <a:pt x="7531263" y="1203090"/>
                    <a:pt x="7539308" y="1204553"/>
                    <a:pt x="7545890" y="1208942"/>
                  </a:cubicBezTo>
                  <a:cubicBezTo>
                    <a:pt x="7553204" y="1214794"/>
                    <a:pt x="7552473" y="1212599"/>
                    <a:pt x="7543696" y="1202359"/>
                  </a:cubicBezTo>
                  <a:cubicBezTo>
                    <a:pt x="7536382" y="1193581"/>
                    <a:pt x="7528337" y="1186997"/>
                    <a:pt x="7525412" y="1187729"/>
                  </a:cubicBezTo>
                  <a:cubicBezTo>
                    <a:pt x="7523218" y="1187729"/>
                    <a:pt x="7513710" y="1184803"/>
                    <a:pt x="7504933" y="1179683"/>
                  </a:cubicBezTo>
                  <a:cubicBezTo>
                    <a:pt x="7485186" y="1168710"/>
                    <a:pt x="7482992" y="1176025"/>
                    <a:pt x="7501276" y="1190655"/>
                  </a:cubicBezTo>
                  <a:cubicBezTo>
                    <a:pt x="7510053" y="1198701"/>
                    <a:pt x="7507859" y="1197970"/>
                    <a:pt x="7493963" y="1189923"/>
                  </a:cubicBezTo>
                  <a:cubicBezTo>
                    <a:pt x="7479335" y="1181146"/>
                    <a:pt x="7461782" y="1178951"/>
                    <a:pt x="7431796" y="1181146"/>
                  </a:cubicBezTo>
                  <a:cubicBezTo>
                    <a:pt x="7408392" y="1182609"/>
                    <a:pt x="7381331" y="1184803"/>
                    <a:pt x="7371092" y="1185535"/>
                  </a:cubicBezTo>
                  <a:lnTo>
                    <a:pt x="7352808" y="1186997"/>
                  </a:lnTo>
                  <a:lnTo>
                    <a:pt x="7371092" y="1192849"/>
                  </a:lnTo>
                  <a:cubicBezTo>
                    <a:pt x="7387913" y="1197970"/>
                    <a:pt x="7387182" y="1198701"/>
                    <a:pt x="7363778" y="1199433"/>
                  </a:cubicBezTo>
                  <a:cubicBezTo>
                    <a:pt x="7344031" y="1200164"/>
                    <a:pt x="7330135" y="1208211"/>
                    <a:pt x="7301611" y="1235275"/>
                  </a:cubicBezTo>
                  <a:lnTo>
                    <a:pt x="7265043" y="1269655"/>
                  </a:lnTo>
                  <a:lnTo>
                    <a:pt x="7297223" y="1235275"/>
                  </a:lnTo>
                  <a:cubicBezTo>
                    <a:pt x="7327941" y="1202359"/>
                    <a:pt x="7328672" y="1201627"/>
                    <a:pt x="7311851" y="1197970"/>
                  </a:cubicBezTo>
                  <a:cubicBezTo>
                    <a:pt x="7300149" y="1195775"/>
                    <a:pt x="7304537" y="1194312"/>
                    <a:pt x="7322821" y="1193581"/>
                  </a:cubicBezTo>
                  <a:cubicBezTo>
                    <a:pt x="7360853" y="1192849"/>
                    <a:pt x="7354270" y="1188460"/>
                    <a:pt x="7305268" y="1182609"/>
                  </a:cubicBezTo>
                  <a:cubicBezTo>
                    <a:pt x="7277476" y="1179683"/>
                    <a:pt x="7268700" y="1180414"/>
                    <a:pt x="7276013" y="1185535"/>
                  </a:cubicBezTo>
                  <a:cubicBezTo>
                    <a:pt x="7285521" y="1191386"/>
                    <a:pt x="7284790" y="1192849"/>
                    <a:pt x="7273088" y="1192849"/>
                  </a:cubicBezTo>
                  <a:cubicBezTo>
                    <a:pt x="7265043" y="1192849"/>
                    <a:pt x="7251878" y="1198701"/>
                    <a:pt x="7243833" y="1206016"/>
                  </a:cubicBezTo>
                  <a:cubicBezTo>
                    <a:pt x="7228474" y="1218451"/>
                    <a:pt x="7228474" y="1218451"/>
                    <a:pt x="7241639" y="1203090"/>
                  </a:cubicBezTo>
                  <a:cubicBezTo>
                    <a:pt x="7253341" y="1188460"/>
                    <a:pt x="7253341" y="1186997"/>
                    <a:pt x="7243101" y="1182609"/>
                  </a:cubicBezTo>
                  <a:cubicBezTo>
                    <a:pt x="7219698" y="1173831"/>
                    <a:pt x="7197756" y="1178220"/>
                    <a:pt x="7182397" y="1195044"/>
                  </a:cubicBezTo>
                  <a:cubicBezTo>
                    <a:pt x="7171427" y="1206748"/>
                    <a:pt x="7168501" y="1214794"/>
                    <a:pt x="7173621" y="1220646"/>
                  </a:cubicBezTo>
                  <a:cubicBezTo>
                    <a:pt x="7178741" y="1227229"/>
                    <a:pt x="7178741" y="1227229"/>
                    <a:pt x="7172158" y="1222109"/>
                  </a:cubicBezTo>
                  <a:cubicBezTo>
                    <a:pt x="7166307" y="1216988"/>
                    <a:pt x="7157531" y="1219914"/>
                    <a:pt x="7145097" y="1231618"/>
                  </a:cubicBezTo>
                  <a:lnTo>
                    <a:pt x="7126082" y="1247711"/>
                  </a:lnTo>
                  <a:lnTo>
                    <a:pt x="7140709" y="1230887"/>
                  </a:lnTo>
                  <a:cubicBezTo>
                    <a:pt x="7152411" y="1216257"/>
                    <a:pt x="7153143" y="1212599"/>
                    <a:pt x="7144366" y="1206016"/>
                  </a:cubicBezTo>
                  <a:cubicBezTo>
                    <a:pt x="7135590" y="1200164"/>
                    <a:pt x="7136321" y="1199433"/>
                    <a:pt x="7147292" y="1203090"/>
                  </a:cubicBezTo>
                  <a:cubicBezTo>
                    <a:pt x="7160456" y="1207479"/>
                    <a:pt x="7188248" y="1189923"/>
                    <a:pt x="7188248" y="1177488"/>
                  </a:cubicBezTo>
                  <a:cubicBezTo>
                    <a:pt x="7188248" y="1174562"/>
                    <a:pt x="7173621" y="1169442"/>
                    <a:pt x="7155337" y="1166516"/>
                  </a:cubicBezTo>
                  <a:cubicBezTo>
                    <a:pt x="7137052" y="1164322"/>
                    <a:pt x="7120231" y="1159201"/>
                    <a:pt x="7118037" y="1155544"/>
                  </a:cubicBezTo>
                  <a:cubicBezTo>
                    <a:pt x="7112186" y="1146034"/>
                    <a:pt x="7075617" y="1147497"/>
                    <a:pt x="7064646" y="1158470"/>
                  </a:cubicBezTo>
                  <a:cubicBezTo>
                    <a:pt x="7056601" y="1165784"/>
                    <a:pt x="7055870" y="1164322"/>
                    <a:pt x="7063184" y="1151155"/>
                  </a:cubicBezTo>
                  <a:cubicBezTo>
                    <a:pt x="7073423" y="1131405"/>
                    <a:pt x="7055870" y="1122627"/>
                    <a:pt x="7032466" y="1135794"/>
                  </a:cubicBezTo>
                  <a:lnTo>
                    <a:pt x="7016376" y="1144571"/>
                  </a:lnTo>
                  <a:lnTo>
                    <a:pt x="7034660" y="1149692"/>
                  </a:lnTo>
                  <a:cubicBezTo>
                    <a:pt x="7051482" y="1154812"/>
                    <a:pt x="7051482" y="1154812"/>
                    <a:pt x="7029540" y="1155544"/>
                  </a:cubicBezTo>
                  <a:cubicBezTo>
                    <a:pt x="6999554" y="1156275"/>
                    <a:pt x="6992972" y="1146034"/>
                    <a:pt x="7017838" y="1135062"/>
                  </a:cubicBezTo>
                  <a:cubicBezTo>
                    <a:pt x="7038317" y="1125553"/>
                    <a:pt x="7037585" y="1121164"/>
                    <a:pt x="7014913" y="1117507"/>
                  </a:cubicBezTo>
                  <a:cubicBezTo>
                    <a:pt x="7006136" y="1116775"/>
                    <a:pt x="6993703" y="1110923"/>
                    <a:pt x="6985658" y="1105071"/>
                  </a:cubicBezTo>
                  <a:cubicBezTo>
                    <a:pt x="6973956" y="1094831"/>
                    <a:pt x="6973225" y="1094831"/>
                    <a:pt x="6982732" y="1107266"/>
                  </a:cubicBezTo>
                  <a:cubicBezTo>
                    <a:pt x="6987852" y="1113849"/>
                    <a:pt x="6990046" y="1119701"/>
                    <a:pt x="6986389" y="1119701"/>
                  </a:cubicBezTo>
                  <a:cubicBezTo>
                    <a:pt x="6982732" y="1120432"/>
                    <a:pt x="6968105" y="1129942"/>
                    <a:pt x="6954209" y="1142377"/>
                  </a:cubicBezTo>
                  <a:lnTo>
                    <a:pt x="6928611" y="1164322"/>
                  </a:lnTo>
                  <a:lnTo>
                    <a:pt x="6950552" y="1160664"/>
                  </a:lnTo>
                  <a:cubicBezTo>
                    <a:pt x="6962985" y="1158470"/>
                    <a:pt x="6977613" y="1155544"/>
                    <a:pt x="6983464" y="1154812"/>
                  </a:cubicBezTo>
                  <a:cubicBezTo>
                    <a:pt x="6989315" y="1153349"/>
                    <a:pt x="6994434" y="1156275"/>
                    <a:pt x="6995166" y="1159933"/>
                  </a:cubicBezTo>
                  <a:cubicBezTo>
                    <a:pt x="6995166" y="1164322"/>
                    <a:pt x="7004674" y="1169442"/>
                    <a:pt x="7017107" y="1171636"/>
                  </a:cubicBezTo>
                  <a:lnTo>
                    <a:pt x="7038317" y="1176757"/>
                  </a:lnTo>
                  <a:lnTo>
                    <a:pt x="7017838" y="1177488"/>
                  </a:lnTo>
                  <a:cubicBezTo>
                    <a:pt x="7006136" y="1177488"/>
                    <a:pt x="6987852" y="1186997"/>
                    <a:pt x="6975419" y="1197970"/>
                  </a:cubicBezTo>
                  <a:cubicBezTo>
                    <a:pt x="6955672" y="1216988"/>
                    <a:pt x="6954940" y="1218451"/>
                    <a:pt x="6967374" y="1233081"/>
                  </a:cubicBezTo>
                  <a:cubicBezTo>
                    <a:pt x="6979807" y="1247711"/>
                    <a:pt x="6979807" y="1247711"/>
                    <a:pt x="6964448" y="1234544"/>
                  </a:cubicBezTo>
                  <a:cubicBezTo>
                    <a:pt x="6951283" y="1223572"/>
                    <a:pt x="6947627" y="1223572"/>
                    <a:pt x="6941044" y="1231618"/>
                  </a:cubicBezTo>
                  <a:cubicBezTo>
                    <a:pt x="6935925" y="1237470"/>
                    <a:pt x="6933730" y="1244053"/>
                    <a:pt x="6935925" y="1246248"/>
                  </a:cubicBezTo>
                  <a:cubicBezTo>
                    <a:pt x="6938119" y="1249174"/>
                    <a:pt x="6937387" y="1249905"/>
                    <a:pt x="6934462" y="1247711"/>
                  </a:cubicBezTo>
                  <a:cubicBezTo>
                    <a:pt x="6924223" y="1240396"/>
                    <a:pt x="6910326" y="1260146"/>
                    <a:pt x="6917640" y="1272581"/>
                  </a:cubicBezTo>
                  <a:cubicBezTo>
                    <a:pt x="6935925" y="1304766"/>
                    <a:pt x="6938119" y="1305498"/>
                    <a:pt x="6949821" y="1295257"/>
                  </a:cubicBezTo>
                  <a:cubicBezTo>
                    <a:pt x="6960791" y="1286479"/>
                    <a:pt x="6960791" y="1284285"/>
                    <a:pt x="6949089" y="1270387"/>
                  </a:cubicBezTo>
                  <a:cubicBezTo>
                    <a:pt x="6935925" y="1255025"/>
                    <a:pt x="6935925" y="1255025"/>
                    <a:pt x="6951283" y="1267461"/>
                  </a:cubicBezTo>
                  <a:cubicBezTo>
                    <a:pt x="6962985" y="1277701"/>
                    <a:pt x="6968105" y="1278433"/>
                    <a:pt x="6976881" y="1271118"/>
                  </a:cubicBezTo>
                  <a:cubicBezTo>
                    <a:pt x="6982001" y="1266729"/>
                    <a:pt x="6977613" y="1272581"/>
                    <a:pt x="6965911" y="1285748"/>
                  </a:cubicBezTo>
                  <a:cubicBezTo>
                    <a:pt x="6952015" y="1301109"/>
                    <a:pt x="6946895" y="1313544"/>
                    <a:pt x="6949821" y="1321590"/>
                  </a:cubicBezTo>
                  <a:cubicBezTo>
                    <a:pt x="6953477" y="1331100"/>
                    <a:pt x="6952746" y="1332563"/>
                    <a:pt x="6944701" y="1325248"/>
                  </a:cubicBezTo>
                  <a:cubicBezTo>
                    <a:pt x="6936656" y="1318665"/>
                    <a:pt x="6932268" y="1319396"/>
                    <a:pt x="6925685" y="1326711"/>
                  </a:cubicBezTo>
                  <a:cubicBezTo>
                    <a:pt x="6921297" y="1332563"/>
                    <a:pt x="6919103" y="1338415"/>
                    <a:pt x="6921297" y="1340609"/>
                  </a:cubicBezTo>
                  <a:cubicBezTo>
                    <a:pt x="6923491" y="1342072"/>
                    <a:pt x="6920566" y="1344266"/>
                    <a:pt x="6915446" y="1344266"/>
                  </a:cubicBezTo>
                  <a:cubicBezTo>
                    <a:pt x="6910326" y="1344266"/>
                    <a:pt x="6905938" y="1338415"/>
                    <a:pt x="6905938" y="1331100"/>
                  </a:cubicBezTo>
                  <a:cubicBezTo>
                    <a:pt x="6905938" y="1324516"/>
                    <a:pt x="6910326" y="1320128"/>
                    <a:pt x="6914715" y="1322322"/>
                  </a:cubicBezTo>
                  <a:cubicBezTo>
                    <a:pt x="6934462" y="1329637"/>
                    <a:pt x="6931536" y="1307692"/>
                    <a:pt x="6909595" y="1270387"/>
                  </a:cubicBezTo>
                  <a:cubicBezTo>
                    <a:pt x="6891311" y="1239664"/>
                    <a:pt x="6883266" y="1231618"/>
                    <a:pt x="6875952" y="1238201"/>
                  </a:cubicBezTo>
                  <a:cubicBezTo>
                    <a:pt x="6870832" y="1241859"/>
                    <a:pt x="6868638" y="1249174"/>
                    <a:pt x="6871564" y="1254294"/>
                  </a:cubicBezTo>
                  <a:cubicBezTo>
                    <a:pt x="6873758" y="1258683"/>
                    <a:pt x="6871564" y="1258683"/>
                    <a:pt x="6866444" y="1253563"/>
                  </a:cubicBezTo>
                  <a:cubicBezTo>
                    <a:pt x="6857668" y="1245516"/>
                    <a:pt x="6858399" y="1242590"/>
                    <a:pt x="6870832" y="1233812"/>
                  </a:cubicBezTo>
                  <a:cubicBezTo>
                    <a:pt x="6883266" y="1224303"/>
                    <a:pt x="6886191" y="1224303"/>
                    <a:pt x="6896430" y="1238201"/>
                  </a:cubicBezTo>
                  <a:cubicBezTo>
                    <a:pt x="6908132" y="1253563"/>
                    <a:pt x="6930074" y="1250637"/>
                    <a:pt x="6920566" y="1235275"/>
                  </a:cubicBezTo>
                  <a:cubicBezTo>
                    <a:pt x="6917640" y="1230887"/>
                    <a:pt x="6919103" y="1229424"/>
                    <a:pt x="6922760" y="1231618"/>
                  </a:cubicBezTo>
                  <a:cubicBezTo>
                    <a:pt x="6932268" y="1237470"/>
                    <a:pt x="6949089" y="1219183"/>
                    <a:pt x="6941044" y="1211136"/>
                  </a:cubicBezTo>
                  <a:cubicBezTo>
                    <a:pt x="6938119" y="1207479"/>
                    <a:pt x="6939581" y="1207479"/>
                    <a:pt x="6943970" y="1209673"/>
                  </a:cubicBezTo>
                  <a:cubicBezTo>
                    <a:pt x="6949089" y="1212599"/>
                    <a:pt x="6956403" y="1209673"/>
                    <a:pt x="6960791" y="1204553"/>
                  </a:cubicBezTo>
                  <a:cubicBezTo>
                    <a:pt x="6974687" y="1187729"/>
                    <a:pt x="6941776" y="1181146"/>
                    <a:pt x="6924954" y="1196507"/>
                  </a:cubicBezTo>
                  <a:cubicBezTo>
                    <a:pt x="6916909" y="1203822"/>
                    <a:pt x="6911789" y="1211868"/>
                    <a:pt x="6913983" y="1214794"/>
                  </a:cubicBezTo>
                  <a:cubicBezTo>
                    <a:pt x="6915446" y="1217720"/>
                    <a:pt x="6912521" y="1219914"/>
                    <a:pt x="6906670" y="1219914"/>
                  </a:cubicBezTo>
                  <a:cubicBezTo>
                    <a:pt x="6900819" y="1219914"/>
                    <a:pt x="6897893" y="1216988"/>
                    <a:pt x="6900087" y="1214062"/>
                  </a:cubicBezTo>
                  <a:cubicBezTo>
                    <a:pt x="6901550" y="1211136"/>
                    <a:pt x="6900087" y="1206748"/>
                    <a:pt x="6897162" y="1204553"/>
                  </a:cubicBezTo>
                  <a:cubicBezTo>
                    <a:pt x="6890579" y="1200896"/>
                    <a:pt x="6839383" y="1249174"/>
                    <a:pt x="6842309" y="1255757"/>
                  </a:cubicBezTo>
                  <a:cubicBezTo>
                    <a:pt x="6843040" y="1257220"/>
                    <a:pt x="6852548" y="1274776"/>
                    <a:pt x="6863519" y="1293794"/>
                  </a:cubicBezTo>
                  <a:cubicBezTo>
                    <a:pt x="6873758" y="1312813"/>
                    <a:pt x="6877415" y="1322322"/>
                    <a:pt x="6871564" y="1315739"/>
                  </a:cubicBezTo>
                  <a:cubicBezTo>
                    <a:pt x="6861324" y="1303303"/>
                    <a:pt x="6844503" y="1297452"/>
                    <a:pt x="6844503" y="1306961"/>
                  </a:cubicBezTo>
                  <a:cubicBezTo>
                    <a:pt x="6844503" y="1309155"/>
                    <a:pt x="6850354" y="1320859"/>
                    <a:pt x="6856936" y="1332563"/>
                  </a:cubicBezTo>
                  <a:cubicBezTo>
                    <a:pt x="6870101" y="1354507"/>
                    <a:pt x="6893505" y="1362554"/>
                    <a:pt x="6885460" y="1342803"/>
                  </a:cubicBezTo>
                  <a:cubicBezTo>
                    <a:pt x="6879609" y="1326711"/>
                    <a:pt x="6886922" y="1329637"/>
                    <a:pt x="6895699" y="1346461"/>
                  </a:cubicBezTo>
                  <a:cubicBezTo>
                    <a:pt x="6901550" y="1358165"/>
                    <a:pt x="6901550" y="1361091"/>
                    <a:pt x="6894236" y="1359628"/>
                  </a:cubicBezTo>
                  <a:cubicBezTo>
                    <a:pt x="6889117" y="1358165"/>
                    <a:pt x="6885460" y="1363285"/>
                    <a:pt x="6885460" y="1369868"/>
                  </a:cubicBezTo>
                  <a:cubicBezTo>
                    <a:pt x="6886191" y="1380109"/>
                    <a:pt x="6883997" y="1380841"/>
                    <a:pt x="6873026" y="1373526"/>
                  </a:cubicBezTo>
                  <a:cubicBezTo>
                    <a:pt x="6865713" y="1369137"/>
                    <a:pt x="6861324" y="1364017"/>
                    <a:pt x="6862787" y="1361822"/>
                  </a:cubicBezTo>
                  <a:cubicBezTo>
                    <a:pt x="6864981" y="1360359"/>
                    <a:pt x="6861324" y="1350850"/>
                    <a:pt x="6855473" y="1341341"/>
                  </a:cubicBezTo>
                  <a:cubicBezTo>
                    <a:pt x="6819636" y="1285748"/>
                    <a:pt x="6818173" y="1283553"/>
                    <a:pt x="6831338" y="1293794"/>
                  </a:cubicBezTo>
                  <a:cubicBezTo>
                    <a:pt x="6844503" y="1304766"/>
                    <a:pt x="6854011" y="1295257"/>
                    <a:pt x="6847428" y="1278433"/>
                  </a:cubicBezTo>
                  <a:cubicBezTo>
                    <a:pt x="6842309" y="1265266"/>
                    <a:pt x="6821830" y="1255757"/>
                    <a:pt x="6824756" y="1267461"/>
                  </a:cubicBezTo>
                  <a:cubicBezTo>
                    <a:pt x="6825487" y="1271850"/>
                    <a:pt x="6818173" y="1277701"/>
                    <a:pt x="6807934" y="1280627"/>
                  </a:cubicBezTo>
                  <a:cubicBezTo>
                    <a:pt x="6797695" y="1283553"/>
                    <a:pt x="6790381" y="1290137"/>
                    <a:pt x="6791844" y="1295989"/>
                  </a:cubicBezTo>
                  <a:cubicBezTo>
                    <a:pt x="6794038" y="1303303"/>
                    <a:pt x="6792575" y="1304035"/>
                    <a:pt x="6785993" y="1298183"/>
                  </a:cubicBezTo>
                  <a:cubicBezTo>
                    <a:pt x="6772828" y="1285016"/>
                    <a:pt x="6750156" y="1294526"/>
                    <a:pt x="6753081" y="1311350"/>
                  </a:cubicBezTo>
                  <a:cubicBezTo>
                    <a:pt x="6756007" y="1325979"/>
                    <a:pt x="6755275" y="1325979"/>
                    <a:pt x="6742110" y="1313544"/>
                  </a:cubicBezTo>
                  <a:cubicBezTo>
                    <a:pt x="6731871" y="1304766"/>
                    <a:pt x="6722363" y="1302572"/>
                    <a:pt x="6705542" y="1306229"/>
                  </a:cubicBezTo>
                  <a:cubicBezTo>
                    <a:pt x="6684332" y="1310618"/>
                    <a:pt x="6683601" y="1312081"/>
                    <a:pt x="6696034" y="1321590"/>
                  </a:cubicBezTo>
                  <a:cubicBezTo>
                    <a:pt x="6703348" y="1326711"/>
                    <a:pt x="6706273" y="1331831"/>
                    <a:pt x="6702616" y="1331831"/>
                  </a:cubicBezTo>
                  <a:cubicBezTo>
                    <a:pt x="6698228" y="1331831"/>
                    <a:pt x="6703348" y="1341341"/>
                    <a:pt x="6713587" y="1352313"/>
                  </a:cubicBezTo>
                  <a:cubicBezTo>
                    <a:pt x="6723095" y="1363285"/>
                    <a:pt x="6715781" y="1356702"/>
                    <a:pt x="6696765" y="1337683"/>
                  </a:cubicBezTo>
                  <a:cubicBezTo>
                    <a:pt x="6672630" y="1312081"/>
                    <a:pt x="6657271" y="1302572"/>
                    <a:pt x="6641912" y="1302572"/>
                  </a:cubicBezTo>
                  <a:cubicBezTo>
                    <a:pt x="6630942" y="1302572"/>
                    <a:pt x="6605344" y="1300377"/>
                    <a:pt x="6584865" y="1298183"/>
                  </a:cubicBezTo>
                  <a:cubicBezTo>
                    <a:pt x="6551222" y="1293794"/>
                    <a:pt x="6545371" y="1295989"/>
                    <a:pt x="6506608" y="1321590"/>
                  </a:cubicBezTo>
                  <a:cubicBezTo>
                    <a:pt x="6451024" y="1359628"/>
                    <a:pt x="6345706" y="1455452"/>
                    <a:pt x="6350826" y="1464230"/>
                  </a:cubicBezTo>
                  <a:cubicBezTo>
                    <a:pt x="6353751" y="1467887"/>
                    <a:pt x="6349363" y="1470813"/>
                    <a:pt x="6342780" y="1470813"/>
                  </a:cubicBezTo>
                  <a:cubicBezTo>
                    <a:pt x="6332541" y="1470813"/>
                    <a:pt x="6337661" y="1462767"/>
                    <a:pt x="6360333" y="1439359"/>
                  </a:cubicBezTo>
                  <a:cubicBezTo>
                    <a:pt x="6377155" y="1421804"/>
                    <a:pt x="6388857" y="1404980"/>
                    <a:pt x="6385931" y="1401322"/>
                  </a:cubicBezTo>
                  <a:cubicBezTo>
                    <a:pt x="6382275" y="1398396"/>
                    <a:pt x="6384469" y="1397665"/>
                    <a:pt x="6389588" y="1400591"/>
                  </a:cubicBezTo>
                  <a:cubicBezTo>
                    <a:pt x="6393977" y="1403517"/>
                    <a:pt x="6398365" y="1402054"/>
                    <a:pt x="6398365" y="1398396"/>
                  </a:cubicBezTo>
                  <a:cubicBezTo>
                    <a:pt x="6398365" y="1394007"/>
                    <a:pt x="6384469" y="1389618"/>
                    <a:pt x="6367647" y="1388887"/>
                  </a:cubicBezTo>
                  <a:cubicBezTo>
                    <a:pt x="6325959" y="1387424"/>
                    <a:pt x="6323033" y="1387424"/>
                    <a:pt x="6312063" y="1380109"/>
                  </a:cubicBezTo>
                  <a:cubicBezTo>
                    <a:pt x="6301092" y="1373526"/>
                    <a:pt x="6279151" y="1388887"/>
                    <a:pt x="6285733" y="1398396"/>
                  </a:cubicBezTo>
                  <a:cubicBezTo>
                    <a:pt x="6295973" y="1415220"/>
                    <a:pt x="6268912" y="1402054"/>
                    <a:pt x="6256478" y="1384498"/>
                  </a:cubicBezTo>
                  <a:lnTo>
                    <a:pt x="6241851" y="1364748"/>
                  </a:lnTo>
                  <a:lnTo>
                    <a:pt x="6257941" y="1377915"/>
                  </a:lnTo>
                  <a:cubicBezTo>
                    <a:pt x="6265986" y="1385961"/>
                    <a:pt x="6276957" y="1389618"/>
                    <a:pt x="6280614" y="1386693"/>
                  </a:cubicBezTo>
                  <a:cubicBezTo>
                    <a:pt x="6292316" y="1380109"/>
                    <a:pt x="6290122" y="1370600"/>
                    <a:pt x="6276225" y="1366211"/>
                  </a:cubicBezTo>
                  <a:cubicBezTo>
                    <a:pt x="6268912" y="1364748"/>
                    <a:pt x="6257210" y="1360359"/>
                    <a:pt x="6250627" y="1357433"/>
                  </a:cubicBezTo>
                  <a:cubicBezTo>
                    <a:pt x="6228686" y="1348655"/>
                    <a:pt x="6235268" y="1376452"/>
                    <a:pt x="6263061" y="1408637"/>
                  </a:cubicBezTo>
                  <a:cubicBezTo>
                    <a:pt x="6287196" y="1436433"/>
                    <a:pt x="6288659" y="1437165"/>
                    <a:pt x="6293047" y="1421804"/>
                  </a:cubicBezTo>
                  <a:cubicBezTo>
                    <a:pt x="6297435" y="1405711"/>
                    <a:pt x="6317914" y="1391813"/>
                    <a:pt x="6317914" y="1404980"/>
                  </a:cubicBezTo>
                  <a:cubicBezTo>
                    <a:pt x="6317914" y="1409369"/>
                    <a:pt x="6314988" y="1412294"/>
                    <a:pt x="6311331" y="1412294"/>
                  </a:cubicBezTo>
                  <a:cubicBezTo>
                    <a:pt x="6301092" y="1412294"/>
                    <a:pt x="6295241" y="1434970"/>
                    <a:pt x="6302555" y="1444480"/>
                  </a:cubicBezTo>
                  <a:cubicBezTo>
                    <a:pt x="6306212" y="1448869"/>
                    <a:pt x="6309137" y="1455452"/>
                    <a:pt x="6308406" y="1458378"/>
                  </a:cubicBezTo>
                  <a:cubicBezTo>
                    <a:pt x="6307674" y="1462035"/>
                    <a:pt x="6319376" y="1472276"/>
                    <a:pt x="6334735" y="1481785"/>
                  </a:cubicBezTo>
                  <a:cubicBezTo>
                    <a:pt x="6352288" y="1492026"/>
                    <a:pt x="6358871" y="1500072"/>
                    <a:pt x="6353020" y="1501535"/>
                  </a:cubicBezTo>
                  <a:cubicBezTo>
                    <a:pt x="6347169" y="1503730"/>
                    <a:pt x="6352288" y="1509582"/>
                    <a:pt x="6365453" y="1516897"/>
                  </a:cubicBezTo>
                  <a:cubicBezTo>
                    <a:pt x="6380080" y="1524211"/>
                    <a:pt x="6391782" y="1525674"/>
                    <a:pt x="6399096" y="1522017"/>
                  </a:cubicBezTo>
                  <a:cubicBezTo>
                    <a:pt x="6407141" y="1516897"/>
                    <a:pt x="6410798" y="1518360"/>
                    <a:pt x="6410798" y="1525674"/>
                  </a:cubicBezTo>
                  <a:cubicBezTo>
                    <a:pt x="6410798" y="1531526"/>
                    <a:pt x="6404216" y="1536647"/>
                    <a:pt x="6396171" y="1536647"/>
                  </a:cubicBezTo>
                  <a:cubicBezTo>
                    <a:pt x="6377155" y="1536647"/>
                    <a:pt x="6338392" y="1508119"/>
                    <a:pt x="6344975" y="1498609"/>
                  </a:cubicBezTo>
                  <a:cubicBezTo>
                    <a:pt x="6347900" y="1493489"/>
                    <a:pt x="6344975" y="1492026"/>
                    <a:pt x="6338392" y="1494952"/>
                  </a:cubicBezTo>
                  <a:cubicBezTo>
                    <a:pt x="6323033" y="1500072"/>
                    <a:pt x="6285002" y="1461304"/>
                    <a:pt x="6293047" y="1447406"/>
                  </a:cubicBezTo>
                  <a:cubicBezTo>
                    <a:pt x="6295973" y="1442285"/>
                    <a:pt x="6295973" y="1440091"/>
                    <a:pt x="6292316" y="1443017"/>
                  </a:cubicBezTo>
                  <a:cubicBezTo>
                    <a:pt x="6289390" y="1445943"/>
                    <a:pt x="6282076" y="1445211"/>
                    <a:pt x="6276225" y="1440822"/>
                  </a:cubicBezTo>
                  <a:cubicBezTo>
                    <a:pt x="6270374" y="1434970"/>
                    <a:pt x="6266718" y="1434970"/>
                    <a:pt x="6266718" y="1440091"/>
                  </a:cubicBezTo>
                  <a:cubicBezTo>
                    <a:pt x="6266718" y="1444480"/>
                    <a:pt x="6271106" y="1448869"/>
                    <a:pt x="6276225" y="1451063"/>
                  </a:cubicBezTo>
                  <a:cubicBezTo>
                    <a:pt x="6282808" y="1453258"/>
                    <a:pt x="6282808" y="1456183"/>
                    <a:pt x="6275494" y="1464961"/>
                  </a:cubicBezTo>
                  <a:cubicBezTo>
                    <a:pt x="6269643" y="1472276"/>
                    <a:pt x="6268912" y="1478859"/>
                    <a:pt x="6273300" y="1481054"/>
                  </a:cubicBezTo>
                  <a:cubicBezTo>
                    <a:pt x="6276957" y="1483980"/>
                    <a:pt x="6282076" y="1482517"/>
                    <a:pt x="6285002" y="1478128"/>
                  </a:cubicBezTo>
                  <a:cubicBezTo>
                    <a:pt x="6287196" y="1474471"/>
                    <a:pt x="6303286" y="1485443"/>
                    <a:pt x="6319376" y="1503730"/>
                  </a:cubicBezTo>
                  <a:cubicBezTo>
                    <a:pt x="6336198" y="1522017"/>
                    <a:pt x="6354482" y="1536647"/>
                    <a:pt x="6360333" y="1536647"/>
                  </a:cubicBezTo>
                  <a:cubicBezTo>
                    <a:pt x="6374230" y="1536647"/>
                    <a:pt x="6365453" y="1546156"/>
                    <a:pt x="6350094" y="1548350"/>
                  </a:cubicBezTo>
                  <a:cubicBezTo>
                    <a:pt x="6343512" y="1549082"/>
                    <a:pt x="6340586" y="1548350"/>
                    <a:pt x="6342780" y="1545424"/>
                  </a:cubicBezTo>
                  <a:cubicBezTo>
                    <a:pt x="6347900" y="1540304"/>
                    <a:pt x="6318645" y="1507387"/>
                    <a:pt x="6308406" y="1507387"/>
                  </a:cubicBezTo>
                  <a:cubicBezTo>
                    <a:pt x="6304749" y="1507387"/>
                    <a:pt x="6303286" y="1511776"/>
                    <a:pt x="6305480" y="1517628"/>
                  </a:cubicBezTo>
                  <a:cubicBezTo>
                    <a:pt x="6307674" y="1523480"/>
                    <a:pt x="6304749" y="1527137"/>
                    <a:pt x="6297435" y="1526406"/>
                  </a:cubicBezTo>
                  <a:cubicBezTo>
                    <a:pt x="6290853" y="1526406"/>
                    <a:pt x="6285733" y="1530063"/>
                    <a:pt x="6287196" y="1535184"/>
                  </a:cubicBezTo>
                  <a:cubicBezTo>
                    <a:pt x="6287927" y="1541036"/>
                    <a:pt x="6285733" y="1543230"/>
                    <a:pt x="6281345" y="1540304"/>
                  </a:cubicBezTo>
                  <a:cubicBezTo>
                    <a:pt x="6275494" y="1536647"/>
                    <a:pt x="6275494" y="1532258"/>
                    <a:pt x="6281345" y="1525674"/>
                  </a:cubicBezTo>
                  <a:cubicBezTo>
                    <a:pt x="6286465" y="1519823"/>
                    <a:pt x="6287196" y="1511045"/>
                    <a:pt x="6284271" y="1506656"/>
                  </a:cubicBezTo>
                  <a:cubicBezTo>
                    <a:pt x="6280614" y="1500072"/>
                    <a:pt x="6276225" y="1501535"/>
                    <a:pt x="6269643" y="1510313"/>
                  </a:cubicBezTo>
                  <a:cubicBezTo>
                    <a:pt x="6262329" y="1521285"/>
                    <a:pt x="6263792" y="1530063"/>
                    <a:pt x="6282808" y="1565906"/>
                  </a:cubicBezTo>
                  <a:cubicBezTo>
                    <a:pt x="6301824" y="1603943"/>
                    <a:pt x="6323765" y="1622962"/>
                    <a:pt x="6341318" y="1618573"/>
                  </a:cubicBezTo>
                  <a:cubicBezTo>
                    <a:pt x="6343512" y="1617841"/>
                    <a:pt x="6350094" y="1622230"/>
                    <a:pt x="6354482" y="1628082"/>
                  </a:cubicBezTo>
                  <a:cubicBezTo>
                    <a:pt x="6359602" y="1633934"/>
                    <a:pt x="6369110" y="1639054"/>
                    <a:pt x="6375692" y="1639786"/>
                  </a:cubicBezTo>
                  <a:cubicBezTo>
                    <a:pt x="6383737" y="1639786"/>
                    <a:pt x="6384469" y="1641249"/>
                    <a:pt x="6377886" y="1644175"/>
                  </a:cubicBezTo>
                  <a:cubicBezTo>
                    <a:pt x="6370573" y="1647101"/>
                    <a:pt x="6374961" y="1655878"/>
                    <a:pt x="6392514" y="1674897"/>
                  </a:cubicBezTo>
                  <a:cubicBezTo>
                    <a:pt x="6407873" y="1692453"/>
                    <a:pt x="6404947" y="1690258"/>
                    <a:pt x="6385200" y="1670508"/>
                  </a:cubicBezTo>
                  <a:cubicBezTo>
                    <a:pt x="6352288" y="1637591"/>
                    <a:pt x="6332541" y="1624425"/>
                    <a:pt x="6317182" y="1624425"/>
                  </a:cubicBezTo>
                  <a:cubicBezTo>
                    <a:pt x="6312063" y="1624425"/>
                    <a:pt x="6313525" y="1629545"/>
                    <a:pt x="6322302" y="1636128"/>
                  </a:cubicBezTo>
                  <a:cubicBezTo>
                    <a:pt x="6329616" y="1641980"/>
                    <a:pt x="6331810" y="1645638"/>
                    <a:pt x="6327422" y="1642712"/>
                  </a:cubicBezTo>
                  <a:cubicBezTo>
                    <a:pt x="6320839" y="1639786"/>
                    <a:pt x="6319376" y="1641980"/>
                    <a:pt x="6322302" y="1649295"/>
                  </a:cubicBezTo>
                  <a:cubicBezTo>
                    <a:pt x="6324496" y="1655878"/>
                    <a:pt x="6329616" y="1659536"/>
                    <a:pt x="6332541" y="1657341"/>
                  </a:cubicBezTo>
                  <a:cubicBezTo>
                    <a:pt x="6336198" y="1655147"/>
                    <a:pt x="6341318" y="1657341"/>
                    <a:pt x="6344243" y="1661730"/>
                  </a:cubicBezTo>
                  <a:cubicBezTo>
                    <a:pt x="6347900" y="1667582"/>
                    <a:pt x="6346437" y="1668314"/>
                    <a:pt x="6339855" y="1664656"/>
                  </a:cubicBezTo>
                  <a:cubicBezTo>
                    <a:pt x="6334004" y="1660999"/>
                    <a:pt x="6331810" y="1662462"/>
                    <a:pt x="6334004" y="1669045"/>
                  </a:cubicBezTo>
                  <a:cubicBezTo>
                    <a:pt x="6336198" y="1674897"/>
                    <a:pt x="6340586" y="1679286"/>
                    <a:pt x="6344243" y="1679286"/>
                  </a:cubicBezTo>
                  <a:cubicBezTo>
                    <a:pt x="6359602" y="1680017"/>
                    <a:pt x="6369841" y="1691721"/>
                    <a:pt x="6362528" y="1700499"/>
                  </a:cubicBezTo>
                  <a:cubicBezTo>
                    <a:pt x="6357408" y="1707082"/>
                    <a:pt x="6362528" y="1720249"/>
                    <a:pt x="6380080" y="1746582"/>
                  </a:cubicBezTo>
                  <a:cubicBezTo>
                    <a:pt x="6393977" y="1767064"/>
                    <a:pt x="6402753" y="1786083"/>
                    <a:pt x="6399828" y="1789008"/>
                  </a:cubicBezTo>
                  <a:cubicBezTo>
                    <a:pt x="6396902" y="1792666"/>
                    <a:pt x="6398365" y="1792666"/>
                    <a:pt x="6402753" y="1790471"/>
                  </a:cubicBezTo>
                  <a:cubicBezTo>
                    <a:pt x="6407873" y="1787545"/>
                    <a:pt x="6415186" y="1790471"/>
                    <a:pt x="6420306" y="1796323"/>
                  </a:cubicBezTo>
                  <a:cubicBezTo>
                    <a:pt x="6425426" y="1802175"/>
                    <a:pt x="6441516" y="1807296"/>
                    <a:pt x="6455412" y="1807296"/>
                  </a:cubicBezTo>
                  <a:cubicBezTo>
                    <a:pt x="6480279" y="1807296"/>
                    <a:pt x="6481010" y="1806564"/>
                    <a:pt x="6467114" y="1795592"/>
                  </a:cubicBezTo>
                  <a:cubicBezTo>
                    <a:pt x="6453949" y="1785351"/>
                    <a:pt x="6453949" y="1784620"/>
                    <a:pt x="6470039" y="1792666"/>
                  </a:cubicBezTo>
                  <a:cubicBezTo>
                    <a:pt x="6483204" y="1799249"/>
                    <a:pt x="6490518" y="1799249"/>
                    <a:pt x="6500026" y="1791203"/>
                  </a:cubicBezTo>
                  <a:cubicBezTo>
                    <a:pt x="6506608" y="1786083"/>
                    <a:pt x="6504414" y="1789008"/>
                    <a:pt x="6494906" y="1798518"/>
                  </a:cubicBezTo>
                  <a:cubicBezTo>
                    <a:pt x="6481741" y="1810953"/>
                    <a:pt x="6470039" y="1815342"/>
                    <a:pt x="6450292" y="1813879"/>
                  </a:cubicBezTo>
                  <a:cubicBezTo>
                    <a:pt x="6435665" y="1812416"/>
                    <a:pt x="6419575" y="1813879"/>
                    <a:pt x="6415186" y="1816805"/>
                  </a:cubicBezTo>
                  <a:cubicBezTo>
                    <a:pt x="6409335" y="1820462"/>
                    <a:pt x="6402022" y="1813879"/>
                    <a:pt x="6394708" y="1799981"/>
                  </a:cubicBezTo>
                  <a:cubicBezTo>
                    <a:pt x="6388126" y="1787545"/>
                    <a:pt x="6380080" y="1779499"/>
                    <a:pt x="6376424" y="1781694"/>
                  </a:cubicBezTo>
                  <a:cubicBezTo>
                    <a:pt x="6372035" y="1784620"/>
                    <a:pt x="6368379" y="1781694"/>
                    <a:pt x="6367647" y="1776573"/>
                  </a:cubicBezTo>
                  <a:cubicBezTo>
                    <a:pt x="6367647" y="1771453"/>
                    <a:pt x="6366184" y="1764138"/>
                    <a:pt x="6365453" y="1759749"/>
                  </a:cubicBezTo>
                  <a:cubicBezTo>
                    <a:pt x="6363990" y="1756092"/>
                    <a:pt x="6363259" y="1748045"/>
                    <a:pt x="6362528" y="1742194"/>
                  </a:cubicBezTo>
                  <a:cubicBezTo>
                    <a:pt x="6361796" y="1734147"/>
                    <a:pt x="6359602" y="1734879"/>
                    <a:pt x="6351557" y="1745119"/>
                  </a:cubicBezTo>
                  <a:cubicBezTo>
                    <a:pt x="6342049" y="1758286"/>
                    <a:pt x="6341318" y="1758286"/>
                    <a:pt x="6336198" y="1740731"/>
                  </a:cubicBezTo>
                  <a:cubicBezTo>
                    <a:pt x="6327422" y="1712203"/>
                    <a:pt x="6317914" y="1703425"/>
                    <a:pt x="6305480" y="1712934"/>
                  </a:cubicBezTo>
                  <a:cubicBezTo>
                    <a:pt x="6300361" y="1718055"/>
                    <a:pt x="6294510" y="1720249"/>
                    <a:pt x="6293778" y="1718786"/>
                  </a:cubicBezTo>
                  <a:cubicBezTo>
                    <a:pt x="6285733" y="1707814"/>
                    <a:pt x="6263792" y="1649295"/>
                    <a:pt x="6265255" y="1644175"/>
                  </a:cubicBezTo>
                  <a:cubicBezTo>
                    <a:pt x="6265986" y="1640517"/>
                    <a:pt x="6263792" y="1639786"/>
                    <a:pt x="6259404" y="1642712"/>
                  </a:cubicBezTo>
                  <a:cubicBezTo>
                    <a:pt x="6255016" y="1645638"/>
                    <a:pt x="6255747" y="1655147"/>
                    <a:pt x="6262329" y="1671240"/>
                  </a:cubicBezTo>
                  <a:cubicBezTo>
                    <a:pt x="6276225" y="1704888"/>
                    <a:pt x="6295241" y="1739268"/>
                    <a:pt x="6295973" y="1731221"/>
                  </a:cubicBezTo>
                  <a:cubicBezTo>
                    <a:pt x="6295973" y="1727564"/>
                    <a:pt x="6306212" y="1745119"/>
                    <a:pt x="6318645" y="1769990"/>
                  </a:cubicBezTo>
                  <a:cubicBezTo>
                    <a:pt x="6331078" y="1794860"/>
                    <a:pt x="6343512" y="1813879"/>
                    <a:pt x="6345706" y="1811684"/>
                  </a:cubicBezTo>
                  <a:cubicBezTo>
                    <a:pt x="6347900" y="1809490"/>
                    <a:pt x="6356677" y="1818268"/>
                    <a:pt x="6364722" y="1831435"/>
                  </a:cubicBezTo>
                  <a:cubicBezTo>
                    <a:pt x="6380812" y="1855573"/>
                    <a:pt x="6407873" y="1862888"/>
                    <a:pt x="6448830" y="1854111"/>
                  </a:cubicBezTo>
                  <a:cubicBezTo>
                    <a:pt x="6465651" y="1850453"/>
                    <a:pt x="6465651" y="1850453"/>
                    <a:pt x="6452486" y="1835092"/>
                  </a:cubicBezTo>
                  <a:cubicBezTo>
                    <a:pt x="6438590" y="1819731"/>
                    <a:pt x="6438590" y="1819731"/>
                    <a:pt x="6454681" y="1829972"/>
                  </a:cubicBezTo>
                  <a:cubicBezTo>
                    <a:pt x="6470039" y="1839481"/>
                    <a:pt x="6474428" y="1837286"/>
                    <a:pt x="6515385" y="1796323"/>
                  </a:cubicBezTo>
                  <a:cubicBezTo>
                    <a:pt x="6557073" y="1755360"/>
                    <a:pt x="6570238" y="1731221"/>
                    <a:pt x="6535863" y="1760481"/>
                  </a:cubicBezTo>
                  <a:cubicBezTo>
                    <a:pt x="6526355" y="1767795"/>
                    <a:pt x="6535132" y="1756823"/>
                    <a:pt x="6555610" y="1735610"/>
                  </a:cubicBezTo>
                  <a:cubicBezTo>
                    <a:pt x="6575357" y="1714397"/>
                    <a:pt x="6592910" y="1697573"/>
                    <a:pt x="6595104" y="1697573"/>
                  </a:cubicBezTo>
                  <a:cubicBezTo>
                    <a:pt x="6597298" y="1697573"/>
                    <a:pt x="6589253" y="1707814"/>
                    <a:pt x="6577551" y="1719518"/>
                  </a:cubicBezTo>
                  <a:cubicBezTo>
                    <a:pt x="6553416" y="1745119"/>
                    <a:pt x="6557073" y="1746582"/>
                    <a:pt x="6594373" y="1727564"/>
                  </a:cubicBezTo>
                  <a:cubicBezTo>
                    <a:pt x="6616314" y="1716592"/>
                    <a:pt x="6628016" y="1715129"/>
                    <a:pt x="6650689" y="1719518"/>
                  </a:cubicBezTo>
                  <a:cubicBezTo>
                    <a:pt x="6693840" y="1729027"/>
                    <a:pt x="6734797" y="1744388"/>
                    <a:pt x="6734797" y="1750971"/>
                  </a:cubicBezTo>
                  <a:cubicBezTo>
                    <a:pt x="6734797" y="1754629"/>
                    <a:pt x="6738454" y="1754629"/>
                    <a:pt x="6742110" y="1752434"/>
                  </a:cubicBezTo>
                  <a:cubicBezTo>
                    <a:pt x="6747961" y="1748777"/>
                    <a:pt x="6747961" y="1744388"/>
                    <a:pt x="6742110" y="1737805"/>
                  </a:cubicBezTo>
                  <a:cubicBezTo>
                    <a:pt x="6736259" y="1731221"/>
                    <a:pt x="6738454" y="1729758"/>
                    <a:pt x="6752350" y="1731953"/>
                  </a:cubicBezTo>
                  <a:cubicBezTo>
                    <a:pt x="6775022" y="1736342"/>
                    <a:pt x="6818173" y="1714397"/>
                    <a:pt x="6810128" y="1701962"/>
                  </a:cubicBezTo>
                  <a:cubicBezTo>
                    <a:pt x="6807203" y="1697573"/>
                    <a:pt x="6809397" y="1698305"/>
                    <a:pt x="6815248" y="1704888"/>
                  </a:cubicBezTo>
                  <a:cubicBezTo>
                    <a:pt x="6821099" y="1710740"/>
                    <a:pt x="6837189" y="1719518"/>
                    <a:pt x="6850354" y="1724638"/>
                  </a:cubicBezTo>
                  <a:cubicBezTo>
                    <a:pt x="6871564" y="1731953"/>
                    <a:pt x="6873758" y="1731953"/>
                    <a:pt x="6866444" y="1722443"/>
                  </a:cubicBezTo>
                  <a:cubicBezTo>
                    <a:pt x="6859862" y="1715129"/>
                    <a:pt x="6859862" y="1712203"/>
                    <a:pt x="6865713" y="1712203"/>
                  </a:cubicBezTo>
                  <a:cubicBezTo>
                    <a:pt x="6870101" y="1712203"/>
                    <a:pt x="6873758" y="1715860"/>
                    <a:pt x="6873758" y="1719518"/>
                  </a:cubicBezTo>
                  <a:cubicBezTo>
                    <a:pt x="6873758" y="1723906"/>
                    <a:pt x="6880340" y="1733416"/>
                    <a:pt x="6889117" y="1742194"/>
                  </a:cubicBezTo>
                  <a:cubicBezTo>
                    <a:pt x="6901550" y="1754629"/>
                    <a:pt x="6905938" y="1755360"/>
                    <a:pt x="6916177" y="1747314"/>
                  </a:cubicBezTo>
                  <a:cubicBezTo>
                    <a:pt x="6927148" y="1739268"/>
                    <a:pt x="6927879" y="1739268"/>
                    <a:pt x="6919103" y="1750240"/>
                  </a:cubicBezTo>
                  <a:cubicBezTo>
                    <a:pt x="6912521" y="1758286"/>
                    <a:pt x="6911789" y="1763407"/>
                    <a:pt x="6917640" y="1767064"/>
                  </a:cubicBezTo>
                  <a:cubicBezTo>
                    <a:pt x="6922028" y="1769258"/>
                    <a:pt x="6922760" y="1775110"/>
                    <a:pt x="6920566" y="1779499"/>
                  </a:cubicBezTo>
                  <a:cubicBezTo>
                    <a:pt x="6916909" y="1784620"/>
                    <a:pt x="6919103" y="1785351"/>
                    <a:pt x="6925685" y="1781694"/>
                  </a:cubicBezTo>
                  <a:cubicBezTo>
                    <a:pt x="6954209" y="1764870"/>
                    <a:pt x="6954209" y="1761944"/>
                    <a:pt x="6931536" y="1733416"/>
                  </a:cubicBezTo>
                  <a:cubicBezTo>
                    <a:pt x="6913983" y="1710740"/>
                    <a:pt x="6905207" y="1705619"/>
                    <a:pt x="6892773" y="1708545"/>
                  </a:cubicBezTo>
                  <a:cubicBezTo>
                    <a:pt x="6878877" y="1712203"/>
                    <a:pt x="6878877" y="1712203"/>
                    <a:pt x="6890579" y="1704888"/>
                  </a:cubicBezTo>
                  <a:cubicBezTo>
                    <a:pt x="6902281" y="1697573"/>
                    <a:pt x="6901550" y="1695379"/>
                    <a:pt x="6884728" y="1672703"/>
                  </a:cubicBezTo>
                  <a:cubicBezTo>
                    <a:pt x="6870101" y="1653684"/>
                    <a:pt x="6862056" y="1649295"/>
                    <a:pt x="6848160" y="1652221"/>
                  </a:cubicBezTo>
                  <a:cubicBezTo>
                    <a:pt x="6828413" y="1655878"/>
                    <a:pt x="6826218" y="1660267"/>
                    <a:pt x="6837189" y="1674166"/>
                  </a:cubicBezTo>
                  <a:cubicBezTo>
                    <a:pt x="6840846" y="1679286"/>
                    <a:pt x="6838652" y="1677091"/>
                    <a:pt x="6831338" y="1670508"/>
                  </a:cubicBezTo>
                  <a:cubicBezTo>
                    <a:pt x="6824756" y="1663193"/>
                    <a:pt x="6814516" y="1653684"/>
                    <a:pt x="6809397" y="1648564"/>
                  </a:cubicBezTo>
                  <a:cubicBezTo>
                    <a:pt x="6801352" y="1641980"/>
                    <a:pt x="6806471" y="1641249"/>
                    <a:pt x="6829144" y="1644175"/>
                  </a:cubicBezTo>
                  <a:cubicBezTo>
                    <a:pt x="6863519" y="1648564"/>
                    <a:pt x="6864981" y="1646369"/>
                    <a:pt x="6843771" y="1614915"/>
                  </a:cubicBezTo>
                  <a:lnTo>
                    <a:pt x="6827681" y="1591508"/>
                  </a:lnTo>
                  <a:lnTo>
                    <a:pt x="6852548" y="1617110"/>
                  </a:lnTo>
                  <a:cubicBezTo>
                    <a:pt x="6866444" y="1631008"/>
                    <a:pt x="6876683" y="1644175"/>
                    <a:pt x="6875952" y="1645638"/>
                  </a:cubicBezTo>
                  <a:cubicBezTo>
                    <a:pt x="6875221" y="1647101"/>
                    <a:pt x="6881071" y="1658073"/>
                    <a:pt x="6889117" y="1669777"/>
                  </a:cubicBezTo>
                  <a:cubicBezTo>
                    <a:pt x="6899356" y="1683675"/>
                    <a:pt x="6908864" y="1689527"/>
                    <a:pt x="6916177" y="1686601"/>
                  </a:cubicBezTo>
                  <a:cubicBezTo>
                    <a:pt x="6924954" y="1683675"/>
                    <a:pt x="6924954" y="1684406"/>
                    <a:pt x="6918372" y="1692453"/>
                  </a:cubicBezTo>
                  <a:cubicBezTo>
                    <a:pt x="6912521" y="1700499"/>
                    <a:pt x="6913983" y="1705619"/>
                    <a:pt x="6924954" y="1715860"/>
                  </a:cubicBezTo>
                  <a:cubicBezTo>
                    <a:pt x="6939581" y="1729027"/>
                    <a:pt x="6940313" y="1729027"/>
                    <a:pt x="6957866" y="1712203"/>
                  </a:cubicBezTo>
                  <a:cubicBezTo>
                    <a:pt x="6974687" y="1696110"/>
                    <a:pt x="6975419" y="1693916"/>
                    <a:pt x="6963717" y="1681480"/>
                  </a:cubicBezTo>
                  <a:cubicBezTo>
                    <a:pt x="6954209" y="1670508"/>
                    <a:pt x="6949821" y="1669777"/>
                    <a:pt x="6940313" y="1677823"/>
                  </a:cubicBezTo>
                  <a:cubicBezTo>
                    <a:pt x="6930074" y="1685138"/>
                    <a:pt x="6930074" y="1685138"/>
                    <a:pt x="6937387" y="1674897"/>
                  </a:cubicBezTo>
                  <a:cubicBezTo>
                    <a:pt x="6943238" y="1667582"/>
                    <a:pt x="6943970" y="1660999"/>
                    <a:pt x="6939581" y="1655147"/>
                  </a:cubicBezTo>
                  <a:cubicBezTo>
                    <a:pt x="6934462" y="1648564"/>
                    <a:pt x="6934462" y="1648564"/>
                    <a:pt x="6941044" y="1653684"/>
                  </a:cubicBezTo>
                  <a:cubicBezTo>
                    <a:pt x="6946895" y="1658804"/>
                    <a:pt x="6954209" y="1656610"/>
                    <a:pt x="6964448" y="1647832"/>
                  </a:cubicBezTo>
                  <a:cubicBezTo>
                    <a:pt x="6979807" y="1635397"/>
                    <a:pt x="6979807" y="1635397"/>
                    <a:pt x="6966642" y="1650758"/>
                  </a:cubicBezTo>
                  <a:cubicBezTo>
                    <a:pt x="6954940" y="1665388"/>
                    <a:pt x="6954940" y="1666119"/>
                    <a:pt x="6967374" y="1677823"/>
                  </a:cubicBezTo>
                  <a:cubicBezTo>
                    <a:pt x="6978344" y="1687332"/>
                    <a:pt x="6982732" y="1688064"/>
                    <a:pt x="6990778" y="1680749"/>
                  </a:cubicBezTo>
                  <a:cubicBezTo>
                    <a:pt x="6999554" y="1673434"/>
                    <a:pt x="6999554" y="1674166"/>
                    <a:pt x="6992240" y="1683675"/>
                  </a:cubicBezTo>
                  <a:cubicBezTo>
                    <a:pt x="6984927" y="1693184"/>
                    <a:pt x="6985658" y="1697573"/>
                    <a:pt x="6992972" y="1704156"/>
                  </a:cubicBezTo>
                  <a:cubicBezTo>
                    <a:pt x="7001017" y="1710008"/>
                    <a:pt x="7006868" y="1707814"/>
                    <a:pt x="7019301" y="1694647"/>
                  </a:cubicBezTo>
                  <a:cubicBezTo>
                    <a:pt x="7033197" y="1680017"/>
                    <a:pt x="7033929" y="1676360"/>
                    <a:pt x="7024421" y="1669045"/>
                  </a:cubicBezTo>
                  <a:cubicBezTo>
                    <a:pt x="7018570" y="1663925"/>
                    <a:pt x="7009793" y="1661730"/>
                    <a:pt x="7006136" y="1664656"/>
                  </a:cubicBezTo>
                  <a:cubicBezTo>
                    <a:pt x="7001748" y="1666851"/>
                    <a:pt x="7000285" y="1664656"/>
                    <a:pt x="7002480" y="1658804"/>
                  </a:cubicBezTo>
                  <a:cubicBezTo>
                    <a:pt x="7004674" y="1652953"/>
                    <a:pt x="7000285" y="1643443"/>
                    <a:pt x="6992972" y="1638323"/>
                  </a:cubicBezTo>
                  <a:cubicBezTo>
                    <a:pt x="6985658" y="1632471"/>
                    <a:pt x="6974687" y="1621499"/>
                    <a:pt x="6968836" y="1613452"/>
                  </a:cubicBezTo>
                  <a:cubicBezTo>
                    <a:pt x="6958597" y="1599554"/>
                    <a:pt x="6958597" y="1599554"/>
                    <a:pt x="6971030" y="1609064"/>
                  </a:cubicBezTo>
                  <a:cubicBezTo>
                    <a:pt x="6982732" y="1617841"/>
                    <a:pt x="6985658" y="1617841"/>
                    <a:pt x="6995897" y="1607601"/>
                  </a:cubicBezTo>
                  <a:cubicBezTo>
                    <a:pt x="7006868" y="1596628"/>
                    <a:pt x="7006868" y="1594434"/>
                    <a:pt x="6994434" y="1580536"/>
                  </a:cubicBezTo>
                  <a:cubicBezTo>
                    <a:pt x="6981270" y="1565906"/>
                    <a:pt x="6981270" y="1565906"/>
                    <a:pt x="6952746" y="1593702"/>
                  </a:cubicBezTo>
                  <a:cubicBezTo>
                    <a:pt x="6937387" y="1609064"/>
                    <a:pt x="6926417" y="1625156"/>
                    <a:pt x="6928611" y="1631008"/>
                  </a:cubicBezTo>
                  <a:cubicBezTo>
                    <a:pt x="6931536" y="1639054"/>
                    <a:pt x="6930074" y="1639054"/>
                    <a:pt x="6922760" y="1633202"/>
                  </a:cubicBezTo>
                  <a:cubicBezTo>
                    <a:pt x="6916909" y="1628082"/>
                    <a:pt x="6911058" y="1625888"/>
                    <a:pt x="6908864" y="1628082"/>
                  </a:cubicBezTo>
                  <a:cubicBezTo>
                    <a:pt x="6907401" y="1630277"/>
                    <a:pt x="6905207" y="1627351"/>
                    <a:pt x="6905207" y="1621499"/>
                  </a:cubicBezTo>
                  <a:cubicBezTo>
                    <a:pt x="6905207" y="1615647"/>
                    <a:pt x="6908864" y="1612721"/>
                    <a:pt x="6913983" y="1614184"/>
                  </a:cubicBezTo>
                  <a:cubicBezTo>
                    <a:pt x="6918372" y="1616378"/>
                    <a:pt x="6927879" y="1611258"/>
                    <a:pt x="6935193" y="1603212"/>
                  </a:cubicBezTo>
                  <a:cubicBezTo>
                    <a:pt x="6948358" y="1588582"/>
                    <a:pt x="6947627" y="1587850"/>
                    <a:pt x="6924223" y="1557128"/>
                  </a:cubicBezTo>
                  <a:cubicBezTo>
                    <a:pt x="6911058" y="1539573"/>
                    <a:pt x="6903013" y="1527869"/>
                    <a:pt x="6906670" y="1531526"/>
                  </a:cubicBezTo>
                  <a:cubicBezTo>
                    <a:pt x="6909595" y="1534452"/>
                    <a:pt x="6919103" y="1531526"/>
                    <a:pt x="6926417" y="1524943"/>
                  </a:cubicBezTo>
                  <a:cubicBezTo>
                    <a:pt x="6937387" y="1514702"/>
                    <a:pt x="6938119" y="1510313"/>
                    <a:pt x="6930074" y="1500804"/>
                  </a:cubicBezTo>
                  <a:cubicBezTo>
                    <a:pt x="6922028" y="1490563"/>
                    <a:pt x="6922760" y="1490563"/>
                    <a:pt x="6933730" y="1499341"/>
                  </a:cubicBezTo>
                  <a:cubicBezTo>
                    <a:pt x="6944701" y="1507387"/>
                    <a:pt x="6947627" y="1507387"/>
                    <a:pt x="6951283" y="1497147"/>
                  </a:cubicBezTo>
                  <a:cubicBezTo>
                    <a:pt x="6953477" y="1490563"/>
                    <a:pt x="6952015" y="1479591"/>
                    <a:pt x="6946895" y="1472276"/>
                  </a:cubicBezTo>
                  <a:cubicBezTo>
                    <a:pt x="6941776" y="1465693"/>
                    <a:pt x="6945432" y="1467887"/>
                    <a:pt x="6954940" y="1478128"/>
                  </a:cubicBezTo>
                  <a:cubicBezTo>
                    <a:pt x="6964448" y="1488369"/>
                    <a:pt x="6977613" y="1505193"/>
                    <a:pt x="6984195" y="1514702"/>
                  </a:cubicBezTo>
                  <a:cubicBezTo>
                    <a:pt x="6990778" y="1524943"/>
                    <a:pt x="6998823" y="1530795"/>
                    <a:pt x="7001748" y="1527869"/>
                  </a:cubicBezTo>
                  <a:cubicBezTo>
                    <a:pt x="7004674" y="1524943"/>
                    <a:pt x="7003211" y="1516165"/>
                    <a:pt x="6997360" y="1509582"/>
                  </a:cubicBezTo>
                  <a:cubicBezTo>
                    <a:pt x="6988583" y="1497878"/>
                    <a:pt x="6988583" y="1497147"/>
                    <a:pt x="6998823" y="1505193"/>
                  </a:cubicBezTo>
                  <a:cubicBezTo>
                    <a:pt x="7005405" y="1510313"/>
                    <a:pt x="7011987" y="1513239"/>
                    <a:pt x="7014182" y="1511045"/>
                  </a:cubicBezTo>
                  <a:cubicBezTo>
                    <a:pt x="7015644" y="1508850"/>
                    <a:pt x="7017838" y="1512508"/>
                    <a:pt x="7017838" y="1518360"/>
                  </a:cubicBezTo>
                  <a:cubicBezTo>
                    <a:pt x="7017838" y="1524211"/>
                    <a:pt x="7014182" y="1529332"/>
                    <a:pt x="7010525" y="1529332"/>
                  </a:cubicBezTo>
                  <a:cubicBezTo>
                    <a:pt x="7006868" y="1529332"/>
                    <a:pt x="7005405" y="1534452"/>
                    <a:pt x="7007599" y="1539573"/>
                  </a:cubicBezTo>
                  <a:cubicBezTo>
                    <a:pt x="7010525" y="1546887"/>
                    <a:pt x="7008331" y="1549082"/>
                    <a:pt x="7002480" y="1546887"/>
                  </a:cubicBezTo>
                  <a:cubicBezTo>
                    <a:pt x="6985658" y="1540304"/>
                    <a:pt x="6981270" y="1558591"/>
                    <a:pt x="6994434" y="1573221"/>
                  </a:cubicBezTo>
                  <a:cubicBezTo>
                    <a:pt x="7008331" y="1588582"/>
                    <a:pt x="7023689" y="1585656"/>
                    <a:pt x="7017107" y="1568832"/>
                  </a:cubicBezTo>
                  <a:cubicBezTo>
                    <a:pt x="7011256" y="1553471"/>
                    <a:pt x="7017107" y="1556397"/>
                    <a:pt x="7037585" y="1578341"/>
                  </a:cubicBezTo>
                  <a:cubicBezTo>
                    <a:pt x="7047825" y="1589313"/>
                    <a:pt x="7058795" y="1595897"/>
                    <a:pt x="7060989" y="1592971"/>
                  </a:cubicBezTo>
                  <a:cubicBezTo>
                    <a:pt x="7063915" y="1590045"/>
                    <a:pt x="7055138" y="1575415"/>
                    <a:pt x="7041242" y="1560786"/>
                  </a:cubicBezTo>
                  <a:cubicBezTo>
                    <a:pt x="7027346" y="1545424"/>
                    <a:pt x="7021495" y="1537378"/>
                    <a:pt x="7028078" y="1542499"/>
                  </a:cubicBezTo>
                  <a:cubicBezTo>
                    <a:pt x="7034660" y="1546887"/>
                    <a:pt x="7042705" y="1548350"/>
                    <a:pt x="7045631" y="1545424"/>
                  </a:cubicBezTo>
                  <a:cubicBezTo>
                    <a:pt x="7049287" y="1542499"/>
                    <a:pt x="7049287" y="1543961"/>
                    <a:pt x="7047093" y="1549082"/>
                  </a:cubicBezTo>
                  <a:cubicBezTo>
                    <a:pt x="7041974" y="1557128"/>
                    <a:pt x="7091707" y="1602480"/>
                    <a:pt x="7104872" y="1602480"/>
                  </a:cubicBezTo>
                  <a:cubicBezTo>
                    <a:pt x="7107797" y="1602480"/>
                    <a:pt x="7122425" y="1591508"/>
                    <a:pt x="7137052" y="1579073"/>
                  </a:cubicBezTo>
                  <a:lnTo>
                    <a:pt x="7162650" y="1554934"/>
                  </a:lnTo>
                  <a:lnTo>
                    <a:pt x="7137052" y="1583462"/>
                  </a:lnTo>
                  <a:cubicBezTo>
                    <a:pt x="7123156" y="1599554"/>
                    <a:pt x="7101946" y="1620767"/>
                    <a:pt x="7090976" y="1630277"/>
                  </a:cubicBezTo>
                  <a:cubicBezTo>
                    <a:pt x="7070497" y="1647832"/>
                    <a:pt x="7070497" y="1648564"/>
                    <a:pt x="7085856" y="1658804"/>
                  </a:cubicBezTo>
                  <a:cubicBezTo>
                    <a:pt x="7093901" y="1664656"/>
                    <a:pt x="7104140" y="1666851"/>
                    <a:pt x="7109260" y="1663925"/>
                  </a:cubicBezTo>
                  <a:cubicBezTo>
                    <a:pt x="7114380" y="1660999"/>
                    <a:pt x="7115111" y="1661730"/>
                    <a:pt x="7112186" y="1667582"/>
                  </a:cubicBezTo>
                  <a:cubicBezTo>
                    <a:pt x="7108529" y="1672703"/>
                    <a:pt x="7118037" y="1681480"/>
                    <a:pt x="7138515" y="1690258"/>
                  </a:cubicBezTo>
                  <a:cubicBezTo>
                    <a:pt x="7156068" y="1698305"/>
                    <a:pt x="7164113" y="1703425"/>
                    <a:pt x="7156799" y="1701962"/>
                  </a:cubicBezTo>
                  <a:cubicBezTo>
                    <a:pt x="7144366" y="1698305"/>
                    <a:pt x="7097558" y="1720980"/>
                    <a:pt x="7104140" y="1727564"/>
                  </a:cubicBezTo>
                  <a:cubicBezTo>
                    <a:pt x="7105603" y="1729758"/>
                    <a:pt x="7101215" y="1731221"/>
                    <a:pt x="7093170" y="1731221"/>
                  </a:cubicBezTo>
                  <a:cubicBezTo>
                    <a:pt x="7085856" y="1731221"/>
                    <a:pt x="7080737" y="1729027"/>
                    <a:pt x="7082931" y="1726101"/>
                  </a:cubicBezTo>
                  <a:cubicBezTo>
                    <a:pt x="7084393" y="1723175"/>
                    <a:pt x="7080737" y="1717323"/>
                    <a:pt x="7074886" y="1712203"/>
                  </a:cubicBezTo>
                  <a:cubicBezTo>
                    <a:pt x="7065378" y="1704156"/>
                    <a:pt x="7060258" y="1705619"/>
                    <a:pt x="7045631" y="1719518"/>
                  </a:cubicBezTo>
                  <a:cubicBezTo>
                    <a:pt x="7027346" y="1737073"/>
                    <a:pt x="7028078" y="1753166"/>
                    <a:pt x="7047093" y="1745851"/>
                  </a:cubicBezTo>
                  <a:cubicBezTo>
                    <a:pt x="7052944" y="1743656"/>
                    <a:pt x="7055870" y="1744388"/>
                    <a:pt x="7053676" y="1748045"/>
                  </a:cubicBezTo>
                  <a:cubicBezTo>
                    <a:pt x="7047093" y="1758286"/>
                    <a:pt x="7068303" y="1771453"/>
                    <a:pt x="7082931" y="1766332"/>
                  </a:cubicBezTo>
                  <a:cubicBezTo>
                    <a:pt x="7092439" y="1763407"/>
                    <a:pt x="7093901" y="1764138"/>
                    <a:pt x="7087319" y="1768527"/>
                  </a:cubicBezTo>
                  <a:cubicBezTo>
                    <a:pt x="7080005" y="1774379"/>
                    <a:pt x="7080005" y="1777305"/>
                    <a:pt x="7088782" y="1784620"/>
                  </a:cubicBezTo>
                  <a:cubicBezTo>
                    <a:pt x="7094633" y="1789740"/>
                    <a:pt x="7104140" y="1791203"/>
                    <a:pt x="7108529" y="1788277"/>
                  </a:cubicBezTo>
                  <a:cubicBezTo>
                    <a:pt x="7114380" y="1785351"/>
                    <a:pt x="7115111" y="1786083"/>
                    <a:pt x="7112186" y="1791203"/>
                  </a:cubicBezTo>
                  <a:cubicBezTo>
                    <a:pt x="7109260" y="1796323"/>
                    <a:pt x="7111454" y="1799981"/>
                    <a:pt x="7118037" y="1799981"/>
                  </a:cubicBezTo>
                  <a:cubicBezTo>
                    <a:pt x="7131201" y="1799981"/>
                    <a:pt x="7139978" y="1787545"/>
                    <a:pt x="7129739" y="1783888"/>
                  </a:cubicBezTo>
                  <a:cubicBezTo>
                    <a:pt x="7125350" y="1782425"/>
                    <a:pt x="7139978" y="1772184"/>
                    <a:pt x="7161919" y="1760481"/>
                  </a:cubicBezTo>
                  <a:cubicBezTo>
                    <a:pt x="7183860" y="1748777"/>
                    <a:pt x="7210190" y="1731221"/>
                    <a:pt x="7218966" y="1720980"/>
                  </a:cubicBezTo>
                  <a:lnTo>
                    <a:pt x="7235788" y="1703425"/>
                  </a:lnTo>
                  <a:lnTo>
                    <a:pt x="7204339" y="1718786"/>
                  </a:lnTo>
                  <a:cubicBezTo>
                    <a:pt x="7186786" y="1728295"/>
                    <a:pt x="7170695" y="1733416"/>
                    <a:pt x="7168501" y="1731953"/>
                  </a:cubicBezTo>
                  <a:cubicBezTo>
                    <a:pt x="7167039" y="1729758"/>
                    <a:pt x="7172890" y="1725369"/>
                    <a:pt x="7182397" y="1722443"/>
                  </a:cubicBezTo>
                  <a:cubicBezTo>
                    <a:pt x="7198488" y="1717323"/>
                    <a:pt x="7198488" y="1717323"/>
                    <a:pt x="7184592" y="1710740"/>
                  </a:cubicBezTo>
                  <a:cubicBezTo>
                    <a:pt x="7172158" y="1705619"/>
                    <a:pt x="7172158" y="1704888"/>
                    <a:pt x="7187517" y="1707814"/>
                  </a:cubicBezTo>
                  <a:cubicBezTo>
                    <a:pt x="7197025" y="1710008"/>
                    <a:pt x="7217503" y="1704888"/>
                    <a:pt x="7232862" y="1696842"/>
                  </a:cubicBezTo>
                  <a:cubicBezTo>
                    <a:pt x="7265043" y="1680749"/>
                    <a:pt x="7271625" y="1679286"/>
                    <a:pt x="7264311" y="1691721"/>
                  </a:cubicBezTo>
                  <a:cubicBezTo>
                    <a:pt x="7261386" y="1696842"/>
                    <a:pt x="7262117" y="1697573"/>
                    <a:pt x="7267968" y="1694647"/>
                  </a:cubicBezTo>
                  <a:cubicBezTo>
                    <a:pt x="7272356" y="1691721"/>
                    <a:pt x="7274551" y="1686601"/>
                    <a:pt x="7272356" y="1682943"/>
                  </a:cubicBezTo>
                  <a:cubicBezTo>
                    <a:pt x="7270162" y="1679286"/>
                    <a:pt x="7271625" y="1674897"/>
                    <a:pt x="7276013" y="1671971"/>
                  </a:cubicBezTo>
                  <a:cubicBezTo>
                    <a:pt x="7280402" y="1669045"/>
                    <a:pt x="7281864" y="1663925"/>
                    <a:pt x="7279670" y="1660267"/>
                  </a:cubicBezTo>
                  <a:cubicBezTo>
                    <a:pt x="7276745" y="1656610"/>
                    <a:pt x="7279670" y="1653684"/>
                    <a:pt x="7285521" y="1653684"/>
                  </a:cubicBezTo>
                  <a:cubicBezTo>
                    <a:pt x="7291372" y="1653684"/>
                    <a:pt x="7301611" y="1647101"/>
                    <a:pt x="7308925" y="1639054"/>
                  </a:cubicBezTo>
                  <a:cubicBezTo>
                    <a:pt x="7322090" y="1625156"/>
                    <a:pt x="7321358" y="1624425"/>
                    <a:pt x="7306731" y="1624425"/>
                  </a:cubicBezTo>
                  <a:cubicBezTo>
                    <a:pt x="7298686" y="1624425"/>
                    <a:pt x="7289178" y="1621499"/>
                    <a:pt x="7286984" y="1617110"/>
                  </a:cubicBezTo>
                  <a:cubicBezTo>
                    <a:pt x="7280402" y="1606869"/>
                    <a:pt x="7193368" y="1607601"/>
                    <a:pt x="7182397" y="1618573"/>
                  </a:cubicBezTo>
                  <a:cubicBezTo>
                    <a:pt x="7177278" y="1623693"/>
                    <a:pt x="7173621" y="1625156"/>
                    <a:pt x="7173621" y="1622962"/>
                  </a:cubicBezTo>
                  <a:cubicBezTo>
                    <a:pt x="7173621" y="1620036"/>
                    <a:pt x="7183860" y="1610526"/>
                    <a:pt x="7197025" y="1601749"/>
                  </a:cubicBezTo>
                  <a:cubicBezTo>
                    <a:pt x="7209458" y="1592239"/>
                    <a:pt x="7217503" y="1588582"/>
                    <a:pt x="7214578" y="1593702"/>
                  </a:cubicBezTo>
                  <a:cubicBezTo>
                    <a:pt x="7210921" y="1600286"/>
                    <a:pt x="7221160" y="1602480"/>
                    <a:pt x="7254072" y="1602480"/>
                  </a:cubicBezTo>
                  <a:cubicBezTo>
                    <a:pt x="7278939" y="1602480"/>
                    <a:pt x="7297223" y="1605406"/>
                    <a:pt x="7295029" y="1609064"/>
                  </a:cubicBezTo>
                  <a:cubicBezTo>
                    <a:pt x="7292835" y="1612721"/>
                    <a:pt x="7297955" y="1617110"/>
                    <a:pt x="7307462" y="1618573"/>
                  </a:cubicBezTo>
                  <a:cubicBezTo>
                    <a:pt x="7326478" y="1622230"/>
                    <a:pt x="7370361" y="1598823"/>
                    <a:pt x="7355002" y="1592971"/>
                  </a:cubicBezTo>
                  <a:cubicBezTo>
                    <a:pt x="7349882" y="1590776"/>
                    <a:pt x="7353539" y="1588582"/>
                    <a:pt x="7363047" y="1588582"/>
                  </a:cubicBezTo>
                  <a:cubicBezTo>
                    <a:pt x="7374749" y="1587850"/>
                    <a:pt x="7378406" y="1584925"/>
                    <a:pt x="7375480" y="1576878"/>
                  </a:cubicBezTo>
                  <a:cubicBezTo>
                    <a:pt x="7373286" y="1571026"/>
                    <a:pt x="7375480" y="1565906"/>
                    <a:pt x="7380600" y="1565174"/>
                  </a:cubicBezTo>
                  <a:cubicBezTo>
                    <a:pt x="7406198" y="1563712"/>
                    <a:pt x="7419363" y="1557860"/>
                    <a:pt x="7430333" y="1542499"/>
                  </a:cubicBezTo>
                  <a:cubicBezTo>
                    <a:pt x="7437647" y="1533721"/>
                    <a:pt x="7441304" y="1523480"/>
                    <a:pt x="7439841" y="1520554"/>
                  </a:cubicBezTo>
                  <a:cubicBezTo>
                    <a:pt x="7437647" y="1517628"/>
                    <a:pt x="7439110" y="1514702"/>
                    <a:pt x="7442767" y="1514702"/>
                  </a:cubicBezTo>
                  <a:cubicBezTo>
                    <a:pt x="7452274" y="1514702"/>
                    <a:pt x="7490306" y="1456183"/>
                    <a:pt x="7484455" y="1450332"/>
                  </a:cubicBezTo>
                  <a:cubicBezTo>
                    <a:pt x="7481529" y="1447406"/>
                    <a:pt x="7471290" y="1455452"/>
                    <a:pt x="7461782" y="1467156"/>
                  </a:cubicBezTo>
                  <a:cubicBezTo>
                    <a:pt x="7451543" y="1479591"/>
                    <a:pt x="7445692" y="1483980"/>
                    <a:pt x="7447886" y="1476665"/>
                  </a:cubicBezTo>
                  <a:cubicBezTo>
                    <a:pt x="7455200" y="1458378"/>
                    <a:pt x="7429602" y="1464230"/>
                    <a:pt x="7409123" y="1485443"/>
                  </a:cubicBezTo>
                  <a:cubicBezTo>
                    <a:pt x="7399615" y="1495684"/>
                    <a:pt x="7393764" y="1499341"/>
                    <a:pt x="7396690" y="1494952"/>
                  </a:cubicBezTo>
                  <a:cubicBezTo>
                    <a:pt x="7399615" y="1488369"/>
                    <a:pt x="7393033" y="1485443"/>
                    <a:pt x="7373286" y="1485443"/>
                  </a:cubicBezTo>
                  <a:cubicBezTo>
                    <a:pt x="7349882" y="1485443"/>
                    <a:pt x="7339643" y="1491295"/>
                    <a:pt x="7306000" y="1524211"/>
                  </a:cubicBezTo>
                  <a:cubicBezTo>
                    <a:pt x="7284058" y="1544693"/>
                    <a:pt x="7269431" y="1557128"/>
                    <a:pt x="7274551" y="1550545"/>
                  </a:cubicBezTo>
                  <a:cubicBezTo>
                    <a:pt x="7278939" y="1543961"/>
                    <a:pt x="7281133" y="1536647"/>
                    <a:pt x="7278207" y="1534452"/>
                  </a:cubicBezTo>
                  <a:cubicBezTo>
                    <a:pt x="7276013" y="1531526"/>
                    <a:pt x="7278207" y="1529332"/>
                    <a:pt x="7284058" y="1529332"/>
                  </a:cubicBezTo>
                  <a:cubicBezTo>
                    <a:pt x="7300880" y="1529332"/>
                    <a:pt x="7338180" y="1488369"/>
                    <a:pt x="7325747" y="1482517"/>
                  </a:cubicBezTo>
                  <a:cubicBezTo>
                    <a:pt x="7320627" y="1480322"/>
                    <a:pt x="7336717" y="1479591"/>
                    <a:pt x="7361584" y="1480322"/>
                  </a:cubicBezTo>
                  <a:cubicBezTo>
                    <a:pt x="7398153" y="1481785"/>
                    <a:pt x="7407661" y="1479591"/>
                    <a:pt x="7414974" y="1468619"/>
                  </a:cubicBezTo>
                  <a:cubicBezTo>
                    <a:pt x="7419363" y="1461304"/>
                    <a:pt x="7425945" y="1457646"/>
                    <a:pt x="7430333" y="1459841"/>
                  </a:cubicBezTo>
                  <a:cubicBezTo>
                    <a:pt x="7433990" y="1462767"/>
                    <a:pt x="7446423" y="1459109"/>
                    <a:pt x="7457394" y="1451795"/>
                  </a:cubicBezTo>
                  <a:cubicBezTo>
                    <a:pt x="7468365" y="1444480"/>
                    <a:pt x="7481529" y="1437896"/>
                    <a:pt x="7486649" y="1437165"/>
                  </a:cubicBezTo>
                  <a:cubicBezTo>
                    <a:pt x="7492500" y="1435702"/>
                    <a:pt x="7502739" y="1429850"/>
                    <a:pt x="7509322" y="1423998"/>
                  </a:cubicBezTo>
                  <a:cubicBezTo>
                    <a:pt x="7516635" y="1417415"/>
                    <a:pt x="7525412" y="1412294"/>
                    <a:pt x="7529069" y="1412294"/>
                  </a:cubicBezTo>
                  <a:cubicBezTo>
                    <a:pt x="7532725" y="1412294"/>
                    <a:pt x="7530531" y="1416683"/>
                    <a:pt x="7523949" y="1421804"/>
                  </a:cubicBezTo>
                  <a:cubicBezTo>
                    <a:pt x="7512247" y="1431313"/>
                    <a:pt x="7466170" y="1495684"/>
                    <a:pt x="7466170" y="1503730"/>
                  </a:cubicBezTo>
                  <a:cubicBezTo>
                    <a:pt x="7466170" y="1505924"/>
                    <a:pt x="7474947" y="1502267"/>
                    <a:pt x="7485918" y="1494952"/>
                  </a:cubicBezTo>
                  <a:cubicBezTo>
                    <a:pt x="7496157" y="1488369"/>
                    <a:pt x="7510053" y="1481785"/>
                    <a:pt x="7515904" y="1481054"/>
                  </a:cubicBezTo>
                  <a:cubicBezTo>
                    <a:pt x="7521755" y="1479591"/>
                    <a:pt x="7534920" y="1471545"/>
                    <a:pt x="7545159" y="1462035"/>
                  </a:cubicBezTo>
                  <a:cubicBezTo>
                    <a:pt x="7555398" y="1452526"/>
                    <a:pt x="7561249" y="1449600"/>
                    <a:pt x="7557592" y="1455452"/>
                  </a:cubicBezTo>
                  <a:cubicBezTo>
                    <a:pt x="7553935" y="1462035"/>
                    <a:pt x="7555398" y="1464230"/>
                    <a:pt x="7561980" y="1462035"/>
                  </a:cubicBezTo>
                  <a:cubicBezTo>
                    <a:pt x="7567831" y="1459841"/>
                    <a:pt x="7571488" y="1454720"/>
                    <a:pt x="7570757" y="1451063"/>
                  </a:cubicBezTo>
                  <a:cubicBezTo>
                    <a:pt x="7570026" y="1446674"/>
                    <a:pt x="7579533" y="1434239"/>
                    <a:pt x="7592698" y="1422535"/>
                  </a:cubicBezTo>
                  <a:lnTo>
                    <a:pt x="7616102" y="1401322"/>
                  </a:lnTo>
                  <a:lnTo>
                    <a:pt x="7594892" y="1424730"/>
                  </a:lnTo>
                  <a:cubicBezTo>
                    <a:pt x="7576608" y="1445211"/>
                    <a:pt x="7575145" y="1448869"/>
                    <a:pt x="7585384" y="1453258"/>
                  </a:cubicBezTo>
                  <a:cubicBezTo>
                    <a:pt x="7591967" y="1455452"/>
                    <a:pt x="7607326" y="1450332"/>
                    <a:pt x="7620490" y="1440822"/>
                  </a:cubicBezTo>
                  <a:cubicBezTo>
                    <a:pt x="7633655" y="1431313"/>
                    <a:pt x="7641700" y="1427656"/>
                    <a:pt x="7638775" y="1432776"/>
                  </a:cubicBezTo>
                  <a:cubicBezTo>
                    <a:pt x="7629998" y="1446674"/>
                    <a:pt x="7647551" y="1443017"/>
                    <a:pt x="7684120" y="1422535"/>
                  </a:cubicBezTo>
                  <a:cubicBezTo>
                    <a:pt x="7715569" y="1404980"/>
                    <a:pt x="7714106" y="1409369"/>
                    <a:pt x="7680463" y="1432776"/>
                  </a:cubicBezTo>
                  <a:cubicBezTo>
                    <a:pt x="7669492" y="1440822"/>
                    <a:pt x="7673149" y="1441554"/>
                    <a:pt x="7707524" y="1439359"/>
                  </a:cubicBezTo>
                  <a:cubicBezTo>
                    <a:pt x="7744824" y="1436433"/>
                    <a:pt x="7746287" y="1437165"/>
                    <a:pt x="7726540" y="1445211"/>
                  </a:cubicBezTo>
                  <a:cubicBezTo>
                    <a:pt x="7714106" y="1450332"/>
                    <a:pt x="7692165" y="1452526"/>
                    <a:pt x="7676806" y="1450332"/>
                  </a:cubicBezTo>
                  <a:cubicBezTo>
                    <a:pt x="7659985" y="1448137"/>
                    <a:pt x="7644626" y="1450332"/>
                    <a:pt x="7638043" y="1456183"/>
                  </a:cubicBezTo>
                  <a:cubicBezTo>
                    <a:pt x="7628535" y="1464230"/>
                    <a:pt x="7627804" y="1463498"/>
                    <a:pt x="7631461" y="1452526"/>
                  </a:cubicBezTo>
                  <a:cubicBezTo>
                    <a:pt x="7635118" y="1443017"/>
                    <a:pt x="7626341" y="1445943"/>
                    <a:pt x="7597086" y="1464961"/>
                  </a:cubicBezTo>
                  <a:cubicBezTo>
                    <a:pt x="7543696" y="1499341"/>
                    <a:pt x="7531994" y="1504461"/>
                    <a:pt x="7553935" y="1485443"/>
                  </a:cubicBezTo>
                  <a:cubicBezTo>
                    <a:pt x="7582459" y="1460572"/>
                    <a:pt x="7553204" y="1473008"/>
                    <a:pt x="7502739" y="1507387"/>
                  </a:cubicBezTo>
                  <a:cubicBezTo>
                    <a:pt x="7454468" y="1540304"/>
                    <a:pt x="7450080" y="1541767"/>
                    <a:pt x="7456663" y="1524211"/>
                  </a:cubicBezTo>
                  <a:cubicBezTo>
                    <a:pt x="7458857" y="1516897"/>
                    <a:pt x="7458857" y="1513239"/>
                    <a:pt x="7455931" y="1516165"/>
                  </a:cubicBezTo>
                  <a:cubicBezTo>
                    <a:pt x="7453006" y="1518360"/>
                    <a:pt x="7450080" y="1524943"/>
                    <a:pt x="7448618" y="1530795"/>
                  </a:cubicBezTo>
                  <a:cubicBezTo>
                    <a:pt x="7447886" y="1535915"/>
                    <a:pt x="7444229" y="1545424"/>
                    <a:pt x="7440572" y="1551276"/>
                  </a:cubicBezTo>
                  <a:cubicBezTo>
                    <a:pt x="7436184" y="1557860"/>
                    <a:pt x="7444229" y="1555665"/>
                    <a:pt x="7461782" y="1545424"/>
                  </a:cubicBezTo>
                  <a:cubicBezTo>
                    <a:pt x="7476410" y="1536647"/>
                    <a:pt x="7486649" y="1532258"/>
                    <a:pt x="7484455" y="1536647"/>
                  </a:cubicBezTo>
                  <a:cubicBezTo>
                    <a:pt x="7477872" y="1547619"/>
                    <a:pt x="7497620" y="1545424"/>
                    <a:pt x="7513710" y="1533721"/>
                  </a:cubicBezTo>
                  <a:cubicBezTo>
                    <a:pt x="7521024" y="1528600"/>
                    <a:pt x="7532725" y="1525674"/>
                    <a:pt x="7540039" y="1527137"/>
                  </a:cubicBezTo>
                  <a:cubicBezTo>
                    <a:pt x="7546622" y="1529332"/>
                    <a:pt x="7560518" y="1525674"/>
                    <a:pt x="7569294" y="1519823"/>
                  </a:cubicBezTo>
                  <a:cubicBezTo>
                    <a:pt x="7581728" y="1512508"/>
                    <a:pt x="7592698" y="1511045"/>
                    <a:pt x="7605131" y="1515434"/>
                  </a:cubicBezTo>
                  <a:cubicBezTo>
                    <a:pt x="7623416" y="1522017"/>
                    <a:pt x="7623416" y="1522017"/>
                    <a:pt x="7603669" y="1519091"/>
                  </a:cubicBezTo>
                  <a:cubicBezTo>
                    <a:pt x="7591967" y="1517628"/>
                    <a:pt x="7583190" y="1519091"/>
                    <a:pt x="7583190" y="1522017"/>
                  </a:cubicBezTo>
                  <a:cubicBezTo>
                    <a:pt x="7583190" y="1528600"/>
                    <a:pt x="7547353" y="1539573"/>
                    <a:pt x="7532725" y="1537378"/>
                  </a:cubicBezTo>
                  <a:cubicBezTo>
                    <a:pt x="7527606" y="1536647"/>
                    <a:pt x="7525412" y="1538841"/>
                    <a:pt x="7527606" y="1543230"/>
                  </a:cubicBezTo>
                  <a:cubicBezTo>
                    <a:pt x="7530531" y="1546887"/>
                    <a:pt x="7528337" y="1552739"/>
                    <a:pt x="7523949" y="1555665"/>
                  </a:cubicBezTo>
                  <a:cubicBezTo>
                    <a:pt x="7518098" y="1558591"/>
                    <a:pt x="7517367" y="1557860"/>
                    <a:pt x="7520292" y="1552739"/>
                  </a:cubicBezTo>
                  <a:cubicBezTo>
                    <a:pt x="7529800" y="1537378"/>
                    <a:pt x="7507127" y="1543961"/>
                    <a:pt x="7484455" y="1562249"/>
                  </a:cubicBezTo>
                  <a:cubicBezTo>
                    <a:pt x="7472021" y="1572489"/>
                    <a:pt x="7466902" y="1580536"/>
                    <a:pt x="7472753" y="1580536"/>
                  </a:cubicBezTo>
                  <a:cubicBezTo>
                    <a:pt x="7478604" y="1580536"/>
                    <a:pt x="7490306" y="1574684"/>
                    <a:pt x="7498351" y="1568100"/>
                  </a:cubicBezTo>
                  <a:cubicBezTo>
                    <a:pt x="7512978" y="1555665"/>
                    <a:pt x="7512978" y="1555665"/>
                    <a:pt x="7503471" y="1568100"/>
                  </a:cubicBezTo>
                  <a:cubicBezTo>
                    <a:pt x="7491037" y="1584193"/>
                    <a:pt x="7502739" y="1584925"/>
                    <a:pt x="7533457" y="1568832"/>
                  </a:cubicBezTo>
                  <a:cubicBezTo>
                    <a:pt x="7545159" y="1562249"/>
                    <a:pt x="7553204" y="1560786"/>
                    <a:pt x="7551010" y="1565174"/>
                  </a:cubicBezTo>
                  <a:cubicBezTo>
                    <a:pt x="7548084" y="1569563"/>
                    <a:pt x="7551010" y="1573221"/>
                    <a:pt x="7556861" y="1573221"/>
                  </a:cubicBezTo>
                  <a:cubicBezTo>
                    <a:pt x="7562712" y="1573221"/>
                    <a:pt x="7569294" y="1575415"/>
                    <a:pt x="7571488" y="1579073"/>
                  </a:cubicBezTo>
                  <a:cubicBezTo>
                    <a:pt x="7572951" y="1581999"/>
                    <a:pt x="7562712" y="1583462"/>
                    <a:pt x="7548084" y="1581999"/>
                  </a:cubicBezTo>
                  <a:cubicBezTo>
                    <a:pt x="7527606" y="1580536"/>
                    <a:pt x="7515904" y="1584193"/>
                    <a:pt x="7499082" y="1598091"/>
                  </a:cubicBezTo>
                  <a:cubicBezTo>
                    <a:pt x="7471290" y="1621499"/>
                    <a:pt x="7490306" y="1623693"/>
                    <a:pt x="7528337" y="1601749"/>
                  </a:cubicBezTo>
                  <a:cubicBezTo>
                    <a:pt x="7542965" y="1592971"/>
                    <a:pt x="7556129" y="1587119"/>
                    <a:pt x="7557592" y="1588582"/>
                  </a:cubicBezTo>
                  <a:cubicBezTo>
                    <a:pt x="7559055" y="1590045"/>
                    <a:pt x="7542233" y="1602480"/>
                    <a:pt x="7520292" y="1614915"/>
                  </a:cubicBezTo>
                  <a:cubicBezTo>
                    <a:pt x="7498351" y="1628082"/>
                    <a:pt x="7482261" y="1636128"/>
                    <a:pt x="7484455" y="1631740"/>
                  </a:cubicBezTo>
                  <a:cubicBezTo>
                    <a:pt x="7486649" y="1628082"/>
                    <a:pt x="7484455" y="1622962"/>
                    <a:pt x="7480798" y="1620767"/>
                  </a:cubicBezTo>
                  <a:cubicBezTo>
                    <a:pt x="7474947" y="1617110"/>
                    <a:pt x="7476410" y="1611258"/>
                    <a:pt x="7485186" y="1601749"/>
                  </a:cubicBezTo>
                  <a:cubicBezTo>
                    <a:pt x="7496157" y="1590045"/>
                    <a:pt x="7496157" y="1587850"/>
                    <a:pt x="7486649" y="1587850"/>
                  </a:cubicBezTo>
                  <a:cubicBezTo>
                    <a:pt x="7473484" y="1587850"/>
                    <a:pt x="7454468" y="1608332"/>
                    <a:pt x="7461782" y="1614915"/>
                  </a:cubicBezTo>
                  <a:cubicBezTo>
                    <a:pt x="7463976" y="1617841"/>
                    <a:pt x="7458857" y="1627351"/>
                    <a:pt x="7450080" y="1636860"/>
                  </a:cubicBezTo>
                  <a:cubicBezTo>
                    <a:pt x="7438378" y="1649295"/>
                    <a:pt x="7436916" y="1653684"/>
                    <a:pt x="7444961" y="1653684"/>
                  </a:cubicBezTo>
                  <a:cubicBezTo>
                    <a:pt x="7450812" y="1653684"/>
                    <a:pt x="7460319" y="1649295"/>
                    <a:pt x="7466170" y="1644906"/>
                  </a:cubicBezTo>
                  <a:cubicBezTo>
                    <a:pt x="7472021" y="1639786"/>
                    <a:pt x="7469096" y="1644175"/>
                    <a:pt x="7459588" y="1655878"/>
                  </a:cubicBezTo>
                  <a:cubicBezTo>
                    <a:pt x="7442035" y="1675629"/>
                    <a:pt x="7431796" y="1682212"/>
                    <a:pt x="7440572" y="1668314"/>
                  </a:cubicBezTo>
                  <a:cubicBezTo>
                    <a:pt x="7450812" y="1651490"/>
                    <a:pt x="7423751" y="1662462"/>
                    <a:pt x="7404004" y="1682943"/>
                  </a:cubicBezTo>
                  <a:cubicBezTo>
                    <a:pt x="7381331" y="1706351"/>
                    <a:pt x="7385719" y="1712934"/>
                    <a:pt x="7410586" y="1692453"/>
                  </a:cubicBezTo>
                  <a:cubicBezTo>
                    <a:pt x="7425214" y="1680017"/>
                    <a:pt x="7425214" y="1680017"/>
                    <a:pt x="7414974" y="1693184"/>
                  </a:cubicBezTo>
                  <a:cubicBezTo>
                    <a:pt x="7409123" y="1701230"/>
                    <a:pt x="7391570" y="1719518"/>
                    <a:pt x="7375480" y="1733416"/>
                  </a:cubicBezTo>
                  <a:cubicBezTo>
                    <a:pt x="7360121" y="1747314"/>
                    <a:pt x="7351345" y="1760481"/>
                    <a:pt x="7355733" y="1761944"/>
                  </a:cubicBezTo>
                  <a:cubicBezTo>
                    <a:pt x="7360121" y="1763407"/>
                    <a:pt x="7389376" y="1742194"/>
                    <a:pt x="7420825" y="1713666"/>
                  </a:cubicBezTo>
                  <a:cubicBezTo>
                    <a:pt x="7468365" y="1671240"/>
                    <a:pt x="7532725" y="1622962"/>
                    <a:pt x="7515904" y="1642712"/>
                  </a:cubicBezTo>
                  <a:cubicBezTo>
                    <a:pt x="7512978" y="1645638"/>
                    <a:pt x="7515904" y="1652221"/>
                    <a:pt x="7522486" y="1657341"/>
                  </a:cubicBezTo>
                  <a:cubicBezTo>
                    <a:pt x="7532725" y="1665388"/>
                    <a:pt x="7531994" y="1667582"/>
                    <a:pt x="7511516" y="1680017"/>
                  </a:cubicBezTo>
                  <a:cubicBezTo>
                    <a:pt x="7496157" y="1688795"/>
                    <a:pt x="7491037" y="1695379"/>
                    <a:pt x="7496888" y="1699036"/>
                  </a:cubicBezTo>
                  <a:cubicBezTo>
                    <a:pt x="7502008" y="1701962"/>
                    <a:pt x="7507859" y="1701962"/>
                    <a:pt x="7510053" y="1699036"/>
                  </a:cubicBezTo>
                  <a:cubicBezTo>
                    <a:pt x="7512247" y="1696110"/>
                    <a:pt x="7537845" y="1682212"/>
                    <a:pt x="7567100" y="1668314"/>
                  </a:cubicBezTo>
                  <a:cubicBezTo>
                    <a:pt x="7624147" y="1641249"/>
                    <a:pt x="7627073" y="1630277"/>
                    <a:pt x="7572220" y="1649295"/>
                  </a:cubicBezTo>
                  <a:cubicBezTo>
                    <a:pt x="7553935" y="1655147"/>
                    <a:pt x="7539308" y="1658073"/>
                    <a:pt x="7539308" y="1655147"/>
                  </a:cubicBezTo>
                  <a:cubicBezTo>
                    <a:pt x="7539308" y="1652221"/>
                    <a:pt x="7556129" y="1644906"/>
                    <a:pt x="7576608" y="1638323"/>
                  </a:cubicBezTo>
                  <a:cubicBezTo>
                    <a:pt x="7616102" y="1625888"/>
                    <a:pt x="7644626" y="1627351"/>
                    <a:pt x="7636581" y="1641980"/>
                  </a:cubicBezTo>
                  <a:cubicBezTo>
                    <a:pt x="7634386" y="1646369"/>
                    <a:pt x="7639506" y="1642712"/>
                    <a:pt x="7648283" y="1633934"/>
                  </a:cubicBezTo>
                  <a:cubicBezTo>
                    <a:pt x="7657790" y="1623693"/>
                    <a:pt x="7668030" y="1619304"/>
                    <a:pt x="7676075" y="1622230"/>
                  </a:cubicBezTo>
                  <a:cubicBezTo>
                    <a:pt x="7684851" y="1625888"/>
                    <a:pt x="7686314" y="1624425"/>
                    <a:pt x="7681926" y="1616378"/>
                  </a:cubicBezTo>
                  <a:cubicBezTo>
                    <a:pt x="7676806" y="1608332"/>
                    <a:pt x="7677537" y="1607601"/>
                    <a:pt x="7686314" y="1614184"/>
                  </a:cubicBezTo>
                  <a:cubicBezTo>
                    <a:pt x="7692165" y="1618573"/>
                    <a:pt x="7717763" y="1622230"/>
                    <a:pt x="7743361" y="1622962"/>
                  </a:cubicBezTo>
                  <a:cubicBezTo>
                    <a:pt x="7768959" y="1623693"/>
                    <a:pt x="7793826" y="1627351"/>
                    <a:pt x="7798214" y="1631740"/>
                  </a:cubicBezTo>
                  <a:cubicBezTo>
                    <a:pt x="7804065" y="1637591"/>
                    <a:pt x="7790169" y="1639786"/>
                    <a:pt x="7746287" y="1637591"/>
                  </a:cubicBezTo>
                  <a:cubicBezTo>
                    <a:pt x="7714106" y="1636128"/>
                    <a:pt x="7688508" y="1637591"/>
                    <a:pt x="7690702" y="1641249"/>
                  </a:cubicBezTo>
                  <a:cubicBezTo>
                    <a:pt x="7692165" y="1644175"/>
                    <a:pt x="7685583" y="1646369"/>
                    <a:pt x="7674612" y="1646369"/>
                  </a:cubicBezTo>
                  <a:cubicBezTo>
                    <a:pt x="7664373" y="1646369"/>
                    <a:pt x="7643894" y="1651490"/>
                    <a:pt x="7629998" y="1657341"/>
                  </a:cubicBezTo>
                  <a:cubicBezTo>
                    <a:pt x="7615371" y="1663193"/>
                    <a:pt x="7600012" y="1666119"/>
                    <a:pt x="7595624" y="1663193"/>
                  </a:cubicBezTo>
                  <a:cubicBezTo>
                    <a:pt x="7591967" y="1660999"/>
                    <a:pt x="7590504" y="1662462"/>
                    <a:pt x="7592698" y="1666119"/>
                  </a:cubicBezTo>
                  <a:cubicBezTo>
                    <a:pt x="7595624" y="1670508"/>
                    <a:pt x="7585384" y="1682212"/>
                    <a:pt x="7570026" y="1692453"/>
                  </a:cubicBezTo>
                  <a:cubicBezTo>
                    <a:pt x="7555398" y="1702693"/>
                    <a:pt x="7523218" y="1724638"/>
                    <a:pt x="7499082" y="1742194"/>
                  </a:cubicBezTo>
                  <a:cubicBezTo>
                    <a:pt x="7474947" y="1759749"/>
                    <a:pt x="7459588" y="1767795"/>
                    <a:pt x="7465439" y="1761212"/>
                  </a:cubicBezTo>
                  <a:cubicBezTo>
                    <a:pt x="7477141" y="1746582"/>
                    <a:pt x="7466902" y="1745119"/>
                    <a:pt x="7447886" y="1759018"/>
                  </a:cubicBezTo>
                  <a:cubicBezTo>
                    <a:pt x="7440572" y="1764138"/>
                    <a:pt x="7428139" y="1767064"/>
                    <a:pt x="7420825" y="1764870"/>
                  </a:cubicBezTo>
                  <a:cubicBezTo>
                    <a:pt x="7408392" y="1761944"/>
                    <a:pt x="7409123" y="1759018"/>
                    <a:pt x="7429602" y="1737805"/>
                  </a:cubicBezTo>
                  <a:cubicBezTo>
                    <a:pt x="7442767" y="1724638"/>
                    <a:pt x="7449349" y="1712203"/>
                    <a:pt x="7445692" y="1709277"/>
                  </a:cubicBezTo>
                  <a:cubicBezTo>
                    <a:pt x="7436916" y="1704156"/>
                    <a:pt x="7376943" y="1755360"/>
                    <a:pt x="7382794" y="1764138"/>
                  </a:cubicBezTo>
                  <a:cubicBezTo>
                    <a:pt x="7384988" y="1767795"/>
                    <a:pt x="7390839" y="1768527"/>
                    <a:pt x="7395227" y="1765601"/>
                  </a:cubicBezTo>
                  <a:cubicBezTo>
                    <a:pt x="7400347" y="1763407"/>
                    <a:pt x="7397421" y="1767795"/>
                    <a:pt x="7390108" y="1776573"/>
                  </a:cubicBezTo>
                  <a:cubicBezTo>
                    <a:pt x="7374749" y="1794860"/>
                    <a:pt x="7363778" y="1799249"/>
                    <a:pt x="7378406" y="1781694"/>
                  </a:cubicBezTo>
                  <a:cubicBezTo>
                    <a:pt x="7385719" y="1772916"/>
                    <a:pt x="7384988" y="1770721"/>
                    <a:pt x="7373286" y="1770721"/>
                  </a:cubicBezTo>
                  <a:cubicBezTo>
                    <a:pt x="7365972" y="1770721"/>
                    <a:pt x="7355002" y="1775110"/>
                    <a:pt x="7349882" y="1780231"/>
                  </a:cubicBezTo>
                  <a:cubicBezTo>
                    <a:pt x="7341837" y="1787545"/>
                    <a:pt x="7340374" y="1787545"/>
                    <a:pt x="7344762" y="1780231"/>
                  </a:cubicBezTo>
                  <a:cubicBezTo>
                    <a:pt x="7353539" y="1764870"/>
                    <a:pt x="7333060" y="1769258"/>
                    <a:pt x="7313313" y="1787545"/>
                  </a:cubicBezTo>
                  <a:lnTo>
                    <a:pt x="7294298" y="1803638"/>
                  </a:lnTo>
                  <a:lnTo>
                    <a:pt x="7308194" y="1787545"/>
                  </a:lnTo>
                  <a:cubicBezTo>
                    <a:pt x="7316239" y="1778036"/>
                    <a:pt x="7318433" y="1770721"/>
                    <a:pt x="7314045" y="1770721"/>
                  </a:cubicBezTo>
                  <a:cubicBezTo>
                    <a:pt x="7309656" y="1770721"/>
                    <a:pt x="7304537" y="1773647"/>
                    <a:pt x="7301611" y="1778036"/>
                  </a:cubicBezTo>
                  <a:cubicBezTo>
                    <a:pt x="7299417" y="1781694"/>
                    <a:pt x="7286984" y="1791934"/>
                    <a:pt x="7273819" y="1799981"/>
                  </a:cubicBezTo>
                  <a:cubicBezTo>
                    <a:pt x="7254072" y="1813147"/>
                    <a:pt x="7252609" y="1813879"/>
                    <a:pt x="7266505" y="1801444"/>
                  </a:cubicBezTo>
                  <a:cubicBezTo>
                    <a:pt x="7286984" y="1783888"/>
                    <a:pt x="7278939" y="1773647"/>
                    <a:pt x="7258460" y="1790471"/>
                  </a:cubicBezTo>
                  <a:cubicBezTo>
                    <a:pt x="7243833" y="1802907"/>
                    <a:pt x="7243833" y="1802907"/>
                    <a:pt x="7253341" y="1791203"/>
                  </a:cubicBezTo>
                  <a:cubicBezTo>
                    <a:pt x="7261386" y="1780231"/>
                    <a:pt x="7261386" y="1778036"/>
                    <a:pt x="7252609" y="1778036"/>
                  </a:cubicBezTo>
                  <a:cubicBezTo>
                    <a:pt x="7246758" y="1778036"/>
                    <a:pt x="7237982" y="1782425"/>
                    <a:pt x="7232862" y="1787545"/>
                  </a:cubicBezTo>
                  <a:cubicBezTo>
                    <a:pt x="7224817" y="1794860"/>
                    <a:pt x="7223354" y="1794860"/>
                    <a:pt x="7227743" y="1787545"/>
                  </a:cubicBezTo>
                  <a:cubicBezTo>
                    <a:pt x="7237982" y="1769990"/>
                    <a:pt x="7214578" y="1778036"/>
                    <a:pt x="7197025" y="1798518"/>
                  </a:cubicBezTo>
                  <a:cubicBezTo>
                    <a:pt x="7186054" y="1810953"/>
                    <a:pt x="7188248" y="1805833"/>
                    <a:pt x="7202876" y="1783888"/>
                  </a:cubicBezTo>
                  <a:cubicBezTo>
                    <a:pt x="7215309" y="1764138"/>
                    <a:pt x="7227743" y="1748777"/>
                    <a:pt x="7229937" y="1748777"/>
                  </a:cubicBezTo>
                  <a:cubicBezTo>
                    <a:pt x="7232131" y="1748777"/>
                    <a:pt x="7229937" y="1753897"/>
                    <a:pt x="7224817" y="1759749"/>
                  </a:cubicBezTo>
                  <a:cubicBezTo>
                    <a:pt x="7211652" y="1775842"/>
                    <a:pt x="7229937" y="1774379"/>
                    <a:pt x="7249684" y="1758286"/>
                  </a:cubicBezTo>
                  <a:cubicBezTo>
                    <a:pt x="7264311" y="1745851"/>
                    <a:pt x="7264311" y="1745851"/>
                    <a:pt x="7254803" y="1758286"/>
                  </a:cubicBezTo>
                  <a:cubicBezTo>
                    <a:pt x="7238713" y="1778768"/>
                    <a:pt x="7260654" y="1773647"/>
                    <a:pt x="7286253" y="1750971"/>
                  </a:cubicBezTo>
                  <a:cubicBezTo>
                    <a:pt x="7301611" y="1737073"/>
                    <a:pt x="7304537" y="1735610"/>
                    <a:pt x="7295029" y="1747314"/>
                  </a:cubicBezTo>
                  <a:cubicBezTo>
                    <a:pt x="7283327" y="1760481"/>
                    <a:pt x="7282596" y="1765601"/>
                    <a:pt x="7289909" y="1772916"/>
                  </a:cubicBezTo>
                  <a:cubicBezTo>
                    <a:pt x="7297223" y="1779499"/>
                    <a:pt x="7298686" y="1779499"/>
                    <a:pt x="7296492" y="1770721"/>
                  </a:cubicBezTo>
                  <a:cubicBezTo>
                    <a:pt x="7295029" y="1764138"/>
                    <a:pt x="7298686" y="1760481"/>
                    <a:pt x="7305268" y="1761944"/>
                  </a:cubicBezTo>
                  <a:cubicBezTo>
                    <a:pt x="7311119" y="1763407"/>
                    <a:pt x="7314045" y="1761944"/>
                    <a:pt x="7310388" y="1759018"/>
                  </a:cubicBezTo>
                  <a:cubicBezTo>
                    <a:pt x="7307462" y="1756092"/>
                    <a:pt x="7314045" y="1743656"/>
                    <a:pt x="7325015" y="1731953"/>
                  </a:cubicBezTo>
                  <a:cubicBezTo>
                    <a:pt x="7344762" y="1711471"/>
                    <a:pt x="7344762" y="1710008"/>
                    <a:pt x="7329404" y="1714397"/>
                  </a:cubicBezTo>
                  <a:cubicBezTo>
                    <a:pt x="7319896" y="1716592"/>
                    <a:pt x="7312582" y="1716592"/>
                    <a:pt x="7312582" y="1715129"/>
                  </a:cubicBezTo>
                  <a:cubicBezTo>
                    <a:pt x="7312582" y="1713666"/>
                    <a:pt x="7326478" y="1699767"/>
                    <a:pt x="7344031" y="1683675"/>
                  </a:cubicBezTo>
                  <a:cubicBezTo>
                    <a:pt x="7369629" y="1658804"/>
                    <a:pt x="7372555" y="1653684"/>
                    <a:pt x="7359390" y="1653684"/>
                  </a:cubicBezTo>
                  <a:cubicBezTo>
                    <a:pt x="7351345" y="1653684"/>
                    <a:pt x="7335255" y="1663193"/>
                    <a:pt x="7323553" y="1675629"/>
                  </a:cubicBezTo>
                  <a:cubicBezTo>
                    <a:pt x="7312582" y="1687332"/>
                    <a:pt x="7300149" y="1695379"/>
                    <a:pt x="7297223" y="1693184"/>
                  </a:cubicBezTo>
                  <a:cubicBezTo>
                    <a:pt x="7293566" y="1691721"/>
                    <a:pt x="7284790" y="1695379"/>
                    <a:pt x="7277476" y="1702693"/>
                  </a:cubicBezTo>
                  <a:cubicBezTo>
                    <a:pt x="7270162" y="1710008"/>
                    <a:pt x="7256266" y="1722443"/>
                    <a:pt x="7246027" y="1730490"/>
                  </a:cubicBezTo>
                  <a:cubicBezTo>
                    <a:pt x="7232862" y="1742194"/>
                    <a:pt x="7230668" y="1742194"/>
                    <a:pt x="7238713" y="1731953"/>
                  </a:cubicBezTo>
                  <a:cubicBezTo>
                    <a:pt x="7247490" y="1720980"/>
                    <a:pt x="7247490" y="1719518"/>
                    <a:pt x="7236519" y="1723906"/>
                  </a:cubicBezTo>
                  <a:cubicBezTo>
                    <a:pt x="7229937" y="1726101"/>
                    <a:pt x="7221160" y="1734879"/>
                    <a:pt x="7216772" y="1742194"/>
                  </a:cubicBezTo>
                  <a:cubicBezTo>
                    <a:pt x="7213115" y="1750240"/>
                    <a:pt x="7206533" y="1754629"/>
                    <a:pt x="7202876" y="1752434"/>
                  </a:cubicBezTo>
                  <a:cubicBezTo>
                    <a:pt x="7199219" y="1750240"/>
                    <a:pt x="7194099" y="1752434"/>
                    <a:pt x="7191174" y="1756823"/>
                  </a:cubicBezTo>
                  <a:cubicBezTo>
                    <a:pt x="7188248" y="1762675"/>
                    <a:pt x="7188980" y="1763407"/>
                    <a:pt x="7194099" y="1760481"/>
                  </a:cubicBezTo>
                  <a:cubicBezTo>
                    <a:pt x="7209458" y="1750971"/>
                    <a:pt x="7203607" y="1767795"/>
                    <a:pt x="7186786" y="1782425"/>
                  </a:cubicBezTo>
                  <a:cubicBezTo>
                    <a:pt x="7172890" y="1793397"/>
                    <a:pt x="7172158" y="1794129"/>
                    <a:pt x="7180203" y="1783888"/>
                  </a:cubicBezTo>
                  <a:cubicBezTo>
                    <a:pt x="7195562" y="1764138"/>
                    <a:pt x="7178741" y="1768527"/>
                    <a:pt x="7158994" y="1789008"/>
                  </a:cubicBezTo>
                  <a:cubicBezTo>
                    <a:pt x="7150217" y="1798518"/>
                    <a:pt x="7138515" y="1805101"/>
                    <a:pt x="7134127" y="1802175"/>
                  </a:cubicBezTo>
                  <a:cubicBezTo>
                    <a:pt x="7129739" y="1799981"/>
                    <a:pt x="7130470" y="1802175"/>
                    <a:pt x="7135590" y="1808027"/>
                  </a:cubicBezTo>
                  <a:cubicBezTo>
                    <a:pt x="7143635" y="1816073"/>
                    <a:pt x="7147292" y="1816073"/>
                    <a:pt x="7161188" y="1808027"/>
                  </a:cubicBezTo>
                  <a:cubicBezTo>
                    <a:pt x="7175815" y="1798518"/>
                    <a:pt x="7176546" y="1798518"/>
                    <a:pt x="7167039" y="1809490"/>
                  </a:cubicBezTo>
                  <a:cubicBezTo>
                    <a:pt x="7158262" y="1820462"/>
                    <a:pt x="7158994" y="1821925"/>
                    <a:pt x="7169964" y="1821925"/>
                  </a:cubicBezTo>
                  <a:cubicBezTo>
                    <a:pt x="7180203" y="1821925"/>
                    <a:pt x="7177278" y="1827777"/>
                    <a:pt x="7158262" y="1850453"/>
                  </a:cubicBezTo>
                  <a:cubicBezTo>
                    <a:pt x="7132664" y="1878981"/>
                    <a:pt x="7085856" y="1910435"/>
                    <a:pt x="7108529" y="1883370"/>
                  </a:cubicBezTo>
                  <a:cubicBezTo>
                    <a:pt x="7118037" y="1871666"/>
                    <a:pt x="7117305" y="1870935"/>
                    <a:pt x="7099021" y="1874592"/>
                  </a:cubicBezTo>
                  <a:cubicBezTo>
                    <a:pt x="7085125" y="1877518"/>
                    <a:pt x="7080737" y="1875324"/>
                    <a:pt x="7083662" y="1868009"/>
                  </a:cubicBezTo>
                  <a:cubicBezTo>
                    <a:pt x="7088782" y="1855573"/>
                    <a:pt x="7082931" y="1855573"/>
                    <a:pt x="7055138" y="1870203"/>
                  </a:cubicBezTo>
                  <a:lnTo>
                    <a:pt x="7033197" y="1881907"/>
                  </a:lnTo>
                  <a:lnTo>
                    <a:pt x="7053676" y="1892148"/>
                  </a:lnTo>
                  <a:cubicBezTo>
                    <a:pt x="7064646" y="1898000"/>
                    <a:pt x="7078542" y="1900925"/>
                    <a:pt x="7083662" y="1898731"/>
                  </a:cubicBezTo>
                  <a:cubicBezTo>
                    <a:pt x="7089513" y="1897268"/>
                    <a:pt x="7092439" y="1898000"/>
                    <a:pt x="7090244" y="1901657"/>
                  </a:cubicBezTo>
                  <a:cubicBezTo>
                    <a:pt x="7082199" y="1914092"/>
                    <a:pt x="7130470" y="1917018"/>
                    <a:pt x="7148754" y="1905314"/>
                  </a:cubicBezTo>
                  <a:cubicBezTo>
                    <a:pt x="7173621" y="1888490"/>
                    <a:pt x="7164845" y="1883370"/>
                    <a:pt x="7139246" y="1899462"/>
                  </a:cubicBezTo>
                  <a:lnTo>
                    <a:pt x="7118768" y="1912629"/>
                  </a:lnTo>
                  <a:lnTo>
                    <a:pt x="7137052" y="1895074"/>
                  </a:lnTo>
                  <a:cubicBezTo>
                    <a:pt x="7147292" y="1885564"/>
                    <a:pt x="7163382" y="1870935"/>
                    <a:pt x="7173621" y="1862888"/>
                  </a:cubicBezTo>
                  <a:lnTo>
                    <a:pt x="7191905" y="1847527"/>
                  </a:lnTo>
                  <a:lnTo>
                    <a:pt x="7178009" y="1863620"/>
                  </a:lnTo>
                  <a:cubicBezTo>
                    <a:pt x="7164845" y="1878981"/>
                    <a:pt x="7164845" y="1879712"/>
                    <a:pt x="7180203" y="1878249"/>
                  </a:cubicBezTo>
                  <a:cubicBezTo>
                    <a:pt x="7188980" y="1877518"/>
                    <a:pt x="7204339" y="1868740"/>
                    <a:pt x="7214578" y="1857768"/>
                  </a:cubicBezTo>
                  <a:lnTo>
                    <a:pt x="7233594" y="1838018"/>
                  </a:lnTo>
                  <a:lnTo>
                    <a:pt x="7210921" y="1839481"/>
                  </a:lnTo>
                  <a:cubicBezTo>
                    <a:pt x="7198488" y="1840212"/>
                    <a:pt x="7188248" y="1838749"/>
                    <a:pt x="7188248" y="1835092"/>
                  </a:cubicBezTo>
                  <a:cubicBezTo>
                    <a:pt x="7188248" y="1829240"/>
                    <a:pt x="7199950" y="1826314"/>
                    <a:pt x="7213115" y="1828509"/>
                  </a:cubicBezTo>
                  <a:cubicBezTo>
                    <a:pt x="7216772" y="1829240"/>
                    <a:pt x="7224817" y="1824851"/>
                    <a:pt x="7232131" y="1818268"/>
                  </a:cubicBezTo>
                  <a:cubicBezTo>
                    <a:pt x="7240907" y="1810221"/>
                    <a:pt x="7246758" y="1808759"/>
                    <a:pt x="7250415" y="1813879"/>
                  </a:cubicBezTo>
                  <a:cubicBezTo>
                    <a:pt x="7253341" y="1819731"/>
                    <a:pt x="7259192" y="1819731"/>
                    <a:pt x="7270162" y="1813879"/>
                  </a:cubicBezTo>
                  <a:cubicBezTo>
                    <a:pt x="7281133" y="1808027"/>
                    <a:pt x="7284058" y="1808027"/>
                    <a:pt x="7280402" y="1813879"/>
                  </a:cubicBezTo>
                  <a:cubicBezTo>
                    <a:pt x="7277476" y="1818268"/>
                    <a:pt x="7278207" y="1821925"/>
                    <a:pt x="7282596" y="1821925"/>
                  </a:cubicBezTo>
                  <a:cubicBezTo>
                    <a:pt x="7286253" y="1821925"/>
                    <a:pt x="7291372" y="1818999"/>
                    <a:pt x="7293566" y="1815342"/>
                  </a:cubicBezTo>
                  <a:cubicBezTo>
                    <a:pt x="7295760" y="1811684"/>
                    <a:pt x="7304537" y="1810221"/>
                    <a:pt x="7312582" y="1812416"/>
                  </a:cubicBezTo>
                  <a:cubicBezTo>
                    <a:pt x="7320627" y="1814610"/>
                    <a:pt x="7325015" y="1818999"/>
                    <a:pt x="7323553" y="1822657"/>
                  </a:cubicBezTo>
                  <a:cubicBezTo>
                    <a:pt x="7321358" y="1825583"/>
                    <a:pt x="7314776" y="1827046"/>
                    <a:pt x="7308925" y="1824120"/>
                  </a:cubicBezTo>
                  <a:cubicBezTo>
                    <a:pt x="7302343" y="1821925"/>
                    <a:pt x="7293566" y="1824120"/>
                    <a:pt x="7287715" y="1828509"/>
                  </a:cubicBezTo>
                  <a:cubicBezTo>
                    <a:pt x="7282596" y="1832897"/>
                    <a:pt x="7276013" y="1834360"/>
                    <a:pt x="7273819" y="1831435"/>
                  </a:cubicBezTo>
                  <a:cubicBezTo>
                    <a:pt x="7267968" y="1826314"/>
                    <a:pt x="7232131" y="1857036"/>
                    <a:pt x="7232131" y="1867277"/>
                  </a:cubicBezTo>
                  <a:cubicBezTo>
                    <a:pt x="7232131" y="1870203"/>
                    <a:pt x="7235788" y="1873129"/>
                    <a:pt x="7240176" y="1873129"/>
                  </a:cubicBezTo>
                  <a:cubicBezTo>
                    <a:pt x="7243833" y="1873129"/>
                    <a:pt x="7245296" y="1869472"/>
                    <a:pt x="7242370" y="1864351"/>
                  </a:cubicBezTo>
                  <a:cubicBezTo>
                    <a:pt x="7239445" y="1859231"/>
                    <a:pt x="7240176" y="1858499"/>
                    <a:pt x="7245296" y="1861425"/>
                  </a:cubicBezTo>
                  <a:cubicBezTo>
                    <a:pt x="7250415" y="1864351"/>
                    <a:pt x="7266505" y="1857036"/>
                    <a:pt x="7281133" y="1846064"/>
                  </a:cubicBezTo>
                  <a:cubicBezTo>
                    <a:pt x="7298686" y="1832897"/>
                    <a:pt x="7305268" y="1830703"/>
                    <a:pt x="7297955" y="1839481"/>
                  </a:cubicBezTo>
                  <a:cubicBezTo>
                    <a:pt x="7287715" y="1852648"/>
                    <a:pt x="7288447" y="1853379"/>
                    <a:pt x="7303806" y="1849722"/>
                  </a:cubicBezTo>
                  <a:cubicBezTo>
                    <a:pt x="7312582" y="1846796"/>
                    <a:pt x="7319896" y="1846796"/>
                    <a:pt x="7319896" y="1848259"/>
                  </a:cubicBezTo>
                  <a:cubicBezTo>
                    <a:pt x="7319896" y="1854842"/>
                    <a:pt x="7264311" y="1878249"/>
                    <a:pt x="7254803" y="1874592"/>
                  </a:cubicBezTo>
                  <a:cubicBezTo>
                    <a:pt x="7248952" y="1872398"/>
                    <a:pt x="7246758" y="1874592"/>
                    <a:pt x="7249684" y="1878981"/>
                  </a:cubicBezTo>
                  <a:cubicBezTo>
                    <a:pt x="7256266" y="1889222"/>
                    <a:pt x="7227011" y="1903851"/>
                    <a:pt x="7161919" y="1923601"/>
                  </a:cubicBezTo>
                  <a:cubicBezTo>
                    <a:pt x="7118037" y="1937500"/>
                    <a:pt x="7105603" y="1938231"/>
                    <a:pt x="7074886" y="1931648"/>
                  </a:cubicBezTo>
                  <a:cubicBezTo>
                    <a:pt x="7055138" y="1927259"/>
                    <a:pt x="7026615" y="1916287"/>
                    <a:pt x="7011256" y="1908240"/>
                  </a:cubicBezTo>
                  <a:cubicBezTo>
                    <a:pt x="6985658" y="1893611"/>
                    <a:pt x="6981270" y="1893611"/>
                    <a:pt x="6941776" y="1902388"/>
                  </a:cubicBezTo>
                  <a:cubicBezTo>
                    <a:pt x="6918372" y="1907509"/>
                    <a:pt x="6894236" y="1913361"/>
                    <a:pt x="6888385" y="1914824"/>
                  </a:cubicBezTo>
                  <a:cubicBezTo>
                    <a:pt x="6878877" y="1917750"/>
                    <a:pt x="6878877" y="1917750"/>
                    <a:pt x="6888385" y="1909703"/>
                  </a:cubicBezTo>
                  <a:cubicBezTo>
                    <a:pt x="6897162" y="1903120"/>
                    <a:pt x="6894968" y="1901657"/>
                    <a:pt x="6875952" y="1905314"/>
                  </a:cubicBezTo>
                  <a:cubicBezTo>
                    <a:pt x="6855473" y="1908972"/>
                    <a:pt x="6844503" y="1903851"/>
                    <a:pt x="6799158" y="1869472"/>
                  </a:cubicBezTo>
                  <a:cubicBezTo>
                    <a:pt x="6728214" y="1816073"/>
                    <a:pt x="6717244" y="1816805"/>
                    <a:pt x="6667510" y="1873861"/>
                  </a:cubicBezTo>
                  <a:cubicBezTo>
                    <a:pt x="6620702" y="1927259"/>
                    <a:pt x="6599493" y="1939694"/>
                    <a:pt x="6562193" y="1935305"/>
                  </a:cubicBezTo>
                  <a:cubicBezTo>
                    <a:pt x="6538789" y="1932379"/>
                    <a:pt x="6536594" y="1933111"/>
                    <a:pt x="6551953" y="1938231"/>
                  </a:cubicBezTo>
                  <a:cubicBezTo>
                    <a:pt x="6564387" y="1943351"/>
                    <a:pt x="6557073" y="1944083"/>
                    <a:pt x="6526355" y="1941157"/>
                  </a:cubicBezTo>
                  <a:cubicBezTo>
                    <a:pt x="6492712" y="1937500"/>
                    <a:pt x="6479547" y="1933111"/>
                    <a:pt x="6469308" y="1919213"/>
                  </a:cubicBezTo>
                  <a:cubicBezTo>
                    <a:pt x="6455412" y="1902388"/>
                    <a:pt x="6442247" y="1897268"/>
                    <a:pt x="6442247" y="1908972"/>
                  </a:cubicBezTo>
                  <a:cubicBezTo>
                    <a:pt x="6442247" y="1912629"/>
                    <a:pt x="6448830" y="1917018"/>
                    <a:pt x="6456875" y="1919213"/>
                  </a:cubicBezTo>
                  <a:cubicBezTo>
                    <a:pt x="6471502" y="1922870"/>
                    <a:pt x="6477353" y="1938963"/>
                    <a:pt x="6464188" y="1938963"/>
                  </a:cubicBezTo>
                  <a:cubicBezTo>
                    <a:pt x="6460532" y="1938963"/>
                    <a:pt x="6456875" y="1935305"/>
                    <a:pt x="6456875" y="1930916"/>
                  </a:cubicBezTo>
                  <a:cubicBezTo>
                    <a:pt x="6456875" y="1927259"/>
                    <a:pt x="6453949" y="1925064"/>
                    <a:pt x="6450292" y="1927990"/>
                  </a:cubicBezTo>
                  <a:cubicBezTo>
                    <a:pt x="6439322" y="1934574"/>
                    <a:pt x="6382275" y="1909703"/>
                    <a:pt x="6359602" y="1888490"/>
                  </a:cubicBezTo>
                  <a:cubicBezTo>
                    <a:pt x="6347900" y="1878249"/>
                    <a:pt x="6330347" y="1855573"/>
                    <a:pt x="6320108" y="1838749"/>
                  </a:cubicBezTo>
                  <a:cubicBezTo>
                    <a:pt x="6293778" y="1793397"/>
                    <a:pt x="6251359" y="1690258"/>
                    <a:pt x="6256478" y="1682212"/>
                  </a:cubicBezTo>
                  <a:cubicBezTo>
                    <a:pt x="6258672" y="1678554"/>
                    <a:pt x="6257210" y="1675629"/>
                    <a:pt x="6253553" y="1675629"/>
                  </a:cubicBezTo>
                  <a:cubicBezTo>
                    <a:pt x="6250627" y="1675629"/>
                    <a:pt x="6241851" y="1663193"/>
                    <a:pt x="6234537" y="1648564"/>
                  </a:cubicBezTo>
                  <a:cubicBezTo>
                    <a:pt x="6227223" y="1633202"/>
                    <a:pt x="6216253" y="1612721"/>
                    <a:pt x="6209670" y="1602480"/>
                  </a:cubicBezTo>
                  <a:cubicBezTo>
                    <a:pt x="6203088" y="1592239"/>
                    <a:pt x="6197237" y="1581267"/>
                    <a:pt x="6197237" y="1576878"/>
                  </a:cubicBezTo>
                  <a:cubicBezTo>
                    <a:pt x="6196506" y="1566637"/>
                    <a:pt x="6172370" y="1571758"/>
                    <a:pt x="6143847" y="1588582"/>
                  </a:cubicBezTo>
                  <a:cubicBezTo>
                    <a:pt x="6120443" y="1602480"/>
                    <a:pt x="6101427" y="1601749"/>
                    <a:pt x="6110204" y="1587119"/>
                  </a:cubicBezTo>
                  <a:cubicBezTo>
                    <a:pt x="6112398" y="1583462"/>
                    <a:pt x="6117517" y="1582730"/>
                    <a:pt x="6121906" y="1584925"/>
                  </a:cubicBezTo>
                  <a:cubicBezTo>
                    <a:pt x="6127025" y="1588582"/>
                    <a:pt x="6127757" y="1586388"/>
                    <a:pt x="6124100" y="1580536"/>
                  </a:cubicBezTo>
                  <a:cubicBezTo>
                    <a:pt x="6119711" y="1573221"/>
                    <a:pt x="6121174" y="1571758"/>
                    <a:pt x="6130682" y="1575415"/>
                  </a:cubicBezTo>
                  <a:cubicBezTo>
                    <a:pt x="6138727" y="1579073"/>
                    <a:pt x="6141653" y="1577610"/>
                    <a:pt x="6137996" y="1571758"/>
                  </a:cubicBezTo>
                  <a:cubicBezTo>
                    <a:pt x="6134339" y="1566637"/>
                    <a:pt x="6136533" y="1565174"/>
                    <a:pt x="6144578" y="1568100"/>
                  </a:cubicBezTo>
                  <a:cubicBezTo>
                    <a:pt x="6152623" y="1571026"/>
                    <a:pt x="6154817" y="1569563"/>
                    <a:pt x="6151892" y="1561517"/>
                  </a:cubicBezTo>
                  <a:cubicBezTo>
                    <a:pt x="6149698" y="1554934"/>
                    <a:pt x="6152623" y="1551276"/>
                    <a:pt x="6161400" y="1551276"/>
                  </a:cubicBezTo>
                  <a:cubicBezTo>
                    <a:pt x="6173102" y="1551276"/>
                    <a:pt x="6173833" y="1549813"/>
                    <a:pt x="6164325" y="1543961"/>
                  </a:cubicBezTo>
                  <a:cubicBezTo>
                    <a:pt x="6156280" y="1538841"/>
                    <a:pt x="6150429" y="1540304"/>
                    <a:pt x="6144578" y="1549082"/>
                  </a:cubicBezTo>
                  <a:cubicBezTo>
                    <a:pt x="6137996" y="1557128"/>
                    <a:pt x="6132876" y="1558591"/>
                    <a:pt x="6126294" y="1553471"/>
                  </a:cubicBezTo>
                  <a:cubicBezTo>
                    <a:pt x="6121174" y="1549082"/>
                    <a:pt x="6110204" y="1547619"/>
                    <a:pt x="6102158" y="1549082"/>
                  </a:cubicBezTo>
                  <a:cubicBezTo>
                    <a:pt x="6094113" y="1550545"/>
                    <a:pt x="6083143" y="1552739"/>
                    <a:pt x="6078023" y="1552739"/>
                  </a:cubicBezTo>
                  <a:cubicBezTo>
                    <a:pt x="6072904" y="1553471"/>
                    <a:pt x="6077292" y="1561517"/>
                    <a:pt x="6088994" y="1570295"/>
                  </a:cubicBezTo>
                  <a:cubicBezTo>
                    <a:pt x="6103621" y="1582730"/>
                    <a:pt x="6105815" y="1587119"/>
                    <a:pt x="6097770" y="1587850"/>
                  </a:cubicBezTo>
                  <a:cubicBezTo>
                    <a:pt x="6083143" y="1587850"/>
                    <a:pt x="6061933" y="1609795"/>
                    <a:pt x="6075829" y="1609795"/>
                  </a:cubicBezTo>
                  <a:cubicBezTo>
                    <a:pt x="6080949" y="1609795"/>
                    <a:pt x="6082411" y="1613452"/>
                    <a:pt x="6079486" y="1617841"/>
                  </a:cubicBezTo>
                  <a:cubicBezTo>
                    <a:pt x="6077292" y="1622230"/>
                    <a:pt x="6083143" y="1620767"/>
                    <a:pt x="6092651" y="1614184"/>
                  </a:cubicBezTo>
                  <a:cubicBezTo>
                    <a:pt x="6102890" y="1607601"/>
                    <a:pt x="6113129" y="1604675"/>
                    <a:pt x="6115323" y="1606869"/>
                  </a:cubicBezTo>
                  <a:cubicBezTo>
                    <a:pt x="6118249" y="1609795"/>
                    <a:pt x="6124100" y="1608332"/>
                    <a:pt x="6129219" y="1604675"/>
                  </a:cubicBezTo>
                  <a:cubicBezTo>
                    <a:pt x="6143847" y="1592239"/>
                    <a:pt x="6184072" y="1586388"/>
                    <a:pt x="6189923" y="1594434"/>
                  </a:cubicBezTo>
                  <a:cubicBezTo>
                    <a:pt x="6192117" y="1599554"/>
                    <a:pt x="6189923" y="1600286"/>
                    <a:pt x="6183341" y="1598091"/>
                  </a:cubicBezTo>
                  <a:cubicBezTo>
                    <a:pt x="6176759" y="1595897"/>
                    <a:pt x="6171639" y="1597360"/>
                    <a:pt x="6171639" y="1602480"/>
                  </a:cubicBezTo>
                  <a:cubicBezTo>
                    <a:pt x="6171639" y="1607601"/>
                    <a:pt x="6165788" y="1609064"/>
                    <a:pt x="6156280" y="1606138"/>
                  </a:cubicBezTo>
                  <a:cubicBezTo>
                    <a:pt x="6144578" y="1602480"/>
                    <a:pt x="6142384" y="1603212"/>
                    <a:pt x="6146041" y="1609795"/>
                  </a:cubicBezTo>
                  <a:cubicBezTo>
                    <a:pt x="6150429" y="1616378"/>
                    <a:pt x="6146041" y="1617841"/>
                    <a:pt x="6128488" y="1615647"/>
                  </a:cubicBezTo>
                  <a:cubicBezTo>
                    <a:pt x="6116055" y="1614184"/>
                    <a:pt x="6105815" y="1614184"/>
                    <a:pt x="6105815" y="1617110"/>
                  </a:cubicBezTo>
                  <a:cubicBezTo>
                    <a:pt x="6105815" y="1620036"/>
                    <a:pt x="6088262" y="1629545"/>
                    <a:pt x="6067053" y="1638323"/>
                  </a:cubicBezTo>
                  <a:cubicBezTo>
                    <a:pt x="6033409" y="1652953"/>
                    <a:pt x="6020976" y="1663925"/>
                    <a:pt x="5983676" y="1714397"/>
                  </a:cubicBezTo>
                  <a:cubicBezTo>
                    <a:pt x="5958809" y="1747314"/>
                    <a:pt x="5916390" y="1800712"/>
                    <a:pt x="5887866" y="1832897"/>
                  </a:cubicBezTo>
                  <a:cubicBezTo>
                    <a:pt x="5840327" y="1886296"/>
                    <a:pt x="5754756" y="2025278"/>
                    <a:pt x="5618720" y="2272519"/>
                  </a:cubicBezTo>
                  <a:cubicBezTo>
                    <a:pt x="5602630" y="2302510"/>
                    <a:pt x="5586540" y="2324454"/>
                    <a:pt x="5582883" y="2321529"/>
                  </a:cubicBezTo>
                  <a:cubicBezTo>
                    <a:pt x="5579958" y="2317871"/>
                    <a:pt x="5579226" y="2319334"/>
                    <a:pt x="5582152" y="2324454"/>
                  </a:cubicBezTo>
                  <a:cubicBezTo>
                    <a:pt x="5588003" y="2334695"/>
                    <a:pt x="5557285" y="2398334"/>
                    <a:pt x="5529493" y="2434909"/>
                  </a:cubicBezTo>
                  <a:cubicBezTo>
                    <a:pt x="5495118" y="2479529"/>
                    <a:pt x="5449773" y="2491233"/>
                    <a:pt x="5394920" y="2467825"/>
                  </a:cubicBezTo>
                  <a:close/>
                  <a:moveTo>
                    <a:pt x="5608481" y="2268130"/>
                  </a:moveTo>
                  <a:cubicBezTo>
                    <a:pt x="5608481" y="2264473"/>
                    <a:pt x="5604824" y="2260815"/>
                    <a:pt x="5600436" y="2260815"/>
                  </a:cubicBezTo>
                  <a:cubicBezTo>
                    <a:pt x="5596779" y="2260815"/>
                    <a:pt x="5595316" y="2264473"/>
                    <a:pt x="5597511" y="2268130"/>
                  </a:cubicBezTo>
                  <a:cubicBezTo>
                    <a:pt x="5599705" y="2272519"/>
                    <a:pt x="5603362" y="2275445"/>
                    <a:pt x="5605556" y="2275445"/>
                  </a:cubicBezTo>
                  <a:cubicBezTo>
                    <a:pt x="5607018" y="2275445"/>
                    <a:pt x="5608481" y="2272519"/>
                    <a:pt x="5608481" y="2268130"/>
                  </a:cubicBezTo>
                  <a:close/>
                  <a:moveTo>
                    <a:pt x="5652364" y="2184010"/>
                  </a:moveTo>
                  <a:cubicBezTo>
                    <a:pt x="5652364" y="2180352"/>
                    <a:pt x="5648707" y="2181815"/>
                    <a:pt x="5645050" y="2187667"/>
                  </a:cubicBezTo>
                  <a:cubicBezTo>
                    <a:pt x="5641393" y="2193519"/>
                    <a:pt x="5637736" y="2202297"/>
                    <a:pt x="5637736" y="2205954"/>
                  </a:cubicBezTo>
                  <a:cubicBezTo>
                    <a:pt x="5637736" y="2210343"/>
                    <a:pt x="5641393" y="2208149"/>
                    <a:pt x="5645050" y="2202297"/>
                  </a:cubicBezTo>
                  <a:cubicBezTo>
                    <a:pt x="5648707" y="2196445"/>
                    <a:pt x="5652364" y="2188399"/>
                    <a:pt x="5652364" y="2184010"/>
                  </a:cubicBezTo>
                  <a:close/>
                  <a:moveTo>
                    <a:pt x="5759144" y="2000407"/>
                  </a:moveTo>
                  <a:cubicBezTo>
                    <a:pt x="5754756" y="1989435"/>
                    <a:pt x="5786936" y="1944814"/>
                    <a:pt x="5794250" y="1951398"/>
                  </a:cubicBezTo>
                  <a:cubicBezTo>
                    <a:pt x="5797176" y="1954324"/>
                    <a:pt x="5797176" y="1951398"/>
                    <a:pt x="5794982" y="1944814"/>
                  </a:cubicBezTo>
                  <a:cubicBezTo>
                    <a:pt x="5792787" y="1938963"/>
                    <a:pt x="5795713" y="1928722"/>
                    <a:pt x="5802295" y="1922138"/>
                  </a:cubicBezTo>
                  <a:cubicBezTo>
                    <a:pt x="5808146" y="1915555"/>
                    <a:pt x="5810340" y="1908972"/>
                    <a:pt x="5806683" y="1906046"/>
                  </a:cubicBezTo>
                  <a:cubicBezTo>
                    <a:pt x="5803027" y="1903851"/>
                    <a:pt x="5797907" y="1905314"/>
                    <a:pt x="5794982" y="1909703"/>
                  </a:cubicBezTo>
                  <a:cubicBezTo>
                    <a:pt x="5792056" y="1914092"/>
                    <a:pt x="5786936" y="1915555"/>
                    <a:pt x="5783280" y="1912629"/>
                  </a:cubicBezTo>
                  <a:cubicBezTo>
                    <a:pt x="5779623" y="1910435"/>
                    <a:pt x="5776697" y="1911166"/>
                    <a:pt x="5777429" y="1914824"/>
                  </a:cubicBezTo>
                  <a:cubicBezTo>
                    <a:pt x="5780354" y="1925796"/>
                    <a:pt x="5743054" y="1998213"/>
                    <a:pt x="5737934" y="1993092"/>
                  </a:cubicBezTo>
                  <a:cubicBezTo>
                    <a:pt x="5735009" y="1990166"/>
                    <a:pt x="5732815" y="1990898"/>
                    <a:pt x="5732815" y="1995287"/>
                  </a:cubicBezTo>
                  <a:cubicBezTo>
                    <a:pt x="5732815" y="2005528"/>
                    <a:pt x="5738666" y="2009916"/>
                    <a:pt x="5751099" y="2009916"/>
                  </a:cubicBezTo>
                  <a:cubicBezTo>
                    <a:pt x="5757681" y="2009916"/>
                    <a:pt x="5761338" y="2005528"/>
                    <a:pt x="5759144" y="2000407"/>
                  </a:cubicBezTo>
                  <a:close/>
                  <a:moveTo>
                    <a:pt x="5745248" y="1965296"/>
                  </a:moveTo>
                  <a:cubicBezTo>
                    <a:pt x="5745979" y="1957981"/>
                    <a:pt x="5744517" y="1953592"/>
                    <a:pt x="5742323" y="1956518"/>
                  </a:cubicBezTo>
                  <a:cubicBezTo>
                    <a:pt x="5740128" y="1958713"/>
                    <a:pt x="5732815" y="1956518"/>
                    <a:pt x="5726964" y="1951398"/>
                  </a:cubicBezTo>
                  <a:cubicBezTo>
                    <a:pt x="5717456" y="1943351"/>
                    <a:pt x="5716725" y="1944814"/>
                    <a:pt x="5725501" y="1960907"/>
                  </a:cubicBezTo>
                  <a:cubicBezTo>
                    <a:pt x="5734277" y="1977731"/>
                    <a:pt x="5734277" y="1978463"/>
                    <a:pt x="5722576" y="1968953"/>
                  </a:cubicBezTo>
                  <a:cubicBezTo>
                    <a:pt x="5712336" y="1960176"/>
                    <a:pt x="5710874" y="1960176"/>
                    <a:pt x="5715262" y="1971879"/>
                  </a:cubicBezTo>
                  <a:cubicBezTo>
                    <a:pt x="5718919" y="1981389"/>
                    <a:pt x="5718187" y="1983583"/>
                    <a:pt x="5711605" y="1979194"/>
                  </a:cubicBezTo>
                  <a:cubicBezTo>
                    <a:pt x="5704291" y="1974805"/>
                    <a:pt x="5703560" y="1977000"/>
                    <a:pt x="5710142" y="1989435"/>
                  </a:cubicBezTo>
                  <a:cubicBezTo>
                    <a:pt x="5718187" y="2003333"/>
                    <a:pt x="5718919" y="2004065"/>
                    <a:pt x="5731352" y="1991629"/>
                  </a:cubicBezTo>
                  <a:cubicBezTo>
                    <a:pt x="5738666" y="1985046"/>
                    <a:pt x="5744517" y="1973342"/>
                    <a:pt x="5745248" y="1965296"/>
                  </a:cubicBezTo>
                  <a:close/>
                  <a:moveTo>
                    <a:pt x="4079910" y="1982120"/>
                  </a:moveTo>
                  <a:cubicBezTo>
                    <a:pt x="4079910" y="1974074"/>
                    <a:pt x="4092343" y="1975537"/>
                    <a:pt x="4128912" y="1987241"/>
                  </a:cubicBezTo>
                  <a:cubicBezTo>
                    <a:pt x="4141345" y="1990898"/>
                    <a:pt x="4141345" y="1990898"/>
                    <a:pt x="4129643" y="1982852"/>
                  </a:cubicBezTo>
                  <a:cubicBezTo>
                    <a:pt x="4122330" y="1978463"/>
                    <a:pt x="4114285" y="1975537"/>
                    <a:pt x="4112090" y="1975537"/>
                  </a:cubicBezTo>
                  <a:cubicBezTo>
                    <a:pt x="4109165" y="1976268"/>
                    <a:pt x="4104777" y="1972611"/>
                    <a:pt x="4101120" y="1966759"/>
                  </a:cubicBezTo>
                  <a:cubicBezTo>
                    <a:pt x="4096000" y="1959444"/>
                    <a:pt x="4091612" y="1960907"/>
                    <a:pt x="4078447" y="1974074"/>
                  </a:cubicBezTo>
                  <a:cubicBezTo>
                    <a:pt x="4069671" y="1982852"/>
                    <a:pt x="4066014" y="1990166"/>
                    <a:pt x="4071134" y="1990166"/>
                  </a:cubicBezTo>
                  <a:cubicBezTo>
                    <a:pt x="4076253" y="1990166"/>
                    <a:pt x="4079910" y="1986509"/>
                    <a:pt x="4079910" y="1982120"/>
                  </a:cubicBezTo>
                  <a:close/>
                  <a:moveTo>
                    <a:pt x="4183765" y="1978463"/>
                  </a:moveTo>
                  <a:cubicBezTo>
                    <a:pt x="4174989" y="1972611"/>
                    <a:pt x="4164018" y="1969685"/>
                    <a:pt x="4160361" y="1971879"/>
                  </a:cubicBezTo>
                  <a:cubicBezTo>
                    <a:pt x="4155973" y="1974805"/>
                    <a:pt x="4153779" y="1972611"/>
                    <a:pt x="4154510" y="1966759"/>
                  </a:cubicBezTo>
                  <a:cubicBezTo>
                    <a:pt x="4155973" y="1960907"/>
                    <a:pt x="4150122" y="1957250"/>
                    <a:pt x="4141345" y="1957981"/>
                  </a:cubicBezTo>
                  <a:cubicBezTo>
                    <a:pt x="4131838" y="1957981"/>
                    <a:pt x="4126718" y="1954324"/>
                    <a:pt x="4128181" y="1949935"/>
                  </a:cubicBezTo>
                  <a:cubicBezTo>
                    <a:pt x="4130375" y="1945546"/>
                    <a:pt x="4125255" y="1936037"/>
                    <a:pt x="4117210" y="1927990"/>
                  </a:cubicBezTo>
                  <a:cubicBezTo>
                    <a:pt x="4104777" y="1917018"/>
                    <a:pt x="4100388" y="1916287"/>
                    <a:pt x="4090881" y="1924333"/>
                  </a:cubicBezTo>
                  <a:cubicBezTo>
                    <a:pt x="4074059" y="1938231"/>
                    <a:pt x="4090149" y="1952129"/>
                    <a:pt x="4106971" y="1938231"/>
                  </a:cubicBezTo>
                  <a:cubicBezTo>
                    <a:pt x="4118673" y="1928722"/>
                    <a:pt x="4119404" y="1929453"/>
                    <a:pt x="4109896" y="1941157"/>
                  </a:cubicBezTo>
                  <a:cubicBezTo>
                    <a:pt x="4101120" y="1952129"/>
                    <a:pt x="4101120" y="1955055"/>
                    <a:pt x="4113553" y="1964565"/>
                  </a:cubicBezTo>
                  <a:cubicBezTo>
                    <a:pt x="4120867" y="1970416"/>
                    <a:pt x="4131838" y="1975537"/>
                    <a:pt x="4136957" y="1975537"/>
                  </a:cubicBezTo>
                  <a:cubicBezTo>
                    <a:pt x="4141345" y="1975537"/>
                    <a:pt x="4145734" y="1979194"/>
                    <a:pt x="4145734" y="1982852"/>
                  </a:cubicBezTo>
                  <a:cubicBezTo>
                    <a:pt x="4145734" y="1987241"/>
                    <a:pt x="4158167" y="1990166"/>
                    <a:pt x="4172794" y="1990166"/>
                  </a:cubicBezTo>
                  <a:cubicBezTo>
                    <a:pt x="4199855" y="1990166"/>
                    <a:pt x="4199855" y="1990166"/>
                    <a:pt x="4183765" y="1978463"/>
                  </a:cubicBezTo>
                  <a:close/>
                  <a:moveTo>
                    <a:pt x="3845870" y="1957250"/>
                  </a:moveTo>
                  <a:cubicBezTo>
                    <a:pt x="3826123" y="1947009"/>
                    <a:pt x="3819541" y="1947740"/>
                    <a:pt x="3827586" y="1960176"/>
                  </a:cubicBezTo>
                  <a:cubicBezTo>
                    <a:pt x="3829780" y="1964565"/>
                    <a:pt x="3839288" y="1968222"/>
                    <a:pt x="3848065" y="1968222"/>
                  </a:cubicBezTo>
                  <a:cubicBezTo>
                    <a:pt x="3863423" y="1967490"/>
                    <a:pt x="3863423" y="1967490"/>
                    <a:pt x="3845870" y="1957250"/>
                  </a:cubicBezTo>
                  <a:close/>
                  <a:moveTo>
                    <a:pt x="6612657" y="1917750"/>
                  </a:moveTo>
                  <a:cubicBezTo>
                    <a:pt x="6619240" y="1910435"/>
                    <a:pt x="6617046" y="1910435"/>
                    <a:pt x="6600224" y="1917018"/>
                  </a:cubicBezTo>
                  <a:cubicBezTo>
                    <a:pt x="6585597" y="1922138"/>
                    <a:pt x="6576820" y="1922870"/>
                    <a:pt x="6570969" y="1917018"/>
                  </a:cubicBezTo>
                  <a:cubicBezTo>
                    <a:pt x="6565849" y="1911898"/>
                    <a:pt x="6569506" y="1909703"/>
                    <a:pt x="6582671" y="1909703"/>
                  </a:cubicBezTo>
                  <a:cubicBezTo>
                    <a:pt x="6593642" y="1909703"/>
                    <a:pt x="6604612" y="1906046"/>
                    <a:pt x="6606806" y="1902388"/>
                  </a:cubicBezTo>
                  <a:cubicBezTo>
                    <a:pt x="6610463" y="1896537"/>
                    <a:pt x="6614851" y="1896537"/>
                    <a:pt x="6620702" y="1901657"/>
                  </a:cubicBezTo>
                  <a:cubicBezTo>
                    <a:pt x="6628016" y="1907509"/>
                    <a:pt x="6629479" y="1905314"/>
                    <a:pt x="6628748" y="1892879"/>
                  </a:cubicBezTo>
                  <a:cubicBezTo>
                    <a:pt x="6627285" y="1878981"/>
                    <a:pt x="6648495" y="1854842"/>
                    <a:pt x="6663122" y="1854842"/>
                  </a:cubicBezTo>
                  <a:cubicBezTo>
                    <a:pt x="6665316" y="1854842"/>
                    <a:pt x="6669704" y="1852648"/>
                    <a:pt x="6672630" y="1849722"/>
                  </a:cubicBezTo>
                  <a:cubicBezTo>
                    <a:pt x="6679212" y="1843870"/>
                    <a:pt x="6645569" y="1847527"/>
                    <a:pt x="6631673" y="1854111"/>
                  </a:cubicBezTo>
                  <a:cubicBezTo>
                    <a:pt x="6625822" y="1857036"/>
                    <a:pt x="6628016" y="1854111"/>
                    <a:pt x="6635330" y="1848259"/>
                  </a:cubicBezTo>
                  <a:cubicBezTo>
                    <a:pt x="6643375" y="1841675"/>
                    <a:pt x="6653614" y="1836555"/>
                    <a:pt x="6658734" y="1836555"/>
                  </a:cubicBezTo>
                  <a:cubicBezTo>
                    <a:pt x="6669704" y="1836555"/>
                    <a:pt x="6690914" y="1816805"/>
                    <a:pt x="6690914" y="1805833"/>
                  </a:cubicBezTo>
                  <a:cubicBezTo>
                    <a:pt x="6690914" y="1801444"/>
                    <a:pt x="6685795" y="1802175"/>
                    <a:pt x="6678481" y="1808027"/>
                  </a:cubicBezTo>
                  <a:cubicBezTo>
                    <a:pt x="6671899" y="1813879"/>
                    <a:pt x="6668242" y="1814610"/>
                    <a:pt x="6671167" y="1809490"/>
                  </a:cubicBezTo>
                  <a:cubicBezTo>
                    <a:pt x="6674093" y="1805101"/>
                    <a:pt x="6674093" y="1799981"/>
                    <a:pt x="6671167" y="1797786"/>
                  </a:cubicBezTo>
                  <a:cubicBezTo>
                    <a:pt x="6667510" y="1796323"/>
                    <a:pt x="6668973" y="1795592"/>
                    <a:pt x="6673361" y="1797055"/>
                  </a:cubicBezTo>
                  <a:cubicBezTo>
                    <a:pt x="6677750" y="1797786"/>
                    <a:pt x="6685795" y="1794860"/>
                    <a:pt x="6690914" y="1790471"/>
                  </a:cubicBezTo>
                  <a:cubicBezTo>
                    <a:pt x="6698228" y="1783888"/>
                    <a:pt x="6698959" y="1783888"/>
                    <a:pt x="6695303" y="1791203"/>
                  </a:cubicBezTo>
                  <a:cubicBezTo>
                    <a:pt x="6689452" y="1800712"/>
                    <a:pt x="6702616" y="1803638"/>
                    <a:pt x="6708467" y="1793397"/>
                  </a:cubicBezTo>
                  <a:cubicBezTo>
                    <a:pt x="6715050" y="1782425"/>
                    <a:pt x="6687989" y="1764138"/>
                    <a:pt x="6657271" y="1759749"/>
                  </a:cubicBezTo>
                  <a:cubicBezTo>
                    <a:pt x="6637524" y="1756092"/>
                    <a:pt x="6618508" y="1758286"/>
                    <a:pt x="6598761" y="1766332"/>
                  </a:cubicBezTo>
                  <a:cubicBezTo>
                    <a:pt x="6578283" y="1775110"/>
                    <a:pt x="6573895" y="1775110"/>
                    <a:pt x="6583402" y="1767795"/>
                  </a:cubicBezTo>
                  <a:cubicBezTo>
                    <a:pt x="6593642" y="1759749"/>
                    <a:pt x="6594373" y="1756823"/>
                    <a:pt x="6585597" y="1753897"/>
                  </a:cubicBezTo>
                  <a:cubicBezTo>
                    <a:pt x="6579746" y="1751703"/>
                    <a:pt x="6551953" y="1774379"/>
                    <a:pt x="6512459" y="1814610"/>
                  </a:cubicBezTo>
                  <a:cubicBezTo>
                    <a:pt x="6478085" y="1850453"/>
                    <a:pt x="6448098" y="1876786"/>
                    <a:pt x="6445904" y="1873129"/>
                  </a:cubicBezTo>
                  <a:cubicBezTo>
                    <a:pt x="6443710" y="1869472"/>
                    <a:pt x="6432739" y="1867277"/>
                    <a:pt x="6421769" y="1868740"/>
                  </a:cubicBezTo>
                  <a:cubicBezTo>
                    <a:pt x="6410798" y="1869472"/>
                    <a:pt x="6397633" y="1867277"/>
                    <a:pt x="6391782" y="1862888"/>
                  </a:cubicBezTo>
                  <a:cubicBezTo>
                    <a:pt x="6383737" y="1856305"/>
                    <a:pt x="6382275" y="1857036"/>
                    <a:pt x="6385200" y="1865814"/>
                  </a:cubicBezTo>
                  <a:cubicBezTo>
                    <a:pt x="6386663" y="1871666"/>
                    <a:pt x="6393977" y="1876786"/>
                    <a:pt x="6400559" y="1876786"/>
                  </a:cubicBezTo>
                  <a:cubicBezTo>
                    <a:pt x="6406410" y="1876786"/>
                    <a:pt x="6414455" y="1879712"/>
                    <a:pt x="6418112" y="1883370"/>
                  </a:cubicBezTo>
                  <a:cubicBezTo>
                    <a:pt x="6421037" y="1887027"/>
                    <a:pt x="6413724" y="1888490"/>
                    <a:pt x="6400559" y="1886296"/>
                  </a:cubicBezTo>
                  <a:cubicBezTo>
                    <a:pt x="6377886" y="1883370"/>
                    <a:pt x="6377155" y="1883370"/>
                    <a:pt x="6388857" y="1896537"/>
                  </a:cubicBezTo>
                  <a:cubicBezTo>
                    <a:pt x="6395439" y="1903851"/>
                    <a:pt x="6402753" y="1908240"/>
                    <a:pt x="6404216" y="1906046"/>
                  </a:cubicBezTo>
                  <a:cubicBezTo>
                    <a:pt x="6406410" y="1903851"/>
                    <a:pt x="6416649" y="1907509"/>
                    <a:pt x="6426888" y="1914824"/>
                  </a:cubicBezTo>
                  <a:cubicBezTo>
                    <a:pt x="6444441" y="1925796"/>
                    <a:pt x="6445173" y="1925796"/>
                    <a:pt x="6435665" y="1914824"/>
                  </a:cubicBezTo>
                  <a:cubicBezTo>
                    <a:pt x="6429083" y="1906777"/>
                    <a:pt x="6428351" y="1902388"/>
                    <a:pt x="6434202" y="1902388"/>
                  </a:cubicBezTo>
                  <a:cubicBezTo>
                    <a:pt x="6438590" y="1902388"/>
                    <a:pt x="6442247" y="1898731"/>
                    <a:pt x="6442247" y="1893611"/>
                  </a:cubicBezTo>
                  <a:cubicBezTo>
                    <a:pt x="6442247" y="1887027"/>
                    <a:pt x="6440053" y="1887027"/>
                    <a:pt x="6433471" y="1893611"/>
                  </a:cubicBezTo>
                  <a:cubicBezTo>
                    <a:pt x="6428351" y="1898731"/>
                    <a:pt x="6421037" y="1902388"/>
                    <a:pt x="6417381" y="1902388"/>
                  </a:cubicBezTo>
                  <a:cubicBezTo>
                    <a:pt x="6412992" y="1902388"/>
                    <a:pt x="6415186" y="1898731"/>
                    <a:pt x="6422500" y="1894342"/>
                  </a:cubicBezTo>
                  <a:cubicBezTo>
                    <a:pt x="6429083" y="1889953"/>
                    <a:pt x="6432739" y="1882638"/>
                    <a:pt x="6430545" y="1878249"/>
                  </a:cubicBezTo>
                  <a:cubicBezTo>
                    <a:pt x="6427620" y="1873129"/>
                    <a:pt x="6434934" y="1878249"/>
                    <a:pt x="6446636" y="1888490"/>
                  </a:cubicBezTo>
                  <a:cubicBezTo>
                    <a:pt x="6489787" y="1926527"/>
                    <a:pt x="6499294" y="1930916"/>
                    <a:pt x="6553416" y="1928722"/>
                  </a:cubicBezTo>
                  <a:cubicBezTo>
                    <a:pt x="6581208" y="1927259"/>
                    <a:pt x="6608269" y="1922138"/>
                    <a:pt x="6612657" y="1917750"/>
                  </a:cubicBezTo>
                  <a:close/>
                  <a:moveTo>
                    <a:pt x="3792480" y="1886296"/>
                  </a:moveTo>
                  <a:cubicBezTo>
                    <a:pt x="3782972" y="1880444"/>
                    <a:pt x="3801988" y="1878249"/>
                    <a:pt x="3842945" y="1880444"/>
                  </a:cubicBezTo>
                  <a:cubicBezTo>
                    <a:pt x="3855378" y="1881175"/>
                    <a:pt x="3869274" y="1876055"/>
                    <a:pt x="3874394" y="1870203"/>
                  </a:cubicBezTo>
                  <a:cubicBezTo>
                    <a:pt x="3880245" y="1863620"/>
                    <a:pt x="3881708" y="1858499"/>
                    <a:pt x="3878782" y="1858499"/>
                  </a:cubicBezTo>
                  <a:cubicBezTo>
                    <a:pt x="3876588" y="1858499"/>
                    <a:pt x="3883902" y="1849722"/>
                    <a:pt x="3896335" y="1839481"/>
                  </a:cubicBezTo>
                  <a:cubicBezTo>
                    <a:pt x="3908769" y="1829240"/>
                    <a:pt x="3919008" y="1816073"/>
                    <a:pt x="3919008" y="1810953"/>
                  </a:cubicBezTo>
                  <a:cubicBezTo>
                    <a:pt x="3919008" y="1805101"/>
                    <a:pt x="3927784" y="1794129"/>
                    <a:pt x="3939486" y="1785351"/>
                  </a:cubicBezTo>
                  <a:cubicBezTo>
                    <a:pt x="3950457" y="1776573"/>
                    <a:pt x="3959233" y="1767064"/>
                    <a:pt x="3959233" y="1764870"/>
                  </a:cubicBezTo>
                  <a:cubicBezTo>
                    <a:pt x="3959233" y="1761944"/>
                    <a:pt x="3962159" y="1756092"/>
                    <a:pt x="3965084" y="1750971"/>
                  </a:cubicBezTo>
                  <a:cubicBezTo>
                    <a:pt x="3968741" y="1745119"/>
                    <a:pt x="3965816" y="1742925"/>
                    <a:pt x="3956308" y="1743656"/>
                  </a:cubicBezTo>
                  <a:cubicBezTo>
                    <a:pt x="3948263" y="1743656"/>
                    <a:pt x="3943143" y="1746582"/>
                    <a:pt x="3944606" y="1749508"/>
                  </a:cubicBezTo>
                  <a:cubicBezTo>
                    <a:pt x="3946800" y="1751703"/>
                    <a:pt x="3938023" y="1763407"/>
                    <a:pt x="3925590" y="1775110"/>
                  </a:cubicBezTo>
                  <a:cubicBezTo>
                    <a:pt x="3913888" y="1786083"/>
                    <a:pt x="3905843" y="1799981"/>
                    <a:pt x="3908037" y="1805833"/>
                  </a:cubicBezTo>
                  <a:cubicBezTo>
                    <a:pt x="3913888" y="1821925"/>
                    <a:pt x="3862692" y="1846796"/>
                    <a:pt x="3826855" y="1844601"/>
                  </a:cubicBezTo>
                  <a:cubicBezTo>
                    <a:pt x="3809302" y="1843870"/>
                    <a:pt x="3793943" y="1846796"/>
                    <a:pt x="3791017" y="1851185"/>
                  </a:cubicBezTo>
                  <a:cubicBezTo>
                    <a:pt x="3787361" y="1857036"/>
                    <a:pt x="3795406" y="1859231"/>
                    <a:pt x="3819541" y="1857768"/>
                  </a:cubicBezTo>
                  <a:cubicBezTo>
                    <a:pt x="3837825" y="1856305"/>
                    <a:pt x="3854647" y="1857768"/>
                    <a:pt x="3857572" y="1860694"/>
                  </a:cubicBezTo>
                  <a:cubicBezTo>
                    <a:pt x="3865618" y="1868009"/>
                    <a:pt x="3815153" y="1868740"/>
                    <a:pt x="3777853" y="1861425"/>
                  </a:cubicBezTo>
                  <a:cubicBezTo>
                    <a:pt x="3756643" y="1857768"/>
                    <a:pt x="3752986" y="1851185"/>
                    <a:pt x="3771270" y="1851185"/>
                  </a:cubicBezTo>
                  <a:cubicBezTo>
                    <a:pt x="3780047" y="1851185"/>
                    <a:pt x="3787361" y="1848259"/>
                    <a:pt x="3787361" y="1843870"/>
                  </a:cubicBezTo>
                  <a:cubicBezTo>
                    <a:pt x="3787361" y="1840212"/>
                    <a:pt x="3804913" y="1836555"/>
                    <a:pt x="3826855" y="1836555"/>
                  </a:cubicBezTo>
                  <a:cubicBezTo>
                    <a:pt x="3852453" y="1836555"/>
                    <a:pt x="3869274" y="1832897"/>
                    <a:pt x="3875125" y="1825583"/>
                  </a:cubicBezTo>
                  <a:cubicBezTo>
                    <a:pt x="3880245" y="1819731"/>
                    <a:pt x="3886827" y="1816073"/>
                    <a:pt x="3889753" y="1818268"/>
                  </a:cubicBezTo>
                  <a:cubicBezTo>
                    <a:pt x="3893410" y="1820462"/>
                    <a:pt x="3898529" y="1818268"/>
                    <a:pt x="3901455" y="1813879"/>
                  </a:cubicBezTo>
                  <a:cubicBezTo>
                    <a:pt x="3904380" y="1808759"/>
                    <a:pt x="3903649" y="1807296"/>
                    <a:pt x="3898529" y="1810221"/>
                  </a:cubicBezTo>
                  <a:cubicBezTo>
                    <a:pt x="3879514" y="1821925"/>
                    <a:pt x="3886096" y="1800712"/>
                    <a:pt x="3908769" y="1778768"/>
                  </a:cubicBezTo>
                  <a:cubicBezTo>
                    <a:pt x="3939486" y="1748045"/>
                    <a:pt x="3940218" y="1741462"/>
                    <a:pt x="3910231" y="1740731"/>
                  </a:cubicBezTo>
                  <a:cubicBezTo>
                    <a:pt x="3889753" y="1740731"/>
                    <a:pt x="3888290" y="1739268"/>
                    <a:pt x="3900723" y="1734147"/>
                  </a:cubicBezTo>
                  <a:cubicBezTo>
                    <a:pt x="3914620" y="1728295"/>
                    <a:pt x="3914620" y="1727564"/>
                    <a:pt x="3899992" y="1727564"/>
                  </a:cubicBezTo>
                  <a:cubicBezTo>
                    <a:pt x="3882439" y="1726832"/>
                    <a:pt x="3852453" y="1762675"/>
                    <a:pt x="3869274" y="1764138"/>
                  </a:cubicBezTo>
                  <a:cubicBezTo>
                    <a:pt x="3875125" y="1764138"/>
                    <a:pt x="3875125" y="1766332"/>
                    <a:pt x="3867812" y="1768527"/>
                  </a:cubicBezTo>
                  <a:cubicBezTo>
                    <a:pt x="3861961" y="1770721"/>
                    <a:pt x="3850259" y="1778036"/>
                    <a:pt x="3842214" y="1784620"/>
                  </a:cubicBezTo>
                  <a:cubicBezTo>
                    <a:pt x="3832706" y="1791934"/>
                    <a:pt x="3834900" y="1786814"/>
                    <a:pt x="3848065" y="1768527"/>
                  </a:cubicBezTo>
                  <a:cubicBezTo>
                    <a:pt x="3870737" y="1738536"/>
                    <a:pt x="3867812" y="1723906"/>
                    <a:pt x="3841482" y="1729027"/>
                  </a:cubicBezTo>
                  <a:cubicBezTo>
                    <a:pt x="3831974" y="1730490"/>
                    <a:pt x="3823929" y="1729027"/>
                    <a:pt x="3823929" y="1726101"/>
                  </a:cubicBezTo>
                  <a:cubicBezTo>
                    <a:pt x="3823929" y="1711471"/>
                    <a:pt x="3807839" y="1720980"/>
                    <a:pt x="3796137" y="1741462"/>
                  </a:cubicBezTo>
                  <a:cubicBezTo>
                    <a:pt x="3789555" y="1753166"/>
                    <a:pt x="3780047" y="1763407"/>
                    <a:pt x="3775659" y="1763407"/>
                  </a:cubicBezTo>
                  <a:cubicBezTo>
                    <a:pt x="3772002" y="1763407"/>
                    <a:pt x="3757374" y="1774379"/>
                    <a:pt x="3744209" y="1788277"/>
                  </a:cubicBezTo>
                  <a:cubicBezTo>
                    <a:pt x="3727388" y="1805833"/>
                    <a:pt x="3723000" y="1813879"/>
                    <a:pt x="3730313" y="1816805"/>
                  </a:cubicBezTo>
                  <a:cubicBezTo>
                    <a:pt x="3735433" y="1818999"/>
                    <a:pt x="3731776" y="1821194"/>
                    <a:pt x="3722268" y="1821194"/>
                  </a:cubicBezTo>
                  <a:cubicBezTo>
                    <a:pt x="3704715" y="1821925"/>
                    <a:pt x="3704715" y="1821925"/>
                    <a:pt x="3718611" y="1832897"/>
                  </a:cubicBezTo>
                  <a:cubicBezTo>
                    <a:pt x="3730313" y="1842407"/>
                    <a:pt x="3730313" y="1843138"/>
                    <a:pt x="3720074" y="1839481"/>
                  </a:cubicBezTo>
                  <a:cubicBezTo>
                    <a:pt x="3697402" y="1831435"/>
                    <a:pt x="3706178" y="1843138"/>
                    <a:pt x="3732507" y="1855573"/>
                  </a:cubicBezTo>
                  <a:cubicBezTo>
                    <a:pt x="3747866" y="1862888"/>
                    <a:pt x="3755911" y="1870935"/>
                    <a:pt x="3752986" y="1876055"/>
                  </a:cubicBezTo>
                  <a:cubicBezTo>
                    <a:pt x="3750060" y="1880444"/>
                    <a:pt x="3752986" y="1879712"/>
                    <a:pt x="3759568" y="1874592"/>
                  </a:cubicBezTo>
                  <a:cubicBezTo>
                    <a:pt x="3766151" y="1869472"/>
                    <a:pt x="3773464" y="1868009"/>
                    <a:pt x="3775659" y="1871666"/>
                  </a:cubicBezTo>
                  <a:cubicBezTo>
                    <a:pt x="3777853" y="1875324"/>
                    <a:pt x="3771270" y="1881907"/>
                    <a:pt x="3761031" y="1887027"/>
                  </a:cubicBezTo>
                  <a:cubicBezTo>
                    <a:pt x="3736896" y="1898000"/>
                    <a:pt x="3733970" y="1897268"/>
                    <a:pt x="3739090" y="1883370"/>
                  </a:cubicBezTo>
                  <a:cubicBezTo>
                    <a:pt x="3741284" y="1877518"/>
                    <a:pt x="3740553" y="1873861"/>
                    <a:pt x="3736896" y="1876055"/>
                  </a:cubicBezTo>
                  <a:cubicBezTo>
                    <a:pt x="3733239" y="1878249"/>
                    <a:pt x="3726656" y="1875324"/>
                    <a:pt x="3720806" y="1868740"/>
                  </a:cubicBezTo>
                  <a:cubicBezTo>
                    <a:pt x="3715686" y="1862888"/>
                    <a:pt x="3706178" y="1854842"/>
                    <a:pt x="3698864" y="1850453"/>
                  </a:cubicBezTo>
                  <a:cubicBezTo>
                    <a:pt x="3687894" y="1844601"/>
                    <a:pt x="3686431" y="1846064"/>
                    <a:pt x="3690088" y="1856305"/>
                  </a:cubicBezTo>
                  <a:cubicBezTo>
                    <a:pt x="3694476" y="1868009"/>
                    <a:pt x="3693745" y="1868009"/>
                    <a:pt x="3682774" y="1859231"/>
                  </a:cubicBezTo>
                  <a:cubicBezTo>
                    <a:pt x="3671803" y="1850453"/>
                    <a:pt x="3670341" y="1850453"/>
                    <a:pt x="3674729" y="1861425"/>
                  </a:cubicBezTo>
                  <a:cubicBezTo>
                    <a:pt x="3677654" y="1868009"/>
                    <a:pt x="3683505" y="1872398"/>
                    <a:pt x="3687894" y="1870935"/>
                  </a:cubicBezTo>
                  <a:cubicBezTo>
                    <a:pt x="3692282" y="1869472"/>
                    <a:pt x="3705447" y="1876055"/>
                    <a:pt x="3716417" y="1884833"/>
                  </a:cubicBezTo>
                  <a:cubicBezTo>
                    <a:pt x="3728119" y="1894342"/>
                    <a:pt x="3742015" y="1902388"/>
                    <a:pt x="3747866" y="1902388"/>
                  </a:cubicBezTo>
                  <a:cubicBezTo>
                    <a:pt x="3754449" y="1902388"/>
                    <a:pt x="3757374" y="1905314"/>
                    <a:pt x="3755180" y="1908972"/>
                  </a:cubicBezTo>
                  <a:cubicBezTo>
                    <a:pt x="3752986" y="1911898"/>
                    <a:pt x="3762494" y="1909703"/>
                    <a:pt x="3776390" y="1903851"/>
                  </a:cubicBezTo>
                  <a:cubicBezTo>
                    <a:pt x="3793212" y="1895805"/>
                    <a:pt x="3799062" y="1889953"/>
                    <a:pt x="3792480" y="1886296"/>
                  </a:cubicBezTo>
                  <a:close/>
                  <a:moveTo>
                    <a:pt x="3834900" y="1909703"/>
                  </a:moveTo>
                  <a:cubicBezTo>
                    <a:pt x="3837825" y="1905314"/>
                    <a:pt x="3843676" y="1904583"/>
                    <a:pt x="3848065" y="1907509"/>
                  </a:cubicBezTo>
                  <a:cubicBezTo>
                    <a:pt x="3853184" y="1910435"/>
                    <a:pt x="3852453" y="1907509"/>
                    <a:pt x="3846602" y="1900194"/>
                  </a:cubicBezTo>
                  <a:cubicBezTo>
                    <a:pt x="3841482" y="1893611"/>
                    <a:pt x="3829780" y="1887759"/>
                    <a:pt x="3821004" y="1888490"/>
                  </a:cubicBezTo>
                  <a:cubicBezTo>
                    <a:pt x="3807108" y="1889222"/>
                    <a:pt x="3807839" y="1889953"/>
                    <a:pt x="3823929" y="1894342"/>
                  </a:cubicBezTo>
                  <a:lnTo>
                    <a:pt x="3842214" y="1899462"/>
                  </a:lnTo>
                  <a:lnTo>
                    <a:pt x="3820272" y="1907509"/>
                  </a:lnTo>
                  <a:cubicBezTo>
                    <a:pt x="3801988" y="1914824"/>
                    <a:pt x="3801257" y="1916287"/>
                    <a:pt x="3814421" y="1916287"/>
                  </a:cubicBezTo>
                  <a:cubicBezTo>
                    <a:pt x="3823198" y="1917018"/>
                    <a:pt x="3832706" y="1913361"/>
                    <a:pt x="3834900" y="1909703"/>
                  </a:cubicBezTo>
                  <a:close/>
                  <a:moveTo>
                    <a:pt x="7034660" y="1906046"/>
                  </a:moveTo>
                  <a:cubicBezTo>
                    <a:pt x="7024421" y="1900194"/>
                    <a:pt x="7013450" y="1895805"/>
                    <a:pt x="7009062" y="1895805"/>
                  </a:cubicBezTo>
                  <a:cubicBezTo>
                    <a:pt x="7005405" y="1895805"/>
                    <a:pt x="7009793" y="1900194"/>
                    <a:pt x="7020033" y="1906046"/>
                  </a:cubicBezTo>
                  <a:cubicBezTo>
                    <a:pt x="7030272" y="1911898"/>
                    <a:pt x="7041974" y="1916287"/>
                    <a:pt x="7045631" y="1916287"/>
                  </a:cubicBezTo>
                  <a:cubicBezTo>
                    <a:pt x="7050019" y="1916287"/>
                    <a:pt x="7044899" y="1911898"/>
                    <a:pt x="7034660" y="1906046"/>
                  </a:cubicBezTo>
                  <a:close/>
                  <a:moveTo>
                    <a:pt x="3684968" y="1898731"/>
                  </a:moveTo>
                  <a:cubicBezTo>
                    <a:pt x="3679849" y="1892148"/>
                    <a:pt x="3673998" y="1889222"/>
                    <a:pt x="3671072" y="1891416"/>
                  </a:cubicBezTo>
                  <a:cubicBezTo>
                    <a:pt x="3668878" y="1893611"/>
                    <a:pt x="3671803" y="1898731"/>
                    <a:pt x="3677654" y="1902388"/>
                  </a:cubicBezTo>
                  <a:cubicBezTo>
                    <a:pt x="3693013" y="1912629"/>
                    <a:pt x="3695207" y="1911166"/>
                    <a:pt x="3684968" y="1898731"/>
                  </a:cubicBezTo>
                  <a:close/>
                  <a:moveTo>
                    <a:pt x="5784011" y="1903120"/>
                  </a:moveTo>
                  <a:cubicBezTo>
                    <a:pt x="5784011" y="1908240"/>
                    <a:pt x="5791325" y="1905314"/>
                    <a:pt x="5802295" y="1895074"/>
                  </a:cubicBezTo>
                  <a:cubicBezTo>
                    <a:pt x="5821311" y="1877518"/>
                    <a:pt x="5828625" y="1857768"/>
                    <a:pt x="5811072" y="1872398"/>
                  </a:cubicBezTo>
                  <a:cubicBezTo>
                    <a:pt x="5805221" y="1876786"/>
                    <a:pt x="5798638" y="1878249"/>
                    <a:pt x="5796444" y="1875324"/>
                  </a:cubicBezTo>
                  <a:cubicBezTo>
                    <a:pt x="5790593" y="1870203"/>
                    <a:pt x="5762070" y="1894342"/>
                    <a:pt x="5762070" y="1904583"/>
                  </a:cubicBezTo>
                  <a:cubicBezTo>
                    <a:pt x="5762070" y="1908240"/>
                    <a:pt x="5767189" y="1907509"/>
                    <a:pt x="5773040" y="1902388"/>
                  </a:cubicBezTo>
                  <a:cubicBezTo>
                    <a:pt x="5781817" y="1895074"/>
                    <a:pt x="5784011" y="1895074"/>
                    <a:pt x="5784011" y="1903120"/>
                  </a:cubicBezTo>
                  <a:close/>
                  <a:moveTo>
                    <a:pt x="6935925" y="1893611"/>
                  </a:moveTo>
                  <a:cubicBezTo>
                    <a:pt x="6946164" y="1889222"/>
                    <a:pt x="6954209" y="1882638"/>
                    <a:pt x="6954209" y="1878981"/>
                  </a:cubicBezTo>
                  <a:cubicBezTo>
                    <a:pt x="6954209" y="1870935"/>
                    <a:pt x="6934462" y="1871666"/>
                    <a:pt x="6930805" y="1879712"/>
                  </a:cubicBezTo>
                  <a:cubicBezTo>
                    <a:pt x="6930074" y="1882638"/>
                    <a:pt x="6920566" y="1887759"/>
                    <a:pt x="6910326" y="1890685"/>
                  </a:cubicBezTo>
                  <a:cubicBezTo>
                    <a:pt x="6897893" y="1894342"/>
                    <a:pt x="6895699" y="1893611"/>
                    <a:pt x="6901550" y="1889222"/>
                  </a:cubicBezTo>
                  <a:cubicBezTo>
                    <a:pt x="6915446" y="1879712"/>
                    <a:pt x="6898624" y="1873861"/>
                    <a:pt x="6869370" y="1877518"/>
                  </a:cubicBezTo>
                  <a:cubicBezTo>
                    <a:pt x="6849622" y="1879712"/>
                    <a:pt x="6849622" y="1879712"/>
                    <a:pt x="6866444" y="1873861"/>
                  </a:cubicBezTo>
                  <a:lnTo>
                    <a:pt x="6884728" y="1868009"/>
                  </a:lnTo>
                  <a:lnTo>
                    <a:pt x="6864981" y="1862157"/>
                  </a:lnTo>
                  <a:cubicBezTo>
                    <a:pt x="6853279" y="1859231"/>
                    <a:pt x="6844503" y="1854111"/>
                    <a:pt x="6844503" y="1850453"/>
                  </a:cubicBezTo>
                  <a:cubicBezTo>
                    <a:pt x="6844503" y="1846796"/>
                    <a:pt x="6839383" y="1846796"/>
                    <a:pt x="6832069" y="1848990"/>
                  </a:cubicBezTo>
                  <a:cubicBezTo>
                    <a:pt x="6824024" y="1851916"/>
                    <a:pt x="6821830" y="1851185"/>
                    <a:pt x="6825487" y="1845333"/>
                  </a:cubicBezTo>
                  <a:cubicBezTo>
                    <a:pt x="6829144" y="1839481"/>
                    <a:pt x="6826218" y="1838018"/>
                    <a:pt x="6817442" y="1841675"/>
                  </a:cubicBezTo>
                  <a:cubicBezTo>
                    <a:pt x="6807203" y="1844601"/>
                    <a:pt x="6806471" y="1843870"/>
                    <a:pt x="6812322" y="1837286"/>
                  </a:cubicBezTo>
                  <a:cubicBezTo>
                    <a:pt x="6818905" y="1829972"/>
                    <a:pt x="6831338" y="1833629"/>
                    <a:pt x="6869370" y="1854842"/>
                  </a:cubicBezTo>
                  <a:cubicBezTo>
                    <a:pt x="6914715" y="1879712"/>
                    <a:pt x="6932268" y="1882638"/>
                    <a:pt x="6932268" y="1864351"/>
                  </a:cubicBezTo>
                  <a:cubicBezTo>
                    <a:pt x="6932268" y="1859962"/>
                    <a:pt x="6925685" y="1858499"/>
                    <a:pt x="6917640" y="1860694"/>
                  </a:cubicBezTo>
                  <a:cubicBezTo>
                    <a:pt x="6905207" y="1863620"/>
                    <a:pt x="6904475" y="1862157"/>
                    <a:pt x="6911058" y="1849722"/>
                  </a:cubicBezTo>
                  <a:cubicBezTo>
                    <a:pt x="6916909" y="1838749"/>
                    <a:pt x="6916909" y="1835823"/>
                    <a:pt x="6911058" y="1839481"/>
                  </a:cubicBezTo>
                  <a:cubicBezTo>
                    <a:pt x="6906670" y="1842407"/>
                    <a:pt x="6895699" y="1839481"/>
                    <a:pt x="6886922" y="1833629"/>
                  </a:cubicBezTo>
                  <a:cubicBezTo>
                    <a:pt x="6878146" y="1827046"/>
                    <a:pt x="6862787" y="1824120"/>
                    <a:pt x="6852548" y="1825583"/>
                  </a:cubicBezTo>
                  <a:cubicBezTo>
                    <a:pt x="6837189" y="1828509"/>
                    <a:pt x="6836458" y="1828509"/>
                    <a:pt x="6848160" y="1823388"/>
                  </a:cubicBezTo>
                  <a:cubicBezTo>
                    <a:pt x="6862056" y="1816805"/>
                    <a:pt x="6862056" y="1816805"/>
                    <a:pt x="6848160" y="1808759"/>
                  </a:cubicBezTo>
                  <a:cubicBezTo>
                    <a:pt x="6840115" y="1804370"/>
                    <a:pt x="6835726" y="1799981"/>
                    <a:pt x="6839383" y="1799981"/>
                  </a:cubicBezTo>
                  <a:cubicBezTo>
                    <a:pt x="6842309" y="1799981"/>
                    <a:pt x="6851085" y="1803638"/>
                    <a:pt x="6859130" y="1808759"/>
                  </a:cubicBezTo>
                  <a:cubicBezTo>
                    <a:pt x="6866444" y="1813879"/>
                    <a:pt x="6875221" y="1815342"/>
                    <a:pt x="6877415" y="1813147"/>
                  </a:cubicBezTo>
                  <a:cubicBezTo>
                    <a:pt x="6885460" y="1805833"/>
                    <a:pt x="6867175" y="1778036"/>
                    <a:pt x="6854742" y="1778036"/>
                  </a:cubicBezTo>
                  <a:cubicBezTo>
                    <a:pt x="6848160" y="1778036"/>
                    <a:pt x="6844503" y="1773647"/>
                    <a:pt x="6846697" y="1768527"/>
                  </a:cubicBezTo>
                  <a:cubicBezTo>
                    <a:pt x="6850354" y="1758286"/>
                    <a:pt x="6832069" y="1729027"/>
                    <a:pt x="6826218" y="1735610"/>
                  </a:cubicBezTo>
                  <a:cubicBezTo>
                    <a:pt x="6824024" y="1737805"/>
                    <a:pt x="6826950" y="1745119"/>
                    <a:pt x="6833532" y="1751703"/>
                  </a:cubicBezTo>
                  <a:cubicBezTo>
                    <a:pt x="6840846" y="1758286"/>
                    <a:pt x="6842309" y="1763407"/>
                    <a:pt x="6837189" y="1763407"/>
                  </a:cubicBezTo>
                  <a:cubicBezTo>
                    <a:pt x="6832801" y="1763407"/>
                    <a:pt x="6824024" y="1758286"/>
                    <a:pt x="6818173" y="1752434"/>
                  </a:cubicBezTo>
                  <a:cubicBezTo>
                    <a:pt x="6805740" y="1739999"/>
                    <a:pt x="6778679" y="1737805"/>
                    <a:pt x="6778679" y="1748777"/>
                  </a:cubicBezTo>
                  <a:cubicBezTo>
                    <a:pt x="6778679" y="1753166"/>
                    <a:pt x="6774291" y="1756092"/>
                    <a:pt x="6768440" y="1756092"/>
                  </a:cubicBezTo>
                  <a:cubicBezTo>
                    <a:pt x="6752350" y="1756092"/>
                    <a:pt x="6740648" y="1773647"/>
                    <a:pt x="6750887" y="1783888"/>
                  </a:cubicBezTo>
                  <a:cubicBezTo>
                    <a:pt x="6756007" y="1789008"/>
                    <a:pt x="6763320" y="1792666"/>
                    <a:pt x="6767709" y="1792666"/>
                  </a:cubicBezTo>
                  <a:cubicBezTo>
                    <a:pt x="6771365" y="1792666"/>
                    <a:pt x="6769171" y="1787545"/>
                    <a:pt x="6761858" y="1782425"/>
                  </a:cubicBezTo>
                  <a:cubicBezTo>
                    <a:pt x="6750156" y="1773647"/>
                    <a:pt x="6750887" y="1772184"/>
                    <a:pt x="6770634" y="1763407"/>
                  </a:cubicBezTo>
                  <a:cubicBezTo>
                    <a:pt x="6788918" y="1756092"/>
                    <a:pt x="6795501" y="1756823"/>
                    <a:pt x="6809397" y="1766332"/>
                  </a:cubicBezTo>
                  <a:cubicBezTo>
                    <a:pt x="6827681" y="1779499"/>
                    <a:pt x="6821830" y="1782425"/>
                    <a:pt x="6800620" y="1770721"/>
                  </a:cubicBezTo>
                  <a:cubicBezTo>
                    <a:pt x="6785262" y="1762675"/>
                    <a:pt x="6761858" y="1768527"/>
                    <a:pt x="6768440" y="1778768"/>
                  </a:cubicBezTo>
                  <a:cubicBezTo>
                    <a:pt x="6770634" y="1782425"/>
                    <a:pt x="6780873" y="1785351"/>
                    <a:pt x="6791844" y="1785351"/>
                  </a:cubicBezTo>
                  <a:cubicBezTo>
                    <a:pt x="6805740" y="1785351"/>
                    <a:pt x="6808665" y="1787545"/>
                    <a:pt x="6801352" y="1791934"/>
                  </a:cubicBezTo>
                  <a:cubicBezTo>
                    <a:pt x="6793307" y="1797055"/>
                    <a:pt x="6796232" y="1800712"/>
                    <a:pt x="6812322" y="1810221"/>
                  </a:cubicBezTo>
                  <a:cubicBezTo>
                    <a:pt x="6824024" y="1816073"/>
                    <a:pt x="6830607" y="1821194"/>
                    <a:pt x="6826950" y="1821925"/>
                  </a:cubicBezTo>
                  <a:cubicBezTo>
                    <a:pt x="6823293" y="1821925"/>
                    <a:pt x="6809397" y="1815342"/>
                    <a:pt x="6796232" y="1806564"/>
                  </a:cubicBezTo>
                  <a:cubicBezTo>
                    <a:pt x="6776485" y="1794860"/>
                    <a:pt x="6771365" y="1793397"/>
                    <a:pt x="6771365" y="1802175"/>
                  </a:cubicBezTo>
                  <a:cubicBezTo>
                    <a:pt x="6771365" y="1808027"/>
                    <a:pt x="6779411" y="1815342"/>
                    <a:pt x="6789650" y="1817536"/>
                  </a:cubicBezTo>
                  <a:cubicBezTo>
                    <a:pt x="6799889" y="1820462"/>
                    <a:pt x="6807934" y="1825583"/>
                    <a:pt x="6807934" y="1829972"/>
                  </a:cubicBezTo>
                  <a:cubicBezTo>
                    <a:pt x="6807934" y="1834360"/>
                    <a:pt x="6803546" y="1835092"/>
                    <a:pt x="6799158" y="1831435"/>
                  </a:cubicBezTo>
                  <a:cubicBezTo>
                    <a:pt x="6788918" y="1825583"/>
                    <a:pt x="6745767" y="1821194"/>
                    <a:pt x="6751618" y="1826314"/>
                  </a:cubicBezTo>
                  <a:cubicBezTo>
                    <a:pt x="6753812" y="1828509"/>
                    <a:pt x="6760395" y="1830703"/>
                    <a:pt x="6766246" y="1832166"/>
                  </a:cubicBezTo>
                  <a:cubicBezTo>
                    <a:pt x="6772097" y="1832897"/>
                    <a:pt x="6783067" y="1838018"/>
                    <a:pt x="6790381" y="1843870"/>
                  </a:cubicBezTo>
                  <a:cubicBezTo>
                    <a:pt x="6796964" y="1849722"/>
                    <a:pt x="6805009" y="1854111"/>
                    <a:pt x="6807203" y="1854111"/>
                  </a:cubicBezTo>
                  <a:cubicBezTo>
                    <a:pt x="6819636" y="1851916"/>
                    <a:pt x="6844503" y="1869472"/>
                    <a:pt x="6841577" y="1878249"/>
                  </a:cubicBezTo>
                  <a:cubicBezTo>
                    <a:pt x="6839383" y="1884101"/>
                    <a:pt x="6840846" y="1886296"/>
                    <a:pt x="6844503" y="1884101"/>
                  </a:cubicBezTo>
                  <a:cubicBezTo>
                    <a:pt x="6848891" y="1881907"/>
                    <a:pt x="6851817" y="1883370"/>
                    <a:pt x="6851817" y="1888490"/>
                  </a:cubicBezTo>
                  <a:cubicBezTo>
                    <a:pt x="6851817" y="1893611"/>
                    <a:pt x="6854011" y="1895805"/>
                    <a:pt x="6856205" y="1893611"/>
                  </a:cubicBezTo>
                  <a:cubicBezTo>
                    <a:pt x="6858399" y="1891416"/>
                    <a:pt x="6868638" y="1892148"/>
                    <a:pt x="6879609" y="1895074"/>
                  </a:cubicBezTo>
                  <a:cubicBezTo>
                    <a:pt x="6907401" y="1903851"/>
                    <a:pt x="6914715" y="1903120"/>
                    <a:pt x="6935925" y="1893611"/>
                  </a:cubicBezTo>
                  <a:close/>
                  <a:moveTo>
                    <a:pt x="6363990" y="1875324"/>
                  </a:moveTo>
                  <a:cubicBezTo>
                    <a:pt x="6361065" y="1867277"/>
                    <a:pt x="6361796" y="1865083"/>
                    <a:pt x="6367647" y="1868740"/>
                  </a:cubicBezTo>
                  <a:cubicBezTo>
                    <a:pt x="6372767" y="1871666"/>
                    <a:pt x="6376424" y="1870935"/>
                    <a:pt x="6376424" y="1867277"/>
                  </a:cubicBezTo>
                  <a:cubicBezTo>
                    <a:pt x="6376424" y="1857036"/>
                    <a:pt x="6346437" y="1821194"/>
                    <a:pt x="6341318" y="1824851"/>
                  </a:cubicBezTo>
                  <a:cubicBezTo>
                    <a:pt x="6338392" y="1826314"/>
                    <a:pt x="6326690" y="1808027"/>
                    <a:pt x="6314988" y="1784620"/>
                  </a:cubicBezTo>
                  <a:cubicBezTo>
                    <a:pt x="6303286" y="1760481"/>
                    <a:pt x="6292316" y="1742194"/>
                    <a:pt x="6290853" y="1744388"/>
                  </a:cubicBezTo>
                  <a:cubicBezTo>
                    <a:pt x="6285002" y="1750240"/>
                    <a:pt x="6333273" y="1837286"/>
                    <a:pt x="6339855" y="1832897"/>
                  </a:cubicBezTo>
                  <a:cubicBezTo>
                    <a:pt x="6347169" y="1828509"/>
                    <a:pt x="6347900" y="1829240"/>
                    <a:pt x="6350826" y="1855573"/>
                  </a:cubicBezTo>
                  <a:cubicBezTo>
                    <a:pt x="6352288" y="1870935"/>
                    <a:pt x="6360333" y="1887759"/>
                    <a:pt x="6365453" y="1887759"/>
                  </a:cubicBezTo>
                  <a:cubicBezTo>
                    <a:pt x="6367647" y="1887759"/>
                    <a:pt x="6366184" y="1882638"/>
                    <a:pt x="6363990" y="1875324"/>
                  </a:cubicBezTo>
                  <a:close/>
                  <a:moveTo>
                    <a:pt x="6976881" y="1870935"/>
                  </a:moveTo>
                  <a:cubicBezTo>
                    <a:pt x="6972493" y="1865083"/>
                    <a:pt x="6971762" y="1857768"/>
                    <a:pt x="6974687" y="1854842"/>
                  </a:cubicBezTo>
                  <a:cubicBezTo>
                    <a:pt x="6977613" y="1851185"/>
                    <a:pt x="6975419" y="1851185"/>
                    <a:pt x="6970299" y="1854111"/>
                  </a:cubicBezTo>
                  <a:cubicBezTo>
                    <a:pt x="6965179" y="1857036"/>
                    <a:pt x="6954940" y="1855573"/>
                    <a:pt x="6948358" y="1851185"/>
                  </a:cubicBezTo>
                  <a:cubicBezTo>
                    <a:pt x="6941776" y="1846064"/>
                    <a:pt x="6945432" y="1850453"/>
                    <a:pt x="6956403" y="1861425"/>
                  </a:cubicBezTo>
                  <a:cubicBezTo>
                    <a:pt x="6978344" y="1881175"/>
                    <a:pt x="6990778" y="1887027"/>
                    <a:pt x="6976881" y="1870935"/>
                  </a:cubicBezTo>
                  <a:close/>
                  <a:moveTo>
                    <a:pt x="3541619" y="1867277"/>
                  </a:moveTo>
                  <a:cubicBezTo>
                    <a:pt x="3543082" y="1864351"/>
                    <a:pt x="3536499" y="1860694"/>
                    <a:pt x="3525529" y="1859962"/>
                  </a:cubicBezTo>
                  <a:cubicBezTo>
                    <a:pt x="3510170" y="1859231"/>
                    <a:pt x="3507976" y="1859962"/>
                    <a:pt x="3516752" y="1865814"/>
                  </a:cubicBezTo>
                  <a:cubicBezTo>
                    <a:pt x="3529917" y="1874592"/>
                    <a:pt x="3536499" y="1874592"/>
                    <a:pt x="3541619" y="1867277"/>
                  </a:cubicBezTo>
                  <a:close/>
                  <a:moveTo>
                    <a:pt x="7051482" y="1864351"/>
                  </a:moveTo>
                  <a:cubicBezTo>
                    <a:pt x="7069035" y="1854842"/>
                    <a:pt x="7115842" y="1851185"/>
                    <a:pt x="7110723" y="1859231"/>
                  </a:cubicBezTo>
                  <a:cubicBezTo>
                    <a:pt x="7109260" y="1862157"/>
                    <a:pt x="7111454" y="1867277"/>
                    <a:pt x="7115842" y="1869472"/>
                  </a:cubicBezTo>
                  <a:cubicBezTo>
                    <a:pt x="7125350" y="1876055"/>
                    <a:pt x="7167770" y="1837286"/>
                    <a:pt x="7161919" y="1827777"/>
                  </a:cubicBezTo>
                  <a:cubicBezTo>
                    <a:pt x="7159725" y="1824120"/>
                    <a:pt x="7150217" y="1827046"/>
                    <a:pt x="7142172" y="1834360"/>
                  </a:cubicBezTo>
                  <a:cubicBezTo>
                    <a:pt x="7131201" y="1843138"/>
                    <a:pt x="7129007" y="1843870"/>
                    <a:pt x="7135590" y="1835823"/>
                  </a:cubicBezTo>
                  <a:cubicBezTo>
                    <a:pt x="7146560" y="1821194"/>
                    <a:pt x="7138515" y="1811684"/>
                    <a:pt x="7124619" y="1823388"/>
                  </a:cubicBezTo>
                  <a:cubicBezTo>
                    <a:pt x="7116574" y="1829972"/>
                    <a:pt x="7115842" y="1828509"/>
                    <a:pt x="7119499" y="1818268"/>
                  </a:cubicBezTo>
                  <a:cubicBezTo>
                    <a:pt x="7123156" y="1809490"/>
                    <a:pt x="7122425" y="1806564"/>
                    <a:pt x="7117305" y="1809490"/>
                  </a:cubicBezTo>
                  <a:cubicBezTo>
                    <a:pt x="7112917" y="1812416"/>
                    <a:pt x="7107797" y="1810953"/>
                    <a:pt x="7106335" y="1805833"/>
                  </a:cubicBezTo>
                  <a:cubicBezTo>
                    <a:pt x="7103409" y="1798518"/>
                    <a:pt x="7098289" y="1798518"/>
                    <a:pt x="7081468" y="1805833"/>
                  </a:cubicBezTo>
                  <a:cubicBezTo>
                    <a:pt x="7061721" y="1813879"/>
                    <a:pt x="7061721" y="1813879"/>
                    <a:pt x="7074154" y="1803638"/>
                  </a:cubicBezTo>
                  <a:cubicBezTo>
                    <a:pt x="7085125" y="1795592"/>
                    <a:pt x="7086588" y="1790471"/>
                    <a:pt x="7080737" y="1784620"/>
                  </a:cubicBezTo>
                  <a:cubicBezTo>
                    <a:pt x="7074154" y="1778036"/>
                    <a:pt x="7065378" y="1780231"/>
                    <a:pt x="7046362" y="1792666"/>
                  </a:cubicBezTo>
                  <a:cubicBezTo>
                    <a:pt x="7020033" y="1808759"/>
                    <a:pt x="7017107" y="1826314"/>
                    <a:pt x="7041974" y="1819731"/>
                  </a:cubicBezTo>
                  <a:cubicBezTo>
                    <a:pt x="7051482" y="1817536"/>
                    <a:pt x="7054407" y="1819731"/>
                    <a:pt x="7051482" y="1826314"/>
                  </a:cubicBezTo>
                  <a:cubicBezTo>
                    <a:pt x="7046362" y="1840212"/>
                    <a:pt x="7060258" y="1839481"/>
                    <a:pt x="7084393" y="1824120"/>
                  </a:cubicBezTo>
                  <a:lnTo>
                    <a:pt x="7104140" y="1811684"/>
                  </a:lnTo>
                  <a:lnTo>
                    <a:pt x="7085856" y="1829972"/>
                  </a:lnTo>
                  <a:cubicBezTo>
                    <a:pt x="7067572" y="1848259"/>
                    <a:pt x="7049287" y="1854111"/>
                    <a:pt x="7049287" y="1842407"/>
                  </a:cubicBezTo>
                  <a:cubicBezTo>
                    <a:pt x="7049287" y="1832897"/>
                    <a:pt x="7032466" y="1835823"/>
                    <a:pt x="7016376" y="1848259"/>
                  </a:cubicBezTo>
                  <a:cubicBezTo>
                    <a:pt x="7003942" y="1857768"/>
                    <a:pt x="7003211" y="1859962"/>
                    <a:pt x="7012719" y="1865814"/>
                  </a:cubicBezTo>
                  <a:cubicBezTo>
                    <a:pt x="7027346" y="1875324"/>
                    <a:pt x="7032466" y="1874592"/>
                    <a:pt x="7051482" y="1864351"/>
                  </a:cubicBezTo>
                  <a:close/>
                  <a:moveTo>
                    <a:pt x="3498468" y="1858499"/>
                  </a:moveTo>
                  <a:cubicBezTo>
                    <a:pt x="3496274" y="1854842"/>
                    <a:pt x="3497737" y="1851185"/>
                    <a:pt x="3502125" y="1851185"/>
                  </a:cubicBezTo>
                  <a:cubicBezTo>
                    <a:pt x="3506513" y="1851185"/>
                    <a:pt x="3508707" y="1848259"/>
                    <a:pt x="3506513" y="1844601"/>
                  </a:cubicBezTo>
                  <a:cubicBezTo>
                    <a:pt x="3503588" y="1840944"/>
                    <a:pt x="3506513" y="1836555"/>
                    <a:pt x="3510901" y="1835092"/>
                  </a:cubicBezTo>
                  <a:cubicBezTo>
                    <a:pt x="3516021" y="1832897"/>
                    <a:pt x="3509438" y="1831435"/>
                    <a:pt x="3495542" y="1831435"/>
                  </a:cubicBezTo>
                  <a:cubicBezTo>
                    <a:pt x="3473601" y="1831435"/>
                    <a:pt x="3472138" y="1832897"/>
                    <a:pt x="3484572" y="1841675"/>
                  </a:cubicBezTo>
                  <a:cubicBezTo>
                    <a:pt x="3494080" y="1848990"/>
                    <a:pt x="3494811" y="1851185"/>
                    <a:pt x="3486766" y="1851185"/>
                  </a:cubicBezTo>
                  <a:cubicBezTo>
                    <a:pt x="3477989" y="1851185"/>
                    <a:pt x="3477989" y="1852648"/>
                    <a:pt x="3487497" y="1858499"/>
                  </a:cubicBezTo>
                  <a:cubicBezTo>
                    <a:pt x="3501393" y="1867277"/>
                    <a:pt x="3504319" y="1867277"/>
                    <a:pt x="3498468" y="1858499"/>
                  </a:cubicBezTo>
                  <a:close/>
                  <a:moveTo>
                    <a:pt x="3597935" y="1852648"/>
                  </a:moveTo>
                  <a:cubicBezTo>
                    <a:pt x="3592815" y="1851185"/>
                    <a:pt x="3584770" y="1853379"/>
                    <a:pt x="3581113" y="1857036"/>
                  </a:cubicBezTo>
                  <a:cubicBezTo>
                    <a:pt x="3575262" y="1862888"/>
                    <a:pt x="3578188" y="1863620"/>
                    <a:pt x="3590621" y="1860694"/>
                  </a:cubicBezTo>
                  <a:cubicBezTo>
                    <a:pt x="3600129" y="1857768"/>
                    <a:pt x="3603786" y="1854842"/>
                    <a:pt x="3597935" y="1852648"/>
                  </a:cubicBezTo>
                  <a:close/>
                  <a:moveTo>
                    <a:pt x="3571605" y="1845333"/>
                  </a:moveTo>
                  <a:cubicBezTo>
                    <a:pt x="3575994" y="1842407"/>
                    <a:pt x="3579650" y="1833629"/>
                    <a:pt x="3581113" y="1826314"/>
                  </a:cubicBezTo>
                  <a:cubicBezTo>
                    <a:pt x="3583307" y="1813879"/>
                    <a:pt x="3582576" y="1813147"/>
                    <a:pt x="3571605" y="1824120"/>
                  </a:cubicBezTo>
                  <a:cubicBezTo>
                    <a:pt x="3565023" y="1830703"/>
                    <a:pt x="3554784" y="1833629"/>
                    <a:pt x="3547470" y="1831435"/>
                  </a:cubicBezTo>
                  <a:cubicBezTo>
                    <a:pt x="3536499" y="1827046"/>
                    <a:pt x="3536499" y="1827777"/>
                    <a:pt x="3545276" y="1838749"/>
                  </a:cubicBezTo>
                  <a:cubicBezTo>
                    <a:pt x="3556246" y="1852648"/>
                    <a:pt x="3560635" y="1853379"/>
                    <a:pt x="3571605" y="1845333"/>
                  </a:cubicBezTo>
                  <a:close/>
                  <a:moveTo>
                    <a:pt x="4008967" y="1789740"/>
                  </a:moveTo>
                  <a:cubicBezTo>
                    <a:pt x="4027982" y="1778768"/>
                    <a:pt x="4041879" y="1767064"/>
                    <a:pt x="4039684" y="1763407"/>
                  </a:cubicBezTo>
                  <a:cubicBezTo>
                    <a:pt x="4037490" y="1760481"/>
                    <a:pt x="4040416" y="1755360"/>
                    <a:pt x="4044804" y="1753166"/>
                  </a:cubicBezTo>
                  <a:cubicBezTo>
                    <a:pt x="4049924" y="1750971"/>
                    <a:pt x="4042610" y="1750240"/>
                    <a:pt x="4027982" y="1751703"/>
                  </a:cubicBezTo>
                  <a:cubicBezTo>
                    <a:pt x="3998728" y="1754629"/>
                    <a:pt x="3977518" y="1764138"/>
                    <a:pt x="3962159" y="1782425"/>
                  </a:cubicBezTo>
                  <a:cubicBezTo>
                    <a:pt x="3952651" y="1794129"/>
                    <a:pt x="3953382" y="1794129"/>
                    <a:pt x="3970204" y="1785351"/>
                  </a:cubicBezTo>
                  <a:cubicBezTo>
                    <a:pt x="3980443" y="1780231"/>
                    <a:pt x="3993608" y="1771453"/>
                    <a:pt x="4000922" y="1765601"/>
                  </a:cubicBezTo>
                  <a:cubicBezTo>
                    <a:pt x="4008235" y="1759018"/>
                    <a:pt x="4014086" y="1757555"/>
                    <a:pt x="4017012" y="1762675"/>
                  </a:cubicBezTo>
                  <a:cubicBezTo>
                    <a:pt x="4019937" y="1767064"/>
                    <a:pt x="4011161" y="1775110"/>
                    <a:pt x="3997996" y="1780962"/>
                  </a:cubicBezTo>
                  <a:cubicBezTo>
                    <a:pt x="3984831" y="1786814"/>
                    <a:pt x="3959233" y="1805101"/>
                    <a:pt x="3940949" y="1821925"/>
                  </a:cubicBezTo>
                  <a:lnTo>
                    <a:pt x="3908037" y="1852648"/>
                  </a:lnTo>
                  <a:lnTo>
                    <a:pt x="3940949" y="1831435"/>
                  </a:lnTo>
                  <a:cubicBezTo>
                    <a:pt x="3959233" y="1819731"/>
                    <a:pt x="3989220" y="1800712"/>
                    <a:pt x="4008967" y="1789740"/>
                  </a:cubicBezTo>
                  <a:close/>
                  <a:moveTo>
                    <a:pt x="7016376" y="1841675"/>
                  </a:moveTo>
                  <a:cubicBezTo>
                    <a:pt x="7028809" y="1832166"/>
                    <a:pt x="7025883" y="1810221"/>
                    <a:pt x="7013450" y="1817536"/>
                  </a:cubicBezTo>
                  <a:cubicBezTo>
                    <a:pt x="7010525" y="1819731"/>
                    <a:pt x="7007599" y="1816805"/>
                    <a:pt x="7007599" y="1810953"/>
                  </a:cubicBezTo>
                  <a:cubicBezTo>
                    <a:pt x="7007599" y="1805101"/>
                    <a:pt x="7009793" y="1801444"/>
                    <a:pt x="7011987" y="1802907"/>
                  </a:cubicBezTo>
                  <a:cubicBezTo>
                    <a:pt x="7014182" y="1804370"/>
                    <a:pt x="7027346" y="1798518"/>
                    <a:pt x="7040511" y="1789008"/>
                  </a:cubicBezTo>
                  <a:cubicBezTo>
                    <a:pt x="7060989" y="1775110"/>
                    <a:pt x="7062452" y="1771453"/>
                    <a:pt x="7053676" y="1763407"/>
                  </a:cubicBezTo>
                  <a:cubicBezTo>
                    <a:pt x="7044168" y="1756092"/>
                    <a:pt x="7036123" y="1760481"/>
                    <a:pt x="7006136" y="1786083"/>
                  </a:cubicBezTo>
                  <a:cubicBezTo>
                    <a:pt x="6973225" y="1814610"/>
                    <a:pt x="6962985" y="1835823"/>
                    <a:pt x="6987121" y="1826314"/>
                  </a:cubicBezTo>
                  <a:cubicBezTo>
                    <a:pt x="6992972" y="1824120"/>
                    <a:pt x="6995166" y="1827777"/>
                    <a:pt x="6992972" y="1837286"/>
                  </a:cubicBezTo>
                  <a:cubicBezTo>
                    <a:pt x="6988583" y="1853379"/>
                    <a:pt x="6997360" y="1854842"/>
                    <a:pt x="7016376" y="1841675"/>
                  </a:cubicBezTo>
                  <a:close/>
                  <a:moveTo>
                    <a:pt x="3673998" y="1836555"/>
                  </a:moveTo>
                  <a:cubicBezTo>
                    <a:pt x="3676923" y="1832166"/>
                    <a:pt x="3673266" y="1831435"/>
                    <a:pt x="3665952" y="1834360"/>
                  </a:cubicBezTo>
                  <a:cubicBezTo>
                    <a:pt x="3657907" y="1837286"/>
                    <a:pt x="3654982" y="1835823"/>
                    <a:pt x="3657907" y="1831435"/>
                  </a:cubicBezTo>
                  <a:cubicBezTo>
                    <a:pt x="3663027" y="1823388"/>
                    <a:pt x="3619876" y="1810953"/>
                    <a:pt x="3613294" y="1818268"/>
                  </a:cubicBezTo>
                  <a:cubicBezTo>
                    <a:pt x="3611099" y="1820462"/>
                    <a:pt x="3614756" y="1821925"/>
                    <a:pt x="3622070" y="1821925"/>
                  </a:cubicBezTo>
                  <a:cubicBezTo>
                    <a:pt x="3630115" y="1821925"/>
                    <a:pt x="3632309" y="1824851"/>
                    <a:pt x="3629384" y="1830703"/>
                  </a:cubicBezTo>
                  <a:cubicBezTo>
                    <a:pt x="3625727" y="1836555"/>
                    <a:pt x="3627921" y="1837286"/>
                    <a:pt x="3635966" y="1834360"/>
                  </a:cubicBezTo>
                  <a:cubicBezTo>
                    <a:pt x="3642549" y="1832166"/>
                    <a:pt x="3649862" y="1832897"/>
                    <a:pt x="3652056" y="1836555"/>
                  </a:cubicBezTo>
                  <a:cubicBezTo>
                    <a:pt x="3657907" y="1846064"/>
                    <a:pt x="3668147" y="1846064"/>
                    <a:pt x="3673998" y="1836555"/>
                  </a:cubicBezTo>
                  <a:close/>
                  <a:moveTo>
                    <a:pt x="6958597" y="1832897"/>
                  </a:moveTo>
                  <a:cubicBezTo>
                    <a:pt x="6946164" y="1823388"/>
                    <a:pt x="6948358" y="1802907"/>
                    <a:pt x="6961523" y="1810953"/>
                  </a:cubicBezTo>
                  <a:cubicBezTo>
                    <a:pt x="6968836" y="1815342"/>
                    <a:pt x="6987121" y="1794129"/>
                    <a:pt x="6980538" y="1787545"/>
                  </a:cubicBezTo>
                  <a:cubicBezTo>
                    <a:pt x="6978344" y="1784620"/>
                    <a:pt x="6968105" y="1790471"/>
                    <a:pt x="6957866" y="1799981"/>
                  </a:cubicBezTo>
                  <a:cubicBezTo>
                    <a:pt x="6947627" y="1809490"/>
                    <a:pt x="6937387" y="1815342"/>
                    <a:pt x="6935193" y="1812416"/>
                  </a:cubicBezTo>
                  <a:cubicBezTo>
                    <a:pt x="6929342" y="1806564"/>
                    <a:pt x="6939581" y="1791934"/>
                    <a:pt x="6946895" y="1796323"/>
                  </a:cubicBezTo>
                  <a:cubicBezTo>
                    <a:pt x="6957134" y="1802175"/>
                    <a:pt x="6972493" y="1778768"/>
                    <a:pt x="6963717" y="1769990"/>
                  </a:cubicBezTo>
                  <a:cubicBezTo>
                    <a:pt x="6957866" y="1764138"/>
                    <a:pt x="6952015" y="1767064"/>
                    <a:pt x="6943238" y="1780962"/>
                  </a:cubicBezTo>
                  <a:cubicBezTo>
                    <a:pt x="6935925" y="1791203"/>
                    <a:pt x="6927879" y="1799981"/>
                    <a:pt x="6924223" y="1799981"/>
                  </a:cubicBezTo>
                  <a:cubicBezTo>
                    <a:pt x="6916177" y="1799981"/>
                    <a:pt x="6883997" y="1768527"/>
                    <a:pt x="6886191" y="1762675"/>
                  </a:cubicBezTo>
                  <a:cubicBezTo>
                    <a:pt x="6886922" y="1760481"/>
                    <a:pt x="6876683" y="1753166"/>
                    <a:pt x="6864250" y="1745851"/>
                  </a:cubicBezTo>
                  <a:cubicBezTo>
                    <a:pt x="6849622" y="1737805"/>
                    <a:pt x="6845966" y="1737073"/>
                    <a:pt x="6854011" y="1743656"/>
                  </a:cubicBezTo>
                  <a:cubicBezTo>
                    <a:pt x="6861324" y="1750240"/>
                    <a:pt x="6867907" y="1757555"/>
                    <a:pt x="6867907" y="1761212"/>
                  </a:cubicBezTo>
                  <a:cubicBezTo>
                    <a:pt x="6867907" y="1764138"/>
                    <a:pt x="6879609" y="1776573"/>
                    <a:pt x="6892773" y="1788277"/>
                  </a:cubicBezTo>
                  <a:cubicBezTo>
                    <a:pt x="6906670" y="1799249"/>
                    <a:pt x="6915446" y="1811684"/>
                    <a:pt x="6913252" y="1815342"/>
                  </a:cubicBezTo>
                  <a:cubicBezTo>
                    <a:pt x="6911058" y="1818999"/>
                    <a:pt x="6915446" y="1819731"/>
                    <a:pt x="6922028" y="1816805"/>
                  </a:cubicBezTo>
                  <a:cubicBezTo>
                    <a:pt x="6931536" y="1813147"/>
                    <a:pt x="6933730" y="1814610"/>
                    <a:pt x="6930074" y="1824120"/>
                  </a:cubicBezTo>
                  <a:cubicBezTo>
                    <a:pt x="6927148" y="1832166"/>
                    <a:pt x="6928611" y="1834360"/>
                    <a:pt x="6935193" y="1832166"/>
                  </a:cubicBezTo>
                  <a:cubicBezTo>
                    <a:pt x="6941044" y="1829972"/>
                    <a:pt x="6947627" y="1831435"/>
                    <a:pt x="6950552" y="1835823"/>
                  </a:cubicBezTo>
                  <a:cubicBezTo>
                    <a:pt x="6952746" y="1840212"/>
                    <a:pt x="6959328" y="1843870"/>
                    <a:pt x="6963717" y="1843870"/>
                  </a:cubicBezTo>
                  <a:cubicBezTo>
                    <a:pt x="6968836" y="1843870"/>
                    <a:pt x="6966642" y="1838749"/>
                    <a:pt x="6958597" y="1832897"/>
                  </a:cubicBezTo>
                  <a:close/>
                  <a:moveTo>
                    <a:pt x="3465556" y="1832897"/>
                  </a:moveTo>
                  <a:cubicBezTo>
                    <a:pt x="3465556" y="1831435"/>
                    <a:pt x="3458242" y="1826314"/>
                    <a:pt x="3449466" y="1821925"/>
                  </a:cubicBezTo>
                  <a:cubicBezTo>
                    <a:pt x="3433376" y="1813879"/>
                    <a:pt x="3433376" y="1814610"/>
                    <a:pt x="3446540" y="1824851"/>
                  </a:cubicBezTo>
                  <a:cubicBezTo>
                    <a:pt x="3461899" y="1837286"/>
                    <a:pt x="3465556" y="1838749"/>
                    <a:pt x="3465556" y="1832897"/>
                  </a:cubicBezTo>
                  <a:close/>
                  <a:moveTo>
                    <a:pt x="6899356" y="1822657"/>
                  </a:moveTo>
                  <a:cubicBezTo>
                    <a:pt x="6897162" y="1818268"/>
                    <a:pt x="6891311" y="1814610"/>
                    <a:pt x="6886922" y="1814610"/>
                  </a:cubicBezTo>
                  <a:cubicBezTo>
                    <a:pt x="6882534" y="1814610"/>
                    <a:pt x="6882534" y="1818999"/>
                    <a:pt x="6888385" y="1825583"/>
                  </a:cubicBezTo>
                  <a:cubicBezTo>
                    <a:pt x="6898624" y="1838018"/>
                    <a:pt x="6907401" y="1835092"/>
                    <a:pt x="6899356" y="1822657"/>
                  </a:cubicBezTo>
                  <a:close/>
                  <a:moveTo>
                    <a:pt x="3536499" y="1811684"/>
                  </a:moveTo>
                  <a:cubicBezTo>
                    <a:pt x="3533574" y="1805101"/>
                    <a:pt x="3537231" y="1799249"/>
                    <a:pt x="3544544" y="1797786"/>
                  </a:cubicBezTo>
                  <a:cubicBezTo>
                    <a:pt x="3551127" y="1795592"/>
                    <a:pt x="3545276" y="1794860"/>
                    <a:pt x="3531380" y="1796323"/>
                  </a:cubicBezTo>
                  <a:cubicBezTo>
                    <a:pt x="3517484" y="1797055"/>
                    <a:pt x="3501393" y="1794860"/>
                    <a:pt x="3497005" y="1791203"/>
                  </a:cubicBezTo>
                  <a:cubicBezTo>
                    <a:pt x="3490423" y="1786083"/>
                    <a:pt x="3487497" y="1786814"/>
                    <a:pt x="3487497" y="1793397"/>
                  </a:cubicBezTo>
                  <a:cubicBezTo>
                    <a:pt x="3487497" y="1802175"/>
                    <a:pt x="3486035" y="1802175"/>
                    <a:pt x="3480915" y="1793397"/>
                  </a:cubicBezTo>
                  <a:cubicBezTo>
                    <a:pt x="3477258" y="1787545"/>
                    <a:pt x="3469213" y="1785351"/>
                    <a:pt x="3461899" y="1788277"/>
                  </a:cubicBezTo>
                  <a:cubicBezTo>
                    <a:pt x="3454585" y="1790471"/>
                    <a:pt x="3443615" y="1789008"/>
                    <a:pt x="3437764" y="1783888"/>
                  </a:cubicBezTo>
                  <a:cubicBezTo>
                    <a:pt x="3428256" y="1775842"/>
                    <a:pt x="3427525" y="1775842"/>
                    <a:pt x="3432644" y="1785351"/>
                  </a:cubicBezTo>
                  <a:cubicBezTo>
                    <a:pt x="3436301" y="1791934"/>
                    <a:pt x="3432644" y="1791203"/>
                    <a:pt x="3423136" y="1782425"/>
                  </a:cubicBezTo>
                  <a:cubicBezTo>
                    <a:pt x="3414360" y="1774379"/>
                    <a:pt x="3404852" y="1770721"/>
                    <a:pt x="3401927" y="1772916"/>
                  </a:cubicBezTo>
                  <a:cubicBezTo>
                    <a:pt x="3399732" y="1775842"/>
                    <a:pt x="3390956" y="1772916"/>
                    <a:pt x="3383642" y="1765601"/>
                  </a:cubicBezTo>
                  <a:cubicBezTo>
                    <a:pt x="3376328" y="1759018"/>
                    <a:pt x="3370477" y="1756092"/>
                    <a:pt x="3370477" y="1758286"/>
                  </a:cubicBezTo>
                  <a:cubicBezTo>
                    <a:pt x="3370477" y="1761212"/>
                    <a:pt x="3383642" y="1772916"/>
                    <a:pt x="3399732" y="1784620"/>
                  </a:cubicBezTo>
                  <a:cubicBezTo>
                    <a:pt x="3423136" y="1801444"/>
                    <a:pt x="3435570" y="1805101"/>
                    <a:pt x="3461899" y="1803638"/>
                  </a:cubicBezTo>
                  <a:cubicBezTo>
                    <a:pt x="3480184" y="1802907"/>
                    <a:pt x="3497005" y="1805101"/>
                    <a:pt x="3499199" y="1808759"/>
                  </a:cubicBezTo>
                  <a:cubicBezTo>
                    <a:pt x="3501393" y="1811684"/>
                    <a:pt x="3505782" y="1813147"/>
                    <a:pt x="3509438" y="1810953"/>
                  </a:cubicBezTo>
                  <a:cubicBezTo>
                    <a:pt x="3513095" y="1808759"/>
                    <a:pt x="3517484" y="1810221"/>
                    <a:pt x="3520409" y="1814610"/>
                  </a:cubicBezTo>
                  <a:cubicBezTo>
                    <a:pt x="3527723" y="1825583"/>
                    <a:pt x="3540888" y="1823388"/>
                    <a:pt x="3536499" y="1811684"/>
                  </a:cubicBezTo>
                  <a:close/>
                  <a:moveTo>
                    <a:pt x="3564292" y="1814610"/>
                  </a:moveTo>
                  <a:cubicBezTo>
                    <a:pt x="3562097" y="1810953"/>
                    <a:pt x="3555515" y="1807296"/>
                    <a:pt x="3551127" y="1807296"/>
                  </a:cubicBezTo>
                  <a:cubicBezTo>
                    <a:pt x="3546007" y="1807296"/>
                    <a:pt x="3546739" y="1810221"/>
                    <a:pt x="3553321" y="1814610"/>
                  </a:cubicBezTo>
                  <a:cubicBezTo>
                    <a:pt x="3567217" y="1823388"/>
                    <a:pt x="3570143" y="1823388"/>
                    <a:pt x="3564292" y="1814610"/>
                  </a:cubicBezTo>
                  <a:close/>
                  <a:moveTo>
                    <a:pt x="3698133" y="1813147"/>
                  </a:moveTo>
                  <a:cubicBezTo>
                    <a:pt x="3696670" y="1808027"/>
                    <a:pt x="3699596" y="1804370"/>
                    <a:pt x="3703253" y="1803638"/>
                  </a:cubicBezTo>
                  <a:cubicBezTo>
                    <a:pt x="3710566" y="1803638"/>
                    <a:pt x="3745672" y="1767064"/>
                    <a:pt x="3772733" y="1731221"/>
                  </a:cubicBezTo>
                  <a:cubicBezTo>
                    <a:pt x="3782972" y="1718055"/>
                    <a:pt x="3782241" y="1717323"/>
                    <a:pt x="3763957" y="1720980"/>
                  </a:cubicBezTo>
                  <a:cubicBezTo>
                    <a:pt x="3752255" y="1723175"/>
                    <a:pt x="3745672" y="1721712"/>
                    <a:pt x="3748598" y="1717323"/>
                  </a:cubicBezTo>
                  <a:cubicBezTo>
                    <a:pt x="3750792" y="1713666"/>
                    <a:pt x="3746404" y="1712934"/>
                    <a:pt x="3737627" y="1715129"/>
                  </a:cubicBezTo>
                  <a:cubicBezTo>
                    <a:pt x="3729582" y="1718055"/>
                    <a:pt x="3716417" y="1721712"/>
                    <a:pt x="3708372" y="1723175"/>
                  </a:cubicBezTo>
                  <a:cubicBezTo>
                    <a:pt x="3700327" y="1724638"/>
                    <a:pt x="3684237" y="1730490"/>
                    <a:pt x="3672535" y="1737073"/>
                  </a:cubicBezTo>
                  <a:cubicBezTo>
                    <a:pt x="3654982" y="1745851"/>
                    <a:pt x="3654250" y="1748045"/>
                    <a:pt x="3664490" y="1752434"/>
                  </a:cubicBezTo>
                  <a:cubicBezTo>
                    <a:pt x="3672535" y="1755360"/>
                    <a:pt x="3687894" y="1751703"/>
                    <a:pt x="3703984" y="1742194"/>
                  </a:cubicBezTo>
                  <a:cubicBezTo>
                    <a:pt x="3726656" y="1729027"/>
                    <a:pt x="3731776" y="1728295"/>
                    <a:pt x="3744209" y="1737073"/>
                  </a:cubicBezTo>
                  <a:cubicBezTo>
                    <a:pt x="3756643" y="1745851"/>
                    <a:pt x="3757374" y="1748045"/>
                    <a:pt x="3747135" y="1756092"/>
                  </a:cubicBezTo>
                  <a:cubicBezTo>
                    <a:pt x="3737627" y="1764138"/>
                    <a:pt x="3736896" y="1763407"/>
                    <a:pt x="3740553" y="1753166"/>
                  </a:cubicBezTo>
                  <a:cubicBezTo>
                    <a:pt x="3743478" y="1745851"/>
                    <a:pt x="3741284" y="1741462"/>
                    <a:pt x="3733970" y="1741462"/>
                  </a:cubicBezTo>
                  <a:cubicBezTo>
                    <a:pt x="3714223" y="1741462"/>
                    <a:pt x="3684968" y="1757555"/>
                    <a:pt x="3690088" y="1765601"/>
                  </a:cubicBezTo>
                  <a:cubicBezTo>
                    <a:pt x="3693013" y="1769990"/>
                    <a:pt x="3690088" y="1771453"/>
                    <a:pt x="3683505" y="1769258"/>
                  </a:cubicBezTo>
                  <a:cubicBezTo>
                    <a:pt x="3668147" y="1762675"/>
                    <a:pt x="3652788" y="1774379"/>
                    <a:pt x="3657907" y="1788277"/>
                  </a:cubicBezTo>
                  <a:cubicBezTo>
                    <a:pt x="3663758" y="1803638"/>
                    <a:pt x="3671803" y="1802907"/>
                    <a:pt x="3689356" y="1786814"/>
                  </a:cubicBezTo>
                  <a:cubicBezTo>
                    <a:pt x="3709104" y="1768527"/>
                    <a:pt x="3729582" y="1761212"/>
                    <a:pt x="3723731" y="1774379"/>
                  </a:cubicBezTo>
                  <a:cubicBezTo>
                    <a:pt x="3721537" y="1780231"/>
                    <a:pt x="3717880" y="1783888"/>
                    <a:pt x="3714955" y="1782425"/>
                  </a:cubicBezTo>
                  <a:cubicBezTo>
                    <a:pt x="3712029" y="1780231"/>
                    <a:pt x="3700327" y="1786814"/>
                    <a:pt x="3689356" y="1796323"/>
                  </a:cubicBezTo>
                  <a:cubicBezTo>
                    <a:pt x="3676192" y="1808027"/>
                    <a:pt x="3672535" y="1814610"/>
                    <a:pt x="3679117" y="1816805"/>
                  </a:cubicBezTo>
                  <a:cubicBezTo>
                    <a:pt x="3695207" y="1823388"/>
                    <a:pt x="3699596" y="1822657"/>
                    <a:pt x="3698133" y="1813147"/>
                  </a:cubicBezTo>
                  <a:close/>
                  <a:moveTo>
                    <a:pt x="6759663" y="1805833"/>
                  </a:moveTo>
                  <a:cubicBezTo>
                    <a:pt x="6757469" y="1802907"/>
                    <a:pt x="6750156" y="1797055"/>
                    <a:pt x="6742110" y="1792666"/>
                  </a:cubicBezTo>
                  <a:cubicBezTo>
                    <a:pt x="6732603" y="1787545"/>
                    <a:pt x="6726752" y="1789008"/>
                    <a:pt x="6719438" y="1797786"/>
                  </a:cubicBezTo>
                  <a:cubicBezTo>
                    <a:pt x="6713587" y="1805101"/>
                    <a:pt x="6712856" y="1808027"/>
                    <a:pt x="6717975" y="1805101"/>
                  </a:cubicBezTo>
                  <a:cubicBezTo>
                    <a:pt x="6722363" y="1802175"/>
                    <a:pt x="6728214" y="1802907"/>
                    <a:pt x="6731140" y="1806564"/>
                  </a:cubicBezTo>
                  <a:cubicBezTo>
                    <a:pt x="6733334" y="1810221"/>
                    <a:pt x="6741379" y="1813147"/>
                    <a:pt x="6749424" y="1812416"/>
                  </a:cubicBezTo>
                  <a:cubicBezTo>
                    <a:pt x="6756738" y="1811684"/>
                    <a:pt x="6761126" y="1808759"/>
                    <a:pt x="6759663" y="1805833"/>
                  </a:cubicBezTo>
                  <a:close/>
                  <a:moveTo>
                    <a:pt x="3624264" y="1802907"/>
                  </a:moveTo>
                  <a:cubicBezTo>
                    <a:pt x="3622070" y="1800712"/>
                    <a:pt x="3615488" y="1799981"/>
                    <a:pt x="3610368" y="1802175"/>
                  </a:cubicBezTo>
                  <a:cubicBezTo>
                    <a:pt x="3604517" y="1804370"/>
                    <a:pt x="3606711" y="1806564"/>
                    <a:pt x="3614756" y="1806564"/>
                  </a:cubicBezTo>
                  <a:cubicBezTo>
                    <a:pt x="3622801" y="1807296"/>
                    <a:pt x="3627190" y="1805101"/>
                    <a:pt x="3624264" y="1802907"/>
                  </a:cubicBezTo>
                  <a:close/>
                  <a:moveTo>
                    <a:pt x="3645474" y="1793397"/>
                  </a:moveTo>
                  <a:cubicBezTo>
                    <a:pt x="3645474" y="1785351"/>
                    <a:pt x="3641817" y="1780962"/>
                    <a:pt x="3635966" y="1783157"/>
                  </a:cubicBezTo>
                  <a:cubicBezTo>
                    <a:pt x="3630847" y="1785351"/>
                    <a:pt x="3626458" y="1782425"/>
                    <a:pt x="3626458" y="1777305"/>
                  </a:cubicBezTo>
                  <a:cubicBezTo>
                    <a:pt x="3626458" y="1772184"/>
                    <a:pt x="3624264" y="1769990"/>
                    <a:pt x="3622070" y="1772184"/>
                  </a:cubicBezTo>
                  <a:cubicBezTo>
                    <a:pt x="3617682" y="1776573"/>
                    <a:pt x="3634503" y="1807296"/>
                    <a:pt x="3641086" y="1807296"/>
                  </a:cubicBezTo>
                  <a:cubicBezTo>
                    <a:pt x="3643280" y="1807296"/>
                    <a:pt x="3645474" y="1801444"/>
                    <a:pt x="3645474" y="1793397"/>
                  </a:cubicBezTo>
                  <a:close/>
                  <a:moveTo>
                    <a:pt x="3611831" y="1780231"/>
                  </a:moveTo>
                  <a:cubicBezTo>
                    <a:pt x="3611831" y="1776573"/>
                    <a:pt x="3603786" y="1764870"/>
                    <a:pt x="3593546" y="1753166"/>
                  </a:cubicBezTo>
                  <a:cubicBezTo>
                    <a:pt x="3583307" y="1741462"/>
                    <a:pt x="3575262" y="1735610"/>
                    <a:pt x="3575262" y="1739999"/>
                  </a:cubicBezTo>
                  <a:cubicBezTo>
                    <a:pt x="3575262" y="1745119"/>
                    <a:pt x="3581844" y="1755360"/>
                    <a:pt x="3589158" y="1762675"/>
                  </a:cubicBezTo>
                  <a:cubicBezTo>
                    <a:pt x="3597203" y="1770721"/>
                    <a:pt x="3601592" y="1778768"/>
                    <a:pt x="3599397" y="1780962"/>
                  </a:cubicBezTo>
                  <a:cubicBezTo>
                    <a:pt x="3596472" y="1783157"/>
                    <a:pt x="3598666" y="1785351"/>
                    <a:pt x="3603054" y="1785351"/>
                  </a:cubicBezTo>
                  <a:cubicBezTo>
                    <a:pt x="3608174" y="1785351"/>
                    <a:pt x="3611831" y="1783157"/>
                    <a:pt x="3611831" y="1780231"/>
                  </a:cubicBezTo>
                  <a:close/>
                  <a:moveTo>
                    <a:pt x="7019301" y="1767795"/>
                  </a:moveTo>
                  <a:cubicBezTo>
                    <a:pt x="7031003" y="1756092"/>
                    <a:pt x="7033197" y="1748777"/>
                    <a:pt x="7027346" y="1745119"/>
                  </a:cubicBezTo>
                  <a:cubicBezTo>
                    <a:pt x="7019301" y="1739999"/>
                    <a:pt x="6983464" y="1767795"/>
                    <a:pt x="6983464" y="1779499"/>
                  </a:cubicBezTo>
                  <a:cubicBezTo>
                    <a:pt x="6983464" y="1791203"/>
                    <a:pt x="7003211" y="1784620"/>
                    <a:pt x="7019301" y="1767795"/>
                  </a:cubicBezTo>
                  <a:close/>
                  <a:moveTo>
                    <a:pt x="7159725" y="1772916"/>
                  </a:moveTo>
                  <a:cubicBezTo>
                    <a:pt x="7169233" y="1760481"/>
                    <a:pt x="7169233" y="1760481"/>
                    <a:pt x="7155337" y="1770721"/>
                  </a:cubicBezTo>
                  <a:cubicBezTo>
                    <a:pt x="7147292" y="1776573"/>
                    <a:pt x="7139246" y="1782425"/>
                    <a:pt x="7137784" y="1783157"/>
                  </a:cubicBezTo>
                  <a:cubicBezTo>
                    <a:pt x="7136321" y="1784620"/>
                    <a:pt x="7137784" y="1785351"/>
                    <a:pt x="7142172" y="1785351"/>
                  </a:cubicBezTo>
                  <a:cubicBezTo>
                    <a:pt x="7146560" y="1785351"/>
                    <a:pt x="7154605" y="1779499"/>
                    <a:pt x="7159725" y="1772916"/>
                  </a:cubicBezTo>
                  <a:close/>
                  <a:moveTo>
                    <a:pt x="6720169" y="1767064"/>
                  </a:moveTo>
                  <a:cubicBezTo>
                    <a:pt x="6715050" y="1761212"/>
                    <a:pt x="6706273" y="1756092"/>
                    <a:pt x="6701154" y="1756092"/>
                  </a:cubicBezTo>
                  <a:cubicBezTo>
                    <a:pt x="6695303" y="1756092"/>
                    <a:pt x="6690914" y="1753166"/>
                    <a:pt x="6690914" y="1750240"/>
                  </a:cubicBezTo>
                  <a:cubicBezTo>
                    <a:pt x="6690914" y="1740731"/>
                    <a:pt x="6656540" y="1726832"/>
                    <a:pt x="6633136" y="1726832"/>
                  </a:cubicBezTo>
                  <a:cubicBezTo>
                    <a:pt x="6622165" y="1726832"/>
                    <a:pt x="6606806" y="1731953"/>
                    <a:pt x="6598761" y="1737805"/>
                  </a:cubicBezTo>
                  <a:cubicBezTo>
                    <a:pt x="6581940" y="1750240"/>
                    <a:pt x="6581208" y="1749508"/>
                    <a:pt x="6636061" y="1752434"/>
                  </a:cubicBezTo>
                  <a:cubicBezTo>
                    <a:pt x="6660197" y="1753166"/>
                    <a:pt x="6690183" y="1759018"/>
                    <a:pt x="6701885" y="1765601"/>
                  </a:cubicBezTo>
                  <a:cubicBezTo>
                    <a:pt x="6728946" y="1780962"/>
                    <a:pt x="6731871" y="1780962"/>
                    <a:pt x="6720169" y="1767064"/>
                  </a:cubicBezTo>
                  <a:close/>
                  <a:moveTo>
                    <a:pt x="3450197" y="1762675"/>
                  </a:moveTo>
                  <a:cubicBezTo>
                    <a:pt x="3445078" y="1759749"/>
                    <a:pt x="3438495" y="1758286"/>
                    <a:pt x="3435570" y="1760481"/>
                  </a:cubicBezTo>
                  <a:cubicBezTo>
                    <a:pt x="3432644" y="1761944"/>
                    <a:pt x="3428256" y="1760481"/>
                    <a:pt x="3425331" y="1756092"/>
                  </a:cubicBezTo>
                  <a:cubicBezTo>
                    <a:pt x="3423136" y="1752434"/>
                    <a:pt x="3417285" y="1748777"/>
                    <a:pt x="3412897" y="1748777"/>
                  </a:cubicBezTo>
                  <a:cubicBezTo>
                    <a:pt x="3407778" y="1748777"/>
                    <a:pt x="3407778" y="1752434"/>
                    <a:pt x="3413629" y="1759018"/>
                  </a:cubicBezTo>
                  <a:cubicBezTo>
                    <a:pt x="3418017" y="1764138"/>
                    <a:pt x="3430450" y="1769258"/>
                    <a:pt x="3440689" y="1769258"/>
                  </a:cubicBezTo>
                  <a:cubicBezTo>
                    <a:pt x="3453854" y="1769258"/>
                    <a:pt x="3456780" y="1767064"/>
                    <a:pt x="3450197" y="1762675"/>
                  </a:cubicBezTo>
                  <a:close/>
                  <a:moveTo>
                    <a:pt x="3659370" y="1763407"/>
                  </a:moveTo>
                  <a:cubicBezTo>
                    <a:pt x="3661564" y="1759749"/>
                    <a:pt x="3657176" y="1756092"/>
                    <a:pt x="3648400" y="1756092"/>
                  </a:cubicBezTo>
                  <a:cubicBezTo>
                    <a:pt x="3639623" y="1756092"/>
                    <a:pt x="3635235" y="1759749"/>
                    <a:pt x="3637429" y="1763407"/>
                  </a:cubicBezTo>
                  <a:cubicBezTo>
                    <a:pt x="3639623" y="1767795"/>
                    <a:pt x="3644743" y="1770721"/>
                    <a:pt x="3648400" y="1770721"/>
                  </a:cubicBezTo>
                  <a:cubicBezTo>
                    <a:pt x="3652056" y="1770721"/>
                    <a:pt x="3657176" y="1767795"/>
                    <a:pt x="3659370" y="1763407"/>
                  </a:cubicBezTo>
                  <a:close/>
                  <a:moveTo>
                    <a:pt x="6997360" y="1753166"/>
                  </a:moveTo>
                  <a:cubicBezTo>
                    <a:pt x="7022958" y="1726101"/>
                    <a:pt x="7008331" y="1713666"/>
                    <a:pt x="6980538" y="1739268"/>
                  </a:cubicBezTo>
                  <a:lnTo>
                    <a:pt x="6957866" y="1759749"/>
                  </a:lnTo>
                  <a:lnTo>
                    <a:pt x="6977613" y="1737073"/>
                  </a:lnTo>
                  <a:cubicBezTo>
                    <a:pt x="6993703" y="1720249"/>
                    <a:pt x="6995897" y="1712934"/>
                    <a:pt x="6989315" y="1706351"/>
                  </a:cubicBezTo>
                  <a:cubicBezTo>
                    <a:pt x="6982732" y="1699767"/>
                    <a:pt x="6976150" y="1701962"/>
                    <a:pt x="6960060" y="1717323"/>
                  </a:cubicBezTo>
                  <a:lnTo>
                    <a:pt x="6939581" y="1737073"/>
                  </a:lnTo>
                  <a:lnTo>
                    <a:pt x="6955672" y="1753897"/>
                  </a:lnTo>
                  <a:cubicBezTo>
                    <a:pt x="6975419" y="1775110"/>
                    <a:pt x="6976881" y="1775110"/>
                    <a:pt x="6997360" y="1753166"/>
                  </a:cubicBezTo>
                  <a:close/>
                  <a:moveTo>
                    <a:pt x="3520409" y="1756092"/>
                  </a:moveTo>
                  <a:cubicBezTo>
                    <a:pt x="3518215" y="1752434"/>
                    <a:pt x="3511633" y="1748777"/>
                    <a:pt x="3507244" y="1748777"/>
                  </a:cubicBezTo>
                  <a:cubicBezTo>
                    <a:pt x="3502125" y="1748777"/>
                    <a:pt x="3502856" y="1751703"/>
                    <a:pt x="3509438" y="1756092"/>
                  </a:cubicBezTo>
                  <a:cubicBezTo>
                    <a:pt x="3523335" y="1764870"/>
                    <a:pt x="3526260" y="1764870"/>
                    <a:pt x="3520409" y="1756092"/>
                  </a:cubicBezTo>
                  <a:close/>
                  <a:moveTo>
                    <a:pt x="7363778" y="1738536"/>
                  </a:moveTo>
                  <a:cubicBezTo>
                    <a:pt x="7387182" y="1713666"/>
                    <a:pt x="7387182" y="1712934"/>
                    <a:pt x="7370361" y="1713666"/>
                  </a:cubicBezTo>
                  <a:cubicBezTo>
                    <a:pt x="7351345" y="1715129"/>
                    <a:pt x="7311119" y="1747314"/>
                    <a:pt x="7316970" y="1757555"/>
                  </a:cubicBezTo>
                  <a:cubicBezTo>
                    <a:pt x="7324284" y="1769258"/>
                    <a:pt x="7338911" y="1763407"/>
                    <a:pt x="7363778" y="1738536"/>
                  </a:cubicBezTo>
                  <a:close/>
                  <a:moveTo>
                    <a:pt x="3567948" y="1740731"/>
                  </a:moveTo>
                  <a:cubicBezTo>
                    <a:pt x="3567948" y="1737073"/>
                    <a:pt x="3561366" y="1734147"/>
                    <a:pt x="3553321" y="1734147"/>
                  </a:cubicBezTo>
                  <a:cubicBezTo>
                    <a:pt x="3545276" y="1734147"/>
                    <a:pt x="3538693" y="1737805"/>
                    <a:pt x="3538693" y="1742194"/>
                  </a:cubicBezTo>
                  <a:cubicBezTo>
                    <a:pt x="3538693" y="1748045"/>
                    <a:pt x="3534305" y="1747314"/>
                    <a:pt x="3526260" y="1740731"/>
                  </a:cubicBezTo>
                  <a:cubicBezTo>
                    <a:pt x="3514558" y="1731953"/>
                    <a:pt x="3513827" y="1731953"/>
                    <a:pt x="3522603" y="1742194"/>
                  </a:cubicBezTo>
                  <a:cubicBezTo>
                    <a:pt x="3531380" y="1754629"/>
                    <a:pt x="3567948" y="1753166"/>
                    <a:pt x="3567948" y="1740731"/>
                  </a:cubicBezTo>
                  <a:close/>
                  <a:moveTo>
                    <a:pt x="7471290" y="1732684"/>
                  </a:moveTo>
                  <a:cubicBezTo>
                    <a:pt x="7486649" y="1719518"/>
                    <a:pt x="7493231" y="1715860"/>
                    <a:pt x="7486649" y="1723906"/>
                  </a:cubicBezTo>
                  <a:cubicBezTo>
                    <a:pt x="7471290" y="1742194"/>
                    <a:pt x="7469096" y="1753897"/>
                    <a:pt x="7483723" y="1739268"/>
                  </a:cubicBezTo>
                  <a:cubicBezTo>
                    <a:pt x="7489574" y="1734147"/>
                    <a:pt x="7510784" y="1718786"/>
                    <a:pt x="7531263" y="1705619"/>
                  </a:cubicBezTo>
                  <a:cubicBezTo>
                    <a:pt x="7576608" y="1676360"/>
                    <a:pt x="7580265" y="1667582"/>
                    <a:pt x="7536382" y="1692453"/>
                  </a:cubicBezTo>
                  <a:cubicBezTo>
                    <a:pt x="7514441" y="1704888"/>
                    <a:pt x="7501276" y="1707814"/>
                    <a:pt x="7492500" y="1703425"/>
                  </a:cubicBezTo>
                  <a:cubicBezTo>
                    <a:pt x="7485186" y="1699036"/>
                    <a:pt x="7480798" y="1699767"/>
                    <a:pt x="7480798" y="1704888"/>
                  </a:cubicBezTo>
                  <a:cubicBezTo>
                    <a:pt x="7480798" y="1708545"/>
                    <a:pt x="7476410" y="1712203"/>
                    <a:pt x="7471290" y="1712203"/>
                  </a:cubicBezTo>
                  <a:cubicBezTo>
                    <a:pt x="7466170" y="1712203"/>
                    <a:pt x="7452274" y="1722443"/>
                    <a:pt x="7440572" y="1734147"/>
                  </a:cubicBezTo>
                  <a:cubicBezTo>
                    <a:pt x="7411317" y="1764870"/>
                    <a:pt x="7434721" y="1763407"/>
                    <a:pt x="7471290" y="1732684"/>
                  </a:cubicBezTo>
                  <a:close/>
                  <a:moveTo>
                    <a:pt x="3503588" y="1729027"/>
                  </a:moveTo>
                  <a:cubicBezTo>
                    <a:pt x="3499199" y="1726832"/>
                    <a:pt x="3496274" y="1722443"/>
                    <a:pt x="3499199" y="1718786"/>
                  </a:cubicBezTo>
                  <a:cubicBezTo>
                    <a:pt x="3501393" y="1715129"/>
                    <a:pt x="3498468" y="1712203"/>
                    <a:pt x="3491886" y="1712203"/>
                  </a:cubicBezTo>
                  <a:cubicBezTo>
                    <a:pt x="3486035" y="1712203"/>
                    <a:pt x="3480184" y="1710008"/>
                    <a:pt x="3477989" y="1707082"/>
                  </a:cubicBezTo>
                  <a:cubicBezTo>
                    <a:pt x="3476527" y="1703425"/>
                    <a:pt x="3476527" y="1705619"/>
                    <a:pt x="3477258" y="1710740"/>
                  </a:cubicBezTo>
                  <a:cubicBezTo>
                    <a:pt x="3478721" y="1715129"/>
                    <a:pt x="3476527" y="1719518"/>
                    <a:pt x="3472870" y="1719518"/>
                  </a:cubicBezTo>
                  <a:cubicBezTo>
                    <a:pt x="3468482" y="1719518"/>
                    <a:pt x="3465556" y="1714397"/>
                    <a:pt x="3465556" y="1708545"/>
                  </a:cubicBezTo>
                  <a:cubicBezTo>
                    <a:pt x="3465556" y="1701962"/>
                    <a:pt x="3460436" y="1695379"/>
                    <a:pt x="3454585" y="1693184"/>
                  </a:cubicBezTo>
                  <a:cubicBezTo>
                    <a:pt x="3448734" y="1690258"/>
                    <a:pt x="3445809" y="1685869"/>
                    <a:pt x="3448003" y="1681480"/>
                  </a:cubicBezTo>
                  <a:cubicBezTo>
                    <a:pt x="3450197" y="1677823"/>
                    <a:pt x="3456780" y="1678554"/>
                    <a:pt x="3462631" y="1683675"/>
                  </a:cubicBezTo>
                  <a:cubicBezTo>
                    <a:pt x="3471407" y="1690990"/>
                    <a:pt x="3472138" y="1690258"/>
                    <a:pt x="3468482" y="1680017"/>
                  </a:cubicBezTo>
                  <a:cubicBezTo>
                    <a:pt x="3465556" y="1672703"/>
                    <a:pt x="3458974" y="1669777"/>
                    <a:pt x="3450929" y="1671971"/>
                  </a:cubicBezTo>
                  <a:cubicBezTo>
                    <a:pt x="3442883" y="1674166"/>
                    <a:pt x="3438495" y="1671971"/>
                    <a:pt x="3438495" y="1664656"/>
                  </a:cubicBezTo>
                  <a:cubicBezTo>
                    <a:pt x="3438495" y="1657341"/>
                    <a:pt x="3442883" y="1654415"/>
                    <a:pt x="3450197" y="1657341"/>
                  </a:cubicBezTo>
                  <a:cubicBezTo>
                    <a:pt x="3458242" y="1660267"/>
                    <a:pt x="3457511" y="1658073"/>
                    <a:pt x="3447272" y="1646369"/>
                  </a:cubicBezTo>
                  <a:cubicBezTo>
                    <a:pt x="3439958" y="1638323"/>
                    <a:pt x="3432644" y="1633202"/>
                    <a:pt x="3430450" y="1635397"/>
                  </a:cubicBezTo>
                  <a:cubicBezTo>
                    <a:pt x="3428256" y="1637591"/>
                    <a:pt x="3421674" y="1632471"/>
                    <a:pt x="3415823" y="1623693"/>
                  </a:cubicBezTo>
                  <a:cubicBezTo>
                    <a:pt x="3409972" y="1615647"/>
                    <a:pt x="3401195" y="1610526"/>
                    <a:pt x="3395344" y="1612721"/>
                  </a:cubicBezTo>
                  <a:cubicBezTo>
                    <a:pt x="3390225" y="1614915"/>
                    <a:pt x="3383642" y="1612721"/>
                    <a:pt x="3380717" y="1608332"/>
                  </a:cubicBezTo>
                  <a:cubicBezTo>
                    <a:pt x="3377791" y="1603943"/>
                    <a:pt x="3378523" y="1602480"/>
                    <a:pt x="3383642" y="1605406"/>
                  </a:cubicBezTo>
                  <a:cubicBezTo>
                    <a:pt x="3391687" y="1609795"/>
                    <a:pt x="3390956" y="1600286"/>
                    <a:pt x="3381448" y="1579073"/>
                  </a:cubicBezTo>
                  <a:cubicBezTo>
                    <a:pt x="3378523" y="1571758"/>
                    <a:pt x="3373403" y="1568100"/>
                    <a:pt x="3369015" y="1570295"/>
                  </a:cubicBezTo>
                  <a:cubicBezTo>
                    <a:pt x="3365358" y="1572489"/>
                    <a:pt x="3368283" y="1579073"/>
                    <a:pt x="3375597" y="1584925"/>
                  </a:cubicBezTo>
                  <a:cubicBezTo>
                    <a:pt x="3382911" y="1590045"/>
                    <a:pt x="3385105" y="1595165"/>
                    <a:pt x="3379985" y="1595165"/>
                  </a:cubicBezTo>
                  <a:cubicBezTo>
                    <a:pt x="3375597" y="1595165"/>
                    <a:pt x="3369015" y="1592239"/>
                    <a:pt x="3366821" y="1587850"/>
                  </a:cubicBezTo>
                  <a:cubicBezTo>
                    <a:pt x="3364626" y="1584193"/>
                    <a:pt x="3355119" y="1576878"/>
                    <a:pt x="3346342" y="1571758"/>
                  </a:cubicBezTo>
                  <a:cubicBezTo>
                    <a:pt x="3332446" y="1565174"/>
                    <a:pt x="3331715" y="1565174"/>
                    <a:pt x="3337566" y="1573952"/>
                  </a:cubicBezTo>
                  <a:cubicBezTo>
                    <a:pt x="3341954" y="1579804"/>
                    <a:pt x="3339760" y="1579073"/>
                    <a:pt x="3332446" y="1571758"/>
                  </a:cubicBezTo>
                  <a:cubicBezTo>
                    <a:pt x="3317087" y="1554202"/>
                    <a:pt x="3257115" y="1552739"/>
                    <a:pt x="3263697" y="1569563"/>
                  </a:cubicBezTo>
                  <a:cubicBezTo>
                    <a:pt x="3265891" y="1575415"/>
                    <a:pt x="3264428" y="1580536"/>
                    <a:pt x="3260771" y="1580536"/>
                  </a:cubicBezTo>
                  <a:cubicBezTo>
                    <a:pt x="3256383" y="1580536"/>
                    <a:pt x="3254189" y="1583462"/>
                    <a:pt x="3255652" y="1587119"/>
                  </a:cubicBezTo>
                  <a:cubicBezTo>
                    <a:pt x="3256383" y="1590776"/>
                    <a:pt x="3254189" y="1593702"/>
                    <a:pt x="3249801" y="1593702"/>
                  </a:cubicBezTo>
                  <a:cubicBezTo>
                    <a:pt x="3246144" y="1593702"/>
                    <a:pt x="3243218" y="1590776"/>
                    <a:pt x="3244681" y="1586388"/>
                  </a:cubicBezTo>
                  <a:cubicBezTo>
                    <a:pt x="3245413" y="1582730"/>
                    <a:pt x="3243218" y="1581267"/>
                    <a:pt x="3238830" y="1584193"/>
                  </a:cubicBezTo>
                  <a:cubicBezTo>
                    <a:pt x="3230054" y="1589313"/>
                    <a:pt x="3259309" y="1631008"/>
                    <a:pt x="3273205" y="1632471"/>
                  </a:cubicBezTo>
                  <a:cubicBezTo>
                    <a:pt x="3278324" y="1633202"/>
                    <a:pt x="3286370" y="1633934"/>
                    <a:pt x="3291489" y="1634665"/>
                  </a:cubicBezTo>
                  <a:cubicBezTo>
                    <a:pt x="3295877" y="1634665"/>
                    <a:pt x="3300266" y="1641249"/>
                    <a:pt x="3301728" y="1648564"/>
                  </a:cubicBezTo>
                  <a:cubicBezTo>
                    <a:pt x="3302460" y="1655147"/>
                    <a:pt x="3300266" y="1659536"/>
                    <a:pt x="3296609" y="1656610"/>
                  </a:cubicBezTo>
                  <a:cubicBezTo>
                    <a:pt x="3292952" y="1654415"/>
                    <a:pt x="3292221" y="1648564"/>
                    <a:pt x="3294415" y="1644175"/>
                  </a:cubicBezTo>
                  <a:cubicBezTo>
                    <a:pt x="3298071" y="1637591"/>
                    <a:pt x="3296609" y="1638323"/>
                    <a:pt x="3290026" y="1644175"/>
                  </a:cubicBezTo>
                  <a:cubicBezTo>
                    <a:pt x="3281981" y="1651490"/>
                    <a:pt x="3282713" y="1655878"/>
                    <a:pt x="3293683" y="1668314"/>
                  </a:cubicBezTo>
                  <a:cubicBezTo>
                    <a:pt x="3300997" y="1676360"/>
                    <a:pt x="3308311" y="1681480"/>
                    <a:pt x="3310505" y="1679286"/>
                  </a:cubicBezTo>
                  <a:cubicBezTo>
                    <a:pt x="3312699" y="1677091"/>
                    <a:pt x="3319281" y="1680017"/>
                    <a:pt x="3325132" y="1685138"/>
                  </a:cubicBezTo>
                  <a:cubicBezTo>
                    <a:pt x="3334640" y="1691721"/>
                    <a:pt x="3335372" y="1691721"/>
                    <a:pt x="3330983" y="1685138"/>
                  </a:cubicBezTo>
                  <a:cubicBezTo>
                    <a:pt x="3323670" y="1671240"/>
                    <a:pt x="3344879" y="1673434"/>
                    <a:pt x="3355850" y="1686601"/>
                  </a:cubicBezTo>
                  <a:cubicBezTo>
                    <a:pt x="3360970" y="1692453"/>
                    <a:pt x="3368283" y="1697573"/>
                    <a:pt x="3371940" y="1697573"/>
                  </a:cubicBezTo>
                  <a:cubicBezTo>
                    <a:pt x="3376328" y="1697573"/>
                    <a:pt x="3375597" y="1692453"/>
                    <a:pt x="3370477" y="1686601"/>
                  </a:cubicBezTo>
                  <a:cubicBezTo>
                    <a:pt x="3365358" y="1680749"/>
                    <a:pt x="3363895" y="1675629"/>
                    <a:pt x="3366821" y="1675629"/>
                  </a:cubicBezTo>
                  <a:cubicBezTo>
                    <a:pt x="3369746" y="1675629"/>
                    <a:pt x="3368283" y="1671240"/>
                    <a:pt x="3363895" y="1665388"/>
                  </a:cubicBezTo>
                  <a:cubicBezTo>
                    <a:pt x="3358776" y="1659536"/>
                    <a:pt x="3349268" y="1655878"/>
                    <a:pt x="3342685" y="1657341"/>
                  </a:cubicBezTo>
                  <a:cubicBezTo>
                    <a:pt x="3336103" y="1658804"/>
                    <a:pt x="3322207" y="1650027"/>
                    <a:pt x="3311968" y="1638323"/>
                  </a:cubicBezTo>
                  <a:cubicBezTo>
                    <a:pt x="3301728" y="1625888"/>
                    <a:pt x="3286370" y="1615647"/>
                    <a:pt x="3278324" y="1615647"/>
                  </a:cubicBezTo>
                  <a:cubicBezTo>
                    <a:pt x="3270279" y="1614915"/>
                    <a:pt x="3262966" y="1609795"/>
                    <a:pt x="3262966" y="1604675"/>
                  </a:cubicBezTo>
                  <a:cubicBezTo>
                    <a:pt x="3262966" y="1590776"/>
                    <a:pt x="3268085" y="1592239"/>
                    <a:pt x="3311968" y="1621499"/>
                  </a:cubicBezTo>
                  <a:cubicBezTo>
                    <a:pt x="3345611" y="1644175"/>
                    <a:pt x="3349268" y="1645638"/>
                    <a:pt x="3334640" y="1629545"/>
                  </a:cubicBezTo>
                  <a:cubicBezTo>
                    <a:pt x="3325132" y="1619304"/>
                    <a:pt x="3306848" y="1605406"/>
                    <a:pt x="3293683" y="1599554"/>
                  </a:cubicBezTo>
                  <a:cubicBezTo>
                    <a:pt x="3281250" y="1593702"/>
                    <a:pt x="3270279" y="1583462"/>
                    <a:pt x="3270279" y="1576878"/>
                  </a:cubicBezTo>
                  <a:cubicBezTo>
                    <a:pt x="3270279" y="1567369"/>
                    <a:pt x="3271742" y="1567369"/>
                    <a:pt x="3282713" y="1576878"/>
                  </a:cubicBezTo>
                  <a:cubicBezTo>
                    <a:pt x="3299534" y="1592239"/>
                    <a:pt x="3308311" y="1590776"/>
                    <a:pt x="3296609" y="1575415"/>
                  </a:cubicBezTo>
                  <a:cubicBezTo>
                    <a:pt x="3288564" y="1564443"/>
                    <a:pt x="3289295" y="1564443"/>
                    <a:pt x="3302460" y="1576147"/>
                  </a:cubicBezTo>
                  <a:cubicBezTo>
                    <a:pt x="3311968" y="1583462"/>
                    <a:pt x="3317819" y="1592239"/>
                    <a:pt x="3315624" y="1594434"/>
                  </a:cubicBezTo>
                  <a:cubicBezTo>
                    <a:pt x="3314162" y="1597360"/>
                    <a:pt x="3321475" y="1598823"/>
                    <a:pt x="3332446" y="1598823"/>
                  </a:cubicBezTo>
                  <a:cubicBezTo>
                    <a:pt x="3343417" y="1598091"/>
                    <a:pt x="3358044" y="1603943"/>
                    <a:pt x="3365358" y="1611258"/>
                  </a:cubicBezTo>
                  <a:cubicBezTo>
                    <a:pt x="3379254" y="1625156"/>
                    <a:pt x="3381448" y="1639054"/>
                    <a:pt x="3369746" y="1639054"/>
                  </a:cubicBezTo>
                  <a:cubicBezTo>
                    <a:pt x="3366089" y="1639054"/>
                    <a:pt x="3363895" y="1636860"/>
                    <a:pt x="3366089" y="1633202"/>
                  </a:cubicBezTo>
                  <a:cubicBezTo>
                    <a:pt x="3371209" y="1624425"/>
                    <a:pt x="3353656" y="1606138"/>
                    <a:pt x="3337566" y="1604675"/>
                  </a:cubicBezTo>
                  <a:cubicBezTo>
                    <a:pt x="3322938" y="1603943"/>
                    <a:pt x="3322938" y="1603943"/>
                    <a:pt x="3336834" y="1614184"/>
                  </a:cubicBezTo>
                  <a:cubicBezTo>
                    <a:pt x="3344879" y="1620036"/>
                    <a:pt x="3354387" y="1624425"/>
                    <a:pt x="3358044" y="1624425"/>
                  </a:cubicBezTo>
                  <a:cubicBezTo>
                    <a:pt x="3360970" y="1624425"/>
                    <a:pt x="3362432" y="1627351"/>
                    <a:pt x="3360238" y="1631008"/>
                  </a:cubicBezTo>
                  <a:cubicBezTo>
                    <a:pt x="3355119" y="1638323"/>
                    <a:pt x="3388030" y="1670508"/>
                    <a:pt x="3393881" y="1663925"/>
                  </a:cubicBezTo>
                  <a:cubicBezTo>
                    <a:pt x="3396807" y="1661730"/>
                    <a:pt x="3401927" y="1666851"/>
                    <a:pt x="3407046" y="1674897"/>
                  </a:cubicBezTo>
                  <a:cubicBezTo>
                    <a:pt x="3411434" y="1683675"/>
                    <a:pt x="3420942" y="1689527"/>
                    <a:pt x="3427525" y="1688795"/>
                  </a:cubicBezTo>
                  <a:cubicBezTo>
                    <a:pt x="3434838" y="1687332"/>
                    <a:pt x="3443615" y="1694647"/>
                    <a:pt x="3449466" y="1707082"/>
                  </a:cubicBezTo>
                  <a:cubicBezTo>
                    <a:pt x="3456780" y="1722443"/>
                    <a:pt x="3463362" y="1726832"/>
                    <a:pt x="3473601" y="1724638"/>
                  </a:cubicBezTo>
                  <a:cubicBezTo>
                    <a:pt x="3480915" y="1722443"/>
                    <a:pt x="3491154" y="1725369"/>
                    <a:pt x="3495542" y="1731221"/>
                  </a:cubicBezTo>
                  <a:cubicBezTo>
                    <a:pt x="3500662" y="1737073"/>
                    <a:pt x="3506513" y="1739999"/>
                    <a:pt x="3508707" y="1737073"/>
                  </a:cubicBezTo>
                  <a:cubicBezTo>
                    <a:pt x="3510901" y="1734147"/>
                    <a:pt x="3508707" y="1730490"/>
                    <a:pt x="3503588" y="1729027"/>
                  </a:cubicBezTo>
                  <a:close/>
                  <a:moveTo>
                    <a:pt x="3652056" y="1734147"/>
                  </a:moveTo>
                  <a:cubicBezTo>
                    <a:pt x="3664490" y="1729027"/>
                    <a:pt x="3663758" y="1727564"/>
                    <a:pt x="3644743" y="1727564"/>
                  </a:cubicBezTo>
                  <a:cubicBezTo>
                    <a:pt x="3628652" y="1726832"/>
                    <a:pt x="3625727" y="1724638"/>
                    <a:pt x="3633041" y="1720249"/>
                  </a:cubicBezTo>
                  <a:cubicBezTo>
                    <a:pt x="3638892" y="1716592"/>
                    <a:pt x="3654982" y="1715129"/>
                    <a:pt x="3668878" y="1717323"/>
                  </a:cubicBezTo>
                  <a:cubicBezTo>
                    <a:pt x="3686431" y="1720249"/>
                    <a:pt x="3693013" y="1719518"/>
                    <a:pt x="3689356" y="1713666"/>
                  </a:cubicBezTo>
                  <a:cubicBezTo>
                    <a:pt x="3687162" y="1709277"/>
                    <a:pt x="3663027" y="1706351"/>
                    <a:pt x="3635235" y="1706351"/>
                  </a:cubicBezTo>
                  <a:cubicBezTo>
                    <a:pt x="3581844" y="1707082"/>
                    <a:pt x="3567948" y="1710008"/>
                    <a:pt x="3567948" y="1720980"/>
                  </a:cubicBezTo>
                  <a:cubicBezTo>
                    <a:pt x="3567948" y="1725369"/>
                    <a:pt x="3572337" y="1724638"/>
                    <a:pt x="3578919" y="1719518"/>
                  </a:cubicBezTo>
                  <a:cubicBezTo>
                    <a:pt x="3586233" y="1712934"/>
                    <a:pt x="3589890" y="1712934"/>
                    <a:pt x="3589890" y="1718786"/>
                  </a:cubicBezTo>
                  <a:cubicBezTo>
                    <a:pt x="3589890" y="1723175"/>
                    <a:pt x="3593546" y="1726832"/>
                    <a:pt x="3597935" y="1726832"/>
                  </a:cubicBezTo>
                  <a:cubicBezTo>
                    <a:pt x="3601592" y="1726832"/>
                    <a:pt x="3603054" y="1722443"/>
                    <a:pt x="3600129" y="1718055"/>
                  </a:cubicBezTo>
                  <a:cubicBezTo>
                    <a:pt x="3597203" y="1712934"/>
                    <a:pt x="3603054" y="1715860"/>
                    <a:pt x="3612562" y="1725369"/>
                  </a:cubicBezTo>
                  <a:cubicBezTo>
                    <a:pt x="3631578" y="1742925"/>
                    <a:pt x="3631578" y="1742925"/>
                    <a:pt x="3652056" y="1734147"/>
                  </a:cubicBezTo>
                  <a:close/>
                  <a:moveTo>
                    <a:pt x="3943143" y="1729027"/>
                  </a:moveTo>
                  <a:cubicBezTo>
                    <a:pt x="3938023" y="1727564"/>
                    <a:pt x="3929247" y="1727564"/>
                    <a:pt x="3924859" y="1729027"/>
                  </a:cubicBezTo>
                  <a:cubicBezTo>
                    <a:pt x="3919739" y="1731221"/>
                    <a:pt x="3923396" y="1732684"/>
                    <a:pt x="3933635" y="1732684"/>
                  </a:cubicBezTo>
                  <a:cubicBezTo>
                    <a:pt x="3943874" y="1732684"/>
                    <a:pt x="3947531" y="1731221"/>
                    <a:pt x="3943143" y="1729027"/>
                  </a:cubicBezTo>
                  <a:close/>
                  <a:moveTo>
                    <a:pt x="3975324" y="1729758"/>
                  </a:moveTo>
                  <a:cubicBezTo>
                    <a:pt x="3973129" y="1727564"/>
                    <a:pt x="3966547" y="1726832"/>
                    <a:pt x="3961427" y="1729027"/>
                  </a:cubicBezTo>
                  <a:cubicBezTo>
                    <a:pt x="3955576" y="1731221"/>
                    <a:pt x="3957771" y="1733416"/>
                    <a:pt x="3965816" y="1733416"/>
                  </a:cubicBezTo>
                  <a:cubicBezTo>
                    <a:pt x="3973861" y="1734147"/>
                    <a:pt x="3978249" y="1731953"/>
                    <a:pt x="3975324" y="1729758"/>
                  </a:cubicBezTo>
                  <a:close/>
                  <a:moveTo>
                    <a:pt x="7047825" y="1692453"/>
                  </a:moveTo>
                  <a:cubicBezTo>
                    <a:pt x="7041242" y="1684406"/>
                    <a:pt x="7036854" y="1685138"/>
                    <a:pt x="7022958" y="1698305"/>
                  </a:cubicBezTo>
                  <a:cubicBezTo>
                    <a:pt x="7009062" y="1710740"/>
                    <a:pt x="7007599" y="1716592"/>
                    <a:pt x="7014182" y="1724638"/>
                  </a:cubicBezTo>
                  <a:cubicBezTo>
                    <a:pt x="7020764" y="1732684"/>
                    <a:pt x="7025152" y="1731953"/>
                    <a:pt x="7039048" y="1718786"/>
                  </a:cubicBezTo>
                  <a:cubicBezTo>
                    <a:pt x="7052944" y="1706351"/>
                    <a:pt x="7054407" y="1700499"/>
                    <a:pt x="7047825" y="1692453"/>
                  </a:cubicBezTo>
                  <a:close/>
                  <a:moveTo>
                    <a:pt x="3551127" y="1718786"/>
                  </a:moveTo>
                  <a:cubicBezTo>
                    <a:pt x="3540888" y="1712934"/>
                    <a:pt x="3535037" y="1712934"/>
                    <a:pt x="3529186" y="1718786"/>
                  </a:cubicBezTo>
                  <a:cubicBezTo>
                    <a:pt x="3523335" y="1724638"/>
                    <a:pt x="3526991" y="1726832"/>
                    <a:pt x="3543082" y="1726832"/>
                  </a:cubicBezTo>
                  <a:cubicBezTo>
                    <a:pt x="3561366" y="1726101"/>
                    <a:pt x="3562829" y="1725369"/>
                    <a:pt x="3551127" y="1718786"/>
                  </a:cubicBezTo>
                  <a:close/>
                  <a:moveTo>
                    <a:pt x="4090881" y="1706351"/>
                  </a:moveTo>
                  <a:cubicBezTo>
                    <a:pt x="4086492" y="1701230"/>
                    <a:pt x="4066014" y="1714397"/>
                    <a:pt x="4069671" y="1720249"/>
                  </a:cubicBezTo>
                  <a:cubicBezTo>
                    <a:pt x="4071865" y="1723906"/>
                    <a:pt x="4077716" y="1722443"/>
                    <a:pt x="4083567" y="1717323"/>
                  </a:cubicBezTo>
                  <a:cubicBezTo>
                    <a:pt x="4088686" y="1712934"/>
                    <a:pt x="4092343" y="1707814"/>
                    <a:pt x="4090881" y="1706351"/>
                  </a:cubicBezTo>
                  <a:close/>
                  <a:moveTo>
                    <a:pt x="3882439" y="1712203"/>
                  </a:moveTo>
                  <a:cubicBezTo>
                    <a:pt x="3892678" y="1707082"/>
                    <a:pt x="3897067" y="1707082"/>
                    <a:pt x="3897067" y="1712203"/>
                  </a:cubicBezTo>
                  <a:cubicBezTo>
                    <a:pt x="3897067" y="1722443"/>
                    <a:pt x="4000190" y="1715860"/>
                    <a:pt x="4049924" y="1701962"/>
                  </a:cubicBezTo>
                  <a:cubicBezTo>
                    <a:pt x="4076253" y="1694647"/>
                    <a:pt x="4093806" y="1693184"/>
                    <a:pt x="4102583" y="1697573"/>
                  </a:cubicBezTo>
                  <a:cubicBezTo>
                    <a:pt x="4109896" y="1701962"/>
                    <a:pt x="4117941" y="1704888"/>
                    <a:pt x="4121598" y="1704156"/>
                  </a:cubicBezTo>
                  <a:cubicBezTo>
                    <a:pt x="4124524" y="1704156"/>
                    <a:pt x="4114285" y="1697573"/>
                    <a:pt x="4098194" y="1689527"/>
                  </a:cubicBezTo>
                  <a:cubicBezTo>
                    <a:pt x="4074790" y="1678554"/>
                    <a:pt x="4072596" y="1675629"/>
                    <a:pt x="4085761" y="1675629"/>
                  </a:cubicBezTo>
                  <a:cubicBezTo>
                    <a:pt x="4095269" y="1675629"/>
                    <a:pt x="4109165" y="1671971"/>
                    <a:pt x="4117210" y="1668314"/>
                  </a:cubicBezTo>
                  <a:cubicBezTo>
                    <a:pt x="4127449" y="1662462"/>
                    <a:pt x="4136226" y="1663925"/>
                    <a:pt x="4150853" y="1672703"/>
                  </a:cubicBezTo>
                  <a:lnTo>
                    <a:pt x="4171332" y="1684406"/>
                  </a:lnTo>
                  <a:lnTo>
                    <a:pt x="4154510" y="1669777"/>
                  </a:lnTo>
                  <a:cubicBezTo>
                    <a:pt x="4137689" y="1654415"/>
                    <a:pt x="4137689" y="1654415"/>
                    <a:pt x="4153047" y="1646369"/>
                  </a:cubicBezTo>
                  <a:cubicBezTo>
                    <a:pt x="4168406" y="1638323"/>
                    <a:pt x="4185228" y="1642712"/>
                    <a:pt x="4178645" y="1653684"/>
                  </a:cubicBezTo>
                  <a:cubicBezTo>
                    <a:pt x="4176451" y="1657341"/>
                    <a:pt x="4177914" y="1661730"/>
                    <a:pt x="4180840" y="1663925"/>
                  </a:cubicBezTo>
                  <a:cubicBezTo>
                    <a:pt x="4184496" y="1666119"/>
                    <a:pt x="4198393" y="1655878"/>
                    <a:pt x="4212289" y="1640517"/>
                  </a:cubicBezTo>
                  <a:lnTo>
                    <a:pt x="4237155" y="1613452"/>
                  </a:lnTo>
                  <a:lnTo>
                    <a:pt x="4213752" y="1634665"/>
                  </a:lnTo>
                  <a:cubicBezTo>
                    <a:pt x="4188153" y="1657341"/>
                    <a:pt x="4180840" y="1653684"/>
                    <a:pt x="4202781" y="1629545"/>
                  </a:cubicBezTo>
                  <a:cubicBezTo>
                    <a:pt x="4215214" y="1614915"/>
                    <a:pt x="4215214" y="1614915"/>
                    <a:pt x="4193273" y="1628082"/>
                  </a:cubicBezTo>
                  <a:lnTo>
                    <a:pt x="4171332" y="1641980"/>
                  </a:lnTo>
                  <a:lnTo>
                    <a:pt x="4188885" y="1622230"/>
                  </a:lnTo>
                  <a:cubicBezTo>
                    <a:pt x="4199124" y="1611258"/>
                    <a:pt x="4208632" y="1603943"/>
                    <a:pt x="4210095" y="1606138"/>
                  </a:cubicBezTo>
                  <a:cubicBezTo>
                    <a:pt x="4212289" y="1608332"/>
                    <a:pt x="4219603" y="1604675"/>
                    <a:pt x="4226185" y="1598823"/>
                  </a:cubicBezTo>
                  <a:cubicBezTo>
                    <a:pt x="4233499" y="1592239"/>
                    <a:pt x="4243006" y="1587850"/>
                    <a:pt x="4248857" y="1589313"/>
                  </a:cubicBezTo>
                  <a:cubicBezTo>
                    <a:pt x="4253977" y="1590776"/>
                    <a:pt x="4259097" y="1586388"/>
                    <a:pt x="4259097" y="1580536"/>
                  </a:cubicBezTo>
                  <a:cubicBezTo>
                    <a:pt x="4260559" y="1562249"/>
                    <a:pt x="4271530" y="1543961"/>
                    <a:pt x="4278112" y="1548350"/>
                  </a:cubicBezTo>
                  <a:cubicBezTo>
                    <a:pt x="4281769" y="1550545"/>
                    <a:pt x="4282501" y="1547619"/>
                    <a:pt x="4280307" y="1541767"/>
                  </a:cubicBezTo>
                  <a:cubicBezTo>
                    <a:pt x="4278112" y="1535915"/>
                    <a:pt x="4279575" y="1528600"/>
                    <a:pt x="4283963" y="1525674"/>
                  </a:cubicBezTo>
                  <a:cubicBezTo>
                    <a:pt x="4295665" y="1519091"/>
                    <a:pt x="4293471" y="1509582"/>
                    <a:pt x="4281038" y="1509582"/>
                  </a:cubicBezTo>
                  <a:cubicBezTo>
                    <a:pt x="4275187" y="1509582"/>
                    <a:pt x="4271530" y="1511045"/>
                    <a:pt x="4273724" y="1513239"/>
                  </a:cubicBezTo>
                  <a:cubicBezTo>
                    <a:pt x="4279575" y="1519091"/>
                    <a:pt x="4262754" y="1544693"/>
                    <a:pt x="4255440" y="1540304"/>
                  </a:cubicBezTo>
                  <a:cubicBezTo>
                    <a:pt x="4252514" y="1538110"/>
                    <a:pt x="4242275" y="1545424"/>
                    <a:pt x="4234230" y="1555665"/>
                  </a:cubicBezTo>
                  <a:cubicBezTo>
                    <a:pt x="4225453" y="1566637"/>
                    <a:pt x="4218871" y="1572489"/>
                    <a:pt x="4218871" y="1569563"/>
                  </a:cubicBezTo>
                  <a:cubicBezTo>
                    <a:pt x="4218871" y="1566637"/>
                    <a:pt x="4203512" y="1577610"/>
                    <a:pt x="4185228" y="1594434"/>
                  </a:cubicBezTo>
                  <a:cubicBezTo>
                    <a:pt x="4149391" y="1628082"/>
                    <a:pt x="4114285" y="1645638"/>
                    <a:pt x="4082104" y="1647101"/>
                  </a:cubicBezTo>
                  <a:lnTo>
                    <a:pt x="4061626" y="1647832"/>
                  </a:lnTo>
                  <a:lnTo>
                    <a:pt x="4083567" y="1653684"/>
                  </a:lnTo>
                  <a:cubicBezTo>
                    <a:pt x="4103314" y="1658804"/>
                    <a:pt x="4101851" y="1659536"/>
                    <a:pt x="4071134" y="1660267"/>
                  </a:cubicBezTo>
                  <a:cubicBezTo>
                    <a:pt x="4052118" y="1660267"/>
                    <a:pt x="4034565" y="1663925"/>
                    <a:pt x="4032371" y="1668314"/>
                  </a:cubicBezTo>
                  <a:cubicBezTo>
                    <a:pt x="4029445" y="1672703"/>
                    <a:pt x="4022863" y="1671971"/>
                    <a:pt x="4014086" y="1666851"/>
                  </a:cubicBezTo>
                  <a:cubicBezTo>
                    <a:pt x="4003847" y="1660267"/>
                    <a:pt x="3997265" y="1660267"/>
                    <a:pt x="3992145" y="1665388"/>
                  </a:cubicBezTo>
                  <a:cubicBezTo>
                    <a:pt x="3986294" y="1671240"/>
                    <a:pt x="3987026" y="1674897"/>
                    <a:pt x="3995802" y="1678554"/>
                  </a:cubicBezTo>
                  <a:cubicBezTo>
                    <a:pt x="4002384" y="1680749"/>
                    <a:pt x="4005310" y="1680017"/>
                    <a:pt x="4003116" y="1675629"/>
                  </a:cubicBezTo>
                  <a:cubicBezTo>
                    <a:pt x="3997265" y="1666851"/>
                    <a:pt x="4008967" y="1666119"/>
                    <a:pt x="4018475" y="1674897"/>
                  </a:cubicBezTo>
                  <a:cubicBezTo>
                    <a:pt x="4022131" y="1678554"/>
                    <a:pt x="4031639" y="1682943"/>
                    <a:pt x="4039684" y="1685138"/>
                  </a:cubicBezTo>
                  <a:cubicBezTo>
                    <a:pt x="4051386" y="1688064"/>
                    <a:pt x="4050655" y="1688795"/>
                    <a:pt x="4036028" y="1689527"/>
                  </a:cubicBezTo>
                  <a:cubicBezTo>
                    <a:pt x="4025057" y="1689527"/>
                    <a:pt x="4012624" y="1694647"/>
                    <a:pt x="4007504" y="1699767"/>
                  </a:cubicBezTo>
                  <a:cubicBezTo>
                    <a:pt x="4001653" y="1704156"/>
                    <a:pt x="3999459" y="1704888"/>
                    <a:pt x="4001653" y="1700499"/>
                  </a:cubicBezTo>
                  <a:cubicBezTo>
                    <a:pt x="4007504" y="1690258"/>
                    <a:pt x="3984100" y="1690258"/>
                    <a:pt x="3970935" y="1700499"/>
                  </a:cubicBezTo>
                  <a:cubicBezTo>
                    <a:pt x="3962159" y="1707082"/>
                    <a:pt x="3961427" y="1706351"/>
                    <a:pt x="3966547" y="1698305"/>
                  </a:cubicBezTo>
                  <a:cubicBezTo>
                    <a:pt x="3970935" y="1690258"/>
                    <a:pt x="3969473" y="1688795"/>
                    <a:pt x="3958502" y="1693916"/>
                  </a:cubicBezTo>
                  <a:cubicBezTo>
                    <a:pt x="3938023" y="1701962"/>
                    <a:pt x="3872200" y="1699767"/>
                    <a:pt x="3869274" y="1690990"/>
                  </a:cubicBezTo>
                  <a:cubicBezTo>
                    <a:pt x="3867812" y="1686601"/>
                    <a:pt x="3863423" y="1684406"/>
                    <a:pt x="3860498" y="1686601"/>
                  </a:cubicBezTo>
                  <a:cubicBezTo>
                    <a:pt x="3856841" y="1688795"/>
                    <a:pt x="3852453" y="1687332"/>
                    <a:pt x="3849527" y="1682943"/>
                  </a:cubicBezTo>
                  <a:cubicBezTo>
                    <a:pt x="3847333" y="1679286"/>
                    <a:pt x="3848796" y="1675629"/>
                    <a:pt x="3853184" y="1675629"/>
                  </a:cubicBezTo>
                  <a:cubicBezTo>
                    <a:pt x="3857572" y="1675629"/>
                    <a:pt x="3859767" y="1673434"/>
                    <a:pt x="3858304" y="1670508"/>
                  </a:cubicBezTo>
                  <a:cubicBezTo>
                    <a:pt x="3856110" y="1666851"/>
                    <a:pt x="3863423" y="1658073"/>
                    <a:pt x="3873663" y="1650758"/>
                  </a:cubicBezTo>
                  <a:cubicBezTo>
                    <a:pt x="3883902" y="1642712"/>
                    <a:pt x="3889753" y="1641249"/>
                    <a:pt x="3886096" y="1646369"/>
                  </a:cubicBezTo>
                  <a:cubicBezTo>
                    <a:pt x="3881708" y="1653684"/>
                    <a:pt x="3883170" y="1655147"/>
                    <a:pt x="3892678" y="1651490"/>
                  </a:cubicBezTo>
                  <a:cubicBezTo>
                    <a:pt x="3899992" y="1648564"/>
                    <a:pt x="3911694" y="1646369"/>
                    <a:pt x="3919739" y="1646369"/>
                  </a:cubicBezTo>
                  <a:cubicBezTo>
                    <a:pt x="3945337" y="1646369"/>
                    <a:pt x="3933635" y="1633202"/>
                    <a:pt x="3905112" y="1630277"/>
                  </a:cubicBezTo>
                  <a:cubicBezTo>
                    <a:pt x="3875857" y="1628082"/>
                    <a:pt x="3873663" y="1628814"/>
                    <a:pt x="3847333" y="1666119"/>
                  </a:cubicBezTo>
                  <a:cubicBezTo>
                    <a:pt x="3828317" y="1692453"/>
                    <a:pt x="3826855" y="1700499"/>
                    <a:pt x="3841482" y="1695379"/>
                  </a:cubicBezTo>
                  <a:cubicBezTo>
                    <a:pt x="3847333" y="1693184"/>
                    <a:pt x="3856110" y="1696110"/>
                    <a:pt x="3861229" y="1701962"/>
                  </a:cubicBezTo>
                  <a:cubicBezTo>
                    <a:pt x="3868543" y="1710740"/>
                    <a:pt x="3865618" y="1711471"/>
                    <a:pt x="3842214" y="1707814"/>
                  </a:cubicBezTo>
                  <a:cubicBezTo>
                    <a:pt x="3827586" y="1705619"/>
                    <a:pt x="3816615" y="1706351"/>
                    <a:pt x="3818810" y="1710008"/>
                  </a:cubicBezTo>
                  <a:cubicBezTo>
                    <a:pt x="3824661" y="1719518"/>
                    <a:pt x="3866349" y="1720980"/>
                    <a:pt x="3882439" y="1712203"/>
                  </a:cubicBezTo>
                  <a:close/>
                  <a:moveTo>
                    <a:pt x="6336929" y="1700499"/>
                  </a:moveTo>
                  <a:cubicBezTo>
                    <a:pt x="6331078" y="1694647"/>
                    <a:pt x="6323765" y="1683675"/>
                    <a:pt x="6321571" y="1675629"/>
                  </a:cubicBezTo>
                  <a:cubicBezTo>
                    <a:pt x="6318645" y="1667582"/>
                    <a:pt x="6313525" y="1662462"/>
                    <a:pt x="6309869" y="1664656"/>
                  </a:cubicBezTo>
                  <a:cubicBezTo>
                    <a:pt x="6306212" y="1667582"/>
                    <a:pt x="6303286" y="1663925"/>
                    <a:pt x="6303286" y="1658073"/>
                  </a:cubicBezTo>
                  <a:cubicBezTo>
                    <a:pt x="6303286" y="1651490"/>
                    <a:pt x="6296704" y="1642712"/>
                    <a:pt x="6288659" y="1637591"/>
                  </a:cubicBezTo>
                  <a:cubicBezTo>
                    <a:pt x="6280614" y="1632471"/>
                    <a:pt x="6274031" y="1625888"/>
                    <a:pt x="6274031" y="1622230"/>
                  </a:cubicBezTo>
                  <a:cubicBezTo>
                    <a:pt x="6274031" y="1619304"/>
                    <a:pt x="6277688" y="1618573"/>
                    <a:pt x="6281345" y="1620767"/>
                  </a:cubicBezTo>
                  <a:cubicBezTo>
                    <a:pt x="6285733" y="1622962"/>
                    <a:pt x="6288659" y="1622230"/>
                    <a:pt x="6288659" y="1617841"/>
                  </a:cubicBezTo>
                  <a:cubicBezTo>
                    <a:pt x="6288659" y="1614184"/>
                    <a:pt x="6285733" y="1608332"/>
                    <a:pt x="6281345" y="1606138"/>
                  </a:cubicBezTo>
                  <a:cubicBezTo>
                    <a:pt x="6277688" y="1603943"/>
                    <a:pt x="6274031" y="1604675"/>
                    <a:pt x="6274031" y="1609064"/>
                  </a:cubicBezTo>
                  <a:cubicBezTo>
                    <a:pt x="6274031" y="1612721"/>
                    <a:pt x="6268180" y="1614915"/>
                    <a:pt x="6261598" y="1614184"/>
                  </a:cubicBezTo>
                  <a:cubicBezTo>
                    <a:pt x="6254284" y="1612721"/>
                    <a:pt x="6249896" y="1609064"/>
                    <a:pt x="6252090" y="1605406"/>
                  </a:cubicBezTo>
                  <a:cubicBezTo>
                    <a:pt x="6254284" y="1601749"/>
                    <a:pt x="6259404" y="1600286"/>
                    <a:pt x="6263061" y="1601017"/>
                  </a:cubicBezTo>
                  <a:cubicBezTo>
                    <a:pt x="6267449" y="1602480"/>
                    <a:pt x="6267449" y="1601017"/>
                    <a:pt x="6264523" y="1597360"/>
                  </a:cubicBezTo>
                  <a:cubicBezTo>
                    <a:pt x="6260867" y="1594434"/>
                    <a:pt x="6255747" y="1591508"/>
                    <a:pt x="6253553" y="1591508"/>
                  </a:cubicBezTo>
                  <a:cubicBezTo>
                    <a:pt x="6250627" y="1591508"/>
                    <a:pt x="6243314" y="1588582"/>
                    <a:pt x="6237463" y="1584925"/>
                  </a:cubicBezTo>
                  <a:cubicBezTo>
                    <a:pt x="6228686" y="1579804"/>
                    <a:pt x="6227955" y="1580536"/>
                    <a:pt x="6235268" y="1587850"/>
                  </a:cubicBezTo>
                  <a:cubicBezTo>
                    <a:pt x="6242582" y="1595897"/>
                    <a:pt x="6242582" y="1600286"/>
                    <a:pt x="6235268" y="1609064"/>
                  </a:cubicBezTo>
                  <a:cubicBezTo>
                    <a:pt x="6229418" y="1616378"/>
                    <a:pt x="6229418" y="1617841"/>
                    <a:pt x="6234537" y="1614915"/>
                  </a:cubicBezTo>
                  <a:cubicBezTo>
                    <a:pt x="6239657" y="1611989"/>
                    <a:pt x="6245508" y="1614915"/>
                    <a:pt x="6247702" y="1621499"/>
                  </a:cubicBezTo>
                  <a:cubicBezTo>
                    <a:pt x="6249896" y="1627351"/>
                    <a:pt x="6254284" y="1631008"/>
                    <a:pt x="6257941" y="1629545"/>
                  </a:cubicBezTo>
                  <a:cubicBezTo>
                    <a:pt x="6265986" y="1624425"/>
                    <a:pt x="6285002" y="1640517"/>
                    <a:pt x="6290853" y="1657341"/>
                  </a:cubicBezTo>
                  <a:cubicBezTo>
                    <a:pt x="6295973" y="1671971"/>
                    <a:pt x="6295973" y="1671971"/>
                    <a:pt x="6285002" y="1658073"/>
                  </a:cubicBezTo>
                  <a:cubicBezTo>
                    <a:pt x="6271106" y="1639786"/>
                    <a:pt x="6271106" y="1647101"/>
                    <a:pt x="6284271" y="1679286"/>
                  </a:cubicBezTo>
                  <a:cubicBezTo>
                    <a:pt x="6295973" y="1707082"/>
                    <a:pt x="6307674" y="1714397"/>
                    <a:pt x="6299629" y="1689527"/>
                  </a:cubicBezTo>
                  <a:cubicBezTo>
                    <a:pt x="6295241" y="1676360"/>
                    <a:pt x="6295973" y="1675629"/>
                    <a:pt x="6309137" y="1683675"/>
                  </a:cubicBezTo>
                  <a:cubicBezTo>
                    <a:pt x="6317914" y="1688795"/>
                    <a:pt x="6325959" y="1699767"/>
                    <a:pt x="6328153" y="1707082"/>
                  </a:cubicBezTo>
                  <a:cubicBezTo>
                    <a:pt x="6329616" y="1714397"/>
                    <a:pt x="6334735" y="1718786"/>
                    <a:pt x="6339124" y="1715860"/>
                  </a:cubicBezTo>
                  <a:cubicBezTo>
                    <a:pt x="6344975" y="1712934"/>
                    <a:pt x="6343512" y="1707814"/>
                    <a:pt x="6336929" y="1700499"/>
                  </a:cubicBezTo>
                  <a:close/>
                  <a:moveTo>
                    <a:pt x="7111454" y="1710740"/>
                  </a:moveTo>
                  <a:cubicBezTo>
                    <a:pt x="7121693" y="1706351"/>
                    <a:pt x="7129739" y="1699767"/>
                    <a:pt x="7129739" y="1696842"/>
                  </a:cubicBezTo>
                  <a:cubicBezTo>
                    <a:pt x="7129739" y="1692453"/>
                    <a:pt x="7113648" y="1683675"/>
                    <a:pt x="7104140" y="1682943"/>
                  </a:cubicBezTo>
                  <a:cubicBezTo>
                    <a:pt x="7101946" y="1682943"/>
                    <a:pt x="7093901" y="1676360"/>
                    <a:pt x="7085125" y="1667582"/>
                  </a:cubicBezTo>
                  <a:cubicBezTo>
                    <a:pt x="7070497" y="1652953"/>
                    <a:pt x="7069766" y="1652953"/>
                    <a:pt x="7054407" y="1666119"/>
                  </a:cubicBezTo>
                  <a:cubicBezTo>
                    <a:pt x="7038317" y="1679286"/>
                    <a:pt x="7038317" y="1679286"/>
                    <a:pt x="7051482" y="1663925"/>
                  </a:cubicBezTo>
                  <a:cubicBezTo>
                    <a:pt x="7063184" y="1650027"/>
                    <a:pt x="7063184" y="1647832"/>
                    <a:pt x="7052944" y="1639054"/>
                  </a:cubicBezTo>
                  <a:cubicBezTo>
                    <a:pt x="7043436" y="1631008"/>
                    <a:pt x="7039048" y="1631008"/>
                    <a:pt x="7028809" y="1641249"/>
                  </a:cubicBezTo>
                  <a:cubicBezTo>
                    <a:pt x="7017838" y="1652953"/>
                    <a:pt x="7018570" y="1655147"/>
                    <a:pt x="7039780" y="1677091"/>
                  </a:cubicBezTo>
                  <a:cubicBezTo>
                    <a:pt x="7060989" y="1697573"/>
                    <a:pt x="7064646" y="1699036"/>
                    <a:pt x="7076348" y="1689527"/>
                  </a:cubicBezTo>
                  <a:cubicBezTo>
                    <a:pt x="7088050" y="1680749"/>
                    <a:pt x="7088782" y="1680749"/>
                    <a:pt x="7080737" y="1690990"/>
                  </a:cubicBezTo>
                  <a:cubicBezTo>
                    <a:pt x="7073423" y="1699767"/>
                    <a:pt x="7073423" y="1704156"/>
                    <a:pt x="7080005" y="1710740"/>
                  </a:cubicBezTo>
                  <a:cubicBezTo>
                    <a:pt x="7090976" y="1721712"/>
                    <a:pt x="7088782" y="1721712"/>
                    <a:pt x="7111454" y="1710740"/>
                  </a:cubicBezTo>
                  <a:close/>
                  <a:moveTo>
                    <a:pt x="3531380" y="1709277"/>
                  </a:moveTo>
                  <a:cubicBezTo>
                    <a:pt x="3531380" y="1707082"/>
                    <a:pt x="3528454" y="1703425"/>
                    <a:pt x="3524066" y="1701230"/>
                  </a:cubicBezTo>
                  <a:cubicBezTo>
                    <a:pt x="3520409" y="1699036"/>
                    <a:pt x="3516752" y="1700499"/>
                    <a:pt x="3516752" y="1704156"/>
                  </a:cubicBezTo>
                  <a:cubicBezTo>
                    <a:pt x="3516752" y="1708545"/>
                    <a:pt x="3520409" y="1712203"/>
                    <a:pt x="3524066" y="1712203"/>
                  </a:cubicBezTo>
                  <a:cubicBezTo>
                    <a:pt x="3528454" y="1712203"/>
                    <a:pt x="3531380" y="1710740"/>
                    <a:pt x="3531380" y="1709277"/>
                  </a:cubicBezTo>
                  <a:close/>
                  <a:moveTo>
                    <a:pt x="3575262" y="1699767"/>
                  </a:moveTo>
                  <a:cubicBezTo>
                    <a:pt x="3581113" y="1697573"/>
                    <a:pt x="3604517" y="1696110"/>
                    <a:pt x="3626458" y="1696842"/>
                  </a:cubicBezTo>
                  <a:cubicBezTo>
                    <a:pt x="3663758" y="1698305"/>
                    <a:pt x="3665952" y="1697573"/>
                    <a:pt x="3652056" y="1687332"/>
                  </a:cubicBezTo>
                  <a:cubicBezTo>
                    <a:pt x="3633772" y="1672703"/>
                    <a:pt x="3603786" y="1672703"/>
                    <a:pt x="3585501" y="1686601"/>
                  </a:cubicBezTo>
                  <a:cubicBezTo>
                    <a:pt x="3569411" y="1699036"/>
                    <a:pt x="3557709" y="1701230"/>
                    <a:pt x="3564292" y="1690258"/>
                  </a:cubicBezTo>
                  <a:cubicBezTo>
                    <a:pt x="3566486" y="1686601"/>
                    <a:pt x="3565023" y="1682943"/>
                    <a:pt x="3559903" y="1682943"/>
                  </a:cubicBezTo>
                  <a:cubicBezTo>
                    <a:pt x="3554052" y="1682943"/>
                    <a:pt x="3554052" y="1680017"/>
                    <a:pt x="3560635" y="1671971"/>
                  </a:cubicBezTo>
                  <a:cubicBezTo>
                    <a:pt x="3565754" y="1666119"/>
                    <a:pt x="3568680" y="1660999"/>
                    <a:pt x="3567217" y="1660267"/>
                  </a:cubicBezTo>
                  <a:cubicBezTo>
                    <a:pt x="3547470" y="1655878"/>
                    <a:pt x="3525529" y="1656610"/>
                    <a:pt x="3516752" y="1662462"/>
                  </a:cubicBezTo>
                  <a:cubicBezTo>
                    <a:pt x="3508707" y="1667582"/>
                    <a:pt x="3509438" y="1667582"/>
                    <a:pt x="3521140" y="1664656"/>
                  </a:cubicBezTo>
                  <a:cubicBezTo>
                    <a:pt x="3532842" y="1661730"/>
                    <a:pt x="3537962" y="1664656"/>
                    <a:pt x="3540888" y="1675629"/>
                  </a:cubicBezTo>
                  <a:cubicBezTo>
                    <a:pt x="3543082" y="1683675"/>
                    <a:pt x="3541619" y="1690258"/>
                    <a:pt x="3537231" y="1690258"/>
                  </a:cubicBezTo>
                  <a:cubicBezTo>
                    <a:pt x="3533574" y="1690258"/>
                    <a:pt x="3532111" y="1693184"/>
                    <a:pt x="3534305" y="1696110"/>
                  </a:cubicBezTo>
                  <a:cubicBezTo>
                    <a:pt x="3538693" y="1703425"/>
                    <a:pt x="3559903" y="1705619"/>
                    <a:pt x="3575262" y="1699767"/>
                  </a:cubicBezTo>
                  <a:close/>
                  <a:moveTo>
                    <a:pt x="3816615" y="1685869"/>
                  </a:moveTo>
                  <a:cubicBezTo>
                    <a:pt x="3816615" y="1684406"/>
                    <a:pt x="3810033" y="1685869"/>
                    <a:pt x="3801988" y="1690258"/>
                  </a:cubicBezTo>
                  <a:cubicBezTo>
                    <a:pt x="3793943" y="1694647"/>
                    <a:pt x="3787361" y="1699767"/>
                    <a:pt x="3787361" y="1701962"/>
                  </a:cubicBezTo>
                  <a:cubicBezTo>
                    <a:pt x="3787361" y="1703425"/>
                    <a:pt x="3793943" y="1701962"/>
                    <a:pt x="3801988" y="1697573"/>
                  </a:cubicBezTo>
                  <a:cubicBezTo>
                    <a:pt x="3810033" y="1693184"/>
                    <a:pt x="3816615" y="1688064"/>
                    <a:pt x="3816615" y="1685869"/>
                  </a:cubicBezTo>
                  <a:close/>
                  <a:moveTo>
                    <a:pt x="7363047" y="1696110"/>
                  </a:moveTo>
                  <a:cubicBezTo>
                    <a:pt x="7371092" y="1688795"/>
                    <a:pt x="7372555" y="1688795"/>
                    <a:pt x="7368166" y="1696110"/>
                  </a:cubicBezTo>
                  <a:cubicBezTo>
                    <a:pt x="7358659" y="1712934"/>
                    <a:pt x="7375480" y="1704888"/>
                    <a:pt x="7396690" y="1682943"/>
                  </a:cubicBezTo>
                  <a:cubicBezTo>
                    <a:pt x="7415706" y="1663193"/>
                    <a:pt x="7415706" y="1657341"/>
                    <a:pt x="7398153" y="1660267"/>
                  </a:cubicBezTo>
                  <a:cubicBezTo>
                    <a:pt x="7394496" y="1660999"/>
                    <a:pt x="7393764" y="1658073"/>
                    <a:pt x="7395959" y="1654415"/>
                  </a:cubicBezTo>
                  <a:cubicBezTo>
                    <a:pt x="7398153" y="1650758"/>
                    <a:pt x="7406198" y="1649295"/>
                    <a:pt x="7413512" y="1651490"/>
                  </a:cubicBezTo>
                  <a:cubicBezTo>
                    <a:pt x="7420825" y="1652953"/>
                    <a:pt x="7433259" y="1647101"/>
                    <a:pt x="7442767" y="1636860"/>
                  </a:cubicBezTo>
                  <a:lnTo>
                    <a:pt x="7459588" y="1619304"/>
                  </a:lnTo>
                  <a:lnTo>
                    <a:pt x="7438378" y="1618573"/>
                  </a:lnTo>
                  <a:cubicBezTo>
                    <a:pt x="7421557" y="1618573"/>
                    <a:pt x="7407661" y="1627351"/>
                    <a:pt x="7374017" y="1661730"/>
                  </a:cubicBezTo>
                  <a:cubicBezTo>
                    <a:pt x="7349882" y="1686601"/>
                    <a:pt x="7335986" y="1704888"/>
                    <a:pt x="7342568" y="1704888"/>
                  </a:cubicBezTo>
                  <a:cubicBezTo>
                    <a:pt x="7348419" y="1704888"/>
                    <a:pt x="7357927" y="1700499"/>
                    <a:pt x="7363047" y="1696110"/>
                  </a:cubicBezTo>
                  <a:close/>
                  <a:moveTo>
                    <a:pt x="7496888" y="1682943"/>
                  </a:moveTo>
                  <a:cubicBezTo>
                    <a:pt x="7523949" y="1663193"/>
                    <a:pt x="7525412" y="1660999"/>
                    <a:pt x="7509322" y="1660999"/>
                  </a:cubicBezTo>
                  <a:cubicBezTo>
                    <a:pt x="7488112" y="1660999"/>
                    <a:pt x="7432527" y="1704156"/>
                    <a:pt x="7453737" y="1704888"/>
                  </a:cubicBezTo>
                  <a:cubicBezTo>
                    <a:pt x="7460319" y="1704888"/>
                    <a:pt x="7480067" y="1695379"/>
                    <a:pt x="7496888" y="1682943"/>
                  </a:cubicBezTo>
                  <a:close/>
                  <a:moveTo>
                    <a:pt x="3787361" y="1687332"/>
                  </a:moveTo>
                  <a:cubicBezTo>
                    <a:pt x="3787361" y="1685138"/>
                    <a:pt x="3784435" y="1681480"/>
                    <a:pt x="3780047" y="1679286"/>
                  </a:cubicBezTo>
                  <a:cubicBezTo>
                    <a:pt x="3776390" y="1677091"/>
                    <a:pt x="3772733" y="1678554"/>
                    <a:pt x="3772733" y="1682212"/>
                  </a:cubicBezTo>
                  <a:cubicBezTo>
                    <a:pt x="3772733" y="1686601"/>
                    <a:pt x="3776390" y="1690258"/>
                    <a:pt x="3780047" y="1690258"/>
                  </a:cubicBezTo>
                  <a:cubicBezTo>
                    <a:pt x="3784435" y="1690258"/>
                    <a:pt x="3787361" y="1688795"/>
                    <a:pt x="3787361" y="1687332"/>
                  </a:cubicBezTo>
                  <a:close/>
                  <a:moveTo>
                    <a:pt x="3951920" y="1668314"/>
                  </a:moveTo>
                  <a:cubicBezTo>
                    <a:pt x="3958502" y="1656610"/>
                    <a:pt x="3965084" y="1646369"/>
                    <a:pt x="3967278" y="1646369"/>
                  </a:cubicBezTo>
                  <a:cubicBezTo>
                    <a:pt x="3968741" y="1646369"/>
                    <a:pt x="3967278" y="1652953"/>
                    <a:pt x="3962890" y="1660267"/>
                  </a:cubicBezTo>
                  <a:cubicBezTo>
                    <a:pt x="3953382" y="1679286"/>
                    <a:pt x="3953382" y="1682943"/>
                    <a:pt x="3965084" y="1682943"/>
                  </a:cubicBezTo>
                  <a:cubicBezTo>
                    <a:pt x="3970935" y="1682943"/>
                    <a:pt x="3978980" y="1674897"/>
                    <a:pt x="3983369" y="1665388"/>
                  </a:cubicBezTo>
                  <a:cubicBezTo>
                    <a:pt x="3989220" y="1651490"/>
                    <a:pt x="3995071" y="1649295"/>
                    <a:pt x="4011161" y="1652221"/>
                  </a:cubicBezTo>
                  <a:cubicBezTo>
                    <a:pt x="4025057" y="1654415"/>
                    <a:pt x="4029445" y="1652953"/>
                    <a:pt x="4025788" y="1647101"/>
                  </a:cubicBezTo>
                  <a:cubicBezTo>
                    <a:pt x="4022863" y="1642712"/>
                    <a:pt x="4014086" y="1639054"/>
                    <a:pt x="4006041" y="1639054"/>
                  </a:cubicBezTo>
                  <a:cubicBezTo>
                    <a:pt x="3998728" y="1639054"/>
                    <a:pt x="3992145" y="1636128"/>
                    <a:pt x="3992145" y="1631740"/>
                  </a:cubicBezTo>
                  <a:cubicBezTo>
                    <a:pt x="3992145" y="1628082"/>
                    <a:pt x="3995802" y="1624425"/>
                    <a:pt x="3999459" y="1624425"/>
                  </a:cubicBezTo>
                  <a:cubicBezTo>
                    <a:pt x="4003847" y="1624425"/>
                    <a:pt x="4000190" y="1617841"/>
                    <a:pt x="3992145" y="1609795"/>
                  </a:cubicBezTo>
                  <a:lnTo>
                    <a:pt x="3976786" y="1594434"/>
                  </a:lnTo>
                  <a:lnTo>
                    <a:pt x="3995802" y="1572489"/>
                  </a:lnTo>
                  <a:cubicBezTo>
                    <a:pt x="4024326" y="1538110"/>
                    <a:pt x="4019206" y="1519823"/>
                    <a:pt x="3989220" y="1551276"/>
                  </a:cubicBezTo>
                  <a:cubicBezTo>
                    <a:pt x="3976055" y="1565174"/>
                    <a:pt x="3966547" y="1580536"/>
                    <a:pt x="3968010" y="1584925"/>
                  </a:cubicBezTo>
                  <a:cubicBezTo>
                    <a:pt x="3969473" y="1590045"/>
                    <a:pt x="3968010" y="1595165"/>
                    <a:pt x="3964353" y="1598091"/>
                  </a:cubicBezTo>
                  <a:cubicBezTo>
                    <a:pt x="3951188" y="1606138"/>
                    <a:pt x="3960696" y="1572489"/>
                    <a:pt x="3978249" y="1553471"/>
                  </a:cubicBezTo>
                  <a:cubicBezTo>
                    <a:pt x="3987757" y="1541767"/>
                    <a:pt x="3996533" y="1524943"/>
                    <a:pt x="3997996" y="1514702"/>
                  </a:cubicBezTo>
                  <a:lnTo>
                    <a:pt x="3999459" y="1497147"/>
                  </a:lnTo>
                  <a:lnTo>
                    <a:pt x="3979712" y="1514702"/>
                  </a:lnTo>
                  <a:cubicBezTo>
                    <a:pt x="3945337" y="1544693"/>
                    <a:pt x="3943874" y="1546156"/>
                    <a:pt x="3955576" y="1540304"/>
                  </a:cubicBezTo>
                  <a:cubicBezTo>
                    <a:pt x="3965084" y="1534452"/>
                    <a:pt x="3965084" y="1535184"/>
                    <a:pt x="3956308" y="1546156"/>
                  </a:cubicBezTo>
                  <a:cubicBezTo>
                    <a:pt x="3944606" y="1560786"/>
                    <a:pt x="3929978" y="1562980"/>
                    <a:pt x="3938023" y="1549813"/>
                  </a:cubicBezTo>
                  <a:cubicBezTo>
                    <a:pt x="3941680" y="1543230"/>
                    <a:pt x="3940218" y="1543230"/>
                    <a:pt x="3931441" y="1550545"/>
                  </a:cubicBezTo>
                  <a:cubicBezTo>
                    <a:pt x="3924859" y="1555665"/>
                    <a:pt x="3920471" y="1562980"/>
                    <a:pt x="3922665" y="1565906"/>
                  </a:cubicBezTo>
                  <a:cubicBezTo>
                    <a:pt x="3924859" y="1569563"/>
                    <a:pt x="3917545" y="1579073"/>
                    <a:pt x="3907306" y="1587119"/>
                  </a:cubicBezTo>
                  <a:cubicBezTo>
                    <a:pt x="3893410" y="1598091"/>
                    <a:pt x="3891216" y="1602480"/>
                    <a:pt x="3899261" y="1602480"/>
                  </a:cubicBezTo>
                  <a:cubicBezTo>
                    <a:pt x="3910963" y="1602480"/>
                    <a:pt x="3930710" y="1574684"/>
                    <a:pt x="3927784" y="1563712"/>
                  </a:cubicBezTo>
                  <a:cubicBezTo>
                    <a:pt x="3927053" y="1560054"/>
                    <a:pt x="3929247" y="1559323"/>
                    <a:pt x="3933635" y="1562249"/>
                  </a:cubicBezTo>
                  <a:cubicBezTo>
                    <a:pt x="3938023" y="1565174"/>
                    <a:pt x="3937292" y="1571758"/>
                    <a:pt x="3931441" y="1581267"/>
                  </a:cubicBezTo>
                  <a:cubicBezTo>
                    <a:pt x="3924127" y="1592971"/>
                    <a:pt x="3924859" y="1596628"/>
                    <a:pt x="3933635" y="1603212"/>
                  </a:cubicBezTo>
                  <a:cubicBezTo>
                    <a:pt x="3939486" y="1606869"/>
                    <a:pt x="3951920" y="1609064"/>
                    <a:pt x="3961427" y="1607601"/>
                  </a:cubicBezTo>
                  <a:cubicBezTo>
                    <a:pt x="3973861" y="1605406"/>
                    <a:pt x="3976055" y="1606869"/>
                    <a:pt x="3970204" y="1614184"/>
                  </a:cubicBezTo>
                  <a:cubicBezTo>
                    <a:pt x="3963622" y="1621499"/>
                    <a:pt x="3965816" y="1622230"/>
                    <a:pt x="3978980" y="1618573"/>
                  </a:cubicBezTo>
                  <a:cubicBezTo>
                    <a:pt x="3993608" y="1614915"/>
                    <a:pt x="3994339" y="1616378"/>
                    <a:pt x="3986294" y="1625888"/>
                  </a:cubicBezTo>
                  <a:cubicBezTo>
                    <a:pt x="3981175" y="1632471"/>
                    <a:pt x="3968741" y="1636860"/>
                    <a:pt x="3958502" y="1635397"/>
                  </a:cubicBezTo>
                  <a:cubicBezTo>
                    <a:pt x="3948994" y="1634665"/>
                    <a:pt x="3942412" y="1635397"/>
                    <a:pt x="3943874" y="1637591"/>
                  </a:cubicBezTo>
                  <a:cubicBezTo>
                    <a:pt x="3949725" y="1642712"/>
                    <a:pt x="3919739" y="1678554"/>
                    <a:pt x="3907306" y="1680017"/>
                  </a:cubicBezTo>
                  <a:cubicBezTo>
                    <a:pt x="3901455" y="1680749"/>
                    <a:pt x="3898529" y="1678554"/>
                    <a:pt x="3901455" y="1674897"/>
                  </a:cubicBezTo>
                  <a:cubicBezTo>
                    <a:pt x="3903649" y="1671240"/>
                    <a:pt x="3909500" y="1670508"/>
                    <a:pt x="3913888" y="1672703"/>
                  </a:cubicBezTo>
                  <a:cubicBezTo>
                    <a:pt x="3920471" y="1676360"/>
                    <a:pt x="3920471" y="1675629"/>
                    <a:pt x="3914620" y="1669045"/>
                  </a:cubicBezTo>
                  <a:cubicBezTo>
                    <a:pt x="3904380" y="1658073"/>
                    <a:pt x="3873663" y="1660999"/>
                    <a:pt x="3870006" y="1673434"/>
                  </a:cubicBezTo>
                  <a:cubicBezTo>
                    <a:pt x="3867080" y="1681480"/>
                    <a:pt x="3878051" y="1684406"/>
                    <a:pt x="3920471" y="1688795"/>
                  </a:cubicBezTo>
                  <a:cubicBezTo>
                    <a:pt x="3936561" y="1690258"/>
                    <a:pt x="3943143" y="1685869"/>
                    <a:pt x="3951920" y="1668314"/>
                  </a:cubicBezTo>
                  <a:close/>
                  <a:moveTo>
                    <a:pt x="3251995" y="1671240"/>
                  </a:moveTo>
                  <a:cubicBezTo>
                    <a:pt x="3240293" y="1665388"/>
                    <a:pt x="3231516" y="1658804"/>
                    <a:pt x="3231516" y="1656610"/>
                  </a:cubicBezTo>
                  <a:cubicBezTo>
                    <a:pt x="3231516" y="1654415"/>
                    <a:pt x="3235173" y="1655147"/>
                    <a:pt x="3238830" y="1657341"/>
                  </a:cubicBezTo>
                  <a:cubicBezTo>
                    <a:pt x="3243218" y="1660267"/>
                    <a:pt x="3246144" y="1659536"/>
                    <a:pt x="3245413" y="1655878"/>
                  </a:cubicBezTo>
                  <a:cubicBezTo>
                    <a:pt x="3242487" y="1639786"/>
                    <a:pt x="3247607" y="1638323"/>
                    <a:pt x="3260771" y="1650027"/>
                  </a:cubicBezTo>
                  <a:cubicBezTo>
                    <a:pt x="3268817" y="1657341"/>
                    <a:pt x="3275399" y="1661730"/>
                    <a:pt x="3275399" y="1660267"/>
                  </a:cubicBezTo>
                  <a:cubicBezTo>
                    <a:pt x="3275399" y="1658073"/>
                    <a:pt x="3262966" y="1644906"/>
                    <a:pt x="3248338" y="1631008"/>
                  </a:cubicBezTo>
                  <a:cubicBezTo>
                    <a:pt x="3232979" y="1617841"/>
                    <a:pt x="3226397" y="1612721"/>
                    <a:pt x="3233711" y="1621499"/>
                  </a:cubicBezTo>
                  <a:cubicBezTo>
                    <a:pt x="3247607" y="1638323"/>
                    <a:pt x="3243950" y="1647832"/>
                    <a:pt x="3225665" y="1641249"/>
                  </a:cubicBezTo>
                  <a:cubicBezTo>
                    <a:pt x="3217620" y="1637591"/>
                    <a:pt x="3216158" y="1639054"/>
                    <a:pt x="3220546" y="1646369"/>
                  </a:cubicBezTo>
                  <a:cubicBezTo>
                    <a:pt x="3224203" y="1652953"/>
                    <a:pt x="3223471" y="1654415"/>
                    <a:pt x="3217620" y="1650758"/>
                  </a:cubicBezTo>
                  <a:cubicBezTo>
                    <a:pt x="3213232" y="1647832"/>
                    <a:pt x="3211038" y="1642712"/>
                    <a:pt x="3213232" y="1639054"/>
                  </a:cubicBezTo>
                  <a:cubicBezTo>
                    <a:pt x="3216889" y="1633202"/>
                    <a:pt x="3164961" y="1587850"/>
                    <a:pt x="3154722" y="1587850"/>
                  </a:cubicBezTo>
                  <a:cubicBezTo>
                    <a:pt x="3151797" y="1587850"/>
                    <a:pt x="3151797" y="1592971"/>
                    <a:pt x="3153991" y="1599554"/>
                  </a:cubicBezTo>
                  <a:cubicBezTo>
                    <a:pt x="3157648" y="1609064"/>
                    <a:pt x="3156185" y="1609795"/>
                    <a:pt x="3148871" y="1603943"/>
                  </a:cubicBezTo>
                  <a:cubicBezTo>
                    <a:pt x="3143020" y="1598823"/>
                    <a:pt x="3135707" y="1598823"/>
                    <a:pt x="3129124" y="1602480"/>
                  </a:cubicBezTo>
                  <a:cubicBezTo>
                    <a:pt x="3119616" y="1608332"/>
                    <a:pt x="3120348" y="1611258"/>
                    <a:pt x="3132781" y="1621499"/>
                  </a:cubicBezTo>
                  <a:cubicBezTo>
                    <a:pt x="3146677" y="1632471"/>
                    <a:pt x="3146677" y="1632471"/>
                    <a:pt x="3129124" y="1622962"/>
                  </a:cubicBezTo>
                  <a:cubicBezTo>
                    <a:pt x="3110840" y="1612721"/>
                    <a:pt x="3085242" y="1613452"/>
                    <a:pt x="3085242" y="1624425"/>
                  </a:cubicBezTo>
                  <a:cubicBezTo>
                    <a:pt x="3085242" y="1627351"/>
                    <a:pt x="3095481" y="1633934"/>
                    <a:pt x="3107183" y="1639054"/>
                  </a:cubicBezTo>
                  <a:cubicBezTo>
                    <a:pt x="3119616" y="1644175"/>
                    <a:pt x="3131318" y="1651490"/>
                    <a:pt x="3133512" y="1655147"/>
                  </a:cubicBezTo>
                  <a:cubicBezTo>
                    <a:pt x="3135707" y="1658073"/>
                    <a:pt x="3122542" y="1654415"/>
                    <a:pt x="3104257" y="1644906"/>
                  </a:cubicBezTo>
                  <a:cubicBezTo>
                    <a:pt x="3077197" y="1631740"/>
                    <a:pt x="3068420" y="1631008"/>
                    <a:pt x="3054524" y="1637591"/>
                  </a:cubicBezTo>
                  <a:lnTo>
                    <a:pt x="3037702" y="1646369"/>
                  </a:lnTo>
                  <a:lnTo>
                    <a:pt x="3055255" y="1641980"/>
                  </a:lnTo>
                  <a:cubicBezTo>
                    <a:pt x="3067689" y="1638323"/>
                    <a:pt x="3070614" y="1639786"/>
                    <a:pt x="3066957" y="1646369"/>
                  </a:cubicBezTo>
                  <a:cubicBezTo>
                    <a:pt x="3063301" y="1652953"/>
                    <a:pt x="3064032" y="1654415"/>
                    <a:pt x="3069152" y="1650758"/>
                  </a:cubicBezTo>
                  <a:cubicBezTo>
                    <a:pt x="3073540" y="1647832"/>
                    <a:pt x="3086704" y="1650758"/>
                    <a:pt x="3097675" y="1655878"/>
                  </a:cubicBezTo>
                  <a:cubicBezTo>
                    <a:pt x="3130587" y="1672703"/>
                    <a:pt x="3153991" y="1678554"/>
                    <a:pt x="3147409" y="1668314"/>
                  </a:cubicBezTo>
                  <a:cubicBezTo>
                    <a:pt x="3143020" y="1661730"/>
                    <a:pt x="3145946" y="1661730"/>
                    <a:pt x="3158379" y="1668314"/>
                  </a:cubicBezTo>
                  <a:cubicBezTo>
                    <a:pt x="3167156" y="1673434"/>
                    <a:pt x="3183246" y="1675629"/>
                    <a:pt x="3194216" y="1673434"/>
                  </a:cubicBezTo>
                  <a:cubicBezTo>
                    <a:pt x="3205187" y="1671240"/>
                    <a:pt x="3218352" y="1671971"/>
                    <a:pt x="3224203" y="1676360"/>
                  </a:cubicBezTo>
                  <a:cubicBezTo>
                    <a:pt x="3230054" y="1680017"/>
                    <a:pt x="3243218" y="1682943"/>
                    <a:pt x="3253458" y="1682212"/>
                  </a:cubicBezTo>
                  <a:lnTo>
                    <a:pt x="3271742" y="1682212"/>
                  </a:lnTo>
                  <a:lnTo>
                    <a:pt x="3251995" y="1671240"/>
                  </a:lnTo>
                  <a:close/>
                  <a:moveTo>
                    <a:pt x="3805645" y="1675629"/>
                  </a:moveTo>
                  <a:cubicBezTo>
                    <a:pt x="3807839" y="1671971"/>
                    <a:pt x="3804913" y="1668314"/>
                    <a:pt x="3798331" y="1668314"/>
                  </a:cubicBezTo>
                  <a:cubicBezTo>
                    <a:pt x="3791749" y="1668314"/>
                    <a:pt x="3788823" y="1671971"/>
                    <a:pt x="3791017" y="1675629"/>
                  </a:cubicBezTo>
                  <a:cubicBezTo>
                    <a:pt x="3793212" y="1680017"/>
                    <a:pt x="3796868" y="1682943"/>
                    <a:pt x="3798331" y="1682943"/>
                  </a:cubicBezTo>
                  <a:cubicBezTo>
                    <a:pt x="3799794" y="1682943"/>
                    <a:pt x="3803451" y="1680017"/>
                    <a:pt x="3805645" y="1675629"/>
                  </a:cubicBezTo>
                  <a:close/>
                  <a:moveTo>
                    <a:pt x="3830512" y="1666119"/>
                  </a:moveTo>
                  <a:cubicBezTo>
                    <a:pt x="3836363" y="1658804"/>
                    <a:pt x="3835631" y="1655878"/>
                    <a:pt x="3829049" y="1655878"/>
                  </a:cubicBezTo>
                  <a:cubicBezTo>
                    <a:pt x="3823198" y="1655878"/>
                    <a:pt x="3818810" y="1660267"/>
                    <a:pt x="3818810" y="1666119"/>
                  </a:cubicBezTo>
                  <a:cubicBezTo>
                    <a:pt x="3818810" y="1671240"/>
                    <a:pt x="3819541" y="1675629"/>
                    <a:pt x="3820272" y="1675629"/>
                  </a:cubicBezTo>
                  <a:cubicBezTo>
                    <a:pt x="3821735" y="1675629"/>
                    <a:pt x="3826123" y="1671240"/>
                    <a:pt x="3830512" y="1666119"/>
                  </a:cubicBezTo>
                  <a:close/>
                  <a:moveTo>
                    <a:pt x="6001960" y="1662462"/>
                  </a:moveTo>
                  <a:cubicBezTo>
                    <a:pt x="6003423" y="1658073"/>
                    <a:pt x="5998303" y="1655878"/>
                    <a:pt x="5991721" y="1656610"/>
                  </a:cubicBezTo>
                  <a:cubicBezTo>
                    <a:pt x="5984407" y="1658073"/>
                    <a:pt x="5977094" y="1662462"/>
                    <a:pt x="5975631" y="1666851"/>
                  </a:cubicBezTo>
                  <a:cubicBezTo>
                    <a:pt x="5974168" y="1671240"/>
                    <a:pt x="5979288" y="1673434"/>
                    <a:pt x="5985870" y="1672703"/>
                  </a:cubicBezTo>
                  <a:cubicBezTo>
                    <a:pt x="5993184" y="1671240"/>
                    <a:pt x="6000498" y="1666851"/>
                    <a:pt x="6001960" y="1662462"/>
                  </a:cubicBezTo>
                  <a:close/>
                  <a:moveTo>
                    <a:pt x="7334523" y="1648564"/>
                  </a:moveTo>
                  <a:cubicBezTo>
                    <a:pt x="7354270" y="1633934"/>
                    <a:pt x="7368898" y="1620036"/>
                    <a:pt x="7367435" y="1618573"/>
                  </a:cubicBezTo>
                  <a:cubicBezTo>
                    <a:pt x="7364510" y="1615647"/>
                    <a:pt x="7290641" y="1668314"/>
                    <a:pt x="7290641" y="1673434"/>
                  </a:cubicBezTo>
                  <a:cubicBezTo>
                    <a:pt x="7290641" y="1679286"/>
                    <a:pt x="7301611" y="1673434"/>
                    <a:pt x="7334523" y="1648564"/>
                  </a:cubicBezTo>
                  <a:close/>
                  <a:moveTo>
                    <a:pt x="7027346" y="1634665"/>
                  </a:moveTo>
                  <a:cubicBezTo>
                    <a:pt x="7035391" y="1625888"/>
                    <a:pt x="7034660" y="1621499"/>
                    <a:pt x="7025152" y="1611258"/>
                  </a:cubicBezTo>
                  <a:cubicBezTo>
                    <a:pt x="7013450" y="1600286"/>
                    <a:pt x="7011987" y="1600286"/>
                    <a:pt x="7000285" y="1611258"/>
                  </a:cubicBezTo>
                  <a:cubicBezTo>
                    <a:pt x="6990778" y="1621499"/>
                    <a:pt x="6990046" y="1625888"/>
                    <a:pt x="6998091" y="1634665"/>
                  </a:cubicBezTo>
                  <a:cubicBezTo>
                    <a:pt x="7003211" y="1641249"/>
                    <a:pt x="7009793" y="1646369"/>
                    <a:pt x="7012719" y="1646369"/>
                  </a:cubicBezTo>
                  <a:cubicBezTo>
                    <a:pt x="7015644" y="1646369"/>
                    <a:pt x="7022227" y="1641249"/>
                    <a:pt x="7027346" y="1634665"/>
                  </a:cubicBezTo>
                  <a:close/>
                  <a:moveTo>
                    <a:pt x="7088050" y="1601017"/>
                  </a:moveTo>
                  <a:cubicBezTo>
                    <a:pt x="7076348" y="1587850"/>
                    <a:pt x="7075617" y="1587850"/>
                    <a:pt x="7062452" y="1602480"/>
                  </a:cubicBezTo>
                  <a:cubicBezTo>
                    <a:pt x="7046362" y="1619304"/>
                    <a:pt x="7040511" y="1621499"/>
                    <a:pt x="7046362" y="1607601"/>
                  </a:cubicBezTo>
                  <a:cubicBezTo>
                    <a:pt x="7050750" y="1595165"/>
                    <a:pt x="7031003" y="1577610"/>
                    <a:pt x="7020033" y="1584193"/>
                  </a:cubicBezTo>
                  <a:cubicBezTo>
                    <a:pt x="7014182" y="1587850"/>
                    <a:pt x="7020764" y="1599554"/>
                    <a:pt x="7039048" y="1617841"/>
                  </a:cubicBezTo>
                  <a:lnTo>
                    <a:pt x="7066840" y="1646369"/>
                  </a:lnTo>
                  <a:lnTo>
                    <a:pt x="7083662" y="1630277"/>
                  </a:lnTo>
                  <a:cubicBezTo>
                    <a:pt x="7099752" y="1615647"/>
                    <a:pt x="7099752" y="1613452"/>
                    <a:pt x="7088050" y="1601017"/>
                  </a:cubicBezTo>
                  <a:close/>
                  <a:moveTo>
                    <a:pt x="7396690" y="1631740"/>
                  </a:moveTo>
                  <a:cubicBezTo>
                    <a:pt x="7409855" y="1617841"/>
                    <a:pt x="7409123" y="1617110"/>
                    <a:pt x="7395227" y="1617110"/>
                  </a:cubicBezTo>
                  <a:cubicBezTo>
                    <a:pt x="7387182" y="1617110"/>
                    <a:pt x="7374749" y="1623693"/>
                    <a:pt x="7367435" y="1631740"/>
                  </a:cubicBezTo>
                  <a:cubicBezTo>
                    <a:pt x="7354270" y="1645638"/>
                    <a:pt x="7355002" y="1646369"/>
                    <a:pt x="7368898" y="1646369"/>
                  </a:cubicBezTo>
                  <a:cubicBezTo>
                    <a:pt x="7376943" y="1646369"/>
                    <a:pt x="7389376" y="1639786"/>
                    <a:pt x="7396690" y="1631740"/>
                  </a:cubicBezTo>
                  <a:close/>
                  <a:moveTo>
                    <a:pt x="4066014" y="1619304"/>
                  </a:moveTo>
                  <a:cubicBezTo>
                    <a:pt x="4050655" y="1638323"/>
                    <a:pt x="4062357" y="1643443"/>
                    <a:pt x="4091612" y="1629545"/>
                  </a:cubicBezTo>
                  <a:cubicBezTo>
                    <a:pt x="4105508" y="1622230"/>
                    <a:pt x="4120867" y="1619304"/>
                    <a:pt x="4125255" y="1621499"/>
                  </a:cubicBezTo>
                  <a:cubicBezTo>
                    <a:pt x="4129643" y="1624425"/>
                    <a:pt x="4131106" y="1622962"/>
                    <a:pt x="4128912" y="1619304"/>
                  </a:cubicBezTo>
                  <a:cubicBezTo>
                    <a:pt x="4125987" y="1614915"/>
                    <a:pt x="4134032" y="1607601"/>
                    <a:pt x="4145734" y="1602480"/>
                  </a:cubicBezTo>
                  <a:cubicBezTo>
                    <a:pt x="4158167" y="1597360"/>
                    <a:pt x="4177914" y="1581999"/>
                    <a:pt x="4190347" y="1567369"/>
                  </a:cubicBezTo>
                  <a:cubicBezTo>
                    <a:pt x="4217408" y="1536647"/>
                    <a:pt x="4263485" y="1465693"/>
                    <a:pt x="4265679" y="1451795"/>
                  </a:cubicBezTo>
                  <a:cubicBezTo>
                    <a:pt x="4266410" y="1446674"/>
                    <a:pt x="4272261" y="1436433"/>
                    <a:pt x="4278844" y="1429119"/>
                  </a:cubicBezTo>
                  <a:cubicBezTo>
                    <a:pt x="4296397" y="1408637"/>
                    <a:pt x="4308099" y="1383035"/>
                    <a:pt x="4300054" y="1383035"/>
                  </a:cubicBezTo>
                  <a:cubicBezTo>
                    <a:pt x="4286158" y="1383035"/>
                    <a:pt x="4189616" y="1479591"/>
                    <a:pt x="4194736" y="1488369"/>
                  </a:cubicBezTo>
                  <a:cubicBezTo>
                    <a:pt x="4196930" y="1492758"/>
                    <a:pt x="4196930" y="1494221"/>
                    <a:pt x="4193273" y="1491295"/>
                  </a:cubicBezTo>
                  <a:cubicBezTo>
                    <a:pt x="4190347" y="1488369"/>
                    <a:pt x="4161092" y="1513239"/>
                    <a:pt x="4128912" y="1546156"/>
                  </a:cubicBezTo>
                  <a:cubicBezTo>
                    <a:pt x="4088686" y="1587850"/>
                    <a:pt x="4079179" y="1595165"/>
                    <a:pt x="4098926" y="1570295"/>
                  </a:cubicBezTo>
                  <a:cubicBezTo>
                    <a:pt x="4116479" y="1547619"/>
                    <a:pt x="4122330" y="1535915"/>
                    <a:pt x="4114285" y="1538841"/>
                  </a:cubicBezTo>
                  <a:cubicBezTo>
                    <a:pt x="4094537" y="1546156"/>
                    <a:pt x="4099657" y="1538110"/>
                    <a:pt x="4122330" y="1526406"/>
                  </a:cubicBezTo>
                  <a:cubicBezTo>
                    <a:pt x="4152316" y="1511045"/>
                    <a:pt x="4292740" y="1377183"/>
                    <a:pt x="4283963" y="1371331"/>
                  </a:cubicBezTo>
                  <a:cubicBezTo>
                    <a:pt x="4279575" y="1369137"/>
                    <a:pt x="4291277" y="1358165"/>
                    <a:pt x="4308830" y="1346461"/>
                  </a:cubicBezTo>
                  <a:cubicBezTo>
                    <a:pt x="4350518" y="1320128"/>
                    <a:pt x="4357101" y="1309887"/>
                    <a:pt x="4332234" y="1309887"/>
                  </a:cubicBezTo>
                  <a:cubicBezTo>
                    <a:pt x="4321995" y="1309887"/>
                    <a:pt x="4314681" y="1306961"/>
                    <a:pt x="4316875" y="1303303"/>
                  </a:cubicBezTo>
                  <a:cubicBezTo>
                    <a:pt x="4322726" y="1294526"/>
                    <a:pt x="4302248" y="1287211"/>
                    <a:pt x="4287620" y="1293063"/>
                  </a:cubicBezTo>
                  <a:cubicBezTo>
                    <a:pt x="4278112" y="1296720"/>
                    <a:pt x="4278112" y="1298183"/>
                    <a:pt x="4286158" y="1303303"/>
                  </a:cubicBezTo>
                  <a:cubicBezTo>
                    <a:pt x="4292740" y="1307692"/>
                    <a:pt x="4290546" y="1309887"/>
                    <a:pt x="4278112" y="1309887"/>
                  </a:cubicBezTo>
                  <a:cubicBezTo>
                    <a:pt x="4267873" y="1309887"/>
                    <a:pt x="4253246" y="1315739"/>
                    <a:pt x="4245201" y="1323053"/>
                  </a:cubicBezTo>
                  <a:cubicBezTo>
                    <a:pt x="4229842" y="1335489"/>
                    <a:pt x="4229842" y="1335489"/>
                    <a:pt x="4243006" y="1319396"/>
                  </a:cubicBezTo>
                  <a:cubicBezTo>
                    <a:pt x="4253246" y="1307692"/>
                    <a:pt x="4253977" y="1303303"/>
                    <a:pt x="4246663" y="1300377"/>
                  </a:cubicBezTo>
                  <a:cubicBezTo>
                    <a:pt x="4241544" y="1298914"/>
                    <a:pt x="4243738" y="1298183"/>
                    <a:pt x="4251783" y="1299646"/>
                  </a:cubicBezTo>
                  <a:cubicBezTo>
                    <a:pt x="4264948" y="1301840"/>
                    <a:pt x="4298591" y="1283553"/>
                    <a:pt x="4291277" y="1278433"/>
                  </a:cubicBezTo>
                  <a:cubicBezTo>
                    <a:pt x="4289814" y="1276970"/>
                    <a:pt x="4279575" y="1270387"/>
                    <a:pt x="4268605" y="1263803"/>
                  </a:cubicBezTo>
                  <a:cubicBezTo>
                    <a:pt x="4249589" y="1252100"/>
                    <a:pt x="4248857" y="1252100"/>
                    <a:pt x="4232036" y="1271850"/>
                  </a:cubicBezTo>
                  <a:cubicBezTo>
                    <a:pt x="4201318" y="1306229"/>
                    <a:pt x="4172063" y="1329637"/>
                    <a:pt x="4177183" y="1315739"/>
                  </a:cubicBezTo>
                  <a:cubicBezTo>
                    <a:pt x="4183034" y="1299646"/>
                    <a:pt x="4166212" y="1298183"/>
                    <a:pt x="4153047" y="1313544"/>
                  </a:cubicBezTo>
                  <a:cubicBezTo>
                    <a:pt x="4147928" y="1319396"/>
                    <a:pt x="4141345" y="1323053"/>
                    <a:pt x="4138420" y="1320859"/>
                  </a:cubicBezTo>
                  <a:cubicBezTo>
                    <a:pt x="4134763" y="1318665"/>
                    <a:pt x="4129643" y="1320859"/>
                    <a:pt x="4126718" y="1325248"/>
                  </a:cubicBezTo>
                  <a:cubicBezTo>
                    <a:pt x="4123061" y="1331100"/>
                    <a:pt x="4124524" y="1331831"/>
                    <a:pt x="4131838" y="1328174"/>
                  </a:cubicBezTo>
                  <a:cubicBezTo>
                    <a:pt x="4137689" y="1324516"/>
                    <a:pt x="4134032" y="1331100"/>
                    <a:pt x="4124524" y="1341341"/>
                  </a:cubicBezTo>
                  <a:cubicBezTo>
                    <a:pt x="4115016" y="1352313"/>
                    <a:pt x="4104045" y="1358896"/>
                    <a:pt x="4099657" y="1355970"/>
                  </a:cubicBezTo>
                  <a:cubicBezTo>
                    <a:pt x="4095269" y="1353776"/>
                    <a:pt x="4094537" y="1355239"/>
                    <a:pt x="4097463" y="1359628"/>
                  </a:cubicBezTo>
                  <a:cubicBezTo>
                    <a:pt x="4099657" y="1364017"/>
                    <a:pt x="4098926" y="1369137"/>
                    <a:pt x="4094537" y="1372063"/>
                  </a:cubicBezTo>
                  <a:cubicBezTo>
                    <a:pt x="4090881" y="1374257"/>
                    <a:pt x="4087224" y="1380109"/>
                    <a:pt x="4087224" y="1385230"/>
                  </a:cubicBezTo>
                  <a:cubicBezTo>
                    <a:pt x="4087224" y="1389618"/>
                    <a:pt x="4102583" y="1378646"/>
                    <a:pt x="4122330" y="1361091"/>
                  </a:cubicBezTo>
                  <a:cubicBezTo>
                    <a:pt x="4145734" y="1339146"/>
                    <a:pt x="4142077" y="1343535"/>
                    <a:pt x="4112090" y="1375720"/>
                  </a:cubicBezTo>
                  <a:cubicBezTo>
                    <a:pt x="4087224" y="1402054"/>
                    <a:pt x="4064551" y="1431313"/>
                    <a:pt x="4061626" y="1440822"/>
                  </a:cubicBezTo>
                  <a:cubicBezTo>
                    <a:pt x="4057969" y="1452526"/>
                    <a:pt x="4054312" y="1455452"/>
                    <a:pt x="4050655" y="1448869"/>
                  </a:cubicBezTo>
                  <a:cubicBezTo>
                    <a:pt x="4046998" y="1443017"/>
                    <a:pt x="4040416" y="1446674"/>
                    <a:pt x="4029445" y="1461304"/>
                  </a:cubicBezTo>
                  <a:cubicBezTo>
                    <a:pt x="4021400" y="1472276"/>
                    <a:pt x="4011892" y="1485443"/>
                    <a:pt x="4008967" y="1489100"/>
                  </a:cubicBezTo>
                  <a:cubicBezTo>
                    <a:pt x="4000190" y="1500072"/>
                    <a:pt x="3998728" y="1530795"/>
                    <a:pt x="4006773" y="1525674"/>
                  </a:cubicBezTo>
                  <a:cubicBezTo>
                    <a:pt x="4010429" y="1523480"/>
                    <a:pt x="4017012" y="1527869"/>
                    <a:pt x="4020669" y="1535184"/>
                  </a:cubicBezTo>
                  <a:cubicBezTo>
                    <a:pt x="4026520" y="1546156"/>
                    <a:pt x="4025057" y="1552008"/>
                    <a:pt x="4014086" y="1562249"/>
                  </a:cubicBezTo>
                  <a:cubicBezTo>
                    <a:pt x="4006041" y="1569563"/>
                    <a:pt x="3999459" y="1579804"/>
                    <a:pt x="3999459" y="1585656"/>
                  </a:cubicBezTo>
                  <a:cubicBezTo>
                    <a:pt x="3999459" y="1591508"/>
                    <a:pt x="3996533" y="1593702"/>
                    <a:pt x="3992145" y="1591508"/>
                  </a:cubicBezTo>
                  <a:cubicBezTo>
                    <a:pt x="3979712" y="1584193"/>
                    <a:pt x="3984100" y="1592239"/>
                    <a:pt x="4001653" y="1611258"/>
                  </a:cubicBezTo>
                  <a:cubicBezTo>
                    <a:pt x="4025788" y="1637591"/>
                    <a:pt x="4037490" y="1639054"/>
                    <a:pt x="4057969" y="1621499"/>
                  </a:cubicBezTo>
                  <a:cubicBezTo>
                    <a:pt x="4070402" y="1611258"/>
                    <a:pt x="4072596" y="1610526"/>
                    <a:pt x="4066014" y="1619304"/>
                  </a:cubicBezTo>
                  <a:close/>
                  <a:moveTo>
                    <a:pt x="5982945" y="1622230"/>
                  </a:moveTo>
                  <a:cubicBezTo>
                    <a:pt x="5977094" y="1614915"/>
                    <a:pt x="5978556" y="1610526"/>
                    <a:pt x="5989527" y="1603943"/>
                  </a:cubicBezTo>
                  <a:cubicBezTo>
                    <a:pt x="5996841" y="1598823"/>
                    <a:pt x="6003423" y="1590045"/>
                    <a:pt x="6003423" y="1584193"/>
                  </a:cubicBezTo>
                  <a:cubicBezTo>
                    <a:pt x="6003423" y="1578341"/>
                    <a:pt x="6007080" y="1573221"/>
                    <a:pt x="6012200" y="1573221"/>
                  </a:cubicBezTo>
                  <a:cubicBezTo>
                    <a:pt x="6016588" y="1573221"/>
                    <a:pt x="6018050" y="1571026"/>
                    <a:pt x="6015856" y="1568100"/>
                  </a:cubicBezTo>
                  <a:cubicBezTo>
                    <a:pt x="6012931" y="1565906"/>
                    <a:pt x="6016588" y="1557128"/>
                    <a:pt x="6023170" y="1549813"/>
                  </a:cubicBezTo>
                  <a:cubicBezTo>
                    <a:pt x="6031215" y="1540304"/>
                    <a:pt x="6032678" y="1533721"/>
                    <a:pt x="6027558" y="1528600"/>
                  </a:cubicBezTo>
                  <a:cubicBezTo>
                    <a:pt x="6018782" y="1519823"/>
                    <a:pt x="5992452" y="1554934"/>
                    <a:pt x="5999766" y="1565906"/>
                  </a:cubicBezTo>
                  <a:cubicBezTo>
                    <a:pt x="6001960" y="1569563"/>
                    <a:pt x="5999766" y="1574684"/>
                    <a:pt x="5995378" y="1577610"/>
                  </a:cubicBezTo>
                  <a:cubicBezTo>
                    <a:pt x="5990258" y="1580536"/>
                    <a:pt x="5988796" y="1579804"/>
                    <a:pt x="5991721" y="1574684"/>
                  </a:cubicBezTo>
                  <a:cubicBezTo>
                    <a:pt x="5993915" y="1570295"/>
                    <a:pt x="5988064" y="1560786"/>
                    <a:pt x="5977825" y="1552739"/>
                  </a:cubicBezTo>
                  <a:cubicBezTo>
                    <a:pt x="5968317" y="1544693"/>
                    <a:pt x="5961003" y="1537378"/>
                    <a:pt x="5961735" y="1535915"/>
                  </a:cubicBezTo>
                  <a:cubicBezTo>
                    <a:pt x="5962466" y="1533721"/>
                    <a:pt x="5960272" y="1535184"/>
                    <a:pt x="5956615" y="1538110"/>
                  </a:cubicBezTo>
                  <a:cubicBezTo>
                    <a:pt x="5952227" y="1541767"/>
                    <a:pt x="5952958" y="1547619"/>
                    <a:pt x="5958078" y="1552739"/>
                  </a:cubicBezTo>
                  <a:cubicBezTo>
                    <a:pt x="5969048" y="1563712"/>
                    <a:pt x="5969780" y="1575415"/>
                    <a:pt x="5958078" y="1568832"/>
                  </a:cubicBezTo>
                  <a:cubicBezTo>
                    <a:pt x="5952227" y="1565174"/>
                    <a:pt x="5951495" y="1567369"/>
                    <a:pt x="5955152" y="1576878"/>
                  </a:cubicBezTo>
                  <a:cubicBezTo>
                    <a:pt x="5958809" y="1587850"/>
                    <a:pt x="5958078" y="1588582"/>
                    <a:pt x="5948570" y="1580536"/>
                  </a:cubicBezTo>
                  <a:cubicBezTo>
                    <a:pt x="5941256" y="1574684"/>
                    <a:pt x="5939062" y="1565906"/>
                    <a:pt x="5941988" y="1555665"/>
                  </a:cubicBezTo>
                  <a:cubicBezTo>
                    <a:pt x="5946376" y="1541767"/>
                    <a:pt x="5945645" y="1541767"/>
                    <a:pt x="5934674" y="1550545"/>
                  </a:cubicBezTo>
                  <a:cubicBezTo>
                    <a:pt x="5925897" y="1557860"/>
                    <a:pt x="5924435" y="1562980"/>
                    <a:pt x="5930286" y="1568832"/>
                  </a:cubicBezTo>
                  <a:cubicBezTo>
                    <a:pt x="5939794" y="1578341"/>
                    <a:pt x="5939794" y="1590045"/>
                    <a:pt x="5930286" y="1584193"/>
                  </a:cubicBezTo>
                  <a:cubicBezTo>
                    <a:pt x="5926629" y="1581999"/>
                    <a:pt x="5922972" y="1584925"/>
                    <a:pt x="5922972" y="1590776"/>
                  </a:cubicBezTo>
                  <a:cubicBezTo>
                    <a:pt x="5922972" y="1597360"/>
                    <a:pt x="5922241" y="1604675"/>
                    <a:pt x="5921509" y="1607601"/>
                  </a:cubicBezTo>
                  <a:cubicBezTo>
                    <a:pt x="5920046" y="1609795"/>
                    <a:pt x="5925166" y="1612721"/>
                    <a:pt x="5932480" y="1614184"/>
                  </a:cubicBezTo>
                  <a:cubicBezTo>
                    <a:pt x="5941988" y="1615647"/>
                    <a:pt x="5944913" y="1612721"/>
                    <a:pt x="5941988" y="1605406"/>
                  </a:cubicBezTo>
                  <a:cubicBezTo>
                    <a:pt x="5939794" y="1599554"/>
                    <a:pt x="5942719" y="1595165"/>
                    <a:pt x="5949301" y="1595165"/>
                  </a:cubicBezTo>
                  <a:cubicBezTo>
                    <a:pt x="5955152" y="1595165"/>
                    <a:pt x="5963197" y="1587119"/>
                    <a:pt x="5968317" y="1576878"/>
                  </a:cubicBezTo>
                  <a:cubicBezTo>
                    <a:pt x="5972705" y="1567369"/>
                    <a:pt x="5978556" y="1560786"/>
                    <a:pt x="5982213" y="1562249"/>
                  </a:cubicBezTo>
                  <a:cubicBezTo>
                    <a:pt x="5990990" y="1568100"/>
                    <a:pt x="5985139" y="1587119"/>
                    <a:pt x="5970511" y="1598091"/>
                  </a:cubicBezTo>
                  <a:cubicBezTo>
                    <a:pt x="5958809" y="1606138"/>
                    <a:pt x="5958078" y="1609064"/>
                    <a:pt x="5967586" y="1619304"/>
                  </a:cubicBezTo>
                  <a:cubicBezTo>
                    <a:pt x="5980019" y="1633202"/>
                    <a:pt x="5993915" y="1636128"/>
                    <a:pt x="5982945" y="1622230"/>
                  </a:cubicBezTo>
                  <a:close/>
                  <a:moveTo>
                    <a:pt x="6025364" y="1613452"/>
                  </a:moveTo>
                  <a:cubicBezTo>
                    <a:pt x="6029021" y="1615647"/>
                    <a:pt x="6034141" y="1613452"/>
                    <a:pt x="6037066" y="1609064"/>
                  </a:cubicBezTo>
                  <a:cubicBezTo>
                    <a:pt x="6039992" y="1603212"/>
                    <a:pt x="6039260" y="1602480"/>
                    <a:pt x="6034141" y="1605406"/>
                  </a:cubicBezTo>
                  <a:cubicBezTo>
                    <a:pt x="6029021" y="1608332"/>
                    <a:pt x="6025364" y="1606869"/>
                    <a:pt x="6025364" y="1601749"/>
                  </a:cubicBezTo>
                  <a:cubicBezTo>
                    <a:pt x="6025364" y="1595897"/>
                    <a:pt x="6020245" y="1598091"/>
                    <a:pt x="6010737" y="1606138"/>
                  </a:cubicBezTo>
                  <a:cubicBezTo>
                    <a:pt x="6002692" y="1613452"/>
                    <a:pt x="5998303" y="1622230"/>
                    <a:pt x="6001229" y="1626619"/>
                  </a:cubicBezTo>
                  <a:cubicBezTo>
                    <a:pt x="6003423" y="1630277"/>
                    <a:pt x="6008543" y="1628814"/>
                    <a:pt x="6012200" y="1621499"/>
                  </a:cubicBezTo>
                  <a:cubicBezTo>
                    <a:pt x="6015856" y="1614915"/>
                    <a:pt x="6021707" y="1611258"/>
                    <a:pt x="6025364" y="1613452"/>
                  </a:cubicBezTo>
                  <a:close/>
                  <a:moveTo>
                    <a:pt x="6065590" y="1618573"/>
                  </a:moveTo>
                  <a:cubicBezTo>
                    <a:pt x="6063396" y="1616378"/>
                    <a:pt x="6057545" y="1618573"/>
                    <a:pt x="6052425" y="1623693"/>
                  </a:cubicBezTo>
                  <a:cubicBezTo>
                    <a:pt x="6045843" y="1631008"/>
                    <a:pt x="6046574" y="1631740"/>
                    <a:pt x="6056813" y="1627351"/>
                  </a:cubicBezTo>
                  <a:cubicBezTo>
                    <a:pt x="6064127" y="1625156"/>
                    <a:pt x="6067784" y="1620767"/>
                    <a:pt x="6065590" y="1618573"/>
                  </a:cubicBezTo>
                  <a:close/>
                  <a:moveTo>
                    <a:pt x="3948263" y="1617110"/>
                  </a:moveTo>
                  <a:cubicBezTo>
                    <a:pt x="3933635" y="1607601"/>
                    <a:pt x="3913888" y="1607601"/>
                    <a:pt x="3908037" y="1617110"/>
                  </a:cubicBezTo>
                  <a:cubicBezTo>
                    <a:pt x="3905112" y="1621499"/>
                    <a:pt x="3914620" y="1624425"/>
                    <a:pt x="3931441" y="1624425"/>
                  </a:cubicBezTo>
                  <a:cubicBezTo>
                    <a:pt x="3951920" y="1624425"/>
                    <a:pt x="3956308" y="1622230"/>
                    <a:pt x="3948263" y="1617110"/>
                  </a:cubicBezTo>
                  <a:close/>
                  <a:moveTo>
                    <a:pt x="3030389" y="1609795"/>
                  </a:moveTo>
                  <a:cubicBezTo>
                    <a:pt x="3032583" y="1605406"/>
                    <a:pt x="3029657" y="1604675"/>
                    <a:pt x="3023806" y="1606869"/>
                  </a:cubicBezTo>
                  <a:cubicBezTo>
                    <a:pt x="3010642" y="1611989"/>
                    <a:pt x="3008447" y="1617110"/>
                    <a:pt x="3018687" y="1617110"/>
                  </a:cubicBezTo>
                  <a:cubicBezTo>
                    <a:pt x="3023075" y="1617110"/>
                    <a:pt x="3028195" y="1614184"/>
                    <a:pt x="3030389" y="1609795"/>
                  </a:cubicBezTo>
                  <a:close/>
                  <a:moveTo>
                    <a:pt x="3029657" y="1598091"/>
                  </a:moveTo>
                  <a:cubicBezTo>
                    <a:pt x="3043553" y="1594434"/>
                    <a:pt x="3049404" y="1595897"/>
                    <a:pt x="3045748" y="1601017"/>
                  </a:cubicBezTo>
                  <a:cubicBezTo>
                    <a:pt x="3042822" y="1605406"/>
                    <a:pt x="3047210" y="1606869"/>
                    <a:pt x="3056718" y="1604675"/>
                  </a:cubicBezTo>
                  <a:cubicBezTo>
                    <a:pt x="3068420" y="1601749"/>
                    <a:pt x="3069152" y="1598823"/>
                    <a:pt x="3061838" y="1594434"/>
                  </a:cubicBezTo>
                  <a:cubicBezTo>
                    <a:pt x="3053793" y="1588582"/>
                    <a:pt x="3058181" y="1584925"/>
                    <a:pt x="3071346" y="1586388"/>
                  </a:cubicBezTo>
                  <a:cubicBezTo>
                    <a:pt x="3073540" y="1587119"/>
                    <a:pt x="3089630" y="1582730"/>
                    <a:pt x="3107914" y="1577610"/>
                  </a:cubicBezTo>
                  <a:lnTo>
                    <a:pt x="3140095" y="1568100"/>
                  </a:lnTo>
                  <a:lnTo>
                    <a:pt x="3116691" y="1555665"/>
                  </a:lnTo>
                  <a:cubicBezTo>
                    <a:pt x="3088167" y="1541036"/>
                    <a:pt x="3076465" y="1541036"/>
                    <a:pt x="3095481" y="1554934"/>
                  </a:cubicBezTo>
                  <a:cubicBezTo>
                    <a:pt x="3103526" y="1560786"/>
                    <a:pt x="3107914" y="1567369"/>
                    <a:pt x="3106452" y="1569563"/>
                  </a:cubicBezTo>
                  <a:cubicBezTo>
                    <a:pt x="3100601" y="1574684"/>
                    <a:pt x="3069883" y="1551276"/>
                    <a:pt x="3073540" y="1544693"/>
                  </a:cubicBezTo>
                  <a:cubicBezTo>
                    <a:pt x="3077197" y="1539573"/>
                    <a:pt x="3060375" y="1538841"/>
                    <a:pt x="3028195" y="1542499"/>
                  </a:cubicBezTo>
                  <a:cubicBezTo>
                    <a:pt x="3023075" y="1543230"/>
                    <a:pt x="3020881" y="1547619"/>
                    <a:pt x="3023075" y="1551276"/>
                  </a:cubicBezTo>
                  <a:cubicBezTo>
                    <a:pt x="3025269" y="1555665"/>
                    <a:pt x="3036240" y="1556397"/>
                    <a:pt x="3047210" y="1554202"/>
                  </a:cubicBezTo>
                  <a:cubicBezTo>
                    <a:pt x="3058181" y="1551276"/>
                    <a:pt x="3064763" y="1551276"/>
                    <a:pt x="3062569" y="1554202"/>
                  </a:cubicBezTo>
                  <a:cubicBezTo>
                    <a:pt x="3059644" y="1557128"/>
                    <a:pt x="3041359" y="1560786"/>
                    <a:pt x="3022344" y="1562249"/>
                  </a:cubicBezTo>
                  <a:cubicBezTo>
                    <a:pt x="2998940" y="1564443"/>
                    <a:pt x="2993089" y="1562980"/>
                    <a:pt x="3004791" y="1560054"/>
                  </a:cubicBezTo>
                  <a:cubicBezTo>
                    <a:pt x="3019418" y="1555665"/>
                    <a:pt x="3020881" y="1553471"/>
                    <a:pt x="3011373" y="1549813"/>
                  </a:cubicBezTo>
                  <a:cubicBezTo>
                    <a:pt x="3004791" y="1547619"/>
                    <a:pt x="2991626" y="1549082"/>
                    <a:pt x="2982118" y="1554202"/>
                  </a:cubicBezTo>
                  <a:cubicBezTo>
                    <a:pt x="2968222" y="1560786"/>
                    <a:pt x="2960908" y="1560786"/>
                    <a:pt x="2946281" y="1554202"/>
                  </a:cubicBezTo>
                  <a:cubicBezTo>
                    <a:pt x="2936041" y="1549082"/>
                    <a:pt x="2919220" y="1542499"/>
                    <a:pt x="2908249" y="1540304"/>
                  </a:cubicBezTo>
                  <a:cubicBezTo>
                    <a:pt x="2890696" y="1535915"/>
                    <a:pt x="2888502" y="1537378"/>
                    <a:pt x="2891428" y="1550545"/>
                  </a:cubicBezTo>
                  <a:cubicBezTo>
                    <a:pt x="2892890" y="1559323"/>
                    <a:pt x="2891428" y="1564443"/>
                    <a:pt x="2887771" y="1562249"/>
                  </a:cubicBezTo>
                  <a:cubicBezTo>
                    <a:pt x="2884114" y="1560054"/>
                    <a:pt x="2882651" y="1552008"/>
                    <a:pt x="2884114" y="1543961"/>
                  </a:cubicBezTo>
                  <a:cubicBezTo>
                    <a:pt x="2886308" y="1534452"/>
                    <a:pt x="2883383" y="1531526"/>
                    <a:pt x="2876069" y="1534452"/>
                  </a:cubicBezTo>
                  <a:cubicBezTo>
                    <a:pt x="2870949" y="1536647"/>
                    <a:pt x="2868024" y="1541767"/>
                    <a:pt x="2870949" y="1546887"/>
                  </a:cubicBezTo>
                  <a:cubicBezTo>
                    <a:pt x="2873875" y="1551276"/>
                    <a:pt x="2870949" y="1551276"/>
                    <a:pt x="2864367" y="1545424"/>
                  </a:cubicBezTo>
                  <a:cubicBezTo>
                    <a:pt x="2854859" y="1537378"/>
                    <a:pt x="2852665" y="1527137"/>
                    <a:pt x="2857785" y="1508850"/>
                  </a:cubicBezTo>
                  <a:cubicBezTo>
                    <a:pt x="2858516" y="1508119"/>
                    <a:pt x="2868024" y="1511776"/>
                    <a:pt x="2880457" y="1518360"/>
                  </a:cubicBezTo>
                  <a:cubicBezTo>
                    <a:pt x="2908249" y="1532989"/>
                    <a:pt x="2914100" y="1532258"/>
                    <a:pt x="2901667" y="1516897"/>
                  </a:cubicBezTo>
                  <a:cubicBezTo>
                    <a:pt x="2892159" y="1505193"/>
                    <a:pt x="2892890" y="1504461"/>
                    <a:pt x="2903861" y="1513971"/>
                  </a:cubicBezTo>
                  <a:cubicBezTo>
                    <a:pt x="2911175" y="1519091"/>
                    <a:pt x="2914832" y="1527137"/>
                    <a:pt x="2911906" y="1531526"/>
                  </a:cubicBezTo>
                  <a:cubicBezTo>
                    <a:pt x="2908981" y="1535915"/>
                    <a:pt x="2911906" y="1537378"/>
                    <a:pt x="2919220" y="1534452"/>
                  </a:cubicBezTo>
                  <a:cubicBezTo>
                    <a:pt x="2925802" y="1532258"/>
                    <a:pt x="2933116" y="1532989"/>
                    <a:pt x="2935310" y="1536647"/>
                  </a:cubicBezTo>
                  <a:cubicBezTo>
                    <a:pt x="2938236" y="1541036"/>
                    <a:pt x="2953594" y="1543961"/>
                    <a:pt x="2970416" y="1543961"/>
                  </a:cubicBezTo>
                  <a:cubicBezTo>
                    <a:pt x="2999671" y="1543961"/>
                    <a:pt x="3000402" y="1543961"/>
                    <a:pt x="2984312" y="1532258"/>
                  </a:cubicBezTo>
                  <a:cubicBezTo>
                    <a:pt x="2975536" y="1526406"/>
                    <a:pt x="2970416" y="1517628"/>
                    <a:pt x="2972610" y="1513239"/>
                  </a:cubicBezTo>
                  <a:cubicBezTo>
                    <a:pt x="2976267" y="1508119"/>
                    <a:pt x="2973342" y="1506656"/>
                    <a:pt x="2966028" y="1509582"/>
                  </a:cubicBezTo>
                  <a:cubicBezTo>
                    <a:pt x="2959445" y="1511776"/>
                    <a:pt x="2952132" y="1511045"/>
                    <a:pt x="2949938" y="1508119"/>
                  </a:cubicBezTo>
                  <a:cubicBezTo>
                    <a:pt x="2948475" y="1504461"/>
                    <a:pt x="2933847" y="1499341"/>
                    <a:pt x="2919220" y="1496415"/>
                  </a:cubicBezTo>
                  <a:cubicBezTo>
                    <a:pt x="2900204" y="1492758"/>
                    <a:pt x="2895085" y="1489832"/>
                    <a:pt x="2903861" y="1486174"/>
                  </a:cubicBezTo>
                  <a:cubicBezTo>
                    <a:pt x="2914832" y="1482517"/>
                    <a:pt x="2914832" y="1480322"/>
                    <a:pt x="2901667" y="1464230"/>
                  </a:cubicBezTo>
                  <a:cubicBezTo>
                    <a:pt x="2894353" y="1454720"/>
                    <a:pt x="2887771" y="1449600"/>
                    <a:pt x="2887771" y="1452526"/>
                  </a:cubicBezTo>
                  <a:cubicBezTo>
                    <a:pt x="2887771" y="1455452"/>
                    <a:pt x="2882651" y="1453989"/>
                    <a:pt x="2876800" y="1448869"/>
                  </a:cubicBezTo>
                  <a:cubicBezTo>
                    <a:pt x="2870949" y="1443748"/>
                    <a:pt x="2867292" y="1437165"/>
                    <a:pt x="2869486" y="1434239"/>
                  </a:cubicBezTo>
                  <a:cubicBezTo>
                    <a:pt x="2870949" y="1431313"/>
                    <a:pt x="2860710" y="1418146"/>
                    <a:pt x="2846814" y="1404248"/>
                  </a:cubicBezTo>
                  <a:cubicBezTo>
                    <a:pt x="2832918" y="1390350"/>
                    <a:pt x="2820484" y="1380109"/>
                    <a:pt x="2819753" y="1381572"/>
                  </a:cubicBezTo>
                  <a:cubicBezTo>
                    <a:pt x="2819022" y="1383035"/>
                    <a:pt x="2807320" y="1379378"/>
                    <a:pt x="2794886" y="1374257"/>
                  </a:cubicBezTo>
                  <a:cubicBezTo>
                    <a:pt x="2775139" y="1365479"/>
                    <a:pt x="2772214" y="1361822"/>
                    <a:pt x="2780259" y="1353776"/>
                  </a:cubicBezTo>
                  <a:cubicBezTo>
                    <a:pt x="2786110" y="1347192"/>
                    <a:pt x="2786110" y="1345729"/>
                    <a:pt x="2780259" y="1349387"/>
                  </a:cubicBezTo>
                  <a:cubicBezTo>
                    <a:pt x="2775871" y="1351581"/>
                    <a:pt x="2763437" y="1346461"/>
                    <a:pt x="2753929" y="1336220"/>
                  </a:cubicBezTo>
                  <a:cubicBezTo>
                    <a:pt x="2744422" y="1326711"/>
                    <a:pt x="2723212" y="1316470"/>
                    <a:pt x="2705659" y="1313544"/>
                  </a:cubicBezTo>
                  <a:cubicBezTo>
                    <a:pt x="2669821" y="1307692"/>
                    <a:pt x="2654463" y="1315007"/>
                    <a:pt x="2688837" y="1321590"/>
                  </a:cubicBezTo>
                  <a:cubicBezTo>
                    <a:pt x="2702002" y="1324516"/>
                    <a:pt x="2712241" y="1329637"/>
                    <a:pt x="2712241" y="1333294"/>
                  </a:cubicBezTo>
                  <a:cubicBezTo>
                    <a:pt x="2712241" y="1336952"/>
                    <a:pt x="2719555" y="1338415"/>
                    <a:pt x="2729063" y="1335489"/>
                  </a:cubicBezTo>
                  <a:cubicBezTo>
                    <a:pt x="2742959" y="1331831"/>
                    <a:pt x="2743690" y="1331831"/>
                    <a:pt x="2731988" y="1339146"/>
                  </a:cubicBezTo>
                  <a:cubicBezTo>
                    <a:pt x="2721749" y="1345729"/>
                    <a:pt x="2720286" y="1350118"/>
                    <a:pt x="2727600" y="1358165"/>
                  </a:cubicBezTo>
                  <a:cubicBezTo>
                    <a:pt x="2731988" y="1364017"/>
                    <a:pt x="2740765" y="1368405"/>
                    <a:pt x="2746616" y="1368405"/>
                  </a:cubicBezTo>
                  <a:cubicBezTo>
                    <a:pt x="2752467" y="1368405"/>
                    <a:pt x="2754661" y="1372063"/>
                    <a:pt x="2751735" y="1377183"/>
                  </a:cubicBezTo>
                  <a:cubicBezTo>
                    <a:pt x="2748078" y="1383035"/>
                    <a:pt x="2750273" y="1383767"/>
                    <a:pt x="2759049" y="1380841"/>
                  </a:cubicBezTo>
                  <a:cubicBezTo>
                    <a:pt x="2765631" y="1377915"/>
                    <a:pt x="2770020" y="1378646"/>
                    <a:pt x="2767826" y="1381572"/>
                  </a:cubicBezTo>
                  <a:cubicBezTo>
                    <a:pt x="2762706" y="1389618"/>
                    <a:pt x="2789767" y="1412294"/>
                    <a:pt x="2797080" y="1406443"/>
                  </a:cubicBezTo>
                  <a:cubicBezTo>
                    <a:pt x="2800006" y="1403517"/>
                    <a:pt x="2800006" y="1404980"/>
                    <a:pt x="2797812" y="1409369"/>
                  </a:cubicBezTo>
                  <a:cubicBezTo>
                    <a:pt x="2791961" y="1419609"/>
                    <a:pt x="2824873" y="1450332"/>
                    <a:pt x="2862173" y="1469350"/>
                  </a:cubicBezTo>
                  <a:cubicBezTo>
                    <a:pt x="2878263" y="1478128"/>
                    <a:pt x="2887039" y="1484711"/>
                    <a:pt x="2881188" y="1485443"/>
                  </a:cubicBezTo>
                  <a:cubicBezTo>
                    <a:pt x="2873143" y="1485443"/>
                    <a:pt x="2873143" y="1487637"/>
                    <a:pt x="2881188" y="1498609"/>
                  </a:cubicBezTo>
                  <a:cubicBezTo>
                    <a:pt x="2886308" y="1505193"/>
                    <a:pt x="2881188" y="1502267"/>
                    <a:pt x="2869486" y="1491295"/>
                  </a:cubicBezTo>
                  <a:cubicBezTo>
                    <a:pt x="2857053" y="1481054"/>
                    <a:pt x="2825604" y="1459841"/>
                    <a:pt x="2798543" y="1445211"/>
                  </a:cubicBezTo>
                  <a:cubicBezTo>
                    <a:pt x="2750273" y="1418878"/>
                    <a:pt x="2727600" y="1400591"/>
                    <a:pt x="2770751" y="1423267"/>
                  </a:cubicBezTo>
                  <a:cubicBezTo>
                    <a:pt x="2802200" y="1439359"/>
                    <a:pt x="2805126" y="1437165"/>
                    <a:pt x="2782453" y="1413026"/>
                  </a:cubicBezTo>
                  <a:cubicBezTo>
                    <a:pt x="2770751" y="1401322"/>
                    <a:pt x="2753929" y="1389618"/>
                    <a:pt x="2743690" y="1387424"/>
                  </a:cubicBezTo>
                  <a:cubicBezTo>
                    <a:pt x="2733451" y="1384498"/>
                    <a:pt x="2728331" y="1379378"/>
                    <a:pt x="2731257" y="1374257"/>
                  </a:cubicBezTo>
                  <a:cubicBezTo>
                    <a:pt x="2734914" y="1369137"/>
                    <a:pt x="2732720" y="1367674"/>
                    <a:pt x="2724674" y="1370600"/>
                  </a:cubicBezTo>
                  <a:cubicBezTo>
                    <a:pt x="2716629" y="1373526"/>
                    <a:pt x="2714435" y="1372063"/>
                    <a:pt x="2716629" y="1364748"/>
                  </a:cubicBezTo>
                  <a:cubicBezTo>
                    <a:pt x="2721749" y="1351581"/>
                    <a:pt x="2685180" y="1328174"/>
                    <a:pt x="2657388" y="1328174"/>
                  </a:cubicBezTo>
                  <a:cubicBezTo>
                    <a:pt x="2645686" y="1327442"/>
                    <a:pt x="2636178" y="1323785"/>
                    <a:pt x="2636910" y="1319396"/>
                  </a:cubicBezTo>
                  <a:cubicBezTo>
                    <a:pt x="2637641" y="1315007"/>
                    <a:pt x="2632521" y="1312813"/>
                    <a:pt x="2624476" y="1315007"/>
                  </a:cubicBezTo>
                  <a:cubicBezTo>
                    <a:pt x="2616431" y="1317202"/>
                    <a:pt x="2609849" y="1320128"/>
                    <a:pt x="2609849" y="1320859"/>
                  </a:cubicBezTo>
                  <a:cubicBezTo>
                    <a:pt x="2609849" y="1327442"/>
                    <a:pt x="2661045" y="1353776"/>
                    <a:pt x="2672747" y="1353776"/>
                  </a:cubicBezTo>
                  <a:cubicBezTo>
                    <a:pt x="2684449" y="1353044"/>
                    <a:pt x="2683718" y="1351581"/>
                    <a:pt x="2668359" y="1342803"/>
                  </a:cubicBezTo>
                  <a:cubicBezTo>
                    <a:pt x="2642761" y="1328174"/>
                    <a:pt x="2655194" y="1328905"/>
                    <a:pt x="2685912" y="1344266"/>
                  </a:cubicBezTo>
                  <a:cubicBezTo>
                    <a:pt x="2709316" y="1355239"/>
                    <a:pt x="2715167" y="1368405"/>
                    <a:pt x="2696882" y="1368405"/>
                  </a:cubicBezTo>
                  <a:cubicBezTo>
                    <a:pt x="2692494" y="1368405"/>
                    <a:pt x="2691763" y="1365479"/>
                    <a:pt x="2693957" y="1361091"/>
                  </a:cubicBezTo>
                  <a:cubicBezTo>
                    <a:pt x="2696151" y="1357433"/>
                    <a:pt x="2695420" y="1353776"/>
                    <a:pt x="2691031" y="1353776"/>
                  </a:cubicBezTo>
                  <a:cubicBezTo>
                    <a:pt x="2677135" y="1353776"/>
                    <a:pt x="2675672" y="1366211"/>
                    <a:pt x="2688837" y="1377183"/>
                  </a:cubicBezTo>
                  <a:cubicBezTo>
                    <a:pt x="2695420" y="1383767"/>
                    <a:pt x="2711510" y="1394007"/>
                    <a:pt x="2723212" y="1399859"/>
                  </a:cubicBezTo>
                  <a:cubicBezTo>
                    <a:pt x="2735645" y="1406443"/>
                    <a:pt x="2742227" y="1411563"/>
                    <a:pt x="2738571" y="1412294"/>
                  </a:cubicBezTo>
                  <a:cubicBezTo>
                    <a:pt x="2734914" y="1412294"/>
                    <a:pt x="2739302" y="1420341"/>
                    <a:pt x="2749541" y="1431313"/>
                  </a:cubicBezTo>
                  <a:cubicBezTo>
                    <a:pt x="2761975" y="1444480"/>
                    <a:pt x="2763437" y="1448137"/>
                    <a:pt x="2753929" y="1444480"/>
                  </a:cubicBezTo>
                  <a:cubicBezTo>
                    <a:pt x="2747347" y="1442285"/>
                    <a:pt x="2741496" y="1437165"/>
                    <a:pt x="2741496" y="1432776"/>
                  </a:cubicBezTo>
                  <a:cubicBezTo>
                    <a:pt x="2741496" y="1429119"/>
                    <a:pt x="2737108" y="1428387"/>
                    <a:pt x="2732720" y="1431313"/>
                  </a:cubicBezTo>
                  <a:cubicBezTo>
                    <a:pt x="2727600" y="1434239"/>
                    <a:pt x="2725406" y="1433507"/>
                    <a:pt x="2729063" y="1430582"/>
                  </a:cubicBezTo>
                  <a:cubicBezTo>
                    <a:pt x="2734182" y="1423998"/>
                    <a:pt x="2714435" y="1397665"/>
                    <a:pt x="2704196" y="1397665"/>
                  </a:cubicBezTo>
                  <a:cubicBezTo>
                    <a:pt x="2701271" y="1397665"/>
                    <a:pt x="2687374" y="1388155"/>
                    <a:pt x="2674210" y="1375720"/>
                  </a:cubicBezTo>
                  <a:cubicBezTo>
                    <a:pt x="2650806" y="1353776"/>
                    <a:pt x="2618625" y="1344998"/>
                    <a:pt x="2628865" y="1363285"/>
                  </a:cubicBezTo>
                  <a:cubicBezTo>
                    <a:pt x="2633253" y="1370600"/>
                    <a:pt x="2631790" y="1370600"/>
                    <a:pt x="2623745" y="1363285"/>
                  </a:cubicBezTo>
                  <a:cubicBezTo>
                    <a:pt x="2609849" y="1349387"/>
                    <a:pt x="2598878" y="1351581"/>
                    <a:pt x="2610580" y="1365479"/>
                  </a:cubicBezTo>
                  <a:cubicBezTo>
                    <a:pt x="2616431" y="1372794"/>
                    <a:pt x="2605461" y="1369868"/>
                    <a:pt x="2580594" y="1356702"/>
                  </a:cubicBezTo>
                  <a:cubicBezTo>
                    <a:pt x="2558653" y="1344998"/>
                    <a:pt x="2538174" y="1332563"/>
                    <a:pt x="2535980" y="1329637"/>
                  </a:cubicBezTo>
                  <a:cubicBezTo>
                    <a:pt x="2533786" y="1325979"/>
                    <a:pt x="2529398" y="1328905"/>
                    <a:pt x="2527204" y="1335489"/>
                  </a:cubicBezTo>
                  <a:cubicBezTo>
                    <a:pt x="2524278" y="1342803"/>
                    <a:pt x="2527204" y="1348655"/>
                    <a:pt x="2535249" y="1350850"/>
                  </a:cubicBezTo>
                  <a:cubicBezTo>
                    <a:pt x="2541831" y="1353044"/>
                    <a:pt x="2557921" y="1359628"/>
                    <a:pt x="2569623" y="1365479"/>
                  </a:cubicBezTo>
                  <a:cubicBezTo>
                    <a:pt x="2582057" y="1371331"/>
                    <a:pt x="2585713" y="1374257"/>
                    <a:pt x="2578400" y="1372063"/>
                  </a:cubicBezTo>
                  <a:cubicBezTo>
                    <a:pt x="2571086" y="1369868"/>
                    <a:pt x="2567429" y="1371331"/>
                    <a:pt x="2569623" y="1375720"/>
                  </a:cubicBezTo>
                  <a:cubicBezTo>
                    <a:pt x="2571817" y="1380109"/>
                    <a:pt x="2566698" y="1383035"/>
                    <a:pt x="2557190" y="1383035"/>
                  </a:cubicBezTo>
                  <a:cubicBezTo>
                    <a:pt x="2545488" y="1383035"/>
                    <a:pt x="2543294" y="1380841"/>
                    <a:pt x="2549876" y="1376452"/>
                  </a:cubicBezTo>
                  <a:cubicBezTo>
                    <a:pt x="2557921" y="1371331"/>
                    <a:pt x="2557921" y="1369868"/>
                    <a:pt x="2548413" y="1366211"/>
                  </a:cubicBezTo>
                  <a:cubicBezTo>
                    <a:pt x="2541831" y="1363285"/>
                    <a:pt x="2531592" y="1363285"/>
                    <a:pt x="2525741" y="1365479"/>
                  </a:cubicBezTo>
                  <a:cubicBezTo>
                    <a:pt x="2516233" y="1369137"/>
                    <a:pt x="2516233" y="1372063"/>
                    <a:pt x="2523547" y="1381572"/>
                  </a:cubicBezTo>
                  <a:cubicBezTo>
                    <a:pt x="2531592" y="1391081"/>
                    <a:pt x="2530860" y="1391813"/>
                    <a:pt x="2516964" y="1384498"/>
                  </a:cubicBezTo>
                  <a:cubicBezTo>
                    <a:pt x="2506725" y="1378646"/>
                    <a:pt x="2495023" y="1377915"/>
                    <a:pt x="2484053" y="1382304"/>
                  </a:cubicBezTo>
                  <a:cubicBezTo>
                    <a:pt x="2452603" y="1394739"/>
                    <a:pt x="2489904" y="1400591"/>
                    <a:pt x="2538906" y="1391081"/>
                  </a:cubicBezTo>
                  <a:cubicBezTo>
                    <a:pt x="2563772" y="1385961"/>
                    <a:pt x="2598147" y="1381572"/>
                    <a:pt x="2614968" y="1381572"/>
                  </a:cubicBezTo>
                  <a:cubicBezTo>
                    <a:pt x="2631790" y="1380841"/>
                    <a:pt x="2644223" y="1377915"/>
                    <a:pt x="2642761" y="1374989"/>
                  </a:cubicBezTo>
                  <a:cubicBezTo>
                    <a:pt x="2640567" y="1372063"/>
                    <a:pt x="2647149" y="1373526"/>
                    <a:pt x="2656657" y="1377915"/>
                  </a:cubicBezTo>
                  <a:cubicBezTo>
                    <a:pt x="2676404" y="1387424"/>
                    <a:pt x="2674941" y="1399128"/>
                    <a:pt x="2655194" y="1393276"/>
                  </a:cubicBezTo>
                  <a:cubicBezTo>
                    <a:pt x="2646418" y="1390350"/>
                    <a:pt x="2646418" y="1391813"/>
                    <a:pt x="2657388" y="1398396"/>
                  </a:cubicBezTo>
                  <a:cubicBezTo>
                    <a:pt x="2672016" y="1408637"/>
                    <a:pt x="2675672" y="1409369"/>
                    <a:pt x="2692494" y="1411563"/>
                  </a:cubicBezTo>
                  <a:cubicBezTo>
                    <a:pt x="2698345" y="1412294"/>
                    <a:pt x="2697614" y="1414489"/>
                    <a:pt x="2690300" y="1419609"/>
                  </a:cubicBezTo>
                  <a:cubicBezTo>
                    <a:pt x="2682255" y="1425461"/>
                    <a:pt x="2684449" y="1426193"/>
                    <a:pt x="2699076" y="1422535"/>
                  </a:cubicBezTo>
                  <a:cubicBezTo>
                    <a:pt x="2716629" y="1418878"/>
                    <a:pt x="2718823" y="1420341"/>
                    <a:pt x="2715898" y="1433507"/>
                  </a:cubicBezTo>
                  <a:cubicBezTo>
                    <a:pt x="2714435" y="1442285"/>
                    <a:pt x="2715898" y="1447406"/>
                    <a:pt x="2720286" y="1445211"/>
                  </a:cubicBezTo>
                  <a:cubicBezTo>
                    <a:pt x="2727600" y="1440091"/>
                    <a:pt x="2780990" y="1470082"/>
                    <a:pt x="2775139" y="1475934"/>
                  </a:cubicBezTo>
                  <a:cubicBezTo>
                    <a:pt x="2769288" y="1481785"/>
                    <a:pt x="2785379" y="1508119"/>
                    <a:pt x="2791961" y="1504461"/>
                  </a:cubicBezTo>
                  <a:cubicBezTo>
                    <a:pt x="2795618" y="1502267"/>
                    <a:pt x="2803663" y="1506656"/>
                    <a:pt x="2810977" y="1514702"/>
                  </a:cubicBezTo>
                  <a:cubicBezTo>
                    <a:pt x="2818290" y="1522748"/>
                    <a:pt x="2827798" y="1529332"/>
                    <a:pt x="2831455" y="1529332"/>
                  </a:cubicBezTo>
                  <a:cubicBezTo>
                    <a:pt x="2835843" y="1529332"/>
                    <a:pt x="2836575" y="1527137"/>
                    <a:pt x="2834381" y="1524211"/>
                  </a:cubicBezTo>
                  <a:cubicBezTo>
                    <a:pt x="2831455" y="1522017"/>
                    <a:pt x="2833649" y="1514702"/>
                    <a:pt x="2838769" y="1508119"/>
                  </a:cubicBezTo>
                  <a:cubicBezTo>
                    <a:pt x="2846083" y="1497878"/>
                    <a:pt x="2846083" y="1497878"/>
                    <a:pt x="2835843" y="1505193"/>
                  </a:cubicBezTo>
                  <a:cubicBezTo>
                    <a:pt x="2827067" y="1512508"/>
                    <a:pt x="2821216" y="1511776"/>
                    <a:pt x="2808782" y="1502998"/>
                  </a:cubicBezTo>
                  <a:cubicBezTo>
                    <a:pt x="2800006" y="1497147"/>
                    <a:pt x="2794886" y="1488369"/>
                    <a:pt x="2797080" y="1483980"/>
                  </a:cubicBezTo>
                  <a:cubicBezTo>
                    <a:pt x="2800737" y="1478859"/>
                    <a:pt x="2798543" y="1478128"/>
                    <a:pt x="2791961" y="1481785"/>
                  </a:cubicBezTo>
                  <a:cubicBezTo>
                    <a:pt x="2786110" y="1485443"/>
                    <a:pt x="2783916" y="1484711"/>
                    <a:pt x="2787573" y="1481785"/>
                  </a:cubicBezTo>
                  <a:cubicBezTo>
                    <a:pt x="2790498" y="1478128"/>
                    <a:pt x="2786841" y="1469350"/>
                    <a:pt x="2780259" y="1461304"/>
                  </a:cubicBezTo>
                  <a:cubicBezTo>
                    <a:pt x="2772945" y="1453258"/>
                    <a:pt x="2786110" y="1459109"/>
                    <a:pt x="2809514" y="1474471"/>
                  </a:cubicBezTo>
                  <a:cubicBezTo>
                    <a:pt x="2835843" y="1492026"/>
                    <a:pt x="2849008" y="1505193"/>
                    <a:pt x="2845351" y="1510313"/>
                  </a:cubicBezTo>
                  <a:cubicBezTo>
                    <a:pt x="2834381" y="1525674"/>
                    <a:pt x="2840232" y="1539573"/>
                    <a:pt x="2864367" y="1556397"/>
                  </a:cubicBezTo>
                  <a:cubicBezTo>
                    <a:pt x="2887771" y="1571758"/>
                    <a:pt x="2914832" y="1572489"/>
                    <a:pt x="2904592" y="1556397"/>
                  </a:cubicBezTo>
                  <a:cubicBezTo>
                    <a:pt x="2902398" y="1552008"/>
                    <a:pt x="2903861" y="1551276"/>
                    <a:pt x="2908249" y="1554202"/>
                  </a:cubicBezTo>
                  <a:cubicBezTo>
                    <a:pt x="2912638" y="1556397"/>
                    <a:pt x="2914832" y="1565174"/>
                    <a:pt x="2913369" y="1572489"/>
                  </a:cubicBezTo>
                  <a:cubicBezTo>
                    <a:pt x="2911906" y="1580536"/>
                    <a:pt x="2915563" y="1588582"/>
                    <a:pt x="2920683" y="1590776"/>
                  </a:cubicBezTo>
                  <a:cubicBezTo>
                    <a:pt x="2927265" y="1592971"/>
                    <a:pt x="2929459" y="1590045"/>
                    <a:pt x="2927996" y="1579804"/>
                  </a:cubicBezTo>
                  <a:cubicBezTo>
                    <a:pt x="2925802" y="1568100"/>
                    <a:pt x="2927265" y="1566637"/>
                    <a:pt x="2939698" y="1573952"/>
                  </a:cubicBezTo>
                  <a:cubicBezTo>
                    <a:pt x="2951400" y="1579804"/>
                    <a:pt x="2952863" y="1583462"/>
                    <a:pt x="2945549" y="1592239"/>
                  </a:cubicBezTo>
                  <a:cubicBezTo>
                    <a:pt x="2938236" y="1601017"/>
                    <a:pt x="2938967" y="1601749"/>
                    <a:pt x="2949938" y="1598091"/>
                  </a:cubicBezTo>
                  <a:cubicBezTo>
                    <a:pt x="2957983" y="1594434"/>
                    <a:pt x="2961640" y="1595897"/>
                    <a:pt x="2958714" y="1599554"/>
                  </a:cubicBezTo>
                  <a:cubicBezTo>
                    <a:pt x="2954326" y="1607601"/>
                    <a:pt x="2993089" y="1606138"/>
                    <a:pt x="3029657" y="1598091"/>
                  </a:cubicBezTo>
                  <a:close/>
                  <a:moveTo>
                    <a:pt x="7428870" y="1601017"/>
                  </a:moveTo>
                  <a:cubicBezTo>
                    <a:pt x="7436916" y="1593702"/>
                    <a:pt x="7438378" y="1593702"/>
                    <a:pt x="7433990" y="1601017"/>
                  </a:cubicBezTo>
                  <a:cubicBezTo>
                    <a:pt x="7426676" y="1612721"/>
                    <a:pt x="7447155" y="1612721"/>
                    <a:pt x="7458125" y="1600286"/>
                  </a:cubicBezTo>
                  <a:cubicBezTo>
                    <a:pt x="7469827" y="1585656"/>
                    <a:pt x="7421557" y="1584925"/>
                    <a:pt x="7403272" y="1598823"/>
                  </a:cubicBezTo>
                  <a:cubicBezTo>
                    <a:pt x="7390108" y="1609064"/>
                    <a:pt x="7390108" y="1609064"/>
                    <a:pt x="7404735" y="1609795"/>
                  </a:cubicBezTo>
                  <a:cubicBezTo>
                    <a:pt x="7412780" y="1609795"/>
                    <a:pt x="7423751" y="1605406"/>
                    <a:pt x="7428870" y="1601017"/>
                  </a:cubicBezTo>
                  <a:close/>
                  <a:moveTo>
                    <a:pt x="3224203" y="1599554"/>
                  </a:moveTo>
                  <a:cubicBezTo>
                    <a:pt x="3224203" y="1598091"/>
                    <a:pt x="3218352" y="1592239"/>
                    <a:pt x="3211769" y="1587119"/>
                  </a:cubicBezTo>
                  <a:cubicBezTo>
                    <a:pt x="3200067" y="1577610"/>
                    <a:pt x="3199336" y="1578341"/>
                    <a:pt x="3208844" y="1590045"/>
                  </a:cubicBezTo>
                  <a:cubicBezTo>
                    <a:pt x="3218352" y="1601749"/>
                    <a:pt x="3224203" y="1605406"/>
                    <a:pt x="3224203" y="1599554"/>
                  </a:cubicBezTo>
                  <a:close/>
                  <a:moveTo>
                    <a:pt x="6064858" y="1588582"/>
                  </a:moveTo>
                  <a:cubicBezTo>
                    <a:pt x="6073635" y="1578341"/>
                    <a:pt x="6075098" y="1574684"/>
                    <a:pt x="6067784" y="1576147"/>
                  </a:cubicBezTo>
                  <a:cubicBezTo>
                    <a:pt x="6051694" y="1578341"/>
                    <a:pt x="6039260" y="1588582"/>
                    <a:pt x="6043649" y="1595897"/>
                  </a:cubicBezTo>
                  <a:cubicBezTo>
                    <a:pt x="6049500" y="1604675"/>
                    <a:pt x="6050231" y="1604675"/>
                    <a:pt x="6064858" y="1588582"/>
                  </a:cubicBezTo>
                  <a:close/>
                  <a:moveTo>
                    <a:pt x="2880457" y="1576878"/>
                  </a:moveTo>
                  <a:cubicBezTo>
                    <a:pt x="2867292" y="1567369"/>
                    <a:pt x="2853396" y="1560786"/>
                    <a:pt x="2850471" y="1562980"/>
                  </a:cubicBezTo>
                  <a:cubicBezTo>
                    <a:pt x="2846814" y="1565174"/>
                    <a:pt x="2843888" y="1562980"/>
                    <a:pt x="2843888" y="1558591"/>
                  </a:cubicBezTo>
                  <a:cubicBezTo>
                    <a:pt x="2843888" y="1554202"/>
                    <a:pt x="2840963" y="1552008"/>
                    <a:pt x="2837306" y="1554202"/>
                  </a:cubicBezTo>
                  <a:cubicBezTo>
                    <a:pt x="2833649" y="1556397"/>
                    <a:pt x="2827067" y="1553471"/>
                    <a:pt x="2821216" y="1546887"/>
                  </a:cubicBezTo>
                  <a:cubicBezTo>
                    <a:pt x="2810977" y="1534452"/>
                    <a:pt x="2785379" y="1519091"/>
                    <a:pt x="2785379" y="1525674"/>
                  </a:cubicBezTo>
                  <a:cubicBezTo>
                    <a:pt x="2785379" y="1532258"/>
                    <a:pt x="2845351" y="1573221"/>
                    <a:pt x="2850471" y="1570295"/>
                  </a:cubicBezTo>
                  <a:cubicBezTo>
                    <a:pt x="2853396" y="1568100"/>
                    <a:pt x="2863635" y="1573221"/>
                    <a:pt x="2873143" y="1581267"/>
                  </a:cubicBezTo>
                  <a:cubicBezTo>
                    <a:pt x="2883383" y="1588582"/>
                    <a:pt x="2894353" y="1595165"/>
                    <a:pt x="2898010" y="1595165"/>
                  </a:cubicBezTo>
                  <a:cubicBezTo>
                    <a:pt x="2902398" y="1595165"/>
                    <a:pt x="2894353" y="1587119"/>
                    <a:pt x="2880457" y="1576878"/>
                  </a:cubicBezTo>
                  <a:close/>
                  <a:moveTo>
                    <a:pt x="5908344" y="1587850"/>
                  </a:moveTo>
                  <a:cubicBezTo>
                    <a:pt x="5908344" y="1584193"/>
                    <a:pt x="5904688" y="1580536"/>
                    <a:pt x="5900299" y="1580536"/>
                  </a:cubicBezTo>
                  <a:cubicBezTo>
                    <a:pt x="5896642" y="1580536"/>
                    <a:pt x="5895180" y="1584193"/>
                    <a:pt x="5897374" y="1587850"/>
                  </a:cubicBezTo>
                  <a:cubicBezTo>
                    <a:pt x="5899568" y="1592239"/>
                    <a:pt x="5903225" y="1595165"/>
                    <a:pt x="5905419" y="1595165"/>
                  </a:cubicBezTo>
                  <a:cubicBezTo>
                    <a:pt x="5906882" y="1595165"/>
                    <a:pt x="5908344" y="1592239"/>
                    <a:pt x="5908344" y="1587850"/>
                  </a:cubicBezTo>
                  <a:close/>
                  <a:moveTo>
                    <a:pt x="6042917" y="1573952"/>
                  </a:moveTo>
                  <a:cubicBezTo>
                    <a:pt x="6050231" y="1565906"/>
                    <a:pt x="6053888" y="1556397"/>
                    <a:pt x="6051694" y="1552739"/>
                  </a:cubicBezTo>
                  <a:cubicBezTo>
                    <a:pt x="6049500" y="1549082"/>
                    <a:pt x="6055351" y="1546887"/>
                    <a:pt x="6065590" y="1547619"/>
                  </a:cubicBezTo>
                  <a:cubicBezTo>
                    <a:pt x="6075098" y="1549082"/>
                    <a:pt x="6088262" y="1543961"/>
                    <a:pt x="6094845" y="1536647"/>
                  </a:cubicBezTo>
                  <a:cubicBezTo>
                    <a:pt x="6104353" y="1526406"/>
                    <a:pt x="6114592" y="1523480"/>
                    <a:pt x="6133608" y="1526406"/>
                  </a:cubicBezTo>
                  <a:cubicBezTo>
                    <a:pt x="6148235" y="1527869"/>
                    <a:pt x="6157743" y="1527137"/>
                    <a:pt x="6154817" y="1524943"/>
                  </a:cubicBezTo>
                  <a:cubicBezTo>
                    <a:pt x="6148235" y="1517628"/>
                    <a:pt x="6083874" y="1516165"/>
                    <a:pt x="6088262" y="1522748"/>
                  </a:cubicBezTo>
                  <a:cubicBezTo>
                    <a:pt x="6089725" y="1525674"/>
                    <a:pt x="6087531" y="1530795"/>
                    <a:pt x="6083143" y="1533721"/>
                  </a:cubicBezTo>
                  <a:cubicBezTo>
                    <a:pt x="6077292" y="1536647"/>
                    <a:pt x="6076560" y="1535915"/>
                    <a:pt x="6079486" y="1530795"/>
                  </a:cubicBezTo>
                  <a:cubicBezTo>
                    <a:pt x="6089725" y="1513971"/>
                    <a:pt x="6068515" y="1522017"/>
                    <a:pt x="6048768" y="1541767"/>
                  </a:cubicBezTo>
                  <a:cubicBezTo>
                    <a:pt x="6037798" y="1552739"/>
                    <a:pt x="6027558" y="1561517"/>
                    <a:pt x="6025364" y="1560786"/>
                  </a:cubicBezTo>
                  <a:cubicBezTo>
                    <a:pt x="6023170" y="1560054"/>
                    <a:pt x="6020976" y="1565906"/>
                    <a:pt x="6020976" y="1573952"/>
                  </a:cubicBezTo>
                  <a:cubicBezTo>
                    <a:pt x="6020976" y="1591508"/>
                    <a:pt x="6026827" y="1591508"/>
                    <a:pt x="6042917" y="1573952"/>
                  </a:cubicBezTo>
                  <a:close/>
                  <a:moveTo>
                    <a:pt x="6968836" y="1568832"/>
                  </a:moveTo>
                  <a:cubicBezTo>
                    <a:pt x="6976881" y="1559323"/>
                    <a:pt x="6975419" y="1554934"/>
                    <a:pt x="6959328" y="1538841"/>
                  </a:cubicBezTo>
                  <a:cubicBezTo>
                    <a:pt x="6943238" y="1522748"/>
                    <a:pt x="6938850" y="1521285"/>
                    <a:pt x="6929342" y="1528600"/>
                  </a:cubicBezTo>
                  <a:cubicBezTo>
                    <a:pt x="6919103" y="1537378"/>
                    <a:pt x="6919103" y="1540304"/>
                    <a:pt x="6932999" y="1559323"/>
                  </a:cubicBezTo>
                  <a:cubicBezTo>
                    <a:pt x="6949821" y="1583462"/>
                    <a:pt x="6955672" y="1584925"/>
                    <a:pt x="6968836" y="1568832"/>
                  </a:cubicBezTo>
                  <a:close/>
                  <a:moveTo>
                    <a:pt x="7471290" y="1565906"/>
                  </a:moveTo>
                  <a:cubicBezTo>
                    <a:pt x="7493231" y="1549082"/>
                    <a:pt x="7482261" y="1546887"/>
                    <a:pt x="7452274" y="1562249"/>
                  </a:cubicBezTo>
                  <a:cubicBezTo>
                    <a:pt x="7440572" y="1568100"/>
                    <a:pt x="7428870" y="1570295"/>
                    <a:pt x="7425945" y="1567369"/>
                  </a:cubicBezTo>
                  <a:cubicBezTo>
                    <a:pt x="7422288" y="1564443"/>
                    <a:pt x="7422288" y="1566637"/>
                    <a:pt x="7425214" y="1571758"/>
                  </a:cubicBezTo>
                  <a:cubicBezTo>
                    <a:pt x="7432527" y="1584925"/>
                    <a:pt x="7450080" y="1582730"/>
                    <a:pt x="7471290" y="1565906"/>
                  </a:cubicBezTo>
                  <a:close/>
                  <a:moveTo>
                    <a:pt x="6234537" y="1555665"/>
                  </a:moveTo>
                  <a:cubicBezTo>
                    <a:pt x="6234537" y="1544693"/>
                    <a:pt x="6230149" y="1539573"/>
                    <a:pt x="6224298" y="1542499"/>
                  </a:cubicBezTo>
                  <a:cubicBezTo>
                    <a:pt x="6219178" y="1543961"/>
                    <a:pt x="6215521" y="1541767"/>
                    <a:pt x="6216984" y="1536647"/>
                  </a:cubicBezTo>
                  <a:cubicBezTo>
                    <a:pt x="6218447" y="1531526"/>
                    <a:pt x="6214059" y="1525674"/>
                    <a:pt x="6208208" y="1524211"/>
                  </a:cubicBezTo>
                  <a:cubicBezTo>
                    <a:pt x="6199431" y="1521285"/>
                    <a:pt x="6199431" y="1522017"/>
                    <a:pt x="6207476" y="1527869"/>
                  </a:cubicBezTo>
                  <a:cubicBezTo>
                    <a:pt x="6214790" y="1532989"/>
                    <a:pt x="6214790" y="1535915"/>
                    <a:pt x="6208208" y="1540304"/>
                  </a:cubicBezTo>
                  <a:cubicBezTo>
                    <a:pt x="6203088" y="1543230"/>
                    <a:pt x="6198700" y="1539573"/>
                    <a:pt x="6195774" y="1530063"/>
                  </a:cubicBezTo>
                  <a:cubicBezTo>
                    <a:pt x="6193580" y="1521285"/>
                    <a:pt x="6189192" y="1514702"/>
                    <a:pt x="6185535" y="1514702"/>
                  </a:cubicBezTo>
                  <a:cubicBezTo>
                    <a:pt x="6170908" y="1514702"/>
                    <a:pt x="6167251" y="1513239"/>
                    <a:pt x="6155549" y="1502267"/>
                  </a:cubicBezTo>
                  <a:cubicBezTo>
                    <a:pt x="6148235" y="1496415"/>
                    <a:pt x="6138727" y="1492758"/>
                    <a:pt x="6132876" y="1494952"/>
                  </a:cubicBezTo>
                  <a:cubicBezTo>
                    <a:pt x="6127757" y="1497147"/>
                    <a:pt x="6122637" y="1494221"/>
                    <a:pt x="6122637" y="1489100"/>
                  </a:cubicBezTo>
                  <a:cubicBezTo>
                    <a:pt x="6122637" y="1476665"/>
                    <a:pt x="6148235" y="1478128"/>
                    <a:pt x="6152623" y="1490563"/>
                  </a:cubicBezTo>
                  <a:cubicBezTo>
                    <a:pt x="6154817" y="1495684"/>
                    <a:pt x="6162131" y="1500072"/>
                    <a:pt x="6167982" y="1500072"/>
                  </a:cubicBezTo>
                  <a:cubicBezTo>
                    <a:pt x="6175296" y="1500072"/>
                    <a:pt x="6177490" y="1496415"/>
                    <a:pt x="6174564" y="1491295"/>
                  </a:cubicBezTo>
                  <a:cubicBezTo>
                    <a:pt x="6171639" y="1486174"/>
                    <a:pt x="6176027" y="1487637"/>
                    <a:pt x="6184804" y="1494952"/>
                  </a:cubicBezTo>
                  <a:cubicBezTo>
                    <a:pt x="6192849" y="1502998"/>
                    <a:pt x="6203819" y="1506656"/>
                    <a:pt x="6207476" y="1503730"/>
                  </a:cubicBezTo>
                  <a:cubicBezTo>
                    <a:pt x="6211865" y="1501535"/>
                    <a:pt x="6215521" y="1502998"/>
                    <a:pt x="6215521" y="1506656"/>
                  </a:cubicBezTo>
                  <a:cubicBezTo>
                    <a:pt x="6215521" y="1511045"/>
                    <a:pt x="6218447" y="1514702"/>
                    <a:pt x="6222835" y="1514702"/>
                  </a:cubicBezTo>
                  <a:cubicBezTo>
                    <a:pt x="6226492" y="1514702"/>
                    <a:pt x="6227955" y="1510313"/>
                    <a:pt x="6225761" y="1505193"/>
                  </a:cubicBezTo>
                  <a:cubicBezTo>
                    <a:pt x="6221372" y="1492758"/>
                    <a:pt x="6246239" y="1491295"/>
                    <a:pt x="6253553" y="1502998"/>
                  </a:cubicBezTo>
                  <a:cubicBezTo>
                    <a:pt x="6257210" y="1508850"/>
                    <a:pt x="6260867" y="1508850"/>
                    <a:pt x="6267449" y="1502267"/>
                  </a:cubicBezTo>
                  <a:cubicBezTo>
                    <a:pt x="6276957" y="1492758"/>
                    <a:pt x="6268912" y="1475934"/>
                    <a:pt x="6257941" y="1482517"/>
                  </a:cubicBezTo>
                  <a:cubicBezTo>
                    <a:pt x="6253553" y="1485443"/>
                    <a:pt x="6252090" y="1483980"/>
                    <a:pt x="6254284" y="1480322"/>
                  </a:cubicBezTo>
                  <a:cubicBezTo>
                    <a:pt x="6260867" y="1470082"/>
                    <a:pt x="6233074" y="1445943"/>
                    <a:pt x="6222835" y="1452526"/>
                  </a:cubicBezTo>
                  <a:cubicBezTo>
                    <a:pt x="6216253" y="1456183"/>
                    <a:pt x="6216253" y="1459841"/>
                    <a:pt x="6222104" y="1465693"/>
                  </a:cubicBezTo>
                  <a:cubicBezTo>
                    <a:pt x="6233806" y="1477396"/>
                    <a:pt x="6232343" y="1483980"/>
                    <a:pt x="6216253" y="1492026"/>
                  </a:cubicBezTo>
                  <a:cubicBezTo>
                    <a:pt x="6205282" y="1497878"/>
                    <a:pt x="6201625" y="1497147"/>
                    <a:pt x="6197968" y="1488369"/>
                  </a:cubicBezTo>
                  <a:cubicBezTo>
                    <a:pt x="6194312" y="1479591"/>
                    <a:pt x="6196506" y="1477396"/>
                    <a:pt x="6204551" y="1481054"/>
                  </a:cubicBezTo>
                  <a:cubicBezTo>
                    <a:pt x="6211133" y="1483248"/>
                    <a:pt x="6214059" y="1482517"/>
                    <a:pt x="6211865" y="1478128"/>
                  </a:cubicBezTo>
                  <a:cubicBezTo>
                    <a:pt x="6209670" y="1474471"/>
                    <a:pt x="6197968" y="1473008"/>
                    <a:pt x="6186998" y="1475202"/>
                  </a:cubicBezTo>
                  <a:cubicBezTo>
                    <a:pt x="6173102" y="1478128"/>
                    <a:pt x="6159206" y="1475202"/>
                    <a:pt x="6146041" y="1466424"/>
                  </a:cubicBezTo>
                  <a:cubicBezTo>
                    <a:pt x="6128488" y="1454720"/>
                    <a:pt x="6124831" y="1454720"/>
                    <a:pt x="6117517" y="1464230"/>
                  </a:cubicBezTo>
                  <a:cubicBezTo>
                    <a:pt x="6113129" y="1470082"/>
                    <a:pt x="6103621" y="1477396"/>
                    <a:pt x="6096307" y="1480322"/>
                  </a:cubicBezTo>
                  <a:cubicBezTo>
                    <a:pt x="6088994" y="1483248"/>
                    <a:pt x="6083874" y="1489832"/>
                    <a:pt x="6086068" y="1494952"/>
                  </a:cubicBezTo>
                  <a:cubicBezTo>
                    <a:pt x="6088994" y="1503730"/>
                    <a:pt x="6093382" y="1505193"/>
                    <a:pt x="6129219" y="1506656"/>
                  </a:cubicBezTo>
                  <a:cubicBezTo>
                    <a:pt x="6140190" y="1506656"/>
                    <a:pt x="6154086" y="1512508"/>
                    <a:pt x="6159937" y="1519091"/>
                  </a:cubicBezTo>
                  <a:cubicBezTo>
                    <a:pt x="6168713" y="1527869"/>
                    <a:pt x="6171639" y="1527869"/>
                    <a:pt x="6171639" y="1520554"/>
                  </a:cubicBezTo>
                  <a:cubicBezTo>
                    <a:pt x="6171639" y="1513239"/>
                    <a:pt x="6173833" y="1513239"/>
                    <a:pt x="6178221" y="1522017"/>
                  </a:cubicBezTo>
                  <a:cubicBezTo>
                    <a:pt x="6182610" y="1527869"/>
                    <a:pt x="6183341" y="1535184"/>
                    <a:pt x="6181147" y="1539573"/>
                  </a:cubicBezTo>
                  <a:cubicBezTo>
                    <a:pt x="6178953" y="1543230"/>
                    <a:pt x="6180415" y="1543961"/>
                    <a:pt x="6184804" y="1541036"/>
                  </a:cubicBezTo>
                  <a:cubicBezTo>
                    <a:pt x="6189192" y="1538841"/>
                    <a:pt x="6196506" y="1542499"/>
                    <a:pt x="6200894" y="1550545"/>
                  </a:cubicBezTo>
                  <a:cubicBezTo>
                    <a:pt x="6205282" y="1559323"/>
                    <a:pt x="6212596" y="1563712"/>
                    <a:pt x="6219178" y="1561517"/>
                  </a:cubicBezTo>
                  <a:cubicBezTo>
                    <a:pt x="6225029" y="1558591"/>
                    <a:pt x="6230149" y="1560786"/>
                    <a:pt x="6230149" y="1565174"/>
                  </a:cubicBezTo>
                  <a:cubicBezTo>
                    <a:pt x="6230149" y="1569563"/>
                    <a:pt x="6231612" y="1573221"/>
                    <a:pt x="6233074" y="1573221"/>
                  </a:cubicBezTo>
                  <a:cubicBezTo>
                    <a:pt x="6234537" y="1573221"/>
                    <a:pt x="6235268" y="1565174"/>
                    <a:pt x="6234537" y="1555665"/>
                  </a:cubicBezTo>
                  <a:close/>
                  <a:moveTo>
                    <a:pt x="3356581" y="1541036"/>
                  </a:moveTo>
                  <a:cubicBezTo>
                    <a:pt x="3340491" y="1523480"/>
                    <a:pt x="3311968" y="1517628"/>
                    <a:pt x="3311968" y="1531526"/>
                  </a:cubicBezTo>
                  <a:cubicBezTo>
                    <a:pt x="3311968" y="1535184"/>
                    <a:pt x="3316356" y="1536647"/>
                    <a:pt x="3321475" y="1534452"/>
                  </a:cubicBezTo>
                  <a:cubicBezTo>
                    <a:pt x="3326595" y="1532258"/>
                    <a:pt x="3335372" y="1537378"/>
                    <a:pt x="3339760" y="1544693"/>
                  </a:cubicBezTo>
                  <a:cubicBezTo>
                    <a:pt x="3344879" y="1552008"/>
                    <a:pt x="3354387" y="1558591"/>
                    <a:pt x="3360970" y="1558591"/>
                  </a:cubicBezTo>
                  <a:cubicBezTo>
                    <a:pt x="3371209" y="1558591"/>
                    <a:pt x="3370477" y="1555665"/>
                    <a:pt x="3356581" y="1541036"/>
                  </a:cubicBezTo>
                  <a:close/>
                  <a:moveTo>
                    <a:pt x="3141558" y="1538841"/>
                  </a:moveTo>
                  <a:cubicBezTo>
                    <a:pt x="3141558" y="1532989"/>
                    <a:pt x="3138632" y="1531526"/>
                    <a:pt x="3132781" y="1536647"/>
                  </a:cubicBezTo>
                  <a:cubicBezTo>
                    <a:pt x="3127661" y="1540304"/>
                    <a:pt x="3121079" y="1541036"/>
                    <a:pt x="3118154" y="1538110"/>
                  </a:cubicBezTo>
                  <a:cubicBezTo>
                    <a:pt x="3114497" y="1535184"/>
                    <a:pt x="3114497" y="1536647"/>
                    <a:pt x="3116691" y="1541036"/>
                  </a:cubicBezTo>
                  <a:cubicBezTo>
                    <a:pt x="3123273" y="1552008"/>
                    <a:pt x="3141558" y="1550545"/>
                    <a:pt x="3141558" y="1538841"/>
                  </a:cubicBezTo>
                  <a:close/>
                  <a:moveTo>
                    <a:pt x="3269548" y="1542499"/>
                  </a:moveTo>
                  <a:cubicBezTo>
                    <a:pt x="3262966" y="1535915"/>
                    <a:pt x="3258577" y="1535915"/>
                    <a:pt x="3251995" y="1542499"/>
                  </a:cubicBezTo>
                  <a:cubicBezTo>
                    <a:pt x="3245413" y="1549082"/>
                    <a:pt x="3246875" y="1551276"/>
                    <a:pt x="3260771" y="1551276"/>
                  </a:cubicBezTo>
                  <a:cubicBezTo>
                    <a:pt x="3274668" y="1551276"/>
                    <a:pt x="3276130" y="1549082"/>
                    <a:pt x="3269548" y="1542499"/>
                  </a:cubicBezTo>
                  <a:close/>
                  <a:moveTo>
                    <a:pt x="3300997" y="1543961"/>
                  </a:moveTo>
                  <a:cubicBezTo>
                    <a:pt x="3303191" y="1540304"/>
                    <a:pt x="3303922" y="1536647"/>
                    <a:pt x="3301728" y="1536647"/>
                  </a:cubicBezTo>
                  <a:cubicBezTo>
                    <a:pt x="3300266" y="1536647"/>
                    <a:pt x="3292952" y="1534452"/>
                    <a:pt x="3287101" y="1532258"/>
                  </a:cubicBezTo>
                  <a:cubicBezTo>
                    <a:pt x="3278324" y="1528600"/>
                    <a:pt x="3276130" y="1530795"/>
                    <a:pt x="3279787" y="1539573"/>
                  </a:cubicBezTo>
                  <a:cubicBezTo>
                    <a:pt x="3284907" y="1552739"/>
                    <a:pt x="3294415" y="1554934"/>
                    <a:pt x="3300997" y="1543961"/>
                  </a:cubicBezTo>
                  <a:close/>
                  <a:moveTo>
                    <a:pt x="5928092" y="1541767"/>
                  </a:moveTo>
                  <a:cubicBezTo>
                    <a:pt x="5933211" y="1538841"/>
                    <a:pt x="5935405" y="1531526"/>
                    <a:pt x="5933211" y="1525674"/>
                  </a:cubicBezTo>
                  <a:cubicBezTo>
                    <a:pt x="5930286" y="1519823"/>
                    <a:pt x="5925897" y="1516897"/>
                    <a:pt x="5922241" y="1519091"/>
                  </a:cubicBezTo>
                  <a:cubicBezTo>
                    <a:pt x="5918584" y="1521285"/>
                    <a:pt x="5917852" y="1516897"/>
                    <a:pt x="5920778" y="1510313"/>
                  </a:cubicBezTo>
                  <a:cubicBezTo>
                    <a:pt x="5923703" y="1501535"/>
                    <a:pt x="5922972" y="1499341"/>
                    <a:pt x="5917121" y="1502998"/>
                  </a:cubicBezTo>
                  <a:cubicBezTo>
                    <a:pt x="5911270" y="1506656"/>
                    <a:pt x="5909807" y="1504461"/>
                    <a:pt x="5912733" y="1496415"/>
                  </a:cubicBezTo>
                  <a:cubicBezTo>
                    <a:pt x="5916390" y="1488369"/>
                    <a:pt x="5914195" y="1486174"/>
                    <a:pt x="5905419" y="1489832"/>
                  </a:cubicBezTo>
                  <a:cubicBezTo>
                    <a:pt x="5898837" y="1492026"/>
                    <a:pt x="5893717" y="1497878"/>
                    <a:pt x="5893717" y="1502998"/>
                  </a:cubicBezTo>
                  <a:cubicBezTo>
                    <a:pt x="5893717" y="1507387"/>
                    <a:pt x="5890060" y="1505924"/>
                    <a:pt x="5886403" y="1500072"/>
                  </a:cubicBezTo>
                  <a:cubicBezTo>
                    <a:pt x="5882746" y="1494221"/>
                    <a:pt x="5879089" y="1486174"/>
                    <a:pt x="5879089" y="1481785"/>
                  </a:cubicBezTo>
                  <a:cubicBezTo>
                    <a:pt x="5879089" y="1478128"/>
                    <a:pt x="5882746" y="1479591"/>
                    <a:pt x="5886403" y="1485443"/>
                  </a:cubicBezTo>
                  <a:cubicBezTo>
                    <a:pt x="5892254" y="1494952"/>
                    <a:pt x="5893717" y="1494221"/>
                    <a:pt x="5893717" y="1483248"/>
                  </a:cubicBezTo>
                  <a:cubicBezTo>
                    <a:pt x="5893717" y="1475934"/>
                    <a:pt x="5898837" y="1462767"/>
                    <a:pt x="5905419" y="1452526"/>
                  </a:cubicBezTo>
                  <a:cubicBezTo>
                    <a:pt x="5914195" y="1439359"/>
                    <a:pt x="5914927" y="1432044"/>
                    <a:pt x="5909076" y="1420341"/>
                  </a:cubicBezTo>
                  <a:cubicBezTo>
                    <a:pt x="5904688" y="1412294"/>
                    <a:pt x="5901031" y="1403517"/>
                    <a:pt x="5901031" y="1399859"/>
                  </a:cubicBezTo>
                  <a:cubicBezTo>
                    <a:pt x="5901762" y="1396933"/>
                    <a:pt x="5905419" y="1401322"/>
                    <a:pt x="5910539" y="1410831"/>
                  </a:cubicBezTo>
                  <a:lnTo>
                    <a:pt x="5920046" y="1427656"/>
                  </a:lnTo>
                  <a:lnTo>
                    <a:pt x="5928823" y="1409369"/>
                  </a:lnTo>
                  <a:cubicBezTo>
                    <a:pt x="5935405" y="1394739"/>
                    <a:pt x="5934674" y="1385230"/>
                    <a:pt x="5924435" y="1361822"/>
                  </a:cubicBezTo>
                  <a:cubicBezTo>
                    <a:pt x="5917852" y="1345729"/>
                    <a:pt x="5906882" y="1331100"/>
                    <a:pt x="5901031" y="1328905"/>
                  </a:cubicBezTo>
                  <a:cubicBezTo>
                    <a:pt x="5892986" y="1326711"/>
                    <a:pt x="5892986" y="1325979"/>
                    <a:pt x="5903225" y="1325248"/>
                  </a:cubicBezTo>
                  <a:cubicBezTo>
                    <a:pt x="5911270" y="1324516"/>
                    <a:pt x="5920046" y="1334757"/>
                    <a:pt x="5928092" y="1354507"/>
                  </a:cubicBezTo>
                  <a:cubicBezTo>
                    <a:pt x="5939794" y="1384498"/>
                    <a:pt x="5939794" y="1384498"/>
                    <a:pt x="5949301" y="1367674"/>
                  </a:cubicBezTo>
                  <a:cubicBezTo>
                    <a:pt x="5962466" y="1344266"/>
                    <a:pt x="5961735" y="1340609"/>
                    <a:pt x="5947107" y="1336952"/>
                  </a:cubicBezTo>
                  <a:cubicBezTo>
                    <a:pt x="5939794" y="1335489"/>
                    <a:pt x="5941256" y="1334757"/>
                    <a:pt x="5950033" y="1335489"/>
                  </a:cubicBezTo>
                  <a:cubicBezTo>
                    <a:pt x="5969048" y="1336952"/>
                    <a:pt x="5979288" y="1318665"/>
                    <a:pt x="5962466" y="1312081"/>
                  </a:cubicBezTo>
                  <a:cubicBezTo>
                    <a:pt x="5956615" y="1309887"/>
                    <a:pt x="5941256" y="1309887"/>
                    <a:pt x="5928092" y="1311350"/>
                  </a:cubicBezTo>
                  <a:cubicBezTo>
                    <a:pt x="5898105" y="1316470"/>
                    <a:pt x="5886403" y="1312081"/>
                    <a:pt x="5891523" y="1298183"/>
                  </a:cubicBezTo>
                  <a:cubicBezTo>
                    <a:pt x="5893717" y="1291600"/>
                    <a:pt x="5898837" y="1290137"/>
                    <a:pt x="5903956" y="1293794"/>
                  </a:cubicBezTo>
                  <a:cubicBezTo>
                    <a:pt x="5908344" y="1296720"/>
                    <a:pt x="5925166" y="1301109"/>
                    <a:pt x="5941256" y="1301840"/>
                  </a:cubicBezTo>
                  <a:cubicBezTo>
                    <a:pt x="5957346" y="1303303"/>
                    <a:pt x="5971974" y="1305498"/>
                    <a:pt x="5973437" y="1306961"/>
                  </a:cubicBezTo>
                  <a:cubicBezTo>
                    <a:pt x="5974899" y="1308424"/>
                    <a:pt x="5980750" y="1304035"/>
                    <a:pt x="5985870" y="1296720"/>
                  </a:cubicBezTo>
                  <a:cubicBezTo>
                    <a:pt x="5992452" y="1287211"/>
                    <a:pt x="5992452" y="1282822"/>
                    <a:pt x="5986601" y="1279164"/>
                  </a:cubicBezTo>
                  <a:cubicBezTo>
                    <a:pt x="5980750" y="1275507"/>
                    <a:pt x="5982213" y="1273313"/>
                    <a:pt x="5990990" y="1273313"/>
                  </a:cubicBezTo>
                  <a:cubicBezTo>
                    <a:pt x="6003423" y="1273313"/>
                    <a:pt x="6008543" y="1262340"/>
                    <a:pt x="5998303" y="1256488"/>
                  </a:cubicBezTo>
                  <a:cubicBezTo>
                    <a:pt x="5994647" y="1255025"/>
                    <a:pt x="5996109" y="1255025"/>
                    <a:pt x="6001229" y="1255757"/>
                  </a:cubicBezTo>
                  <a:cubicBezTo>
                    <a:pt x="6005617" y="1257220"/>
                    <a:pt x="6011468" y="1252831"/>
                    <a:pt x="6013662" y="1246979"/>
                  </a:cubicBezTo>
                  <a:cubicBezTo>
                    <a:pt x="6015856" y="1241127"/>
                    <a:pt x="6015125" y="1237470"/>
                    <a:pt x="6011468" y="1239664"/>
                  </a:cubicBezTo>
                  <a:cubicBezTo>
                    <a:pt x="6007811" y="1241859"/>
                    <a:pt x="5994647" y="1240396"/>
                    <a:pt x="5981482" y="1236007"/>
                  </a:cubicBezTo>
                  <a:cubicBezTo>
                    <a:pt x="5963929" y="1229424"/>
                    <a:pt x="5956615" y="1229424"/>
                    <a:pt x="5950033" y="1236007"/>
                  </a:cubicBezTo>
                  <a:cubicBezTo>
                    <a:pt x="5943450" y="1242590"/>
                    <a:pt x="5943450" y="1244053"/>
                    <a:pt x="5952227" y="1241859"/>
                  </a:cubicBezTo>
                  <a:cubicBezTo>
                    <a:pt x="5958078" y="1240396"/>
                    <a:pt x="5961003" y="1240396"/>
                    <a:pt x="5958078" y="1241859"/>
                  </a:cubicBezTo>
                  <a:cubicBezTo>
                    <a:pt x="5949301" y="1246979"/>
                    <a:pt x="5951495" y="1265998"/>
                    <a:pt x="5960272" y="1265998"/>
                  </a:cubicBezTo>
                  <a:cubicBezTo>
                    <a:pt x="5963929" y="1265998"/>
                    <a:pt x="5965392" y="1269655"/>
                    <a:pt x="5962466" y="1274044"/>
                  </a:cubicBezTo>
                  <a:cubicBezTo>
                    <a:pt x="5959541" y="1279896"/>
                    <a:pt x="5955884" y="1279164"/>
                    <a:pt x="5951495" y="1272581"/>
                  </a:cubicBezTo>
                  <a:cubicBezTo>
                    <a:pt x="5946376" y="1264535"/>
                    <a:pt x="5943450" y="1265266"/>
                    <a:pt x="5934674" y="1276970"/>
                  </a:cubicBezTo>
                  <a:cubicBezTo>
                    <a:pt x="5923703" y="1291600"/>
                    <a:pt x="5923703" y="1291600"/>
                    <a:pt x="5928092" y="1275507"/>
                  </a:cubicBezTo>
                  <a:cubicBezTo>
                    <a:pt x="5930286" y="1265998"/>
                    <a:pt x="5934674" y="1258683"/>
                    <a:pt x="5939062" y="1258683"/>
                  </a:cubicBezTo>
                  <a:cubicBezTo>
                    <a:pt x="5942719" y="1258683"/>
                    <a:pt x="5941988" y="1252100"/>
                    <a:pt x="5937599" y="1244053"/>
                  </a:cubicBezTo>
                  <a:cubicBezTo>
                    <a:pt x="5928092" y="1225766"/>
                    <a:pt x="5889329" y="1222840"/>
                    <a:pt x="5896642" y="1241127"/>
                  </a:cubicBezTo>
                  <a:cubicBezTo>
                    <a:pt x="5898837" y="1246979"/>
                    <a:pt x="5898105" y="1249905"/>
                    <a:pt x="5893717" y="1247711"/>
                  </a:cubicBezTo>
                  <a:cubicBezTo>
                    <a:pt x="5889329" y="1245516"/>
                    <a:pt x="5886403" y="1248442"/>
                    <a:pt x="5886403" y="1254294"/>
                  </a:cubicBezTo>
                  <a:cubicBezTo>
                    <a:pt x="5886403" y="1260877"/>
                    <a:pt x="5882746" y="1265998"/>
                    <a:pt x="5878358" y="1265998"/>
                  </a:cubicBezTo>
                  <a:cubicBezTo>
                    <a:pt x="5874701" y="1265998"/>
                    <a:pt x="5872507" y="1263072"/>
                    <a:pt x="5875433" y="1258683"/>
                  </a:cubicBezTo>
                  <a:cubicBezTo>
                    <a:pt x="5877627" y="1255025"/>
                    <a:pt x="5875433" y="1245516"/>
                    <a:pt x="5870313" y="1237470"/>
                  </a:cubicBezTo>
                  <a:cubicBezTo>
                    <a:pt x="5860074" y="1220646"/>
                    <a:pt x="5839595" y="1227961"/>
                    <a:pt x="5833013" y="1251368"/>
                  </a:cubicBezTo>
                  <a:cubicBezTo>
                    <a:pt x="5829356" y="1264535"/>
                    <a:pt x="5835207" y="1269655"/>
                    <a:pt x="5852029" y="1266729"/>
                  </a:cubicBezTo>
                  <a:cubicBezTo>
                    <a:pt x="5854954" y="1266729"/>
                    <a:pt x="5857148" y="1269655"/>
                    <a:pt x="5857148" y="1274044"/>
                  </a:cubicBezTo>
                  <a:cubicBezTo>
                    <a:pt x="5857148" y="1277701"/>
                    <a:pt x="5860805" y="1279164"/>
                    <a:pt x="5865925" y="1276238"/>
                  </a:cubicBezTo>
                  <a:cubicBezTo>
                    <a:pt x="5871776" y="1272581"/>
                    <a:pt x="5872507" y="1274776"/>
                    <a:pt x="5869582" y="1283553"/>
                  </a:cubicBezTo>
                  <a:cubicBezTo>
                    <a:pt x="5865193" y="1293794"/>
                    <a:pt x="5867388" y="1295989"/>
                    <a:pt x="5876164" y="1292331"/>
                  </a:cubicBezTo>
                  <a:cubicBezTo>
                    <a:pt x="5885672" y="1288674"/>
                    <a:pt x="5886403" y="1289405"/>
                    <a:pt x="5880552" y="1297452"/>
                  </a:cubicBezTo>
                  <a:cubicBezTo>
                    <a:pt x="5876164" y="1302572"/>
                    <a:pt x="5873970" y="1315007"/>
                    <a:pt x="5876895" y="1325248"/>
                  </a:cubicBezTo>
                  <a:cubicBezTo>
                    <a:pt x="5880552" y="1341341"/>
                    <a:pt x="5880552" y="1342072"/>
                    <a:pt x="5870313" y="1328905"/>
                  </a:cubicBezTo>
                  <a:cubicBezTo>
                    <a:pt x="5860074" y="1316470"/>
                    <a:pt x="5859342" y="1316470"/>
                    <a:pt x="5846909" y="1334757"/>
                  </a:cubicBezTo>
                  <a:cubicBezTo>
                    <a:pt x="5839595" y="1345729"/>
                    <a:pt x="5835938" y="1361091"/>
                    <a:pt x="5838133" y="1370600"/>
                  </a:cubicBezTo>
                  <a:cubicBezTo>
                    <a:pt x="5840327" y="1379378"/>
                    <a:pt x="5840327" y="1382304"/>
                    <a:pt x="5838133" y="1377183"/>
                  </a:cubicBezTo>
                  <a:cubicBezTo>
                    <a:pt x="5835938" y="1372794"/>
                    <a:pt x="5831550" y="1369868"/>
                    <a:pt x="5829356" y="1371331"/>
                  </a:cubicBezTo>
                  <a:cubicBezTo>
                    <a:pt x="5826431" y="1372794"/>
                    <a:pt x="5824236" y="1364748"/>
                    <a:pt x="5823505" y="1352313"/>
                  </a:cubicBezTo>
                  <a:cubicBezTo>
                    <a:pt x="5822774" y="1340609"/>
                    <a:pt x="5824968" y="1334757"/>
                    <a:pt x="5827893" y="1339146"/>
                  </a:cubicBezTo>
                  <a:cubicBezTo>
                    <a:pt x="5831550" y="1344998"/>
                    <a:pt x="5834476" y="1344266"/>
                    <a:pt x="5837401" y="1336220"/>
                  </a:cubicBezTo>
                  <a:cubicBezTo>
                    <a:pt x="5842521" y="1323053"/>
                    <a:pt x="5836670" y="1302572"/>
                    <a:pt x="5828625" y="1302572"/>
                  </a:cubicBezTo>
                  <a:cubicBezTo>
                    <a:pt x="5825699" y="1302572"/>
                    <a:pt x="5822774" y="1297452"/>
                    <a:pt x="5822774" y="1291600"/>
                  </a:cubicBezTo>
                  <a:cubicBezTo>
                    <a:pt x="5822774" y="1276238"/>
                    <a:pt x="5835207" y="1277701"/>
                    <a:pt x="5835938" y="1293794"/>
                  </a:cubicBezTo>
                  <a:cubicBezTo>
                    <a:pt x="5835938" y="1301840"/>
                    <a:pt x="5837401" y="1302572"/>
                    <a:pt x="5840327" y="1296720"/>
                  </a:cubicBezTo>
                  <a:cubicBezTo>
                    <a:pt x="5843252" y="1289405"/>
                    <a:pt x="5846178" y="1290137"/>
                    <a:pt x="5854223" y="1300377"/>
                  </a:cubicBezTo>
                  <a:cubicBezTo>
                    <a:pt x="5862999" y="1312813"/>
                    <a:pt x="5863731" y="1312813"/>
                    <a:pt x="5860074" y="1297452"/>
                  </a:cubicBezTo>
                  <a:cubicBezTo>
                    <a:pt x="5855686" y="1282090"/>
                    <a:pt x="5831550" y="1270387"/>
                    <a:pt x="5819117" y="1277701"/>
                  </a:cubicBezTo>
                  <a:cubicBezTo>
                    <a:pt x="5816191" y="1279896"/>
                    <a:pt x="5813266" y="1288674"/>
                    <a:pt x="5813266" y="1296720"/>
                  </a:cubicBezTo>
                  <a:cubicBezTo>
                    <a:pt x="5813266" y="1305498"/>
                    <a:pt x="5811072" y="1309887"/>
                    <a:pt x="5808146" y="1307692"/>
                  </a:cubicBezTo>
                  <a:cubicBezTo>
                    <a:pt x="5805952" y="1304766"/>
                    <a:pt x="5799370" y="1308424"/>
                    <a:pt x="5794982" y="1315007"/>
                  </a:cubicBezTo>
                  <a:cubicBezTo>
                    <a:pt x="5786936" y="1325248"/>
                    <a:pt x="5789862" y="1335489"/>
                    <a:pt x="5810340" y="1376452"/>
                  </a:cubicBezTo>
                  <a:cubicBezTo>
                    <a:pt x="5833744" y="1422535"/>
                    <a:pt x="5845446" y="1457646"/>
                    <a:pt x="5824968" y="1420341"/>
                  </a:cubicBezTo>
                  <a:cubicBezTo>
                    <a:pt x="5810340" y="1394007"/>
                    <a:pt x="5803027" y="1414489"/>
                    <a:pt x="5816923" y="1442285"/>
                  </a:cubicBezTo>
                  <a:cubicBezTo>
                    <a:pt x="5823505" y="1454720"/>
                    <a:pt x="5827162" y="1466424"/>
                    <a:pt x="5824968" y="1469350"/>
                  </a:cubicBezTo>
                  <a:cubicBezTo>
                    <a:pt x="5822774" y="1471545"/>
                    <a:pt x="5820580" y="1470082"/>
                    <a:pt x="5820580" y="1466424"/>
                  </a:cubicBezTo>
                  <a:cubicBezTo>
                    <a:pt x="5820580" y="1462035"/>
                    <a:pt x="5815460" y="1452526"/>
                    <a:pt x="5809609" y="1444480"/>
                  </a:cubicBezTo>
                  <a:cubicBezTo>
                    <a:pt x="5802295" y="1436433"/>
                    <a:pt x="5803758" y="1443017"/>
                    <a:pt x="5813266" y="1462035"/>
                  </a:cubicBezTo>
                  <a:cubicBezTo>
                    <a:pt x="5827162" y="1491295"/>
                    <a:pt x="5839595" y="1505193"/>
                    <a:pt x="5830819" y="1481785"/>
                  </a:cubicBezTo>
                  <a:cubicBezTo>
                    <a:pt x="5827893" y="1475934"/>
                    <a:pt x="5830087" y="1470813"/>
                    <a:pt x="5835207" y="1470813"/>
                  </a:cubicBezTo>
                  <a:cubicBezTo>
                    <a:pt x="5840327" y="1470813"/>
                    <a:pt x="5842521" y="1464961"/>
                    <a:pt x="5840327" y="1456183"/>
                  </a:cubicBezTo>
                  <a:cubicBezTo>
                    <a:pt x="5838133" y="1448137"/>
                    <a:pt x="5838864" y="1443017"/>
                    <a:pt x="5842521" y="1445211"/>
                  </a:cubicBezTo>
                  <a:cubicBezTo>
                    <a:pt x="5850566" y="1450332"/>
                    <a:pt x="5857148" y="1429850"/>
                    <a:pt x="5852760" y="1414489"/>
                  </a:cubicBezTo>
                  <a:cubicBezTo>
                    <a:pt x="5849103" y="1402054"/>
                    <a:pt x="5849103" y="1402054"/>
                    <a:pt x="5857148" y="1413757"/>
                  </a:cubicBezTo>
                  <a:cubicBezTo>
                    <a:pt x="5862999" y="1423267"/>
                    <a:pt x="5862999" y="1430582"/>
                    <a:pt x="5856417" y="1442285"/>
                  </a:cubicBezTo>
                  <a:cubicBezTo>
                    <a:pt x="5849835" y="1454720"/>
                    <a:pt x="5851297" y="1463498"/>
                    <a:pt x="5861537" y="1486174"/>
                  </a:cubicBezTo>
                  <a:cubicBezTo>
                    <a:pt x="5868119" y="1502267"/>
                    <a:pt x="5876164" y="1514702"/>
                    <a:pt x="5879821" y="1514702"/>
                  </a:cubicBezTo>
                  <a:cubicBezTo>
                    <a:pt x="5882746" y="1514702"/>
                    <a:pt x="5884209" y="1522748"/>
                    <a:pt x="5883478" y="1532258"/>
                  </a:cubicBezTo>
                  <a:cubicBezTo>
                    <a:pt x="5882015" y="1546156"/>
                    <a:pt x="5884209" y="1549082"/>
                    <a:pt x="5900299" y="1548350"/>
                  </a:cubicBezTo>
                  <a:cubicBezTo>
                    <a:pt x="5910539" y="1547619"/>
                    <a:pt x="5922972" y="1544693"/>
                    <a:pt x="5928092" y="1541767"/>
                  </a:cubicBezTo>
                  <a:close/>
                  <a:moveTo>
                    <a:pt x="6000498" y="1542499"/>
                  </a:moveTo>
                  <a:cubicBezTo>
                    <a:pt x="6003423" y="1537378"/>
                    <a:pt x="6002692" y="1536647"/>
                    <a:pt x="5997572" y="1539573"/>
                  </a:cubicBezTo>
                  <a:cubicBezTo>
                    <a:pt x="5978556" y="1551276"/>
                    <a:pt x="5990258" y="1533721"/>
                    <a:pt x="6018782" y="1508850"/>
                  </a:cubicBezTo>
                  <a:cubicBezTo>
                    <a:pt x="6050231" y="1480322"/>
                    <a:pt x="6072172" y="1448869"/>
                    <a:pt x="6053156" y="1459841"/>
                  </a:cubicBezTo>
                  <a:cubicBezTo>
                    <a:pt x="6048037" y="1463498"/>
                    <a:pt x="6028290" y="1481054"/>
                    <a:pt x="6009274" y="1499341"/>
                  </a:cubicBezTo>
                  <a:cubicBezTo>
                    <a:pt x="5983676" y="1524211"/>
                    <a:pt x="5977094" y="1535184"/>
                    <a:pt x="5982945" y="1541767"/>
                  </a:cubicBezTo>
                  <a:cubicBezTo>
                    <a:pt x="5992452" y="1553471"/>
                    <a:pt x="5993915" y="1553471"/>
                    <a:pt x="6000498" y="1542499"/>
                  </a:cubicBezTo>
                  <a:close/>
                  <a:moveTo>
                    <a:pt x="6979807" y="1519091"/>
                  </a:moveTo>
                  <a:cubicBezTo>
                    <a:pt x="6965911" y="1498609"/>
                    <a:pt x="6957866" y="1495684"/>
                    <a:pt x="6950552" y="1508119"/>
                  </a:cubicBezTo>
                  <a:cubicBezTo>
                    <a:pt x="6947627" y="1512508"/>
                    <a:pt x="6952746" y="1523480"/>
                    <a:pt x="6962254" y="1533721"/>
                  </a:cubicBezTo>
                  <a:cubicBezTo>
                    <a:pt x="6983464" y="1556397"/>
                    <a:pt x="6996629" y="1545424"/>
                    <a:pt x="6979807" y="1519091"/>
                  </a:cubicBezTo>
                  <a:close/>
                  <a:moveTo>
                    <a:pt x="3036240" y="1535915"/>
                  </a:moveTo>
                  <a:cubicBezTo>
                    <a:pt x="3041359" y="1535915"/>
                    <a:pt x="3031851" y="1531526"/>
                    <a:pt x="3015761" y="1525674"/>
                  </a:cubicBezTo>
                  <a:lnTo>
                    <a:pt x="2986506" y="1516165"/>
                  </a:lnTo>
                  <a:lnTo>
                    <a:pt x="3012836" y="1518360"/>
                  </a:lnTo>
                  <a:cubicBezTo>
                    <a:pt x="3027463" y="1519091"/>
                    <a:pt x="3042822" y="1522017"/>
                    <a:pt x="3046479" y="1524211"/>
                  </a:cubicBezTo>
                  <a:cubicBezTo>
                    <a:pt x="3057450" y="1530795"/>
                    <a:pt x="3107183" y="1527869"/>
                    <a:pt x="3102795" y="1520554"/>
                  </a:cubicBezTo>
                  <a:cubicBezTo>
                    <a:pt x="3099138" y="1514702"/>
                    <a:pt x="3110840" y="1511776"/>
                    <a:pt x="3125467" y="1514702"/>
                  </a:cubicBezTo>
                  <a:cubicBezTo>
                    <a:pt x="3129856" y="1515434"/>
                    <a:pt x="3130587" y="1513239"/>
                    <a:pt x="3127661" y="1510313"/>
                  </a:cubicBezTo>
                  <a:cubicBezTo>
                    <a:pt x="3124736" y="1507387"/>
                    <a:pt x="3125467" y="1500804"/>
                    <a:pt x="3129856" y="1495684"/>
                  </a:cubicBezTo>
                  <a:cubicBezTo>
                    <a:pt x="3136438" y="1487637"/>
                    <a:pt x="3140826" y="1487637"/>
                    <a:pt x="3153259" y="1496415"/>
                  </a:cubicBezTo>
                  <a:cubicBezTo>
                    <a:pt x="3180320" y="1515434"/>
                    <a:pt x="3193485" y="1508850"/>
                    <a:pt x="3170812" y="1489100"/>
                  </a:cubicBezTo>
                  <a:cubicBezTo>
                    <a:pt x="3153259" y="1473739"/>
                    <a:pt x="3117422" y="1461304"/>
                    <a:pt x="3131318" y="1475934"/>
                  </a:cubicBezTo>
                  <a:cubicBezTo>
                    <a:pt x="3140095" y="1483980"/>
                    <a:pt x="3113765" y="1506656"/>
                    <a:pt x="3101332" y="1502267"/>
                  </a:cubicBezTo>
                  <a:cubicBezTo>
                    <a:pt x="3094750" y="1499341"/>
                    <a:pt x="3091824" y="1500804"/>
                    <a:pt x="3094750" y="1505193"/>
                  </a:cubicBezTo>
                  <a:cubicBezTo>
                    <a:pt x="3097675" y="1509582"/>
                    <a:pt x="3094750" y="1514702"/>
                    <a:pt x="3088899" y="1517628"/>
                  </a:cubicBezTo>
                  <a:cubicBezTo>
                    <a:pt x="3075734" y="1522017"/>
                    <a:pt x="3066957" y="1510313"/>
                    <a:pt x="3079391" y="1504461"/>
                  </a:cubicBezTo>
                  <a:cubicBezTo>
                    <a:pt x="3084510" y="1502267"/>
                    <a:pt x="3081585" y="1502267"/>
                    <a:pt x="3073540" y="1503730"/>
                  </a:cubicBezTo>
                  <a:cubicBezTo>
                    <a:pt x="3064763" y="1505924"/>
                    <a:pt x="3045016" y="1508119"/>
                    <a:pt x="3029657" y="1508119"/>
                  </a:cubicBezTo>
                  <a:cubicBezTo>
                    <a:pt x="3013567" y="1508850"/>
                    <a:pt x="2994551" y="1510313"/>
                    <a:pt x="2987238" y="1512508"/>
                  </a:cubicBezTo>
                  <a:cubicBezTo>
                    <a:pt x="2974073" y="1516165"/>
                    <a:pt x="2974073" y="1517628"/>
                    <a:pt x="2990895" y="1530063"/>
                  </a:cubicBezTo>
                  <a:cubicBezTo>
                    <a:pt x="3000402" y="1537378"/>
                    <a:pt x="3012836" y="1541767"/>
                    <a:pt x="3017955" y="1540304"/>
                  </a:cubicBezTo>
                  <a:cubicBezTo>
                    <a:pt x="3023806" y="1538110"/>
                    <a:pt x="3031851" y="1536647"/>
                    <a:pt x="3036240" y="1535915"/>
                  </a:cubicBezTo>
                  <a:close/>
                  <a:moveTo>
                    <a:pt x="5857880" y="1494952"/>
                  </a:moveTo>
                  <a:cubicBezTo>
                    <a:pt x="5839595" y="1460572"/>
                    <a:pt x="5837401" y="1481785"/>
                    <a:pt x="5855686" y="1519091"/>
                  </a:cubicBezTo>
                  <a:cubicBezTo>
                    <a:pt x="5862999" y="1535915"/>
                    <a:pt x="5868850" y="1541767"/>
                    <a:pt x="5870313" y="1534452"/>
                  </a:cubicBezTo>
                  <a:cubicBezTo>
                    <a:pt x="5871776" y="1527869"/>
                    <a:pt x="5865925" y="1510313"/>
                    <a:pt x="5857880" y="1494952"/>
                  </a:cubicBezTo>
                  <a:close/>
                  <a:moveTo>
                    <a:pt x="7966430" y="1523480"/>
                  </a:moveTo>
                  <a:cubicBezTo>
                    <a:pt x="7964236" y="1501535"/>
                    <a:pt x="7961310" y="1498609"/>
                    <a:pt x="7945952" y="1504461"/>
                  </a:cubicBezTo>
                  <a:cubicBezTo>
                    <a:pt x="7934981" y="1508850"/>
                    <a:pt x="7934981" y="1510313"/>
                    <a:pt x="7945220" y="1522017"/>
                  </a:cubicBezTo>
                  <a:cubicBezTo>
                    <a:pt x="7951071" y="1528600"/>
                    <a:pt x="7954728" y="1535915"/>
                    <a:pt x="7952534" y="1538110"/>
                  </a:cubicBezTo>
                  <a:cubicBezTo>
                    <a:pt x="7950340" y="1539573"/>
                    <a:pt x="7953265" y="1541767"/>
                    <a:pt x="7958385" y="1541767"/>
                  </a:cubicBezTo>
                  <a:cubicBezTo>
                    <a:pt x="7964967" y="1541767"/>
                    <a:pt x="7967893" y="1534452"/>
                    <a:pt x="7966430" y="1523480"/>
                  </a:cubicBezTo>
                  <a:close/>
                  <a:moveTo>
                    <a:pt x="4292009" y="1475202"/>
                  </a:moveTo>
                  <a:cubicBezTo>
                    <a:pt x="4292009" y="1472276"/>
                    <a:pt x="4289083" y="1472276"/>
                    <a:pt x="4284695" y="1474471"/>
                  </a:cubicBezTo>
                  <a:cubicBezTo>
                    <a:pt x="4280307" y="1477396"/>
                    <a:pt x="4279575" y="1473739"/>
                    <a:pt x="4282501" y="1466424"/>
                  </a:cubicBezTo>
                  <a:cubicBezTo>
                    <a:pt x="4285426" y="1458378"/>
                    <a:pt x="4288352" y="1456915"/>
                    <a:pt x="4290546" y="1462035"/>
                  </a:cubicBezTo>
                  <a:cubicBezTo>
                    <a:pt x="4292009" y="1467156"/>
                    <a:pt x="4296397" y="1468619"/>
                    <a:pt x="4300785" y="1466424"/>
                  </a:cubicBezTo>
                  <a:cubicBezTo>
                    <a:pt x="4304442" y="1463498"/>
                    <a:pt x="4304442" y="1468619"/>
                    <a:pt x="4299322" y="1478128"/>
                  </a:cubicBezTo>
                  <a:cubicBezTo>
                    <a:pt x="4294934" y="1486906"/>
                    <a:pt x="4292740" y="1495684"/>
                    <a:pt x="4294934" y="1497878"/>
                  </a:cubicBezTo>
                  <a:cubicBezTo>
                    <a:pt x="4296397" y="1500072"/>
                    <a:pt x="4307367" y="1484711"/>
                    <a:pt x="4317607" y="1463498"/>
                  </a:cubicBezTo>
                  <a:cubicBezTo>
                    <a:pt x="4328577" y="1442285"/>
                    <a:pt x="4333697" y="1427656"/>
                    <a:pt x="4329309" y="1430582"/>
                  </a:cubicBezTo>
                  <a:cubicBezTo>
                    <a:pt x="4317607" y="1437165"/>
                    <a:pt x="4319069" y="1430582"/>
                    <a:pt x="4339548" y="1388155"/>
                  </a:cubicBezTo>
                  <a:cubicBezTo>
                    <a:pt x="4355638" y="1355970"/>
                    <a:pt x="4356369" y="1353044"/>
                    <a:pt x="4343205" y="1368405"/>
                  </a:cubicBezTo>
                  <a:cubicBezTo>
                    <a:pt x="4335160" y="1378646"/>
                    <a:pt x="4321995" y="1394739"/>
                    <a:pt x="4313950" y="1403517"/>
                  </a:cubicBezTo>
                  <a:cubicBezTo>
                    <a:pt x="4299322" y="1421072"/>
                    <a:pt x="4296397" y="1429119"/>
                    <a:pt x="4298591" y="1447406"/>
                  </a:cubicBezTo>
                  <a:cubicBezTo>
                    <a:pt x="4299322" y="1452526"/>
                    <a:pt x="4297128" y="1455452"/>
                    <a:pt x="4292740" y="1454720"/>
                  </a:cubicBezTo>
                  <a:cubicBezTo>
                    <a:pt x="4289083" y="1453258"/>
                    <a:pt x="4273724" y="1471545"/>
                    <a:pt x="4259828" y="1495684"/>
                  </a:cubicBezTo>
                  <a:lnTo>
                    <a:pt x="4233499" y="1538110"/>
                  </a:lnTo>
                  <a:lnTo>
                    <a:pt x="4262754" y="1508850"/>
                  </a:lnTo>
                  <a:cubicBezTo>
                    <a:pt x="4278844" y="1492758"/>
                    <a:pt x="4292009" y="1477396"/>
                    <a:pt x="4292009" y="1475202"/>
                  </a:cubicBezTo>
                  <a:close/>
                  <a:moveTo>
                    <a:pt x="3246144" y="1522017"/>
                  </a:moveTo>
                  <a:cubicBezTo>
                    <a:pt x="3246144" y="1518360"/>
                    <a:pt x="3237367" y="1514702"/>
                    <a:pt x="3226397" y="1514702"/>
                  </a:cubicBezTo>
                  <a:cubicBezTo>
                    <a:pt x="3210307" y="1514702"/>
                    <a:pt x="3208113" y="1516165"/>
                    <a:pt x="3216889" y="1522017"/>
                  </a:cubicBezTo>
                  <a:cubicBezTo>
                    <a:pt x="3231516" y="1531526"/>
                    <a:pt x="3246144" y="1531526"/>
                    <a:pt x="3246144" y="1522017"/>
                  </a:cubicBezTo>
                  <a:close/>
                  <a:moveTo>
                    <a:pt x="5975631" y="1511045"/>
                  </a:moveTo>
                  <a:cubicBezTo>
                    <a:pt x="5977825" y="1513239"/>
                    <a:pt x="5982945" y="1511045"/>
                    <a:pt x="5986601" y="1505924"/>
                  </a:cubicBezTo>
                  <a:cubicBezTo>
                    <a:pt x="5995378" y="1495684"/>
                    <a:pt x="5986601" y="1463498"/>
                    <a:pt x="5975631" y="1463498"/>
                  </a:cubicBezTo>
                  <a:cubicBezTo>
                    <a:pt x="5971974" y="1463498"/>
                    <a:pt x="5969048" y="1458378"/>
                    <a:pt x="5969048" y="1452526"/>
                  </a:cubicBezTo>
                  <a:cubicBezTo>
                    <a:pt x="5969048" y="1446674"/>
                    <a:pt x="5971974" y="1441554"/>
                    <a:pt x="5975631" y="1441554"/>
                  </a:cubicBezTo>
                  <a:cubicBezTo>
                    <a:pt x="5978556" y="1441554"/>
                    <a:pt x="5981482" y="1445943"/>
                    <a:pt x="5981482" y="1451063"/>
                  </a:cubicBezTo>
                  <a:cubicBezTo>
                    <a:pt x="5981482" y="1456915"/>
                    <a:pt x="5987333" y="1466424"/>
                    <a:pt x="5995378" y="1473739"/>
                  </a:cubicBezTo>
                  <a:cubicBezTo>
                    <a:pt x="6006349" y="1483980"/>
                    <a:pt x="6010005" y="1483980"/>
                    <a:pt x="6016588" y="1475934"/>
                  </a:cubicBezTo>
                  <a:cubicBezTo>
                    <a:pt x="6021707" y="1470082"/>
                    <a:pt x="6023901" y="1464230"/>
                    <a:pt x="6021707" y="1462035"/>
                  </a:cubicBezTo>
                  <a:cubicBezTo>
                    <a:pt x="6019513" y="1459841"/>
                    <a:pt x="6022439" y="1453989"/>
                    <a:pt x="6028290" y="1449600"/>
                  </a:cubicBezTo>
                  <a:cubicBezTo>
                    <a:pt x="6038529" y="1441554"/>
                    <a:pt x="6037798" y="1437896"/>
                    <a:pt x="6028290" y="1421072"/>
                  </a:cubicBezTo>
                  <a:cubicBezTo>
                    <a:pt x="6017319" y="1401322"/>
                    <a:pt x="6017319" y="1401322"/>
                    <a:pt x="6029752" y="1418146"/>
                  </a:cubicBezTo>
                  <a:lnTo>
                    <a:pt x="6042186" y="1434970"/>
                  </a:lnTo>
                  <a:lnTo>
                    <a:pt x="6062664" y="1415220"/>
                  </a:lnTo>
                  <a:lnTo>
                    <a:pt x="6082411" y="1396202"/>
                  </a:lnTo>
                  <a:lnTo>
                    <a:pt x="6067053" y="1369868"/>
                  </a:lnTo>
                  <a:cubicBezTo>
                    <a:pt x="6059007" y="1354507"/>
                    <a:pt x="6050962" y="1341341"/>
                    <a:pt x="6049500" y="1339878"/>
                  </a:cubicBezTo>
                  <a:cubicBezTo>
                    <a:pt x="6048768" y="1338415"/>
                    <a:pt x="6041454" y="1341341"/>
                    <a:pt x="6034872" y="1347192"/>
                  </a:cubicBezTo>
                  <a:cubicBezTo>
                    <a:pt x="6022439" y="1356702"/>
                    <a:pt x="6022439" y="1356702"/>
                    <a:pt x="6034141" y="1342803"/>
                  </a:cubicBezTo>
                  <a:cubicBezTo>
                    <a:pt x="6051694" y="1322322"/>
                    <a:pt x="6040723" y="1304766"/>
                    <a:pt x="6018050" y="1317202"/>
                  </a:cubicBezTo>
                  <a:cubicBezTo>
                    <a:pt x="6009274" y="1321590"/>
                    <a:pt x="6000498" y="1323785"/>
                    <a:pt x="5997572" y="1321590"/>
                  </a:cubicBezTo>
                  <a:cubicBezTo>
                    <a:pt x="5995378" y="1319396"/>
                    <a:pt x="5997572" y="1317202"/>
                    <a:pt x="6002692" y="1317202"/>
                  </a:cubicBezTo>
                  <a:cubicBezTo>
                    <a:pt x="6007811" y="1317202"/>
                    <a:pt x="6009274" y="1314276"/>
                    <a:pt x="6007080" y="1309887"/>
                  </a:cubicBezTo>
                  <a:cubicBezTo>
                    <a:pt x="6004886" y="1306229"/>
                    <a:pt x="6007080" y="1302572"/>
                    <a:pt x="6013662" y="1302572"/>
                  </a:cubicBezTo>
                  <a:cubicBezTo>
                    <a:pt x="6019513" y="1302572"/>
                    <a:pt x="6030484" y="1300377"/>
                    <a:pt x="6037798" y="1297452"/>
                  </a:cubicBezTo>
                  <a:cubicBezTo>
                    <a:pt x="6045111" y="1295257"/>
                    <a:pt x="6048768" y="1295257"/>
                    <a:pt x="6046574" y="1298183"/>
                  </a:cubicBezTo>
                  <a:cubicBezTo>
                    <a:pt x="6043649" y="1301109"/>
                    <a:pt x="6050962" y="1323053"/>
                    <a:pt x="6062664" y="1346461"/>
                  </a:cubicBezTo>
                  <a:cubicBezTo>
                    <a:pt x="6078755" y="1380841"/>
                    <a:pt x="6086068" y="1388887"/>
                    <a:pt x="6096307" y="1385961"/>
                  </a:cubicBezTo>
                  <a:cubicBezTo>
                    <a:pt x="6107278" y="1382304"/>
                    <a:pt x="6108009" y="1383035"/>
                    <a:pt x="6098502" y="1389618"/>
                  </a:cubicBezTo>
                  <a:cubicBezTo>
                    <a:pt x="6088994" y="1396933"/>
                    <a:pt x="6088994" y="1398396"/>
                    <a:pt x="6098502" y="1404980"/>
                  </a:cubicBezTo>
                  <a:cubicBezTo>
                    <a:pt x="6104353" y="1409369"/>
                    <a:pt x="6119711" y="1411563"/>
                    <a:pt x="6132876" y="1409369"/>
                  </a:cubicBezTo>
                  <a:cubicBezTo>
                    <a:pt x="6154817" y="1406443"/>
                    <a:pt x="6186998" y="1422535"/>
                    <a:pt x="6201625" y="1444480"/>
                  </a:cubicBezTo>
                  <a:cubicBezTo>
                    <a:pt x="6204551" y="1448137"/>
                    <a:pt x="6212596" y="1448869"/>
                    <a:pt x="6219178" y="1445943"/>
                  </a:cubicBezTo>
                  <a:cubicBezTo>
                    <a:pt x="6229418" y="1442285"/>
                    <a:pt x="6230149" y="1439359"/>
                    <a:pt x="6222835" y="1428387"/>
                  </a:cubicBezTo>
                  <a:cubicBezTo>
                    <a:pt x="6217716" y="1421804"/>
                    <a:pt x="6225029" y="1429119"/>
                    <a:pt x="6239657" y="1445211"/>
                  </a:cubicBezTo>
                  <a:lnTo>
                    <a:pt x="6265986" y="1474471"/>
                  </a:lnTo>
                  <a:lnTo>
                    <a:pt x="6264523" y="1452526"/>
                  </a:lnTo>
                  <a:cubicBezTo>
                    <a:pt x="6261598" y="1425461"/>
                    <a:pt x="6246239" y="1396202"/>
                    <a:pt x="6238194" y="1401322"/>
                  </a:cubicBezTo>
                  <a:cubicBezTo>
                    <a:pt x="6234537" y="1402785"/>
                    <a:pt x="6227223" y="1399128"/>
                    <a:pt x="6222104" y="1391813"/>
                  </a:cubicBezTo>
                  <a:cubicBezTo>
                    <a:pt x="6212596" y="1380841"/>
                    <a:pt x="6213327" y="1380109"/>
                    <a:pt x="6225029" y="1389618"/>
                  </a:cubicBezTo>
                  <a:cubicBezTo>
                    <a:pt x="6241119" y="1402785"/>
                    <a:pt x="6241119" y="1396933"/>
                    <a:pt x="6222104" y="1364748"/>
                  </a:cubicBezTo>
                  <a:cubicBezTo>
                    <a:pt x="6210402" y="1344998"/>
                    <a:pt x="6194312" y="1332563"/>
                    <a:pt x="6158474" y="1316470"/>
                  </a:cubicBezTo>
                  <a:cubicBezTo>
                    <a:pt x="6110935" y="1295257"/>
                    <a:pt x="6097770" y="1293794"/>
                    <a:pt x="6110204" y="1312081"/>
                  </a:cubicBezTo>
                  <a:cubicBezTo>
                    <a:pt x="6113860" y="1317202"/>
                    <a:pt x="6110204" y="1314276"/>
                    <a:pt x="6102158" y="1305498"/>
                  </a:cubicBezTo>
                  <a:cubicBezTo>
                    <a:pt x="6091188" y="1293794"/>
                    <a:pt x="6080217" y="1289405"/>
                    <a:pt x="6059007" y="1290137"/>
                  </a:cubicBezTo>
                  <a:cubicBezTo>
                    <a:pt x="6039260" y="1290868"/>
                    <a:pt x="6027558" y="1286479"/>
                    <a:pt x="6020245" y="1276970"/>
                  </a:cubicBezTo>
                  <a:cubicBezTo>
                    <a:pt x="6013662" y="1268924"/>
                    <a:pt x="6010737" y="1267461"/>
                    <a:pt x="6012200" y="1273313"/>
                  </a:cubicBezTo>
                  <a:cubicBezTo>
                    <a:pt x="6013662" y="1279164"/>
                    <a:pt x="6007080" y="1290137"/>
                    <a:pt x="5997572" y="1298914"/>
                  </a:cubicBezTo>
                  <a:cubicBezTo>
                    <a:pt x="5980750" y="1313544"/>
                    <a:pt x="5980019" y="1315007"/>
                    <a:pt x="5990990" y="1341341"/>
                  </a:cubicBezTo>
                  <a:cubicBezTo>
                    <a:pt x="6004154" y="1372794"/>
                    <a:pt x="6001229" y="1377183"/>
                    <a:pt x="5986601" y="1348655"/>
                  </a:cubicBezTo>
                  <a:lnTo>
                    <a:pt x="5975631" y="1328905"/>
                  </a:lnTo>
                  <a:lnTo>
                    <a:pt x="5960272" y="1359628"/>
                  </a:lnTo>
                  <a:cubicBezTo>
                    <a:pt x="5947839" y="1384498"/>
                    <a:pt x="5946376" y="1394007"/>
                    <a:pt x="5952227" y="1407174"/>
                  </a:cubicBezTo>
                  <a:cubicBezTo>
                    <a:pt x="5959541" y="1421072"/>
                    <a:pt x="5959541" y="1421804"/>
                    <a:pt x="5950033" y="1410831"/>
                  </a:cubicBezTo>
                  <a:cubicBezTo>
                    <a:pt x="5941256" y="1399859"/>
                    <a:pt x="5938331" y="1402785"/>
                    <a:pt x="5920778" y="1438628"/>
                  </a:cubicBezTo>
                  <a:cubicBezTo>
                    <a:pt x="5909807" y="1461304"/>
                    <a:pt x="5903225" y="1477396"/>
                    <a:pt x="5906882" y="1475202"/>
                  </a:cubicBezTo>
                  <a:cubicBezTo>
                    <a:pt x="5910539" y="1473008"/>
                    <a:pt x="5917121" y="1479591"/>
                    <a:pt x="5921509" y="1489832"/>
                  </a:cubicBezTo>
                  <a:cubicBezTo>
                    <a:pt x="5936868" y="1522017"/>
                    <a:pt x="5947107" y="1529332"/>
                    <a:pt x="5960272" y="1517628"/>
                  </a:cubicBezTo>
                  <a:cubicBezTo>
                    <a:pt x="5966854" y="1511776"/>
                    <a:pt x="5973437" y="1508850"/>
                    <a:pt x="5975631" y="1511045"/>
                  </a:cubicBezTo>
                  <a:close/>
                  <a:moveTo>
                    <a:pt x="6056813" y="1516897"/>
                  </a:moveTo>
                  <a:cubicBezTo>
                    <a:pt x="6064858" y="1509582"/>
                    <a:pt x="6069247" y="1508119"/>
                    <a:pt x="6066321" y="1512508"/>
                  </a:cubicBezTo>
                  <a:cubicBezTo>
                    <a:pt x="6062664" y="1519091"/>
                    <a:pt x="6064858" y="1520554"/>
                    <a:pt x="6072172" y="1517628"/>
                  </a:cubicBezTo>
                  <a:cubicBezTo>
                    <a:pt x="6086800" y="1511776"/>
                    <a:pt x="6086800" y="1509582"/>
                    <a:pt x="6069978" y="1492026"/>
                  </a:cubicBezTo>
                  <a:cubicBezTo>
                    <a:pt x="6059739" y="1481054"/>
                    <a:pt x="6054619" y="1479591"/>
                    <a:pt x="6050962" y="1486174"/>
                  </a:cubicBezTo>
                  <a:cubicBezTo>
                    <a:pt x="6046574" y="1492026"/>
                    <a:pt x="6048037" y="1493489"/>
                    <a:pt x="6055351" y="1489832"/>
                  </a:cubicBezTo>
                  <a:cubicBezTo>
                    <a:pt x="6061202" y="1486906"/>
                    <a:pt x="6056813" y="1491295"/>
                    <a:pt x="6045111" y="1500072"/>
                  </a:cubicBezTo>
                  <a:cubicBezTo>
                    <a:pt x="6034141" y="1508850"/>
                    <a:pt x="6026827" y="1519091"/>
                    <a:pt x="6029752" y="1522748"/>
                  </a:cubicBezTo>
                  <a:cubicBezTo>
                    <a:pt x="6035603" y="1532258"/>
                    <a:pt x="6040723" y="1530795"/>
                    <a:pt x="6056813" y="1516897"/>
                  </a:cubicBezTo>
                  <a:close/>
                  <a:moveTo>
                    <a:pt x="4033833" y="1447406"/>
                  </a:moveTo>
                  <a:cubicBezTo>
                    <a:pt x="4040416" y="1440091"/>
                    <a:pt x="4048461" y="1436433"/>
                    <a:pt x="4052849" y="1439359"/>
                  </a:cubicBezTo>
                  <a:cubicBezTo>
                    <a:pt x="4057237" y="1441554"/>
                    <a:pt x="4057969" y="1440091"/>
                    <a:pt x="4055775" y="1436433"/>
                  </a:cubicBezTo>
                  <a:cubicBezTo>
                    <a:pt x="4052849" y="1432044"/>
                    <a:pt x="4055775" y="1424730"/>
                    <a:pt x="4062357" y="1419609"/>
                  </a:cubicBezTo>
                  <a:cubicBezTo>
                    <a:pt x="4068208" y="1414489"/>
                    <a:pt x="4071865" y="1405711"/>
                    <a:pt x="4069671" y="1400591"/>
                  </a:cubicBezTo>
                  <a:cubicBezTo>
                    <a:pt x="4067477" y="1395470"/>
                    <a:pt x="4071134" y="1387424"/>
                    <a:pt x="4076985" y="1382304"/>
                  </a:cubicBezTo>
                  <a:cubicBezTo>
                    <a:pt x="4082835" y="1377915"/>
                    <a:pt x="4086492" y="1369868"/>
                    <a:pt x="4085761" y="1365479"/>
                  </a:cubicBezTo>
                  <a:cubicBezTo>
                    <a:pt x="4085030" y="1361091"/>
                    <a:pt x="4091612" y="1345729"/>
                    <a:pt x="4100388" y="1331831"/>
                  </a:cubicBezTo>
                  <a:cubicBezTo>
                    <a:pt x="4109165" y="1317933"/>
                    <a:pt x="4116479" y="1309155"/>
                    <a:pt x="4116479" y="1312081"/>
                  </a:cubicBezTo>
                  <a:cubicBezTo>
                    <a:pt x="4116479" y="1315739"/>
                    <a:pt x="4120867" y="1315739"/>
                    <a:pt x="4125987" y="1312081"/>
                  </a:cubicBezTo>
                  <a:cubicBezTo>
                    <a:pt x="4130375" y="1309155"/>
                    <a:pt x="4139151" y="1306229"/>
                    <a:pt x="4144271" y="1305498"/>
                  </a:cubicBezTo>
                  <a:cubicBezTo>
                    <a:pt x="4158167" y="1303303"/>
                    <a:pt x="4175720" y="1287211"/>
                    <a:pt x="4171332" y="1280627"/>
                  </a:cubicBezTo>
                  <a:cubicBezTo>
                    <a:pt x="4169138" y="1276970"/>
                    <a:pt x="4174257" y="1269655"/>
                    <a:pt x="4183034" y="1263803"/>
                  </a:cubicBezTo>
                  <a:cubicBezTo>
                    <a:pt x="4194004" y="1255757"/>
                    <a:pt x="4195467" y="1252100"/>
                    <a:pt x="4188153" y="1248442"/>
                  </a:cubicBezTo>
                  <a:cubicBezTo>
                    <a:pt x="4183034" y="1246248"/>
                    <a:pt x="4185959" y="1246248"/>
                    <a:pt x="4194736" y="1248442"/>
                  </a:cubicBezTo>
                  <a:cubicBezTo>
                    <a:pt x="4207901" y="1251368"/>
                    <a:pt x="4210826" y="1249905"/>
                    <a:pt x="4207169" y="1241127"/>
                  </a:cubicBezTo>
                  <a:cubicBezTo>
                    <a:pt x="4204244" y="1233081"/>
                    <a:pt x="4207169" y="1229424"/>
                    <a:pt x="4215946" y="1229424"/>
                  </a:cubicBezTo>
                  <a:cubicBezTo>
                    <a:pt x="4227648" y="1229424"/>
                    <a:pt x="4228379" y="1227961"/>
                    <a:pt x="4218871" y="1222109"/>
                  </a:cubicBezTo>
                  <a:cubicBezTo>
                    <a:pt x="4202050" y="1211136"/>
                    <a:pt x="4165481" y="1212599"/>
                    <a:pt x="4169869" y="1224303"/>
                  </a:cubicBezTo>
                  <a:cubicBezTo>
                    <a:pt x="4172063" y="1229424"/>
                    <a:pt x="4166943" y="1238201"/>
                    <a:pt x="4159630" y="1242590"/>
                  </a:cubicBezTo>
                  <a:cubicBezTo>
                    <a:pt x="4144271" y="1252100"/>
                    <a:pt x="4139883" y="1269655"/>
                    <a:pt x="4155241" y="1261609"/>
                  </a:cubicBezTo>
                  <a:cubicBezTo>
                    <a:pt x="4159630" y="1259414"/>
                    <a:pt x="4155241" y="1265266"/>
                    <a:pt x="4144271" y="1276238"/>
                  </a:cubicBezTo>
                  <a:cubicBezTo>
                    <a:pt x="4132569" y="1287211"/>
                    <a:pt x="4123792" y="1298914"/>
                    <a:pt x="4123792" y="1303303"/>
                  </a:cubicBezTo>
                  <a:cubicBezTo>
                    <a:pt x="4123792" y="1307692"/>
                    <a:pt x="4120867" y="1309155"/>
                    <a:pt x="4117210" y="1306961"/>
                  </a:cubicBezTo>
                  <a:cubicBezTo>
                    <a:pt x="4113553" y="1304766"/>
                    <a:pt x="4100388" y="1314276"/>
                    <a:pt x="4087955" y="1328174"/>
                  </a:cubicBezTo>
                  <a:cubicBezTo>
                    <a:pt x="4065283" y="1353776"/>
                    <a:pt x="4057237" y="1374257"/>
                    <a:pt x="4074059" y="1364017"/>
                  </a:cubicBezTo>
                  <a:cubicBezTo>
                    <a:pt x="4079179" y="1361091"/>
                    <a:pt x="4079910" y="1361822"/>
                    <a:pt x="4076985" y="1367674"/>
                  </a:cubicBezTo>
                  <a:cubicBezTo>
                    <a:pt x="4074059" y="1372063"/>
                    <a:pt x="4068939" y="1374257"/>
                    <a:pt x="4066014" y="1372794"/>
                  </a:cubicBezTo>
                  <a:cubicBezTo>
                    <a:pt x="4063088" y="1370600"/>
                    <a:pt x="4060163" y="1372794"/>
                    <a:pt x="4059432" y="1377915"/>
                  </a:cubicBezTo>
                  <a:cubicBezTo>
                    <a:pt x="4057237" y="1404248"/>
                    <a:pt x="4049924" y="1416683"/>
                    <a:pt x="4016280" y="1451063"/>
                  </a:cubicBezTo>
                  <a:cubicBezTo>
                    <a:pt x="3996533" y="1472276"/>
                    <a:pt x="3976055" y="1497878"/>
                    <a:pt x="3970935" y="1507387"/>
                  </a:cubicBezTo>
                  <a:cubicBezTo>
                    <a:pt x="3965084" y="1519091"/>
                    <a:pt x="3972398" y="1513971"/>
                    <a:pt x="3992145" y="1492758"/>
                  </a:cubicBezTo>
                  <a:cubicBezTo>
                    <a:pt x="4008967" y="1474471"/>
                    <a:pt x="4027251" y="1453989"/>
                    <a:pt x="4033833" y="1447406"/>
                  </a:cubicBezTo>
                  <a:close/>
                  <a:moveTo>
                    <a:pt x="8419150" y="1516897"/>
                  </a:moveTo>
                  <a:cubicBezTo>
                    <a:pt x="8414031" y="1515434"/>
                    <a:pt x="8403791" y="1515434"/>
                    <a:pt x="8397209" y="1516897"/>
                  </a:cubicBezTo>
                  <a:cubicBezTo>
                    <a:pt x="8389895" y="1519091"/>
                    <a:pt x="8394283" y="1520554"/>
                    <a:pt x="8405985" y="1520554"/>
                  </a:cubicBezTo>
                  <a:cubicBezTo>
                    <a:pt x="8418419" y="1520554"/>
                    <a:pt x="8423538" y="1519091"/>
                    <a:pt x="8419150" y="1516897"/>
                  </a:cubicBezTo>
                  <a:close/>
                  <a:moveTo>
                    <a:pt x="3315624" y="1505924"/>
                  </a:moveTo>
                  <a:cubicBezTo>
                    <a:pt x="3318550" y="1502998"/>
                    <a:pt x="3313430" y="1497878"/>
                    <a:pt x="3305385" y="1492758"/>
                  </a:cubicBezTo>
                  <a:cubicBezTo>
                    <a:pt x="3296609" y="1488369"/>
                    <a:pt x="3290026" y="1486906"/>
                    <a:pt x="3290026" y="1489832"/>
                  </a:cubicBezTo>
                  <a:cubicBezTo>
                    <a:pt x="3290026" y="1492758"/>
                    <a:pt x="3283444" y="1489100"/>
                    <a:pt x="3275399" y="1481785"/>
                  </a:cubicBezTo>
                  <a:cubicBezTo>
                    <a:pt x="3267354" y="1474471"/>
                    <a:pt x="3262966" y="1465693"/>
                    <a:pt x="3265891" y="1461304"/>
                  </a:cubicBezTo>
                  <a:cubicBezTo>
                    <a:pt x="3268085" y="1457646"/>
                    <a:pt x="3266622" y="1456183"/>
                    <a:pt x="3262234" y="1459109"/>
                  </a:cubicBezTo>
                  <a:cubicBezTo>
                    <a:pt x="3253458" y="1464230"/>
                    <a:pt x="3216889" y="1449600"/>
                    <a:pt x="3216889" y="1440091"/>
                  </a:cubicBezTo>
                  <a:cubicBezTo>
                    <a:pt x="3216889" y="1436433"/>
                    <a:pt x="3213232" y="1435702"/>
                    <a:pt x="3209575" y="1437896"/>
                  </a:cubicBezTo>
                  <a:cubicBezTo>
                    <a:pt x="3205187" y="1440822"/>
                    <a:pt x="3203724" y="1445211"/>
                    <a:pt x="3205918" y="1448869"/>
                  </a:cubicBezTo>
                  <a:cubicBezTo>
                    <a:pt x="3208113" y="1452526"/>
                    <a:pt x="3192022" y="1447406"/>
                    <a:pt x="3170081" y="1437896"/>
                  </a:cubicBezTo>
                  <a:cubicBezTo>
                    <a:pt x="3126930" y="1418878"/>
                    <a:pt x="3073540" y="1415220"/>
                    <a:pt x="3097675" y="1432776"/>
                  </a:cubicBezTo>
                  <a:cubicBezTo>
                    <a:pt x="3104257" y="1437165"/>
                    <a:pt x="3112303" y="1441554"/>
                    <a:pt x="3115959" y="1441554"/>
                  </a:cubicBezTo>
                  <a:cubicBezTo>
                    <a:pt x="3118885" y="1441554"/>
                    <a:pt x="3121079" y="1445211"/>
                    <a:pt x="3120348" y="1450332"/>
                  </a:cubicBezTo>
                  <a:cubicBezTo>
                    <a:pt x="3118885" y="1455452"/>
                    <a:pt x="3123273" y="1459841"/>
                    <a:pt x="3129124" y="1459841"/>
                  </a:cubicBezTo>
                  <a:cubicBezTo>
                    <a:pt x="3148140" y="1461304"/>
                    <a:pt x="3168618" y="1473008"/>
                    <a:pt x="3182514" y="1490563"/>
                  </a:cubicBezTo>
                  <a:cubicBezTo>
                    <a:pt x="3189828" y="1500072"/>
                    <a:pt x="3202993" y="1507387"/>
                    <a:pt x="3211038" y="1507387"/>
                  </a:cubicBezTo>
                  <a:cubicBezTo>
                    <a:pt x="3223471" y="1507387"/>
                    <a:pt x="3224203" y="1505924"/>
                    <a:pt x="3216889" y="1496415"/>
                  </a:cubicBezTo>
                  <a:cubicBezTo>
                    <a:pt x="3211769" y="1490563"/>
                    <a:pt x="3202262" y="1485443"/>
                    <a:pt x="3194948" y="1485443"/>
                  </a:cubicBezTo>
                  <a:cubicBezTo>
                    <a:pt x="3188365" y="1485443"/>
                    <a:pt x="3182514" y="1480322"/>
                    <a:pt x="3182514" y="1475202"/>
                  </a:cubicBezTo>
                  <a:cubicBezTo>
                    <a:pt x="3182514" y="1466424"/>
                    <a:pt x="3186903" y="1467156"/>
                    <a:pt x="3202993" y="1478859"/>
                  </a:cubicBezTo>
                  <a:cubicBezTo>
                    <a:pt x="3213964" y="1486174"/>
                    <a:pt x="3226397" y="1492758"/>
                    <a:pt x="3231516" y="1492758"/>
                  </a:cubicBezTo>
                  <a:cubicBezTo>
                    <a:pt x="3235905" y="1492758"/>
                    <a:pt x="3238099" y="1495684"/>
                    <a:pt x="3235905" y="1499341"/>
                  </a:cubicBezTo>
                  <a:cubicBezTo>
                    <a:pt x="3232979" y="1502998"/>
                    <a:pt x="3235905" y="1507387"/>
                    <a:pt x="3240293" y="1509582"/>
                  </a:cubicBezTo>
                  <a:cubicBezTo>
                    <a:pt x="3253458" y="1513971"/>
                    <a:pt x="3310505" y="1511045"/>
                    <a:pt x="3315624" y="1505924"/>
                  </a:cubicBezTo>
                  <a:close/>
                  <a:moveTo>
                    <a:pt x="2767826" y="1490563"/>
                  </a:moveTo>
                  <a:cubicBezTo>
                    <a:pt x="2767826" y="1481054"/>
                    <a:pt x="2763437" y="1473008"/>
                    <a:pt x="2758318" y="1473008"/>
                  </a:cubicBezTo>
                  <a:cubicBezTo>
                    <a:pt x="2753929" y="1473008"/>
                    <a:pt x="2751004" y="1475934"/>
                    <a:pt x="2753198" y="1479591"/>
                  </a:cubicBezTo>
                  <a:cubicBezTo>
                    <a:pt x="2755392" y="1482517"/>
                    <a:pt x="2753929" y="1485443"/>
                    <a:pt x="2749541" y="1485443"/>
                  </a:cubicBezTo>
                  <a:cubicBezTo>
                    <a:pt x="2745884" y="1485443"/>
                    <a:pt x="2740033" y="1482517"/>
                    <a:pt x="2737839" y="1478128"/>
                  </a:cubicBezTo>
                  <a:cubicBezTo>
                    <a:pt x="2735645" y="1474471"/>
                    <a:pt x="2726137" y="1467156"/>
                    <a:pt x="2717361" y="1462767"/>
                  </a:cubicBezTo>
                  <a:cubicBezTo>
                    <a:pt x="2708584" y="1457646"/>
                    <a:pt x="2703465" y="1456183"/>
                    <a:pt x="2705659" y="1459109"/>
                  </a:cubicBezTo>
                  <a:cubicBezTo>
                    <a:pt x="2709316" y="1462767"/>
                    <a:pt x="2763437" y="1504461"/>
                    <a:pt x="2767826" y="1507387"/>
                  </a:cubicBezTo>
                  <a:cubicBezTo>
                    <a:pt x="2767826" y="1507387"/>
                    <a:pt x="2767826" y="1500072"/>
                    <a:pt x="2767826" y="1490563"/>
                  </a:cubicBezTo>
                  <a:close/>
                  <a:moveTo>
                    <a:pt x="6303286" y="1500804"/>
                  </a:moveTo>
                  <a:cubicBezTo>
                    <a:pt x="6303286" y="1492026"/>
                    <a:pt x="6288659" y="1482517"/>
                    <a:pt x="6283539" y="1487637"/>
                  </a:cubicBezTo>
                  <a:cubicBezTo>
                    <a:pt x="6278420" y="1492758"/>
                    <a:pt x="6287927" y="1507387"/>
                    <a:pt x="6296704" y="1507387"/>
                  </a:cubicBezTo>
                  <a:cubicBezTo>
                    <a:pt x="6300361" y="1507387"/>
                    <a:pt x="6303286" y="1504461"/>
                    <a:pt x="6303286" y="1500804"/>
                  </a:cubicBezTo>
                  <a:close/>
                  <a:moveTo>
                    <a:pt x="8385507" y="1502998"/>
                  </a:moveTo>
                  <a:cubicBezTo>
                    <a:pt x="8383313" y="1500804"/>
                    <a:pt x="8376731" y="1500072"/>
                    <a:pt x="8371611" y="1502267"/>
                  </a:cubicBezTo>
                  <a:cubicBezTo>
                    <a:pt x="8365760" y="1504461"/>
                    <a:pt x="8367954" y="1506656"/>
                    <a:pt x="8375999" y="1506656"/>
                  </a:cubicBezTo>
                  <a:cubicBezTo>
                    <a:pt x="8384045" y="1507387"/>
                    <a:pt x="8388433" y="1505193"/>
                    <a:pt x="8385507" y="1502998"/>
                  </a:cubicBezTo>
                  <a:close/>
                  <a:moveTo>
                    <a:pt x="3069152" y="1489100"/>
                  </a:moveTo>
                  <a:cubicBezTo>
                    <a:pt x="3071346" y="1486906"/>
                    <a:pt x="3050867" y="1486906"/>
                    <a:pt x="3023806" y="1488369"/>
                  </a:cubicBezTo>
                  <a:cubicBezTo>
                    <a:pt x="2996014" y="1490563"/>
                    <a:pt x="2971879" y="1494221"/>
                    <a:pt x="2969685" y="1496415"/>
                  </a:cubicBezTo>
                  <a:cubicBezTo>
                    <a:pt x="2967491" y="1498609"/>
                    <a:pt x="2987969" y="1498609"/>
                    <a:pt x="3015030" y="1497147"/>
                  </a:cubicBezTo>
                  <a:cubicBezTo>
                    <a:pt x="3042822" y="1494952"/>
                    <a:pt x="3066957" y="1491295"/>
                    <a:pt x="3069152" y="1489100"/>
                  </a:cubicBezTo>
                  <a:close/>
                  <a:moveTo>
                    <a:pt x="8065897" y="1473739"/>
                  </a:moveTo>
                  <a:cubicBezTo>
                    <a:pt x="8065897" y="1472276"/>
                    <a:pt x="8059315" y="1473739"/>
                    <a:pt x="8051269" y="1478128"/>
                  </a:cubicBezTo>
                  <a:cubicBezTo>
                    <a:pt x="8043224" y="1482517"/>
                    <a:pt x="8036642" y="1487637"/>
                    <a:pt x="8036642" y="1489832"/>
                  </a:cubicBezTo>
                  <a:cubicBezTo>
                    <a:pt x="8036642" y="1491295"/>
                    <a:pt x="8043224" y="1489832"/>
                    <a:pt x="8051269" y="1485443"/>
                  </a:cubicBezTo>
                  <a:cubicBezTo>
                    <a:pt x="8059315" y="1481054"/>
                    <a:pt x="8065897" y="1475934"/>
                    <a:pt x="8065897" y="1473739"/>
                  </a:cubicBezTo>
                  <a:close/>
                  <a:moveTo>
                    <a:pt x="8292623" y="1485443"/>
                  </a:moveTo>
                  <a:cubicBezTo>
                    <a:pt x="8302131" y="1478859"/>
                    <a:pt x="8302131" y="1478128"/>
                    <a:pt x="8292623" y="1478128"/>
                  </a:cubicBezTo>
                  <a:cubicBezTo>
                    <a:pt x="8286772" y="1478128"/>
                    <a:pt x="8276533" y="1481785"/>
                    <a:pt x="8270682" y="1485443"/>
                  </a:cubicBezTo>
                  <a:cubicBezTo>
                    <a:pt x="8261174" y="1492026"/>
                    <a:pt x="8261174" y="1492758"/>
                    <a:pt x="8270682" y="1492758"/>
                  </a:cubicBezTo>
                  <a:cubicBezTo>
                    <a:pt x="8276533" y="1492758"/>
                    <a:pt x="8286772" y="1489100"/>
                    <a:pt x="8292623" y="1485443"/>
                  </a:cubicBezTo>
                  <a:close/>
                  <a:moveTo>
                    <a:pt x="8384045" y="1485443"/>
                  </a:moveTo>
                  <a:cubicBezTo>
                    <a:pt x="8386239" y="1481054"/>
                    <a:pt x="8383313" y="1480322"/>
                    <a:pt x="8377462" y="1482517"/>
                  </a:cubicBezTo>
                  <a:cubicBezTo>
                    <a:pt x="8364297" y="1487637"/>
                    <a:pt x="8362103" y="1492758"/>
                    <a:pt x="8372343" y="1492758"/>
                  </a:cubicBezTo>
                  <a:cubicBezTo>
                    <a:pt x="8376731" y="1492758"/>
                    <a:pt x="8381850" y="1489832"/>
                    <a:pt x="8384045" y="1485443"/>
                  </a:cubicBezTo>
                  <a:close/>
                  <a:moveTo>
                    <a:pt x="2953594" y="1474471"/>
                  </a:moveTo>
                  <a:cubicBezTo>
                    <a:pt x="2943355" y="1468619"/>
                    <a:pt x="2939698" y="1464230"/>
                    <a:pt x="2945549" y="1463498"/>
                  </a:cubicBezTo>
                  <a:cubicBezTo>
                    <a:pt x="2951400" y="1463498"/>
                    <a:pt x="2954326" y="1462035"/>
                    <a:pt x="2952132" y="1459841"/>
                  </a:cubicBezTo>
                  <a:cubicBezTo>
                    <a:pt x="2949938" y="1457646"/>
                    <a:pt x="2942624" y="1457646"/>
                    <a:pt x="2936041" y="1460572"/>
                  </a:cubicBezTo>
                  <a:cubicBezTo>
                    <a:pt x="2925071" y="1464961"/>
                    <a:pt x="2925071" y="1465693"/>
                    <a:pt x="2936773" y="1475202"/>
                  </a:cubicBezTo>
                  <a:cubicBezTo>
                    <a:pt x="2944087" y="1480322"/>
                    <a:pt x="2955057" y="1484711"/>
                    <a:pt x="2960908" y="1484711"/>
                  </a:cubicBezTo>
                  <a:cubicBezTo>
                    <a:pt x="2967491" y="1484711"/>
                    <a:pt x="2963834" y="1480322"/>
                    <a:pt x="2953594" y="1474471"/>
                  </a:cubicBezTo>
                  <a:close/>
                  <a:moveTo>
                    <a:pt x="3115959" y="1476665"/>
                  </a:moveTo>
                  <a:cubicBezTo>
                    <a:pt x="3106452" y="1467156"/>
                    <a:pt x="3103526" y="1466424"/>
                    <a:pt x="3080853" y="1464230"/>
                  </a:cubicBezTo>
                  <a:cubicBezTo>
                    <a:pt x="3075003" y="1464230"/>
                    <a:pt x="3072077" y="1459841"/>
                    <a:pt x="3074271" y="1456183"/>
                  </a:cubicBezTo>
                  <a:cubicBezTo>
                    <a:pt x="3077197" y="1451795"/>
                    <a:pt x="3083048" y="1451063"/>
                    <a:pt x="3087436" y="1453989"/>
                  </a:cubicBezTo>
                  <a:cubicBezTo>
                    <a:pt x="3092555" y="1456915"/>
                    <a:pt x="3091093" y="1451795"/>
                    <a:pt x="3085242" y="1442285"/>
                  </a:cubicBezTo>
                  <a:cubicBezTo>
                    <a:pt x="3079391" y="1433507"/>
                    <a:pt x="3071346" y="1426193"/>
                    <a:pt x="3068420" y="1426924"/>
                  </a:cubicBezTo>
                  <a:cubicBezTo>
                    <a:pt x="3065495" y="1426924"/>
                    <a:pt x="3054524" y="1421072"/>
                    <a:pt x="3043553" y="1413026"/>
                  </a:cubicBezTo>
                  <a:cubicBezTo>
                    <a:pt x="3033314" y="1404248"/>
                    <a:pt x="3022344" y="1399859"/>
                    <a:pt x="3018687" y="1402054"/>
                  </a:cubicBezTo>
                  <a:cubicBezTo>
                    <a:pt x="3015030" y="1404248"/>
                    <a:pt x="3004791" y="1400591"/>
                    <a:pt x="2996014" y="1394739"/>
                  </a:cubicBezTo>
                  <a:cubicBezTo>
                    <a:pt x="2973342" y="1378646"/>
                    <a:pt x="2960908" y="1380841"/>
                    <a:pt x="2981387" y="1396933"/>
                  </a:cubicBezTo>
                  <a:cubicBezTo>
                    <a:pt x="2996746" y="1410831"/>
                    <a:pt x="3004059" y="1424730"/>
                    <a:pt x="2990895" y="1415952"/>
                  </a:cubicBezTo>
                  <a:cubicBezTo>
                    <a:pt x="2987238" y="1413757"/>
                    <a:pt x="2981387" y="1415952"/>
                    <a:pt x="2979193" y="1420341"/>
                  </a:cubicBezTo>
                  <a:cubicBezTo>
                    <a:pt x="2976267" y="1424730"/>
                    <a:pt x="2980655" y="1429850"/>
                    <a:pt x="2989432" y="1432044"/>
                  </a:cubicBezTo>
                  <a:cubicBezTo>
                    <a:pt x="2997477" y="1434239"/>
                    <a:pt x="3002597" y="1438628"/>
                    <a:pt x="3000402" y="1443017"/>
                  </a:cubicBezTo>
                  <a:cubicBezTo>
                    <a:pt x="2998208" y="1446674"/>
                    <a:pt x="2992357" y="1446674"/>
                    <a:pt x="2987238" y="1442285"/>
                  </a:cubicBezTo>
                  <a:cubicBezTo>
                    <a:pt x="2977730" y="1434239"/>
                    <a:pt x="2894353" y="1390350"/>
                    <a:pt x="2888502" y="1390350"/>
                  </a:cubicBezTo>
                  <a:cubicBezTo>
                    <a:pt x="2886308" y="1390350"/>
                    <a:pt x="2892890" y="1399128"/>
                    <a:pt x="2903130" y="1410831"/>
                  </a:cubicBezTo>
                  <a:lnTo>
                    <a:pt x="2920683" y="1430582"/>
                  </a:lnTo>
                  <a:lnTo>
                    <a:pt x="2898010" y="1410831"/>
                  </a:lnTo>
                  <a:cubicBezTo>
                    <a:pt x="2868755" y="1383767"/>
                    <a:pt x="2852665" y="1383767"/>
                    <a:pt x="2873143" y="1410100"/>
                  </a:cubicBezTo>
                  <a:cubicBezTo>
                    <a:pt x="2881188" y="1421072"/>
                    <a:pt x="2895816" y="1430582"/>
                    <a:pt x="2903861" y="1432044"/>
                  </a:cubicBezTo>
                  <a:cubicBezTo>
                    <a:pt x="2912638" y="1433507"/>
                    <a:pt x="2923608" y="1437896"/>
                    <a:pt x="2929459" y="1442285"/>
                  </a:cubicBezTo>
                  <a:cubicBezTo>
                    <a:pt x="2934579" y="1446674"/>
                    <a:pt x="2938967" y="1448137"/>
                    <a:pt x="2938967" y="1445211"/>
                  </a:cubicBezTo>
                  <a:cubicBezTo>
                    <a:pt x="2938967" y="1442285"/>
                    <a:pt x="2944087" y="1443748"/>
                    <a:pt x="2949938" y="1448869"/>
                  </a:cubicBezTo>
                  <a:cubicBezTo>
                    <a:pt x="2955789" y="1453989"/>
                    <a:pt x="2959445" y="1459841"/>
                    <a:pt x="2957983" y="1462767"/>
                  </a:cubicBezTo>
                  <a:cubicBezTo>
                    <a:pt x="2956520" y="1464961"/>
                    <a:pt x="2962371" y="1467887"/>
                    <a:pt x="2970416" y="1468619"/>
                  </a:cubicBezTo>
                  <a:cubicBezTo>
                    <a:pt x="3032583" y="1474471"/>
                    <a:pt x="3054524" y="1474471"/>
                    <a:pt x="3051599" y="1469350"/>
                  </a:cubicBezTo>
                  <a:cubicBezTo>
                    <a:pt x="3049404" y="1466424"/>
                    <a:pt x="3053061" y="1463498"/>
                    <a:pt x="3059644" y="1463498"/>
                  </a:cubicBezTo>
                  <a:cubicBezTo>
                    <a:pt x="3066957" y="1463498"/>
                    <a:pt x="3069152" y="1467156"/>
                    <a:pt x="3066226" y="1471545"/>
                  </a:cubicBezTo>
                  <a:cubicBezTo>
                    <a:pt x="3062569" y="1477396"/>
                    <a:pt x="3068420" y="1478859"/>
                    <a:pt x="3084510" y="1476665"/>
                  </a:cubicBezTo>
                  <a:cubicBezTo>
                    <a:pt x="3096944" y="1475202"/>
                    <a:pt x="3107183" y="1475934"/>
                    <a:pt x="3107183" y="1479591"/>
                  </a:cubicBezTo>
                  <a:cubicBezTo>
                    <a:pt x="3107183" y="1482517"/>
                    <a:pt x="3110840" y="1485443"/>
                    <a:pt x="3115959" y="1485443"/>
                  </a:cubicBezTo>
                  <a:cubicBezTo>
                    <a:pt x="3122542" y="1485443"/>
                    <a:pt x="3122542" y="1483248"/>
                    <a:pt x="3115959" y="1476665"/>
                  </a:cubicBezTo>
                  <a:close/>
                  <a:moveTo>
                    <a:pt x="8351133" y="1478128"/>
                  </a:moveTo>
                  <a:cubicBezTo>
                    <a:pt x="8364297" y="1469350"/>
                    <a:pt x="8352595" y="1469350"/>
                    <a:pt x="8332848" y="1478128"/>
                  </a:cubicBezTo>
                  <a:cubicBezTo>
                    <a:pt x="8323340" y="1482517"/>
                    <a:pt x="8321878" y="1484711"/>
                    <a:pt x="8329191" y="1484711"/>
                  </a:cubicBezTo>
                  <a:cubicBezTo>
                    <a:pt x="8335042" y="1484711"/>
                    <a:pt x="8345282" y="1481785"/>
                    <a:pt x="8351133" y="1478128"/>
                  </a:cubicBezTo>
                  <a:close/>
                  <a:moveTo>
                    <a:pt x="8488631" y="1480322"/>
                  </a:moveTo>
                  <a:cubicBezTo>
                    <a:pt x="8481317" y="1478859"/>
                    <a:pt x="8469615" y="1478859"/>
                    <a:pt x="8463033" y="1480322"/>
                  </a:cubicBezTo>
                  <a:cubicBezTo>
                    <a:pt x="8455719" y="1482517"/>
                    <a:pt x="8461570" y="1483980"/>
                    <a:pt x="8475466" y="1483980"/>
                  </a:cubicBezTo>
                  <a:cubicBezTo>
                    <a:pt x="8489362" y="1483980"/>
                    <a:pt x="8495213" y="1482517"/>
                    <a:pt x="8488631" y="1480322"/>
                  </a:cubicBezTo>
                  <a:close/>
                  <a:moveTo>
                    <a:pt x="6102158" y="1466424"/>
                  </a:moveTo>
                  <a:cubicBezTo>
                    <a:pt x="6124100" y="1451795"/>
                    <a:pt x="6125562" y="1441554"/>
                    <a:pt x="6105815" y="1441554"/>
                  </a:cubicBezTo>
                  <a:cubicBezTo>
                    <a:pt x="6096307" y="1441554"/>
                    <a:pt x="6092651" y="1437896"/>
                    <a:pt x="6095576" y="1430582"/>
                  </a:cubicBezTo>
                  <a:cubicBezTo>
                    <a:pt x="6098502" y="1424730"/>
                    <a:pt x="6096307" y="1419609"/>
                    <a:pt x="6091188" y="1419609"/>
                  </a:cubicBezTo>
                  <a:cubicBezTo>
                    <a:pt x="6086800" y="1419609"/>
                    <a:pt x="6085337" y="1416683"/>
                    <a:pt x="6087531" y="1412294"/>
                  </a:cubicBezTo>
                  <a:cubicBezTo>
                    <a:pt x="6094845" y="1399859"/>
                    <a:pt x="6078755" y="1404248"/>
                    <a:pt x="6068515" y="1417415"/>
                  </a:cubicBezTo>
                  <a:cubicBezTo>
                    <a:pt x="6059739" y="1428387"/>
                    <a:pt x="6059739" y="1429119"/>
                    <a:pt x="6069247" y="1423267"/>
                  </a:cubicBezTo>
                  <a:cubicBezTo>
                    <a:pt x="6076560" y="1418878"/>
                    <a:pt x="6075829" y="1421804"/>
                    <a:pt x="6067053" y="1432044"/>
                  </a:cubicBezTo>
                  <a:cubicBezTo>
                    <a:pt x="6058276" y="1442285"/>
                    <a:pt x="6056082" y="1448869"/>
                    <a:pt x="6061202" y="1452526"/>
                  </a:cubicBezTo>
                  <a:cubicBezTo>
                    <a:pt x="6065590" y="1454720"/>
                    <a:pt x="6069247" y="1453258"/>
                    <a:pt x="6069247" y="1449600"/>
                  </a:cubicBezTo>
                  <a:cubicBezTo>
                    <a:pt x="6069247" y="1445211"/>
                    <a:pt x="6072904" y="1441554"/>
                    <a:pt x="6078023" y="1441554"/>
                  </a:cubicBezTo>
                  <a:cubicBezTo>
                    <a:pt x="6082411" y="1441554"/>
                    <a:pt x="6080949" y="1446674"/>
                    <a:pt x="6074366" y="1454720"/>
                  </a:cubicBezTo>
                  <a:cubicBezTo>
                    <a:pt x="6053156" y="1478128"/>
                    <a:pt x="6072904" y="1485443"/>
                    <a:pt x="6102158" y="1466424"/>
                  </a:cubicBezTo>
                  <a:close/>
                  <a:moveTo>
                    <a:pt x="8550797" y="1473008"/>
                  </a:moveTo>
                  <a:cubicBezTo>
                    <a:pt x="8545678" y="1471545"/>
                    <a:pt x="8535439" y="1471545"/>
                    <a:pt x="8528856" y="1473008"/>
                  </a:cubicBezTo>
                  <a:cubicBezTo>
                    <a:pt x="8521543" y="1475202"/>
                    <a:pt x="8525931" y="1476665"/>
                    <a:pt x="8537633" y="1476665"/>
                  </a:cubicBezTo>
                  <a:cubicBezTo>
                    <a:pt x="8550066" y="1476665"/>
                    <a:pt x="8555186" y="1475202"/>
                    <a:pt x="8550797" y="1473008"/>
                  </a:cubicBezTo>
                  <a:close/>
                  <a:moveTo>
                    <a:pt x="6184804" y="1458378"/>
                  </a:moveTo>
                  <a:cubicBezTo>
                    <a:pt x="6196506" y="1446674"/>
                    <a:pt x="6196506" y="1446674"/>
                    <a:pt x="6184072" y="1451063"/>
                  </a:cubicBezTo>
                  <a:cubicBezTo>
                    <a:pt x="6176759" y="1453989"/>
                    <a:pt x="6167251" y="1456183"/>
                    <a:pt x="6163594" y="1456183"/>
                  </a:cubicBezTo>
                  <a:cubicBezTo>
                    <a:pt x="6159206" y="1456183"/>
                    <a:pt x="6158474" y="1459841"/>
                    <a:pt x="6160668" y="1463498"/>
                  </a:cubicBezTo>
                  <a:cubicBezTo>
                    <a:pt x="6167251" y="1473739"/>
                    <a:pt x="6170908" y="1473008"/>
                    <a:pt x="6184804" y="1458378"/>
                  </a:cubicBezTo>
                  <a:close/>
                  <a:moveTo>
                    <a:pt x="8237770" y="1463498"/>
                  </a:moveTo>
                  <a:cubicBezTo>
                    <a:pt x="8229725" y="1459841"/>
                    <a:pt x="8216560" y="1456915"/>
                    <a:pt x="8208515" y="1456915"/>
                  </a:cubicBezTo>
                  <a:cubicBezTo>
                    <a:pt x="8196081" y="1456183"/>
                    <a:pt x="8196081" y="1457646"/>
                    <a:pt x="8204858" y="1463498"/>
                  </a:cubicBezTo>
                  <a:cubicBezTo>
                    <a:pt x="8210709" y="1467156"/>
                    <a:pt x="8223874" y="1470082"/>
                    <a:pt x="8234113" y="1470082"/>
                  </a:cubicBezTo>
                  <a:cubicBezTo>
                    <a:pt x="8250934" y="1470082"/>
                    <a:pt x="8250934" y="1469350"/>
                    <a:pt x="8237770" y="1463498"/>
                  </a:cubicBezTo>
                  <a:close/>
                  <a:moveTo>
                    <a:pt x="8609307" y="1458378"/>
                  </a:moveTo>
                  <a:cubicBezTo>
                    <a:pt x="8604188" y="1456915"/>
                    <a:pt x="8593949" y="1456915"/>
                    <a:pt x="8587366" y="1458378"/>
                  </a:cubicBezTo>
                  <a:cubicBezTo>
                    <a:pt x="8580052" y="1460572"/>
                    <a:pt x="8584441" y="1462035"/>
                    <a:pt x="8596143" y="1462035"/>
                  </a:cubicBezTo>
                  <a:cubicBezTo>
                    <a:pt x="8608576" y="1462035"/>
                    <a:pt x="8613696" y="1460572"/>
                    <a:pt x="8609307" y="1458378"/>
                  </a:cubicBezTo>
                  <a:close/>
                  <a:moveTo>
                    <a:pt x="8360641" y="1451063"/>
                  </a:moveTo>
                  <a:cubicBezTo>
                    <a:pt x="8355521" y="1449600"/>
                    <a:pt x="8346744" y="1449600"/>
                    <a:pt x="8342356" y="1451063"/>
                  </a:cubicBezTo>
                  <a:cubicBezTo>
                    <a:pt x="8337237" y="1453258"/>
                    <a:pt x="8340893" y="1454720"/>
                    <a:pt x="8351133" y="1454720"/>
                  </a:cubicBezTo>
                  <a:cubicBezTo>
                    <a:pt x="8361372" y="1454720"/>
                    <a:pt x="8365029" y="1453258"/>
                    <a:pt x="8360641" y="1451063"/>
                  </a:cubicBezTo>
                  <a:close/>
                  <a:moveTo>
                    <a:pt x="8667817" y="1451063"/>
                  </a:moveTo>
                  <a:cubicBezTo>
                    <a:pt x="8662698" y="1449600"/>
                    <a:pt x="8652458" y="1449600"/>
                    <a:pt x="8645876" y="1451063"/>
                  </a:cubicBezTo>
                  <a:cubicBezTo>
                    <a:pt x="8638562" y="1453258"/>
                    <a:pt x="8642951" y="1454720"/>
                    <a:pt x="8654653" y="1454720"/>
                  </a:cubicBezTo>
                  <a:cubicBezTo>
                    <a:pt x="8667086" y="1454720"/>
                    <a:pt x="8672205" y="1453258"/>
                    <a:pt x="8667817" y="1451063"/>
                  </a:cubicBezTo>
                  <a:close/>
                  <a:moveTo>
                    <a:pt x="2580594" y="1437165"/>
                  </a:moveTo>
                  <a:cubicBezTo>
                    <a:pt x="2580594" y="1435702"/>
                    <a:pt x="2574012" y="1434239"/>
                    <a:pt x="2565966" y="1434239"/>
                  </a:cubicBezTo>
                  <a:cubicBezTo>
                    <a:pt x="2557921" y="1434239"/>
                    <a:pt x="2551339" y="1437165"/>
                    <a:pt x="2551339" y="1440822"/>
                  </a:cubicBezTo>
                  <a:cubicBezTo>
                    <a:pt x="2551339" y="1444480"/>
                    <a:pt x="2557921" y="1445943"/>
                    <a:pt x="2565966" y="1443748"/>
                  </a:cubicBezTo>
                  <a:cubicBezTo>
                    <a:pt x="2574012" y="1441554"/>
                    <a:pt x="2580594" y="1438628"/>
                    <a:pt x="2580594" y="1437165"/>
                  </a:cubicBezTo>
                  <a:close/>
                  <a:moveTo>
                    <a:pt x="6181147" y="1441554"/>
                  </a:moveTo>
                  <a:cubicBezTo>
                    <a:pt x="6186998" y="1441554"/>
                    <a:pt x="6186998" y="1439359"/>
                    <a:pt x="6180415" y="1432776"/>
                  </a:cubicBezTo>
                  <a:cubicBezTo>
                    <a:pt x="6176027" y="1428387"/>
                    <a:pt x="6157012" y="1423998"/>
                    <a:pt x="6138727" y="1423267"/>
                  </a:cubicBezTo>
                  <a:cubicBezTo>
                    <a:pt x="6112398" y="1421804"/>
                    <a:pt x="6107278" y="1423998"/>
                    <a:pt x="6113860" y="1431313"/>
                  </a:cubicBezTo>
                  <a:cubicBezTo>
                    <a:pt x="6122637" y="1441554"/>
                    <a:pt x="6147504" y="1448137"/>
                    <a:pt x="6162862" y="1444480"/>
                  </a:cubicBezTo>
                  <a:cubicBezTo>
                    <a:pt x="6168713" y="1443017"/>
                    <a:pt x="6176759" y="1441554"/>
                    <a:pt x="6181147" y="1441554"/>
                  </a:cubicBezTo>
                  <a:close/>
                  <a:moveTo>
                    <a:pt x="8326997" y="1444480"/>
                  </a:moveTo>
                  <a:cubicBezTo>
                    <a:pt x="8324803" y="1442285"/>
                    <a:pt x="8318221" y="1441554"/>
                    <a:pt x="8313101" y="1443748"/>
                  </a:cubicBezTo>
                  <a:cubicBezTo>
                    <a:pt x="8307250" y="1445943"/>
                    <a:pt x="8309444" y="1448137"/>
                    <a:pt x="8317489" y="1448137"/>
                  </a:cubicBezTo>
                  <a:cubicBezTo>
                    <a:pt x="8325535" y="1448869"/>
                    <a:pt x="8329923" y="1446674"/>
                    <a:pt x="8326997" y="1444480"/>
                  </a:cubicBezTo>
                  <a:close/>
                  <a:moveTo>
                    <a:pt x="8468152" y="1430582"/>
                  </a:moveTo>
                  <a:cubicBezTo>
                    <a:pt x="8433778" y="1417415"/>
                    <a:pt x="8425733" y="1417415"/>
                    <a:pt x="8443286" y="1430582"/>
                  </a:cubicBezTo>
                  <a:cubicBezTo>
                    <a:pt x="8450599" y="1436433"/>
                    <a:pt x="8465227" y="1440822"/>
                    <a:pt x="8475466" y="1440822"/>
                  </a:cubicBezTo>
                  <a:cubicBezTo>
                    <a:pt x="8491556" y="1440822"/>
                    <a:pt x="8490825" y="1439359"/>
                    <a:pt x="8468152" y="1430582"/>
                  </a:cubicBezTo>
                  <a:close/>
                  <a:moveTo>
                    <a:pt x="8582978" y="1437165"/>
                  </a:moveTo>
                  <a:cubicBezTo>
                    <a:pt x="8580784" y="1434970"/>
                    <a:pt x="8574201" y="1434239"/>
                    <a:pt x="8569082" y="1436433"/>
                  </a:cubicBezTo>
                  <a:cubicBezTo>
                    <a:pt x="8563231" y="1438628"/>
                    <a:pt x="8565425" y="1440822"/>
                    <a:pt x="8573470" y="1440822"/>
                  </a:cubicBezTo>
                  <a:cubicBezTo>
                    <a:pt x="8581515" y="1441554"/>
                    <a:pt x="8585903" y="1439359"/>
                    <a:pt x="8582978" y="1437165"/>
                  </a:cubicBezTo>
                  <a:close/>
                  <a:moveTo>
                    <a:pt x="8749731" y="1434239"/>
                  </a:moveTo>
                  <a:cubicBezTo>
                    <a:pt x="8741686" y="1430582"/>
                    <a:pt x="8728521" y="1427656"/>
                    <a:pt x="8720476" y="1427656"/>
                  </a:cubicBezTo>
                  <a:cubicBezTo>
                    <a:pt x="8705849" y="1426924"/>
                    <a:pt x="8680251" y="1397665"/>
                    <a:pt x="8694147" y="1397665"/>
                  </a:cubicBezTo>
                  <a:cubicBezTo>
                    <a:pt x="8698535" y="1397665"/>
                    <a:pt x="8703655" y="1400591"/>
                    <a:pt x="8705849" y="1404980"/>
                  </a:cubicBezTo>
                  <a:cubicBezTo>
                    <a:pt x="8708043" y="1408637"/>
                    <a:pt x="8724864" y="1411563"/>
                    <a:pt x="8742417" y="1410831"/>
                  </a:cubicBezTo>
                  <a:cubicBezTo>
                    <a:pt x="8759970" y="1410100"/>
                    <a:pt x="8771672" y="1407174"/>
                    <a:pt x="8767284" y="1404248"/>
                  </a:cubicBezTo>
                  <a:cubicBezTo>
                    <a:pt x="8762164" y="1401322"/>
                    <a:pt x="8764359" y="1397665"/>
                    <a:pt x="8771672" y="1394739"/>
                  </a:cubicBezTo>
                  <a:cubicBezTo>
                    <a:pt x="8778255" y="1392544"/>
                    <a:pt x="8786300" y="1391813"/>
                    <a:pt x="8789957" y="1394007"/>
                  </a:cubicBezTo>
                  <a:cubicBezTo>
                    <a:pt x="8801659" y="1401322"/>
                    <a:pt x="8863094" y="1404980"/>
                    <a:pt x="8863094" y="1399128"/>
                  </a:cubicBezTo>
                  <a:cubicBezTo>
                    <a:pt x="8863094" y="1395470"/>
                    <a:pt x="8852855" y="1393276"/>
                    <a:pt x="8840421" y="1394739"/>
                  </a:cubicBezTo>
                  <a:cubicBezTo>
                    <a:pt x="8827257" y="1396202"/>
                    <a:pt x="8819943" y="1394739"/>
                    <a:pt x="8822868" y="1390350"/>
                  </a:cubicBezTo>
                  <a:cubicBezTo>
                    <a:pt x="8825063" y="1386693"/>
                    <a:pt x="8819943" y="1383767"/>
                    <a:pt x="8810435" y="1383767"/>
                  </a:cubicBezTo>
                  <a:cubicBezTo>
                    <a:pt x="8800927" y="1384498"/>
                    <a:pt x="8787031" y="1382304"/>
                    <a:pt x="8779717" y="1379378"/>
                  </a:cubicBezTo>
                  <a:cubicBezTo>
                    <a:pt x="8769478" y="1374989"/>
                    <a:pt x="8767284" y="1375720"/>
                    <a:pt x="8770941" y="1381572"/>
                  </a:cubicBezTo>
                  <a:cubicBezTo>
                    <a:pt x="8776792" y="1391813"/>
                    <a:pt x="8774598" y="1392544"/>
                    <a:pt x="8757776" y="1385961"/>
                  </a:cubicBezTo>
                  <a:cubicBezTo>
                    <a:pt x="8751194" y="1383767"/>
                    <a:pt x="8748268" y="1378646"/>
                    <a:pt x="8750462" y="1374989"/>
                  </a:cubicBezTo>
                  <a:cubicBezTo>
                    <a:pt x="8752657" y="1371331"/>
                    <a:pt x="8751194" y="1368405"/>
                    <a:pt x="8748268" y="1368405"/>
                  </a:cubicBezTo>
                  <a:cubicBezTo>
                    <a:pt x="8739492" y="1368405"/>
                    <a:pt x="8724133" y="1384498"/>
                    <a:pt x="8724133" y="1394007"/>
                  </a:cubicBezTo>
                  <a:cubicBezTo>
                    <a:pt x="8724133" y="1397665"/>
                    <a:pt x="8727059" y="1396933"/>
                    <a:pt x="8729984" y="1391813"/>
                  </a:cubicBezTo>
                  <a:cubicBezTo>
                    <a:pt x="8733641" y="1385961"/>
                    <a:pt x="8741686" y="1384498"/>
                    <a:pt x="8749731" y="1387424"/>
                  </a:cubicBezTo>
                  <a:cubicBezTo>
                    <a:pt x="8762164" y="1392544"/>
                    <a:pt x="8761433" y="1393276"/>
                    <a:pt x="8746074" y="1399128"/>
                  </a:cubicBezTo>
                  <a:cubicBezTo>
                    <a:pt x="8736566" y="1402785"/>
                    <a:pt x="8726327" y="1402054"/>
                    <a:pt x="8721208" y="1398396"/>
                  </a:cubicBezTo>
                  <a:cubicBezTo>
                    <a:pt x="8710237" y="1389618"/>
                    <a:pt x="8665623" y="1383767"/>
                    <a:pt x="8670743" y="1392544"/>
                  </a:cubicBezTo>
                  <a:cubicBezTo>
                    <a:pt x="8672937" y="1396202"/>
                    <a:pt x="8667817" y="1396933"/>
                    <a:pt x="8659041" y="1394007"/>
                  </a:cubicBezTo>
                  <a:cubicBezTo>
                    <a:pt x="8640756" y="1388155"/>
                    <a:pt x="8592486" y="1402785"/>
                    <a:pt x="8592486" y="1413757"/>
                  </a:cubicBezTo>
                  <a:cubicBezTo>
                    <a:pt x="8592486" y="1418878"/>
                    <a:pt x="8595411" y="1418878"/>
                    <a:pt x="8601994" y="1414489"/>
                  </a:cubicBezTo>
                  <a:cubicBezTo>
                    <a:pt x="8606382" y="1410831"/>
                    <a:pt x="8627592" y="1407906"/>
                    <a:pt x="8647339" y="1408637"/>
                  </a:cubicBezTo>
                  <a:cubicBezTo>
                    <a:pt x="8695609" y="1410831"/>
                    <a:pt x="8696341" y="1410831"/>
                    <a:pt x="8691221" y="1419609"/>
                  </a:cubicBezTo>
                  <a:cubicBezTo>
                    <a:pt x="8689027" y="1423267"/>
                    <a:pt x="8696341" y="1428387"/>
                    <a:pt x="8707311" y="1431313"/>
                  </a:cubicBezTo>
                  <a:cubicBezTo>
                    <a:pt x="8718282" y="1433507"/>
                    <a:pt x="8731447" y="1436433"/>
                    <a:pt x="8735104" y="1437896"/>
                  </a:cubicBezTo>
                  <a:cubicBezTo>
                    <a:pt x="8751194" y="1443748"/>
                    <a:pt x="8763627" y="1440091"/>
                    <a:pt x="8749731" y="1434239"/>
                  </a:cubicBezTo>
                  <a:close/>
                  <a:moveTo>
                    <a:pt x="2209787" y="1429119"/>
                  </a:moveTo>
                  <a:cubicBezTo>
                    <a:pt x="2204668" y="1427656"/>
                    <a:pt x="2194429" y="1427656"/>
                    <a:pt x="2187846" y="1429119"/>
                  </a:cubicBezTo>
                  <a:cubicBezTo>
                    <a:pt x="2180532" y="1431313"/>
                    <a:pt x="2184921" y="1432776"/>
                    <a:pt x="2196623" y="1432776"/>
                  </a:cubicBezTo>
                  <a:cubicBezTo>
                    <a:pt x="2209056" y="1432776"/>
                    <a:pt x="2214176" y="1431313"/>
                    <a:pt x="2209787" y="1429119"/>
                  </a:cubicBezTo>
                  <a:close/>
                  <a:moveTo>
                    <a:pt x="4046998" y="1383035"/>
                  </a:moveTo>
                  <a:cubicBezTo>
                    <a:pt x="4038953" y="1370600"/>
                    <a:pt x="4132569" y="1262340"/>
                    <a:pt x="4142077" y="1272581"/>
                  </a:cubicBezTo>
                  <a:cubicBezTo>
                    <a:pt x="4144271" y="1274776"/>
                    <a:pt x="4144271" y="1270387"/>
                    <a:pt x="4141345" y="1263803"/>
                  </a:cubicBezTo>
                  <a:cubicBezTo>
                    <a:pt x="4136957" y="1251368"/>
                    <a:pt x="4134763" y="1252100"/>
                    <a:pt x="4115747" y="1270387"/>
                  </a:cubicBezTo>
                  <a:cubicBezTo>
                    <a:pt x="4104045" y="1281359"/>
                    <a:pt x="4093075" y="1296720"/>
                    <a:pt x="4090149" y="1304035"/>
                  </a:cubicBezTo>
                  <a:cubicBezTo>
                    <a:pt x="4087955" y="1311350"/>
                    <a:pt x="4083567" y="1315739"/>
                    <a:pt x="4080641" y="1314276"/>
                  </a:cubicBezTo>
                  <a:cubicBezTo>
                    <a:pt x="4075522" y="1310618"/>
                    <a:pt x="4036028" y="1369137"/>
                    <a:pt x="4033102" y="1384498"/>
                  </a:cubicBezTo>
                  <a:cubicBezTo>
                    <a:pt x="4031639" y="1396202"/>
                    <a:pt x="4014818" y="1425461"/>
                    <a:pt x="4014086" y="1417415"/>
                  </a:cubicBezTo>
                  <a:cubicBezTo>
                    <a:pt x="4014086" y="1413757"/>
                    <a:pt x="4010429" y="1413757"/>
                    <a:pt x="4006773" y="1415952"/>
                  </a:cubicBezTo>
                  <a:cubicBezTo>
                    <a:pt x="4002384" y="1418878"/>
                    <a:pt x="4001653" y="1423998"/>
                    <a:pt x="4003847" y="1428387"/>
                  </a:cubicBezTo>
                  <a:cubicBezTo>
                    <a:pt x="4007504" y="1433507"/>
                    <a:pt x="4017012" y="1427656"/>
                    <a:pt x="4030177" y="1413026"/>
                  </a:cubicBezTo>
                  <a:cubicBezTo>
                    <a:pt x="4041879" y="1399859"/>
                    <a:pt x="4049192" y="1386693"/>
                    <a:pt x="4046998" y="1383035"/>
                  </a:cubicBezTo>
                  <a:close/>
                  <a:moveTo>
                    <a:pt x="8261174" y="1429850"/>
                  </a:moveTo>
                  <a:cubicBezTo>
                    <a:pt x="8258980" y="1427656"/>
                    <a:pt x="8252397" y="1426924"/>
                    <a:pt x="8247278" y="1429119"/>
                  </a:cubicBezTo>
                  <a:cubicBezTo>
                    <a:pt x="8241427" y="1431313"/>
                    <a:pt x="8243621" y="1433507"/>
                    <a:pt x="8251666" y="1433507"/>
                  </a:cubicBezTo>
                  <a:cubicBezTo>
                    <a:pt x="8259711" y="1434239"/>
                    <a:pt x="8264099" y="1432044"/>
                    <a:pt x="8261174" y="1429850"/>
                  </a:cubicBezTo>
                  <a:close/>
                  <a:moveTo>
                    <a:pt x="8357715" y="1422535"/>
                  </a:moveTo>
                  <a:cubicBezTo>
                    <a:pt x="8359178" y="1421072"/>
                    <a:pt x="8344550" y="1419609"/>
                    <a:pt x="8324803" y="1419609"/>
                  </a:cubicBezTo>
                  <a:cubicBezTo>
                    <a:pt x="8299937" y="1419609"/>
                    <a:pt x="8292623" y="1421804"/>
                    <a:pt x="8299937" y="1426193"/>
                  </a:cubicBezTo>
                  <a:cubicBezTo>
                    <a:pt x="8308713" y="1432776"/>
                    <a:pt x="8349670" y="1429119"/>
                    <a:pt x="8357715" y="1422535"/>
                  </a:cubicBezTo>
                  <a:close/>
                  <a:moveTo>
                    <a:pt x="8638562" y="1429119"/>
                  </a:moveTo>
                  <a:cubicBezTo>
                    <a:pt x="8633443" y="1427656"/>
                    <a:pt x="8623203" y="1427656"/>
                    <a:pt x="8616621" y="1429119"/>
                  </a:cubicBezTo>
                  <a:cubicBezTo>
                    <a:pt x="8609307" y="1431313"/>
                    <a:pt x="8613696" y="1432776"/>
                    <a:pt x="8625398" y="1432776"/>
                  </a:cubicBezTo>
                  <a:cubicBezTo>
                    <a:pt x="8637831" y="1432776"/>
                    <a:pt x="8642951" y="1431313"/>
                    <a:pt x="8638562" y="1429119"/>
                  </a:cubicBezTo>
                  <a:close/>
                  <a:moveTo>
                    <a:pt x="2236848" y="1419609"/>
                  </a:moveTo>
                  <a:cubicBezTo>
                    <a:pt x="2236848" y="1415952"/>
                    <a:pt x="2233923" y="1412294"/>
                    <a:pt x="2229534" y="1412294"/>
                  </a:cubicBezTo>
                  <a:cubicBezTo>
                    <a:pt x="2225878" y="1412294"/>
                    <a:pt x="2222221" y="1415952"/>
                    <a:pt x="2222221" y="1419609"/>
                  </a:cubicBezTo>
                  <a:cubicBezTo>
                    <a:pt x="2222221" y="1423998"/>
                    <a:pt x="2225878" y="1426924"/>
                    <a:pt x="2229534" y="1426924"/>
                  </a:cubicBezTo>
                  <a:cubicBezTo>
                    <a:pt x="2233923" y="1426924"/>
                    <a:pt x="2236848" y="1423998"/>
                    <a:pt x="2236848" y="1419609"/>
                  </a:cubicBezTo>
                  <a:close/>
                  <a:moveTo>
                    <a:pt x="2661045" y="1424730"/>
                  </a:moveTo>
                  <a:cubicBezTo>
                    <a:pt x="2661045" y="1423267"/>
                    <a:pt x="2652268" y="1414489"/>
                    <a:pt x="2641298" y="1404248"/>
                  </a:cubicBezTo>
                  <a:lnTo>
                    <a:pt x="2620819" y="1386693"/>
                  </a:lnTo>
                  <a:lnTo>
                    <a:pt x="2638372" y="1407174"/>
                  </a:lnTo>
                  <a:cubicBezTo>
                    <a:pt x="2655194" y="1425461"/>
                    <a:pt x="2661045" y="1430582"/>
                    <a:pt x="2661045" y="1424730"/>
                  </a:cubicBezTo>
                  <a:close/>
                  <a:moveTo>
                    <a:pt x="5792056" y="1407174"/>
                  </a:moveTo>
                  <a:cubicBezTo>
                    <a:pt x="5783280" y="1392544"/>
                    <a:pt x="5781817" y="1396933"/>
                    <a:pt x="5788399" y="1415952"/>
                  </a:cubicBezTo>
                  <a:cubicBezTo>
                    <a:pt x="5791325" y="1422535"/>
                    <a:pt x="5794982" y="1426193"/>
                    <a:pt x="5796444" y="1423998"/>
                  </a:cubicBezTo>
                  <a:cubicBezTo>
                    <a:pt x="5798638" y="1422535"/>
                    <a:pt x="5796444" y="1414489"/>
                    <a:pt x="5792056" y="1407174"/>
                  </a:cubicBezTo>
                  <a:close/>
                  <a:moveTo>
                    <a:pt x="8056389" y="1422535"/>
                  </a:moveTo>
                  <a:cubicBezTo>
                    <a:pt x="8054195" y="1420341"/>
                    <a:pt x="8047613" y="1419609"/>
                    <a:pt x="8042493" y="1421804"/>
                  </a:cubicBezTo>
                  <a:cubicBezTo>
                    <a:pt x="8036642" y="1423998"/>
                    <a:pt x="8038836" y="1426193"/>
                    <a:pt x="8046881" y="1426193"/>
                  </a:cubicBezTo>
                  <a:cubicBezTo>
                    <a:pt x="8054926" y="1426924"/>
                    <a:pt x="8059315" y="1424730"/>
                    <a:pt x="8056389" y="1422535"/>
                  </a:cubicBezTo>
                  <a:close/>
                  <a:moveTo>
                    <a:pt x="8259711" y="1415220"/>
                  </a:moveTo>
                  <a:cubicBezTo>
                    <a:pt x="8313101" y="1411563"/>
                    <a:pt x="8444017" y="1412294"/>
                    <a:pt x="8486437" y="1415952"/>
                  </a:cubicBezTo>
                  <a:cubicBezTo>
                    <a:pt x="8539827" y="1421072"/>
                    <a:pt x="8517154" y="1413757"/>
                    <a:pt x="8457182" y="1405711"/>
                  </a:cubicBezTo>
                  <a:lnTo>
                    <a:pt x="8405985" y="1399859"/>
                  </a:lnTo>
                  <a:lnTo>
                    <a:pt x="8468152" y="1398396"/>
                  </a:lnTo>
                  <a:cubicBezTo>
                    <a:pt x="8538364" y="1396933"/>
                    <a:pt x="8607113" y="1383767"/>
                    <a:pt x="8640025" y="1366211"/>
                  </a:cubicBezTo>
                  <a:lnTo>
                    <a:pt x="8661966" y="1354507"/>
                  </a:lnTo>
                  <a:lnTo>
                    <a:pt x="8629054" y="1354507"/>
                  </a:lnTo>
                  <a:cubicBezTo>
                    <a:pt x="8610770" y="1354507"/>
                    <a:pt x="8581515" y="1357433"/>
                    <a:pt x="8563962" y="1361822"/>
                  </a:cubicBezTo>
                  <a:cubicBezTo>
                    <a:pt x="8510572" y="1373526"/>
                    <a:pt x="8400866" y="1381572"/>
                    <a:pt x="8369417" y="1375720"/>
                  </a:cubicBezTo>
                  <a:cubicBezTo>
                    <a:pt x="8346013" y="1371331"/>
                    <a:pt x="8352595" y="1369868"/>
                    <a:pt x="8405985" y="1369137"/>
                  </a:cubicBezTo>
                  <a:cubicBezTo>
                    <a:pt x="8442554" y="1368405"/>
                    <a:pt x="8501795" y="1363285"/>
                    <a:pt x="8537633" y="1356702"/>
                  </a:cubicBezTo>
                  <a:cubicBezTo>
                    <a:pt x="8574201" y="1350118"/>
                    <a:pt x="8629054" y="1344998"/>
                    <a:pt x="8660504" y="1344266"/>
                  </a:cubicBezTo>
                  <a:cubicBezTo>
                    <a:pt x="8691221" y="1344266"/>
                    <a:pt x="8713162" y="1341341"/>
                    <a:pt x="8708774" y="1338415"/>
                  </a:cubicBezTo>
                  <a:cubicBezTo>
                    <a:pt x="8702923" y="1334757"/>
                    <a:pt x="8705117" y="1332563"/>
                    <a:pt x="8713894" y="1330368"/>
                  </a:cubicBezTo>
                  <a:cubicBezTo>
                    <a:pt x="8721208" y="1328174"/>
                    <a:pt x="8714625" y="1326711"/>
                    <a:pt x="8698535" y="1325979"/>
                  </a:cubicBezTo>
                  <a:cubicBezTo>
                    <a:pt x="8624666" y="1325248"/>
                    <a:pt x="8486437" y="1316470"/>
                    <a:pt x="8482780" y="1312813"/>
                  </a:cubicBezTo>
                  <a:cubicBezTo>
                    <a:pt x="8477660" y="1306961"/>
                    <a:pt x="8658309" y="1314276"/>
                    <a:pt x="8677325" y="1320128"/>
                  </a:cubicBezTo>
                  <a:cubicBezTo>
                    <a:pt x="8687564" y="1323785"/>
                    <a:pt x="8692684" y="1322322"/>
                    <a:pt x="8692684" y="1315007"/>
                  </a:cubicBezTo>
                  <a:cubicBezTo>
                    <a:pt x="8692684" y="1308424"/>
                    <a:pt x="8686102" y="1306229"/>
                    <a:pt x="8673668" y="1307692"/>
                  </a:cubicBezTo>
                  <a:cubicBezTo>
                    <a:pt x="8656847" y="1309887"/>
                    <a:pt x="8656115" y="1309155"/>
                    <a:pt x="8669280" y="1303303"/>
                  </a:cubicBezTo>
                  <a:cubicBezTo>
                    <a:pt x="8681713" y="1297452"/>
                    <a:pt x="8680982" y="1296720"/>
                    <a:pt x="8661966" y="1296720"/>
                  </a:cubicBezTo>
                  <a:cubicBezTo>
                    <a:pt x="8650264" y="1296720"/>
                    <a:pt x="8615158" y="1293063"/>
                    <a:pt x="8585172" y="1288674"/>
                  </a:cubicBezTo>
                  <a:cubicBezTo>
                    <a:pt x="8555186" y="1284285"/>
                    <a:pt x="8481317" y="1279896"/>
                    <a:pt x="8420613" y="1279164"/>
                  </a:cubicBezTo>
                  <a:lnTo>
                    <a:pt x="8310907" y="1278433"/>
                  </a:lnTo>
                  <a:lnTo>
                    <a:pt x="8402329" y="1274044"/>
                  </a:lnTo>
                  <a:lnTo>
                    <a:pt x="8493750" y="1269655"/>
                  </a:lnTo>
                  <a:lnTo>
                    <a:pt x="8442554" y="1263803"/>
                  </a:lnTo>
                  <a:cubicBezTo>
                    <a:pt x="8414762" y="1260146"/>
                    <a:pt x="8386239" y="1255757"/>
                    <a:pt x="8380388" y="1253563"/>
                  </a:cubicBezTo>
                  <a:cubicBezTo>
                    <a:pt x="8374537" y="1250637"/>
                    <a:pt x="8344550" y="1249174"/>
                    <a:pt x="8314564" y="1249174"/>
                  </a:cubicBezTo>
                  <a:lnTo>
                    <a:pt x="8259711" y="1249174"/>
                  </a:lnTo>
                  <a:lnTo>
                    <a:pt x="8303593" y="1244785"/>
                  </a:lnTo>
                  <a:lnTo>
                    <a:pt x="8347476" y="1240396"/>
                  </a:lnTo>
                  <a:lnTo>
                    <a:pt x="8305788" y="1234544"/>
                  </a:lnTo>
                  <a:cubicBezTo>
                    <a:pt x="8282384" y="1230887"/>
                    <a:pt x="8248009" y="1230155"/>
                    <a:pt x="8228993" y="1232349"/>
                  </a:cubicBezTo>
                  <a:cubicBezTo>
                    <a:pt x="8204858" y="1235275"/>
                    <a:pt x="8200470" y="1234544"/>
                    <a:pt x="8215829" y="1230155"/>
                  </a:cubicBezTo>
                  <a:cubicBezTo>
                    <a:pt x="8234844" y="1225766"/>
                    <a:pt x="8230456" y="1224303"/>
                    <a:pt x="8186574" y="1219183"/>
                  </a:cubicBezTo>
                  <a:cubicBezTo>
                    <a:pt x="8158781" y="1216257"/>
                    <a:pt x="8117824" y="1212599"/>
                    <a:pt x="8096615" y="1211868"/>
                  </a:cubicBezTo>
                  <a:cubicBezTo>
                    <a:pt x="8074673" y="1210405"/>
                    <a:pt x="8054195" y="1206016"/>
                    <a:pt x="8050538" y="1202359"/>
                  </a:cubicBezTo>
                  <a:cubicBezTo>
                    <a:pt x="8046150" y="1197970"/>
                    <a:pt x="8052001" y="1196507"/>
                    <a:pt x="8067360" y="1198701"/>
                  </a:cubicBezTo>
                  <a:cubicBezTo>
                    <a:pt x="8080524" y="1200164"/>
                    <a:pt x="8089301" y="1199433"/>
                    <a:pt x="8086375" y="1196507"/>
                  </a:cubicBezTo>
                  <a:cubicBezTo>
                    <a:pt x="8083450" y="1193581"/>
                    <a:pt x="8066628" y="1189923"/>
                    <a:pt x="8049807" y="1188460"/>
                  </a:cubicBezTo>
                  <a:cubicBezTo>
                    <a:pt x="8032254" y="1186266"/>
                    <a:pt x="8013238" y="1184803"/>
                    <a:pt x="8007387" y="1184072"/>
                  </a:cubicBezTo>
                  <a:cubicBezTo>
                    <a:pt x="8001536" y="1184072"/>
                    <a:pt x="7978132" y="1184072"/>
                    <a:pt x="7956191" y="1184072"/>
                  </a:cubicBezTo>
                  <a:cubicBezTo>
                    <a:pt x="7919622" y="1185535"/>
                    <a:pt x="7917428" y="1186266"/>
                    <a:pt x="7931324" y="1195775"/>
                  </a:cubicBezTo>
                  <a:cubicBezTo>
                    <a:pt x="7939369" y="1201627"/>
                    <a:pt x="7962773" y="1207479"/>
                    <a:pt x="7982520" y="1208942"/>
                  </a:cubicBezTo>
                  <a:lnTo>
                    <a:pt x="8018358" y="1211136"/>
                  </a:lnTo>
                  <a:lnTo>
                    <a:pt x="7986909" y="1214794"/>
                  </a:lnTo>
                  <a:cubicBezTo>
                    <a:pt x="7963505" y="1217720"/>
                    <a:pt x="7949609" y="1215525"/>
                    <a:pt x="7933518" y="1204553"/>
                  </a:cubicBezTo>
                  <a:cubicBezTo>
                    <a:pt x="7910846" y="1190655"/>
                    <a:pt x="7861112" y="1184072"/>
                    <a:pt x="7861112" y="1195775"/>
                  </a:cubicBezTo>
                  <a:cubicBezTo>
                    <a:pt x="7861112" y="1199433"/>
                    <a:pt x="7850873" y="1200164"/>
                    <a:pt x="7839171" y="1197238"/>
                  </a:cubicBezTo>
                  <a:cubicBezTo>
                    <a:pt x="7823812" y="1194312"/>
                    <a:pt x="7817961" y="1195775"/>
                    <a:pt x="7821618" y="1200896"/>
                  </a:cubicBezTo>
                  <a:cubicBezTo>
                    <a:pt x="7824544" y="1206748"/>
                    <a:pt x="7818693" y="1207479"/>
                    <a:pt x="7801871" y="1203090"/>
                  </a:cubicBezTo>
                  <a:cubicBezTo>
                    <a:pt x="7787975" y="1200164"/>
                    <a:pt x="7770422" y="1197238"/>
                    <a:pt x="7762377" y="1196507"/>
                  </a:cubicBezTo>
                  <a:cubicBezTo>
                    <a:pt x="7754332" y="1195775"/>
                    <a:pt x="7738242" y="1191386"/>
                    <a:pt x="7726540" y="1186266"/>
                  </a:cubicBezTo>
                  <a:cubicBezTo>
                    <a:pt x="7714106" y="1181877"/>
                    <a:pt x="7696553" y="1178220"/>
                    <a:pt x="7686314" y="1179683"/>
                  </a:cubicBezTo>
                  <a:lnTo>
                    <a:pt x="7667298" y="1181877"/>
                  </a:lnTo>
                  <a:lnTo>
                    <a:pt x="7689239" y="1194312"/>
                  </a:lnTo>
                  <a:cubicBezTo>
                    <a:pt x="7701673" y="1201627"/>
                    <a:pt x="7708255" y="1206748"/>
                    <a:pt x="7703867" y="1206748"/>
                  </a:cubicBezTo>
                  <a:cubicBezTo>
                    <a:pt x="7700210" y="1206748"/>
                    <a:pt x="7688508" y="1202359"/>
                    <a:pt x="7678269" y="1196507"/>
                  </a:cubicBezTo>
                  <a:cubicBezTo>
                    <a:pt x="7655596" y="1184072"/>
                    <a:pt x="7646088" y="1182609"/>
                    <a:pt x="7653402" y="1194312"/>
                  </a:cubicBezTo>
                  <a:cubicBezTo>
                    <a:pt x="7657059" y="1199433"/>
                    <a:pt x="7655596" y="1200164"/>
                    <a:pt x="7648283" y="1195775"/>
                  </a:cubicBezTo>
                  <a:cubicBezTo>
                    <a:pt x="7638775" y="1189923"/>
                    <a:pt x="7546622" y="1184072"/>
                    <a:pt x="7546622" y="1189923"/>
                  </a:cubicBezTo>
                  <a:cubicBezTo>
                    <a:pt x="7546622" y="1191386"/>
                    <a:pt x="7553935" y="1195775"/>
                    <a:pt x="7561980" y="1200896"/>
                  </a:cubicBezTo>
                  <a:cubicBezTo>
                    <a:pt x="7571488" y="1206016"/>
                    <a:pt x="7575877" y="1206016"/>
                    <a:pt x="7572951" y="1201627"/>
                  </a:cubicBezTo>
                  <a:cubicBezTo>
                    <a:pt x="7570026" y="1197238"/>
                    <a:pt x="7574414" y="1194312"/>
                    <a:pt x="7583190" y="1195044"/>
                  </a:cubicBezTo>
                  <a:cubicBezTo>
                    <a:pt x="7591235" y="1195775"/>
                    <a:pt x="7597818" y="1197970"/>
                    <a:pt x="7597818" y="1200896"/>
                  </a:cubicBezTo>
                  <a:cubicBezTo>
                    <a:pt x="7597818" y="1203822"/>
                    <a:pt x="7604400" y="1208942"/>
                    <a:pt x="7612445" y="1211136"/>
                  </a:cubicBezTo>
                  <a:cubicBezTo>
                    <a:pt x="7627073" y="1215525"/>
                    <a:pt x="7627073" y="1216257"/>
                    <a:pt x="7610982" y="1230155"/>
                  </a:cubicBezTo>
                  <a:lnTo>
                    <a:pt x="7594161" y="1244785"/>
                  </a:lnTo>
                  <a:lnTo>
                    <a:pt x="7612445" y="1236007"/>
                  </a:lnTo>
                  <a:cubicBezTo>
                    <a:pt x="7628535" y="1227961"/>
                    <a:pt x="7629267" y="1228692"/>
                    <a:pt x="7621953" y="1238201"/>
                  </a:cubicBezTo>
                  <a:cubicBezTo>
                    <a:pt x="7613908" y="1247711"/>
                    <a:pt x="7616102" y="1249174"/>
                    <a:pt x="7635849" y="1249905"/>
                  </a:cubicBezTo>
                  <a:cubicBezTo>
                    <a:pt x="7649014" y="1249905"/>
                    <a:pt x="7662910" y="1247711"/>
                    <a:pt x="7667298" y="1244785"/>
                  </a:cubicBezTo>
                  <a:cubicBezTo>
                    <a:pt x="7670955" y="1241859"/>
                    <a:pt x="7681194" y="1236738"/>
                    <a:pt x="7689239" y="1233812"/>
                  </a:cubicBezTo>
                  <a:cubicBezTo>
                    <a:pt x="7700941" y="1230155"/>
                    <a:pt x="7700210" y="1232349"/>
                    <a:pt x="7685583" y="1244053"/>
                  </a:cubicBezTo>
                  <a:cubicBezTo>
                    <a:pt x="7665104" y="1260146"/>
                    <a:pt x="7677537" y="1263803"/>
                    <a:pt x="7702404" y="1248442"/>
                  </a:cubicBezTo>
                  <a:cubicBezTo>
                    <a:pt x="7712643" y="1242590"/>
                    <a:pt x="7730196" y="1240396"/>
                    <a:pt x="7749943" y="1241859"/>
                  </a:cubicBezTo>
                  <a:cubicBezTo>
                    <a:pt x="7778467" y="1245516"/>
                    <a:pt x="7779930" y="1246979"/>
                    <a:pt x="7768228" y="1255757"/>
                  </a:cubicBezTo>
                  <a:cubicBezTo>
                    <a:pt x="7753600" y="1266729"/>
                    <a:pt x="7728734" y="1269655"/>
                    <a:pt x="7731659" y="1259414"/>
                  </a:cubicBezTo>
                  <a:cubicBezTo>
                    <a:pt x="7733853" y="1251368"/>
                    <a:pt x="7725808" y="1250637"/>
                    <a:pt x="7709718" y="1256488"/>
                  </a:cubicBezTo>
                  <a:cubicBezTo>
                    <a:pt x="7698747" y="1260877"/>
                    <a:pt x="7698747" y="1261609"/>
                    <a:pt x="7711912" y="1266729"/>
                  </a:cubicBezTo>
                  <a:cubicBezTo>
                    <a:pt x="7719226" y="1269655"/>
                    <a:pt x="7736047" y="1272581"/>
                    <a:pt x="7747749" y="1272581"/>
                  </a:cubicBezTo>
                  <a:cubicBezTo>
                    <a:pt x="7763840" y="1273313"/>
                    <a:pt x="7766765" y="1275507"/>
                    <a:pt x="7759451" y="1279896"/>
                  </a:cubicBezTo>
                  <a:cubicBezTo>
                    <a:pt x="7750675" y="1285016"/>
                    <a:pt x="7755063" y="1290137"/>
                    <a:pt x="7777004" y="1300377"/>
                  </a:cubicBezTo>
                  <a:cubicBezTo>
                    <a:pt x="7792363" y="1307692"/>
                    <a:pt x="7815036" y="1322322"/>
                    <a:pt x="7827469" y="1333294"/>
                  </a:cubicBezTo>
                  <a:cubicBezTo>
                    <a:pt x="7855993" y="1359628"/>
                    <a:pt x="7955459" y="1397665"/>
                    <a:pt x="7994954" y="1397665"/>
                  </a:cubicBezTo>
                  <a:cubicBezTo>
                    <a:pt x="8020552" y="1398396"/>
                    <a:pt x="8023477" y="1399859"/>
                    <a:pt x="8013969" y="1407174"/>
                  </a:cubicBezTo>
                  <a:cubicBezTo>
                    <a:pt x="8004462" y="1414489"/>
                    <a:pt x="8018358" y="1415952"/>
                    <a:pt x="8086375" y="1414489"/>
                  </a:cubicBezTo>
                  <a:cubicBezTo>
                    <a:pt x="8132452" y="1413026"/>
                    <a:pt x="8172677" y="1410831"/>
                    <a:pt x="8174872" y="1407906"/>
                  </a:cubicBezTo>
                  <a:cubicBezTo>
                    <a:pt x="8177066" y="1405711"/>
                    <a:pt x="8155125" y="1404980"/>
                    <a:pt x="8126601" y="1405711"/>
                  </a:cubicBezTo>
                  <a:cubicBezTo>
                    <a:pt x="8097346" y="1407174"/>
                    <a:pt x="8071748" y="1405711"/>
                    <a:pt x="8068822" y="1402785"/>
                  </a:cubicBezTo>
                  <a:cubicBezTo>
                    <a:pt x="8065897" y="1399859"/>
                    <a:pt x="8079793" y="1396933"/>
                    <a:pt x="8099540" y="1396202"/>
                  </a:cubicBezTo>
                  <a:cubicBezTo>
                    <a:pt x="8150736" y="1394739"/>
                    <a:pt x="8153662" y="1394739"/>
                    <a:pt x="8189499" y="1400591"/>
                  </a:cubicBezTo>
                  <a:cubicBezTo>
                    <a:pt x="8214366" y="1405711"/>
                    <a:pt x="8220217" y="1404248"/>
                    <a:pt x="8215829" y="1396933"/>
                  </a:cubicBezTo>
                  <a:cubicBezTo>
                    <a:pt x="8211440" y="1390350"/>
                    <a:pt x="8213634" y="1388887"/>
                    <a:pt x="8222411" y="1392544"/>
                  </a:cubicBezTo>
                  <a:cubicBezTo>
                    <a:pt x="8229725" y="1395470"/>
                    <a:pt x="8243621" y="1397665"/>
                    <a:pt x="8253129" y="1397665"/>
                  </a:cubicBezTo>
                  <a:cubicBezTo>
                    <a:pt x="8263368" y="1397665"/>
                    <a:pt x="8269219" y="1400591"/>
                    <a:pt x="8267025" y="1404980"/>
                  </a:cubicBezTo>
                  <a:cubicBezTo>
                    <a:pt x="8264831" y="1409369"/>
                    <a:pt x="8255323" y="1410831"/>
                    <a:pt x="8246546" y="1408637"/>
                  </a:cubicBezTo>
                  <a:cubicBezTo>
                    <a:pt x="8237770" y="1406443"/>
                    <a:pt x="8214366" y="1410100"/>
                    <a:pt x="8193887" y="1415952"/>
                  </a:cubicBezTo>
                  <a:lnTo>
                    <a:pt x="8157319" y="1426924"/>
                  </a:lnTo>
                  <a:lnTo>
                    <a:pt x="8190230" y="1422535"/>
                  </a:lnTo>
                  <a:cubicBezTo>
                    <a:pt x="8208515" y="1419609"/>
                    <a:pt x="8239964" y="1416683"/>
                    <a:pt x="8259711" y="1415220"/>
                  </a:cubicBezTo>
                  <a:close/>
                  <a:moveTo>
                    <a:pt x="2152740" y="1412294"/>
                  </a:moveTo>
                  <a:cubicBezTo>
                    <a:pt x="2142501" y="1407906"/>
                    <a:pt x="2141770" y="1405711"/>
                    <a:pt x="2149083" y="1404980"/>
                  </a:cubicBezTo>
                  <a:cubicBezTo>
                    <a:pt x="2162979" y="1403517"/>
                    <a:pt x="2128605" y="1391813"/>
                    <a:pt x="2108858" y="1391813"/>
                  </a:cubicBezTo>
                  <a:lnTo>
                    <a:pt x="2094230" y="1391081"/>
                  </a:lnTo>
                  <a:lnTo>
                    <a:pt x="2108858" y="1397665"/>
                  </a:lnTo>
                  <a:cubicBezTo>
                    <a:pt x="2116903" y="1401322"/>
                    <a:pt x="2119097" y="1404248"/>
                    <a:pt x="2113977" y="1404248"/>
                  </a:cubicBezTo>
                  <a:cubicBezTo>
                    <a:pt x="2092036" y="1405711"/>
                    <a:pt x="2113977" y="1416683"/>
                    <a:pt x="2139576" y="1417415"/>
                  </a:cubicBezTo>
                  <a:cubicBezTo>
                    <a:pt x="2160785" y="1417415"/>
                    <a:pt x="2163711" y="1416683"/>
                    <a:pt x="2152740" y="1412294"/>
                  </a:cubicBezTo>
                  <a:close/>
                  <a:moveTo>
                    <a:pt x="2956520" y="1410831"/>
                  </a:moveTo>
                  <a:cubicBezTo>
                    <a:pt x="2952132" y="1403517"/>
                    <a:pt x="2953594" y="1403517"/>
                    <a:pt x="2962371" y="1410831"/>
                  </a:cubicBezTo>
                  <a:cubicBezTo>
                    <a:pt x="2969685" y="1416683"/>
                    <a:pt x="2976267" y="1417415"/>
                    <a:pt x="2978461" y="1413026"/>
                  </a:cubicBezTo>
                  <a:cubicBezTo>
                    <a:pt x="2983581" y="1405711"/>
                    <a:pt x="2945549" y="1371331"/>
                    <a:pt x="2919220" y="1358896"/>
                  </a:cubicBezTo>
                  <a:cubicBezTo>
                    <a:pt x="2910443" y="1355239"/>
                    <a:pt x="2904592" y="1348655"/>
                    <a:pt x="2906787" y="1345729"/>
                  </a:cubicBezTo>
                  <a:cubicBezTo>
                    <a:pt x="2908981" y="1342072"/>
                    <a:pt x="2905324" y="1341341"/>
                    <a:pt x="2898741" y="1343535"/>
                  </a:cubicBezTo>
                  <a:cubicBezTo>
                    <a:pt x="2889234" y="1347192"/>
                    <a:pt x="2889234" y="1350118"/>
                    <a:pt x="2896547" y="1360359"/>
                  </a:cubicBezTo>
                  <a:cubicBezTo>
                    <a:pt x="2903861" y="1369868"/>
                    <a:pt x="2903130" y="1369868"/>
                    <a:pt x="2890696" y="1359628"/>
                  </a:cubicBezTo>
                  <a:cubicBezTo>
                    <a:pt x="2882651" y="1352313"/>
                    <a:pt x="2868024" y="1346461"/>
                    <a:pt x="2857785" y="1346461"/>
                  </a:cubicBezTo>
                  <a:cubicBezTo>
                    <a:pt x="2840232" y="1347192"/>
                    <a:pt x="2840232" y="1347192"/>
                    <a:pt x="2854859" y="1358165"/>
                  </a:cubicBezTo>
                  <a:cubicBezTo>
                    <a:pt x="2862904" y="1364017"/>
                    <a:pt x="2868755" y="1371331"/>
                    <a:pt x="2868024" y="1374257"/>
                  </a:cubicBezTo>
                  <a:cubicBezTo>
                    <a:pt x="2867292" y="1377183"/>
                    <a:pt x="2878263" y="1380109"/>
                    <a:pt x="2892159" y="1381572"/>
                  </a:cubicBezTo>
                  <a:cubicBezTo>
                    <a:pt x="2907518" y="1382304"/>
                    <a:pt x="2916294" y="1380109"/>
                    <a:pt x="2913369" y="1375720"/>
                  </a:cubicBezTo>
                  <a:cubicBezTo>
                    <a:pt x="2911175" y="1372063"/>
                    <a:pt x="2913369" y="1370600"/>
                    <a:pt x="2918489" y="1372063"/>
                  </a:cubicBezTo>
                  <a:cubicBezTo>
                    <a:pt x="2923608" y="1374257"/>
                    <a:pt x="2933116" y="1383035"/>
                    <a:pt x="2938236" y="1392544"/>
                  </a:cubicBezTo>
                  <a:cubicBezTo>
                    <a:pt x="2947743" y="1407906"/>
                    <a:pt x="2947743" y="1408637"/>
                    <a:pt x="2933847" y="1395470"/>
                  </a:cubicBezTo>
                  <a:cubicBezTo>
                    <a:pt x="2925802" y="1388887"/>
                    <a:pt x="2917026" y="1385230"/>
                    <a:pt x="2914100" y="1388155"/>
                  </a:cubicBezTo>
                  <a:cubicBezTo>
                    <a:pt x="2911175" y="1391081"/>
                    <a:pt x="2919951" y="1399128"/>
                    <a:pt x="2933116" y="1406443"/>
                  </a:cubicBezTo>
                  <a:cubicBezTo>
                    <a:pt x="2962371" y="1421804"/>
                    <a:pt x="2963102" y="1421804"/>
                    <a:pt x="2956520" y="1410831"/>
                  </a:cubicBezTo>
                  <a:close/>
                  <a:moveTo>
                    <a:pt x="8807510" y="1413026"/>
                  </a:moveTo>
                  <a:cubicBezTo>
                    <a:pt x="8810435" y="1409369"/>
                    <a:pt x="8805316" y="1407906"/>
                    <a:pt x="8797270" y="1410100"/>
                  </a:cubicBezTo>
                  <a:cubicBezTo>
                    <a:pt x="8780449" y="1414489"/>
                    <a:pt x="8778255" y="1419609"/>
                    <a:pt x="8792882" y="1419609"/>
                  </a:cubicBezTo>
                  <a:cubicBezTo>
                    <a:pt x="8798733" y="1419609"/>
                    <a:pt x="8805316" y="1416683"/>
                    <a:pt x="8807510" y="1413026"/>
                  </a:cubicBezTo>
                  <a:close/>
                  <a:moveTo>
                    <a:pt x="2085454" y="1407174"/>
                  </a:moveTo>
                  <a:cubicBezTo>
                    <a:pt x="2080334" y="1405711"/>
                    <a:pt x="2071558" y="1405711"/>
                    <a:pt x="2067169" y="1407174"/>
                  </a:cubicBezTo>
                  <a:cubicBezTo>
                    <a:pt x="2062050" y="1409369"/>
                    <a:pt x="2065707" y="1410831"/>
                    <a:pt x="2075946" y="1410831"/>
                  </a:cubicBezTo>
                  <a:cubicBezTo>
                    <a:pt x="2086185" y="1410831"/>
                    <a:pt x="2089842" y="1409369"/>
                    <a:pt x="2085454" y="1407174"/>
                  </a:cubicBezTo>
                  <a:close/>
                  <a:moveTo>
                    <a:pt x="2293164" y="1398396"/>
                  </a:moveTo>
                  <a:cubicBezTo>
                    <a:pt x="2312180" y="1391081"/>
                    <a:pt x="2333390" y="1386693"/>
                    <a:pt x="2339241" y="1388887"/>
                  </a:cubicBezTo>
                  <a:cubicBezTo>
                    <a:pt x="2348017" y="1391081"/>
                    <a:pt x="2348017" y="1390350"/>
                    <a:pt x="2341435" y="1383035"/>
                  </a:cubicBezTo>
                  <a:cubicBezTo>
                    <a:pt x="2334121" y="1375720"/>
                    <a:pt x="2328270" y="1375720"/>
                    <a:pt x="2309986" y="1383035"/>
                  </a:cubicBezTo>
                  <a:cubicBezTo>
                    <a:pt x="2274880" y="1397665"/>
                    <a:pt x="2277805" y="1387424"/>
                    <a:pt x="2313642" y="1369868"/>
                  </a:cubicBezTo>
                  <a:cubicBezTo>
                    <a:pt x="2331927" y="1361091"/>
                    <a:pt x="2346554" y="1357433"/>
                    <a:pt x="2346554" y="1361091"/>
                  </a:cubicBezTo>
                  <a:cubicBezTo>
                    <a:pt x="2346554" y="1365479"/>
                    <a:pt x="2350211" y="1368405"/>
                    <a:pt x="2354599" y="1368405"/>
                  </a:cubicBezTo>
                  <a:cubicBezTo>
                    <a:pt x="2360450" y="1368405"/>
                    <a:pt x="2360450" y="1365479"/>
                    <a:pt x="2353868" y="1357433"/>
                  </a:cubicBezTo>
                  <a:cubicBezTo>
                    <a:pt x="2347286" y="1349387"/>
                    <a:pt x="2341435" y="1348655"/>
                    <a:pt x="2331927" y="1353776"/>
                  </a:cubicBezTo>
                  <a:cubicBezTo>
                    <a:pt x="2313642" y="1363285"/>
                    <a:pt x="2307791" y="1363285"/>
                    <a:pt x="2314374" y="1352313"/>
                  </a:cubicBezTo>
                  <a:cubicBezTo>
                    <a:pt x="2317299" y="1347192"/>
                    <a:pt x="2316568" y="1346461"/>
                    <a:pt x="2310717" y="1349387"/>
                  </a:cubicBezTo>
                  <a:cubicBezTo>
                    <a:pt x="2306329" y="1352313"/>
                    <a:pt x="2304135" y="1357433"/>
                    <a:pt x="2306329" y="1360359"/>
                  </a:cubicBezTo>
                  <a:cubicBezTo>
                    <a:pt x="2307791" y="1364017"/>
                    <a:pt x="2301209" y="1369868"/>
                    <a:pt x="2290238" y="1374989"/>
                  </a:cubicBezTo>
                  <a:cubicBezTo>
                    <a:pt x="2279999" y="1379378"/>
                    <a:pt x="2273417" y="1385961"/>
                    <a:pt x="2276342" y="1388155"/>
                  </a:cubicBezTo>
                  <a:cubicBezTo>
                    <a:pt x="2279268" y="1391081"/>
                    <a:pt x="2271954" y="1396933"/>
                    <a:pt x="2260984" y="1402054"/>
                  </a:cubicBezTo>
                  <a:cubicBezTo>
                    <a:pt x="2228803" y="1416683"/>
                    <a:pt x="2254401" y="1413757"/>
                    <a:pt x="2293164" y="1398396"/>
                  </a:cubicBezTo>
                  <a:close/>
                  <a:moveTo>
                    <a:pt x="2211250" y="1397665"/>
                  </a:moveTo>
                  <a:cubicBezTo>
                    <a:pt x="2214907" y="1391813"/>
                    <a:pt x="2172487" y="1393276"/>
                    <a:pt x="2166636" y="1399859"/>
                  </a:cubicBezTo>
                  <a:cubicBezTo>
                    <a:pt x="2164442" y="1402054"/>
                    <a:pt x="2172487" y="1403517"/>
                    <a:pt x="2184921" y="1403517"/>
                  </a:cubicBezTo>
                  <a:cubicBezTo>
                    <a:pt x="2198085" y="1402785"/>
                    <a:pt x="2209787" y="1400591"/>
                    <a:pt x="2211250" y="1397665"/>
                  </a:cubicBezTo>
                  <a:close/>
                  <a:moveTo>
                    <a:pt x="9460626" y="1400591"/>
                  </a:moveTo>
                  <a:cubicBezTo>
                    <a:pt x="9458432" y="1398396"/>
                    <a:pt x="9451850" y="1397665"/>
                    <a:pt x="9446730" y="1399859"/>
                  </a:cubicBezTo>
                  <a:cubicBezTo>
                    <a:pt x="9440879" y="1402054"/>
                    <a:pt x="9443073" y="1404248"/>
                    <a:pt x="9451119" y="1404248"/>
                  </a:cubicBezTo>
                  <a:cubicBezTo>
                    <a:pt x="9459164" y="1404980"/>
                    <a:pt x="9463552" y="1402785"/>
                    <a:pt x="9460626" y="1400591"/>
                  </a:cubicBezTo>
                  <a:close/>
                  <a:moveTo>
                    <a:pt x="1979405" y="1392544"/>
                  </a:moveTo>
                  <a:cubicBezTo>
                    <a:pt x="1972091" y="1391081"/>
                    <a:pt x="1958926" y="1391081"/>
                    <a:pt x="1950150" y="1392544"/>
                  </a:cubicBezTo>
                  <a:cubicBezTo>
                    <a:pt x="1940642" y="1394007"/>
                    <a:pt x="1946493" y="1395470"/>
                    <a:pt x="1962583" y="1395470"/>
                  </a:cubicBezTo>
                  <a:cubicBezTo>
                    <a:pt x="1978673" y="1396202"/>
                    <a:pt x="1985987" y="1394739"/>
                    <a:pt x="1979405" y="1392544"/>
                  </a:cubicBezTo>
                  <a:close/>
                  <a:moveTo>
                    <a:pt x="8896006" y="1390350"/>
                  </a:moveTo>
                  <a:cubicBezTo>
                    <a:pt x="8893812" y="1386693"/>
                    <a:pt x="8885767" y="1383035"/>
                    <a:pt x="8879184" y="1383767"/>
                  </a:cubicBezTo>
                  <a:cubicBezTo>
                    <a:pt x="8868945" y="1383767"/>
                    <a:pt x="8869676" y="1385230"/>
                    <a:pt x="8881378" y="1390350"/>
                  </a:cubicBezTo>
                  <a:cubicBezTo>
                    <a:pt x="8901125" y="1398396"/>
                    <a:pt x="8901125" y="1398396"/>
                    <a:pt x="8896006" y="1390350"/>
                  </a:cubicBezTo>
                  <a:close/>
                  <a:moveTo>
                    <a:pt x="9146867" y="1392544"/>
                  </a:moveTo>
                  <a:cubicBezTo>
                    <a:pt x="9139553" y="1391081"/>
                    <a:pt x="9126389" y="1391081"/>
                    <a:pt x="9117612" y="1392544"/>
                  </a:cubicBezTo>
                  <a:cubicBezTo>
                    <a:pt x="9108104" y="1394007"/>
                    <a:pt x="9113955" y="1395470"/>
                    <a:pt x="9130045" y="1395470"/>
                  </a:cubicBezTo>
                  <a:cubicBezTo>
                    <a:pt x="9146136" y="1396202"/>
                    <a:pt x="9153449" y="1394739"/>
                    <a:pt x="9146867" y="1392544"/>
                  </a:cubicBezTo>
                  <a:close/>
                  <a:moveTo>
                    <a:pt x="2223683" y="1382304"/>
                  </a:moveTo>
                  <a:cubicBezTo>
                    <a:pt x="2230997" y="1382304"/>
                    <a:pt x="2238311" y="1379378"/>
                    <a:pt x="2240505" y="1376452"/>
                  </a:cubicBezTo>
                  <a:cubicBezTo>
                    <a:pt x="2241968" y="1372794"/>
                    <a:pt x="2235385" y="1370600"/>
                    <a:pt x="2225878" y="1370600"/>
                  </a:cubicBezTo>
                  <a:cubicBezTo>
                    <a:pt x="2215638" y="1370600"/>
                    <a:pt x="2205399" y="1373526"/>
                    <a:pt x="2203205" y="1376452"/>
                  </a:cubicBezTo>
                  <a:cubicBezTo>
                    <a:pt x="2201011" y="1380109"/>
                    <a:pt x="2195891" y="1380841"/>
                    <a:pt x="2191503" y="1378646"/>
                  </a:cubicBezTo>
                  <a:cubicBezTo>
                    <a:pt x="2187115" y="1375720"/>
                    <a:pt x="2190772" y="1369868"/>
                    <a:pt x="2201011" y="1364017"/>
                  </a:cubicBezTo>
                  <a:cubicBezTo>
                    <a:pt x="2210519" y="1358896"/>
                    <a:pt x="2214176" y="1354507"/>
                    <a:pt x="2209056" y="1353776"/>
                  </a:cubicBezTo>
                  <a:cubicBezTo>
                    <a:pt x="2203936" y="1353776"/>
                    <a:pt x="2201742" y="1350118"/>
                    <a:pt x="2203936" y="1346461"/>
                  </a:cubicBezTo>
                  <a:cubicBezTo>
                    <a:pt x="2206131" y="1342072"/>
                    <a:pt x="2199548" y="1342803"/>
                    <a:pt x="2189309" y="1347924"/>
                  </a:cubicBezTo>
                  <a:cubicBezTo>
                    <a:pt x="2178338" y="1353044"/>
                    <a:pt x="2173219" y="1358165"/>
                    <a:pt x="2177607" y="1359628"/>
                  </a:cubicBezTo>
                  <a:cubicBezTo>
                    <a:pt x="2190040" y="1364017"/>
                    <a:pt x="2172487" y="1383035"/>
                    <a:pt x="2157128" y="1383035"/>
                  </a:cubicBezTo>
                  <a:cubicBezTo>
                    <a:pt x="2147621" y="1383035"/>
                    <a:pt x="2147621" y="1381572"/>
                    <a:pt x="2155666" y="1376452"/>
                  </a:cubicBezTo>
                  <a:cubicBezTo>
                    <a:pt x="2162248" y="1372063"/>
                    <a:pt x="2162979" y="1368405"/>
                    <a:pt x="2157128" y="1365479"/>
                  </a:cubicBezTo>
                  <a:cubicBezTo>
                    <a:pt x="2152740" y="1362554"/>
                    <a:pt x="2149083" y="1364017"/>
                    <a:pt x="2149083" y="1367674"/>
                  </a:cubicBezTo>
                  <a:cubicBezTo>
                    <a:pt x="2149083" y="1372063"/>
                    <a:pt x="2143232" y="1375720"/>
                    <a:pt x="2136650" y="1376452"/>
                  </a:cubicBezTo>
                  <a:cubicBezTo>
                    <a:pt x="2125679" y="1376452"/>
                    <a:pt x="2125679" y="1377915"/>
                    <a:pt x="2138113" y="1383035"/>
                  </a:cubicBezTo>
                  <a:cubicBezTo>
                    <a:pt x="2146158" y="1386693"/>
                    <a:pt x="2165905" y="1387424"/>
                    <a:pt x="2181995" y="1385961"/>
                  </a:cubicBezTo>
                  <a:cubicBezTo>
                    <a:pt x="2198085" y="1383767"/>
                    <a:pt x="2217101" y="1382304"/>
                    <a:pt x="2223683" y="1382304"/>
                  </a:cubicBezTo>
                  <a:close/>
                  <a:moveTo>
                    <a:pt x="8985233" y="1385961"/>
                  </a:moveTo>
                  <a:cubicBezTo>
                    <a:pt x="8983039" y="1383767"/>
                    <a:pt x="8976457" y="1383035"/>
                    <a:pt x="8971337" y="1385230"/>
                  </a:cubicBezTo>
                  <a:cubicBezTo>
                    <a:pt x="8965486" y="1387424"/>
                    <a:pt x="8967680" y="1389618"/>
                    <a:pt x="8975726" y="1389618"/>
                  </a:cubicBezTo>
                  <a:cubicBezTo>
                    <a:pt x="8983771" y="1390350"/>
                    <a:pt x="8988159" y="1388155"/>
                    <a:pt x="8985233" y="1385961"/>
                  </a:cubicBezTo>
                  <a:close/>
                  <a:moveTo>
                    <a:pt x="9029116" y="1385961"/>
                  </a:moveTo>
                  <a:cubicBezTo>
                    <a:pt x="9026922" y="1383767"/>
                    <a:pt x="9020339" y="1383035"/>
                    <a:pt x="9015220" y="1385230"/>
                  </a:cubicBezTo>
                  <a:cubicBezTo>
                    <a:pt x="9009369" y="1387424"/>
                    <a:pt x="9011563" y="1389618"/>
                    <a:pt x="9019608" y="1389618"/>
                  </a:cubicBezTo>
                  <a:cubicBezTo>
                    <a:pt x="9027653" y="1390350"/>
                    <a:pt x="9032041" y="1388155"/>
                    <a:pt x="9029116" y="1385961"/>
                  </a:cubicBezTo>
                  <a:close/>
                  <a:moveTo>
                    <a:pt x="2010122" y="1375720"/>
                  </a:moveTo>
                  <a:lnTo>
                    <a:pt x="2057662" y="1370600"/>
                  </a:lnTo>
                  <a:lnTo>
                    <a:pt x="1999152" y="1369868"/>
                  </a:lnTo>
                  <a:cubicBezTo>
                    <a:pt x="1966971" y="1369868"/>
                    <a:pt x="1927477" y="1372063"/>
                    <a:pt x="1911387" y="1374989"/>
                  </a:cubicBezTo>
                  <a:cubicBezTo>
                    <a:pt x="1882132" y="1381572"/>
                    <a:pt x="1882132" y="1381572"/>
                    <a:pt x="1922357" y="1381572"/>
                  </a:cubicBezTo>
                  <a:cubicBezTo>
                    <a:pt x="1944299" y="1381572"/>
                    <a:pt x="1983793" y="1378646"/>
                    <a:pt x="2010122" y="1375720"/>
                  </a:cubicBezTo>
                  <a:close/>
                  <a:moveTo>
                    <a:pt x="2843888" y="1364748"/>
                  </a:moveTo>
                  <a:cubicBezTo>
                    <a:pt x="2834381" y="1354507"/>
                    <a:pt x="2822679" y="1346461"/>
                    <a:pt x="2816828" y="1346461"/>
                  </a:cubicBezTo>
                  <a:cubicBezTo>
                    <a:pt x="2811708" y="1346461"/>
                    <a:pt x="2807320" y="1343535"/>
                    <a:pt x="2807320" y="1339878"/>
                  </a:cubicBezTo>
                  <a:cubicBezTo>
                    <a:pt x="2807320" y="1335489"/>
                    <a:pt x="2794155" y="1325248"/>
                    <a:pt x="2778796" y="1315739"/>
                  </a:cubicBezTo>
                  <a:cubicBezTo>
                    <a:pt x="2751004" y="1298914"/>
                    <a:pt x="2750273" y="1298183"/>
                    <a:pt x="2764900" y="1288674"/>
                  </a:cubicBezTo>
                  <a:cubicBezTo>
                    <a:pt x="2772945" y="1283553"/>
                    <a:pt x="2777333" y="1282822"/>
                    <a:pt x="2774408" y="1287211"/>
                  </a:cubicBezTo>
                  <a:cubicBezTo>
                    <a:pt x="2767826" y="1298914"/>
                    <a:pt x="2791961" y="1306229"/>
                    <a:pt x="2802200" y="1295989"/>
                  </a:cubicBezTo>
                  <a:cubicBezTo>
                    <a:pt x="2808782" y="1289405"/>
                    <a:pt x="2807320" y="1287942"/>
                    <a:pt x="2796349" y="1291600"/>
                  </a:cubicBezTo>
                  <a:cubicBezTo>
                    <a:pt x="2784647" y="1295989"/>
                    <a:pt x="2783916" y="1295257"/>
                    <a:pt x="2792692" y="1288674"/>
                  </a:cubicBezTo>
                  <a:cubicBezTo>
                    <a:pt x="2800737" y="1283553"/>
                    <a:pt x="2806588" y="1284285"/>
                    <a:pt x="2816096" y="1292331"/>
                  </a:cubicBezTo>
                  <a:cubicBezTo>
                    <a:pt x="2822679" y="1298914"/>
                    <a:pt x="2834381" y="1302572"/>
                    <a:pt x="2841694" y="1301109"/>
                  </a:cubicBezTo>
                  <a:cubicBezTo>
                    <a:pt x="2851934" y="1298914"/>
                    <a:pt x="2849739" y="1295257"/>
                    <a:pt x="2830724" y="1285748"/>
                  </a:cubicBezTo>
                  <a:cubicBezTo>
                    <a:pt x="2804394" y="1271850"/>
                    <a:pt x="2737108" y="1260146"/>
                    <a:pt x="2756124" y="1272581"/>
                  </a:cubicBezTo>
                  <a:cubicBezTo>
                    <a:pt x="2774408" y="1285016"/>
                    <a:pt x="2758318" y="1289405"/>
                    <a:pt x="2738571" y="1276970"/>
                  </a:cubicBezTo>
                  <a:cubicBezTo>
                    <a:pt x="2727600" y="1269655"/>
                    <a:pt x="2714435" y="1266729"/>
                    <a:pt x="2705659" y="1269655"/>
                  </a:cubicBezTo>
                  <a:cubicBezTo>
                    <a:pt x="2693957" y="1273313"/>
                    <a:pt x="2691763" y="1271850"/>
                    <a:pt x="2694688" y="1263803"/>
                  </a:cubicBezTo>
                  <a:cubicBezTo>
                    <a:pt x="2697614" y="1256488"/>
                    <a:pt x="2691031" y="1252100"/>
                    <a:pt x="2671284" y="1249174"/>
                  </a:cubicBezTo>
                  <a:cubicBezTo>
                    <a:pt x="2655925" y="1246248"/>
                    <a:pt x="2642029" y="1246248"/>
                    <a:pt x="2639835" y="1247711"/>
                  </a:cubicBezTo>
                  <a:cubicBezTo>
                    <a:pt x="2638372" y="1249905"/>
                    <a:pt x="2642761" y="1251368"/>
                    <a:pt x="2650806" y="1251368"/>
                  </a:cubicBezTo>
                  <a:cubicBezTo>
                    <a:pt x="2662508" y="1252100"/>
                    <a:pt x="2661776" y="1253563"/>
                    <a:pt x="2646418" y="1263072"/>
                  </a:cubicBezTo>
                  <a:cubicBezTo>
                    <a:pt x="2628865" y="1274044"/>
                    <a:pt x="2631059" y="1274044"/>
                    <a:pt x="2666896" y="1263072"/>
                  </a:cubicBezTo>
                  <a:cubicBezTo>
                    <a:pt x="2678598" y="1258683"/>
                    <a:pt x="2682986" y="1260877"/>
                    <a:pt x="2682986" y="1268924"/>
                  </a:cubicBezTo>
                  <a:cubicBezTo>
                    <a:pt x="2682986" y="1280627"/>
                    <a:pt x="2685912" y="1282090"/>
                    <a:pt x="2721749" y="1284285"/>
                  </a:cubicBezTo>
                  <a:cubicBezTo>
                    <a:pt x="2742227" y="1285748"/>
                    <a:pt x="2759049" y="1295257"/>
                    <a:pt x="2740765" y="1295257"/>
                  </a:cubicBezTo>
                  <a:cubicBezTo>
                    <a:pt x="2735645" y="1295257"/>
                    <a:pt x="2742959" y="1303303"/>
                    <a:pt x="2757586" y="1313544"/>
                  </a:cubicBezTo>
                  <a:cubicBezTo>
                    <a:pt x="2772214" y="1323785"/>
                    <a:pt x="2786110" y="1331831"/>
                    <a:pt x="2787573" y="1331831"/>
                  </a:cubicBezTo>
                  <a:cubicBezTo>
                    <a:pt x="2789767" y="1331831"/>
                    <a:pt x="2802931" y="1343535"/>
                    <a:pt x="2816828" y="1357433"/>
                  </a:cubicBezTo>
                  <a:cubicBezTo>
                    <a:pt x="2846083" y="1386693"/>
                    <a:pt x="2870949" y="1393276"/>
                    <a:pt x="2843888" y="1364748"/>
                  </a:cubicBezTo>
                  <a:close/>
                  <a:moveTo>
                    <a:pt x="2971879" y="1375720"/>
                  </a:moveTo>
                  <a:cubicBezTo>
                    <a:pt x="2974073" y="1372063"/>
                    <a:pt x="2972610" y="1368405"/>
                    <a:pt x="2968953" y="1368405"/>
                  </a:cubicBezTo>
                  <a:cubicBezTo>
                    <a:pt x="2964565" y="1368405"/>
                    <a:pt x="2960908" y="1372063"/>
                    <a:pt x="2960908" y="1375720"/>
                  </a:cubicBezTo>
                  <a:cubicBezTo>
                    <a:pt x="2960908" y="1380109"/>
                    <a:pt x="2962371" y="1383035"/>
                    <a:pt x="2963834" y="1383035"/>
                  </a:cubicBezTo>
                  <a:cubicBezTo>
                    <a:pt x="2966028" y="1383035"/>
                    <a:pt x="2969685" y="1380109"/>
                    <a:pt x="2971879" y="1375720"/>
                  </a:cubicBezTo>
                  <a:close/>
                  <a:moveTo>
                    <a:pt x="6433471" y="1368405"/>
                  </a:moveTo>
                  <a:cubicBezTo>
                    <a:pt x="6445904" y="1360359"/>
                    <a:pt x="6456875" y="1351581"/>
                    <a:pt x="6456875" y="1349387"/>
                  </a:cubicBezTo>
                  <a:cubicBezTo>
                    <a:pt x="6456875" y="1346461"/>
                    <a:pt x="6451755" y="1348655"/>
                    <a:pt x="6445904" y="1353776"/>
                  </a:cubicBezTo>
                  <a:cubicBezTo>
                    <a:pt x="6440053" y="1358896"/>
                    <a:pt x="6422500" y="1366942"/>
                    <a:pt x="6407873" y="1372794"/>
                  </a:cubicBezTo>
                  <a:cubicBezTo>
                    <a:pt x="6391051" y="1378646"/>
                    <a:pt x="6385931" y="1382304"/>
                    <a:pt x="6394708" y="1383035"/>
                  </a:cubicBezTo>
                  <a:cubicBezTo>
                    <a:pt x="6402753" y="1383035"/>
                    <a:pt x="6420306" y="1376452"/>
                    <a:pt x="6433471" y="1368405"/>
                  </a:cubicBezTo>
                  <a:close/>
                  <a:moveTo>
                    <a:pt x="8715357" y="1368405"/>
                  </a:moveTo>
                  <a:cubicBezTo>
                    <a:pt x="8735104" y="1368405"/>
                    <a:pt x="8719013" y="1359628"/>
                    <a:pt x="8695609" y="1358165"/>
                  </a:cubicBezTo>
                  <a:cubicBezTo>
                    <a:pt x="8683907" y="1357433"/>
                    <a:pt x="8675131" y="1359628"/>
                    <a:pt x="8677325" y="1362554"/>
                  </a:cubicBezTo>
                  <a:cubicBezTo>
                    <a:pt x="8679519" y="1365479"/>
                    <a:pt x="8676594" y="1368405"/>
                    <a:pt x="8671474" y="1369137"/>
                  </a:cubicBezTo>
                  <a:cubicBezTo>
                    <a:pt x="8666355" y="1369868"/>
                    <a:pt x="8670011" y="1372063"/>
                    <a:pt x="8680251" y="1374989"/>
                  </a:cubicBezTo>
                  <a:cubicBezTo>
                    <a:pt x="8690490" y="1377915"/>
                    <a:pt x="8699998" y="1377915"/>
                    <a:pt x="8700729" y="1374257"/>
                  </a:cubicBezTo>
                  <a:cubicBezTo>
                    <a:pt x="8702192" y="1371331"/>
                    <a:pt x="8708774" y="1368405"/>
                    <a:pt x="8715357" y="1368405"/>
                  </a:cubicBezTo>
                  <a:close/>
                  <a:moveTo>
                    <a:pt x="1691975" y="1368405"/>
                  </a:moveTo>
                  <a:cubicBezTo>
                    <a:pt x="1705871" y="1362554"/>
                    <a:pt x="1705871" y="1361822"/>
                    <a:pt x="1690512" y="1361822"/>
                  </a:cubicBezTo>
                  <a:cubicBezTo>
                    <a:pt x="1681735" y="1361091"/>
                    <a:pt x="1672228" y="1364748"/>
                    <a:pt x="1670034" y="1368405"/>
                  </a:cubicBezTo>
                  <a:cubicBezTo>
                    <a:pt x="1664914" y="1377183"/>
                    <a:pt x="1671496" y="1377183"/>
                    <a:pt x="1691975" y="1368405"/>
                  </a:cubicBezTo>
                  <a:close/>
                  <a:moveTo>
                    <a:pt x="4317607" y="1364017"/>
                  </a:moveTo>
                  <a:cubicBezTo>
                    <a:pt x="4324189" y="1357433"/>
                    <a:pt x="4327114" y="1350118"/>
                    <a:pt x="4324920" y="1347924"/>
                  </a:cubicBezTo>
                  <a:cubicBezTo>
                    <a:pt x="4322726" y="1345729"/>
                    <a:pt x="4313950" y="1350850"/>
                    <a:pt x="4305173" y="1359628"/>
                  </a:cubicBezTo>
                  <a:cubicBezTo>
                    <a:pt x="4295665" y="1368405"/>
                    <a:pt x="4292740" y="1375720"/>
                    <a:pt x="4297128" y="1375720"/>
                  </a:cubicBezTo>
                  <a:cubicBezTo>
                    <a:pt x="4301516" y="1375720"/>
                    <a:pt x="4311024" y="1370600"/>
                    <a:pt x="4317607" y="1364017"/>
                  </a:cubicBezTo>
                  <a:close/>
                  <a:moveTo>
                    <a:pt x="6341318" y="1358165"/>
                  </a:moveTo>
                  <a:cubicBezTo>
                    <a:pt x="6353751" y="1341341"/>
                    <a:pt x="6353751" y="1340609"/>
                    <a:pt x="6337661" y="1335489"/>
                  </a:cubicBezTo>
                  <a:cubicBezTo>
                    <a:pt x="6322302" y="1330368"/>
                    <a:pt x="6322302" y="1330368"/>
                    <a:pt x="6336198" y="1326711"/>
                  </a:cubicBezTo>
                  <a:cubicBezTo>
                    <a:pt x="6344243" y="1324516"/>
                    <a:pt x="6361065" y="1315007"/>
                    <a:pt x="6374230" y="1305498"/>
                  </a:cubicBezTo>
                  <a:cubicBezTo>
                    <a:pt x="6386663" y="1295989"/>
                    <a:pt x="6401290" y="1287942"/>
                    <a:pt x="6405679" y="1287942"/>
                  </a:cubicBezTo>
                  <a:cubicBezTo>
                    <a:pt x="6410067" y="1287942"/>
                    <a:pt x="6412261" y="1285016"/>
                    <a:pt x="6409335" y="1281359"/>
                  </a:cubicBezTo>
                  <a:cubicBezTo>
                    <a:pt x="6403484" y="1271118"/>
                    <a:pt x="6435665" y="1268192"/>
                    <a:pt x="6459069" y="1276970"/>
                  </a:cubicBezTo>
                  <a:cubicBezTo>
                    <a:pt x="6475159" y="1282090"/>
                    <a:pt x="6481010" y="1281359"/>
                    <a:pt x="6486130" y="1273313"/>
                  </a:cubicBezTo>
                  <a:cubicBezTo>
                    <a:pt x="6489787" y="1267461"/>
                    <a:pt x="6490518" y="1260877"/>
                    <a:pt x="6488324" y="1258683"/>
                  </a:cubicBezTo>
                  <a:cubicBezTo>
                    <a:pt x="6486130" y="1256488"/>
                    <a:pt x="6482473" y="1259414"/>
                    <a:pt x="6481010" y="1264535"/>
                  </a:cubicBezTo>
                  <a:cubicBezTo>
                    <a:pt x="6478816" y="1268924"/>
                    <a:pt x="6472234" y="1273313"/>
                    <a:pt x="6465651" y="1273313"/>
                  </a:cubicBezTo>
                  <a:cubicBezTo>
                    <a:pt x="6454681" y="1273313"/>
                    <a:pt x="6454681" y="1271850"/>
                    <a:pt x="6464188" y="1265266"/>
                  </a:cubicBezTo>
                  <a:cubicBezTo>
                    <a:pt x="6473696" y="1258683"/>
                    <a:pt x="6473696" y="1257951"/>
                    <a:pt x="6462726" y="1260877"/>
                  </a:cubicBezTo>
                  <a:cubicBezTo>
                    <a:pt x="6451024" y="1264535"/>
                    <a:pt x="6391051" y="1241127"/>
                    <a:pt x="6391051" y="1232349"/>
                  </a:cubicBezTo>
                  <a:cubicBezTo>
                    <a:pt x="6391051" y="1230887"/>
                    <a:pt x="6397633" y="1232349"/>
                    <a:pt x="6406410" y="1236738"/>
                  </a:cubicBezTo>
                  <a:cubicBezTo>
                    <a:pt x="6414455" y="1241859"/>
                    <a:pt x="6426157" y="1243322"/>
                    <a:pt x="6432008" y="1241127"/>
                  </a:cubicBezTo>
                  <a:cubicBezTo>
                    <a:pt x="6439322" y="1238201"/>
                    <a:pt x="6440785" y="1239664"/>
                    <a:pt x="6437859" y="1245516"/>
                  </a:cubicBezTo>
                  <a:cubicBezTo>
                    <a:pt x="6434202" y="1251368"/>
                    <a:pt x="6437859" y="1252100"/>
                    <a:pt x="6450292" y="1248442"/>
                  </a:cubicBezTo>
                  <a:cubicBezTo>
                    <a:pt x="6459800" y="1245516"/>
                    <a:pt x="6477353" y="1241859"/>
                    <a:pt x="6489055" y="1240396"/>
                  </a:cubicBezTo>
                  <a:cubicBezTo>
                    <a:pt x="6500757" y="1238933"/>
                    <a:pt x="6516847" y="1231618"/>
                    <a:pt x="6524892" y="1224303"/>
                  </a:cubicBezTo>
                  <a:cubicBezTo>
                    <a:pt x="6532938" y="1216988"/>
                    <a:pt x="6537326" y="1215525"/>
                    <a:pt x="6534400" y="1220646"/>
                  </a:cubicBezTo>
                  <a:cubicBezTo>
                    <a:pt x="6527087" y="1233081"/>
                    <a:pt x="6540983" y="1231618"/>
                    <a:pt x="6551953" y="1218451"/>
                  </a:cubicBezTo>
                  <a:cubicBezTo>
                    <a:pt x="6562924" y="1205285"/>
                    <a:pt x="6576820" y="1211868"/>
                    <a:pt x="6570969" y="1227229"/>
                  </a:cubicBezTo>
                  <a:cubicBezTo>
                    <a:pt x="6568775" y="1233081"/>
                    <a:pt x="6569506" y="1235275"/>
                    <a:pt x="6573163" y="1233081"/>
                  </a:cubicBezTo>
                  <a:cubicBezTo>
                    <a:pt x="6577551" y="1230887"/>
                    <a:pt x="6598761" y="1237470"/>
                    <a:pt x="6622165" y="1247711"/>
                  </a:cubicBezTo>
                  <a:cubicBezTo>
                    <a:pt x="6667510" y="1267461"/>
                    <a:pt x="6702616" y="1271850"/>
                    <a:pt x="6693840" y="1257220"/>
                  </a:cubicBezTo>
                  <a:cubicBezTo>
                    <a:pt x="6689452" y="1249905"/>
                    <a:pt x="6690914" y="1249905"/>
                    <a:pt x="6698959" y="1257220"/>
                  </a:cubicBezTo>
                  <a:cubicBezTo>
                    <a:pt x="6704079" y="1261609"/>
                    <a:pt x="6715050" y="1265998"/>
                    <a:pt x="6723095" y="1265998"/>
                  </a:cubicBezTo>
                  <a:cubicBezTo>
                    <a:pt x="6736259" y="1265998"/>
                    <a:pt x="6736991" y="1267461"/>
                    <a:pt x="6727483" y="1274044"/>
                  </a:cubicBezTo>
                  <a:cubicBezTo>
                    <a:pt x="6718707" y="1279896"/>
                    <a:pt x="6720901" y="1280627"/>
                    <a:pt x="6736259" y="1277701"/>
                  </a:cubicBezTo>
                  <a:cubicBezTo>
                    <a:pt x="6766977" y="1271118"/>
                    <a:pt x="6795501" y="1258683"/>
                    <a:pt x="6791113" y="1254294"/>
                  </a:cubicBezTo>
                  <a:cubicBezTo>
                    <a:pt x="6788918" y="1252100"/>
                    <a:pt x="6780873" y="1253563"/>
                    <a:pt x="6772828" y="1257951"/>
                  </a:cubicBezTo>
                  <a:cubicBezTo>
                    <a:pt x="6764052" y="1262340"/>
                    <a:pt x="6753081" y="1265998"/>
                    <a:pt x="6747961" y="1265998"/>
                  </a:cubicBezTo>
                  <a:cubicBezTo>
                    <a:pt x="6742842" y="1265266"/>
                    <a:pt x="6749424" y="1260877"/>
                    <a:pt x="6762589" y="1255025"/>
                  </a:cubicBezTo>
                  <a:cubicBezTo>
                    <a:pt x="6788187" y="1244053"/>
                    <a:pt x="6793307" y="1230887"/>
                    <a:pt x="6773560" y="1225035"/>
                  </a:cubicBezTo>
                  <a:cubicBezTo>
                    <a:pt x="6766246" y="1222840"/>
                    <a:pt x="6754544" y="1217720"/>
                    <a:pt x="6747961" y="1214062"/>
                  </a:cubicBezTo>
                  <a:cubicBezTo>
                    <a:pt x="6726752" y="1203090"/>
                    <a:pt x="6726020" y="1206016"/>
                    <a:pt x="6742110" y="1231618"/>
                  </a:cubicBezTo>
                  <a:cubicBezTo>
                    <a:pt x="6754544" y="1249905"/>
                    <a:pt x="6752350" y="1248442"/>
                    <a:pt x="6729677" y="1223572"/>
                  </a:cubicBezTo>
                  <a:cubicBezTo>
                    <a:pt x="6714318" y="1206748"/>
                    <a:pt x="6697497" y="1192849"/>
                    <a:pt x="6692377" y="1192849"/>
                  </a:cubicBezTo>
                  <a:cubicBezTo>
                    <a:pt x="6687989" y="1192849"/>
                    <a:pt x="6684332" y="1189192"/>
                    <a:pt x="6685063" y="1184803"/>
                  </a:cubicBezTo>
                  <a:cubicBezTo>
                    <a:pt x="6686526" y="1180414"/>
                    <a:pt x="6678481" y="1170173"/>
                    <a:pt x="6668242" y="1162127"/>
                  </a:cubicBezTo>
                  <a:cubicBezTo>
                    <a:pt x="6652152" y="1150423"/>
                    <a:pt x="6646301" y="1148960"/>
                    <a:pt x="6633136" y="1155544"/>
                  </a:cubicBezTo>
                  <a:cubicBezTo>
                    <a:pt x="6625091" y="1160664"/>
                    <a:pt x="6617777" y="1168710"/>
                    <a:pt x="6617777" y="1174562"/>
                  </a:cubicBezTo>
                  <a:cubicBezTo>
                    <a:pt x="6617777" y="1179683"/>
                    <a:pt x="6613389" y="1186266"/>
                    <a:pt x="6609000" y="1188460"/>
                  </a:cubicBezTo>
                  <a:cubicBezTo>
                    <a:pt x="6603881" y="1189923"/>
                    <a:pt x="6606075" y="1191386"/>
                    <a:pt x="6614120" y="1191386"/>
                  </a:cubicBezTo>
                  <a:cubicBezTo>
                    <a:pt x="6644838" y="1189923"/>
                    <a:pt x="6671167" y="1192849"/>
                    <a:pt x="6666779" y="1197970"/>
                  </a:cubicBezTo>
                  <a:cubicBezTo>
                    <a:pt x="6663853" y="1200164"/>
                    <a:pt x="6645569" y="1201627"/>
                    <a:pt x="6625822" y="1200896"/>
                  </a:cubicBezTo>
                  <a:cubicBezTo>
                    <a:pt x="6606075" y="1200164"/>
                    <a:pt x="6587791" y="1203090"/>
                    <a:pt x="6584865" y="1207479"/>
                  </a:cubicBezTo>
                  <a:cubicBezTo>
                    <a:pt x="6581940" y="1211868"/>
                    <a:pt x="6576820" y="1213331"/>
                    <a:pt x="6573163" y="1210405"/>
                  </a:cubicBezTo>
                  <a:cubicBezTo>
                    <a:pt x="6569506" y="1208211"/>
                    <a:pt x="6568044" y="1203822"/>
                    <a:pt x="6570238" y="1200164"/>
                  </a:cubicBezTo>
                  <a:cubicBezTo>
                    <a:pt x="6572432" y="1197238"/>
                    <a:pt x="6568044" y="1195044"/>
                    <a:pt x="6561461" y="1196507"/>
                  </a:cubicBezTo>
                  <a:cubicBezTo>
                    <a:pt x="6554147" y="1197238"/>
                    <a:pt x="6545371" y="1195775"/>
                    <a:pt x="6540983" y="1192849"/>
                  </a:cubicBezTo>
                  <a:cubicBezTo>
                    <a:pt x="6537326" y="1189923"/>
                    <a:pt x="6521967" y="1185535"/>
                    <a:pt x="6508071" y="1182609"/>
                  </a:cubicBezTo>
                  <a:cubicBezTo>
                    <a:pt x="6491249" y="1179683"/>
                    <a:pt x="6487592" y="1180414"/>
                    <a:pt x="6497100" y="1184072"/>
                  </a:cubicBezTo>
                  <a:cubicBezTo>
                    <a:pt x="6508071" y="1189192"/>
                    <a:pt x="6503683" y="1191386"/>
                    <a:pt x="6475890" y="1195044"/>
                  </a:cubicBezTo>
                  <a:cubicBezTo>
                    <a:pt x="6456143" y="1197970"/>
                    <a:pt x="6435665" y="1203822"/>
                    <a:pt x="6431277" y="1207479"/>
                  </a:cubicBezTo>
                  <a:cubicBezTo>
                    <a:pt x="6424694" y="1212599"/>
                    <a:pt x="6415918" y="1212599"/>
                    <a:pt x="6402022" y="1207479"/>
                  </a:cubicBezTo>
                  <a:cubicBezTo>
                    <a:pt x="6377155" y="1197970"/>
                    <a:pt x="6365453" y="1204553"/>
                    <a:pt x="6377886" y="1220646"/>
                  </a:cubicBezTo>
                  <a:cubicBezTo>
                    <a:pt x="6386663" y="1231618"/>
                    <a:pt x="6385931" y="1232349"/>
                    <a:pt x="6374961" y="1223572"/>
                  </a:cubicBezTo>
                  <a:cubicBezTo>
                    <a:pt x="6368379" y="1217720"/>
                    <a:pt x="6359602" y="1215525"/>
                    <a:pt x="6355945" y="1217720"/>
                  </a:cubicBezTo>
                  <a:cubicBezTo>
                    <a:pt x="6352288" y="1219914"/>
                    <a:pt x="6349363" y="1216988"/>
                    <a:pt x="6349363" y="1211868"/>
                  </a:cubicBezTo>
                  <a:cubicBezTo>
                    <a:pt x="6349363" y="1206016"/>
                    <a:pt x="6353751" y="1203090"/>
                    <a:pt x="6358139" y="1205285"/>
                  </a:cubicBezTo>
                  <a:cubicBezTo>
                    <a:pt x="6363259" y="1206748"/>
                    <a:pt x="6369110" y="1203822"/>
                    <a:pt x="6371304" y="1197238"/>
                  </a:cubicBezTo>
                  <a:cubicBezTo>
                    <a:pt x="6373498" y="1191386"/>
                    <a:pt x="6370573" y="1184803"/>
                    <a:pt x="6364722" y="1182609"/>
                  </a:cubicBezTo>
                  <a:cubicBezTo>
                    <a:pt x="6351557" y="1177488"/>
                    <a:pt x="6331078" y="1184803"/>
                    <a:pt x="6336929" y="1193581"/>
                  </a:cubicBezTo>
                  <a:cubicBezTo>
                    <a:pt x="6339124" y="1197238"/>
                    <a:pt x="6335467" y="1197970"/>
                    <a:pt x="6329616" y="1195775"/>
                  </a:cubicBezTo>
                  <a:cubicBezTo>
                    <a:pt x="6323033" y="1193581"/>
                    <a:pt x="6319376" y="1189192"/>
                    <a:pt x="6320839" y="1186266"/>
                  </a:cubicBezTo>
                  <a:cubicBezTo>
                    <a:pt x="6323033" y="1183340"/>
                    <a:pt x="6315720" y="1180414"/>
                    <a:pt x="6304749" y="1179683"/>
                  </a:cubicBezTo>
                  <a:cubicBezTo>
                    <a:pt x="6294510" y="1178951"/>
                    <a:pt x="6284271" y="1175294"/>
                    <a:pt x="6282076" y="1172368"/>
                  </a:cubicBezTo>
                  <a:cubicBezTo>
                    <a:pt x="6274031" y="1161396"/>
                    <a:pt x="6238194" y="1167247"/>
                    <a:pt x="6225029" y="1181146"/>
                  </a:cubicBezTo>
                  <a:cubicBezTo>
                    <a:pt x="6213327" y="1194312"/>
                    <a:pt x="6213327" y="1195044"/>
                    <a:pt x="6225029" y="1186266"/>
                  </a:cubicBezTo>
                  <a:cubicBezTo>
                    <a:pt x="6231612" y="1180414"/>
                    <a:pt x="6237463" y="1178951"/>
                    <a:pt x="6237463" y="1181877"/>
                  </a:cubicBezTo>
                  <a:cubicBezTo>
                    <a:pt x="6237463" y="1184803"/>
                    <a:pt x="6241851" y="1183340"/>
                    <a:pt x="6247702" y="1178951"/>
                  </a:cubicBezTo>
                  <a:cubicBezTo>
                    <a:pt x="6255016" y="1173099"/>
                    <a:pt x="6259404" y="1172368"/>
                    <a:pt x="6263061" y="1178220"/>
                  </a:cubicBezTo>
                  <a:cubicBezTo>
                    <a:pt x="6265255" y="1181877"/>
                    <a:pt x="6263061" y="1185535"/>
                    <a:pt x="6257210" y="1185535"/>
                  </a:cubicBezTo>
                  <a:cubicBezTo>
                    <a:pt x="6251359" y="1185535"/>
                    <a:pt x="6227223" y="1200896"/>
                    <a:pt x="6203819" y="1219183"/>
                  </a:cubicBezTo>
                  <a:cubicBezTo>
                    <a:pt x="6161400" y="1252831"/>
                    <a:pt x="6160668" y="1253563"/>
                    <a:pt x="6186266" y="1248442"/>
                  </a:cubicBezTo>
                  <a:cubicBezTo>
                    <a:pt x="6229418" y="1240396"/>
                    <a:pt x="6303286" y="1238201"/>
                    <a:pt x="6303286" y="1244785"/>
                  </a:cubicBezTo>
                  <a:cubicBezTo>
                    <a:pt x="6303286" y="1251368"/>
                    <a:pt x="6265255" y="1254294"/>
                    <a:pt x="6217716" y="1251368"/>
                  </a:cubicBezTo>
                  <a:cubicBezTo>
                    <a:pt x="6203088" y="1250637"/>
                    <a:pt x="6193580" y="1253563"/>
                    <a:pt x="6193580" y="1258683"/>
                  </a:cubicBezTo>
                  <a:cubicBezTo>
                    <a:pt x="6193580" y="1264535"/>
                    <a:pt x="6200894" y="1265998"/>
                    <a:pt x="6214059" y="1263072"/>
                  </a:cubicBezTo>
                  <a:cubicBezTo>
                    <a:pt x="6225029" y="1260877"/>
                    <a:pt x="6229418" y="1260877"/>
                    <a:pt x="6224298" y="1263072"/>
                  </a:cubicBezTo>
                  <a:cubicBezTo>
                    <a:pt x="6219910" y="1265266"/>
                    <a:pt x="6216984" y="1269655"/>
                    <a:pt x="6218447" y="1272581"/>
                  </a:cubicBezTo>
                  <a:cubicBezTo>
                    <a:pt x="6220641" y="1275507"/>
                    <a:pt x="6211865" y="1276970"/>
                    <a:pt x="6198700" y="1275507"/>
                  </a:cubicBezTo>
                  <a:cubicBezTo>
                    <a:pt x="6176759" y="1272581"/>
                    <a:pt x="6176027" y="1273313"/>
                    <a:pt x="6189192" y="1283553"/>
                  </a:cubicBezTo>
                  <a:cubicBezTo>
                    <a:pt x="6197237" y="1290137"/>
                    <a:pt x="6208208" y="1295257"/>
                    <a:pt x="6213327" y="1295257"/>
                  </a:cubicBezTo>
                  <a:cubicBezTo>
                    <a:pt x="6218447" y="1295257"/>
                    <a:pt x="6222835" y="1298183"/>
                    <a:pt x="6222835" y="1301109"/>
                  </a:cubicBezTo>
                  <a:cubicBezTo>
                    <a:pt x="6222835" y="1311350"/>
                    <a:pt x="6260135" y="1325979"/>
                    <a:pt x="6290853" y="1328905"/>
                  </a:cubicBezTo>
                  <a:cubicBezTo>
                    <a:pt x="6306212" y="1330368"/>
                    <a:pt x="6321571" y="1333294"/>
                    <a:pt x="6325227" y="1335489"/>
                  </a:cubicBezTo>
                  <a:cubicBezTo>
                    <a:pt x="6333273" y="1340609"/>
                    <a:pt x="6326690" y="1361091"/>
                    <a:pt x="6316451" y="1361091"/>
                  </a:cubicBezTo>
                  <a:cubicBezTo>
                    <a:pt x="6312794" y="1361091"/>
                    <a:pt x="6311331" y="1358896"/>
                    <a:pt x="6312794" y="1355970"/>
                  </a:cubicBezTo>
                  <a:cubicBezTo>
                    <a:pt x="6314988" y="1352313"/>
                    <a:pt x="6306212" y="1349387"/>
                    <a:pt x="6293778" y="1348655"/>
                  </a:cubicBezTo>
                  <a:cubicBezTo>
                    <a:pt x="6281345" y="1347924"/>
                    <a:pt x="6268912" y="1342803"/>
                    <a:pt x="6265986" y="1337683"/>
                  </a:cubicBezTo>
                  <a:cubicBezTo>
                    <a:pt x="6260867" y="1330368"/>
                    <a:pt x="6257941" y="1330368"/>
                    <a:pt x="6250627" y="1338415"/>
                  </a:cubicBezTo>
                  <a:cubicBezTo>
                    <a:pt x="6243314" y="1345729"/>
                    <a:pt x="6243314" y="1347192"/>
                    <a:pt x="6250627" y="1343535"/>
                  </a:cubicBezTo>
                  <a:cubicBezTo>
                    <a:pt x="6255016" y="1340609"/>
                    <a:pt x="6259404" y="1341341"/>
                    <a:pt x="6259404" y="1344998"/>
                  </a:cubicBezTo>
                  <a:cubicBezTo>
                    <a:pt x="6259404" y="1353776"/>
                    <a:pt x="6295241" y="1369868"/>
                    <a:pt x="6304018" y="1364748"/>
                  </a:cubicBezTo>
                  <a:cubicBezTo>
                    <a:pt x="6307674" y="1361822"/>
                    <a:pt x="6310600" y="1364017"/>
                    <a:pt x="6310600" y="1367674"/>
                  </a:cubicBezTo>
                  <a:cubicBezTo>
                    <a:pt x="6310600" y="1381572"/>
                    <a:pt x="6328153" y="1375720"/>
                    <a:pt x="6341318" y="1358165"/>
                  </a:cubicBezTo>
                  <a:close/>
                  <a:moveTo>
                    <a:pt x="6386663" y="1368405"/>
                  </a:moveTo>
                  <a:cubicBezTo>
                    <a:pt x="6400559" y="1368405"/>
                    <a:pt x="6422500" y="1360359"/>
                    <a:pt x="6437859" y="1350118"/>
                  </a:cubicBezTo>
                  <a:cubicBezTo>
                    <a:pt x="6453218" y="1339878"/>
                    <a:pt x="6469308" y="1334026"/>
                    <a:pt x="6473696" y="1336220"/>
                  </a:cubicBezTo>
                  <a:cubicBezTo>
                    <a:pt x="6478816" y="1339146"/>
                    <a:pt x="6480279" y="1339146"/>
                    <a:pt x="6477353" y="1335489"/>
                  </a:cubicBezTo>
                  <a:cubicBezTo>
                    <a:pt x="6474428" y="1332563"/>
                    <a:pt x="6478816" y="1320128"/>
                    <a:pt x="6486861" y="1309155"/>
                  </a:cubicBezTo>
                  <a:cubicBezTo>
                    <a:pt x="6498563" y="1291600"/>
                    <a:pt x="6499294" y="1287942"/>
                    <a:pt x="6490518" y="1287942"/>
                  </a:cubicBezTo>
                  <a:cubicBezTo>
                    <a:pt x="6484667" y="1287942"/>
                    <a:pt x="6478085" y="1290868"/>
                    <a:pt x="6475890" y="1294526"/>
                  </a:cubicBezTo>
                  <a:cubicBezTo>
                    <a:pt x="6473696" y="1298183"/>
                    <a:pt x="6458337" y="1299646"/>
                    <a:pt x="6442247" y="1298183"/>
                  </a:cubicBezTo>
                  <a:cubicBezTo>
                    <a:pt x="6408604" y="1295257"/>
                    <a:pt x="6336198" y="1325979"/>
                    <a:pt x="6366916" y="1330368"/>
                  </a:cubicBezTo>
                  <a:cubicBezTo>
                    <a:pt x="6375692" y="1331831"/>
                    <a:pt x="6390320" y="1328905"/>
                    <a:pt x="6399828" y="1323785"/>
                  </a:cubicBezTo>
                  <a:cubicBezTo>
                    <a:pt x="6409335" y="1318665"/>
                    <a:pt x="6420306" y="1313544"/>
                    <a:pt x="6423963" y="1312813"/>
                  </a:cubicBezTo>
                  <a:cubicBezTo>
                    <a:pt x="6428351" y="1312081"/>
                    <a:pt x="6437859" y="1309155"/>
                    <a:pt x="6445904" y="1306229"/>
                  </a:cubicBezTo>
                  <a:cubicBezTo>
                    <a:pt x="6458337" y="1301840"/>
                    <a:pt x="6458337" y="1303303"/>
                    <a:pt x="6442979" y="1316470"/>
                  </a:cubicBezTo>
                  <a:cubicBezTo>
                    <a:pt x="6433471" y="1325248"/>
                    <a:pt x="6421769" y="1331831"/>
                    <a:pt x="6416649" y="1331831"/>
                  </a:cubicBezTo>
                  <a:cubicBezTo>
                    <a:pt x="6411530" y="1331831"/>
                    <a:pt x="6398365" y="1339146"/>
                    <a:pt x="6386663" y="1347924"/>
                  </a:cubicBezTo>
                  <a:cubicBezTo>
                    <a:pt x="6370573" y="1360359"/>
                    <a:pt x="6368379" y="1361091"/>
                    <a:pt x="6376424" y="1350850"/>
                  </a:cubicBezTo>
                  <a:cubicBezTo>
                    <a:pt x="6385931" y="1339146"/>
                    <a:pt x="6385931" y="1337683"/>
                    <a:pt x="6373498" y="1339878"/>
                  </a:cubicBezTo>
                  <a:cubicBezTo>
                    <a:pt x="6366184" y="1341341"/>
                    <a:pt x="6354482" y="1350850"/>
                    <a:pt x="6347900" y="1361091"/>
                  </a:cubicBezTo>
                  <a:cubicBezTo>
                    <a:pt x="6336929" y="1377915"/>
                    <a:pt x="6336929" y="1378646"/>
                    <a:pt x="6349363" y="1373526"/>
                  </a:cubicBezTo>
                  <a:cubicBezTo>
                    <a:pt x="6356677" y="1370600"/>
                    <a:pt x="6373498" y="1368405"/>
                    <a:pt x="6386663" y="1368405"/>
                  </a:cubicBezTo>
                  <a:close/>
                  <a:moveTo>
                    <a:pt x="7858187" y="1370600"/>
                  </a:moveTo>
                  <a:cubicBezTo>
                    <a:pt x="7856724" y="1369137"/>
                    <a:pt x="7844291" y="1365479"/>
                    <a:pt x="7830395" y="1364017"/>
                  </a:cubicBezTo>
                  <a:cubicBezTo>
                    <a:pt x="7814304" y="1361822"/>
                    <a:pt x="7809916" y="1362554"/>
                    <a:pt x="7816498" y="1366942"/>
                  </a:cubicBezTo>
                  <a:cubicBezTo>
                    <a:pt x="7826006" y="1373526"/>
                    <a:pt x="7864769" y="1377183"/>
                    <a:pt x="7858187" y="1370600"/>
                  </a:cubicBezTo>
                  <a:close/>
                  <a:moveTo>
                    <a:pt x="9036430" y="1371331"/>
                  </a:moveTo>
                  <a:cubicBezTo>
                    <a:pt x="9034235" y="1369137"/>
                    <a:pt x="9027653" y="1368405"/>
                    <a:pt x="9022534" y="1370600"/>
                  </a:cubicBezTo>
                  <a:cubicBezTo>
                    <a:pt x="9016683" y="1372794"/>
                    <a:pt x="9018877" y="1374989"/>
                    <a:pt x="9026922" y="1374989"/>
                  </a:cubicBezTo>
                  <a:cubicBezTo>
                    <a:pt x="9034967" y="1375720"/>
                    <a:pt x="9039355" y="1373526"/>
                    <a:pt x="9036430" y="1371331"/>
                  </a:cubicBezTo>
                  <a:close/>
                  <a:moveTo>
                    <a:pt x="1655406" y="1361091"/>
                  </a:moveTo>
                  <a:cubicBezTo>
                    <a:pt x="1669302" y="1355239"/>
                    <a:pt x="1669302" y="1354507"/>
                    <a:pt x="1653943" y="1354507"/>
                  </a:cubicBezTo>
                  <a:cubicBezTo>
                    <a:pt x="1645167" y="1353776"/>
                    <a:pt x="1635659" y="1357433"/>
                    <a:pt x="1633465" y="1361091"/>
                  </a:cubicBezTo>
                  <a:cubicBezTo>
                    <a:pt x="1628345" y="1369868"/>
                    <a:pt x="1634928" y="1369868"/>
                    <a:pt x="1655406" y="1361091"/>
                  </a:cubicBezTo>
                  <a:close/>
                  <a:moveTo>
                    <a:pt x="1933328" y="1361091"/>
                  </a:moveTo>
                  <a:cubicBezTo>
                    <a:pt x="1945761" y="1358165"/>
                    <a:pt x="1929671" y="1357433"/>
                    <a:pt x="1896759" y="1359628"/>
                  </a:cubicBezTo>
                  <a:cubicBezTo>
                    <a:pt x="1864579" y="1361091"/>
                    <a:pt x="1836787" y="1364017"/>
                    <a:pt x="1835324" y="1365479"/>
                  </a:cubicBezTo>
                  <a:cubicBezTo>
                    <a:pt x="1829473" y="1370600"/>
                    <a:pt x="1911387" y="1366942"/>
                    <a:pt x="1933328" y="1361091"/>
                  </a:cubicBezTo>
                  <a:close/>
                  <a:moveTo>
                    <a:pt x="2397019" y="1365479"/>
                  </a:moveTo>
                  <a:cubicBezTo>
                    <a:pt x="2395556" y="1364017"/>
                    <a:pt x="2386048" y="1358896"/>
                    <a:pt x="2375809" y="1354507"/>
                  </a:cubicBezTo>
                  <a:cubicBezTo>
                    <a:pt x="2358256" y="1346461"/>
                    <a:pt x="2358256" y="1346461"/>
                    <a:pt x="2371421" y="1356702"/>
                  </a:cubicBezTo>
                  <a:cubicBezTo>
                    <a:pt x="2383123" y="1366211"/>
                    <a:pt x="2407258" y="1374257"/>
                    <a:pt x="2397019" y="1365479"/>
                  </a:cubicBezTo>
                  <a:close/>
                  <a:moveTo>
                    <a:pt x="2942624" y="1353776"/>
                  </a:moveTo>
                  <a:cubicBezTo>
                    <a:pt x="2935310" y="1345729"/>
                    <a:pt x="2925802" y="1339146"/>
                    <a:pt x="2921414" y="1339146"/>
                  </a:cubicBezTo>
                  <a:cubicBezTo>
                    <a:pt x="2917026" y="1339878"/>
                    <a:pt x="2921414" y="1346461"/>
                    <a:pt x="2930922" y="1353776"/>
                  </a:cubicBezTo>
                  <a:cubicBezTo>
                    <a:pt x="2952863" y="1372794"/>
                    <a:pt x="2959445" y="1372794"/>
                    <a:pt x="2942624" y="1353776"/>
                  </a:cubicBezTo>
                  <a:close/>
                  <a:moveTo>
                    <a:pt x="8784106" y="1359628"/>
                  </a:moveTo>
                  <a:cubicBezTo>
                    <a:pt x="8777523" y="1353044"/>
                    <a:pt x="8773135" y="1353044"/>
                    <a:pt x="8766553" y="1359628"/>
                  </a:cubicBezTo>
                  <a:cubicBezTo>
                    <a:pt x="8759970" y="1366211"/>
                    <a:pt x="8761433" y="1368405"/>
                    <a:pt x="8775329" y="1368405"/>
                  </a:cubicBezTo>
                  <a:cubicBezTo>
                    <a:pt x="8789225" y="1368405"/>
                    <a:pt x="8790688" y="1366211"/>
                    <a:pt x="8784106" y="1359628"/>
                  </a:cubicBezTo>
                  <a:close/>
                  <a:moveTo>
                    <a:pt x="9277052" y="1361822"/>
                  </a:moveTo>
                  <a:cubicBezTo>
                    <a:pt x="9274857" y="1358896"/>
                    <a:pt x="9259499" y="1353776"/>
                    <a:pt x="9243408" y="1350850"/>
                  </a:cubicBezTo>
                  <a:cubicBezTo>
                    <a:pt x="9227318" y="1348655"/>
                    <a:pt x="9214153" y="1342803"/>
                    <a:pt x="9214153" y="1339146"/>
                  </a:cubicBezTo>
                  <a:cubicBezTo>
                    <a:pt x="9214153" y="1334757"/>
                    <a:pt x="9211228" y="1331831"/>
                    <a:pt x="9206840" y="1331831"/>
                  </a:cubicBezTo>
                  <a:cubicBezTo>
                    <a:pt x="9203183" y="1331831"/>
                    <a:pt x="9199526" y="1334757"/>
                    <a:pt x="9199526" y="1338415"/>
                  </a:cubicBezTo>
                  <a:cubicBezTo>
                    <a:pt x="9199526" y="1346461"/>
                    <a:pt x="9240483" y="1362554"/>
                    <a:pt x="9274857" y="1367674"/>
                  </a:cubicBezTo>
                  <a:cubicBezTo>
                    <a:pt x="9278514" y="1367674"/>
                    <a:pt x="9279246" y="1365479"/>
                    <a:pt x="9277052" y="1361822"/>
                  </a:cubicBezTo>
                  <a:close/>
                  <a:moveTo>
                    <a:pt x="9313620" y="1355239"/>
                  </a:moveTo>
                  <a:cubicBezTo>
                    <a:pt x="9311426" y="1350850"/>
                    <a:pt x="9296067" y="1345729"/>
                    <a:pt x="9279977" y="1342803"/>
                  </a:cubicBezTo>
                  <a:cubicBezTo>
                    <a:pt x="9263887" y="1339878"/>
                    <a:pt x="9252185" y="1334757"/>
                    <a:pt x="9255110" y="1331100"/>
                  </a:cubicBezTo>
                  <a:cubicBezTo>
                    <a:pt x="9257304" y="1327442"/>
                    <a:pt x="9255110" y="1324516"/>
                    <a:pt x="9250722" y="1324516"/>
                  </a:cubicBezTo>
                  <a:cubicBezTo>
                    <a:pt x="9229512" y="1324516"/>
                    <a:pt x="9251453" y="1343535"/>
                    <a:pt x="9278514" y="1349387"/>
                  </a:cubicBezTo>
                  <a:cubicBezTo>
                    <a:pt x="9295336" y="1353044"/>
                    <a:pt x="9309232" y="1358896"/>
                    <a:pt x="9309232" y="1363285"/>
                  </a:cubicBezTo>
                  <a:cubicBezTo>
                    <a:pt x="9309232" y="1367674"/>
                    <a:pt x="9311426" y="1369137"/>
                    <a:pt x="9313620" y="1366211"/>
                  </a:cubicBezTo>
                  <a:cubicBezTo>
                    <a:pt x="9315814" y="1364017"/>
                    <a:pt x="9315814" y="1358896"/>
                    <a:pt x="9313620" y="1355239"/>
                  </a:cubicBezTo>
                  <a:close/>
                  <a:moveTo>
                    <a:pt x="9483299" y="1364748"/>
                  </a:moveTo>
                  <a:cubicBezTo>
                    <a:pt x="9481105" y="1362554"/>
                    <a:pt x="9450387" y="1359628"/>
                    <a:pt x="9415281" y="1358165"/>
                  </a:cubicBezTo>
                  <a:cubicBezTo>
                    <a:pt x="9375787" y="1356702"/>
                    <a:pt x="9348726" y="1352313"/>
                    <a:pt x="9347263" y="1347192"/>
                  </a:cubicBezTo>
                  <a:cubicBezTo>
                    <a:pt x="9344338" y="1337683"/>
                    <a:pt x="9331173" y="1336220"/>
                    <a:pt x="9331173" y="1345729"/>
                  </a:cubicBezTo>
                  <a:cubicBezTo>
                    <a:pt x="9331173" y="1357433"/>
                    <a:pt x="9367742" y="1365479"/>
                    <a:pt x="9427715" y="1366211"/>
                  </a:cubicBezTo>
                  <a:cubicBezTo>
                    <a:pt x="9459895" y="1366942"/>
                    <a:pt x="9484762" y="1366211"/>
                    <a:pt x="9483299" y="1364748"/>
                  </a:cubicBezTo>
                  <a:close/>
                  <a:moveTo>
                    <a:pt x="2247819" y="1353776"/>
                  </a:moveTo>
                  <a:cubicBezTo>
                    <a:pt x="2250013" y="1350118"/>
                    <a:pt x="2256595" y="1348655"/>
                    <a:pt x="2261715" y="1350850"/>
                  </a:cubicBezTo>
                  <a:cubicBezTo>
                    <a:pt x="2267566" y="1353044"/>
                    <a:pt x="2274148" y="1351581"/>
                    <a:pt x="2276342" y="1347192"/>
                  </a:cubicBezTo>
                  <a:cubicBezTo>
                    <a:pt x="2282925" y="1336952"/>
                    <a:pt x="2250744" y="1339878"/>
                    <a:pt x="2233191" y="1351581"/>
                  </a:cubicBezTo>
                  <a:cubicBezTo>
                    <a:pt x="2221489" y="1359628"/>
                    <a:pt x="2220758" y="1361091"/>
                    <a:pt x="2230997" y="1361091"/>
                  </a:cubicBezTo>
                  <a:cubicBezTo>
                    <a:pt x="2237580" y="1361091"/>
                    <a:pt x="2244893" y="1358165"/>
                    <a:pt x="2247819" y="1353776"/>
                  </a:cubicBezTo>
                  <a:close/>
                  <a:moveTo>
                    <a:pt x="8753388" y="1353776"/>
                  </a:moveTo>
                  <a:cubicBezTo>
                    <a:pt x="8762164" y="1347924"/>
                    <a:pt x="8759970" y="1346461"/>
                    <a:pt x="8743880" y="1346461"/>
                  </a:cubicBezTo>
                  <a:cubicBezTo>
                    <a:pt x="8732178" y="1346461"/>
                    <a:pt x="8724864" y="1349387"/>
                    <a:pt x="8727790" y="1353776"/>
                  </a:cubicBezTo>
                  <a:cubicBezTo>
                    <a:pt x="8733641" y="1362554"/>
                    <a:pt x="8739492" y="1362554"/>
                    <a:pt x="8753388" y="1353776"/>
                  </a:cubicBezTo>
                  <a:close/>
                  <a:moveTo>
                    <a:pt x="2421154" y="1347924"/>
                  </a:moveTo>
                  <a:cubicBezTo>
                    <a:pt x="2407258" y="1338415"/>
                    <a:pt x="2464305" y="1318665"/>
                    <a:pt x="2494292" y="1321590"/>
                  </a:cubicBezTo>
                  <a:cubicBezTo>
                    <a:pt x="2510382" y="1323785"/>
                    <a:pt x="2514770" y="1322322"/>
                    <a:pt x="2508188" y="1317933"/>
                  </a:cubicBezTo>
                  <a:cubicBezTo>
                    <a:pt x="2502337" y="1314276"/>
                    <a:pt x="2492829" y="1312813"/>
                    <a:pt x="2486978" y="1315739"/>
                  </a:cubicBezTo>
                  <a:cubicBezTo>
                    <a:pt x="2479664" y="1317933"/>
                    <a:pt x="2477470" y="1316470"/>
                    <a:pt x="2481127" y="1311350"/>
                  </a:cubicBezTo>
                  <a:cubicBezTo>
                    <a:pt x="2487709" y="1300377"/>
                    <a:pt x="2485515" y="1300377"/>
                    <a:pt x="2453335" y="1313544"/>
                  </a:cubicBezTo>
                  <a:cubicBezTo>
                    <a:pt x="2438707" y="1319396"/>
                    <a:pt x="2427005" y="1321590"/>
                    <a:pt x="2427005" y="1317933"/>
                  </a:cubicBezTo>
                  <a:cubicBezTo>
                    <a:pt x="2427005" y="1314276"/>
                    <a:pt x="2421154" y="1309155"/>
                    <a:pt x="2414572" y="1306961"/>
                  </a:cubicBezTo>
                  <a:cubicBezTo>
                    <a:pt x="2403601" y="1302572"/>
                    <a:pt x="2403601" y="1304035"/>
                    <a:pt x="2416035" y="1317202"/>
                  </a:cubicBezTo>
                  <a:cubicBezTo>
                    <a:pt x="2423349" y="1325248"/>
                    <a:pt x="2427737" y="1331831"/>
                    <a:pt x="2424811" y="1331831"/>
                  </a:cubicBezTo>
                  <a:cubicBezTo>
                    <a:pt x="2422617" y="1331831"/>
                    <a:pt x="2415303" y="1334026"/>
                    <a:pt x="2407990" y="1336952"/>
                  </a:cubicBezTo>
                  <a:cubicBezTo>
                    <a:pt x="2399213" y="1340609"/>
                    <a:pt x="2397019" y="1339146"/>
                    <a:pt x="2401407" y="1332563"/>
                  </a:cubicBezTo>
                  <a:cubicBezTo>
                    <a:pt x="2405796" y="1325248"/>
                    <a:pt x="2403601" y="1324516"/>
                    <a:pt x="2391168" y="1331100"/>
                  </a:cubicBezTo>
                  <a:cubicBezTo>
                    <a:pt x="2383123" y="1336220"/>
                    <a:pt x="2375809" y="1341341"/>
                    <a:pt x="2375809" y="1343535"/>
                  </a:cubicBezTo>
                  <a:cubicBezTo>
                    <a:pt x="2375809" y="1345729"/>
                    <a:pt x="2378735" y="1344998"/>
                    <a:pt x="2383123" y="1342803"/>
                  </a:cubicBezTo>
                  <a:cubicBezTo>
                    <a:pt x="2386780" y="1340609"/>
                    <a:pt x="2396288" y="1342072"/>
                    <a:pt x="2402870" y="1345729"/>
                  </a:cubicBezTo>
                  <a:cubicBezTo>
                    <a:pt x="2418229" y="1354507"/>
                    <a:pt x="2435050" y="1355970"/>
                    <a:pt x="2421154" y="1347924"/>
                  </a:cubicBezTo>
                  <a:close/>
                  <a:moveTo>
                    <a:pt x="4120867" y="1334026"/>
                  </a:moveTo>
                  <a:cubicBezTo>
                    <a:pt x="4115747" y="1328905"/>
                    <a:pt x="4101851" y="1339146"/>
                    <a:pt x="4101851" y="1347924"/>
                  </a:cubicBezTo>
                  <a:cubicBezTo>
                    <a:pt x="4101851" y="1352313"/>
                    <a:pt x="4106239" y="1352313"/>
                    <a:pt x="4112822" y="1346461"/>
                  </a:cubicBezTo>
                  <a:cubicBezTo>
                    <a:pt x="4119404" y="1341341"/>
                    <a:pt x="4122330" y="1335489"/>
                    <a:pt x="4120867" y="1334026"/>
                  </a:cubicBezTo>
                  <a:close/>
                  <a:moveTo>
                    <a:pt x="9184898" y="1346461"/>
                  </a:moveTo>
                  <a:cubicBezTo>
                    <a:pt x="9179047" y="1342803"/>
                    <a:pt x="9164420" y="1339878"/>
                    <a:pt x="9151987" y="1339878"/>
                  </a:cubicBezTo>
                  <a:cubicBezTo>
                    <a:pt x="9130045" y="1341341"/>
                    <a:pt x="9130045" y="1341341"/>
                    <a:pt x="9155644" y="1346461"/>
                  </a:cubicBezTo>
                  <a:cubicBezTo>
                    <a:pt x="9192944" y="1354507"/>
                    <a:pt x="9197332" y="1354507"/>
                    <a:pt x="9184898" y="1346461"/>
                  </a:cubicBezTo>
                  <a:close/>
                  <a:moveTo>
                    <a:pt x="9577646" y="1348655"/>
                  </a:moveTo>
                  <a:cubicBezTo>
                    <a:pt x="9575452" y="1347192"/>
                    <a:pt x="9538883" y="1344998"/>
                    <a:pt x="9496464" y="1343535"/>
                  </a:cubicBezTo>
                  <a:cubicBezTo>
                    <a:pt x="9453313" y="1342072"/>
                    <a:pt x="9421864" y="1343535"/>
                    <a:pt x="9426252" y="1346461"/>
                  </a:cubicBezTo>
                  <a:cubicBezTo>
                    <a:pt x="9435028" y="1351581"/>
                    <a:pt x="9582766" y="1354507"/>
                    <a:pt x="9577646" y="1348655"/>
                  </a:cubicBezTo>
                  <a:close/>
                  <a:moveTo>
                    <a:pt x="9644933" y="1350850"/>
                  </a:moveTo>
                  <a:cubicBezTo>
                    <a:pt x="9643470" y="1349387"/>
                    <a:pt x="9630305" y="1346461"/>
                    <a:pt x="9616409" y="1343535"/>
                  </a:cubicBezTo>
                  <a:cubicBezTo>
                    <a:pt x="9598125" y="1340609"/>
                    <a:pt x="9593736" y="1341341"/>
                    <a:pt x="9601782" y="1346461"/>
                  </a:cubicBezTo>
                  <a:cubicBezTo>
                    <a:pt x="9612021" y="1353044"/>
                    <a:pt x="9652246" y="1357433"/>
                    <a:pt x="9644933" y="1350850"/>
                  </a:cubicBezTo>
                  <a:close/>
                  <a:moveTo>
                    <a:pt x="2355331" y="1335489"/>
                  </a:moveTo>
                  <a:cubicBezTo>
                    <a:pt x="2375078" y="1331100"/>
                    <a:pt x="2387511" y="1319396"/>
                    <a:pt x="2372152" y="1319396"/>
                  </a:cubicBezTo>
                  <a:cubicBezTo>
                    <a:pt x="2366301" y="1319396"/>
                    <a:pt x="2361182" y="1322322"/>
                    <a:pt x="2361182" y="1325979"/>
                  </a:cubicBezTo>
                  <a:cubicBezTo>
                    <a:pt x="2361182" y="1329637"/>
                    <a:pt x="2358256" y="1331100"/>
                    <a:pt x="2354599" y="1328905"/>
                  </a:cubicBezTo>
                  <a:cubicBezTo>
                    <a:pt x="2351674" y="1326711"/>
                    <a:pt x="2342166" y="1330368"/>
                    <a:pt x="2334852" y="1336220"/>
                  </a:cubicBezTo>
                  <a:cubicBezTo>
                    <a:pt x="2327539" y="1342803"/>
                    <a:pt x="2325344" y="1345729"/>
                    <a:pt x="2329733" y="1342803"/>
                  </a:cubicBezTo>
                  <a:cubicBezTo>
                    <a:pt x="2334852" y="1340609"/>
                    <a:pt x="2346554" y="1336952"/>
                    <a:pt x="2355331" y="1335489"/>
                  </a:cubicBezTo>
                  <a:close/>
                  <a:moveTo>
                    <a:pt x="2614237" y="1334026"/>
                  </a:moveTo>
                  <a:cubicBezTo>
                    <a:pt x="2603266" y="1328174"/>
                    <a:pt x="2582788" y="1322322"/>
                    <a:pt x="2568892" y="1320859"/>
                  </a:cubicBezTo>
                  <a:lnTo>
                    <a:pt x="2544025" y="1318665"/>
                  </a:lnTo>
                  <a:lnTo>
                    <a:pt x="2560847" y="1331831"/>
                  </a:lnTo>
                  <a:cubicBezTo>
                    <a:pt x="2570355" y="1339878"/>
                    <a:pt x="2588639" y="1344998"/>
                    <a:pt x="2605461" y="1344998"/>
                  </a:cubicBezTo>
                  <a:lnTo>
                    <a:pt x="2634716" y="1344998"/>
                  </a:lnTo>
                  <a:lnTo>
                    <a:pt x="2614237" y="1334026"/>
                  </a:lnTo>
                  <a:close/>
                  <a:moveTo>
                    <a:pt x="8867482" y="1333294"/>
                  </a:moveTo>
                  <a:cubicBezTo>
                    <a:pt x="8855780" y="1331831"/>
                    <a:pt x="8844078" y="1333294"/>
                    <a:pt x="8840421" y="1336952"/>
                  </a:cubicBezTo>
                  <a:cubicBezTo>
                    <a:pt x="8836765" y="1340609"/>
                    <a:pt x="8845541" y="1342072"/>
                    <a:pt x="8861631" y="1339878"/>
                  </a:cubicBezTo>
                  <a:cubicBezTo>
                    <a:pt x="8886498" y="1336220"/>
                    <a:pt x="8887229" y="1335489"/>
                    <a:pt x="8867482" y="1333294"/>
                  </a:cubicBezTo>
                  <a:close/>
                  <a:moveTo>
                    <a:pt x="9387489" y="1342072"/>
                  </a:moveTo>
                  <a:cubicBezTo>
                    <a:pt x="9385295" y="1339878"/>
                    <a:pt x="9378713" y="1339146"/>
                    <a:pt x="9373593" y="1341341"/>
                  </a:cubicBezTo>
                  <a:cubicBezTo>
                    <a:pt x="9367742" y="1343535"/>
                    <a:pt x="9369936" y="1345729"/>
                    <a:pt x="9377981" y="1345729"/>
                  </a:cubicBezTo>
                  <a:cubicBezTo>
                    <a:pt x="9386026" y="1346461"/>
                    <a:pt x="9390414" y="1344266"/>
                    <a:pt x="9387489" y="1342072"/>
                  </a:cubicBezTo>
                  <a:close/>
                  <a:moveTo>
                    <a:pt x="2013779" y="1320128"/>
                  </a:moveTo>
                  <a:lnTo>
                    <a:pt x="2064975" y="1309887"/>
                  </a:lnTo>
                  <a:lnTo>
                    <a:pt x="2010122" y="1314276"/>
                  </a:lnTo>
                  <a:cubicBezTo>
                    <a:pt x="1980136" y="1316470"/>
                    <a:pt x="1947956" y="1320128"/>
                    <a:pt x="1939179" y="1322322"/>
                  </a:cubicBezTo>
                  <a:cubicBezTo>
                    <a:pt x="1915044" y="1328174"/>
                    <a:pt x="1918701" y="1339146"/>
                    <a:pt x="1942836" y="1334026"/>
                  </a:cubicBezTo>
                  <a:cubicBezTo>
                    <a:pt x="1953807" y="1331831"/>
                    <a:pt x="1985987" y="1325979"/>
                    <a:pt x="2013779" y="1320128"/>
                  </a:cubicBezTo>
                  <a:close/>
                  <a:moveTo>
                    <a:pt x="2116172" y="1320859"/>
                  </a:moveTo>
                  <a:cubicBezTo>
                    <a:pt x="2160054" y="1309155"/>
                    <a:pt x="2144695" y="1306961"/>
                    <a:pt x="2089842" y="1317933"/>
                  </a:cubicBezTo>
                  <a:cubicBezTo>
                    <a:pt x="2067901" y="1321590"/>
                    <a:pt x="2037183" y="1326711"/>
                    <a:pt x="2021093" y="1328905"/>
                  </a:cubicBezTo>
                  <a:cubicBezTo>
                    <a:pt x="2005003" y="1331100"/>
                    <a:pt x="1990375" y="1334757"/>
                    <a:pt x="1988181" y="1336952"/>
                  </a:cubicBezTo>
                  <a:cubicBezTo>
                    <a:pt x="1982330" y="1343535"/>
                    <a:pt x="2076677" y="1331831"/>
                    <a:pt x="2116172" y="1320859"/>
                  </a:cubicBezTo>
                  <a:close/>
                  <a:moveTo>
                    <a:pt x="2909712" y="1331831"/>
                  </a:moveTo>
                  <a:cubicBezTo>
                    <a:pt x="2919951" y="1330368"/>
                    <a:pt x="2881188" y="1313544"/>
                    <a:pt x="2862173" y="1312081"/>
                  </a:cubicBezTo>
                  <a:cubicBezTo>
                    <a:pt x="2840963" y="1309887"/>
                    <a:pt x="2840963" y="1309887"/>
                    <a:pt x="2854128" y="1320859"/>
                  </a:cubicBezTo>
                  <a:cubicBezTo>
                    <a:pt x="2862173" y="1326711"/>
                    <a:pt x="2865830" y="1331831"/>
                    <a:pt x="2861441" y="1331831"/>
                  </a:cubicBezTo>
                  <a:cubicBezTo>
                    <a:pt x="2857785" y="1331831"/>
                    <a:pt x="2848277" y="1326711"/>
                    <a:pt x="2840963" y="1320859"/>
                  </a:cubicBezTo>
                  <a:cubicBezTo>
                    <a:pt x="2832918" y="1315007"/>
                    <a:pt x="2819753" y="1309887"/>
                    <a:pt x="2812439" y="1309887"/>
                  </a:cubicBezTo>
                  <a:cubicBezTo>
                    <a:pt x="2797812" y="1309887"/>
                    <a:pt x="2797812" y="1310618"/>
                    <a:pt x="2810977" y="1324516"/>
                  </a:cubicBezTo>
                  <a:cubicBezTo>
                    <a:pt x="2822679" y="1337683"/>
                    <a:pt x="2831455" y="1339146"/>
                    <a:pt x="2865098" y="1336220"/>
                  </a:cubicBezTo>
                  <a:cubicBezTo>
                    <a:pt x="2887771" y="1334026"/>
                    <a:pt x="2907518" y="1332563"/>
                    <a:pt x="2909712" y="1331831"/>
                  </a:cubicBezTo>
                  <a:close/>
                  <a:moveTo>
                    <a:pt x="5747442" y="1336220"/>
                  </a:moveTo>
                  <a:cubicBezTo>
                    <a:pt x="5747442" y="1334757"/>
                    <a:pt x="5741591" y="1328905"/>
                    <a:pt x="5735009" y="1323785"/>
                  </a:cubicBezTo>
                  <a:cubicBezTo>
                    <a:pt x="5723307" y="1314276"/>
                    <a:pt x="5722576" y="1315007"/>
                    <a:pt x="5732083" y="1326711"/>
                  </a:cubicBezTo>
                  <a:cubicBezTo>
                    <a:pt x="5741591" y="1338415"/>
                    <a:pt x="5747442" y="1342072"/>
                    <a:pt x="5747442" y="1336220"/>
                  </a:cubicBezTo>
                  <a:close/>
                  <a:moveTo>
                    <a:pt x="6227955" y="1320859"/>
                  </a:moveTo>
                  <a:cubicBezTo>
                    <a:pt x="6216984" y="1316470"/>
                    <a:pt x="6210402" y="1309887"/>
                    <a:pt x="6213327" y="1306229"/>
                  </a:cubicBezTo>
                  <a:cubicBezTo>
                    <a:pt x="6216984" y="1303303"/>
                    <a:pt x="6214790" y="1302572"/>
                    <a:pt x="6208939" y="1306229"/>
                  </a:cubicBezTo>
                  <a:cubicBezTo>
                    <a:pt x="6200163" y="1311350"/>
                    <a:pt x="6200894" y="1313544"/>
                    <a:pt x="6210402" y="1320859"/>
                  </a:cubicBezTo>
                  <a:cubicBezTo>
                    <a:pt x="6216984" y="1325979"/>
                    <a:pt x="6220641" y="1331831"/>
                    <a:pt x="6218447" y="1334026"/>
                  </a:cubicBezTo>
                  <a:cubicBezTo>
                    <a:pt x="6216253" y="1336220"/>
                    <a:pt x="6222104" y="1336220"/>
                    <a:pt x="6230880" y="1334026"/>
                  </a:cubicBezTo>
                  <a:lnTo>
                    <a:pt x="6248433" y="1328905"/>
                  </a:lnTo>
                  <a:lnTo>
                    <a:pt x="6227955" y="1320859"/>
                  </a:lnTo>
                  <a:close/>
                  <a:moveTo>
                    <a:pt x="8982308" y="1334026"/>
                  </a:moveTo>
                  <a:cubicBezTo>
                    <a:pt x="8977188" y="1332563"/>
                    <a:pt x="8968412" y="1332563"/>
                    <a:pt x="8964024" y="1334026"/>
                  </a:cubicBezTo>
                  <a:cubicBezTo>
                    <a:pt x="8958904" y="1336220"/>
                    <a:pt x="8962561" y="1337683"/>
                    <a:pt x="8972800" y="1337683"/>
                  </a:cubicBezTo>
                  <a:cubicBezTo>
                    <a:pt x="8983039" y="1337683"/>
                    <a:pt x="8986696" y="1336220"/>
                    <a:pt x="8982308" y="1334026"/>
                  </a:cubicBezTo>
                  <a:close/>
                  <a:moveTo>
                    <a:pt x="9318740" y="1334026"/>
                  </a:moveTo>
                  <a:cubicBezTo>
                    <a:pt x="9313620" y="1332563"/>
                    <a:pt x="9304844" y="1332563"/>
                    <a:pt x="9300456" y="1334026"/>
                  </a:cubicBezTo>
                  <a:cubicBezTo>
                    <a:pt x="9295336" y="1336220"/>
                    <a:pt x="9298993" y="1337683"/>
                    <a:pt x="9309232" y="1337683"/>
                  </a:cubicBezTo>
                  <a:cubicBezTo>
                    <a:pt x="9319471" y="1337683"/>
                    <a:pt x="9323128" y="1336220"/>
                    <a:pt x="9318740" y="1334026"/>
                  </a:cubicBezTo>
                  <a:close/>
                  <a:moveTo>
                    <a:pt x="2293895" y="1323785"/>
                  </a:moveTo>
                  <a:cubicBezTo>
                    <a:pt x="2285850" y="1318665"/>
                    <a:pt x="2245625" y="1320859"/>
                    <a:pt x="2239774" y="1326711"/>
                  </a:cubicBezTo>
                  <a:cubicBezTo>
                    <a:pt x="2238311" y="1328174"/>
                    <a:pt x="2251476" y="1329637"/>
                    <a:pt x="2269760" y="1328905"/>
                  </a:cubicBezTo>
                  <a:cubicBezTo>
                    <a:pt x="2288044" y="1328905"/>
                    <a:pt x="2298284" y="1326711"/>
                    <a:pt x="2293895" y="1323785"/>
                  </a:cubicBezTo>
                  <a:close/>
                  <a:moveTo>
                    <a:pt x="7792363" y="1319396"/>
                  </a:moveTo>
                  <a:cubicBezTo>
                    <a:pt x="7790900" y="1317933"/>
                    <a:pt x="7785049" y="1315739"/>
                    <a:pt x="7779198" y="1314276"/>
                  </a:cubicBezTo>
                  <a:cubicBezTo>
                    <a:pt x="7774079" y="1313544"/>
                    <a:pt x="7766765" y="1311350"/>
                    <a:pt x="7762377" y="1308424"/>
                  </a:cubicBezTo>
                  <a:cubicBezTo>
                    <a:pt x="7758720" y="1306229"/>
                    <a:pt x="7745555" y="1304035"/>
                    <a:pt x="7733853" y="1304035"/>
                  </a:cubicBezTo>
                  <a:cubicBezTo>
                    <a:pt x="7717032" y="1304035"/>
                    <a:pt x="7714838" y="1305498"/>
                    <a:pt x="7725077" y="1311350"/>
                  </a:cubicBezTo>
                  <a:cubicBezTo>
                    <a:pt x="7731659" y="1315007"/>
                    <a:pt x="7739704" y="1316470"/>
                    <a:pt x="7743361" y="1314276"/>
                  </a:cubicBezTo>
                  <a:cubicBezTo>
                    <a:pt x="7746287" y="1312081"/>
                    <a:pt x="7755063" y="1315007"/>
                    <a:pt x="7763108" y="1320128"/>
                  </a:cubicBezTo>
                  <a:cubicBezTo>
                    <a:pt x="7774810" y="1328905"/>
                    <a:pt x="7801140" y="1328174"/>
                    <a:pt x="7792363" y="1319396"/>
                  </a:cubicBezTo>
                  <a:close/>
                  <a:moveTo>
                    <a:pt x="9023996" y="1320128"/>
                  </a:moveTo>
                  <a:cubicBezTo>
                    <a:pt x="8996204" y="1311350"/>
                    <a:pt x="8995473" y="1310618"/>
                    <a:pt x="9016683" y="1313544"/>
                  </a:cubicBezTo>
                  <a:cubicBezTo>
                    <a:pt x="9030579" y="1315739"/>
                    <a:pt x="9055445" y="1319396"/>
                    <a:pt x="9071536" y="1321590"/>
                  </a:cubicBezTo>
                  <a:cubicBezTo>
                    <a:pt x="9098596" y="1324516"/>
                    <a:pt x="9099328" y="1324516"/>
                    <a:pt x="9082506" y="1315739"/>
                  </a:cubicBezTo>
                  <a:cubicBezTo>
                    <a:pt x="9072267" y="1311350"/>
                    <a:pt x="9029847" y="1306961"/>
                    <a:pt x="8982308" y="1306961"/>
                  </a:cubicBezTo>
                  <a:cubicBezTo>
                    <a:pt x="8937694" y="1306229"/>
                    <a:pt x="8902588" y="1304766"/>
                    <a:pt x="8904051" y="1303303"/>
                  </a:cubicBezTo>
                  <a:cubicBezTo>
                    <a:pt x="8905514" y="1301109"/>
                    <a:pt x="8920873" y="1297452"/>
                    <a:pt x="8938426" y="1294526"/>
                  </a:cubicBezTo>
                  <a:cubicBezTo>
                    <a:pt x="8958904" y="1290137"/>
                    <a:pt x="8950859" y="1289405"/>
                    <a:pt x="8912827" y="1292331"/>
                  </a:cubicBezTo>
                  <a:cubicBezTo>
                    <a:pt x="8881378" y="1294526"/>
                    <a:pt x="8855780" y="1293063"/>
                    <a:pt x="8855780" y="1289405"/>
                  </a:cubicBezTo>
                  <a:cubicBezTo>
                    <a:pt x="8855780" y="1285748"/>
                    <a:pt x="8841153" y="1282822"/>
                    <a:pt x="8822868" y="1282822"/>
                  </a:cubicBezTo>
                  <a:cubicBezTo>
                    <a:pt x="8794345" y="1282822"/>
                    <a:pt x="8792151" y="1284285"/>
                    <a:pt x="8803121" y="1293063"/>
                  </a:cubicBezTo>
                  <a:cubicBezTo>
                    <a:pt x="8813361" y="1301109"/>
                    <a:pt x="8811898" y="1301109"/>
                    <a:pt x="8791419" y="1294526"/>
                  </a:cubicBezTo>
                  <a:cubicBezTo>
                    <a:pt x="8778255" y="1290137"/>
                    <a:pt x="8765090" y="1287942"/>
                    <a:pt x="8762896" y="1290868"/>
                  </a:cubicBezTo>
                  <a:cubicBezTo>
                    <a:pt x="8759970" y="1293063"/>
                    <a:pt x="8763627" y="1295257"/>
                    <a:pt x="8770941" y="1295257"/>
                  </a:cubicBezTo>
                  <a:cubicBezTo>
                    <a:pt x="8777523" y="1295257"/>
                    <a:pt x="8781180" y="1298914"/>
                    <a:pt x="8778986" y="1302572"/>
                  </a:cubicBezTo>
                  <a:cubicBezTo>
                    <a:pt x="8776061" y="1306961"/>
                    <a:pt x="8770941" y="1307692"/>
                    <a:pt x="8766553" y="1305498"/>
                  </a:cubicBezTo>
                  <a:cubicBezTo>
                    <a:pt x="8762164" y="1302572"/>
                    <a:pt x="8760702" y="1304035"/>
                    <a:pt x="8762896" y="1307692"/>
                  </a:cubicBezTo>
                  <a:cubicBezTo>
                    <a:pt x="8766553" y="1312813"/>
                    <a:pt x="8777523" y="1313544"/>
                    <a:pt x="8796539" y="1309155"/>
                  </a:cubicBezTo>
                  <a:cubicBezTo>
                    <a:pt x="8814823" y="1304766"/>
                    <a:pt x="8833108" y="1305498"/>
                    <a:pt x="8844810" y="1309887"/>
                  </a:cubicBezTo>
                  <a:cubicBezTo>
                    <a:pt x="8855780" y="1314276"/>
                    <a:pt x="8867482" y="1315007"/>
                    <a:pt x="8871139" y="1312813"/>
                  </a:cubicBezTo>
                  <a:cubicBezTo>
                    <a:pt x="8875527" y="1310618"/>
                    <a:pt x="8883573" y="1312813"/>
                    <a:pt x="8889423" y="1317933"/>
                  </a:cubicBezTo>
                  <a:cubicBezTo>
                    <a:pt x="8896006" y="1323053"/>
                    <a:pt x="8913559" y="1325248"/>
                    <a:pt x="8938426" y="1323053"/>
                  </a:cubicBezTo>
                  <a:cubicBezTo>
                    <a:pt x="8958904" y="1320859"/>
                    <a:pt x="8983039" y="1321590"/>
                    <a:pt x="8991084" y="1325248"/>
                  </a:cubicBezTo>
                  <a:cubicBezTo>
                    <a:pt x="8999130" y="1328174"/>
                    <a:pt x="9017414" y="1330368"/>
                    <a:pt x="9031310" y="1330368"/>
                  </a:cubicBezTo>
                  <a:lnTo>
                    <a:pt x="9056908" y="1330368"/>
                  </a:lnTo>
                  <a:lnTo>
                    <a:pt x="9023996" y="1320128"/>
                  </a:lnTo>
                  <a:close/>
                  <a:moveTo>
                    <a:pt x="9217810" y="1320128"/>
                  </a:moveTo>
                  <a:cubicBezTo>
                    <a:pt x="9241946" y="1317933"/>
                    <a:pt x="9258036" y="1314276"/>
                    <a:pt x="9254379" y="1312813"/>
                  </a:cubicBezTo>
                  <a:cubicBezTo>
                    <a:pt x="9249991" y="1310618"/>
                    <a:pt x="9225124" y="1312813"/>
                    <a:pt x="9199526" y="1316470"/>
                  </a:cubicBezTo>
                  <a:cubicBezTo>
                    <a:pt x="9161495" y="1321590"/>
                    <a:pt x="9150524" y="1320859"/>
                    <a:pt x="9146136" y="1312813"/>
                  </a:cubicBezTo>
                  <a:cubicBezTo>
                    <a:pt x="9143210" y="1306961"/>
                    <a:pt x="9132240" y="1302572"/>
                    <a:pt x="9122732" y="1302572"/>
                  </a:cubicBezTo>
                  <a:cubicBezTo>
                    <a:pt x="9113224" y="1302572"/>
                    <a:pt x="9102985" y="1299646"/>
                    <a:pt x="9100791" y="1295257"/>
                  </a:cubicBezTo>
                  <a:cubicBezTo>
                    <a:pt x="9098596" y="1291600"/>
                    <a:pt x="9075924" y="1287942"/>
                    <a:pt x="9051057" y="1288674"/>
                  </a:cubicBezTo>
                  <a:lnTo>
                    <a:pt x="9005712" y="1289405"/>
                  </a:lnTo>
                  <a:lnTo>
                    <a:pt x="9067879" y="1302572"/>
                  </a:lnTo>
                  <a:cubicBezTo>
                    <a:pt x="9102253" y="1309887"/>
                    <a:pt x="9132240" y="1314276"/>
                    <a:pt x="9134434" y="1312813"/>
                  </a:cubicBezTo>
                  <a:cubicBezTo>
                    <a:pt x="9137359" y="1311350"/>
                    <a:pt x="9141747" y="1315007"/>
                    <a:pt x="9143942" y="1321590"/>
                  </a:cubicBezTo>
                  <a:cubicBezTo>
                    <a:pt x="9146136" y="1328174"/>
                    <a:pt x="9153449" y="1331100"/>
                    <a:pt x="9160763" y="1329637"/>
                  </a:cubicBezTo>
                  <a:cubicBezTo>
                    <a:pt x="9168077" y="1327442"/>
                    <a:pt x="9193675" y="1323053"/>
                    <a:pt x="9217810" y="1320128"/>
                  </a:cubicBezTo>
                  <a:close/>
                  <a:moveTo>
                    <a:pt x="9372862" y="1327442"/>
                  </a:moveTo>
                  <a:cubicBezTo>
                    <a:pt x="9370667" y="1325248"/>
                    <a:pt x="9364085" y="1324516"/>
                    <a:pt x="9358965" y="1326711"/>
                  </a:cubicBezTo>
                  <a:cubicBezTo>
                    <a:pt x="9353114" y="1328905"/>
                    <a:pt x="9355309" y="1331100"/>
                    <a:pt x="9363354" y="1331100"/>
                  </a:cubicBezTo>
                  <a:cubicBezTo>
                    <a:pt x="9371399" y="1331831"/>
                    <a:pt x="9375787" y="1329637"/>
                    <a:pt x="9372862" y="1327442"/>
                  </a:cubicBezTo>
                  <a:close/>
                  <a:moveTo>
                    <a:pt x="9989410" y="1323785"/>
                  </a:moveTo>
                  <a:cubicBezTo>
                    <a:pt x="9980633" y="1317933"/>
                    <a:pt x="9982096" y="1317202"/>
                    <a:pt x="9996723" y="1320128"/>
                  </a:cubicBezTo>
                  <a:cubicBezTo>
                    <a:pt x="10006963" y="1322322"/>
                    <a:pt x="10025247" y="1325979"/>
                    <a:pt x="10036949" y="1328174"/>
                  </a:cubicBezTo>
                  <a:lnTo>
                    <a:pt x="10058890" y="1332563"/>
                  </a:lnTo>
                  <a:lnTo>
                    <a:pt x="10040606" y="1321590"/>
                  </a:lnTo>
                  <a:lnTo>
                    <a:pt x="10022321" y="1310618"/>
                  </a:lnTo>
                  <a:lnTo>
                    <a:pt x="10039143" y="1309887"/>
                  </a:lnTo>
                  <a:cubicBezTo>
                    <a:pt x="10048651" y="1309887"/>
                    <a:pt x="10062547" y="1313544"/>
                    <a:pt x="10070592" y="1317933"/>
                  </a:cubicBezTo>
                  <a:cubicBezTo>
                    <a:pt x="10078637" y="1322322"/>
                    <a:pt x="10088876" y="1324516"/>
                    <a:pt x="10093996" y="1322322"/>
                  </a:cubicBezTo>
                  <a:cubicBezTo>
                    <a:pt x="10108623" y="1317933"/>
                    <a:pt x="10076443" y="1304035"/>
                    <a:pt x="10036949" y="1298914"/>
                  </a:cubicBezTo>
                  <a:cubicBezTo>
                    <a:pt x="10008425" y="1295257"/>
                    <a:pt x="10002574" y="1295989"/>
                    <a:pt x="10011351" y="1302572"/>
                  </a:cubicBezTo>
                  <a:cubicBezTo>
                    <a:pt x="10020127" y="1309155"/>
                    <a:pt x="10014276" y="1309887"/>
                    <a:pt x="9985753" y="1306229"/>
                  </a:cubicBezTo>
                  <a:cubicBezTo>
                    <a:pt x="9957961" y="1303303"/>
                    <a:pt x="9952110" y="1304035"/>
                    <a:pt x="9960155" y="1309887"/>
                  </a:cubicBezTo>
                  <a:cubicBezTo>
                    <a:pt x="9968200" y="1315739"/>
                    <a:pt x="9963080" y="1317202"/>
                    <a:pt x="9938213" y="1312813"/>
                  </a:cubicBezTo>
                  <a:cubicBezTo>
                    <a:pt x="9919929" y="1310618"/>
                    <a:pt x="9907496" y="1310618"/>
                    <a:pt x="9911153" y="1314276"/>
                  </a:cubicBezTo>
                  <a:cubicBezTo>
                    <a:pt x="9916272" y="1319396"/>
                    <a:pt x="9960155" y="1328905"/>
                    <a:pt x="9989410" y="1331100"/>
                  </a:cubicBezTo>
                  <a:cubicBezTo>
                    <a:pt x="9998917" y="1331831"/>
                    <a:pt x="9998917" y="1331100"/>
                    <a:pt x="9989410" y="1323785"/>
                  </a:cubicBezTo>
                  <a:close/>
                  <a:moveTo>
                    <a:pt x="6183341" y="1313544"/>
                  </a:moveTo>
                  <a:cubicBezTo>
                    <a:pt x="6175296" y="1307692"/>
                    <a:pt x="6165057" y="1302572"/>
                    <a:pt x="6161400" y="1302572"/>
                  </a:cubicBezTo>
                  <a:cubicBezTo>
                    <a:pt x="6157012" y="1303303"/>
                    <a:pt x="6161400" y="1307692"/>
                    <a:pt x="6171639" y="1313544"/>
                  </a:cubicBezTo>
                  <a:cubicBezTo>
                    <a:pt x="6195043" y="1327442"/>
                    <a:pt x="6200894" y="1326711"/>
                    <a:pt x="6183341" y="1313544"/>
                  </a:cubicBezTo>
                  <a:close/>
                  <a:moveTo>
                    <a:pt x="9901645" y="1321590"/>
                  </a:moveTo>
                  <a:cubicBezTo>
                    <a:pt x="9901645" y="1320128"/>
                    <a:pt x="9895062" y="1317202"/>
                    <a:pt x="9887017" y="1315007"/>
                  </a:cubicBezTo>
                  <a:cubicBezTo>
                    <a:pt x="9878972" y="1312813"/>
                    <a:pt x="9872390" y="1314276"/>
                    <a:pt x="9872390" y="1317933"/>
                  </a:cubicBezTo>
                  <a:cubicBezTo>
                    <a:pt x="9872390" y="1321590"/>
                    <a:pt x="9878972" y="1324516"/>
                    <a:pt x="9887017" y="1324516"/>
                  </a:cubicBezTo>
                  <a:cubicBezTo>
                    <a:pt x="9895062" y="1324516"/>
                    <a:pt x="9901645" y="1323053"/>
                    <a:pt x="9901645" y="1321590"/>
                  </a:cubicBezTo>
                  <a:close/>
                  <a:moveTo>
                    <a:pt x="10135684" y="1306229"/>
                  </a:moveTo>
                  <a:cubicBezTo>
                    <a:pt x="10130565" y="1300377"/>
                    <a:pt x="10115937" y="1295989"/>
                    <a:pt x="10103504" y="1295989"/>
                  </a:cubicBezTo>
                  <a:cubicBezTo>
                    <a:pt x="10088145" y="1296720"/>
                    <a:pt x="10085951" y="1298183"/>
                    <a:pt x="10095459" y="1300377"/>
                  </a:cubicBezTo>
                  <a:cubicBezTo>
                    <a:pt x="10103504" y="1302572"/>
                    <a:pt x="10113012" y="1306961"/>
                    <a:pt x="10117400" y="1310618"/>
                  </a:cubicBezTo>
                  <a:cubicBezTo>
                    <a:pt x="10121057" y="1314276"/>
                    <a:pt x="10128371" y="1317202"/>
                    <a:pt x="10134222" y="1317202"/>
                  </a:cubicBezTo>
                  <a:cubicBezTo>
                    <a:pt x="10142998" y="1317202"/>
                    <a:pt x="10142998" y="1315007"/>
                    <a:pt x="10135684" y="1306229"/>
                  </a:cubicBezTo>
                  <a:close/>
                  <a:moveTo>
                    <a:pt x="2456992" y="1301840"/>
                  </a:moveTo>
                  <a:cubicBezTo>
                    <a:pt x="2467231" y="1296720"/>
                    <a:pt x="2478202" y="1296720"/>
                    <a:pt x="2492829" y="1301840"/>
                  </a:cubicBezTo>
                  <a:cubicBezTo>
                    <a:pt x="2509651" y="1307692"/>
                    <a:pt x="2513307" y="1306961"/>
                    <a:pt x="2510382" y="1298914"/>
                  </a:cubicBezTo>
                  <a:cubicBezTo>
                    <a:pt x="2508188" y="1293063"/>
                    <a:pt x="2500874" y="1289405"/>
                    <a:pt x="2494292" y="1289405"/>
                  </a:cubicBezTo>
                  <a:cubicBezTo>
                    <a:pt x="2487709" y="1290137"/>
                    <a:pt x="2472351" y="1288674"/>
                    <a:pt x="2459917" y="1286479"/>
                  </a:cubicBezTo>
                  <a:cubicBezTo>
                    <a:pt x="2448215" y="1284285"/>
                    <a:pt x="2442364" y="1284285"/>
                    <a:pt x="2447484" y="1285748"/>
                  </a:cubicBezTo>
                  <a:cubicBezTo>
                    <a:pt x="2454798" y="1288674"/>
                    <a:pt x="2454066" y="1291600"/>
                    <a:pt x="2443827" y="1299646"/>
                  </a:cubicBezTo>
                  <a:cubicBezTo>
                    <a:pt x="2427737" y="1311350"/>
                    <a:pt x="2436513" y="1312813"/>
                    <a:pt x="2456992" y="1301840"/>
                  </a:cubicBezTo>
                  <a:close/>
                  <a:moveTo>
                    <a:pt x="9384564" y="1304766"/>
                  </a:moveTo>
                  <a:cubicBezTo>
                    <a:pt x="9375056" y="1303303"/>
                    <a:pt x="9358965" y="1303303"/>
                    <a:pt x="9347995" y="1304766"/>
                  </a:cubicBezTo>
                  <a:cubicBezTo>
                    <a:pt x="9336293" y="1306229"/>
                    <a:pt x="9344338" y="1307692"/>
                    <a:pt x="9364085" y="1307692"/>
                  </a:cubicBezTo>
                  <a:cubicBezTo>
                    <a:pt x="9384564" y="1307692"/>
                    <a:pt x="9393340" y="1306229"/>
                    <a:pt x="9384564" y="1304766"/>
                  </a:cubicBezTo>
                  <a:close/>
                  <a:moveTo>
                    <a:pt x="10184686" y="1305498"/>
                  </a:moveTo>
                  <a:cubicBezTo>
                    <a:pt x="10182492" y="1303303"/>
                    <a:pt x="10175910" y="1302572"/>
                    <a:pt x="10170790" y="1304766"/>
                  </a:cubicBezTo>
                  <a:cubicBezTo>
                    <a:pt x="10164939" y="1306961"/>
                    <a:pt x="10167133" y="1309155"/>
                    <a:pt x="10175179" y="1309155"/>
                  </a:cubicBezTo>
                  <a:cubicBezTo>
                    <a:pt x="10183224" y="1309887"/>
                    <a:pt x="10187612" y="1307692"/>
                    <a:pt x="10184686" y="1305498"/>
                  </a:cubicBezTo>
                  <a:close/>
                  <a:moveTo>
                    <a:pt x="4240812" y="1249905"/>
                  </a:moveTo>
                  <a:cubicBezTo>
                    <a:pt x="4240812" y="1240396"/>
                    <a:pt x="4228379" y="1243322"/>
                    <a:pt x="4218871" y="1255025"/>
                  </a:cubicBezTo>
                  <a:cubicBezTo>
                    <a:pt x="4213752" y="1261609"/>
                    <a:pt x="4207901" y="1264535"/>
                    <a:pt x="4205706" y="1262340"/>
                  </a:cubicBezTo>
                  <a:cubicBezTo>
                    <a:pt x="4203512" y="1260877"/>
                    <a:pt x="4197661" y="1264535"/>
                    <a:pt x="4191810" y="1271850"/>
                  </a:cubicBezTo>
                  <a:cubicBezTo>
                    <a:pt x="4185959" y="1278433"/>
                    <a:pt x="4183765" y="1279896"/>
                    <a:pt x="4186691" y="1274044"/>
                  </a:cubicBezTo>
                  <a:cubicBezTo>
                    <a:pt x="4189616" y="1267461"/>
                    <a:pt x="4188885" y="1265266"/>
                    <a:pt x="4183765" y="1268192"/>
                  </a:cubicBezTo>
                  <a:cubicBezTo>
                    <a:pt x="4177914" y="1272581"/>
                    <a:pt x="4177183" y="1282090"/>
                    <a:pt x="4181571" y="1301109"/>
                  </a:cubicBezTo>
                  <a:cubicBezTo>
                    <a:pt x="4183034" y="1305498"/>
                    <a:pt x="4240812" y="1255025"/>
                    <a:pt x="4240812" y="1249905"/>
                  </a:cubicBezTo>
                  <a:close/>
                  <a:moveTo>
                    <a:pt x="9249991" y="1290868"/>
                  </a:moveTo>
                  <a:cubicBezTo>
                    <a:pt x="9251453" y="1289405"/>
                    <a:pt x="9236826" y="1287942"/>
                    <a:pt x="9217079" y="1288674"/>
                  </a:cubicBezTo>
                  <a:cubicBezTo>
                    <a:pt x="9190749" y="1288674"/>
                    <a:pt x="9184898" y="1290868"/>
                    <a:pt x="9195869" y="1295257"/>
                  </a:cubicBezTo>
                  <a:cubicBezTo>
                    <a:pt x="9209034" y="1300377"/>
                    <a:pt x="9241946" y="1297452"/>
                    <a:pt x="9249991" y="1290868"/>
                  </a:cubicBezTo>
                  <a:close/>
                  <a:moveTo>
                    <a:pt x="9304112" y="1297452"/>
                  </a:moveTo>
                  <a:cubicBezTo>
                    <a:pt x="9298993" y="1295989"/>
                    <a:pt x="9290216" y="1295989"/>
                    <a:pt x="9285828" y="1297452"/>
                  </a:cubicBezTo>
                  <a:cubicBezTo>
                    <a:pt x="9280708" y="1299646"/>
                    <a:pt x="9284365" y="1301109"/>
                    <a:pt x="9294605" y="1301109"/>
                  </a:cubicBezTo>
                  <a:cubicBezTo>
                    <a:pt x="9304844" y="1301109"/>
                    <a:pt x="9308501" y="1299646"/>
                    <a:pt x="9304112" y="1297452"/>
                  </a:cubicBezTo>
                  <a:close/>
                  <a:moveTo>
                    <a:pt x="2642761" y="1287942"/>
                  </a:moveTo>
                  <a:cubicBezTo>
                    <a:pt x="2644955" y="1284285"/>
                    <a:pt x="2643492" y="1280627"/>
                    <a:pt x="2639835" y="1280627"/>
                  </a:cubicBezTo>
                  <a:cubicBezTo>
                    <a:pt x="2635447" y="1280627"/>
                    <a:pt x="2631790" y="1284285"/>
                    <a:pt x="2631790" y="1287942"/>
                  </a:cubicBezTo>
                  <a:cubicBezTo>
                    <a:pt x="2631790" y="1292331"/>
                    <a:pt x="2633253" y="1295257"/>
                    <a:pt x="2634716" y="1295257"/>
                  </a:cubicBezTo>
                  <a:cubicBezTo>
                    <a:pt x="2636910" y="1295257"/>
                    <a:pt x="2640567" y="1292331"/>
                    <a:pt x="2642761" y="1287942"/>
                  </a:cubicBezTo>
                  <a:close/>
                  <a:moveTo>
                    <a:pt x="4087955" y="1282822"/>
                  </a:moveTo>
                  <a:cubicBezTo>
                    <a:pt x="4097463" y="1271118"/>
                    <a:pt x="4096732" y="1270387"/>
                    <a:pt x="4085761" y="1279896"/>
                  </a:cubicBezTo>
                  <a:cubicBezTo>
                    <a:pt x="4078447" y="1285016"/>
                    <a:pt x="4072596" y="1290868"/>
                    <a:pt x="4072596" y="1292331"/>
                  </a:cubicBezTo>
                  <a:cubicBezTo>
                    <a:pt x="4072596" y="1298183"/>
                    <a:pt x="4078447" y="1294526"/>
                    <a:pt x="4087955" y="1282822"/>
                  </a:cubicBezTo>
                  <a:close/>
                  <a:moveTo>
                    <a:pt x="6171639" y="1290868"/>
                  </a:moveTo>
                  <a:cubicBezTo>
                    <a:pt x="6171639" y="1289405"/>
                    <a:pt x="6165057" y="1285016"/>
                    <a:pt x="6157743" y="1280627"/>
                  </a:cubicBezTo>
                  <a:cubicBezTo>
                    <a:pt x="6143115" y="1273313"/>
                    <a:pt x="6118249" y="1277701"/>
                    <a:pt x="6124100" y="1287211"/>
                  </a:cubicBezTo>
                  <a:cubicBezTo>
                    <a:pt x="6127025" y="1292331"/>
                    <a:pt x="6171639" y="1295257"/>
                    <a:pt x="6171639" y="1290868"/>
                  </a:cubicBezTo>
                  <a:close/>
                  <a:moveTo>
                    <a:pt x="6588522" y="1275507"/>
                  </a:moveTo>
                  <a:cubicBezTo>
                    <a:pt x="6607538" y="1264535"/>
                    <a:pt x="6611195" y="1264535"/>
                    <a:pt x="6638987" y="1275507"/>
                  </a:cubicBezTo>
                  <a:cubicBezTo>
                    <a:pt x="6672630" y="1289405"/>
                    <a:pt x="6686526" y="1290868"/>
                    <a:pt x="6680675" y="1282090"/>
                  </a:cubicBezTo>
                  <a:cubicBezTo>
                    <a:pt x="6678481" y="1278433"/>
                    <a:pt x="6651420" y="1268192"/>
                    <a:pt x="6620702" y="1258683"/>
                  </a:cubicBezTo>
                  <a:cubicBezTo>
                    <a:pt x="6568044" y="1243322"/>
                    <a:pt x="6564387" y="1243322"/>
                    <a:pt x="6552685" y="1255025"/>
                  </a:cubicBezTo>
                  <a:cubicBezTo>
                    <a:pt x="6541714" y="1266729"/>
                    <a:pt x="6542445" y="1267461"/>
                    <a:pt x="6564387" y="1264535"/>
                  </a:cubicBezTo>
                  <a:cubicBezTo>
                    <a:pt x="6584134" y="1261609"/>
                    <a:pt x="6586328" y="1263072"/>
                    <a:pt x="6579746" y="1271118"/>
                  </a:cubicBezTo>
                  <a:cubicBezTo>
                    <a:pt x="6574626" y="1277701"/>
                    <a:pt x="6563655" y="1279896"/>
                    <a:pt x="6549028" y="1276970"/>
                  </a:cubicBezTo>
                  <a:cubicBezTo>
                    <a:pt x="6531475" y="1274044"/>
                    <a:pt x="6529281" y="1274776"/>
                    <a:pt x="6540983" y="1279896"/>
                  </a:cubicBezTo>
                  <a:cubicBezTo>
                    <a:pt x="6561461" y="1289405"/>
                    <a:pt x="6565849" y="1289405"/>
                    <a:pt x="6588522" y="1275507"/>
                  </a:cubicBezTo>
                  <a:close/>
                  <a:moveTo>
                    <a:pt x="2505262" y="1276238"/>
                  </a:moveTo>
                  <a:cubicBezTo>
                    <a:pt x="2503068" y="1274044"/>
                    <a:pt x="2496486" y="1273313"/>
                    <a:pt x="2491366" y="1275507"/>
                  </a:cubicBezTo>
                  <a:cubicBezTo>
                    <a:pt x="2485515" y="1277701"/>
                    <a:pt x="2487709" y="1279896"/>
                    <a:pt x="2495755" y="1279896"/>
                  </a:cubicBezTo>
                  <a:cubicBezTo>
                    <a:pt x="2503800" y="1280627"/>
                    <a:pt x="2508188" y="1278433"/>
                    <a:pt x="2505262" y="1276238"/>
                  </a:cubicBezTo>
                  <a:close/>
                  <a:moveTo>
                    <a:pt x="6060470" y="1265998"/>
                  </a:moveTo>
                  <a:cubicBezTo>
                    <a:pt x="6069978" y="1250637"/>
                    <a:pt x="6069247" y="1250637"/>
                    <a:pt x="6049500" y="1263072"/>
                  </a:cubicBezTo>
                  <a:cubicBezTo>
                    <a:pt x="6038529" y="1270387"/>
                    <a:pt x="6027558" y="1276970"/>
                    <a:pt x="6026096" y="1278433"/>
                  </a:cubicBezTo>
                  <a:cubicBezTo>
                    <a:pt x="6024633" y="1279896"/>
                    <a:pt x="6029021" y="1280627"/>
                    <a:pt x="6037066" y="1280627"/>
                  </a:cubicBezTo>
                  <a:cubicBezTo>
                    <a:pt x="6045111" y="1280627"/>
                    <a:pt x="6055351" y="1274044"/>
                    <a:pt x="6060470" y="1265998"/>
                  </a:cubicBezTo>
                  <a:close/>
                  <a:moveTo>
                    <a:pt x="6519042" y="1273313"/>
                  </a:moveTo>
                  <a:cubicBezTo>
                    <a:pt x="6521236" y="1269655"/>
                    <a:pt x="6518310" y="1265998"/>
                    <a:pt x="6512459" y="1265998"/>
                  </a:cubicBezTo>
                  <a:cubicBezTo>
                    <a:pt x="6506608" y="1265998"/>
                    <a:pt x="6499294" y="1269655"/>
                    <a:pt x="6497100" y="1273313"/>
                  </a:cubicBezTo>
                  <a:cubicBezTo>
                    <a:pt x="6494906" y="1277701"/>
                    <a:pt x="6497832" y="1280627"/>
                    <a:pt x="6503683" y="1280627"/>
                  </a:cubicBezTo>
                  <a:cubicBezTo>
                    <a:pt x="6509534" y="1280627"/>
                    <a:pt x="6516847" y="1277701"/>
                    <a:pt x="6519042" y="1273313"/>
                  </a:cubicBezTo>
                  <a:close/>
                  <a:moveTo>
                    <a:pt x="6710661" y="1276238"/>
                  </a:moveTo>
                  <a:cubicBezTo>
                    <a:pt x="6708467" y="1274044"/>
                    <a:pt x="6701885" y="1273313"/>
                    <a:pt x="6696765" y="1275507"/>
                  </a:cubicBezTo>
                  <a:cubicBezTo>
                    <a:pt x="6690914" y="1277701"/>
                    <a:pt x="6693108" y="1279896"/>
                    <a:pt x="6701154" y="1279896"/>
                  </a:cubicBezTo>
                  <a:cubicBezTo>
                    <a:pt x="6709199" y="1280627"/>
                    <a:pt x="6713587" y="1278433"/>
                    <a:pt x="6710661" y="1276238"/>
                  </a:cubicBezTo>
                  <a:close/>
                  <a:moveTo>
                    <a:pt x="2602535" y="1260877"/>
                  </a:moveTo>
                  <a:cubicBezTo>
                    <a:pt x="2602535" y="1258683"/>
                    <a:pt x="2595953" y="1258683"/>
                    <a:pt x="2587908" y="1260877"/>
                  </a:cubicBezTo>
                  <a:cubicBezTo>
                    <a:pt x="2579862" y="1263072"/>
                    <a:pt x="2573280" y="1261609"/>
                    <a:pt x="2573280" y="1257951"/>
                  </a:cubicBezTo>
                  <a:cubicBezTo>
                    <a:pt x="2573280" y="1254294"/>
                    <a:pt x="2569623" y="1251368"/>
                    <a:pt x="2565235" y="1251368"/>
                  </a:cubicBezTo>
                  <a:cubicBezTo>
                    <a:pt x="2559384" y="1251368"/>
                    <a:pt x="2559384" y="1254294"/>
                    <a:pt x="2565235" y="1261609"/>
                  </a:cubicBezTo>
                  <a:cubicBezTo>
                    <a:pt x="2572549" y="1270387"/>
                    <a:pt x="2602535" y="1269655"/>
                    <a:pt x="2602535" y="1260877"/>
                  </a:cubicBezTo>
                  <a:close/>
                  <a:moveTo>
                    <a:pt x="5593122" y="1264535"/>
                  </a:moveTo>
                  <a:cubicBezTo>
                    <a:pt x="5601167" y="1257220"/>
                    <a:pt x="5602630" y="1257220"/>
                    <a:pt x="5598242" y="1264535"/>
                  </a:cubicBezTo>
                  <a:cubicBezTo>
                    <a:pt x="5591660" y="1275507"/>
                    <a:pt x="5612869" y="1276970"/>
                    <a:pt x="5619452" y="1265998"/>
                  </a:cubicBezTo>
                  <a:cubicBezTo>
                    <a:pt x="5622377" y="1261609"/>
                    <a:pt x="5627497" y="1260877"/>
                    <a:pt x="5631885" y="1263072"/>
                  </a:cubicBezTo>
                  <a:cubicBezTo>
                    <a:pt x="5637005" y="1265998"/>
                    <a:pt x="5637736" y="1264535"/>
                    <a:pt x="5634811" y="1260146"/>
                  </a:cubicBezTo>
                  <a:cubicBezTo>
                    <a:pt x="5631885" y="1255025"/>
                    <a:pt x="5624571" y="1251368"/>
                    <a:pt x="5618720" y="1251368"/>
                  </a:cubicBezTo>
                  <a:cubicBezTo>
                    <a:pt x="5611407" y="1251368"/>
                    <a:pt x="5615795" y="1244053"/>
                    <a:pt x="5629691" y="1232349"/>
                  </a:cubicBezTo>
                  <a:cubicBezTo>
                    <a:pt x="5642124" y="1222109"/>
                    <a:pt x="5650901" y="1211136"/>
                    <a:pt x="5648707" y="1208211"/>
                  </a:cubicBezTo>
                  <a:cubicBezTo>
                    <a:pt x="5647244" y="1204553"/>
                    <a:pt x="5653826" y="1198701"/>
                    <a:pt x="5664066" y="1193581"/>
                  </a:cubicBezTo>
                  <a:cubicBezTo>
                    <a:pt x="5674305" y="1189192"/>
                    <a:pt x="5680887" y="1182609"/>
                    <a:pt x="5678693" y="1179683"/>
                  </a:cubicBezTo>
                  <a:cubicBezTo>
                    <a:pt x="5677230" y="1176757"/>
                    <a:pt x="5683813" y="1170905"/>
                    <a:pt x="5693321" y="1165784"/>
                  </a:cubicBezTo>
                  <a:cubicBezTo>
                    <a:pt x="5702828" y="1161396"/>
                    <a:pt x="5710874" y="1159933"/>
                    <a:pt x="5710874" y="1163590"/>
                  </a:cubicBezTo>
                  <a:cubicBezTo>
                    <a:pt x="5710874" y="1166516"/>
                    <a:pt x="5705754" y="1171636"/>
                    <a:pt x="5699172" y="1173831"/>
                  </a:cubicBezTo>
                  <a:cubicBezTo>
                    <a:pt x="5693321" y="1176025"/>
                    <a:pt x="5690395" y="1181877"/>
                    <a:pt x="5693321" y="1186266"/>
                  </a:cubicBezTo>
                  <a:cubicBezTo>
                    <a:pt x="5696246" y="1192118"/>
                    <a:pt x="5695515" y="1192849"/>
                    <a:pt x="5690395" y="1189923"/>
                  </a:cubicBezTo>
                  <a:cubicBezTo>
                    <a:pt x="5685275" y="1186997"/>
                    <a:pt x="5681619" y="1187729"/>
                    <a:pt x="5681619" y="1192118"/>
                  </a:cubicBezTo>
                  <a:cubicBezTo>
                    <a:pt x="5681619" y="1195775"/>
                    <a:pt x="5686007" y="1200896"/>
                    <a:pt x="5691126" y="1203090"/>
                  </a:cubicBezTo>
                  <a:cubicBezTo>
                    <a:pt x="5695515" y="1205285"/>
                    <a:pt x="5693321" y="1206016"/>
                    <a:pt x="5684544" y="1203822"/>
                  </a:cubicBezTo>
                  <a:cubicBezTo>
                    <a:pt x="5675036" y="1200896"/>
                    <a:pt x="5663334" y="1206748"/>
                    <a:pt x="5649438" y="1221377"/>
                  </a:cubicBezTo>
                  <a:lnTo>
                    <a:pt x="5629691" y="1241859"/>
                  </a:lnTo>
                  <a:lnTo>
                    <a:pt x="5647975" y="1245516"/>
                  </a:lnTo>
                  <a:cubicBezTo>
                    <a:pt x="5658215" y="1247711"/>
                    <a:pt x="5664797" y="1246248"/>
                    <a:pt x="5662603" y="1243322"/>
                  </a:cubicBezTo>
                  <a:cubicBezTo>
                    <a:pt x="5660409" y="1239664"/>
                    <a:pt x="5664066" y="1236738"/>
                    <a:pt x="5671379" y="1236738"/>
                  </a:cubicBezTo>
                  <a:cubicBezTo>
                    <a:pt x="5693321" y="1236738"/>
                    <a:pt x="5754025" y="1199433"/>
                    <a:pt x="5749636" y="1188460"/>
                  </a:cubicBezTo>
                  <a:cubicBezTo>
                    <a:pt x="5747442" y="1182609"/>
                    <a:pt x="5740860" y="1178220"/>
                    <a:pt x="5734277" y="1178220"/>
                  </a:cubicBezTo>
                  <a:cubicBezTo>
                    <a:pt x="5728427" y="1178220"/>
                    <a:pt x="5725501" y="1176025"/>
                    <a:pt x="5727695" y="1173099"/>
                  </a:cubicBezTo>
                  <a:cubicBezTo>
                    <a:pt x="5733546" y="1167979"/>
                    <a:pt x="5702828" y="1144571"/>
                    <a:pt x="5694783" y="1147497"/>
                  </a:cubicBezTo>
                  <a:cubicBezTo>
                    <a:pt x="5691126" y="1148229"/>
                    <a:pt x="5688932" y="1145303"/>
                    <a:pt x="5688932" y="1140183"/>
                  </a:cubicBezTo>
                  <a:cubicBezTo>
                    <a:pt x="5688932" y="1129210"/>
                    <a:pt x="5677962" y="1140183"/>
                    <a:pt x="5677962" y="1151155"/>
                  </a:cubicBezTo>
                  <a:cubicBezTo>
                    <a:pt x="5677962" y="1156275"/>
                    <a:pt x="5672111" y="1159201"/>
                    <a:pt x="5665528" y="1159201"/>
                  </a:cubicBezTo>
                  <a:cubicBezTo>
                    <a:pt x="5652364" y="1157738"/>
                    <a:pt x="5650901" y="1170905"/>
                    <a:pt x="5662603" y="1178951"/>
                  </a:cubicBezTo>
                  <a:cubicBezTo>
                    <a:pt x="5666260" y="1181877"/>
                    <a:pt x="5661871" y="1186266"/>
                    <a:pt x="5653095" y="1189192"/>
                  </a:cubicBezTo>
                  <a:cubicBezTo>
                    <a:pt x="5645050" y="1191386"/>
                    <a:pt x="5634079" y="1200164"/>
                    <a:pt x="5629691" y="1208211"/>
                  </a:cubicBezTo>
                  <a:cubicBezTo>
                    <a:pt x="5626034" y="1216257"/>
                    <a:pt x="5619452" y="1220646"/>
                    <a:pt x="5615064" y="1218451"/>
                  </a:cubicBezTo>
                  <a:cubicBezTo>
                    <a:pt x="5611407" y="1215525"/>
                    <a:pt x="5609213" y="1217720"/>
                    <a:pt x="5609944" y="1223572"/>
                  </a:cubicBezTo>
                  <a:cubicBezTo>
                    <a:pt x="5611407" y="1228692"/>
                    <a:pt x="5607750" y="1232349"/>
                    <a:pt x="5603362" y="1231618"/>
                  </a:cubicBezTo>
                  <a:cubicBezTo>
                    <a:pt x="5598242" y="1230155"/>
                    <a:pt x="5594585" y="1232349"/>
                    <a:pt x="5596048" y="1236007"/>
                  </a:cubicBezTo>
                  <a:cubicBezTo>
                    <a:pt x="5596779" y="1239664"/>
                    <a:pt x="5594585" y="1242590"/>
                    <a:pt x="5590928" y="1242590"/>
                  </a:cubicBezTo>
                  <a:cubicBezTo>
                    <a:pt x="5584346" y="1242590"/>
                    <a:pt x="5571913" y="1258683"/>
                    <a:pt x="5571913" y="1268192"/>
                  </a:cubicBezTo>
                  <a:cubicBezTo>
                    <a:pt x="5571913" y="1276238"/>
                    <a:pt x="5582152" y="1274044"/>
                    <a:pt x="5593122" y="1264535"/>
                  </a:cubicBezTo>
                  <a:close/>
                  <a:moveTo>
                    <a:pt x="2536711" y="1258683"/>
                  </a:moveTo>
                  <a:cubicBezTo>
                    <a:pt x="2542562" y="1255025"/>
                    <a:pt x="2544757" y="1251368"/>
                    <a:pt x="2540368" y="1251368"/>
                  </a:cubicBezTo>
                  <a:cubicBezTo>
                    <a:pt x="2536711" y="1251368"/>
                    <a:pt x="2527935" y="1255025"/>
                    <a:pt x="2522084" y="1258683"/>
                  </a:cubicBezTo>
                  <a:cubicBezTo>
                    <a:pt x="2516233" y="1262340"/>
                    <a:pt x="2514770" y="1265998"/>
                    <a:pt x="2518427" y="1265998"/>
                  </a:cubicBezTo>
                  <a:cubicBezTo>
                    <a:pt x="2522815" y="1265998"/>
                    <a:pt x="2530860" y="1262340"/>
                    <a:pt x="2536711" y="1258683"/>
                  </a:cubicBezTo>
                  <a:close/>
                  <a:moveTo>
                    <a:pt x="2761975" y="1242590"/>
                  </a:moveTo>
                  <a:cubicBezTo>
                    <a:pt x="2732720" y="1227229"/>
                    <a:pt x="2707853" y="1225035"/>
                    <a:pt x="2734182" y="1240396"/>
                  </a:cubicBezTo>
                  <a:cubicBezTo>
                    <a:pt x="2757586" y="1253563"/>
                    <a:pt x="2752467" y="1253563"/>
                    <a:pt x="2715898" y="1240396"/>
                  </a:cubicBezTo>
                  <a:cubicBezTo>
                    <a:pt x="2699808" y="1234544"/>
                    <a:pt x="2693225" y="1230155"/>
                    <a:pt x="2700539" y="1229424"/>
                  </a:cubicBezTo>
                  <a:cubicBezTo>
                    <a:pt x="2708584" y="1229424"/>
                    <a:pt x="2712973" y="1227229"/>
                    <a:pt x="2710778" y="1225035"/>
                  </a:cubicBezTo>
                  <a:cubicBezTo>
                    <a:pt x="2708584" y="1222840"/>
                    <a:pt x="2695420" y="1224303"/>
                    <a:pt x="2682255" y="1228692"/>
                  </a:cubicBezTo>
                  <a:cubicBezTo>
                    <a:pt x="2668359" y="1232349"/>
                    <a:pt x="2661776" y="1236007"/>
                    <a:pt x="2666896" y="1236007"/>
                  </a:cubicBezTo>
                  <a:cubicBezTo>
                    <a:pt x="2683718" y="1237470"/>
                    <a:pt x="2686643" y="1238201"/>
                    <a:pt x="2701271" y="1248442"/>
                  </a:cubicBezTo>
                  <a:cubicBezTo>
                    <a:pt x="2709316" y="1254294"/>
                    <a:pt x="2729794" y="1257951"/>
                    <a:pt x="2750273" y="1257220"/>
                  </a:cubicBezTo>
                  <a:lnTo>
                    <a:pt x="2785379" y="1255757"/>
                  </a:lnTo>
                  <a:lnTo>
                    <a:pt x="2761975" y="1242590"/>
                  </a:lnTo>
                  <a:close/>
                  <a:moveTo>
                    <a:pt x="2836575" y="1249905"/>
                  </a:moveTo>
                  <a:cubicBezTo>
                    <a:pt x="2836575" y="1245516"/>
                    <a:pt x="2834381" y="1244053"/>
                    <a:pt x="2832186" y="1246248"/>
                  </a:cubicBezTo>
                  <a:cubicBezTo>
                    <a:pt x="2829261" y="1248442"/>
                    <a:pt x="2820484" y="1247711"/>
                    <a:pt x="2811708" y="1243322"/>
                  </a:cubicBezTo>
                  <a:cubicBezTo>
                    <a:pt x="2797080" y="1236007"/>
                    <a:pt x="2797080" y="1236007"/>
                    <a:pt x="2810245" y="1246979"/>
                  </a:cubicBezTo>
                  <a:cubicBezTo>
                    <a:pt x="2827798" y="1260877"/>
                    <a:pt x="2836575" y="1261609"/>
                    <a:pt x="2836575" y="1249905"/>
                  </a:cubicBezTo>
                  <a:close/>
                  <a:moveTo>
                    <a:pt x="6533669" y="1251368"/>
                  </a:moveTo>
                  <a:cubicBezTo>
                    <a:pt x="6535863" y="1247711"/>
                    <a:pt x="6535132" y="1244053"/>
                    <a:pt x="6530743" y="1244053"/>
                  </a:cubicBezTo>
                  <a:cubicBezTo>
                    <a:pt x="6527087" y="1244053"/>
                    <a:pt x="6521236" y="1247711"/>
                    <a:pt x="6519042" y="1251368"/>
                  </a:cubicBezTo>
                  <a:cubicBezTo>
                    <a:pt x="6516847" y="1255757"/>
                    <a:pt x="6517579" y="1258683"/>
                    <a:pt x="6521967" y="1258683"/>
                  </a:cubicBezTo>
                  <a:cubicBezTo>
                    <a:pt x="6525624" y="1258683"/>
                    <a:pt x="6531475" y="1255757"/>
                    <a:pt x="6533669" y="1251368"/>
                  </a:cubicBezTo>
                  <a:close/>
                  <a:moveTo>
                    <a:pt x="8565425" y="1253563"/>
                  </a:moveTo>
                  <a:cubicBezTo>
                    <a:pt x="8560305" y="1252100"/>
                    <a:pt x="8550066" y="1252100"/>
                    <a:pt x="8543484" y="1253563"/>
                  </a:cubicBezTo>
                  <a:cubicBezTo>
                    <a:pt x="8536170" y="1255757"/>
                    <a:pt x="8540558" y="1257220"/>
                    <a:pt x="8552260" y="1257220"/>
                  </a:cubicBezTo>
                  <a:cubicBezTo>
                    <a:pt x="8564694" y="1257220"/>
                    <a:pt x="8569813" y="1255757"/>
                    <a:pt x="8565425" y="1253563"/>
                  </a:cubicBezTo>
                  <a:close/>
                  <a:moveTo>
                    <a:pt x="1229747" y="1246248"/>
                  </a:moveTo>
                  <a:cubicBezTo>
                    <a:pt x="1224627" y="1244785"/>
                    <a:pt x="1215850" y="1244785"/>
                    <a:pt x="1211462" y="1246248"/>
                  </a:cubicBezTo>
                  <a:cubicBezTo>
                    <a:pt x="1206343" y="1248442"/>
                    <a:pt x="1209999" y="1249905"/>
                    <a:pt x="1220239" y="1249905"/>
                  </a:cubicBezTo>
                  <a:cubicBezTo>
                    <a:pt x="1230478" y="1249905"/>
                    <a:pt x="1234135" y="1248442"/>
                    <a:pt x="1229747" y="1246248"/>
                  </a:cubicBezTo>
                  <a:close/>
                  <a:moveTo>
                    <a:pt x="2624476" y="1244053"/>
                  </a:moveTo>
                  <a:cubicBezTo>
                    <a:pt x="2624476" y="1240396"/>
                    <a:pt x="2623014" y="1236738"/>
                    <a:pt x="2621551" y="1236738"/>
                  </a:cubicBezTo>
                  <a:cubicBezTo>
                    <a:pt x="2619357" y="1236738"/>
                    <a:pt x="2615700" y="1240396"/>
                    <a:pt x="2613506" y="1244053"/>
                  </a:cubicBezTo>
                  <a:cubicBezTo>
                    <a:pt x="2611312" y="1248442"/>
                    <a:pt x="2612774" y="1251368"/>
                    <a:pt x="2616431" y="1251368"/>
                  </a:cubicBezTo>
                  <a:cubicBezTo>
                    <a:pt x="2620819" y="1251368"/>
                    <a:pt x="2624476" y="1248442"/>
                    <a:pt x="2624476" y="1244053"/>
                  </a:cubicBezTo>
                  <a:close/>
                  <a:moveTo>
                    <a:pt x="4160361" y="1225035"/>
                  </a:moveTo>
                  <a:cubicBezTo>
                    <a:pt x="4160361" y="1217720"/>
                    <a:pt x="4145734" y="1222840"/>
                    <a:pt x="4130375" y="1236738"/>
                  </a:cubicBezTo>
                  <a:lnTo>
                    <a:pt x="4112822" y="1251368"/>
                  </a:lnTo>
                  <a:lnTo>
                    <a:pt x="4136957" y="1239664"/>
                  </a:lnTo>
                  <a:cubicBezTo>
                    <a:pt x="4149391" y="1233812"/>
                    <a:pt x="4160361" y="1227229"/>
                    <a:pt x="4160361" y="1225035"/>
                  </a:cubicBezTo>
                  <a:close/>
                  <a:moveTo>
                    <a:pt x="6822562" y="1237470"/>
                  </a:moveTo>
                  <a:cubicBezTo>
                    <a:pt x="6822562" y="1234544"/>
                    <a:pt x="6815979" y="1232349"/>
                    <a:pt x="6808665" y="1231618"/>
                  </a:cubicBezTo>
                  <a:cubicBezTo>
                    <a:pt x="6799158" y="1230887"/>
                    <a:pt x="6795501" y="1233812"/>
                    <a:pt x="6797695" y="1240396"/>
                  </a:cubicBezTo>
                  <a:cubicBezTo>
                    <a:pt x="6801352" y="1249905"/>
                    <a:pt x="6822562" y="1247711"/>
                    <a:pt x="6822562" y="1237470"/>
                  </a:cubicBezTo>
                  <a:close/>
                  <a:moveTo>
                    <a:pt x="8631980" y="1240396"/>
                  </a:moveTo>
                  <a:cubicBezTo>
                    <a:pt x="8647339" y="1228692"/>
                    <a:pt x="8645876" y="1228692"/>
                    <a:pt x="8588829" y="1236007"/>
                  </a:cubicBezTo>
                  <a:cubicBezTo>
                    <a:pt x="8580052" y="1237470"/>
                    <a:pt x="8600531" y="1251368"/>
                    <a:pt x="8610770" y="1251368"/>
                  </a:cubicBezTo>
                  <a:cubicBezTo>
                    <a:pt x="8615158" y="1250637"/>
                    <a:pt x="8624666" y="1246248"/>
                    <a:pt x="8631980" y="1240396"/>
                  </a:cubicBezTo>
                  <a:close/>
                  <a:moveTo>
                    <a:pt x="8557380" y="1238933"/>
                  </a:moveTo>
                  <a:cubicBezTo>
                    <a:pt x="8544215" y="1237470"/>
                    <a:pt x="8535439" y="1232349"/>
                    <a:pt x="8537633" y="1228692"/>
                  </a:cubicBezTo>
                  <a:cubicBezTo>
                    <a:pt x="8540558" y="1225035"/>
                    <a:pt x="8536170" y="1221377"/>
                    <a:pt x="8528856" y="1221377"/>
                  </a:cubicBezTo>
                  <a:cubicBezTo>
                    <a:pt x="8521543" y="1220646"/>
                    <a:pt x="8525199" y="1217720"/>
                    <a:pt x="8537633" y="1214062"/>
                  </a:cubicBezTo>
                  <a:cubicBezTo>
                    <a:pt x="8552260" y="1210405"/>
                    <a:pt x="8544215" y="1209673"/>
                    <a:pt x="8514229" y="1212599"/>
                  </a:cubicBezTo>
                  <a:cubicBezTo>
                    <a:pt x="8483511" y="1214794"/>
                    <a:pt x="8468152" y="1213331"/>
                    <a:pt x="8468152" y="1208211"/>
                  </a:cubicBezTo>
                  <a:cubicBezTo>
                    <a:pt x="8468152" y="1203090"/>
                    <a:pt x="8455719" y="1201627"/>
                    <a:pt x="8433778" y="1203822"/>
                  </a:cubicBezTo>
                  <a:cubicBezTo>
                    <a:pt x="8406717" y="1206748"/>
                    <a:pt x="8402329" y="1206016"/>
                    <a:pt x="8413299" y="1200164"/>
                  </a:cubicBezTo>
                  <a:cubicBezTo>
                    <a:pt x="8424270" y="1195044"/>
                    <a:pt x="8417687" y="1193581"/>
                    <a:pt x="8387701" y="1196507"/>
                  </a:cubicBezTo>
                  <a:cubicBezTo>
                    <a:pt x="8359178" y="1198701"/>
                    <a:pt x="8352595" y="1197970"/>
                    <a:pt x="8365760" y="1193581"/>
                  </a:cubicBezTo>
                  <a:lnTo>
                    <a:pt x="8384045" y="1186997"/>
                  </a:lnTo>
                  <a:lnTo>
                    <a:pt x="8365760" y="1186266"/>
                  </a:lnTo>
                  <a:cubicBezTo>
                    <a:pt x="8355521" y="1185535"/>
                    <a:pt x="8339431" y="1183340"/>
                    <a:pt x="8329191" y="1181877"/>
                  </a:cubicBezTo>
                  <a:cubicBezTo>
                    <a:pt x="8312370" y="1178220"/>
                    <a:pt x="8312370" y="1178220"/>
                    <a:pt x="8326266" y="1184803"/>
                  </a:cubicBezTo>
                  <a:cubicBezTo>
                    <a:pt x="8335042" y="1188460"/>
                    <a:pt x="8344550" y="1195044"/>
                    <a:pt x="8347476" y="1199433"/>
                  </a:cubicBezTo>
                  <a:cubicBezTo>
                    <a:pt x="8349670" y="1203822"/>
                    <a:pt x="8358446" y="1207479"/>
                    <a:pt x="8366492" y="1207479"/>
                  </a:cubicBezTo>
                  <a:cubicBezTo>
                    <a:pt x="8374537" y="1207479"/>
                    <a:pt x="8378925" y="1210405"/>
                    <a:pt x="8376731" y="1214794"/>
                  </a:cubicBezTo>
                  <a:cubicBezTo>
                    <a:pt x="8373805" y="1219183"/>
                    <a:pt x="8384045" y="1220646"/>
                    <a:pt x="8403791" y="1219183"/>
                  </a:cubicBezTo>
                  <a:cubicBezTo>
                    <a:pt x="8421344" y="1217720"/>
                    <a:pt x="8428658" y="1218451"/>
                    <a:pt x="8420613" y="1220646"/>
                  </a:cubicBezTo>
                  <a:cubicBezTo>
                    <a:pt x="8395746" y="1227229"/>
                    <a:pt x="8474003" y="1242590"/>
                    <a:pt x="8530319" y="1241859"/>
                  </a:cubicBezTo>
                  <a:cubicBezTo>
                    <a:pt x="8558843" y="1241859"/>
                    <a:pt x="8570545" y="1240396"/>
                    <a:pt x="8557380" y="1238933"/>
                  </a:cubicBezTo>
                  <a:close/>
                  <a:moveTo>
                    <a:pt x="5589465" y="1224303"/>
                  </a:moveTo>
                  <a:cubicBezTo>
                    <a:pt x="5591660" y="1219183"/>
                    <a:pt x="5589465" y="1214794"/>
                    <a:pt x="5584346" y="1214794"/>
                  </a:cubicBezTo>
                  <a:cubicBezTo>
                    <a:pt x="5578495" y="1214794"/>
                    <a:pt x="5579226" y="1211868"/>
                    <a:pt x="5586540" y="1207479"/>
                  </a:cubicBezTo>
                  <a:cubicBezTo>
                    <a:pt x="5594585" y="1202359"/>
                    <a:pt x="5591660" y="1201627"/>
                    <a:pt x="5575569" y="1203090"/>
                  </a:cubicBezTo>
                  <a:cubicBezTo>
                    <a:pt x="5545583" y="1206748"/>
                    <a:pt x="5544120" y="1207479"/>
                    <a:pt x="5560942" y="1215525"/>
                  </a:cubicBezTo>
                  <a:cubicBezTo>
                    <a:pt x="5573375" y="1220646"/>
                    <a:pt x="5572644" y="1221377"/>
                    <a:pt x="5554360" y="1219914"/>
                  </a:cubicBezTo>
                  <a:cubicBezTo>
                    <a:pt x="5542658" y="1219183"/>
                    <a:pt x="5531687" y="1222109"/>
                    <a:pt x="5530224" y="1225766"/>
                  </a:cubicBezTo>
                  <a:cubicBezTo>
                    <a:pt x="5526567" y="1236738"/>
                    <a:pt x="5585077" y="1236007"/>
                    <a:pt x="5589465" y="1224303"/>
                  </a:cubicBezTo>
                  <a:close/>
                  <a:moveTo>
                    <a:pt x="5882746" y="1229424"/>
                  </a:moveTo>
                  <a:cubicBezTo>
                    <a:pt x="5880552" y="1225766"/>
                    <a:pt x="5882015" y="1222109"/>
                    <a:pt x="5887135" y="1222109"/>
                  </a:cubicBezTo>
                  <a:cubicBezTo>
                    <a:pt x="5891523" y="1222109"/>
                    <a:pt x="5900299" y="1216257"/>
                    <a:pt x="5906150" y="1209673"/>
                  </a:cubicBezTo>
                  <a:cubicBezTo>
                    <a:pt x="5912001" y="1202359"/>
                    <a:pt x="5914927" y="1200896"/>
                    <a:pt x="5912001" y="1206016"/>
                  </a:cubicBezTo>
                  <a:cubicBezTo>
                    <a:pt x="5909807" y="1210405"/>
                    <a:pt x="5911270" y="1214794"/>
                    <a:pt x="5914927" y="1214794"/>
                  </a:cubicBezTo>
                  <a:cubicBezTo>
                    <a:pt x="5928092" y="1214794"/>
                    <a:pt x="5923703" y="1200896"/>
                    <a:pt x="5908344" y="1192849"/>
                  </a:cubicBezTo>
                  <a:cubicBezTo>
                    <a:pt x="5900299" y="1188460"/>
                    <a:pt x="5895180" y="1181146"/>
                    <a:pt x="5898105" y="1177488"/>
                  </a:cubicBezTo>
                  <a:cubicBezTo>
                    <a:pt x="5901031" y="1172368"/>
                    <a:pt x="5895911" y="1173099"/>
                    <a:pt x="5886403" y="1178220"/>
                  </a:cubicBezTo>
                  <a:cubicBezTo>
                    <a:pt x="5871776" y="1186266"/>
                    <a:pt x="5870313" y="1185535"/>
                    <a:pt x="5873970" y="1175294"/>
                  </a:cubicBezTo>
                  <a:cubicBezTo>
                    <a:pt x="5876895" y="1168710"/>
                    <a:pt x="5875433" y="1163590"/>
                    <a:pt x="5871776" y="1163590"/>
                  </a:cubicBezTo>
                  <a:cubicBezTo>
                    <a:pt x="5861537" y="1163590"/>
                    <a:pt x="5856417" y="1176757"/>
                    <a:pt x="5864462" y="1181877"/>
                  </a:cubicBezTo>
                  <a:cubicBezTo>
                    <a:pt x="5868850" y="1184803"/>
                    <a:pt x="5869582" y="1190655"/>
                    <a:pt x="5865193" y="1197970"/>
                  </a:cubicBezTo>
                  <a:cubicBezTo>
                    <a:pt x="5861537" y="1206016"/>
                    <a:pt x="5862999" y="1214062"/>
                    <a:pt x="5871044" y="1222840"/>
                  </a:cubicBezTo>
                  <a:cubicBezTo>
                    <a:pt x="5883478" y="1237470"/>
                    <a:pt x="5890060" y="1241127"/>
                    <a:pt x="5882746" y="1229424"/>
                  </a:cubicBezTo>
                  <a:close/>
                  <a:moveTo>
                    <a:pt x="6167982" y="1219914"/>
                  </a:moveTo>
                  <a:cubicBezTo>
                    <a:pt x="6167982" y="1214794"/>
                    <a:pt x="6173102" y="1211136"/>
                    <a:pt x="6178953" y="1211136"/>
                  </a:cubicBezTo>
                  <a:cubicBezTo>
                    <a:pt x="6184804" y="1210405"/>
                    <a:pt x="6189192" y="1206016"/>
                    <a:pt x="6187729" y="1200896"/>
                  </a:cubicBezTo>
                  <a:cubicBezTo>
                    <a:pt x="6186998" y="1195775"/>
                    <a:pt x="6189923" y="1186997"/>
                    <a:pt x="6194312" y="1181146"/>
                  </a:cubicBezTo>
                  <a:cubicBezTo>
                    <a:pt x="6199431" y="1175294"/>
                    <a:pt x="6199431" y="1170905"/>
                    <a:pt x="6195043" y="1170905"/>
                  </a:cubicBezTo>
                  <a:cubicBezTo>
                    <a:pt x="6191386" y="1170905"/>
                    <a:pt x="6184072" y="1176025"/>
                    <a:pt x="6178953" y="1181877"/>
                  </a:cubicBezTo>
                  <a:cubicBezTo>
                    <a:pt x="6173833" y="1188460"/>
                    <a:pt x="6165057" y="1192118"/>
                    <a:pt x="6159937" y="1189923"/>
                  </a:cubicBezTo>
                  <a:cubicBezTo>
                    <a:pt x="6154817" y="1187729"/>
                    <a:pt x="6148235" y="1189923"/>
                    <a:pt x="6145310" y="1194312"/>
                  </a:cubicBezTo>
                  <a:cubicBezTo>
                    <a:pt x="6141653" y="1199433"/>
                    <a:pt x="6143847" y="1200164"/>
                    <a:pt x="6150429" y="1196507"/>
                  </a:cubicBezTo>
                  <a:cubicBezTo>
                    <a:pt x="6159206" y="1190655"/>
                    <a:pt x="6159206" y="1192118"/>
                    <a:pt x="6150429" y="1202359"/>
                  </a:cubicBezTo>
                  <a:cubicBezTo>
                    <a:pt x="6142384" y="1212599"/>
                    <a:pt x="6142384" y="1215525"/>
                    <a:pt x="6152623" y="1219183"/>
                  </a:cubicBezTo>
                  <a:cubicBezTo>
                    <a:pt x="6159206" y="1221377"/>
                    <a:pt x="6162131" y="1227229"/>
                    <a:pt x="6159206" y="1232349"/>
                  </a:cubicBezTo>
                  <a:cubicBezTo>
                    <a:pt x="6157012" y="1236738"/>
                    <a:pt x="6157743" y="1237470"/>
                    <a:pt x="6161400" y="1234544"/>
                  </a:cubicBezTo>
                  <a:cubicBezTo>
                    <a:pt x="6165057" y="1230887"/>
                    <a:pt x="6167982" y="1224303"/>
                    <a:pt x="6167982" y="1219914"/>
                  </a:cubicBezTo>
                  <a:close/>
                  <a:moveTo>
                    <a:pt x="7600743" y="1212599"/>
                  </a:moveTo>
                  <a:cubicBezTo>
                    <a:pt x="7586847" y="1204553"/>
                    <a:pt x="7563443" y="1221377"/>
                    <a:pt x="7576608" y="1230155"/>
                  </a:cubicBezTo>
                  <a:cubicBezTo>
                    <a:pt x="7581728" y="1233081"/>
                    <a:pt x="7591235" y="1231618"/>
                    <a:pt x="7598549" y="1227229"/>
                  </a:cubicBezTo>
                  <a:cubicBezTo>
                    <a:pt x="7610251" y="1219914"/>
                    <a:pt x="7610982" y="1217720"/>
                    <a:pt x="7600743" y="1212599"/>
                  </a:cubicBezTo>
                  <a:close/>
                  <a:moveTo>
                    <a:pt x="9001324" y="1233812"/>
                  </a:moveTo>
                  <a:cubicBezTo>
                    <a:pt x="8999861" y="1232349"/>
                    <a:pt x="8985233" y="1229424"/>
                    <a:pt x="8969143" y="1227229"/>
                  </a:cubicBezTo>
                  <a:cubicBezTo>
                    <a:pt x="8948665" y="1223572"/>
                    <a:pt x="8944277" y="1224303"/>
                    <a:pt x="8954516" y="1229424"/>
                  </a:cubicBezTo>
                  <a:cubicBezTo>
                    <a:pt x="8968412" y="1235275"/>
                    <a:pt x="9007906" y="1239664"/>
                    <a:pt x="9001324" y="1233812"/>
                  </a:cubicBezTo>
                  <a:close/>
                  <a:moveTo>
                    <a:pt x="9070804" y="1230887"/>
                  </a:moveTo>
                  <a:cubicBezTo>
                    <a:pt x="9072998" y="1227229"/>
                    <a:pt x="9064953" y="1226498"/>
                    <a:pt x="9052520" y="1227961"/>
                  </a:cubicBezTo>
                  <a:cubicBezTo>
                    <a:pt x="9040818" y="1229424"/>
                    <a:pt x="9031310" y="1232349"/>
                    <a:pt x="9031310" y="1233812"/>
                  </a:cubicBezTo>
                  <a:cubicBezTo>
                    <a:pt x="9031310" y="1239664"/>
                    <a:pt x="9067147" y="1236738"/>
                    <a:pt x="9070804" y="1230887"/>
                  </a:cubicBezTo>
                  <a:close/>
                  <a:moveTo>
                    <a:pt x="5491461" y="1222109"/>
                  </a:moveTo>
                  <a:cubicBezTo>
                    <a:pt x="5491461" y="1218451"/>
                    <a:pt x="5487805" y="1214794"/>
                    <a:pt x="5483416" y="1214794"/>
                  </a:cubicBezTo>
                  <a:cubicBezTo>
                    <a:pt x="5479759" y="1214794"/>
                    <a:pt x="5478297" y="1218451"/>
                    <a:pt x="5480491" y="1222109"/>
                  </a:cubicBezTo>
                  <a:cubicBezTo>
                    <a:pt x="5482685" y="1226498"/>
                    <a:pt x="5486342" y="1229424"/>
                    <a:pt x="5488536" y="1229424"/>
                  </a:cubicBezTo>
                  <a:cubicBezTo>
                    <a:pt x="5489999" y="1229424"/>
                    <a:pt x="5491461" y="1226498"/>
                    <a:pt x="5491461" y="1222109"/>
                  </a:cubicBezTo>
                  <a:close/>
                  <a:moveTo>
                    <a:pt x="6101427" y="1218451"/>
                  </a:moveTo>
                  <a:cubicBezTo>
                    <a:pt x="6113129" y="1209673"/>
                    <a:pt x="6113860" y="1207479"/>
                    <a:pt x="6104353" y="1207479"/>
                  </a:cubicBezTo>
                  <a:cubicBezTo>
                    <a:pt x="6097770" y="1207479"/>
                    <a:pt x="6091188" y="1211868"/>
                    <a:pt x="6088994" y="1216988"/>
                  </a:cubicBezTo>
                  <a:cubicBezTo>
                    <a:pt x="6086068" y="1224303"/>
                    <a:pt x="6083874" y="1224303"/>
                    <a:pt x="6075829" y="1216988"/>
                  </a:cubicBezTo>
                  <a:cubicBezTo>
                    <a:pt x="6068515" y="1209673"/>
                    <a:pt x="6068515" y="1207479"/>
                    <a:pt x="6075829" y="1207479"/>
                  </a:cubicBezTo>
                  <a:cubicBezTo>
                    <a:pt x="6080949" y="1207479"/>
                    <a:pt x="6082411" y="1204553"/>
                    <a:pt x="6080217" y="1200164"/>
                  </a:cubicBezTo>
                  <a:cubicBezTo>
                    <a:pt x="6078023" y="1196507"/>
                    <a:pt x="6080217" y="1192849"/>
                    <a:pt x="6085337" y="1192849"/>
                  </a:cubicBezTo>
                  <a:cubicBezTo>
                    <a:pt x="6094845" y="1192849"/>
                    <a:pt x="6070709" y="1170173"/>
                    <a:pt x="6044380" y="1155544"/>
                  </a:cubicBezTo>
                  <a:cubicBezTo>
                    <a:pt x="6031215" y="1147497"/>
                    <a:pt x="6031215" y="1148229"/>
                    <a:pt x="6044380" y="1169442"/>
                  </a:cubicBezTo>
                  <a:cubicBezTo>
                    <a:pt x="6051694" y="1181877"/>
                    <a:pt x="6060470" y="1189923"/>
                    <a:pt x="6064858" y="1187729"/>
                  </a:cubicBezTo>
                  <a:cubicBezTo>
                    <a:pt x="6069247" y="1185535"/>
                    <a:pt x="6068515" y="1187729"/>
                    <a:pt x="6064127" y="1192849"/>
                  </a:cubicBezTo>
                  <a:cubicBezTo>
                    <a:pt x="6056813" y="1200896"/>
                    <a:pt x="6057545" y="1205285"/>
                    <a:pt x="6067053" y="1216257"/>
                  </a:cubicBezTo>
                  <a:cubicBezTo>
                    <a:pt x="6080949" y="1231618"/>
                    <a:pt x="6083143" y="1232349"/>
                    <a:pt x="6101427" y="1218451"/>
                  </a:cubicBezTo>
                  <a:close/>
                  <a:moveTo>
                    <a:pt x="6844503" y="1226498"/>
                  </a:moveTo>
                  <a:cubicBezTo>
                    <a:pt x="6844503" y="1225035"/>
                    <a:pt x="6839383" y="1221377"/>
                    <a:pt x="6832801" y="1219183"/>
                  </a:cubicBezTo>
                  <a:cubicBezTo>
                    <a:pt x="6826950" y="1216988"/>
                    <a:pt x="6824024" y="1217720"/>
                    <a:pt x="6826218" y="1222109"/>
                  </a:cubicBezTo>
                  <a:cubicBezTo>
                    <a:pt x="6830607" y="1229424"/>
                    <a:pt x="6844503" y="1232349"/>
                    <a:pt x="6844503" y="1226498"/>
                  </a:cubicBezTo>
                  <a:close/>
                  <a:moveTo>
                    <a:pt x="8592486" y="1222109"/>
                  </a:moveTo>
                  <a:cubicBezTo>
                    <a:pt x="8592486" y="1213331"/>
                    <a:pt x="8580052" y="1213331"/>
                    <a:pt x="8559574" y="1222109"/>
                  </a:cubicBezTo>
                  <a:cubicBezTo>
                    <a:pt x="8547141" y="1227229"/>
                    <a:pt x="8548603" y="1228692"/>
                    <a:pt x="8569082" y="1228692"/>
                  </a:cubicBezTo>
                  <a:cubicBezTo>
                    <a:pt x="8581515" y="1229424"/>
                    <a:pt x="8592486" y="1226498"/>
                    <a:pt x="8592486" y="1222109"/>
                  </a:cubicBezTo>
                  <a:close/>
                  <a:moveTo>
                    <a:pt x="5947839" y="1216257"/>
                  </a:moveTo>
                  <a:cubicBezTo>
                    <a:pt x="5950033" y="1212599"/>
                    <a:pt x="5947107" y="1209673"/>
                    <a:pt x="5941256" y="1209673"/>
                  </a:cubicBezTo>
                  <a:cubicBezTo>
                    <a:pt x="5935405" y="1209673"/>
                    <a:pt x="5930286" y="1212599"/>
                    <a:pt x="5930286" y="1216257"/>
                  </a:cubicBezTo>
                  <a:cubicBezTo>
                    <a:pt x="5930286" y="1219183"/>
                    <a:pt x="5933211" y="1222109"/>
                    <a:pt x="5936868" y="1222109"/>
                  </a:cubicBezTo>
                  <a:cubicBezTo>
                    <a:pt x="5941256" y="1222109"/>
                    <a:pt x="5945645" y="1219183"/>
                    <a:pt x="5947839" y="1216257"/>
                  </a:cubicBezTo>
                  <a:close/>
                  <a:moveTo>
                    <a:pt x="6036335" y="1207479"/>
                  </a:moveTo>
                  <a:cubicBezTo>
                    <a:pt x="6026827" y="1196507"/>
                    <a:pt x="6020245" y="1195044"/>
                    <a:pt x="6015125" y="1200164"/>
                  </a:cubicBezTo>
                  <a:cubicBezTo>
                    <a:pt x="6006349" y="1208942"/>
                    <a:pt x="6020976" y="1222109"/>
                    <a:pt x="6039260" y="1222109"/>
                  </a:cubicBezTo>
                  <a:cubicBezTo>
                    <a:pt x="6047305" y="1222109"/>
                    <a:pt x="6046574" y="1218451"/>
                    <a:pt x="6036335" y="1207479"/>
                  </a:cubicBezTo>
                  <a:close/>
                  <a:moveTo>
                    <a:pt x="6812322" y="1215525"/>
                  </a:moveTo>
                  <a:cubicBezTo>
                    <a:pt x="6810128" y="1211868"/>
                    <a:pt x="6818173" y="1207479"/>
                    <a:pt x="6830607" y="1204553"/>
                  </a:cubicBezTo>
                  <a:cubicBezTo>
                    <a:pt x="6842309" y="1202359"/>
                    <a:pt x="6857668" y="1195044"/>
                    <a:pt x="6863519" y="1189192"/>
                  </a:cubicBezTo>
                  <a:cubicBezTo>
                    <a:pt x="6873758" y="1179683"/>
                    <a:pt x="6872295" y="1178220"/>
                    <a:pt x="6851817" y="1178220"/>
                  </a:cubicBezTo>
                  <a:cubicBezTo>
                    <a:pt x="6839383" y="1178220"/>
                    <a:pt x="6830607" y="1181146"/>
                    <a:pt x="6832801" y="1184803"/>
                  </a:cubicBezTo>
                  <a:cubicBezTo>
                    <a:pt x="6835726" y="1188460"/>
                    <a:pt x="6829144" y="1190655"/>
                    <a:pt x="6819636" y="1189923"/>
                  </a:cubicBezTo>
                  <a:cubicBezTo>
                    <a:pt x="6807203" y="1188460"/>
                    <a:pt x="6802815" y="1190655"/>
                    <a:pt x="6805740" y="1197238"/>
                  </a:cubicBezTo>
                  <a:cubicBezTo>
                    <a:pt x="6807934" y="1203822"/>
                    <a:pt x="6803546" y="1207479"/>
                    <a:pt x="6792575" y="1208211"/>
                  </a:cubicBezTo>
                  <a:cubicBezTo>
                    <a:pt x="6775754" y="1208211"/>
                    <a:pt x="6775754" y="1208942"/>
                    <a:pt x="6789650" y="1214794"/>
                  </a:cubicBezTo>
                  <a:cubicBezTo>
                    <a:pt x="6809397" y="1222840"/>
                    <a:pt x="6816711" y="1223572"/>
                    <a:pt x="6812322" y="1215525"/>
                  </a:cubicBezTo>
                  <a:close/>
                  <a:moveTo>
                    <a:pt x="810669" y="1207479"/>
                  </a:moveTo>
                  <a:cubicBezTo>
                    <a:pt x="803356" y="1202359"/>
                    <a:pt x="831148" y="1200896"/>
                    <a:pt x="898434" y="1203090"/>
                  </a:cubicBezTo>
                  <a:cubicBezTo>
                    <a:pt x="992781" y="1206748"/>
                    <a:pt x="994244" y="1206016"/>
                    <a:pt x="931346" y="1199433"/>
                  </a:cubicBezTo>
                  <a:cubicBezTo>
                    <a:pt x="858209" y="1192118"/>
                    <a:pt x="717054" y="1199433"/>
                    <a:pt x="770444" y="1208211"/>
                  </a:cubicBezTo>
                  <a:cubicBezTo>
                    <a:pt x="818714" y="1216257"/>
                    <a:pt x="823834" y="1215525"/>
                    <a:pt x="810669" y="1207479"/>
                  </a:cubicBezTo>
                  <a:close/>
                  <a:moveTo>
                    <a:pt x="2518427" y="1200164"/>
                  </a:moveTo>
                  <a:cubicBezTo>
                    <a:pt x="2520621" y="1195775"/>
                    <a:pt x="2517696" y="1195044"/>
                    <a:pt x="2511845" y="1197238"/>
                  </a:cubicBezTo>
                  <a:cubicBezTo>
                    <a:pt x="2498680" y="1202359"/>
                    <a:pt x="2496486" y="1207479"/>
                    <a:pt x="2506725" y="1207479"/>
                  </a:cubicBezTo>
                  <a:cubicBezTo>
                    <a:pt x="2511113" y="1207479"/>
                    <a:pt x="2516233" y="1204553"/>
                    <a:pt x="2518427" y="1200164"/>
                  </a:cubicBezTo>
                  <a:close/>
                  <a:moveTo>
                    <a:pt x="5446116" y="1198701"/>
                  </a:moveTo>
                  <a:cubicBezTo>
                    <a:pt x="5443922" y="1193581"/>
                    <a:pt x="5436608" y="1187729"/>
                    <a:pt x="5428563" y="1186266"/>
                  </a:cubicBezTo>
                  <a:cubicBezTo>
                    <a:pt x="5416861" y="1184072"/>
                    <a:pt x="5416130" y="1185535"/>
                    <a:pt x="5424906" y="1195775"/>
                  </a:cubicBezTo>
                  <a:cubicBezTo>
                    <a:pt x="5436608" y="1209673"/>
                    <a:pt x="5449773" y="1211136"/>
                    <a:pt x="5446116" y="1198701"/>
                  </a:cubicBezTo>
                  <a:close/>
                  <a:moveTo>
                    <a:pt x="5506089" y="1200896"/>
                  </a:moveTo>
                  <a:cubicBezTo>
                    <a:pt x="5506089" y="1189923"/>
                    <a:pt x="5487805" y="1178951"/>
                    <a:pt x="5470983" y="1180414"/>
                  </a:cubicBezTo>
                  <a:cubicBezTo>
                    <a:pt x="5454893" y="1181146"/>
                    <a:pt x="5448310" y="1192118"/>
                    <a:pt x="5462206" y="1193581"/>
                  </a:cubicBezTo>
                  <a:cubicBezTo>
                    <a:pt x="5466595" y="1194312"/>
                    <a:pt x="5472446" y="1195044"/>
                    <a:pt x="5476103" y="1195775"/>
                  </a:cubicBezTo>
                  <a:cubicBezTo>
                    <a:pt x="5479759" y="1195775"/>
                    <a:pt x="5485610" y="1198701"/>
                    <a:pt x="5488536" y="1202359"/>
                  </a:cubicBezTo>
                  <a:cubicBezTo>
                    <a:pt x="5495850" y="1209673"/>
                    <a:pt x="5506089" y="1208942"/>
                    <a:pt x="5506089" y="1200896"/>
                  </a:cubicBezTo>
                  <a:close/>
                  <a:moveTo>
                    <a:pt x="5970511" y="1188460"/>
                  </a:moveTo>
                  <a:cubicBezTo>
                    <a:pt x="5957346" y="1177488"/>
                    <a:pt x="5954421" y="1172368"/>
                    <a:pt x="5963197" y="1176025"/>
                  </a:cubicBezTo>
                  <a:cubicBezTo>
                    <a:pt x="5997572" y="1191386"/>
                    <a:pt x="6014394" y="1175294"/>
                    <a:pt x="5988064" y="1151886"/>
                  </a:cubicBezTo>
                  <a:cubicBezTo>
                    <a:pt x="5971974" y="1137988"/>
                    <a:pt x="5971974" y="1137988"/>
                    <a:pt x="5977094" y="1156275"/>
                  </a:cubicBezTo>
                  <a:cubicBezTo>
                    <a:pt x="5981482" y="1172368"/>
                    <a:pt x="5980750" y="1172368"/>
                    <a:pt x="5974168" y="1161396"/>
                  </a:cubicBezTo>
                  <a:cubicBezTo>
                    <a:pt x="5966123" y="1148229"/>
                    <a:pt x="5964660" y="1148229"/>
                    <a:pt x="5951495" y="1160664"/>
                  </a:cubicBezTo>
                  <a:cubicBezTo>
                    <a:pt x="5933211" y="1177488"/>
                    <a:pt x="5933943" y="1183340"/>
                    <a:pt x="5958078" y="1195775"/>
                  </a:cubicBezTo>
                  <a:cubicBezTo>
                    <a:pt x="5988796" y="1212599"/>
                    <a:pt x="5994647" y="1208942"/>
                    <a:pt x="5970511" y="1188460"/>
                  </a:cubicBezTo>
                  <a:close/>
                  <a:moveTo>
                    <a:pt x="6749424" y="1192849"/>
                  </a:moveTo>
                  <a:cubicBezTo>
                    <a:pt x="6728214" y="1176757"/>
                    <a:pt x="6723095" y="1175294"/>
                    <a:pt x="6716512" y="1185535"/>
                  </a:cubicBezTo>
                  <a:cubicBezTo>
                    <a:pt x="6714318" y="1189923"/>
                    <a:pt x="6715781" y="1192849"/>
                    <a:pt x="6720169" y="1192849"/>
                  </a:cubicBezTo>
                  <a:cubicBezTo>
                    <a:pt x="6724558" y="1192849"/>
                    <a:pt x="6726752" y="1195044"/>
                    <a:pt x="6725289" y="1198701"/>
                  </a:cubicBezTo>
                  <a:cubicBezTo>
                    <a:pt x="6723095" y="1201627"/>
                    <a:pt x="6731871" y="1204553"/>
                    <a:pt x="6744305" y="1205285"/>
                  </a:cubicBezTo>
                  <a:lnTo>
                    <a:pt x="6767709" y="1206748"/>
                  </a:lnTo>
                  <a:lnTo>
                    <a:pt x="6749424" y="1192849"/>
                  </a:lnTo>
                  <a:close/>
                  <a:moveTo>
                    <a:pt x="6913983" y="1200164"/>
                  </a:moveTo>
                  <a:cubicBezTo>
                    <a:pt x="6916177" y="1196507"/>
                    <a:pt x="6914715" y="1192849"/>
                    <a:pt x="6911058" y="1192849"/>
                  </a:cubicBezTo>
                  <a:cubicBezTo>
                    <a:pt x="6906670" y="1192849"/>
                    <a:pt x="6903013" y="1196507"/>
                    <a:pt x="6903013" y="1200164"/>
                  </a:cubicBezTo>
                  <a:cubicBezTo>
                    <a:pt x="6903013" y="1204553"/>
                    <a:pt x="6904475" y="1207479"/>
                    <a:pt x="6905938" y="1207479"/>
                  </a:cubicBezTo>
                  <a:cubicBezTo>
                    <a:pt x="6908132" y="1207479"/>
                    <a:pt x="6911789" y="1204553"/>
                    <a:pt x="6913983" y="1200164"/>
                  </a:cubicBezTo>
                  <a:close/>
                  <a:moveTo>
                    <a:pt x="1081278" y="1192118"/>
                  </a:moveTo>
                  <a:cubicBezTo>
                    <a:pt x="1043246" y="1189192"/>
                    <a:pt x="1003021" y="1183340"/>
                    <a:pt x="992781" y="1179683"/>
                  </a:cubicBezTo>
                  <a:cubicBezTo>
                    <a:pt x="981811" y="1175294"/>
                    <a:pt x="970109" y="1174562"/>
                    <a:pt x="963526" y="1178951"/>
                  </a:cubicBezTo>
                  <a:cubicBezTo>
                    <a:pt x="957675" y="1182609"/>
                    <a:pt x="940123" y="1186266"/>
                    <a:pt x="924032" y="1186997"/>
                  </a:cubicBezTo>
                  <a:cubicBezTo>
                    <a:pt x="886001" y="1188460"/>
                    <a:pt x="1016185" y="1197238"/>
                    <a:pt x="1092248" y="1197970"/>
                  </a:cubicBezTo>
                  <a:lnTo>
                    <a:pt x="1150758" y="1197970"/>
                  </a:lnTo>
                  <a:lnTo>
                    <a:pt x="1081278" y="1192118"/>
                  </a:lnTo>
                  <a:close/>
                  <a:moveTo>
                    <a:pt x="5524373" y="1184803"/>
                  </a:moveTo>
                  <a:cubicBezTo>
                    <a:pt x="5521448" y="1181146"/>
                    <a:pt x="5514865" y="1178220"/>
                    <a:pt x="5508283" y="1178220"/>
                  </a:cubicBezTo>
                  <a:cubicBezTo>
                    <a:pt x="5498775" y="1178220"/>
                    <a:pt x="5498775" y="1180414"/>
                    <a:pt x="5506089" y="1189192"/>
                  </a:cubicBezTo>
                  <a:cubicBezTo>
                    <a:pt x="5515597" y="1200164"/>
                    <a:pt x="5531687" y="1197238"/>
                    <a:pt x="5524373" y="1184803"/>
                  </a:cubicBezTo>
                  <a:close/>
                  <a:moveTo>
                    <a:pt x="6016588" y="1186266"/>
                  </a:moveTo>
                  <a:cubicBezTo>
                    <a:pt x="6018782" y="1180414"/>
                    <a:pt x="6015856" y="1177488"/>
                    <a:pt x="6010005" y="1179683"/>
                  </a:cubicBezTo>
                  <a:cubicBezTo>
                    <a:pt x="6004886" y="1181146"/>
                    <a:pt x="5999035" y="1186997"/>
                    <a:pt x="5997572" y="1192118"/>
                  </a:cubicBezTo>
                  <a:cubicBezTo>
                    <a:pt x="5995378" y="1197970"/>
                    <a:pt x="5998303" y="1200896"/>
                    <a:pt x="6004154" y="1198701"/>
                  </a:cubicBezTo>
                  <a:cubicBezTo>
                    <a:pt x="6009274" y="1197238"/>
                    <a:pt x="6015125" y="1191386"/>
                    <a:pt x="6016588" y="1186266"/>
                  </a:cubicBezTo>
                  <a:close/>
                  <a:moveTo>
                    <a:pt x="6159937" y="1176757"/>
                  </a:moveTo>
                  <a:cubicBezTo>
                    <a:pt x="6165057" y="1177488"/>
                    <a:pt x="6176759" y="1170173"/>
                    <a:pt x="6186266" y="1159933"/>
                  </a:cubicBezTo>
                  <a:cubicBezTo>
                    <a:pt x="6195774" y="1149692"/>
                    <a:pt x="6199431" y="1141646"/>
                    <a:pt x="6195043" y="1141646"/>
                  </a:cubicBezTo>
                  <a:cubicBezTo>
                    <a:pt x="6189923" y="1141646"/>
                    <a:pt x="6180415" y="1148229"/>
                    <a:pt x="6173833" y="1155544"/>
                  </a:cubicBezTo>
                  <a:cubicBezTo>
                    <a:pt x="6167251" y="1163590"/>
                    <a:pt x="6158474" y="1167979"/>
                    <a:pt x="6154817" y="1165784"/>
                  </a:cubicBezTo>
                  <a:cubicBezTo>
                    <a:pt x="6151892" y="1163590"/>
                    <a:pt x="6155549" y="1157007"/>
                    <a:pt x="6163594" y="1151155"/>
                  </a:cubicBezTo>
                  <a:cubicBezTo>
                    <a:pt x="6172370" y="1145303"/>
                    <a:pt x="6177490" y="1137257"/>
                    <a:pt x="6175296" y="1133599"/>
                  </a:cubicBezTo>
                  <a:cubicBezTo>
                    <a:pt x="6172370" y="1129942"/>
                    <a:pt x="6174564" y="1127016"/>
                    <a:pt x="6179684" y="1127016"/>
                  </a:cubicBezTo>
                  <a:cubicBezTo>
                    <a:pt x="6184804" y="1127016"/>
                    <a:pt x="6186998" y="1125553"/>
                    <a:pt x="6185535" y="1123358"/>
                  </a:cubicBezTo>
                  <a:cubicBezTo>
                    <a:pt x="6178953" y="1117507"/>
                    <a:pt x="6127025" y="1135062"/>
                    <a:pt x="6131413" y="1141646"/>
                  </a:cubicBezTo>
                  <a:cubicBezTo>
                    <a:pt x="6133608" y="1145303"/>
                    <a:pt x="6131413" y="1150423"/>
                    <a:pt x="6127025" y="1153349"/>
                  </a:cubicBezTo>
                  <a:cubicBezTo>
                    <a:pt x="6121174" y="1157007"/>
                    <a:pt x="6120443" y="1155544"/>
                    <a:pt x="6124100" y="1148960"/>
                  </a:cubicBezTo>
                  <a:cubicBezTo>
                    <a:pt x="6128488" y="1142377"/>
                    <a:pt x="6124831" y="1141646"/>
                    <a:pt x="6112398" y="1145303"/>
                  </a:cubicBezTo>
                  <a:cubicBezTo>
                    <a:pt x="6100696" y="1148229"/>
                    <a:pt x="6097770" y="1147497"/>
                    <a:pt x="6104353" y="1143108"/>
                  </a:cubicBezTo>
                  <a:cubicBezTo>
                    <a:pt x="6110204" y="1139451"/>
                    <a:pt x="6113860" y="1133599"/>
                    <a:pt x="6113129" y="1129942"/>
                  </a:cubicBezTo>
                  <a:cubicBezTo>
                    <a:pt x="6113129" y="1126284"/>
                    <a:pt x="6118249" y="1122627"/>
                    <a:pt x="6125562" y="1121164"/>
                  </a:cubicBezTo>
                  <a:cubicBezTo>
                    <a:pt x="6132876" y="1119701"/>
                    <a:pt x="6146041" y="1110192"/>
                    <a:pt x="6155549" y="1099219"/>
                  </a:cubicBezTo>
                  <a:cubicBezTo>
                    <a:pt x="6164325" y="1088247"/>
                    <a:pt x="6170176" y="1084590"/>
                    <a:pt x="6167982" y="1091173"/>
                  </a:cubicBezTo>
                  <a:cubicBezTo>
                    <a:pt x="6162862" y="1105803"/>
                    <a:pt x="6175296" y="1116775"/>
                    <a:pt x="6183341" y="1104340"/>
                  </a:cubicBezTo>
                  <a:cubicBezTo>
                    <a:pt x="6186266" y="1098488"/>
                    <a:pt x="6185535" y="1097757"/>
                    <a:pt x="6180415" y="1100682"/>
                  </a:cubicBezTo>
                  <a:cubicBezTo>
                    <a:pt x="6166519" y="1109460"/>
                    <a:pt x="6170176" y="1101414"/>
                    <a:pt x="6187729" y="1086053"/>
                  </a:cubicBezTo>
                  <a:cubicBezTo>
                    <a:pt x="6197237" y="1077275"/>
                    <a:pt x="6200894" y="1076543"/>
                    <a:pt x="6197237" y="1083127"/>
                  </a:cubicBezTo>
                  <a:cubicBezTo>
                    <a:pt x="6184072" y="1105071"/>
                    <a:pt x="6187729" y="1110923"/>
                    <a:pt x="6211133" y="1109460"/>
                  </a:cubicBezTo>
                  <a:cubicBezTo>
                    <a:pt x="6223567" y="1107997"/>
                    <a:pt x="6241119" y="1110192"/>
                    <a:pt x="6249896" y="1113118"/>
                  </a:cubicBezTo>
                  <a:cubicBezTo>
                    <a:pt x="6274031" y="1121895"/>
                    <a:pt x="6276957" y="1108729"/>
                    <a:pt x="6255016" y="1091173"/>
                  </a:cubicBezTo>
                  <a:cubicBezTo>
                    <a:pt x="6237463" y="1077275"/>
                    <a:pt x="6233806" y="1076543"/>
                    <a:pt x="6222835" y="1086784"/>
                  </a:cubicBezTo>
                  <a:cubicBezTo>
                    <a:pt x="6208208" y="1099951"/>
                    <a:pt x="6193580" y="1102145"/>
                    <a:pt x="6206745" y="1088979"/>
                  </a:cubicBezTo>
                  <a:cubicBezTo>
                    <a:pt x="6226492" y="1069229"/>
                    <a:pt x="6219178" y="1067766"/>
                    <a:pt x="6155549" y="1078738"/>
                  </a:cubicBezTo>
                  <a:cubicBezTo>
                    <a:pt x="6118980" y="1085321"/>
                    <a:pt x="6115323" y="1088979"/>
                    <a:pt x="6127757" y="1103608"/>
                  </a:cubicBezTo>
                  <a:cubicBezTo>
                    <a:pt x="6132876" y="1110192"/>
                    <a:pt x="6132876" y="1110192"/>
                    <a:pt x="6126294" y="1105071"/>
                  </a:cubicBezTo>
                  <a:cubicBezTo>
                    <a:pt x="6115323" y="1096294"/>
                    <a:pt x="6083143" y="1130673"/>
                    <a:pt x="6088262" y="1145303"/>
                  </a:cubicBezTo>
                  <a:cubicBezTo>
                    <a:pt x="6091188" y="1151155"/>
                    <a:pt x="6101427" y="1158470"/>
                    <a:pt x="6112398" y="1160664"/>
                  </a:cubicBezTo>
                  <a:cubicBezTo>
                    <a:pt x="6143115" y="1167247"/>
                    <a:pt x="6147504" y="1169442"/>
                    <a:pt x="6129219" y="1170173"/>
                  </a:cubicBezTo>
                  <a:cubicBezTo>
                    <a:pt x="6114592" y="1170905"/>
                    <a:pt x="6113860" y="1172368"/>
                    <a:pt x="6121906" y="1185535"/>
                  </a:cubicBezTo>
                  <a:cubicBezTo>
                    <a:pt x="6130682" y="1199433"/>
                    <a:pt x="6132145" y="1199433"/>
                    <a:pt x="6140921" y="1187729"/>
                  </a:cubicBezTo>
                  <a:cubicBezTo>
                    <a:pt x="6146041" y="1180414"/>
                    <a:pt x="6154817" y="1175294"/>
                    <a:pt x="6159937" y="1176757"/>
                  </a:cubicBezTo>
                  <a:close/>
                  <a:moveTo>
                    <a:pt x="6445904" y="1192849"/>
                  </a:moveTo>
                  <a:cubicBezTo>
                    <a:pt x="6459069" y="1186997"/>
                    <a:pt x="6459069" y="1186266"/>
                    <a:pt x="6442247" y="1185535"/>
                  </a:cubicBezTo>
                  <a:cubicBezTo>
                    <a:pt x="6425426" y="1184803"/>
                    <a:pt x="6424694" y="1184072"/>
                    <a:pt x="6438590" y="1177488"/>
                  </a:cubicBezTo>
                  <a:cubicBezTo>
                    <a:pt x="6450292" y="1172368"/>
                    <a:pt x="6448830" y="1171636"/>
                    <a:pt x="6431277" y="1174562"/>
                  </a:cubicBezTo>
                  <a:cubicBezTo>
                    <a:pt x="6419575" y="1177488"/>
                    <a:pt x="6403484" y="1178951"/>
                    <a:pt x="6395439" y="1178951"/>
                  </a:cubicBezTo>
                  <a:cubicBezTo>
                    <a:pt x="6382275" y="1178951"/>
                    <a:pt x="6382275" y="1178951"/>
                    <a:pt x="6395439" y="1189192"/>
                  </a:cubicBezTo>
                  <a:cubicBezTo>
                    <a:pt x="6410798" y="1200896"/>
                    <a:pt x="6424694" y="1201627"/>
                    <a:pt x="6445904" y="1192849"/>
                  </a:cubicBezTo>
                  <a:close/>
                  <a:moveTo>
                    <a:pt x="6789650" y="1184803"/>
                  </a:moveTo>
                  <a:cubicBezTo>
                    <a:pt x="6785993" y="1173831"/>
                    <a:pt x="6786724" y="1170905"/>
                    <a:pt x="6792575" y="1173831"/>
                  </a:cubicBezTo>
                  <a:cubicBezTo>
                    <a:pt x="6805740" y="1182609"/>
                    <a:pt x="6845966" y="1170905"/>
                    <a:pt x="6841577" y="1159933"/>
                  </a:cubicBezTo>
                  <a:cubicBezTo>
                    <a:pt x="6840115" y="1154812"/>
                    <a:pt x="6842309" y="1146766"/>
                    <a:pt x="6846697" y="1141646"/>
                  </a:cubicBezTo>
                  <a:cubicBezTo>
                    <a:pt x="6854011" y="1134331"/>
                    <a:pt x="6852548" y="1132868"/>
                    <a:pt x="6842309" y="1137257"/>
                  </a:cubicBezTo>
                  <a:cubicBezTo>
                    <a:pt x="6834995" y="1139451"/>
                    <a:pt x="6825487" y="1141646"/>
                    <a:pt x="6821830" y="1141646"/>
                  </a:cubicBezTo>
                  <a:cubicBezTo>
                    <a:pt x="6817442" y="1141646"/>
                    <a:pt x="6816711" y="1148229"/>
                    <a:pt x="6818905" y="1156275"/>
                  </a:cubicBezTo>
                  <a:cubicBezTo>
                    <a:pt x="6822562" y="1167247"/>
                    <a:pt x="6820367" y="1170905"/>
                    <a:pt x="6810128" y="1170173"/>
                  </a:cubicBezTo>
                  <a:cubicBezTo>
                    <a:pt x="6802815" y="1170173"/>
                    <a:pt x="6800620" y="1167979"/>
                    <a:pt x="6805740" y="1166516"/>
                  </a:cubicBezTo>
                  <a:cubicBezTo>
                    <a:pt x="6818173" y="1161396"/>
                    <a:pt x="6808665" y="1141646"/>
                    <a:pt x="6796232" y="1146766"/>
                  </a:cubicBezTo>
                  <a:cubicBezTo>
                    <a:pt x="6790381" y="1148960"/>
                    <a:pt x="6787456" y="1153349"/>
                    <a:pt x="6789650" y="1156275"/>
                  </a:cubicBezTo>
                  <a:cubicBezTo>
                    <a:pt x="6791844" y="1159933"/>
                    <a:pt x="6786724" y="1162127"/>
                    <a:pt x="6778679" y="1161396"/>
                  </a:cubicBezTo>
                  <a:cubicBezTo>
                    <a:pt x="6770634" y="1160664"/>
                    <a:pt x="6764052" y="1157738"/>
                    <a:pt x="6764052" y="1154812"/>
                  </a:cubicBezTo>
                  <a:cubicBezTo>
                    <a:pt x="6764052" y="1151886"/>
                    <a:pt x="6756738" y="1148960"/>
                    <a:pt x="6747961" y="1148960"/>
                  </a:cubicBezTo>
                  <a:cubicBezTo>
                    <a:pt x="6731871" y="1149692"/>
                    <a:pt x="6731140" y="1149692"/>
                    <a:pt x="6745036" y="1159933"/>
                  </a:cubicBezTo>
                  <a:cubicBezTo>
                    <a:pt x="6753081" y="1165784"/>
                    <a:pt x="6756738" y="1170905"/>
                    <a:pt x="6753081" y="1170905"/>
                  </a:cubicBezTo>
                  <a:cubicBezTo>
                    <a:pt x="6750156" y="1170905"/>
                    <a:pt x="6753081" y="1177488"/>
                    <a:pt x="6760395" y="1185535"/>
                  </a:cubicBezTo>
                  <a:cubicBezTo>
                    <a:pt x="6778679" y="1205285"/>
                    <a:pt x="6795501" y="1205285"/>
                    <a:pt x="6789650" y="1184803"/>
                  </a:cubicBezTo>
                  <a:close/>
                  <a:moveTo>
                    <a:pt x="8285309" y="1185535"/>
                  </a:moveTo>
                  <a:cubicBezTo>
                    <a:pt x="8280921" y="1177488"/>
                    <a:pt x="8273607" y="1170905"/>
                    <a:pt x="8268487" y="1170905"/>
                  </a:cubicBezTo>
                  <a:cubicBezTo>
                    <a:pt x="8263368" y="1170905"/>
                    <a:pt x="8264099" y="1173831"/>
                    <a:pt x="8270682" y="1178220"/>
                  </a:cubicBezTo>
                  <a:cubicBezTo>
                    <a:pt x="8276533" y="1181877"/>
                    <a:pt x="8278727" y="1185535"/>
                    <a:pt x="8274338" y="1185535"/>
                  </a:cubicBezTo>
                  <a:cubicBezTo>
                    <a:pt x="8270682" y="1185535"/>
                    <a:pt x="8272144" y="1189192"/>
                    <a:pt x="8277995" y="1192849"/>
                  </a:cubicBezTo>
                  <a:cubicBezTo>
                    <a:pt x="8293354" y="1203090"/>
                    <a:pt x="8294086" y="1202359"/>
                    <a:pt x="8285309" y="1185535"/>
                  </a:cubicBezTo>
                  <a:close/>
                  <a:moveTo>
                    <a:pt x="5571913" y="1189923"/>
                  </a:moveTo>
                  <a:cubicBezTo>
                    <a:pt x="5571913" y="1181877"/>
                    <a:pt x="5558016" y="1178951"/>
                    <a:pt x="5553628" y="1185535"/>
                  </a:cubicBezTo>
                  <a:cubicBezTo>
                    <a:pt x="5551434" y="1189192"/>
                    <a:pt x="5554360" y="1192849"/>
                    <a:pt x="5560211" y="1192849"/>
                  </a:cubicBezTo>
                  <a:cubicBezTo>
                    <a:pt x="5566793" y="1192849"/>
                    <a:pt x="5571913" y="1191386"/>
                    <a:pt x="5571913" y="1189923"/>
                  </a:cubicBezTo>
                  <a:close/>
                  <a:moveTo>
                    <a:pt x="5606287" y="1185535"/>
                  </a:moveTo>
                  <a:cubicBezTo>
                    <a:pt x="5617989" y="1181146"/>
                    <a:pt x="5634811" y="1167979"/>
                    <a:pt x="5643587" y="1157007"/>
                  </a:cubicBezTo>
                  <a:cubicBezTo>
                    <a:pt x="5658946" y="1136525"/>
                    <a:pt x="5658946" y="1135794"/>
                    <a:pt x="5645050" y="1123358"/>
                  </a:cubicBezTo>
                  <a:cubicBezTo>
                    <a:pt x="5637005" y="1116044"/>
                    <a:pt x="5626034" y="1112386"/>
                    <a:pt x="5620183" y="1114581"/>
                  </a:cubicBezTo>
                  <a:cubicBezTo>
                    <a:pt x="5612869" y="1117507"/>
                    <a:pt x="5610675" y="1115312"/>
                    <a:pt x="5613601" y="1107997"/>
                  </a:cubicBezTo>
                  <a:cubicBezTo>
                    <a:pt x="5616526" y="1100682"/>
                    <a:pt x="5613601" y="1099219"/>
                    <a:pt x="5604093" y="1102877"/>
                  </a:cubicBezTo>
                  <a:cubicBezTo>
                    <a:pt x="5594585" y="1106534"/>
                    <a:pt x="5593122" y="1105071"/>
                    <a:pt x="5597511" y="1097757"/>
                  </a:cubicBezTo>
                  <a:cubicBezTo>
                    <a:pt x="5602630" y="1089710"/>
                    <a:pt x="5592391" y="1088979"/>
                    <a:pt x="5545583" y="1092636"/>
                  </a:cubicBezTo>
                  <a:cubicBezTo>
                    <a:pt x="5513403" y="1094831"/>
                    <a:pt x="5479759" y="1099951"/>
                    <a:pt x="5470252" y="1103608"/>
                  </a:cubicBezTo>
                  <a:cubicBezTo>
                    <a:pt x="5453430" y="1109460"/>
                    <a:pt x="5453430" y="1110192"/>
                    <a:pt x="5481222" y="1127016"/>
                  </a:cubicBezTo>
                  <a:cubicBezTo>
                    <a:pt x="5497312" y="1136525"/>
                    <a:pt x="5521448" y="1144571"/>
                    <a:pt x="5536807" y="1144571"/>
                  </a:cubicBezTo>
                  <a:cubicBezTo>
                    <a:pt x="5551434" y="1145303"/>
                    <a:pt x="5561673" y="1147497"/>
                    <a:pt x="5559479" y="1151155"/>
                  </a:cubicBezTo>
                  <a:cubicBezTo>
                    <a:pt x="5552897" y="1161396"/>
                    <a:pt x="5580689" y="1156275"/>
                    <a:pt x="5599705" y="1143108"/>
                  </a:cubicBezTo>
                  <a:cubicBezTo>
                    <a:pt x="5610675" y="1135794"/>
                    <a:pt x="5623109" y="1127016"/>
                    <a:pt x="5627497" y="1124821"/>
                  </a:cubicBezTo>
                  <a:cubicBezTo>
                    <a:pt x="5638468" y="1118238"/>
                    <a:pt x="5647244" y="1139451"/>
                    <a:pt x="5636273" y="1146034"/>
                  </a:cubicBezTo>
                  <a:cubicBezTo>
                    <a:pt x="5631154" y="1148960"/>
                    <a:pt x="5630422" y="1148229"/>
                    <a:pt x="5633348" y="1143108"/>
                  </a:cubicBezTo>
                  <a:cubicBezTo>
                    <a:pt x="5640662" y="1130673"/>
                    <a:pt x="5625303" y="1132136"/>
                    <a:pt x="5604824" y="1146034"/>
                  </a:cubicBezTo>
                  <a:cubicBezTo>
                    <a:pt x="5594585" y="1152618"/>
                    <a:pt x="5588734" y="1160664"/>
                    <a:pt x="5590928" y="1165053"/>
                  </a:cubicBezTo>
                  <a:cubicBezTo>
                    <a:pt x="5593122" y="1168710"/>
                    <a:pt x="5601899" y="1165784"/>
                    <a:pt x="5610675" y="1158470"/>
                  </a:cubicBezTo>
                  <a:cubicBezTo>
                    <a:pt x="5621646" y="1149692"/>
                    <a:pt x="5623840" y="1148960"/>
                    <a:pt x="5617258" y="1157007"/>
                  </a:cubicBezTo>
                  <a:cubicBezTo>
                    <a:pt x="5612869" y="1163590"/>
                    <a:pt x="5611407" y="1170905"/>
                    <a:pt x="5614332" y="1174562"/>
                  </a:cubicBezTo>
                  <a:cubicBezTo>
                    <a:pt x="5617258" y="1177488"/>
                    <a:pt x="5607750" y="1178220"/>
                    <a:pt x="5593854" y="1176025"/>
                  </a:cubicBezTo>
                  <a:cubicBezTo>
                    <a:pt x="5579958" y="1173831"/>
                    <a:pt x="5572644" y="1173831"/>
                    <a:pt x="5577764" y="1176025"/>
                  </a:cubicBezTo>
                  <a:cubicBezTo>
                    <a:pt x="5582152" y="1177488"/>
                    <a:pt x="5585077" y="1182609"/>
                    <a:pt x="5582152" y="1186266"/>
                  </a:cubicBezTo>
                  <a:cubicBezTo>
                    <a:pt x="5577032" y="1194312"/>
                    <a:pt x="5579226" y="1194312"/>
                    <a:pt x="5606287" y="1185535"/>
                  </a:cubicBezTo>
                  <a:close/>
                  <a:moveTo>
                    <a:pt x="6988583" y="1166516"/>
                  </a:moveTo>
                  <a:cubicBezTo>
                    <a:pt x="6987121" y="1165053"/>
                    <a:pt x="6976881" y="1166516"/>
                    <a:pt x="6965179" y="1170173"/>
                  </a:cubicBezTo>
                  <a:cubicBezTo>
                    <a:pt x="6944701" y="1175294"/>
                    <a:pt x="6943970" y="1176025"/>
                    <a:pt x="6957866" y="1184072"/>
                  </a:cubicBezTo>
                  <a:cubicBezTo>
                    <a:pt x="6969568" y="1190655"/>
                    <a:pt x="6973956" y="1189923"/>
                    <a:pt x="6981270" y="1180414"/>
                  </a:cubicBezTo>
                  <a:cubicBezTo>
                    <a:pt x="6986389" y="1173831"/>
                    <a:pt x="6989315" y="1167247"/>
                    <a:pt x="6988583" y="1166516"/>
                  </a:cubicBezTo>
                  <a:close/>
                  <a:moveTo>
                    <a:pt x="8197544" y="1185535"/>
                  </a:moveTo>
                  <a:cubicBezTo>
                    <a:pt x="8187305" y="1182609"/>
                    <a:pt x="8164632" y="1179683"/>
                    <a:pt x="8146348" y="1180414"/>
                  </a:cubicBezTo>
                  <a:lnTo>
                    <a:pt x="8113436" y="1180414"/>
                  </a:lnTo>
                  <a:lnTo>
                    <a:pt x="8150005" y="1185535"/>
                  </a:lnTo>
                  <a:cubicBezTo>
                    <a:pt x="8203395" y="1192849"/>
                    <a:pt x="8220217" y="1192849"/>
                    <a:pt x="8197544" y="1185535"/>
                  </a:cubicBezTo>
                  <a:close/>
                  <a:moveTo>
                    <a:pt x="886001" y="1180414"/>
                  </a:moveTo>
                  <a:cubicBezTo>
                    <a:pt x="880881" y="1178951"/>
                    <a:pt x="870642" y="1178951"/>
                    <a:pt x="864060" y="1180414"/>
                  </a:cubicBezTo>
                  <a:cubicBezTo>
                    <a:pt x="856746" y="1182609"/>
                    <a:pt x="861134" y="1184072"/>
                    <a:pt x="872836" y="1184072"/>
                  </a:cubicBezTo>
                  <a:cubicBezTo>
                    <a:pt x="885269" y="1184072"/>
                    <a:pt x="890389" y="1182609"/>
                    <a:pt x="886001" y="1180414"/>
                  </a:cubicBezTo>
                  <a:close/>
                  <a:moveTo>
                    <a:pt x="1163923" y="1180414"/>
                  </a:moveTo>
                  <a:cubicBezTo>
                    <a:pt x="1158803" y="1178951"/>
                    <a:pt x="1150027" y="1178951"/>
                    <a:pt x="1145639" y="1180414"/>
                  </a:cubicBezTo>
                  <a:cubicBezTo>
                    <a:pt x="1140519" y="1182609"/>
                    <a:pt x="1144176" y="1184072"/>
                    <a:pt x="1154415" y="1184072"/>
                  </a:cubicBezTo>
                  <a:cubicBezTo>
                    <a:pt x="1164654" y="1184072"/>
                    <a:pt x="1168311" y="1182609"/>
                    <a:pt x="1163923" y="1180414"/>
                  </a:cubicBezTo>
                  <a:close/>
                  <a:moveTo>
                    <a:pt x="2533055" y="1177488"/>
                  </a:moveTo>
                  <a:cubicBezTo>
                    <a:pt x="2535980" y="1173831"/>
                    <a:pt x="2530860" y="1171636"/>
                    <a:pt x="2522815" y="1173099"/>
                  </a:cubicBezTo>
                  <a:cubicBezTo>
                    <a:pt x="2502337" y="1176025"/>
                    <a:pt x="2497949" y="1181877"/>
                    <a:pt x="2514770" y="1183340"/>
                  </a:cubicBezTo>
                  <a:cubicBezTo>
                    <a:pt x="2522815" y="1184072"/>
                    <a:pt x="2530860" y="1181877"/>
                    <a:pt x="2533055" y="1177488"/>
                  </a:cubicBezTo>
                  <a:close/>
                  <a:moveTo>
                    <a:pt x="2718092" y="1170173"/>
                  </a:moveTo>
                  <a:cubicBezTo>
                    <a:pt x="2707853" y="1162859"/>
                    <a:pt x="2710047" y="1162859"/>
                    <a:pt x="2752467" y="1158470"/>
                  </a:cubicBezTo>
                  <a:cubicBezTo>
                    <a:pt x="2814633" y="1153349"/>
                    <a:pt x="2813902" y="1153349"/>
                    <a:pt x="2806588" y="1144571"/>
                  </a:cubicBezTo>
                  <a:cubicBezTo>
                    <a:pt x="2799275" y="1135794"/>
                    <a:pt x="2817559" y="1123358"/>
                    <a:pt x="2828530" y="1130673"/>
                  </a:cubicBezTo>
                  <a:cubicBezTo>
                    <a:pt x="2831455" y="1132136"/>
                    <a:pt x="2834381" y="1129210"/>
                    <a:pt x="2834381" y="1123358"/>
                  </a:cubicBezTo>
                  <a:cubicBezTo>
                    <a:pt x="2834381" y="1105803"/>
                    <a:pt x="2818290" y="1110923"/>
                    <a:pt x="2797812" y="1134331"/>
                  </a:cubicBezTo>
                  <a:cubicBezTo>
                    <a:pt x="2786841" y="1146766"/>
                    <a:pt x="2773677" y="1156275"/>
                    <a:pt x="2768557" y="1156275"/>
                  </a:cubicBezTo>
                  <a:cubicBezTo>
                    <a:pt x="2764169" y="1156275"/>
                    <a:pt x="2766363" y="1150423"/>
                    <a:pt x="2774408" y="1144571"/>
                  </a:cubicBezTo>
                  <a:cubicBezTo>
                    <a:pt x="2782453" y="1138720"/>
                    <a:pt x="2788304" y="1130673"/>
                    <a:pt x="2787573" y="1127016"/>
                  </a:cubicBezTo>
                  <a:cubicBezTo>
                    <a:pt x="2786110" y="1123358"/>
                    <a:pt x="2791229" y="1118970"/>
                    <a:pt x="2798543" y="1116775"/>
                  </a:cubicBezTo>
                  <a:cubicBezTo>
                    <a:pt x="2816828" y="1110923"/>
                    <a:pt x="2914100" y="1009978"/>
                    <a:pt x="2901667" y="1009978"/>
                  </a:cubicBezTo>
                  <a:cubicBezTo>
                    <a:pt x="2895816" y="1009978"/>
                    <a:pt x="2887039" y="1013636"/>
                    <a:pt x="2882651" y="1018025"/>
                  </a:cubicBezTo>
                  <a:cubicBezTo>
                    <a:pt x="2876800" y="1023877"/>
                    <a:pt x="2873143" y="1023877"/>
                    <a:pt x="2870218" y="1018025"/>
                  </a:cubicBezTo>
                  <a:cubicBezTo>
                    <a:pt x="2867292" y="1013636"/>
                    <a:pt x="2868755" y="1009978"/>
                    <a:pt x="2873875" y="1009978"/>
                  </a:cubicBezTo>
                  <a:cubicBezTo>
                    <a:pt x="2878994" y="1009978"/>
                    <a:pt x="2891428" y="1002664"/>
                    <a:pt x="2901667" y="993886"/>
                  </a:cubicBezTo>
                  <a:cubicBezTo>
                    <a:pt x="2911906" y="984377"/>
                    <a:pt x="2915563" y="982914"/>
                    <a:pt x="2910443" y="990228"/>
                  </a:cubicBezTo>
                  <a:cubicBezTo>
                    <a:pt x="2902398" y="1000469"/>
                    <a:pt x="2902398" y="1002664"/>
                    <a:pt x="2909712" y="1002664"/>
                  </a:cubicBezTo>
                  <a:cubicBezTo>
                    <a:pt x="2915563" y="1002664"/>
                    <a:pt x="2926534" y="996812"/>
                    <a:pt x="2934579" y="990228"/>
                  </a:cubicBezTo>
                  <a:cubicBezTo>
                    <a:pt x="2949206" y="977793"/>
                    <a:pt x="2949206" y="977793"/>
                    <a:pt x="2939698" y="990228"/>
                  </a:cubicBezTo>
                  <a:cubicBezTo>
                    <a:pt x="2923608" y="1010710"/>
                    <a:pt x="2945549" y="1005590"/>
                    <a:pt x="2971147" y="982914"/>
                  </a:cubicBezTo>
                  <a:cubicBezTo>
                    <a:pt x="2983581" y="971210"/>
                    <a:pt x="2987969" y="969015"/>
                    <a:pt x="2980655" y="977793"/>
                  </a:cubicBezTo>
                  <a:cubicBezTo>
                    <a:pt x="2974073" y="985839"/>
                    <a:pt x="2970416" y="995349"/>
                    <a:pt x="2973342" y="998275"/>
                  </a:cubicBezTo>
                  <a:cubicBezTo>
                    <a:pt x="2976267" y="1001201"/>
                    <a:pt x="2973342" y="1007053"/>
                    <a:pt x="2966759" y="1010710"/>
                  </a:cubicBezTo>
                  <a:cubicBezTo>
                    <a:pt x="2959445" y="1014367"/>
                    <a:pt x="2955789" y="1023877"/>
                    <a:pt x="2957251" y="1032654"/>
                  </a:cubicBezTo>
                  <a:cubicBezTo>
                    <a:pt x="2959445" y="1044358"/>
                    <a:pt x="2957983" y="1045821"/>
                    <a:pt x="2950669" y="1039969"/>
                  </a:cubicBezTo>
                  <a:cubicBezTo>
                    <a:pt x="2945549" y="1035580"/>
                    <a:pt x="2938236" y="1034849"/>
                    <a:pt x="2934579" y="1037775"/>
                  </a:cubicBezTo>
                  <a:cubicBezTo>
                    <a:pt x="2930922" y="1040701"/>
                    <a:pt x="2934579" y="1035580"/>
                    <a:pt x="2941892" y="1026803"/>
                  </a:cubicBezTo>
                  <a:cubicBezTo>
                    <a:pt x="2961640" y="1003395"/>
                    <a:pt x="2945549" y="1005590"/>
                    <a:pt x="2923608" y="1028997"/>
                  </a:cubicBezTo>
                  <a:cubicBezTo>
                    <a:pt x="2907518" y="1046553"/>
                    <a:pt x="2907518" y="1048016"/>
                    <a:pt x="2920683" y="1045090"/>
                  </a:cubicBezTo>
                  <a:cubicBezTo>
                    <a:pt x="2930191" y="1043627"/>
                    <a:pt x="2934579" y="1046553"/>
                    <a:pt x="2933116" y="1053136"/>
                  </a:cubicBezTo>
                  <a:cubicBezTo>
                    <a:pt x="2931653" y="1061182"/>
                    <a:pt x="2933116" y="1061914"/>
                    <a:pt x="2940430" y="1056062"/>
                  </a:cubicBezTo>
                  <a:cubicBezTo>
                    <a:pt x="2945549" y="1051673"/>
                    <a:pt x="2959445" y="1049479"/>
                    <a:pt x="2971879" y="1050942"/>
                  </a:cubicBezTo>
                  <a:cubicBezTo>
                    <a:pt x="2987238" y="1052405"/>
                    <a:pt x="2990895" y="1051673"/>
                    <a:pt x="2982849" y="1046553"/>
                  </a:cubicBezTo>
                  <a:cubicBezTo>
                    <a:pt x="2968953" y="1037775"/>
                    <a:pt x="2968222" y="1023877"/>
                    <a:pt x="2981387" y="1008515"/>
                  </a:cubicBezTo>
                  <a:cubicBezTo>
                    <a:pt x="2987238" y="1001201"/>
                    <a:pt x="2989432" y="995349"/>
                    <a:pt x="2986506" y="995349"/>
                  </a:cubicBezTo>
                  <a:cubicBezTo>
                    <a:pt x="2983581" y="995349"/>
                    <a:pt x="2986506" y="988765"/>
                    <a:pt x="2993089" y="981451"/>
                  </a:cubicBezTo>
                  <a:cubicBezTo>
                    <a:pt x="3000402" y="974136"/>
                    <a:pt x="3003328" y="966089"/>
                    <a:pt x="2999671" y="963895"/>
                  </a:cubicBezTo>
                  <a:cubicBezTo>
                    <a:pt x="2986506" y="955849"/>
                    <a:pt x="2949206" y="960969"/>
                    <a:pt x="2935310" y="972673"/>
                  </a:cubicBezTo>
                  <a:cubicBezTo>
                    <a:pt x="2922145" y="983645"/>
                    <a:pt x="2921414" y="983645"/>
                    <a:pt x="2930922" y="971941"/>
                  </a:cubicBezTo>
                  <a:cubicBezTo>
                    <a:pt x="2945549" y="952191"/>
                    <a:pt x="2924340" y="954386"/>
                    <a:pt x="2898010" y="974867"/>
                  </a:cubicBezTo>
                  <a:cubicBezTo>
                    <a:pt x="2887039" y="984377"/>
                    <a:pt x="2879726" y="987302"/>
                    <a:pt x="2882651" y="982914"/>
                  </a:cubicBezTo>
                  <a:cubicBezTo>
                    <a:pt x="2885577" y="978525"/>
                    <a:pt x="2884114" y="971941"/>
                    <a:pt x="2878994" y="969015"/>
                  </a:cubicBezTo>
                  <a:cubicBezTo>
                    <a:pt x="2873875" y="966089"/>
                    <a:pt x="2871681" y="966089"/>
                    <a:pt x="2874606" y="969747"/>
                  </a:cubicBezTo>
                  <a:cubicBezTo>
                    <a:pt x="2877532" y="972673"/>
                    <a:pt x="2860710" y="987302"/>
                    <a:pt x="2838037" y="1002664"/>
                  </a:cubicBezTo>
                  <a:cubicBezTo>
                    <a:pt x="2798543" y="1028997"/>
                    <a:pt x="2731988" y="1090442"/>
                    <a:pt x="2744422" y="1090442"/>
                  </a:cubicBezTo>
                  <a:cubicBezTo>
                    <a:pt x="2749541" y="1090442"/>
                    <a:pt x="2800737" y="1050210"/>
                    <a:pt x="2851202" y="1006321"/>
                  </a:cubicBezTo>
                  <a:cubicBezTo>
                    <a:pt x="2865830" y="993886"/>
                    <a:pt x="2870949" y="990960"/>
                    <a:pt x="2862904" y="1001201"/>
                  </a:cubicBezTo>
                  <a:cubicBezTo>
                    <a:pt x="2854859" y="1009978"/>
                    <a:pt x="2851934" y="1017293"/>
                    <a:pt x="2855590" y="1017293"/>
                  </a:cubicBezTo>
                  <a:cubicBezTo>
                    <a:pt x="2859247" y="1018025"/>
                    <a:pt x="2852665" y="1023145"/>
                    <a:pt x="2840232" y="1029729"/>
                  </a:cubicBezTo>
                  <a:cubicBezTo>
                    <a:pt x="2812439" y="1044358"/>
                    <a:pt x="2754661" y="1091173"/>
                    <a:pt x="2759049" y="1095562"/>
                  </a:cubicBezTo>
                  <a:cubicBezTo>
                    <a:pt x="2760512" y="1097757"/>
                    <a:pt x="2770751" y="1093368"/>
                    <a:pt x="2780990" y="1086784"/>
                  </a:cubicBezTo>
                  <a:cubicBezTo>
                    <a:pt x="2791229" y="1079469"/>
                    <a:pt x="2800006" y="1077275"/>
                    <a:pt x="2800006" y="1080201"/>
                  </a:cubicBezTo>
                  <a:cubicBezTo>
                    <a:pt x="2800006" y="1083858"/>
                    <a:pt x="2802931" y="1083858"/>
                    <a:pt x="2805857" y="1079469"/>
                  </a:cubicBezTo>
                  <a:cubicBezTo>
                    <a:pt x="2808782" y="1075812"/>
                    <a:pt x="2822679" y="1062645"/>
                    <a:pt x="2836575" y="1050210"/>
                  </a:cubicBezTo>
                  <a:cubicBezTo>
                    <a:pt x="2850471" y="1038506"/>
                    <a:pt x="2857785" y="1033386"/>
                    <a:pt x="2852665" y="1039969"/>
                  </a:cubicBezTo>
                  <a:cubicBezTo>
                    <a:pt x="2848277" y="1046553"/>
                    <a:pt x="2846083" y="1053867"/>
                    <a:pt x="2849008" y="1056062"/>
                  </a:cubicBezTo>
                  <a:cubicBezTo>
                    <a:pt x="2851202" y="1058988"/>
                    <a:pt x="2849008" y="1061182"/>
                    <a:pt x="2843888" y="1061182"/>
                  </a:cubicBezTo>
                  <a:cubicBezTo>
                    <a:pt x="2838037" y="1061182"/>
                    <a:pt x="2820484" y="1073618"/>
                    <a:pt x="2804394" y="1088979"/>
                  </a:cubicBezTo>
                  <a:cubicBezTo>
                    <a:pt x="2788304" y="1103608"/>
                    <a:pt x="2779528" y="1110192"/>
                    <a:pt x="2784647" y="1103608"/>
                  </a:cubicBezTo>
                  <a:cubicBezTo>
                    <a:pt x="2798543" y="1084590"/>
                    <a:pt x="2786841" y="1087516"/>
                    <a:pt x="2758318" y="1109460"/>
                  </a:cubicBezTo>
                  <a:cubicBezTo>
                    <a:pt x="2735645" y="1126284"/>
                    <a:pt x="2731988" y="1141646"/>
                    <a:pt x="2749541" y="1141646"/>
                  </a:cubicBezTo>
                  <a:cubicBezTo>
                    <a:pt x="2753929" y="1141646"/>
                    <a:pt x="2755392" y="1138720"/>
                    <a:pt x="2753198" y="1135062"/>
                  </a:cubicBezTo>
                  <a:cubicBezTo>
                    <a:pt x="2751004" y="1131405"/>
                    <a:pt x="2754661" y="1124090"/>
                    <a:pt x="2761975" y="1118970"/>
                  </a:cubicBezTo>
                  <a:cubicBezTo>
                    <a:pt x="2773677" y="1109460"/>
                    <a:pt x="2773677" y="1109460"/>
                    <a:pt x="2763437" y="1122627"/>
                  </a:cubicBezTo>
                  <a:cubicBezTo>
                    <a:pt x="2757586" y="1130673"/>
                    <a:pt x="2753198" y="1138720"/>
                    <a:pt x="2753929" y="1140914"/>
                  </a:cubicBezTo>
                  <a:cubicBezTo>
                    <a:pt x="2754661" y="1143108"/>
                    <a:pt x="2747347" y="1146034"/>
                    <a:pt x="2737839" y="1146766"/>
                  </a:cubicBezTo>
                  <a:cubicBezTo>
                    <a:pt x="2714435" y="1148229"/>
                    <a:pt x="2715167" y="1143840"/>
                    <a:pt x="2739302" y="1118238"/>
                  </a:cubicBezTo>
                  <a:cubicBezTo>
                    <a:pt x="2750273" y="1107266"/>
                    <a:pt x="2755392" y="1097757"/>
                    <a:pt x="2751735" y="1097757"/>
                  </a:cubicBezTo>
                  <a:cubicBezTo>
                    <a:pt x="2747347" y="1097757"/>
                    <a:pt x="2734914" y="1107266"/>
                    <a:pt x="2723212" y="1119701"/>
                  </a:cubicBezTo>
                  <a:cubicBezTo>
                    <a:pt x="2712241" y="1131405"/>
                    <a:pt x="2699076" y="1139451"/>
                    <a:pt x="2695420" y="1136525"/>
                  </a:cubicBezTo>
                  <a:cubicBezTo>
                    <a:pt x="2691031" y="1133599"/>
                    <a:pt x="2690300" y="1135794"/>
                    <a:pt x="2693957" y="1141646"/>
                  </a:cubicBezTo>
                  <a:cubicBezTo>
                    <a:pt x="2697614" y="1148229"/>
                    <a:pt x="2696882" y="1149692"/>
                    <a:pt x="2691031" y="1146034"/>
                  </a:cubicBezTo>
                  <a:cubicBezTo>
                    <a:pt x="2686643" y="1143108"/>
                    <a:pt x="2676404" y="1144571"/>
                    <a:pt x="2669821" y="1149692"/>
                  </a:cubicBezTo>
                  <a:cubicBezTo>
                    <a:pt x="2663239" y="1154812"/>
                    <a:pt x="2677867" y="1140183"/>
                    <a:pt x="2703465" y="1116775"/>
                  </a:cubicBezTo>
                  <a:cubicBezTo>
                    <a:pt x="2729063" y="1093368"/>
                    <a:pt x="2748078" y="1072155"/>
                    <a:pt x="2745884" y="1069960"/>
                  </a:cubicBezTo>
                  <a:cubicBezTo>
                    <a:pt x="2743690" y="1068497"/>
                    <a:pt x="2721749" y="1083858"/>
                    <a:pt x="2697614" y="1105071"/>
                  </a:cubicBezTo>
                  <a:cubicBezTo>
                    <a:pt x="2673478" y="1126284"/>
                    <a:pt x="2651537" y="1141646"/>
                    <a:pt x="2649343" y="1140183"/>
                  </a:cubicBezTo>
                  <a:cubicBezTo>
                    <a:pt x="2647880" y="1137988"/>
                    <a:pt x="2658119" y="1127016"/>
                    <a:pt x="2673478" y="1115312"/>
                  </a:cubicBezTo>
                  <a:cubicBezTo>
                    <a:pt x="2688837" y="1103608"/>
                    <a:pt x="2716629" y="1080201"/>
                    <a:pt x="2736376" y="1061914"/>
                  </a:cubicBezTo>
                  <a:cubicBezTo>
                    <a:pt x="2755392" y="1044358"/>
                    <a:pt x="2770751" y="1034117"/>
                    <a:pt x="2770751" y="1039969"/>
                  </a:cubicBezTo>
                  <a:cubicBezTo>
                    <a:pt x="2770751" y="1048016"/>
                    <a:pt x="2772214" y="1048016"/>
                    <a:pt x="2778065" y="1039238"/>
                  </a:cubicBezTo>
                  <a:cubicBezTo>
                    <a:pt x="2791229" y="1018756"/>
                    <a:pt x="2772214" y="1013636"/>
                    <a:pt x="2751735" y="1032654"/>
                  </a:cubicBezTo>
                  <a:cubicBezTo>
                    <a:pt x="2731988" y="1050210"/>
                    <a:pt x="2733451" y="1040701"/>
                    <a:pt x="2755392" y="1013636"/>
                  </a:cubicBezTo>
                  <a:cubicBezTo>
                    <a:pt x="2761975" y="1005590"/>
                    <a:pt x="2756124" y="1008515"/>
                    <a:pt x="2743690" y="1020219"/>
                  </a:cubicBezTo>
                  <a:cubicBezTo>
                    <a:pt x="2731257" y="1031191"/>
                    <a:pt x="2722480" y="1045090"/>
                    <a:pt x="2723943" y="1050210"/>
                  </a:cubicBezTo>
                  <a:cubicBezTo>
                    <a:pt x="2726137" y="1055330"/>
                    <a:pt x="2720286" y="1065571"/>
                    <a:pt x="2710047" y="1072886"/>
                  </a:cubicBezTo>
                  <a:cubicBezTo>
                    <a:pt x="2682255" y="1094831"/>
                    <a:pt x="2620088" y="1151886"/>
                    <a:pt x="2630327" y="1146034"/>
                  </a:cubicBezTo>
                  <a:cubicBezTo>
                    <a:pt x="2634716" y="1143108"/>
                    <a:pt x="2644223" y="1146034"/>
                    <a:pt x="2650074" y="1151886"/>
                  </a:cubicBezTo>
                  <a:cubicBezTo>
                    <a:pt x="2656657" y="1157738"/>
                    <a:pt x="2666896" y="1160664"/>
                    <a:pt x="2673478" y="1158470"/>
                  </a:cubicBezTo>
                  <a:cubicBezTo>
                    <a:pt x="2682255" y="1154812"/>
                    <a:pt x="2683718" y="1156275"/>
                    <a:pt x="2679329" y="1164322"/>
                  </a:cubicBezTo>
                  <a:cubicBezTo>
                    <a:pt x="2675672" y="1170173"/>
                    <a:pt x="2681523" y="1167247"/>
                    <a:pt x="2691763" y="1157738"/>
                  </a:cubicBezTo>
                  <a:cubicBezTo>
                    <a:pt x="2701271" y="1148960"/>
                    <a:pt x="2711510" y="1143840"/>
                    <a:pt x="2714435" y="1146034"/>
                  </a:cubicBezTo>
                  <a:cubicBezTo>
                    <a:pt x="2716629" y="1148960"/>
                    <a:pt x="2711510" y="1157007"/>
                    <a:pt x="2702733" y="1164322"/>
                  </a:cubicBezTo>
                  <a:cubicBezTo>
                    <a:pt x="2688837" y="1176025"/>
                    <a:pt x="2688837" y="1177488"/>
                    <a:pt x="2700539" y="1173099"/>
                  </a:cubicBezTo>
                  <a:cubicBezTo>
                    <a:pt x="2710047" y="1170173"/>
                    <a:pt x="2712973" y="1170905"/>
                    <a:pt x="2709316" y="1176757"/>
                  </a:cubicBezTo>
                  <a:cubicBezTo>
                    <a:pt x="2705659" y="1182609"/>
                    <a:pt x="2707853" y="1184072"/>
                    <a:pt x="2715898" y="1180414"/>
                  </a:cubicBezTo>
                  <a:cubicBezTo>
                    <a:pt x="2725406" y="1176757"/>
                    <a:pt x="2726137" y="1175294"/>
                    <a:pt x="2718092" y="1170173"/>
                  </a:cubicBezTo>
                  <a:close/>
                  <a:moveTo>
                    <a:pt x="5526567" y="1161396"/>
                  </a:moveTo>
                  <a:cubicBezTo>
                    <a:pt x="5513403" y="1153349"/>
                    <a:pt x="5495850" y="1146034"/>
                    <a:pt x="5487805" y="1144571"/>
                  </a:cubicBezTo>
                  <a:cubicBezTo>
                    <a:pt x="5479759" y="1143840"/>
                    <a:pt x="5473177" y="1142377"/>
                    <a:pt x="5473177" y="1141646"/>
                  </a:cubicBezTo>
                  <a:cubicBezTo>
                    <a:pt x="5473177" y="1140914"/>
                    <a:pt x="5467326" y="1139451"/>
                    <a:pt x="5460012" y="1137988"/>
                  </a:cubicBezTo>
                  <a:cubicBezTo>
                    <a:pt x="5449773" y="1135794"/>
                    <a:pt x="5447579" y="1138720"/>
                    <a:pt x="5451236" y="1151155"/>
                  </a:cubicBezTo>
                  <a:cubicBezTo>
                    <a:pt x="5454161" y="1163590"/>
                    <a:pt x="5452699" y="1162127"/>
                    <a:pt x="5443922" y="1147497"/>
                  </a:cubicBezTo>
                  <a:cubicBezTo>
                    <a:pt x="5437340" y="1135794"/>
                    <a:pt x="5430757" y="1127016"/>
                    <a:pt x="5428563" y="1127016"/>
                  </a:cubicBezTo>
                  <a:cubicBezTo>
                    <a:pt x="5426369" y="1127016"/>
                    <a:pt x="5427101" y="1130673"/>
                    <a:pt x="5429295" y="1135062"/>
                  </a:cubicBezTo>
                  <a:cubicBezTo>
                    <a:pt x="5432220" y="1138720"/>
                    <a:pt x="5428563" y="1149692"/>
                    <a:pt x="5420518" y="1158470"/>
                  </a:cubicBezTo>
                  <a:cubicBezTo>
                    <a:pt x="5410279" y="1171636"/>
                    <a:pt x="5409548" y="1172368"/>
                    <a:pt x="5419787" y="1164322"/>
                  </a:cubicBezTo>
                  <a:cubicBezTo>
                    <a:pt x="5427101" y="1159201"/>
                    <a:pt x="5436608" y="1157738"/>
                    <a:pt x="5441728" y="1160664"/>
                  </a:cubicBezTo>
                  <a:cubicBezTo>
                    <a:pt x="5458550" y="1171636"/>
                    <a:pt x="5478297" y="1171636"/>
                    <a:pt x="5472446" y="1162127"/>
                  </a:cubicBezTo>
                  <a:cubicBezTo>
                    <a:pt x="5468057" y="1155544"/>
                    <a:pt x="5470252" y="1155544"/>
                    <a:pt x="5479028" y="1162127"/>
                  </a:cubicBezTo>
                  <a:cubicBezTo>
                    <a:pt x="5485610" y="1167979"/>
                    <a:pt x="5494387" y="1170173"/>
                    <a:pt x="5498775" y="1167247"/>
                  </a:cubicBezTo>
                  <a:cubicBezTo>
                    <a:pt x="5502432" y="1165053"/>
                    <a:pt x="5513403" y="1167979"/>
                    <a:pt x="5522179" y="1173831"/>
                  </a:cubicBezTo>
                  <a:cubicBezTo>
                    <a:pt x="5530956" y="1179683"/>
                    <a:pt x="5540463" y="1183340"/>
                    <a:pt x="5544120" y="1180414"/>
                  </a:cubicBezTo>
                  <a:cubicBezTo>
                    <a:pt x="5548509" y="1178220"/>
                    <a:pt x="5540463" y="1170173"/>
                    <a:pt x="5526567" y="1161396"/>
                  </a:cubicBezTo>
                  <a:close/>
                  <a:moveTo>
                    <a:pt x="6584865" y="1178951"/>
                  </a:moveTo>
                  <a:cubicBezTo>
                    <a:pt x="6587059" y="1175294"/>
                    <a:pt x="6586328" y="1170173"/>
                    <a:pt x="6582671" y="1167979"/>
                  </a:cubicBezTo>
                  <a:cubicBezTo>
                    <a:pt x="6579014" y="1165784"/>
                    <a:pt x="6576089" y="1168710"/>
                    <a:pt x="6576089" y="1174562"/>
                  </a:cubicBezTo>
                  <a:cubicBezTo>
                    <a:pt x="6576089" y="1186997"/>
                    <a:pt x="6578283" y="1188460"/>
                    <a:pt x="6584865" y="1178951"/>
                  </a:cubicBezTo>
                  <a:close/>
                  <a:moveTo>
                    <a:pt x="7988371" y="1176757"/>
                  </a:moveTo>
                  <a:cubicBezTo>
                    <a:pt x="8028597" y="1176025"/>
                    <a:pt x="8034448" y="1174562"/>
                    <a:pt x="8024209" y="1167247"/>
                  </a:cubicBezTo>
                  <a:cubicBezTo>
                    <a:pt x="8002267" y="1152618"/>
                    <a:pt x="7985446" y="1148960"/>
                    <a:pt x="7989834" y="1158470"/>
                  </a:cubicBezTo>
                  <a:cubicBezTo>
                    <a:pt x="7992028" y="1165053"/>
                    <a:pt x="7984714" y="1167247"/>
                    <a:pt x="7965699" y="1165053"/>
                  </a:cubicBezTo>
                  <a:cubicBezTo>
                    <a:pt x="7950340" y="1163590"/>
                    <a:pt x="7924742" y="1167979"/>
                    <a:pt x="7908652" y="1173831"/>
                  </a:cubicBezTo>
                  <a:lnTo>
                    <a:pt x="7879397" y="1184803"/>
                  </a:lnTo>
                  <a:lnTo>
                    <a:pt x="7910114" y="1181146"/>
                  </a:lnTo>
                  <a:cubicBezTo>
                    <a:pt x="7926936" y="1179683"/>
                    <a:pt x="7962042" y="1177488"/>
                    <a:pt x="7988371" y="1176757"/>
                  </a:cubicBezTo>
                  <a:close/>
                  <a:moveTo>
                    <a:pt x="1086397" y="1173831"/>
                  </a:moveTo>
                  <a:cubicBezTo>
                    <a:pt x="1084203" y="1171636"/>
                    <a:pt x="1077621" y="1170905"/>
                    <a:pt x="1072501" y="1173099"/>
                  </a:cubicBezTo>
                  <a:cubicBezTo>
                    <a:pt x="1066650" y="1175294"/>
                    <a:pt x="1068844" y="1177488"/>
                    <a:pt x="1076889" y="1177488"/>
                  </a:cubicBezTo>
                  <a:cubicBezTo>
                    <a:pt x="1084935" y="1178220"/>
                    <a:pt x="1089323" y="1176025"/>
                    <a:pt x="1086397" y="1173831"/>
                  </a:cubicBezTo>
                  <a:close/>
                  <a:moveTo>
                    <a:pt x="5941256" y="1162127"/>
                  </a:moveTo>
                  <a:cubicBezTo>
                    <a:pt x="5965392" y="1140914"/>
                    <a:pt x="5964660" y="1132136"/>
                    <a:pt x="5937599" y="1135794"/>
                  </a:cubicBezTo>
                  <a:cubicBezTo>
                    <a:pt x="5925166" y="1137988"/>
                    <a:pt x="5913464" y="1136525"/>
                    <a:pt x="5911270" y="1132868"/>
                  </a:cubicBezTo>
                  <a:cubicBezTo>
                    <a:pt x="5909076" y="1129942"/>
                    <a:pt x="5914927" y="1126284"/>
                    <a:pt x="5924435" y="1126284"/>
                  </a:cubicBezTo>
                  <a:cubicBezTo>
                    <a:pt x="5936868" y="1125553"/>
                    <a:pt x="5937599" y="1124090"/>
                    <a:pt x="5928823" y="1121895"/>
                  </a:cubicBezTo>
                  <a:cubicBezTo>
                    <a:pt x="5921509" y="1120432"/>
                    <a:pt x="5915658" y="1115312"/>
                    <a:pt x="5915658" y="1112386"/>
                  </a:cubicBezTo>
                  <a:cubicBezTo>
                    <a:pt x="5915658" y="1107997"/>
                    <a:pt x="5907613" y="1107997"/>
                    <a:pt x="5897374" y="1112386"/>
                  </a:cubicBezTo>
                  <a:cubicBezTo>
                    <a:pt x="5885672" y="1116775"/>
                    <a:pt x="5879089" y="1116775"/>
                    <a:pt x="5879089" y="1112386"/>
                  </a:cubicBezTo>
                  <a:cubicBezTo>
                    <a:pt x="5879089" y="1107997"/>
                    <a:pt x="5870313" y="1105071"/>
                    <a:pt x="5859342" y="1105071"/>
                  </a:cubicBezTo>
                  <a:cubicBezTo>
                    <a:pt x="5840327" y="1105071"/>
                    <a:pt x="5840327" y="1105071"/>
                    <a:pt x="5854223" y="1120432"/>
                  </a:cubicBezTo>
                  <a:cubicBezTo>
                    <a:pt x="5861537" y="1128479"/>
                    <a:pt x="5873970" y="1138720"/>
                    <a:pt x="5880552" y="1142377"/>
                  </a:cubicBezTo>
                  <a:cubicBezTo>
                    <a:pt x="5890791" y="1148229"/>
                    <a:pt x="5892254" y="1146766"/>
                    <a:pt x="5888597" y="1136525"/>
                  </a:cubicBezTo>
                  <a:cubicBezTo>
                    <a:pt x="5885672" y="1127016"/>
                    <a:pt x="5889329" y="1128479"/>
                    <a:pt x="5902493" y="1141646"/>
                  </a:cubicBezTo>
                  <a:cubicBezTo>
                    <a:pt x="5912733" y="1151886"/>
                    <a:pt x="5917852" y="1161396"/>
                    <a:pt x="5914195" y="1162127"/>
                  </a:cubicBezTo>
                  <a:cubicBezTo>
                    <a:pt x="5908344" y="1165053"/>
                    <a:pt x="5912733" y="1178220"/>
                    <a:pt x="5920046" y="1178220"/>
                  </a:cubicBezTo>
                  <a:cubicBezTo>
                    <a:pt x="5921509" y="1178220"/>
                    <a:pt x="5931017" y="1170905"/>
                    <a:pt x="5941256" y="1162127"/>
                  </a:cubicBezTo>
                  <a:close/>
                  <a:moveTo>
                    <a:pt x="6091188" y="1167247"/>
                  </a:moveTo>
                  <a:cubicBezTo>
                    <a:pt x="6086068" y="1161396"/>
                    <a:pt x="6078755" y="1156275"/>
                    <a:pt x="6075098" y="1156275"/>
                  </a:cubicBezTo>
                  <a:cubicBezTo>
                    <a:pt x="6070709" y="1156275"/>
                    <a:pt x="6071441" y="1161396"/>
                    <a:pt x="6076560" y="1167247"/>
                  </a:cubicBezTo>
                  <a:cubicBezTo>
                    <a:pt x="6081680" y="1173099"/>
                    <a:pt x="6088994" y="1178220"/>
                    <a:pt x="6092651" y="1178220"/>
                  </a:cubicBezTo>
                  <a:cubicBezTo>
                    <a:pt x="6097039" y="1178220"/>
                    <a:pt x="6096307" y="1173099"/>
                    <a:pt x="6091188" y="1167247"/>
                  </a:cubicBezTo>
                  <a:close/>
                  <a:moveTo>
                    <a:pt x="6561461" y="1169442"/>
                  </a:moveTo>
                  <a:cubicBezTo>
                    <a:pt x="6570238" y="1164322"/>
                    <a:pt x="6582671" y="1160664"/>
                    <a:pt x="6588522" y="1159933"/>
                  </a:cubicBezTo>
                  <a:cubicBezTo>
                    <a:pt x="6594373" y="1159933"/>
                    <a:pt x="6602418" y="1152618"/>
                    <a:pt x="6606806" y="1143108"/>
                  </a:cubicBezTo>
                  <a:cubicBezTo>
                    <a:pt x="6610463" y="1134331"/>
                    <a:pt x="6617777" y="1128479"/>
                    <a:pt x="6622897" y="1129942"/>
                  </a:cubicBezTo>
                  <a:cubicBezTo>
                    <a:pt x="6636793" y="1135794"/>
                    <a:pt x="6641181" y="1122627"/>
                    <a:pt x="6628748" y="1112386"/>
                  </a:cubicBezTo>
                  <a:cubicBezTo>
                    <a:pt x="6619971" y="1105071"/>
                    <a:pt x="6617046" y="1105803"/>
                    <a:pt x="6613389" y="1115312"/>
                  </a:cubicBezTo>
                  <a:cubicBezTo>
                    <a:pt x="6608269" y="1127747"/>
                    <a:pt x="6592910" y="1127747"/>
                    <a:pt x="6570238" y="1113849"/>
                  </a:cubicBezTo>
                  <a:cubicBezTo>
                    <a:pt x="6552685" y="1103608"/>
                    <a:pt x="6559267" y="1102877"/>
                    <a:pt x="6583402" y="1111655"/>
                  </a:cubicBezTo>
                  <a:cubicBezTo>
                    <a:pt x="6598761" y="1117507"/>
                    <a:pt x="6601687" y="1116775"/>
                    <a:pt x="6600224" y="1106534"/>
                  </a:cubicBezTo>
                  <a:cubicBezTo>
                    <a:pt x="6598030" y="1093368"/>
                    <a:pt x="6551953" y="1083858"/>
                    <a:pt x="6551953" y="1096294"/>
                  </a:cubicBezTo>
                  <a:cubicBezTo>
                    <a:pt x="6551953" y="1100682"/>
                    <a:pt x="6546834" y="1105803"/>
                    <a:pt x="6540251" y="1107997"/>
                  </a:cubicBezTo>
                  <a:cubicBezTo>
                    <a:pt x="6534400" y="1110192"/>
                    <a:pt x="6531475" y="1109460"/>
                    <a:pt x="6533669" y="1105071"/>
                  </a:cubicBezTo>
                  <a:cubicBezTo>
                    <a:pt x="6539520" y="1095562"/>
                    <a:pt x="6532938" y="1095562"/>
                    <a:pt x="6513191" y="1105803"/>
                  </a:cubicBezTo>
                  <a:cubicBezTo>
                    <a:pt x="6503683" y="1110923"/>
                    <a:pt x="6500026" y="1110923"/>
                    <a:pt x="6504414" y="1106534"/>
                  </a:cubicBezTo>
                  <a:cubicBezTo>
                    <a:pt x="6508802" y="1102145"/>
                    <a:pt x="6523430" y="1094099"/>
                    <a:pt x="6538057" y="1088247"/>
                  </a:cubicBezTo>
                  <a:cubicBezTo>
                    <a:pt x="6559998" y="1079469"/>
                    <a:pt x="6568775" y="1079469"/>
                    <a:pt x="6590716" y="1086784"/>
                  </a:cubicBezTo>
                  <a:cubicBezTo>
                    <a:pt x="6620702" y="1097025"/>
                    <a:pt x="6625091" y="1091905"/>
                    <a:pt x="6602418" y="1071423"/>
                  </a:cubicBezTo>
                  <a:cubicBezTo>
                    <a:pt x="6589985" y="1060451"/>
                    <a:pt x="6586328" y="1059719"/>
                    <a:pt x="6581208" y="1068497"/>
                  </a:cubicBezTo>
                  <a:cubicBezTo>
                    <a:pt x="6576089" y="1077275"/>
                    <a:pt x="6571700" y="1075812"/>
                    <a:pt x="6556342" y="1061914"/>
                  </a:cubicBezTo>
                  <a:cubicBezTo>
                    <a:pt x="6546834" y="1052405"/>
                    <a:pt x="6535863" y="1046553"/>
                    <a:pt x="6532206" y="1048747"/>
                  </a:cubicBezTo>
                  <a:cubicBezTo>
                    <a:pt x="6528549" y="1050942"/>
                    <a:pt x="6525624" y="1046553"/>
                    <a:pt x="6525624" y="1039238"/>
                  </a:cubicBezTo>
                  <a:cubicBezTo>
                    <a:pt x="6525624" y="1031923"/>
                    <a:pt x="6528549" y="1027534"/>
                    <a:pt x="6532206" y="1029729"/>
                  </a:cubicBezTo>
                  <a:cubicBezTo>
                    <a:pt x="6535132" y="1031191"/>
                    <a:pt x="6543177" y="1028997"/>
                    <a:pt x="6549028" y="1023877"/>
                  </a:cubicBezTo>
                  <a:cubicBezTo>
                    <a:pt x="6558536" y="1016562"/>
                    <a:pt x="6557804" y="1013636"/>
                    <a:pt x="6547565" y="1001932"/>
                  </a:cubicBezTo>
                  <a:cubicBezTo>
                    <a:pt x="6535863" y="988765"/>
                    <a:pt x="6535863" y="988034"/>
                    <a:pt x="6551222" y="988034"/>
                  </a:cubicBezTo>
                  <a:cubicBezTo>
                    <a:pt x="6561461" y="988034"/>
                    <a:pt x="6565849" y="985108"/>
                    <a:pt x="6562193" y="979256"/>
                  </a:cubicBezTo>
                  <a:cubicBezTo>
                    <a:pt x="6559267" y="974867"/>
                    <a:pt x="6572432" y="981451"/>
                    <a:pt x="6590716" y="994617"/>
                  </a:cubicBezTo>
                  <a:cubicBezTo>
                    <a:pt x="6609732" y="1007784"/>
                    <a:pt x="6625091" y="1015830"/>
                    <a:pt x="6625091" y="1013636"/>
                  </a:cubicBezTo>
                  <a:cubicBezTo>
                    <a:pt x="6625091" y="1010710"/>
                    <a:pt x="6612657" y="993886"/>
                    <a:pt x="6598030" y="975599"/>
                  </a:cubicBezTo>
                  <a:cubicBezTo>
                    <a:pt x="6576089" y="949265"/>
                    <a:pt x="6569506" y="944876"/>
                    <a:pt x="6563655" y="952923"/>
                  </a:cubicBezTo>
                  <a:cubicBezTo>
                    <a:pt x="6559267" y="958775"/>
                    <a:pt x="6546102" y="969747"/>
                    <a:pt x="6535132" y="977062"/>
                  </a:cubicBezTo>
                  <a:cubicBezTo>
                    <a:pt x="6519773" y="986571"/>
                    <a:pt x="6516847" y="991691"/>
                    <a:pt x="6524161" y="996080"/>
                  </a:cubicBezTo>
                  <a:cubicBezTo>
                    <a:pt x="6529281" y="999738"/>
                    <a:pt x="6530012" y="1002664"/>
                    <a:pt x="6525624" y="1002664"/>
                  </a:cubicBezTo>
                  <a:cubicBezTo>
                    <a:pt x="6512459" y="1002664"/>
                    <a:pt x="6508071" y="993154"/>
                    <a:pt x="6516116" y="982914"/>
                  </a:cubicBezTo>
                  <a:cubicBezTo>
                    <a:pt x="6522698" y="975599"/>
                    <a:pt x="6521967" y="969747"/>
                    <a:pt x="6513191" y="960238"/>
                  </a:cubicBezTo>
                  <a:cubicBezTo>
                    <a:pt x="6500757" y="947071"/>
                    <a:pt x="6467845" y="939756"/>
                    <a:pt x="6475159" y="952191"/>
                  </a:cubicBezTo>
                  <a:cubicBezTo>
                    <a:pt x="6478085" y="955849"/>
                    <a:pt x="6474428" y="960969"/>
                    <a:pt x="6467845" y="963164"/>
                  </a:cubicBezTo>
                  <a:cubicBezTo>
                    <a:pt x="6461263" y="966089"/>
                    <a:pt x="6457606" y="971941"/>
                    <a:pt x="6459800" y="977062"/>
                  </a:cubicBezTo>
                  <a:cubicBezTo>
                    <a:pt x="6461994" y="982914"/>
                    <a:pt x="6458337" y="985108"/>
                    <a:pt x="6449561" y="982914"/>
                  </a:cubicBezTo>
                  <a:cubicBezTo>
                    <a:pt x="6431277" y="977793"/>
                    <a:pt x="6382275" y="1007053"/>
                    <a:pt x="6336929" y="1049479"/>
                  </a:cubicBezTo>
                  <a:cubicBezTo>
                    <a:pt x="6298898" y="1084590"/>
                    <a:pt x="6288659" y="1086784"/>
                    <a:pt x="6291584" y="1058256"/>
                  </a:cubicBezTo>
                  <a:cubicBezTo>
                    <a:pt x="6293047" y="1044358"/>
                    <a:pt x="6290853" y="1041432"/>
                    <a:pt x="6279882" y="1042895"/>
                  </a:cubicBezTo>
                  <a:cubicBezTo>
                    <a:pt x="6272569" y="1044358"/>
                    <a:pt x="6268180" y="1042895"/>
                    <a:pt x="6269643" y="1039969"/>
                  </a:cubicBezTo>
                  <a:cubicBezTo>
                    <a:pt x="6271837" y="1037043"/>
                    <a:pt x="6282808" y="1034849"/>
                    <a:pt x="6293778" y="1035580"/>
                  </a:cubicBezTo>
                  <a:cubicBezTo>
                    <a:pt x="6309137" y="1037043"/>
                    <a:pt x="6323765" y="1028266"/>
                    <a:pt x="6354482" y="999738"/>
                  </a:cubicBezTo>
                  <a:lnTo>
                    <a:pt x="6394708" y="962432"/>
                  </a:lnTo>
                  <a:lnTo>
                    <a:pt x="6361796" y="997543"/>
                  </a:lnTo>
                  <a:cubicBezTo>
                    <a:pt x="6344243" y="1016562"/>
                    <a:pt x="6332541" y="1031923"/>
                    <a:pt x="6335467" y="1031923"/>
                  </a:cubicBezTo>
                  <a:cubicBezTo>
                    <a:pt x="6339124" y="1031923"/>
                    <a:pt x="6364722" y="1015099"/>
                    <a:pt x="6393977" y="993886"/>
                  </a:cubicBezTo>
                  <a:cubicBezTo>
                    <a:pt x="6422500" y="972673"/>
                    <a:pt x="6451755" y="956580"/>
                    <a:pt x="6459069" y="956580"/>
                  </a:cubicBezTo>
                  <a:cubicBezTo>
                    <a:pt x="6465651" y="957312"/>
                    <a:pt x="6470039" y="955117"/>
                    <a:pt x="6467845" y="950728"/>
                  </a:cubicBezTo>
                  <a:cubicBezTo>
                    <a:pt x="6464920" y="947071"/>
                    <a:pt x="6468577" y="941950"/>
                    <a:pt x="6474428" y="939756"/>
                  </a:cubicBezTo>
                  <a:cubicBezTo>
                    <a:pt x="6484667" y="936099"/>
                    <a:pt x="6483936" y="932441"/>
                    <a:pt x="6470039" y="917812"/>
                  </a:cubicBezTo>
                  <a:cubicBezTo>
                    <a:pt x="6460532" y="908302"/>
                    <a:pt x="6451024" y="900256"/>
                    <a:pt x="6448830" y="900256"/>
                  </a:cubicBezTo>
                  <a:cubicBezTo>
                    <a:pt x="6446636" y="900256"/>
                    <a:pt x="6430545" y="910497"/>
                    <a:pt x="6412992" y="922932"/>
                  </a:cubicBezTo>
                  <a:cubicBezTo>
                    <a:pt x="6390320" y="939756"/>
                    <a:pt x="6384469" y="947071"/>
                    <a:pt x="6391782" y="951460"/>
                  </a:cubicBezTo>
                  <a:cubicBezTo>
                    <a:pt x="6397633" y="955117"/>
                    <a:pt x="6408604" y="952923"/>
                    <a:pt x="6419575" y="944876"/>
                  </a:cubicBezTo>
                  <a:cubicBezTo>
                    <a:pt x="6449561" y="924395"/>
                    <a:pt x="6462726" y="919274"/>
                    <a:pt x="6442247" y="936099"/>
                  </a:cubicBezTo>
                  <a:cubicBezTo>
                    <a:pt x="6432008" y="944145"/>
                    <a:pt x="6421037" y="951460"/>
                    <a:pt x="6418112" y="951460"/>
                  </a:cubicBezTo>
                  <a:cubicBezTo>
                    <a:pt x="6414455" y="951460"/>
                    <a:pt x="6414455" y="955117"/>
                    <a:pt x="6417381" y="959506"/>
                  </a:cubicBezTo>
                  <a:cubicBezTo>
                    <a:pt x="6420306" y="965358"/>
                    <a:pt x="6415186" y="966089"/>
                    <a:pt x="6398365" y="962432"/>
                  </a:cubicBezTo>
                  <a:cubicBezTo>
                    <a:pt x="6379349" y="958043"/>
                    <a:pt x="6371304" y="960969"/>
                    <a:pt x="6354482" y="977062"/>
                  </a:cubicBezTo>
                  <a:cubicBezTo>
                    <a:pt x="6343512" y="988034"/>
                    <a:pt x="6331078" y="996080"/>
                    <a:pt x="6328153" y="995349"/>
                  </a:cubicBezTo>
                  <a:cubicBezTo>
                    <a:pt x="6324496" y="994617"/>
                    <a:pt x="6320839" y="998275"/>
                    <a:pt x="6318645" y="1003395"/>
                  </a:cubicBezTo>
                  <a:cubicBezTo>
                    <a:pt x="6317182" y="1009247"/>
                    <a:pt x="6319376" y="1009978"/>
                    <a:pt x="6325959" y="1005590"/>
                  </a:cubicBezTo>
                  <a:cubicBezTo>
                    <a:pt x="6334735" y="1001201"/>
                    <a:pt x="6334735" y="1001932"/>
                    <a:pt x="6326690" y="1011441"/>
                  </a:cubicBezTo>
                  <a:cubicBezTo>
                    <a:pt x="6321571" y="1018025"/>
                    <a:pt x="6308406" y="1021682"/>
                    <a:pt x="6295973" y="1020951"/>
                  </a:cubicBezTo>
                  <a:cubicBezTo>
                    <a:pt x="6284271" y="1020219"/>
                    <a:pt x="6270374" y="1023877"/>
                    <a:pt x="6265986" y="1028997"/>
                  </a:cubicBezTo>
                  <a:cubicBezTo>
                    <a:pt x="6261598" y="1034849"/>
                    <a:pt x="6254284" y="1037043"/>
                    <a:pt x="6249165" y="1034849"/>
                  </a:cubicBezTo>
                  <a:cubicBezTo>
                    <a:pt x="6244776" y="1032654"/>
                    <a:pt x="6247702" y="1035580"/>
                    <a:pt x="6255016" y="1042164"/>
                  </a:cubicBezTo>
                  <a:cubicBezTo>
                    <a:pt x="6262329" y="1048016"/>
                    <a:pt x="6271106" y="1051673"/>
                    <a:pt x="6274031" y="1050210"/>
                  </a:cubicBezTo>
                  <a:cubicBezTo>
                    <a:pt x="6284271" y="1044358"/>
                    <a:pt x="6287927" y="1066303"/>
                    <a:pt x="6279151" y="1075812"/>
                  </a:cubicBezTo>
                  <a:cubicBezTo>
                    <a:pt x="6272569" y="1083127"/>
                    <a:pt x="6272569" y="1083858"/>
                    <a:pt x="6280614" y="1079469"/>
                  </a:cubicBezTo>
                  <a:cubicBezTo>
                    <a:pt x="6288659" y="1075081"/>
                    <a:pt x="6290122" y="1076543"/>
                    <a:pt x="6286465" y="1085321"/>
                  </a:cubicBezTo>
                  <a:cubicBezTo>
                    <a:pt x="6284271" y="1091905"/>
                    <a:pt x="6285733" y="1099219"/>
                    <a:pt x="6290122" y="1102145"/>
                  </a:cubicBezTo>
                  <a:cubicBezTo>
                    <a:pt x="6295241" y="1105071"/>
                    <a:pt x="6294510" y="1108729"/>
                    <a:pt x="6287927" y="1113118"/>
                  </a:cubicBezTo>
                  <a:cubicBezTo>
                    <a:pt x="6279882" y="1117507"/>
                    <a:pt x="6279882" y="1121164"/>
                    <a:pt x="6286465" y="1127747"/>
                  </a:cubicBezTo>
                  <a:cubicBezTo>
                    <a:pt x="6293047" y="1134331"/>
                    <a:pt x="6297435" y="1134331"/>
                    <a:pt x="6306212" y="1127747"/>
                  </a:cubicBezTo>
                  <a:cubicBezTo>
                    <a:pt x="6313525" y="1121895"/>
                    <a:pt x="6317914" y="1121164"/>
                    <a:pt x="6321571" y="1127016"/>
                  </a:cubicBezTo>
                  <a:cubicBezTo>
                    <a:pt x="6323765" y="1130673"/>
                    <a:pt x="6320108" y="1134331"/>
                    <a:pt x="6313525" y="1134331"/>
                  </a:cubicBezTo>
                  <a:cubicBezTo>
                    <a:pt x="6301092" y="1134331"/>
                    <a:pt x="6301092" y="1135062"/>
                    <a:pt x="6312794" y="1143840"/>
                  </a:cubicBezTo>
                  <a:cubicBezTo>
                    <a:pt x="6324496" y="1151886"/>
                    <a:pt x="6323765" y="1152618"/>
                    <a:pt x="6306212" y="1154081"/>
                  </a:cubicBezTo>
                  <a:cubicBezTo>
                    <a:pt x="6293778" y="1154812"/>
                    <a:pt x="6290122" y="1152618"/>
                    <a:pt x="6295973" y="1148960"/>
                  </a:cubicBezTo>
                  <a:cubicBezTo>
                    <a:pt x="6304018" y="1143840"/>
                    <a:pt x="6292316" y="1136525"/>
                    <a:pt x="6265255" y="1129942"/>
                  </a:cubicBezTo>
                  <a:cubicBezTo>
                    <a:pt x="6261598" y="1129210"/>
                    <a:pt x="6258672" y="1127747"/>
                    <a:pt x="6257941" y="1127016"/>
                  </a:cubicBezTo>
                  <a:cubicBezTo>
                    <a:pt x="6252090" y="1121895"/>
                    <a:pt x="6195043" y="1123358"/>
                    <a:pt x="6197968" y="1128479"/>
                  </a:cubicBezTo>
                  <a:cubicBezTo>
                    <a:pt x="6200163" y="1132136"/>
                    <a:pt x="6206745" y="1133599"/>
                    <a:pt x="6212596" y="1131405"/>
                  </a:cubicBezTo>
                  <a:cubicBezTo>
                    <a:pt x="6226492" y="1126284"/>
                    <a:pt x="6225761" y="1133599"/>
                    <a:pt x="6210402" y="1150423"/>
                  </a:cubicBezTo>
                  <a:cubicBezTo>
                    <a:pt x="6203819" y="1158470"/>
                    <a:pt x="6202357" y="1163590"/>
                    <a:pt x="6206745" y="1163590"/>
                  </a:cubicBezTo>
                  <a:cubicBezTo>
                    <a:pt x="6211865" y="1163590"/>
                    <a:pt x="6215521" y="1159933"/>
                    <a:pt x="6215521" y="1155544"/>
                  </a:cubicBezTo>
                  <a:cubicBezTo>
                    <a:pt x="6215521" y="1151886"/>
                    <a:pt x="6219178" y="1150423"/>
                    <a:pt x="6222835" y="1152618"/>
                  </a:cubicBezTo>
                  <a:cubicBezTo>
                    <a:pt x="6227223" y="1155544"/>
                    <a:pt x="6230149" y="1154812"/>
                    <a:pt x="6229418" y="1151155"/>
                  </a:cubicBezTo>
                  <a:cubicBezTo>
                    <a:pt x="6225761" y="1129210"/>
                    <a:pt x="6230880" y="1125553"/>
                    <a:pt x="6244776" y="1137988"/>
                  </a:cubicBezTo>
                  <a:cubicBezTo>
                    <a:pt x="6252821" y="1145303"/>
                    <a:pt x="6259404" y="1148960"/>
                    <a:pt x="6259404" y="1146766"/>
                  </a:cubicBezTo>
                  <a:cubicBezTo>
                    <a:pt x="6259404" y="1143840"/>
                    <a:pt x="6270374" y="1148229"/>
                    <a:pt x="6283539" y="1156275"/>
                  </a:cubicBezTo>
                  <a:cubicBezTo>
                    <a:pt x="6309869" y="1173099"/>
                    <a:pt x="6343512" y="1176025"/>
                    <a:pt x="6335467" y="1162127"/>
                  </a:cubicBezTo>
                  <a:cubicBezTo>
                    <a:pt x="6331078" y="1154812"/>
                    <a:pt x="6332541" y="1154812"/>
                    <a:pt x="6340586" y="1162127"/>
                  </a:cubicBezTo>
                  <a:cubicBezTo>
                    <a:pt x="6345706" y="1166516"/>
                    <a:pt x="6353020" y="1170905"/>
                    <a:pt x="6356677" y="1170905"/>
                  </a:cubicBezTo>
                  <a:cubicBezTo>
                    <a:pt x="6359602" y="1170905"/>
                    <a:pt x="6360333" y="1166516"/>
                    <a:pt x="6357408" y="1162127"/>
                  </a:cubicBezTo>
                  <a:cubicBezTo>
                    <a:pt x="6353020" y="1155544"/>
                    <a:pt x="6355214" y="1155544"/>
                    <a:pt x="6363990" y="1162127"/>
                  </a:cubicBezTo>
                  <a:cubicBezTo>
                    <a:pt x="6370573" y="1167979"/>
                    <a:pt x="6380080" y="1170905"/>
                    <a:pt x="6384469" y="1169442"/>
                  </a:cubicBezTo>
                  <a:cubicBezTo>
                    <a:pt x="6389588" y="1167979"/>
                    <a:pt x="6381543" y="1159201"/>
                    <a:pt x="6366916" y="1149692"/>
                  </a:cubicBezTo>
                  <a:cubicBezTo>
                    <a:pt x="6351557" y="1140914"/>
                    <a:pt x="6341318" y="1129942"/>
                    <a:pt x="6343512" y="1126284"/>
                  </a:cubicBezTo>
                  <a:cubicBezTo>
                    <a:pt x="6346437" y="1122627"/>
                    <a:pt x="6343512" y="1121895"/>
                    <a:pt x="6337661" y="1124090"/>
                  </a:cubicBezTo>
                  <a:cubicBezTo>
                    <a:pt x="6331810" y="1126284"/>
                    <a:pt x="6324496" y="1124821"/>
                    <a:pt x="6321571" y="1120432"/>
                  </a:cubicBezTo>
                  <a:cubicBezTo>
                    <a:pt x="6319376" y="1116044"/>
                    <a:pt x="6320839" y="1112386"/>
                    <a:pt x="6325227" y="1112386"/>
                  </a:cubicBezTo>
                  <a:cubicBezTo>
                    <a:pt x="6329616" y="1112386"/>
                    <a:pt x="6331078" y="1108729"/>
                    <a:pt x="6328153" y="1104340"/>
                  </a:cubicBezTo>
                  <a:cubicBezTo>
                    <a:pt x="6324496" y="1098488"/>
                    <a:pt x="6321571" y="1098488"/>
                    <a:pt x="6317914" y="1105071"/>
                  </a:cubicBezTo>
                  <a:cubicBezTo>
                    <a:pt x="6314988" y="1110192"/>
                    <a:pt x="6308406" y="1111655"/>
                    <a:pt x="6304018" y="1109460"/>
                  </a:cubicBezTo>
                  <a:cubicBezTo>
                    <a:pt x="6299629" y="1106534"/>
                    <a:pt x="6297435" y="1101414"/>
                    <a:pt x="6299629" y="1097757"/>
                  </a:cubicBezTo>
                  <a:cubicBezTo>
                    <a:pt x="6304749" y="1089710"/>
                    <a:pt x="6399828" y="1045090"/>
                    <a:pt x="6403484" y="1049479"/>
                  </a:cubicBezTo>
                  <a:cubicBezTo>
                    <a:pt x="6405679" y="1050942"/>
                    <a:pt x="6399828" y="1054599"/>
                    <a:pt x="6391782" y="1057525"/>
                  </a:cubicBezTo>
                  <a:cubicBezTo>
                    <a:pt x="6383006" y="1059719"/>
                    <a:pt x="6377886" y="1065571"/>
                    <a:pt x="6380080" y="1069229"/>
                  </a:cubicBezTo>
                  <a:cubicBezTo>
                    <a:pt x="6383006" y="1072886"/>
                    <a:pt x="6376424" y="1075812"/>
                    <a:pt x="6366916" y="1075812"/>
                  </a:cubicBezTo>
                  <a:cubicBezTo>
                    <a:pt x="6345706" y="1075812"/>
                    <a:pt x="6327422" y="1093368"/>
                    <a:pt x="6339855" y="1101414"/>
                  </a:cubicBezTo>
                  <a:cubicBezTo>
                    <a:pt x="6344243" y="1104340"/>
                    <a:pt x="6356677" y="1100682"/>
                    <a:pt x="6367647" y="1094099"/>
                  </a:cubicBezTo>
                  <a:lnTo>
                    <a:pt x="6387394" y="1082395"/>
                  </a:lnTo>
                  <a:lnTo>
                    <a:pt x="6369841" y="1097757"/>
                  </a:lnTo>
                  <a:lnTo>
                    <a:pt x="6352288" y="1113118"/>
                  </a:lnTo>
                  <a:lnTo>
                    <a:pt x="6367647" y="1117507"/>
                  </a:lnTo>
                  <a:cubicBezTo>
                    <a:pt x="6380080" y="1120432"/>
                    <a:pt x="6382275" y="1124090"/>
                    <a:pt x="6376424" y="1130673"/>
                  </a:cubicBezTo>
                  <a:cubicBezTo>
                    <a:pt x="6370573" y="1137988"/>
                    <a:pt x="6370573" y="1141646"/>
                    <a:pt x="6377155" y="1146034"/>
                  </a:cubicBezTo>
                  <a:cubicBezTo>
                    <a:pt x="6383006" y="1149692"/>
                    <a:pt x="6383737" y="1148229"/>
                    <a:pt x="6380080" y="1142377"/>
                  </a:cubicBezTo>
                  <a:cubicBezTo>
                    <a:pt x="6375692" y="1135062"/>
                    <a:pt x="6377886" y="1134331"/>
                    <a:pt x="6390320" y="1140914"/>
                  </a:cubicBezTo>
                  <a:cubicBezTo>
                    <a:pt x="6398365" y="1146034"/>
                    <a:pt x="6405679" y="1151155"/>
                    <a:pt x="6405679" y="1153349"/>
                  </a:cubicBezTo>
                  <a:cubicBezTo>
                    <a:pt x="6405679" y="1155544"/>
                    <a:pt x="6402022" y="1154812"/>
                    <a:pt x="6396902" y="1151886"/>
                  </a:cubicBezTo>
                  <a:cubicBezTo>
                    <a:pt x="6392514" y="1148960"/>
                    <a:pt x="6391051" y="1149692"/>
                    <a:pt x="6393245" y="1154812"/>
                  </a:cubicBezTo>
                  <a:cubicBezTo>
                    <a:pt x="6399096" y="1162859"/>
                    <a:pt x="6425426" y="1158470"/>
                    <a:pt x="6441516" y="1146034"/>
                  </a:cubicBezTo>
                  <a:cubicBezTo>
                    <a:pt x="6449561" y="1140183"/>
                    <a:pt x="6451024" y="1140183"/>
                    <a:pt x="6447367" y="1146766"/>
                  </a:cubicBezTo>
                  <a:cubicBezTo>
                    <a:pt x="6441516" y="1156275"/>
                    <a:pt x="6461994" y="1164322"/>
                    <a:pt x="6497100" y="1166516"/>
                  </a:cubicBezTo>
                  <a:cubicBezTo>
                    <a:pt x="6507340" y="1166516"/>
                    <a:pt x="6515385" y="1169442"/>
                    <a:pt x="6515385" y="1173099"/>
                  </a:cubicBezTo>
                  <a:cubicBezTo>
                    <a:pt x="6515385" y="1181146"/>
                    <a:pt x="6543908" y="1178951"/>
                    <a:pt x="6561461" y="1169442"/>
                  </a:cubicBezTo>
                  <a:close/>
                  <a:moveTo>
                    <a:pt x="6712856" y="1170905"/>
                  </a:moveTo>
                  <a:cubicBezTo>
                    <a:pt x="6712856" y="1167247"/>
                    <a:pt x="6711393" y="1163590"/>
                    <a:pt x="6709930" y="1163590"/>
                  </a:cubicBezTo>
                  <a:cubicBezTo>
                    <a:pt x="6707736" y="1163590"/>
                    <a:pt x="6704079" y="1167247"/>
                    <a:pt x="6701885" y="1170905"/>
                  </a:cubicBezTo>
                  <a:cubicBezTo>
                    <a:pt x="6699691" y="1175294"/>
                    <a:pt x="6701154" y="1178220"/>
                    <a:pt x="6704810" y="1178220"/>
                  </a:cubicBezTo>
                  <a:cubicBezTo>
                    <a:pt x="6709199" y="1178220"/>
                    <a:pt x="6712856" y="1175294"/>
                    <a:pt x="6712856" y="1170905"/>
                  </a:cubicBezTo>
                  <a:close/>
                  <a:moveTo>
                    <a:pt x="7566369" y="1173831"/>
                  </a:moveTo>
                  <a:cubicBezTo>
                    <a:pt x="7564175" y="1171636"/>
                    <a:pt x="7557592" y="1170905"/>
                    <a:pt x="7552473" y="1173099"/>
                  </a:cubicBezTo>
                  <a:cubicBezTo>
                    <a:pt x="7546622" y="1175294"/>
                    <a:pt x="7548816" y="1177488"/>
                    <a:pt x="7556861" y="1177488"/>
                  </a:cubicBezTo>
                  <a:cubicBezTo>
                    <a:pt x="7564906" y="1178220"/>
                    <a:pt x="7569294" y="1176025"/>
                    <a:pt x="7566369" y="1173831"/>
                  </a:cubicBezTo>
                  <a:close/>
                  <a:moveTo>
                    <a:pt x="7623416" y="1170905"/>
                  </a:moveTo>
                  <a:cubicBezTo>
                    <a:pt x="7641700" y="1162859"/>
                    <a:pt x="7622684" y="1162859"/>
                    <a:pt x="7597818" y="1170905"/>
                  </a:cubicBezTo>
                  <a:cubicBezTo>
                    <a:pt x="7583190" y="1175294"/>
                    <a:pt x="7582459" y="1176757"/>
                    <a:pt x="7594161" y="1176757"/>
                  </a:cubicBezTo>
                  <a:cubicBezTo>
                    <a:pt x="7602206" y="1176757"/>
                    <a:pt x="7615371" y="1174562"/>
                    <a:pt x="7623416" y="1170905"/>
                  </a:cubicBezTo>
                  <a:close/>
                  <a:moveTo>
                    <a:pt x="8100271" y="1173831"/>
                  </a:moveTo>
                  <a:cubicBezTo>
                    <a:pt x="8098077" y="1171636"/>
                    <a:pt x="8091495" y="1170905"/>
                    <a:pt x="8086375" y="1173099"/>
                  </a:cubicBezTo>
                  <a:cubicBezTo>
                    <a:pt x="8080524" y="1175294"/>
                    <a:pt x="8082719" y="1177488"/>
                    <a:pt x="8090764" y="1177488"/>
                  </a:cubicBezTo>
                  <a:cubicBezTo>
                    <a:pt x="8098809" y="1178220"/>
                    <a:pt x="8103197" y="1176025"/>
                    <a:pt x="8100271" y="1173831"/>
                  </a:cubicBezTo>
                  <a:close/>
                  <a:moveTo>
                    <a:pt x="8219485" y="1170905"/>
                  </a:moveTo>
                  <a:cubicBezTo>
                    <a:pt x="8213634" y="1167247"/>
                    <a:pt x="8205589" y="1163590"/>
                    <a:pt x="8201201" y="1163590"/>
                  </a:cubicBezTo>
                  <a:cubicBezTo>
                    <a:pt x="8197544" y="1163590"/>
                    <a:pt x="8199007" y="1167247"/>
                    <a:pt x="8204858" y="1170905"/>
                  </a:cubicBezTo>
                  <a:cubicBezTo>
                    <a:pt x="8210709" y="1174562"/>
                    <a:pt x="8219485" y="1178220"/>
                    <a:pt x="8223142" y="1178220"/>
                  </a:cubicBezTo>
                  <a:cubicBezTo>
                    <a:pt x="8227531" y="1178220"/>
                    <a:pt x="8225336" y="1174562"/>
                    <a:pt x="8219485" y="1170905"/>
                  </a:cubicBezTo>
                  <a:close/>
                  <a:moveTo>
                    <a:pt x="1032276" y="1165784"/>
                  </a:moveTo>
                  <a:cubicBezTo>
                    <a:pt x="1022768" y="1164322"/>
                    <a:pt x="1008140" y="1164322"/>
                    <a:pt x="999364" y="1165784"/>
                  </a:cubicBezTo>
                  <a:cubicBezTo>
                    <a:pt x="989856" y="1167247"/>
                    <a:pt x="997170" y="1168710"/>
                    <a:pt x="1015454" y="1168710"/>
                  </a:cubicBezTo>
                  <a:cubicBezTo>
                    <a:pt x="1033738" y="1168710"/>
                    <a:pt x="1041052" y="1167247"/>
                    <a:pt x="1032276" y="1165784"/>
                  </a:cubicBezTo>
                  <a:close/>
                  <a:moveTo>
                    <a:pt x="2026944" y="1165784"/>
                  </a:moveTo>
                  <a:cubicBezTo>
                    <a:pt x="2021824" y="1164322"/>
                    <a:pt x="2013048" y="1164322"/>
                    <a:pt x="2008660" y="1165784"/>
                  </a:cubicBezTo>
                  <a:cubicBezTo>
                    <a:pt x="2003540" y="1167979"/>
                    <a:pt x="2007197" y="1169442"/>
                    <a:pt x="2017436" y="1169442"/>
                  </a:cubicBezTo>
                  <a:cubicBezTo>
                    <a:pt x="2027675" y="1169442"/>
                    <a:pt x="2031332" y="1167979"/>
                    <a:pt x="2026944" y="1165784"/>
                  </a:cubicBezTo>
                  <a:close/>
                  <a:moveTo>
                    <a:pt x="5560942" y="1163590"/>
                  </a:moveTo>
                  <a:cubicBezTo>
                    <a:pt x="5558748" y="1159933"/>
                    <a:pt x="5552165" y="1156275"/>
                    <a:pt x="5547777" y="1156275"/>
                  </a:cubicBezTo>
                  <a:cubicBezTo>
                    <a:pt x="5542658" y="1156275"/>
                    <a:pt x="5543389" y="1159201"/>
                    <a:pt x="5549971" y="1163590"/>
                  </a:cubicBezTo>
                  <a:cubicBezTo>
                    <a:pt x="5563867" y="1172368"/>
                    <a:pt x="5566793" y="1172368"/>
                    <a:pt x="5560942" y="1163590"/>
                  </a:cubicBezTo>
                  <a:close/>
                  <a:moveTo>
                    <a:pt x="6734065" y="1159201"/>
                  </a:moveTo>
                  <a:cubicBezTo>
                    <a:pt x="6728946" y="1153349"/>
                    <a:pt x="6718707" y="1149692"/>
                    <a:pt x="6711393" y="1151155"/>
                  </a:cubicBezTo>
                  <a:cubicBezTo>
                    <a:pt x="6704079" y="1153349"/>
                    <a:pt x="6692377" y="1149692"/>
                    <a:pt x="6686526" y="1143108"/>
                  </a:cubicBezTo>
                  <a:cubicBezTo>
                    <a:pt x="6675555" y="1132868"/>
                    <a:pt x="6674824" y="1132868"/>
                    <a:pt x="6677750" y="1146034"/>
                  </a:cubicBezTo>
                  <a:cubicBezTo>
                    <a:pt x="6679212" y="1154812"/>
                    <a:pt x="6686526" y="1159933"/>
                    <a:pt x="6696034" y="1159933"/>
                  </a:cubicBezTo>
                  <a:cubicBezTo>
                    <a:pt x="6704810" y="1159933"/>
                    <a:pt x="6714318" y="1162859"/>
                    <a:pt x="6717244" y="1165784"/>
                  </a:cubicBezTo>
                  <a:cubicBezTo>
                    <a:pt x="6720169" y="1168710"/>
                    <a:pt x="6727483" y="1170905"/>
                    <a:pt x="6733334" y="1170905"/>
                  </a:cubicBezTo>
                  <a:cubicBezTo>
                    <a:pt x="6742110" y="1170905"/>
                    <a:pt x="6742110" y="1168710"/>
                    <a:pt x="6734065" y="1159201"/>
                  </a:cubicBezTo>
                  <a:close/>
                  <a:moveTo>
                    <a:pt x="6910326" y="1156275"/>
                  </a:moveTo>
                  <a:cubicBezTo>
                    <a:pt x="6916909" y="1156275"/>
                    <a:pt x="6928611" y="1148960"/>
                    <a:pt x="6936656" y="1140183"/>
                  </a:cubicBezTo>
                  <a:cubicBezTo>
                    <a:pt x="6947627" y="1127016"/>
                    <a:pt x="6947627" y="1125553"/>
                    <a:pt x="6938119" y="1133599"/>
                  </a:cubicBezTo>
                  <a:cubicBezTo>
                    <a:pt x="6930805" y="1138720"/>
                    <a:pt x="6922028" y="1141646"/>
                    <a:pt x="6916909" y="1140183"/>
                  </a:cubicBezTo>
                  <a:cubicBezTo>
                    <a:pt x="6912521" y="1138720"/>
                    <a:pt x="6922028" y="1128479"/>
                    <a:pt x="6938119" y="1116775"/>
                  </a:cubicBezTo>
                  <a:cubicBezTo>
                    <a:pt x="6965911" y="1097757"/>
                    <a:pt x="6977613" y="1083127"/>
                    <a:pt x="6979076" y="1064840"/>
                  </a:cubicBezTo>
                  <a:cubicBezTo>
                    <a:pt x="6979807" y="1061182"/>
                    <a:pt x="6986389" y="1057525"/>
                    <a:pt x="6994434" y="1057525"/>
                  </a:cubicBezTo>
                  <a:cubicBezTo>
                    <a:pt x="7002480" y="1056793"/>
                    <a:pt x="7008331" y="1053136"/>
                    <a:pt x="7007599" y="1048016"/>
                  </a:cubicBezTo>
                  <a:cubicBezTo>
                    <a:pt x="7006136" y="1043627"/>
                    <a:pt x="7015644" y="1034117"/>
                    <a:pt x="7027346" y="1028266"/>
                  </a:cubicBezTo>
                  <a:cubicBezTo>
                    <a:pt x="7040511" y="1021682"/>
                    <a:pt x="7047825" y="1012904"/>
                    <a:pt x="7044899" y="1008515"/>
                  </a:cubicBezTo>
                  <a:cubicBezTo>
                    <a:pt x="7041242" y="1003395"/>
                    <a:pt x="7046362" y="1001932"/>
                    <a:pt x="7059527" y="1004127"/>
                  </a:cubicBezTo>
                  <a:cubicBezTo>
                    <a:pt x="7079274" y="1007784"/>
                    <a:pt x="7079274" y="1007784"/>
                    <a:pt x="7066840" y="988765"/>
                  </a:cubicBezTo>
                  <a:cubicBezTo>
                    <a:pt x="7055870" y="971941"/>
                    <a:pt x="7055138" y="971210"/>
                    <a:pt x="7066109" y="979256"/>
                  </a:cubicBezTo>
                  <a:cubicBezTo>
                    <a:pt x="7072691" y="985108"/>
                    <a:pt x="7082199" y="986571"/>
                    <a:pt x="7086588" y="983645"/>
                  </a:cubicBezTo>
                  <a:cubicBezTo>
                    <a:pt x="7092439" y="979988"/>
                    <a:pt x="7093170" y="981451"/>
                    <a:pt x="7089513" y="988034"/>
                  </a:cubicBezTo>
                  <a:cubicBezTo>
                    <a:pt x="7085125" y="995349"/>
                    <a:pt x="7087319" y="996080"/>
                    <a:pt x="7101215" y="992423"/>
                  </a:cubicBezTo>
                  <a:cubicBezTo>
                    <a:pt x="7110723" y="989497"/>
                    <a:pt x="7129739" y="984377"/>
                    <a:pt x="7142903" y="980719"/>
                  </a:cubicBezTo>
                  <a:cubicBezTo>
                    <a:pt x="7175815" y="972673"/>
                    <a:pt x="7176546" y="970478"/>
                    <a:pt x="7155337" y="958775"/>
                  </a:cubicBezTo>
                  <a:cubicBezTo>
                    <a:pt x="7140709" y="951460"/>
                    <a:pt x="7134858" y="950728"/>
                    <a:pt x="7128276" y="957312"/>
                  </a:cubicBezTo>
                  <a:cubicBezTo>
                    <a:pt x="7121693" y="963895"/>
                    <a:pt x="7123888" y="966089"/>
                    <a:pt x="7137784" y="966821"/>
                  </a:cubicBezTo>
                  <a:cubicBezTo>
                    <a:pt x="7154605" y="967552"/>
                    <a:pt x="7154605" y="967552"/>
                    <a:pt x="7134858" y="973404"/>
                  </a:cubicBezTo>
                  <a:cubicBezTo>
                    <a:pt x="7112186" y="979988"/>
                    <a:pt x="7062452" y="974867"/>
                    <a:pt x="7067572" y="966089"/>
                  </a:cubicBezTo>
                  <a:cubicBezTo>
                    <a:pt x="7069766" y="963164"/>
                    <a:pt x="7080737" y="961701"/>
                    <a:pt x="7092439" y="963164"/>
                  </a:cubicBezTo>
                  <a:cubicBezTo>
                    <a:pt x="7118037" y="966089"/>
                    <a:pt x="7137052" y="948534"/>
                    <a:pt x="7123156" y="934636"/>
                  </a:cubicBezTo>
                  <a:cubicBezTo>
                    <a:pt x="7115842" y="928052"/>
                    <a:pt x="7110723" y="929515"/>
                    <a:pt x="7099752" y="943413"/>
                  </a:cubicBezTo>
                  <a:cubicBezTo>
                    <a:pt x="7091707" y="952923"/>
                    <a:pt x="7083662" y="958775"/>
                    <a:pt x="7080737" y="956580"/>
                  </a:cubicBezTo>
                  <a:cubicBezTo>
                    <a:pt x="7078542" y="953654"/>
                    <a:pt x="7084393" y="945608"/>
                    <a:pt x="7093901" y="937562"/>
                  </a:cubicBezTo>
                  <a:cubicBezTo>
                    <a:pt x="7103409" y="929515"/>
                    <a:pt x="7107797" y="922932"/>
                    <a:pt x="7103409" y="922200"/>
                  </a:cubicBezTo>
                  <a:cubicBezTo>
                    <a:pt x="7090244" y="922200"/>
                    <a:pt x="7033929" y="988034"/>
                    <a:pt x="7039780" y="997543"/>
                  </a:cubicBezTo>
                  <a:cubicBezTo>
                    <a:pt x="7042705" y="1002664"/>
                    <a:pt x="7033197" y="996812"/>
                    <a:pt x="7018570" y="984377"/>
                  </a:cubicBezTo>
                  <a:cubicBezTo>
                    <a:pt x="6992972" y="962432"/>
                    <a:pt x="6990046" y="951460"/>
                    <a:pt x="7009793" y="951460"/>
                  </a:cubicBezTo>
                  <a:cubicBezTo>
                    <a:pt x="7015644" y="951460"/>
                    <a:pt x="7019301" y="954386"/>
                    <a:pt x="7016376" y="958043"/>
                  </a:cubicBezTo>
                  <a:cubicBezTo>
                    <a:pt x="7014182" y="961701"/>
                    <a:pt x="7016376" y="967552"/>
                    <a:pt x="7020764" y="970478"/>
                  </a:cubicBezTo>
                  <a:cubicBezTo>
                    <a:pt x="7026615" y="973404"/>
                    <a:pt x="7027346" y="972673"/>
                    <a:pt x="7024421" y="967552"/>
                  </a:cubicBezTo>
                  <a:cubicBezTo>
                    <a:pt x="7021495" y="962432"/>
                    <a:pt x="7022958" y="958775"/>
                    <a:pt x="7027346" y="958775"/>
                  </a:cubicBezTo>
                  <a:cubicBezTo>
                    <a:pt x="7031734" y="958775"/>
                    <a:pt x="7033929" y="955849"/>
                    <a:pt x="7031734" y="952191"/>
                  </a:cubicBezTo>
                  <a:cubicBezTo>
                    <a:pt x="7029540" y="948534"/>
                    <a:pt x="7032466" y="943413"/>
                    <a:pt x="7039048" y="941219"/>
                  </a:cubicBezTo>
                  <a:cubicBezTo>
                    <a:pt x="7046362" y="938293"/>
                    <a:pt x="7048556" y="939756"/>
                    <a:pt x="7044899" y="945608"/>
                  </a:cubicBezTo>
                  <a:cubicBezTo>
                    <a:pt x="7041974" y="950728"/>
                    <a:pt x="7042705" y="951460"/>
                    <a:pt x="7047825" y="948534"/>
                  </a:cubicBezTo>
                  <a:cubicBezTo>
                    <a:pt x="7063184" y="939025"/>
                    <a:pt x="7057333" y="923663"/>
                    <a:pt x="7039048" y="925126"/>
                  </a:cubicBezTo>
                  <a:cubicBezTo>
                    <a:pt x="7029540" y="925126"/>
                    <a:pt x="7022958" y="928052"/>
                    <a:pt x="7025152" y="931710"/>
                  </a:cubicBezTo>
                  <a:cubicBezTo>
                    <a:pt x="7026615" y="934636"/>
                    <a:pt x="7025152" y="936830"/>
                    <a:pt x="7022227" y="936830"/>
                  </a:cubicBezTo>
                  <a:cubicBezTo>
                    <a:pt x="7018570" y="936830"/>
                    <a:pt x="7011987" y="930247"/>
                    <a:pt x="7006868" y="922200"/>
                  </a:cubicBezTo>
                  <a:cubicBezTo>
                    <a:pt x="7001748" y="914154"/>
                    <a:pt x="6993703" y="909765"/>
                    <a:pt x="6987121" y="911960"/>
                  </a:cubicBezTo>
                  <a:cubicBezTo>
                    <a:pt x="6977613" y="915617"/>
                    <a:pt x="6978344" y="918543"/>
                    <a:pt x="6990778" y="929515"/>
                  </a:cubicBezTo>
                  <a:cubicBezTo>
                    <a:pt x="7000285" y="937562"/>
                    <a:pt x="7003211" y="944876"/>
                    <a:pt x="6998091" y="947802"/>
                  </a:cubicBezTo>
                  <a:cubicBezTo>
                    <a:pt x="6994434" y="949997"/>
                    <a:pt x="6988583" y="947071"/>
                    <a:pt x="6986389" y="941219"/>
                  </a:cubicBezTo>
                  <a:cubicBezTo>
                    <a:pt x="6984195" y="934636"/>
                    <a:pt x="6976881" y="929515"/>
                    <a:pt x="6971030" y="929515"/>
                  </a:cubicBezTo>
                  <a:cubicBezTo>
                    <a:pt x="6962985" y="929515"/>
                    <a:pt x="6963717" y="933904"/>
                    <a:pt x="6975419" y="950728"/>
                  </a:cubicBezTo>
                  <a:lnTo>
                    <a:pt x="6990778" y="971941"/>
                  </a:lnTo>
                  <a:lnTo>
                    <a:pt x="6970299" y="977062"/>
                  </a:lnTo>
                  <a:cubicBezTo>
                    <a:pt x="6959328" y="979988"/>
                    <a:pt x="6949089" y="982182"/>
                    <a:pt x="6946895" y="982182"/>
                  </a:cubicBezTo>
                  <a:cubicBezTo>
                    <a:pt x="6944701" y="982182"/>
                    <a:pt x="6932999" y="986571"/>
                    <a:pt x="6920566" y="991691"/>
                  </a:cubicBezTo>
                  <a:cubicBezTo>
                    <a:pt x="6896430" y="1001932"/>
                    <a:pt x="6891311" y="999738"/>
                    <a:pt x="6873758" y="977062"/>
                  </a:cubicBezTo>
                  <a:cubicBezTo>
                    <a:pt x="6863519" y="963164"/>
                    <a:pt x="6863519" y="963164"/>
                    <a:pt x="6877415" y="974136"/>
                  </a:cubicBezTo>
                  <a:cubicBezTo>
                    <a:pt x="6892773" y="986571"/>
                    <a:pt x="6917640" y="990228"/>
                    <a:pt x="6917640" y="979988"/>
                  </a:cubicBezTo>
                  <a:cubicBezTo>
                    <a:pt x="6917640" y="976330"/>
                    <a:pt x="6923491" y="976330"/>
                    <a:pt x="6930805" y="978525"/>
                  </a:cubicBezTo>
                  <a:cubicBezTo>
                    <a:pt x="6941776" y="982914"/>
                    <a:pt x="6941776" y="982182"/>
                    <a:pt x="6932999" y="970478"/>
                  </a:cubicBezTo>
                  <a:cubicBezTo>
                    <a:pt x="6927148" y="963895"/>
                    <a:pt x="6920566" y="960969"/>
                    <a:pt x="6918372" y="963895"/>
                  </a:cubicBezTo>
                  <a:cubicBezTo>
                    <a:pt x="6913252" y="970478"/>
                    <a:pt x="6886922" y="970478"/>
                    <a:pt x="6875952" y="963895"/>
                  </a:cubicBezTo>
                  <a:cubicBezTo>
                    <a:pt x="6872295" y="961701"/>
                    <a:pt x="6864981" y="962432"/>
                    <a:pt x="6859130" y="966089"/>
                  </a:cubicBezTo>
                  <a:cubicBezTo>
                    <a:pt x="6850354" y="971941"/>
                    <a:pt x="6852548" y="977793"/>
                    <a:pt x="6873026" y="996812"/>
                  </a:cubicBezTo>
                  <a:cubicBezTo>
                    <a:pt x="6889117" y="1012904"/>
                    <a:pt x="6898624" y="1018025"/>
                    <a:pt x="6900819" y="1011441"/>
                  </a:cubicBezTo>
                  <a:cubicBezTo>
                    <a:pt x="6903013" y="1007053"/>
                    <a:pt x="6907401" y="1004127"/>
                    <a:pt x="6911058" y="1007053"/>
                  </a:cubicBezTo>
                  <a:cubicBezTo>
                    <a:pt x="6914715" y="1009247"/>
                    <a:pt x="6917640" y="1007784"/>
                    <a:pt x="6917640" y="1003395"/>
                  </a:cubicBezTo>
                  <a:cubicBezTo>
                    <a:pt x="6917640" y="999738"/>
                    <a:pt x="6923491" y="997543"/>
                    <a:pt x="6930805" y="999006"/>
                  </a:cubicBezTo>
                  <a:cubicBezTo>
                    <a:pt x="6937387" y="999738"/>
                    <a:pt x="6942507" y="1004858"/>
                    <a:pt x="6941776" y="1008515"/>
                  </a:cubicBezTo>
                  <a:cubicBezTo>
                    <a:pt x="6940313" y="1012904"/>
                    <a:pt x="6944701" y="1015099"/>
                    <a:pt x="6951283" y="1012173"/>
                  </a:cubicBezTo>
                  <a:cubicBezTo>
                    <a:pt x="6959328" y="1009247"/>
                    <a:pt x="6960060" y="1006321"/>
                    <a:pt x="6954209" y="1002664"/>
                  </a:cubicBezTo>
                  <a:cubicBezTo>
                    <a:pt x="6949089" y="999738"/>
                    <a:pt x="6955672" y="992423"/>
                    <a:pt x="6971762" y="985108"/>
                  </a:cubicBezTo>
                  <a:cubicBezTo>
                    <a:pt x="6998091" y="972673"/>
                    <a:pt x="7017107" y="974867"/>
                    <a:pt x="7008331" y="988765"/>
                  </a:cubicBezTo>
                  <a:cubicBezTo>
                    <a:pt x="7006136" y="993154"/>
                    <a:pt x="6998823" y="994617"/>
                    <a:pt x="6991509" y="992423"/>
                  </a:cubicBezTo>
                  <a:cubicBezTo>
                    <a:pt x="6982001" y="988765"/>
                    <a:pt x="6982001" y="990228"/>
                    <a:pt x="6992972" y="998275"/>
                  </a:cubicBezTo>
                  <a:cubicBezTo>
                    <a:pt x="7001748" y="1005590"/>
                    <a:pt x="7003942" y="1009978"/>
                    <a:pt x="6998091" y="1013636"/>
                  </a:cubicBezTo>
                  <a:cubicBezTo>
                    <a:pt x="6993703" y="1016562"/>
                    <a:pt x="6984927" y="1012904"/>
                    <a:pt x="6979076" y="1005590"/>
                  </a:cubicBezTo>
                  <a:cubicBezTo>
                    <a:pt x="6972493" y="996080"/>
                    <a:pt x="6970299" y="995349"/>
                    <a:pt x="6972493" y="1002664"/>
                  </a:cubicBezTo>
                  <a:cubicBezTo>
                    <a:pt x="6975419" y="1010710"/>
                    <a:pt x="6966642" y="1018756"/>
                    <a:pt x="6943238" y="1030460"/>
                  </a:cubicBezTo>
                  <a:cubicBezTo>
                    <a:pt x="6904475" y="1048747"/>
                    <a:pt x="6885460" y="1051673"/>
                    <a:pt x="6906670" y="1034849"/>
                  </a:cubicBezTo>
                  <a:cubicBezTo>
                    <a:pt x="6921297" y="1023145"/>
                    <a:pt x="6921297" y="1023145"/>
                    <a:pt x="6905207" y="1027534"/>
                  </a:cubicBezTo>
                  <a:cubicBezTo>
                    <a:pt x="6893505" y="1031191"/>
                    <a:pt x="6886922" y="1028266"/>
                    <a:pt x="6881071" y="1017293"/>
                  </a:cubicBezTo>
                  <a:cubicBezTo>
                    <a:pt x="6876683" y="1008515"/>
                    <a:pt x="6865713" y="1002664"/>
                    <a:pt x="6853279" y="1001932"/>
                  </a:cubicBezTo>
                  <a:cubicBezTo>
                    <a:pt x="6837189" y="1001932"/>
                    <a:pt x="6836458" y="1000469"/>
                    <a:pt x="6846697" y="996080"/>
                  </a:cubicBezTo>
                  <a:cubicBezTo>
                    <a:pt x="6859862" y="991691"/>
                    <a:pt x="6859862" y="990228"/>
                    <a:pt x="6848160" y="980719"/>
                  </a:cubicBezTo>
                  <a:cubicBezTo>
                    <a:pt x="6837920" y="972673"/>
                    <a:pt x="6829875" y="971941"/>
                    <a:pt x="6802083" y="979988"/>
                  </a:cubicBezTo>
                  <a:cubicBezTo>
                    <a:pt x="6783067" y="985108"/>
                    <a:pt x="6765514" y="993154"/>
                    <a:pt x="6762589" y="997543"/>
                  </a:cubicBezTo>
                  <a:cubicBezTo>
                    <a:pt x="6759663" y="1002664"/>
                    <a:pt x="6753812" y="1006321"/>
                    <a:pt x="6749424" y="1006321"/>
                  </a:cubicBezTo>
                  <a:cubicBezTo>
                    <a:pt x="6745767" y="1006321"/>
                    <a:pt x="6742842" y="1009978"/>
                    <a:pt x="6743573" y="1013636"/>
                  </a:cubicBezTo>
                  <a:cubicBezTo>
                    <a:pt x="6747230" y="1037043"/>
                    <a:pt x="6752350" y="1046553"/>
                    <a:pt x="6761126" y="1046553"/>
                  </a:cubicBezTo>
                  <a:cubicBezTo>
                    <a:pt x="6766977" y="1046553"/>
                    <a:pt x="6770634" y="1048747"/>
                    <a:pt x="6770634" y="1052405"/>
                  </a:cubicBezTo>
                  <a:cubicBezTo>
                    <a:pt x="6768440" y="1066303"/>
                    <a:pt x="6772097" y="1076543"/>
                    <a:pt x="6778679" y="1072155"/>
                  </a:cubicBezTo>
                  <a:cubicBezTo>
                    <a:pt x="6783799" y="1069229"/>
                    <a:pt x="6783067" y="1062645"/>
                    <a:pt x="6777948" y="1052405"/>
                  </a:cubicBezTo>
                  <a:cubicBezTo>
                    <a:pt x="6772828" y="1043627"/>
                    <a:pt x="6772828" y="1034849"/>
                    <a:pt x="6776485" y="1031191"/>
                  </a:cubicBezTo>
                  <a:cubicBezTo>
                    <a:pt x="6780873" y="1026803"/>
                    <a:pt x="6787456" y="1031923"/>
                    <a:pt x="6793307" y="1042895"/>
                  </a:cubicBezTo>
                  <a:cubicBezTo>
                    <a:pt x="6799158" y="1054599"/>
                    <a:pt x="6807203" y="1059719"/>
                    <a:pt x="6814516" y="1057525"/>
                  </a:cubicBezTo>
                  <a:cubicBezTo>
                    <a:pt x="6821099" y="1056062"/>
                    <a:pt x="6831338" y="1057525"/>
                    <a:pt x="6837189" y="1061182"/>
                  </a:cubicBezTo>
                  <a:cubicBezTo>
                    <a:pt x="6845966" y="1067034"/>
                    <a:pt x="6845234" y="1068497"/>
                    <a:pt x="6832069" y="1068497"/>
                  </a:cubicBezTo>
                  <a:cubicBezTo>
                    <a:pt x="6822562" y="1068497"/>
                    <a:pt x="6815248" y="1071423"/>
                    <a:pt x="6815248" y="1074349"/>
                  </a:cubicBezTo>
                  <a:cubicBezTo>
                    <a:pt x="6815248" y="1086053"/>
                    <a:pt x="6832069" y="1096294"/>
                    <a:pt x="6843771" y="1092636"/>
                  </a:cubicBezTo>
                  <a:cubicBezTo>
                    <a:pt x="6852548" y="1089710"/>
                    <a:pt x="6853279" y="1090442"/>
                    <a:pt x="6845234" y="1096294"/>
                  </a:cubicBezTo>
                  <a:cubicBezTo>
                    <a:pt x="6831338" y="1106534"/>
                    <a:pt x="6848160" y="1114581"/>
                    <a:pt x="6864981" y="1105803"/>
                  </a:cubicBezTo>
                  <a:cubicBezTo>
                    <a:pt x="6875221" y="1100682"/>
                    <a:pt x="6878877" y="1101414"/>
                    <a:pt x="6878877" y="1108729"/>
                  </a:cubicBezTo>
                  <a:cubicBezTo>
                    <a:pt x="6878877" y="1113849"/>
                    <a:pt x="6874489" y="1116775"/>
                    <a:pt x="6870101" y="1115312"/>
                  </a:cubicBezTo>
                  <a:cubicBezTo>
                    <a:pt x="6865713" y="1113118"/>
                    <a:pt x="6861324" y="1116775"/>
                    <a:pt x="6861324" y="1122627"/>
                  </a:cubicBezTo>
                  <a:cubicBezTo>
                    <a:pt x="6861324" y="1140183"/>
                    <a:pt x="6881803" y="1143108"/>
                    <a:pt x="6898624" y="1129210"/>
                  </a:cubicBezTo>
                  <a:cubicBezTo>
                    <a:pt x="6909595" y="1119701"/>
                    <a:pt x="6911058" y="1118970"/>
                    <a:pt x="6904475" y="1127747"/>
                  </a:cubicBezTo>
                  <a:cubicBezTo>
                    <a:pt x="6900087" y="1134331"/>
                    <a:pt x="6898624" y="1142377"/>
                    <a:pt x="6901550" y="1145303"/>
                  </a:cubicBezTo>
                  <a:cubicBezTo>
                    <a:pt x="6904475" y="1148960"/>
                    <a:pt x="6901550" y="1148960"/>
                    <a:pt x="6895699" y="1145303"/>
                  </a:cubicBezTo>
                  <a:cubicBezTo>
                    <a:pt x="6889848" y="1141646"/>
                    <a:pt x="6886922" y="1141646"/>
                    <a:pt x="6889848" y="1145303"/>
                  </a:cubicBezTo>
                  <a:cubicBezTo>
                    <a:pt x="6892773" y="1148229"/>
                    <a:pt x="6891311" y="1156275"/>
                    <a:pt x="6886922" y="1162859"/>
                  </a:cubicBezTo>
                  <a:cubicBezTo>
                    <a:pt x="6879609" y="1172368"/>
                    <a:pt x="6879609" y="1173099"/>
                    <a:pt x="6888385" y="1165784"/>
                  </a:cubicBezTo>
                  <a:cubicBezTo>
                    <a:pt x="6894236" y="1160664"/>
                    <a:pt x="6903744" y="1156275"/>
                    <a:pt x="6910326" y="1156275"/>
                  </a:cubicBezTo>
                  <a:close/>
                  <a:moveTo>
                    <a:pt x="7360121" y="1158470"/>
                  </a:moveTo>
                  <a:cubicBezTo>
                    <a:pt x="7412780" y="1158470"/>
                    <a:pt x="7458857" y="1157007"/>
                    <a:pt x="7463976" y="1157007"/>
                  </a:cubicBezTo>
                  <a:cubicBezTo>
                    <a:pt x="7475678" y="1156275"/>
                    <a:pt x="7470559" y="1132136"/>
                    <a:pt x="7458125" y="1128479"/>
                  </a:cubicBezTo>
                  <a:cubicBezTo>
                    <a:pt x="7450080" y="1126284"/>
                    <a:pt x="7450080" y="1127747"/>
                    <a:pt x="7458857" y="1133599"/>
                  </a:cubicBezTo>
                  <a:cubicBezTo>
                    <a:pt x="7474947" y="1145303"/>
                    <a:pt x="7464708" y="1143108"/>
                    <a:pt x="7438378" y="1129942"/>
                  </a:cubicBezTo>
                  <a:cubicBezTo>
                    <a:pt x="7409855" y="1116044"/>
                    <a:pt x="7408392" y="1110192"/>
                    <a:pt x="7435453" y="1116775"/>
                  </a:cubicBezTo>
                  <a:cubicBezTo>
                    <a:pt x="7453006" y="1121895"/>
                    <a:pt x="7454468" y="1121164"/>
                    <a:pt x="7445692" y="1110192"/>
                  </a:cubicBezTo>
                  <a:cubicBezTo>
                    <a:pt x="7439841" y="1103608"/>
                    <a:pt x="7420825" y="1089710"/>
                    <a:pt x="7402541" y="1078738"/>
                  </a:cubicBezTo>
                  <a:cubicBezTo>
                    <a:pt x="7377674" y="1064108"/>
                    <a:pt x="7363047" y="1060451"/>
                    <a:pt x="7344762" y="1063377"/>
                  </a:cubicBezTo>
                  <a:cubicBezTo>
                    <a:pt x="7331598" y="1065571"/>
                    <a:pt x="7318433" y="1064108"/>
                    <a:pt x="7316239" y="1060451"/>
                  </a:cubicBezTo>
                  <a:cubicBezTo>
                    <a:pt x="7309656" y="1050942"/>
                    <a:pt x="7368898" y="1052405"/>
                    <a:pt x="7387182" y="1061914"/>
                  </a:cubicBezTo>
                  <a:cubicBezTo>
                    <a:pt x="7398153" y="1067766"/>
                    <a:pt x="7401078" y="1067766"/>
                    <a:pt x="7397421" y="1061914"/>
                  </a:cubicBezTo>
                  <a:cubicBezTo>
                    <a:pt x="7394496" y="1057525"/>
                    <a:pt x="7395959" y="1053867"/>
                    <a:pt x="7400347" y="1053867"/>
                  </a:cubicBezTo>
                  <a:cubicBezTo>
                    <a:pt x="7404735" y="1053867"/>
                    <a:pt x="7406198" y="1050942"/>
                    <a:pt x="7404004" y="1046553"/>
                  </a:cubicBezTo>
                  <a:cubicBezTo>
                    <a:pt x="7401810" y="1042895"/>
                    <a:pt x="7395959" y="1039238"/>
                    <a:pt x="7392302" y="1039238"/>
                  </a:cubicBezTo>
                  <a:cubicBezTo>
                    <a:pt x="7387913" y="1039238"/>
                    <a:pt x="7387182" y="1042895"/>
                    <a:pt x="7390108" y="1048016"/>
                  </a:cubicBezTo>
                  <a:cubicBezTo>
                    <a:pt x="7393764" y="1053867"/>
                    <a:pt x="7391570" y="1054599"/>
                    <a:pt x="7381331" y="1050210"/>
                  </a:cubicBezTo>
                  <a:cubicBezTo>
                    <a:pt x="7374017" y="1047284"/>
                    <a:pt x="7351345" y="1042164"/>
                    <a:pt x="7330866" y="1039238"/>
                  </a:cubicBezTo>
                  <a:cubicBezTo>
                    <a:pt x="7299417" y="1034849"/>
                    <a:pt x="7297955" y="1034117"/>
                    <a:pt x="7319896" y="1032654"/>
                  </a:cubicBezTo>
                  <a:cubicBezTo>
                    <a:pt x="7366704" y="1030460"/>
                    <a:pt x="7327209" y="1019488"/>
                    <a:pt x="7253341" y="1013636"/>
                  </a:cubicBezTo>
                  <a:cubicBezTo>
                    <a:pt x="7197025" y="1009978"/>
                    <a:pt x="7178009" y="1011441"/>
                    <a:pt x="7155337" y="1020219"/>
                  </a:cubicBezTo>
                  <a:cubicBezTo>
                    <a:pt x="7128276" y="1031923"/>
                    <a:pt x="7127544" y="1032654"/>
                    <a:pt x="7141441" y="1043627"/>
                  </a:cubicBezTo>
                  <a:cubicBezTo>
                    <a:pt x="7154605" y="1053867"/>
                    <a:pt x="7154605" y="1054599"/>
                    <a:pt x="7139246" y="1046553"/>
                  </a:cubicBezTo>
                  <a:cubicBezTo>
                    <a:pt x="7130470" y="1042895"/>
                    <a:pt x="7120962" y="1035580"/>
                    <a:pt x="7118768" y="1031923"/>
                  </a:cubicBezTo>
                  <a:cubicBezTo>
                    <a:pt x="7115842" y="1027534"/>
                    <a:pt x="7107066" y="1026071"/>
                    <a:pt x="7099021" y="1028997"/>
                  </a:cubicBezTo>
                  <a:cubicBezTo>
                    <a:pt x="7088050" y="1031923"/>
                    <a:pt x="7085856" y="1031191"/>
                    <a:pt x="7089513" y="1024608"/>
                  </a:cubicBezTo>
                  <a:cubicBezTo>
                    <a:pt x="7093170" y="1018025"/>
                    <a:pt x="7090244" y="1018756"/>
                    <a:pt x="7077811" y="1025340"/>
                  </a:cubicBezTo>
                  <a:cubicBezTo>
                    <a:pt x="7068303" y="1030460"/>
                    <a:pt x="7057333" y="1034117"/>
                    <a:pt x="7054407" y="1033386"/>
                  </a:cubicBezTo>
                  <a:cubicBezTo>
                    <a:pt x="7050750" y="1032654"/>
                    <a:pt x="7050019" y="1034849"/>
                    <a:pt x="7052944" y="1039238"/>
                  </a:cubicBezTo>
                  <a:cubicBezTo>
                    <a:pt x="7056601" y="1045090"/>
                    <a:pt x="7060989" y="1044358"/>
                    <a:pt x="7069035" y="1037775"/>
                  </a:cubicBezTo>
                  <a:cubicBezTo>
                    <a:pt x="7077811" y="1030460"/>
                    <a:pt x="7081468" y="1031191"/>
                    <a:pt x="7087319" y="1042164"/>
                  </a:cubicBezTo>
                  <a:cubicBezTo>
                    <a:pt x="7092439" y="1051673"/>
                    <a:pt x="7096827" y="1052405"/>
                    <a:pt x="7104140" y="1046553"/>
                  </a:cubicBezTo>
                  <a:cubicBezTo>
                    <a:pt x="7111454" y="1040701"/>
                    <a:pt x="7115111" y="1040701"/>
                    <a:pt x="7119499" y="1047284"/>
                  </a:cubicBezTo>
                  <a:cubicBezTo>
                    <a:pt x="7122425" y="1053136"/>
                    <a:pt x="7121693" y="1053867"/>
                    <a:pt x="7116574" y="1050942"/>
                  </a:cubicBezTo>
                  <a:cubicBezTo>
                    <a:pt x="7104872" y="1043627"/>
                    <a:pt x="7105603" y="1055330"/>
                    <a:pt x="7117305" y="1068497"/>
                  </a:cubicBezTo>
                  <a:cubicBezTo>
                    <a:pt x="7124619" y="1077275"/>
                    <a:pt x="7123888" y="1077275"/>
                    <a:pt x="7112917" y="1068497"/>
                  </a:cubicBezTo>
                  <a:cubicBezTo>
                    <a:pt x="7095364" y="1055330"/>
                    <a:pt x="7080005" y="1069229"/>
                    <a:pt x="7096827" y="1083127"/>
                  </a:cubicBezTo>
                  <a:cubicBezTo>
                    <a:pt x="7106335" y="1090442"/>
                    <a:pt x="7112186" y="1091173"/>
                    <a:pt x="7121693" y="1085321"/>
                  </a:cubicBezTo>
                  <a:cubicBezTo>
                    <a:pt x="7129739" y="1080201"/>
                    <a:pt x="7138515" y="1079469"/>
                    <a:pt x="7145097" y="1083858"/>
                  </a:cubicBezTo>
                  <a:cubicBezTo>
                    <a:pt x="7158262" y="1091905"/>
                    <a:pt x="7212384" y="1092636"/>
                    <a:pt x="7207264" y="1083858"/>
                  </a:cubicBezTo>
                  <a:cubicBezTo>
                    <a:pt x="7205070" y="1080201"/>
                    <a:pt x="7209458" y="1075812"/>
                    <a:pt x="7217503" y="1073618"/>
                  </a:cubicBezTo>
                  <a:cubicBezTo>
                    <a:pt x="7225549" y="1071423"/>
                    <a:pt x="7230668" y="1072886"/>
                    <a:pt x="7228474" y="1075812"/>
                  </a:cubicBezTo>
                  <a:cubicBezTo>
                    <a:pt x="7220429" y="1089710"/>
                    <a:pt x="7273819" y="1091905"/>
                    <a:pt x="7295029" y="1079469"/>
                  </a:cubicBezTo>
                  <a:cubicBezTo>
                    <a:pt x="7314776" y="1067766"/>
                    <a:pt x="7315507" y="1067766"/>
                    <a:pt x="7301611" y="1079469"/>
                  </a:cubicBezTo>
                  <a:cubicBezTo>
                    <a:pt x="7287715" y="1091905"/>
                    <a:pt x="7289178" y="1091905"/>
                    <a:pt x="7335255" y="1088247"/>
                  </a:cubicBezTo>
                  <a:cubicBezTo>
                    <a:pt x="7362315" y="1086784"/>
                    <a:pt x="7388645" y="1087516"/>
                    <a:pt x="7393764" y="1091173"/>
                  </a:cubicBezTo>
                  <a:cubicBezTo>
                    <a:pt x="7400347" y="1094831"/>
                    <a:pt x="7379137" y="1097757"/>
                    <a:pt x="7340374" y="1097757"/>
                  </a:cubicBezTo>
                  <a:cubicBezTo>
                    <a:pt x="7282596" y="1097757"/>
                    <a:pt x="7274551" y="1099219"/>
                    <a:pt x="7256998" y="1116044"/>
                  </a:cubicBezTo>
                  <a:cubicBezTo>
                    <a:pt x="7246758" y="1125553"/>
                    <a:pt x="7234325" y="1132136"/>
                    <a:pt x="7229937" y="1129210"/>
                  </a:cubicBezTo>
                  <a:cubicBezTo>
                    <a:pt x="7225549" y="1126284"/>
                    <a:pt x="7228474" y="1121895"/>
                    <a:pt x="7237250" y="1118970"/>
                  </a:cubicBezTo>
                  <a:cubicBezTo>
                    <a:pt x="7257729" y="1111655"/>
                    <a:pt x="7263580" y="1099951"/>
                    <a:pt x="7249684" y="1094831"/>
                  </a:cubicBezTo>
                  <a:cubicBezTo>
                    <a:pt x="7224086" y="1084590"/>
                    <a:pt x="7163382" y="1115312"/>
                    <a:pt x="7183129" y="1129210"/>
                  </a:cubicBezTo>
                  <a:cubicBezTo>
                    <a:pt x="7188248" y="1132868"/>
                    <a:pt x="7186054" y="1133599"/>
                    <a:pt x="7176546" y="1130673"/>
                  </a:cubicBezTo>
                  <a:cubicBezTo>
                    <a:pt x="7166307" y="1128479"/>
                    <a:pt x="7158994" y="1130673"/>
                    <a:pt x="7156799" y="1136525"/>
                  </a:cubicBezTo>
                  <a:cubicBezTo>
                    <a:pt x="7153874" y="1143840"/>
                    <a:pt x="7161919" y="1149692"/>
                    <a:pt x="7179472" y="1154812"/>
                  </a:cubicBezTo>
                  <a:cubicBezTo>
                    <a:pt x="7194099" y="1159201"/>
                    <a:pt x="7207264" y="1161396"/>
                    <a:pt x="7209458" y="1159933"/>
                  </a:cubicBezTo>
                  <a:cubicBezTo>
                    <a:pt x="7210921" y="1157738"/>
                    <a:pt x="7207996" y="1156275"/>
                    <a:pt x="7202145" y="1155544"/>
                  </a:cubicBezTo>
                  <a:cubicBezTo>
                    <a:pt x="7189711" y="1154812"/>
                    <a:pt x="7216041" y="1143108"/>
                    <a:pt x="7231400" y="1142377"/>
                  </a:cubicBezTo>
                  <a:cubicBezTo>
                    <a:pt x="7238713" y="1141646"/>
                    <a:pt x="7237982" y="1145303"/>
                    <a:pt x="7227743" y="1152618"/>
                  </a:cubicBezTo>
                  <a:cubicBezTo>
                    <a:pt x="7215309" y="1162127"/>
                    <a:pt x="7216041" y="1162859"/>
                    <a:pt x="7237982" y="1155544"/>
                  </a:cubicBezTo>
                  <a:cubicBezTo>
                    <a:pt x="7251147" y="1151155"/>
                    <a:pt x="7264311" y="1148960"/>
                    <a:pt x="7266505" y="1151886"/>
                  </a:cubicBezTo>
                  <a:cubicBezTo>
                    <a:pt x="7269431" y="1154081"/>
                    <a:pt x="7265774" y="1156275"/>
                    <a:pt x="7259192" y="1156275"/>
                  </a:cubicBezTo>
                  <a:cubicBezTo>
                    <a:pt x="7252609" y="1156275"/>
                    <a:pt x="7245296" y="1159933"/>
                    <a:pt x="7242370" y="1165053"/>
                  </a:cubicBezTo>
                  <a:cubicBezTo>
                    <a:pt x="7238713" y="1170905"/>
                    <a:pt x="7240907" y="1171636"/>
                    <a:pt x="7251147" y="1166516"/>
                  </a:cubicBezTo>
                  <a:cubicBezTo>
                    <a:pt x="7258460" y="1162859"/>
                    <a:pt x="7308194" y="1159201"/>
                    <a:pt x="7360121" y="1158470"/>
                  </a:cubicBezTo>
                  <a:close/>
                  <a:moveTo>
                    <a:pt x="7336717" y="1165784"/>
                  </a:moveTo>
                  <a:cubicBezTo>
                    <a:pt x="7327209" y="1164322"/>
                    <a:pt x="7311119" y="1164322"/>
                    <a:pt x="7300149" y="1165784"/>
                  </a:cubicBezTo>
                  <a:cubicBezTo>
                    <a:pt x="7288447" y="1167247"/>
                    <a:pt x="7296492" y="1168710"/>
                    <a:pt x="7316239" y="1168710"/>
                  </a:cubicBezTo>
                  <a:cubicBezTo>
                    <a:pt x="7336717" y="1168710"/>
                    <a:pt x="7345494" y="1167247"/>
                    <a:pt x="7336717" y="1165784"/>
                  </a:cubicBezTo>
                  <a:close/>
                  <a:moveTo>
                    <a:pt x="7796020" y="1162859"/>
                  </a:moveTo>
                  <a:cubicBezTo>
                    <a:pt x="7802602" y="1159201"/>
                    <a:pt x="7802602" y="1156275"/>
                    <a:pt x="7798214" y="1156275"/>
                  </a:cubicBezTo>
                  <a:cubicBezTo>
                    <a:pt x="7793095" y="1156275"/>
                    <a:pt x="7787244" y="1151155"/>
                    <a:pt x="7785049" y="1144571"/>
                  </a:cubicBezTo>
                  <a:cubicBezTo>
                    <a:pt x="7781393" y="1135062"/>
                    <a:pt x="7782124" y="1134331"/>
                    <a:pt x="7790169" y="1140183"/>
                  </a:cubicBezTo>
                  <a:cubicBezTo>
                    <a:pt x="7801871" y="1149692"/>
                    <a:pt x="7888904" y="1150423"/>
                    <a:pt x="7918159" y="1140914"/>
                  </a:cubicBezTo>
                  <a:cubicBezTo>
                    <a:pt x="7932787" y="1136525"/>
                    <a:pt x="7926205" y="1135062"/>
                    <a:pt x="7891099" y="1135794"/>
                  </a:cubicBezTo>
                  <a:cubicBezTo>
                    <a:pt x="7853799" y="1136525"/>
                    <a:pt x="7842828" y="1134331"/>
                    <a:pt x="7834783" y="1123358"/>
                  </a:cubicBezTo>
                  <a:cubicBezTo>
                    <a:pt x="7826738" y="1113118"/>
                    <a:pt x="7823081" y="1111655"/>
                    <a:pt x="7814304" y="1118970"/>
                  </a:cubicBezTo>
                  <a:cubicBezTo>
                    <a:pt x="7794557" y="1135062"/>
                    <a:pt x="7663641" y="1129210"/>
                    <a:pt x="7663641" y="1112386"/>
                  </a:cubicBezTo>
                  <a:cubicBezTo>
                    <a:pt x="7663641" y="1108729"/>
                    <a:pt x="7657790" y="1107266"/>
                    <a:pt x="7651208" y="1110192"/>
                  </a:cubicBezTo>
                  <a:cubicBezTo>
                    <a:pt x="7640969" y="1113849"/>
                    <a:pt x="7640237" y="1112386"/>
                    <a:pt x="7646088" y="1105803"/>
                  </a:cubicBezTo>
                  <a:cubicBezTo>
                    <a:pt x="7652671" y="1098488"/>
                    <a:pt x="7659253" y="1099219"/>
                    <a:pt x="7676806" y="1107997"/>
                  </a:cubicBezTo>
                  <a:cubicBezTo>
                    <a:pt x="7689239" y="1114581"/>
                    <a:pt x="7710449" y="1119701"/>
                    <a:pt x="7723614" y="1118970"/>
                  </a:cubicBezTo>
                  <a:lnTo>
                    <a:pt x="7747749" y="1118970"/>
                  </a:lnTo>
                  <a:lnTo>
                    <a:pt x="7718494" y="1105071"/>
                  </a:lnTo>
                  <a:cubicBezTo>
                    <a:pt x="7685583" y="1089710"/>
                    <a:pt x="7651939" y="1086784"/>
                    <a:pt x="7645357" y="1097757"/>
                  </a:cubicBezTo>
                  <a:cubicBezTo>
                    <a:pt x="7643163" y="1102145"/>
                    <a:pt x="7637312" y="1105071"/>
                    <a:pt x="7633655" y="1105071"/>
                  </a:cubicBezTo>
                  <a:cubicBezTo>
                    <a:pt x="7629267" y="1105071"/>
                    <a:pt x="7627804" y="1102145"/>
                    <a:pt x="7629998" y="1098488"/>
                  </a:cubicBezTo>
                  <a:cubicBezTo>
                    <a:pt x="7632924" y="1094831"/>
                    <a:pt x="7627804" y="1093368"/>
                    <a:pt x="7619759" y="1095562"/>
                  </a:cubicBezTo>
                  <a:cubicBezTo>
                    <a:pt x="7611714" y="1097757"/>
                    <a:pt x="7605131" y="1102877"/>
                    <a:pt x="7605131" y="1106534"/>
                  </a:cubicBezTo>
                  <a:cubicBezTo>
                    <a:pt x="7605131" y="1110192"/>
                    <a:pt x="7608057" y="1110923"/>
                    <a:pt x="7612445" y="1108729"/>
                  </a:cubicBezTo>
                  <a:cubicBezTo>
                    <a:pt x="7616102" y="1106534"/>
                    <a:pt x="7628535" y="1109460"/>
                    <a:pt x="7639506" y="1116044"/>
                  </a:cubicBezTo>
                  <a:cubicBezTo>
                    <a:pt x="7657790" y="1127016"/>
                    <a:pt x="7649745" y="1125553"/>
                    <a:pt x="7619759" y="1113849"/>
                  </a:cubicBezTo>
                  <a:cubicBezTo>
                    <a:pt x="7610251" y="1110192"/>
                    <a:pt x="7610251" y="1111655"/>
                    <a:pt x="7619028" y="1121895"/>
                  </a:cubicBezTo>
                  <a:cubicBezTo>
                    <a:pt x="7627804" y="1132868"/>
                    <a:pt x="7627073" y="1134331"/>
                    <a:pt x="7616833" y="1134331"/>
                  </a:cubicBezTo>
                  <a:cubicBezTo>
                    <a:pt x="7609520" y="1134331"/>
                    <a:pt x="7605863" y="1131405"/>
                    <a:pt x="7608057" y="1127747"/>
                  </a:cubicBezTo>
                  <a:cubicBezTo>
                    <a:pt x="7610251" y="1124090"/>
                    <a:pt x="7607326" y="1117507"/>
                    <a:pt x="7600743" y="1112386"/>
                  </a:cubicBezTo>
                  <a:cubicBezTo>
                    <a:pt x="7592698" y="1105071"/>
                    <a:pt x="7587579" y="1105071"/>
                    <a:pt x="7581728" y="1110923"/>
                  </a:cubicBezTo>
                  <a:cubicBezTo>
                    <a:pt x="7575145" y="1117507"/>
                    <a:pt x="7575877" y="1119701"/>
                    <a:pt x="7585384" y="1119701"/>
                  </a:cubicBezTo>
                  <a:cubicBezTo>
                    <a:pt x="7591967" y="1119701"/>
                    <a:pt x="7597818" y="1123358"/>
                    <a:pt x="7597818" y="1127016"/>
                  </a:cubicBezTo>
                  <a:cubicBezTo>
                    <a:pt x="7597818" y="1132136"/>
                    <a:pt x="7592698" y="1132136"/>
                    <a:pt x="7585384" y="1128479"/>
                  </a:cubicBezTo>
                  <a:cubicBezTo>
                    <a:pt x="7565637" y="1118970"/>
                    <a:pt x="7501276" y="1118238"/>
                    <a:pt x="7507127" y="1127747"/>
                  </a:cubicBezTo>
                  <a:cubicBezTo>
                    <a:pt x="7509322" y="1132136"/>
                    <a:pt x="7518098" y="1134331"/>
                    <a:pt x="7525412" y="1132136"/>
                  </a:cubicBezTo>
                  <a:cubicBezTo>
                    <a:pt x="7532725" y="1129942"/>
                    <a:pt x="7537845" y="1132136"/>
                    <a:pt x="7537114" y="1136525"/>
                  </a:cubicBezTo>
                  <a:cubicBezTo>
                    <a:pt x="7536382" y="1140914"/>
                    <a:pt x="7543696" y="1146034"/>
                    <a:pt x="7553935" y="1146766"/>
                  </a:cubicBezTo>
                  <a:lnTo>
                    <a:pt x="7572220" y="1148229"/>
                  </a:lnTo>
                  <a:lnTo>
                    <a:pt x="7553935" y="1142377"/>
                  </a:lnTo>
                  <a:cubicBezTo>
                    <a:pt x="7543696" y="1138720"/>
                    <a:pt x="7540039" y="1135062"/>
                    <a:pt x="7546622" y="1134331"/>
                  </a:cubicBezTo>
                  <a:cubicBezTo>
                    <a:pt x="7564175" y="1131405"/>
                    <a:pt x="7579533" y="1135062"/>
                    <a:pt x="7583922" y="1143108"/>
                  </a:cubicBezTo>
                  <a:cubicBezTo>
                    <a:pt x="7586847" y="1148229"/>
                    <a:pt x="7590504" y="1147497"/>
                    <a:pt x="7593430" y="1142377"/>
                  </a:cubicBezTo>
                  <a:cubicBezTo>
                    <a:pt x="7597086" y="1137257"/>
                    <a:pt x="7604400" y="1137257"/>
                    <a:pt x="7616833" y="1141646"/>
                  </a:cubicBezTo>
                  <a:cubicBezTo>
                    <a:pt x="7640237" y="1151155"/>
                    <a:pt x="7643894" y="1150423"/>
                    <a:pt x="7638043" y="1141646"/>
                  </a:cubicBezTo>
                  <a:cubicBezTo>
                    <a:pt x="7634386" y="1135794"/>
                    <a:pt x="7706061" y="1159933"/>
                    <a:pt x="7713375" y="1167247"/>
                  </a:cubicBezTo>
                  <a:cubicBezTo>
                    <a:pt x="7718494" y="1172368"/>
                    <a:pt x="7787244" y="1168710"/>
                    <a:pt x="7796020" y="1162859"/>
                  </a:cubicBezTo>
                  <a:close/>
                  <a:moveTo>
                    <a:pt x="7831857" y="1167979"/>
                  </a:moveTo>
                  <a:cubicBezTo>
                    <a:pt x="7831857" y="1166516"/>
                    <a:pt x="7826738" y="1162859"/>
                    <a:pt x="7820155" y="1160664"/>
                  </a:cubicBezTo>
                  <a:cubicBezTo>
                    <a:pt x="7814304" y="1158470"/>
                    <a:pt x="7811379" y="1159201"/>
                    <a:pt x="7813573" y="1163590"/>
                  </a:cubicBezTo>
                  <a:cubicBezTo>
                    <a:pt x="7817961" y="1170905"/>
                    <a:pt x="7831857" y="1173831"/>
                    <a:pt x="7831857" y="1167979"/>
                  </a:cubicBezTo>
                  <a:close/>
                  <a:moveTo>
                    <a:pt x="8177797" y="1165784"/>
                  </a:moveTo>
                  <a:cubicBezTo>
                    <a:pt x="8172677" y="1164322"/>
                    <a:pt x="8163901" y="1164322"/>
                    <a:pt x="8159513" y="1165784"/>
                  </a:cubicBezTo>
                  <a:cubicBezTo>
                    <a:pt x="8154393" y="1167979"/>
                    <a:pt x="8158050" y="1169442"/>
                    <a:pt x="8168289" y="1169442"/>
                  </a:cubicBezTo>
                  <a:cubicBezTo>
                    <a:pt x="8178528" y="1169442"/>
                    <a:pt x="8182185" y="1167979"/>
                    <a:pt x="8177797" y="1165784"/>
                  </a:cubicBezTo>
                  <a:close/>
                  <a:moveTo>
                    <a:pt x="2558653" y="1160664"/>
                  </a:moveTo>
                  <a:cubicBezTo>
                    <a:pt x="2558653" y="1159201"/>
                    <a:pt x="2553533" y="1155544"/>
                    <a:pt x="2546951" y="1153349"/>
                  </a:cubicBezTo>
                  <a:cubicBezTo>
                    <a:pt x="2541100" y="1151155"/>
                    <a:pt x="2538174" y="1151886"/>
                    <a:pt x="2540368" y="1156275"/>
                  </a:cubicBezTo>
                  <a:cubicBezTo>
                    <a:pt x="2544757" y="1163590"/>
                    <a:pt x="2558653" y="1166516"/>
                    <a:pt x="2558653" y="1160664"/>
                  </a:cubicBezTo>
                  <a:close/>
                  <a:moveTo>
                    <a:pt x="6859130" y="1156275"/>
                  </a:moveTo>
                  <a:cubicBezTo>
                    <a:pt x="6859130" y="1152618"/>
                    <a:pt x="6855473" y="1148960"/>
                    <a:pt x="6851085" y="1148960"/>
                  </a:cubicBezTo>
                  <a:cubicBezTo>
                    <a:pt x="6847428" y="1148960"/>
                    <a:pt x="6845966" y="1152618"/>
                    <a:pt x="6848160" y="1156275"/>
                  </a:cubicBezTo>
                  <a:cubicBezTo>
                    <a:pt x="6850354" y="1160664"/>
                    <a:pt x="6854011" y="1163590"/>
                    <a:pt x="6856205" y="1163590"/>
                  </a:cubicBezTo>
                  <a:cubicBezTo>
                    <a:pt x="6857668" y="1163590"/>
                    <a:pt x="6859130" y="1160664"/>
                    <a:pt x="6859130" y="1156275"/>
                  </a:cubicBezTo>
                  <a:close/>
                  <a:moveTo>
                    <a:pt x="7870620" y="1158470"/>
                  </a:moveTo>
                  <a:cubicBezTo>
                    <a:pt x="7865501" y="1157007"/>
                    <a:pt x="7856724" y="1157007"/>
                    <a:pt x="7852336" y="1158470"/>
                  </a:cubicBezTo>
                  <a:cubicBezTo>
                    <a:pt x="7847216" y="1160664"/>
                    <a:pt x="7850873" y="1162127"/>
                    <a:pt x="7861112" y="1162127"/>
                  </a:cubicBezTo>
                  <a:cubicBezTo>
                    <a:pt x="7871352" y="1162127"/>
                    <a:pt x="7875008" y="1160664"/>
                    <a:pt x="7870620" y="1158470"/>
                  </a:cubicBezTo>
                  <a:close/>
                  <a:moveTo>
                    <a:pt x="7524680" y="1151886"/>
                  </a:moveTo>
                  <a:cubicBezTo>
                    <a:pt x="7524680" y="1145303"/>
                    <a:pt x="7493231" y="1120432"/>
                    <a:pt x="7484455" y="1119701"/>
                  </a:cubicBezTo>
                  <a:cubicBezTo>
                    <a:pt x="7480798" y="1119701"/>
                    <a:pt x="7485918" y="1127747"/>
                    <a:pt x="7495425" y="1137257"/>
                  </a:cubicBezTo>
                  <a:cubicBezTo>
                    <a:pt x="7512978" y="1154812"/>
                    <a:pt x="7524680" y="1160664"/>
                    <a:pt x="7524680" y="1151886"/>
                  </a:cubicBezTo>
                  <a:close/>
                  <a:moveTo>
                    <a:pt x="5798638" y="1146034"/>
                  </a:moveTo>
                  <a:cubicBezTo>
                    <a:pt x="5798638" y="1143840"/>
                    <a:pt x="5795713" y="1140183"/>
                    <a:pt x="5791325" y="1137988"/>
                  </a:cubicBezTo>
                  <a:cubicBezTo>
                    <a:pt x="5787668" y="1135794"/>
                    <a:pt x="5784011" y="1137257"/>
                    <a:pt x="5784011" y="1140914"/>
                  </a:cubicBezTo>
                  <a:cubicBezTo>
                    <a:pt x="5784011" y="1145303"/>
                    <a:pt x="5787668" y="1148960"/>
                    <a:pt x="5791325" y="1148960"/>
                  </a:cubicBezTo>
                  <a:cubicBezTo>
                    <a:pt x="5795713" y="1148960"/>
                    <a:pt x="5798638" y="1147497"/>
                    <a:pt x="5798638" y="1146034"/>
                  </a:cubicBezTo>
                  <a:close/>
                  <a:moveTo>
                    <a:pt x="5835207" y="1138720"/>
                  </a:moveTo>
                  <a:cubicBezTo>
                    <a:pt x="5835207" y="1125553"/>
                    <a:pt x="5815460" y="1110192"/>
                    <a:pt x="5805952" y="1116044"/>
                  </a:cubicBezTo>
                  <a:cubicBezTo>
                    <a:pt x="5802295" y="1118238"/>
                    <a:pt x="5798638" y="1117507"/>
                    <a:pt x="5798638" y="1113118"/>
                  </a:cubicBezTo>
                  <a:cubicBezTo>
                    <a:pt x="5798638" y="1108729"/>
                    <a:pt x="5793519" y="1107266"/>
                    <a:pt x="5787668" y="1109460"/>
                  </a:cubicBezTo>
                  <a:cubicBezTo>
                    <a:pt x="5781817" y="1112386"/>
                    <a:pt x="5778891" y="1116775"/>
                    <a:pt x="5781085" y="1120432"/>
                  </a:cubicBezTo>
                  <a:cubicBezTo>
                    <a:pt x="5783280" y="1124090"/>
                    <a:pt x="5788399" y="1125553"/>
                    <a:pt x="5792056" y="1123358"/>
                  </a:cubicBezTo>
                  <a:cubicBezTo>
                    <a:pt x="5795713" y="1120432"/>
                    <a:pt x="5798638" y="1122627"/>
                    <a:pt x="5798638" y="1127016"/>
                  </a:cubicBezTo>
                  <a:cubicBezTo>
                    <a:pt x="5798638" y="1131405"/>
                    <a:pt x="5802295" y="1132868"/>
                    <a:pt x="5805952" y="1130673"/>
                  </a:cubicBezTo>
                  <a:cubicBezTo>
                    <a:pt x="5810340" y="1128479"/>
                    <a:pt x="5813266" y="1131405"/>
                    <a:pt x="5813266" y="1137257"/>
                  </a:cubicBezTo>
                  <a:cubicBezTo>
                    <a:pt x="5813266" y="1143840"/>
                    <a:pt x="5818385" y="1148960"/>
                    <a:pt x="5824236" y="1148960"/>
                  </a:cubicBezTo>
                  <a:cubicBezTo>
                    <a:pt x="5830087" y="1148960"/>
                    <a:pt x="5835207" y="1144571"/>
                    <a:pt x="5835207" y="1138720"/>
                  </a:cubicBezTo>
                  <a:close/>
                  <a:moveTo>
                    <a:pt x="2677867" y="1086784"/>
                  </a:moveTo>
                  <a:cubicBezTo>
                    <a:pt x="2701271" y="1067034"/>
                    <a:pt x="2717361" y="1049479"/>
                    <a:pt x="2712241" y="1048016"/>
                  </a:cubicBezTo>
                  <a:cubicBezTo>
                    <a:pt x="2707122" y="1045821"/>
                    <a:pt x="2708584" y="1039969"/>
                    <a:pt x="2717361" y="1028997"/>
                  </a:cubicBezTo>
                  <a:cubicBezTo>
                    <a:pt x="2729794" y="1014367"/>
                    <a:pt x="2729063" y="1014367"/>
                    <a:pt x="2711510" y="1029729"/>
                  </a:cubicBezTo>
                  <a:cubicBezTo>
                    <a:pt x="2693957" y="1045821"/>
                    <a:pt x="2692494" y="1045821"/>
                    <a:pt x="2680061" y="1033386"/>
                  </a:cubicBezTo>
                  <a:cubicBezTo>
                    <a:pt x="2672016" y="1026071"/>
                    <a:pt x="2668359" y="1025340"/>
                    <a:pt x="2672016" y="1031191"/>
                  </a:cubicBezTo>
                  <a:cubicBezTo>
                    <a:pt x="2676404" y="1039238"/>
                    <a:pt x="2674941" y="1040701"/>
                    <a:pt x="2666165" y="1037043"/>
                  </a:cubicBezTo>
                  <a:cubicBezTo>
                    <a:pt x="2647149" y="1029729"/>
                    <a:pt x="2623014" y="1069229"/>
                    <a:pt x="2640567" y="1080201"/>
                  </a:cubicBezTo>
                  <a:cubicBezTo>
                    <a:pt x="2644223" y="1082395"/>
                    <a:pt x="2642029" y="1090442"/>
                    <a:pt x="2634716" y="1098488"/>
                  </a:cubicBezTo>
                  <a:cubicBezTo>
                    <a:pt x="2625939" y="1108729"/>
                    <a:pt x="2625208" y="1112386"/>
                    <a:pt x="2631790" y="1112386"/>
                  </a:cubicBezTo>
                  <a:cubicBezTo>
                    <a:pt x="2636910" y="1112386"/>
                    <a:pt x="2639104" y="1114581"/>
                    <a:pt x="2636910" y="1116775"/>
                  </a:cubicBezTo>
                  <a:cubicBezTo>
                    <a:pt x="2633984" y="1119701"/>
                    <a:pt x="2627402" y="1117507"/>
                    <a:pt x="2621551" y="1113118"/>
                  </a:cubicBezTo>
                  <a:cubicBezTo>
                    <a:pt x="2615700" y="1107997"/>
                    <a:pt x="2606192" y="1105803"/>
                    <a:pt x="2601072" y="1108729"/>
                  </a:cubicBezTo>
                  <a:cubicBezTo>
                    <a:pt x="2595953" y="1111655"/>
                    <a:pt x="2601804" y="1105803"/>
                    <a:pt x="2613506" y="1094831"/>
                  </a:cubicBezTo>
                  <a:cubicBezTo>
                    <a:pt x="2625939" y="1084590"/>
                    <a:pt x="2631790" y="1076543"/>
                    <a:pt x="2627402" y="1075812"/>
                  </a:cubicBezTo>
                  <a:cubicBezTo>
                    <a:pt x="2623014" y="1075812"/>
                    <a:pt x="2614968" y="1080932"/>
                    <a:pt x="2609849" y="1086784"/>
                  </a:cubicBezTo>
                  <a:cubicBezTo>
                    <a:pt x="2597415" y="1101414"/>
                    <a:pt x="2584982" y="1092636"/>
                    <a:pt x="2596684" y="1077275"/>
                  </a:cubicBezTo>
                  <a:cubicBezTo>
                    <a:pt x="2603266" y="1068497"/>
                    <a:pt x="2601804" y="1068497"/>
                    <a:pt x="2590102" y="1078738"/>
                  </a:cubicBezTo>
                  <a:cubicBezTo>
                    <a:pt x="2580594" y="1086053"/>
                    <a:pt x="2575474" y="1094831"/>
                    <a:pt x="2576937" y="1097757"/>
                  </a:cubicBezTo>
                  <a:cubicBezTo>
                    <a:pt x="2582057" y="1105803"/>
                    <a:pt x="2562310" y="1120432"/>
                    <a:pt x="2554996" y="1113849"/>
                  </a:cubicBezTo>
                  <a:cubicBezTo>
                    <a:pt x="2551339" y="1110923"/>
                    <a:pt x="2551339" y="1113118"/>
                    <a:pt x="2554264" y="1118238"/>
                  </a:cubicBezTo>
                  <a:cubicBezTo>
                    <a:pt x="2558653" y="1126284"/>
                    <a:pt x="2563041" y="1125553"/>
                    <a:pt x="2574012" y="1115312"/>
                  </a:cubicBezTo>
                  <a:cubicBezTo>
                    <a:pt x="2586445" y="1104340"/>
                    <a:pt x="2590833" y="1105803"/>
                    <a:pt x="2588639" y="1121164"/>
                  </a:cubicBezTo>
                  <a:cubicBezTo>
                    <a:pt x="2588639" y="1124090"/>
                    <a:pt x="2593027" y="1124821"/>
                    <a:pt x="2599610" y="1121895"/>
                  </a:cubicBezTo>
                  <a:cubicBezTo>
                    <a:pt x="2605461" y="1119701"/>
                    <a:pt x="2609849" y="1120432"/>
                    <a:pt x="2609117" y="1124090"/>
                  </a:cubicBezTo>
                  <a:cubicBezTo>
                    <a:pt x="2604729" y="1148960"/>
                    <a:pt x="2607655" y="1147497"/>
                    <a:pt x="2677867" y="1086784"/>
                  </a:cubicBezTo>
                  <a:close/>
                  <a:moveTo>
                    <a:pt x="6074366" y="1134331"/>
                  </a:moveTo>
                  <a:cubicBezTo>
                    <a:pt x="6073635" y="1132136"/>
                    <a:pt x="6066321" y="1116775"/>
                    <a:pt x="6059007" y="1099951"/>
                  </a:cubicBezTo>
                  <a:cubicBezTo>
                    <a:pt x="6050231" y="1079469"/>
                    <a:pt x="6042917" y="1070692"/>
                    <a:pt x="6035603" y="1073618"/>
                  </a:cubicBezTo>
                  <a:cubicBezTo>
                    <a:pt x="6022439" y="1078738"/>
                    <a:pt x="6022439" y="1090442"/>
                    <a:pt x="6035603" y="1090442"/>
                  </a:cubicBezTo>
                  <a:cubicBezTo>
                    <a:pt x="6041454" y="1090442"/>
                    <a:pt x="6048037" y="1095562"/>
                    <a:pt x="6050231" y="1102145"/>
                  </a:cubicBezTo>
                  <a:cubicBezTo>
                    <a:pt x="6053888" y="1112386"/>
                    <a:pt x="6053156" y="1113118"/>
                    <a:pt x="6044380" y="1105803"/>
                  </a:cubicBezTo>
                  <a:cubicBezTo>
                    <a:pt x="6038529" y="1100682"/>
                    <a:pt x="6028290" y="1097757"/>
                    <a:pt x="6021707" y="1099219"/>
                  </a:cubicBezTo>
                  <a:cubicBezTo>
                    <a:pt x="6010737" y="1101414"/>
                    <a:pt x="6011468" y="1103608"/>
                    <a:pt x="6024633" y="1118238"/>
                  </a:cubicBezTo>
                  <a:cubicBezTo>
                    <a:pt x="6033409" y="1128479"/>
                    <a:pt x="6042917" y="1133599"/>
                    <a:pt x="6048037" y="1129942"/>
                  </a:cubicBezTo>
                  <a:cubicBezTo>
                    <a:pt x="6053156" y="1127016"/>
                    <a:pt x="6054619" y="1127747"/>
                    <a:pt x="6051694" y="1132868"/>
                  </a:cubicBezTo>
                  <a:cubicBezTo>
                    <a:pt x="6048768" y="1137988"/>
                    <a:pt x="6052425" y="1140183"/>
                    <a:pt x="6061933" y="1139451"/>
                  </a:cubicBezTo>
                  <a:cubicBezTo>
                    <a:pt x="6069978" y="1138720"/>
                    <a:pt x="6075829" y="1136525"/>
                    <a:pt x="6074366" y="1134331"/>
                  </a:cubicBezTo>
                  <a:close/>
                  <a:moveTo>
                    <a:pt x="6734797" y="1131405"/>
                  </a:moveTo>
                  <a:cubicBezTo>
                    <a:pt x="6723095" y="1119701"/>
                    <a:pt x="6726020" y="1112386"/>
                    <a:pt x="6745036" y="1112386"/>
                  </a:cubicBezTo>
                  <a:cubicBezTo>
                    <a:pt x="6756007" y="1112386"/>
                    <a:pt x="6764052" y="1117507"/>
                    <a:pt x="6766246" y="1127016"/>
                  </a:cubicBezTo>
                  <a:cubicBezTo>
                    <a:pt x="6771365" y="1146034"/>
                    <a:pt x="6794038" y="1146034"/>
                    <a:pt x="6815979" y="1126284"/>
                  </a:cubicBezTo>
                  <a:cubicBezTo>
                    <a:pt x="6825487" y="1118238"/>
                    <a:pt x="6829875" y="1113118"/>
                    <a:pt x="6824756" y="1115312"/>
                  </a:cubicBezTo>
                  <a:cubicBezTo>
                    <a:pt x="6813054" y="1121164"/>
                    <a:pt x="6803546" y="1105071"/>
                    <a:pt x="6814516" y="1097757"/>
                  </a:cubicBezTo>
                  <a:cubicBezTo>
                    <a:pt x="6821099" y="1094099"/>
                    <a:pt x="6820367" y="1090442"/>
                    <a:pt x="6811591" y="1083127"/>
                  </a:cubicBezTo>
                  <a:cubicBezTo>
                    <a:pt x="6802083" y="1075081"/>
                    <a:pt x="6801352" y="1075812"/>
                    <a:pt x="6805740" y="1087516"/>
                  </a:cubicBezTo>
                  <a:cubicBezTo>
                    <a:pt x="6810128" y="1099951"/>
                    <a:pt x="6809397" y="1099951"/>
                    <a:pt x="6798426" y="1091905"/>
                  </a:cubicBezTo>
                  <a:cubicBezTo>
                    <a:pt x="6791844" y="1086053"/>
                    <a:pt x="6783799" y="1083858"/>
                    <a:pt x="6780142" y="1086053"/>
                  </a:cubicBezTo>
                  <a:cubicBezTo>
                    <a:pt x="6776485" y="1088247"/>
                    <a:pt x="6762589" y="1073618"/>
                    <a:pt x="6749424" y="1053136"/>
                  </a:cubicBezTo>
                  <a:cubicBezTo>
                    <a:pt x="6730409" y="1023877"/>
                    <a:pt x="6723826" y="1018025"/>
                    <a:pt x="6715781" y="1025340"/>
                  </a:cubicBezTo>
                  <a:cubicBezTo>
                    <a:pt x="6701885" y="1036312"/>
                    <a:pt x="6702616" y="1049479"/>
                    <a:pt x="6717244" y="1043627"/>
                  </a:cubicBezTo>
                  <a:cubicBezTo>
                    <a:pt x="6723095" y="1041432"/>
                    <a:pt x="6726020" y="1042164"/>
                    <a:pt x="6723826" y="1046553"/>
                  </a:cubicBezTo>
                  <a:cubicBezTo>
                    <a:pt x="6719438" y="1053867"/>
                    <a:pt x="6741379" y="1083127"/>
                    <a:pt x="6752350" y="1083127"/>
                  </a:cubicBezTo>
                  <a:cubicBezTo>
                    <a:pt x="6756007" y="1083127"/>
                    <a:pt x="6763320" y="1088979"/>
                    <a:pt x="6768440" y="1096294"/>
                  </a:cubicBezTo>
                  <a:cubicBezTo>
                    <a:pt x="6775022" y="1104340"/>
                    <a:pt x="6777948" y="1105071"/>
                    <a:pt x="6778679" y="1099219"/>
                  </a:cubicBezTo>
                  <a:cubicBezTo>
                    <a:pt x="6778679" y="1091905"/>
                    <a:pt x="6780873" y="1091905"/>
                    <a:pt x="6788918" y="1099219"/>
                  </a:cubicBezTo>
                  <a:cubicBezTo>
                    <a:pt x="6794769" y="1104340"/>
                    <a:pt x="6797695" y="1110923"/>
                    <a:pt x="6795501" y="1114581"/>
                  </a:cubicBezTo>
                  <a:cubicBezTo>
                    <a:pt x="6794038" y="1117507"/>
                    <a:pt x="6796232" y="1119701"/>
                    <a:pt x="6801352" y="1119701"/>
                  </a:cubicBezTo>
                  <a:cubicBezTo>
                    <a:pt x="6806471" y="1119701"/>
                    <a:pt x="6807934" y="1121895"/>
                    <a:pt x="6805740" y="1124090"/>
                  </a:cubicBezTo>
                  <a:cubicBezTo>
                    <a:pt x="6802815" y="1127016"/>
                    <a:pt x="6789650" y="1120432"/>
                    <a:pt x="6775022" y="1109460"/>
                  </a:cubicBezTo>
                  <a:cubicBezTo>
                    <a:pt x="6761126" y="1098488"/>
                    <a:pt x="6749424" y="1092636"/>
                    <a:pt x="6749424" y="1097025"/>
                  </a:cubicBezTo>
                  <a:cubicBezTo>
                    <a:pt x="6749424" y="1100682"/>
                    <a:pt x="6742842" y="1102877"/>
                    <a:pt x="6734797" y="1101414"/>
                  </a:cubicBezTo>
                  <a:cubicBezTo>
                    <a:pt x="6723826" y="1099219"/>
                    <a:pt x="6720169" y="1102877"/>
                    <a:pt x="6720169" y="1116044"/>
                  </a:cubicBezTo>
                  <a:cubicBezTo>
                    <a:pt x="6720169" y="1129210"/>
                    <a:pt x="6717244" y="1132136"/>
                    <a:pt x="6705542" y="1129210"/>
                  </a:cubicBezTo>
                  <a:cubicBezTo>
                    <a:pt x="6697497" y="1127016"/>
                    <a:pt x="6690914" y="1129210"/>
                    <a:pt x="6690914" y="1133599"/>
                  </a:cubicBezTo>
                  <a:cubicBezTo>
                    <a:pt x="6690914" y="1137988"/>
                    <a:pt x="6702616" y="1140914"/>
                    <a:pt x="6716512" y="1140183"/>
                  </a:cubicBezTo>
                  <a:cubicBezTo>
                    <a:pt x="6734797" y="1139451"/>
                    <a:pt x="6740648" y="1137257"/>
                    <a:pt x="6734797" y="1131405"/>
                  </a:cubicBezTo>
                  <a:close/>
                  <a:moveTo>
                    <a:pt x="6759663" y="1130673"/>
                  </a:moveTo>
                  <a:cubicBezTo>
                    <a:pt x="6756738" y="1124821"/>
                    <a:pt x="6750156" y="1119701"/>
                    <a:pt x="6744305" y="1119701"/>
                  </a:cubicBezTo>
                  <a:cubicBezTo>
                    <a:pt x="6734797" y="1119701"/>
                    <a:pt x="6734797" y="1121895"/>
                    <a:pt x="6742110" y="1130673"/>
                  </a:cubicBezTo>
                  <a:cubicBezTo>
                    <a:pt x="6747230" y="1136525"/>
                    <a:pt x="6753812" y="1141646"/>
                    <a:pt x="6757469" y="1141646"/>
                  </a:cubicBezTo>
                  <a:cubicBezTo>
                    <a:pt x="6761126" y="1141646"/>
                    <a:pt x="6761858" y="1136525"/>
                    <a:pt x="6759663" y="1130673"/>
                  </a:cubicBezTo>
                  <a:close/>
                  <a:moveTo>
                    <a:pt x="7164845" y="1121164"/>
                  </a:moveTo>
                  <a:lnTo>
                    <a:pt x="7188980" y="1101414"/>
                  </a:lnTo>
                  <a:lnTo>
                    <a:pt x="7164845" y="1099951"/>
                  </a:lnTo>
                  <a:cubicBezTo>
                    <a:pt x="7151680" y="1098488"/>
                    <a:pt x="7139978" y="1094831"/>
                    <a:pt x="7138515" y="1090442"/>
                  </a:cubicBezTo>
                  <a:cubicBezTo>
                    <a:pt x="7137052" y="1086053"/>
                    <a:pt x="7132664" y="1085321"/>
                    <a:pt x="7129007" y="1087516"/>
                  </a:cubicBezTo>
                  <a:cubicBezTo>
                    <a:pt x="7124619" y="1090442"/>
                    <a:pt x="7124619" y="1095562"/>
                    <a:pt x="7129739" y="1101414"/>
                  </a:cubicBezTo>
                  <a:cubicBezTo>
                    <a:pt x="7136321" y="1109460"/>
                    <a:pt x="7134858" y="1110192"/>
                    <a:pt x="7123888" y="1107266"/>
                  </a:cubicBezTo>
                  <a:cubicBezTo>
                    <a:pt x="7105603" y="1102877"/>
                    <a:pt x="7096827" y="1124090"/>
                    <a:pt x="7113648" y="1133599"/>
                  </a:cubicBezTo>
                  <a:cubicBezTo>
                    <a:pt x="7131933" y="1144571"/>
                    <a:pt x="7138515" y="1143108"/>
                    <a:pt x="7164845" y="1121164"/>
                  </a:cubicBezTo>
                  <a:close/>
                  <a:moveTo>
                    <a:pt x="1317511" y="1129210"/>
                  </a:moveTo>
                  <a:cubicBezTo>
                    <a:pt x="1312392" y="1127747"/>
                    <a:pt x="1303615" y="1127747"/>
                    <a:pt x="1299227" y="1129210"/>
                  </a:cubicBezTo>
                  <a:cubicBezTo>
                    <a:pt x="1294107" y="1131405"/>
                    <a:pt x="1297764" y="1132868"/>
                    <a:pt x="1308004" y="1132868"/>
                  </a:cubicBezTo>
                  <a:cubicBezTo>
                    <a:pt x="1318243" y="1132868"/>
                    <a:pt x="1321900" y="1131405"/>
                    <a:pt x="1317511" y="1129210"/>
                  </a:cubicBezTo>
                  <a:close/>
                  <a:moveTo>
                    <a:pt x="5750368" y="1118970"/>
                  </a:moveTo>
                  <a:cubicBezTo>
                    <a:pt x="5756219" y="1112386"/>
                    <a:pt x="5756219" y="1111655"/>
                    <a:pt x="5748174" y="1116044"/>
                  </a:cubicBezTo>
                  <a:cubicBezTo>
                    <a:pt x="5741591" y="1119701"/>
                    <a:pt x="5739397" y="1118970"/>
                    <a:pt x="5742323" y="1114581"/>
                  </a:cubicBezTo>
                  <a:cubicBezTo>
                    <a:pt x="5745248" y="1110192"/>
                    <a:pt x="5742323" y="1102877"/>
                    <a:pt x="5735740" y="1097025"/>
                  </a:cubicBezTo>
                  <a:cubicBezTo>
                    <a:pt x="5726964" y="1089710"/>
                    <a:pt x="5721844" y="1090442"/>
                    <a:pt x="5709411" y="1102877"/>
                  </a:cubicBezTo>
                  <a:cubicBezTo>
                    <a:pt x="5701366" y="1111655"/>
                    <a:pt x="5696246" y="1121164"/>
                    <a:pt x="5699172" y="1125553"/>
                  </a:cubicBezTo>
                  <a:cubicBezTo>
                    <a:pt x="5704291" y="1134331"/>
                    <a:pt x="5740128" y="1130673"/>
                    <a:pt x="5750368" y="1118970"/>
                  </a:cubicBezTo>
                  <a:close/>
                  <a:moveTo>
                    <a:pt x="6660197" y="1113118"/>
                  </a:moveTo>
                  <a:cubicBezTo>
                    <a:pt x="6655077" y="1105071"/>
                    <a:pt x="6648495" y="1100682"/>
                    <a:pt x="6644838" y="1102877"/>
                  </a:cubicBezTo>
                  <a:cubicBezTo>
                    <a:pt x="6641181" y="1105071"/>
                    <a:pt x="6641912" y="1099951"/>
                    <a:pt x="6646301" y="1091173"/>
                  </a:cubicBezTo>
                  <a:cubicBezTo>
                    <a:pt x="6655808" y="1073618"/>
                    <a:pt x="6663122" y="1070692"/>
                    <a:pt x="6657271" y="1086784"/>
                  </a:cubicBezTo>
                  <a:cubicBezTo>
                    <a:pt x="6652152" y="1099219"/>
                    <a:pt x="6665316" y="1102145"/>
                    <a:pt x="6672630" y="1089710"/>
                  </a:cubicBezTo>
                  <a:cubicBezTo>
                    <a:pt x="6675555" y="1085321"/>
                    <a:pt x="6672630" y="1078006"/>
                    <a:pt x="6666048" y="1073618"/>
                  </a:cubicBezTo>
                  <a:cubicBezTo>
                    <a:pt x="6660197" y="1068497"/>
                    <a:pt x="6651420" y="1056062"/>
                    <a:pt x="6647763" y="1045090"/>
                  </a:cubicBezTo>
                  <a:cubicBezTo>
                    <a:pt x="6641181" y="1027534"/>
                    <a:pt x="6637524" y="1026071"/>
                    <a:pt x="6611195" y="1031191"/>
                  </a:cubicBezTo>
                  <a:cubicBezTo>
                    <a:pt x="6609732" y="1031923"/>
                    <a:pt x="6613389" y="1037775"/>
                    <a:pt x="6618508" y="1045090"/>
                  </a:cubicBezTo>
                  <a:cubicBezTo>
                    <a:pt x="6628016" y="1056062"/>
                    <a:pt x="6627285" y="1056793"/>
                    <a:pt x="6616314" y="1048016"/>
                  </a:cubicBezTo>
                  <a:cubicBezTo>
                    <a:pt x="6598761" y="1034117"/>
                    <a:pt x="6591448" y="1050942"/>
                    <a:pt x="6606806" y="1068497"/>
                  </a:cubicBezTo>
                  <a:cubicBezTo>
                    <a:pt x="6619240" y="1081664"/>
                    <a:pt x="6636793" y="1081664"/>
                    <a:pt x="6628748" y="1068497"/>
                  </a:cubicBezTo>
                  <a:cubicBezTo>
                    <a:pt x="6626553" y="1065571"/>
                    <a:pt x="6630210" y="1063377"/>
                    <a:pt x="6636061" y="1064108"/>
                  </a:cubicBezTo>
                  <a:cubicBezTo>
                    <a:pt x="6655077" y="1067034"/>
                    <a:pt x="6655808" y="1074349"/>
                    <a:pt x="6638987" y="1083858"/>
                  </a:cubicBezTo>
                  <a:lnTo>
                    <a:pt x="6622165" y="1092636"/>
                  </a:lnTo>
                  <a:lnTo>
                    <a:pt x="6644106" y="1109460"/>
                  </a:lnTo>
                  <a:cubicBezTo>
                    <a:pt x="6669704" y="1130673"/>
                    <a:pt x="6671899" y="1130673"/>
                    <a:pt x="6660197" y="1113118"/>
                  </a:cubicBezTo>
                  <a:close/>
                  <a:moveTo>
                    <a:pt x="7916697" y="1121164"/>
                  </a:moveTo>
                  <a:cubicBezTo>
                    <a:pt x="7921816" y="1118238"/>
                    <a:pt x="7905726" y="1115312"/>
                    <a:pt x="7882322" y="1114581"/>
                  </a:cubicBezTo>
                  <a:cubicBezTo>
                    <a:pt x="7855261" y="1113118"/>
                    <a:pt x="7839902" y="1115312"/>
                    <a:pt x="7842828" y="1119701"/>
                  </a:cubicBezTo>
                  <a:cubicBezTo>
                    <a:pt x="7847948" y="1128479"/>
                    <a:pt x="7904995" y="1129210"/>
                    <a:pt x="7916697" y="1121164"/>
                  </a:cubicBezTo>
                  <a:close/>
                  <a:moveTo>
                    <a:pt x="1327751" y="1115312"/>
                  </a:moveTo>
                  <a:cubicBezTo>
                    <a:pt x="1325556" y="1113118"/>
                    <a:pt x="1318974" y="1112386"/>
                    <a:pt x="1313855" y="1114581"/>
                  </a:cubicBezTo>
                  <a:cubicBezTo>
                    <a:pt x="1308004" y="1116775"/>
                    <a:pt x="1310198" y="1118970"/>
                    <a:pt x="1318243" y="1118970"/>
                  </a:cubicBezTo>
                  <a:cubicBezTo>
                    <a:pt x="1326288" y="1119701"/>
                    <a:pt x="1330676" y="1117507"/>
                    <a:pt x="1327751" y="1115312"/>
                  </a:cubicBezTo>
                  <a:close/>
                  <a:moveTo>
                    <a:pt x="1798024" y="1107997"/>
                  </a:moveTo>
                  <a:cubicBezTo>
                    <a:pt x="1798024" y="1106534"/>
                    <a:pt x="1791442" y="1105071"/>
                    <a:pt x="1782665" y="1105071"/>
                  </a:cubicBezTo>
                  <a:cubicBezTo>
                    <a:pt x="1774620" y="1105071"/>
                    <a:pt x="1769500" y="1107997"/>
                    <a:pt x="1772426" y="1112386"/>
                  </a:cubicBezTo>
                  <a:cubicBezTo>
                    <a:pt x="1776083" y="1118238"/>
                    <a:pt x="1798024" y="1114581"/>
                    <a:pt x="1798024" y="1107997"/>
                  </a:cubicBezTo>
                  <a:close/>
                  <a:moveTo>
                    <a:pt x="5681619" y="1097757"/>
                  </a:moveTo>
                  <a:cubicBezTo>
                    <a:pt x="5681619" y="1095562"/>
                    <a:pt x="5674305" y="1093368"/>
                    <a:pt x="5665528" y="1094831"/>
                  </a:cubicBezTo>
                  <a:cubicBezTo>
                    <a:pt x="5656021" y="1095562"/>
                    <a:pt x="5645781" y="1097025"/>
                    <a:pt x="5642124" y="1097025"/>
                  </a:cubicBezTo>
                  <a:cubicBezTo>
                    <a:pt x="5637736" y="1097757"/>
                    <a:pt x="5641393" y="1102145"/>
                    <a:pt x="5649438" y="1107997"/>
                  </a:cubicBezTo>
                  <a:cubicBezTo>
                    <a:pt x="5662603" y="1118238"/>
                    <a:pt x="5681619" y="1112386"/>
                    <a:pt x="5681619" y="1097757"/>
                  </a:cubicBezTo>
                  <a:close/>
                  <a:moveTo>
                    <a:pt x="5988796" y="1112386"/>
                  </a:moveTo>
                  <a:cubicBezTo>
                    <a:pt x="5988796" y="1102877"/>
                    <a:pt x="5980019" y="1098488"/>
                    <a:pt x="5969780" y="1102877"/>
                  </a:cubicBezTo>
                  <a:cubicBezTo>
                    <a:pt x="5963929" y="1105071"/>
                    <a:pt x="5961003" y="1108729"/>
                    <a:pt x="5963197" y="1111655"/>
                  </a:cubicBezTo>
                  <a:cubicBezTo>
                    <a:pt x="5966854" y="1118970"/>
                    <a:pt x="5988796" y="1118970"/>
                    <a:pt x="5988796" y="1112386"/>
                  </a:cubicBezTo>
                  <a:close/>
                  <a:moveTo>
                    <a:pt x="6101427" y="1105803"/>
                  </a:moveTo>
                  <a:cubicBezTo>
                    <a:pt x="6113860" y="1091905"/>
                    <a:pt x="6113860" y="1091173"/>
                    <a:pt x="6097039" y="1080932"/>
                  </a:cubicBezTo>
                  <a:cubicBezTo>
                    <a:pt x="6088262" y="1075081"/>
                    <a:pt x="6072904" y="1067766"/>
                    <a:pt x="6063396" y="1064840"/>
                  </a:cubicBezTo>
                  <a:cubicBezTo>
                    <a:pt x="6048037" y="1060451"/>
                    <a:pt x="6048037" y="1061182"/>
                    <a:pt x="6055351" y="1078006"/>
                  </a:cubicBezTo>
                  <a:cubicBezTo>
                    <a:pt x="6059739" y="1088247"/>
                    <a:pt x="6070709" y="1099951"/>
                    <a:pt x="6079486" y="1104340"/>
                  </a:cubicBezTo>
                  <a:cubicBezTo>
                    <a:pt x="6089725" y="1110192"/>
                    <a:pt x="6090456" y="1111655"/>
                    <a:pt x="6081680" y="1108729"/>
                  </a:cubicBezTo>
                  <a:cubicBezTo>
                    <a:pt x="6074366" y="1106534"/>
                    <a:pt x="6070709" y="1107997"/>
                    <a:pt x="6072904" y="1112386"/>
                  </a:cubicBezTo>
                  <a:cubicBezTo>
                    <a:pt x="6079486" y="1123358"/>
                    <a:pt x="6087531" y="1121164"/>
                    <a:pt x="6101427" y="1105803"/>
                  </a:cubicBezTo>
                  <a:close/>
                  <a:moveTo>
                    <a:pt x="6690183" y="1103608"/>
                  </a:moveTo>
                  <a:cubicBezTo>
                    <a:pt x="6685795" y="1096294"/>
                    <a:pt x="6679944" y="1091905"/>
                    <a:pt x="6676287" y="1094099"/>
                  </a:cubicBezTo>
                  <a:cubicBezTo>
                    <a:pt x="6666779" y="1099951"/>
                    <a:pt x="6674824" y="1117507"/>
                    <a:pt x="6687257" y="1117507"/>
                  </a:cubicBezTo>
                  <a:cubicBezTo>
                    <a:pt x="6694571" y="1117507"/>
                    <a:pt x="6695303" y="1113849"/>
                    <a:pt x="6690183" y="1103608"/>
                  </a:cubicBezTo>
                  <a:close/>
                  <a:moveTo>
                    <a:pt x="7082931" y="1107997"/>
                  </a:moveTo>
                  <a:cubicBezTo>
                    <a:pt x="7068303" y="1093368"/>
                    <a:pt x="7067572" y="1086053"/>
                    <a:pt x="7082199" y="1097757"/>
                  </a:cubicBezTo>
                  <a:cubicBezTo>
                    <a:pt x="7096827" y="1110192"/>
                    <a:pt x="7105603" y="1101414"/>
                    <a:pt x="7093170" y="1086784"/>
                  </a:cubicBezTo>
                  <a:cubicBezTo>
                    <a:pt x="7084393" y="1076543"/>
                    <a:pt x="7082199" y="1076543"/>
                    <a:pt x="7071229" y="1086784"/>
                  </a:cubicBezTo>
                  <a:cubicBezTo>
                    <a:pt x="7059527" y="1097025"/>
                    <a:pt x="7058064" y="1097025"/>
                    <a:pt x="7054407" y="1086784"/>
                  </a:cubicBezTo>
                  <a:cubicBezTo>
                    <a:pt x="7051482" y="1080201"/>
                    <a:pt x="7053676" y="1075812"/>
                    <a:pt x="7060989" y="1075812"/>
                  </a:cubicBezTo>
                  <a:cubicBezTo>
                    <a:pt x="7066840" y="1075812"/>
                    <a:pt x="7069766" y="1072886"/>
                    <a:pt x="7067572" y="1068497"/>
                  </a:cubicBezTo>
                  <a:cubicBezTo>
                    <a:pt x="7065378" y="1064840"/>
                    <a:pt x="7067572" y="1063377"/>
                    <a:pt x="7073423" y="1065571"/>
                  </a:cubicBezTo>
                  <a:cubicBezTo>
                    <a:pt x="7086588" y="1070692"/>
                    <a:pt x="7096827" y="1056793"/>
                    <a:pt x="7085125" y="1050210"/>
                  </a:cubicBezTo>
                  <a:cubicBezTo>
                    <a:pt x="7080737" y="1047284"/>
                    <a:pt x="7069035" y="1053136"/>
                    <a:pt x="7058795" y="1061914"/>
                  </a:cubicBezTo>
                  <a:cubicBezTo>
                    <a:pt x="7045631" y="1074349"/>
                    <a:pt x="7039048" y="1076543"/>
                    <a:pt x="7036854" y="1070692"/>
                  </a:cubicBezTo>
                  <a:cubicBezTo>
                    <a:pt x="7034660" y="1065571"/>
                    <a:pt x="7030272" y="1061182"/>
                    <a:pt x="7025883" y="1061182"/>
                  </a:cubicBezTo>
                  <a:cubicBezTo>
                    <a:pt x="7021495" y="1061182"/>
                    <a:pt x="7022958" y="1067034"/>
                    <a:pt x="7029540" y="1074349"/>
                  </a:cubicBezTo>
                  <a:cubicBezTo>
                    <a:pt x="7035391" y="1080932"/>
                    <a:pt x="7040511" y="1089710"/>
                    <a:pt x="7039780" y="1093368"/>
                  </a:cubicBezTo>
                  <a:cubicBezTo>
                    <a:pt x="7039048" y="1097025"/>
                    <a:pt x="7044168" y="1100682"/>
                    <a:pt x="7052213" y="1102145"/>
                  </a:cubicBezTo>
                  <a:cubicBezTo>
                    <a:pt x="7059527" y="1102877"/>
                    <a:pt x="7069035" y="1107266"/>
                    <a:pt x="7073423" y="1111655"/>
                  </a:cubicBezTo>
                  <a:cubicBezTo>
                    <a:pt x="7077811" y="1116044"/>
                    <a:pt x="7084393" y="1119701"/>
                    <a:pt x="7088050" y="1119701"/>
                  </a:cubicBezTo>
                  <a:cubicBezTo>
                    <a:pt x="7091707" y="1119701"/>
                    <a:pt x="7088782" y="1114581"/>
                    <a:pt x="7082931" y="1107997"/>
                  </a:cubicBezTo>
                  <a:close/>
                  <a:moveTo>
                    <a:pt x="7466170" y="1105071"/>
                  </a:moveTo>
                  <a:cubicBezTo>
                    <a:pt x="7459588" y="1100682"/>
                    <a:pt x="7458857" y="1097757"/>
                    <a:pt x="7463976" y="1097757"/>
                  </a:cubicBezTo>
                  <a:cubicBezTo>
                    <a:pt x="7468365" y="1097757"/>
                    <a:pt x="7474947" y="1101414"/>
                    <a:pt x="7477141" y="1105071"/>
                  </a:cubicBezTo>
                  <a:cubicBezTo>
                    <a:pt x="7485918" y="1118970"/>
                    <a:pt x="7605131" y="1105803"/>
                    <a:pt x="7605131" y="1090442"/>
                  </a:cubicBezTo>
                  <a:cubicBezTo>
                    <a:pt x="7605131" y="1086053"/>
                    <a:pt x="7558324" y="1061182"/>
                    <a:pt x="7549547" y="1061182"/>
                  </a:cubicBezTo>
                  <a:cubicBezTo>
                    <a:pt x="7547353" y="1061182"/>
                    <a:pt x="7548084" y="1065571"/>
                    <a:pt x="7551010" y="1070692"/>
                  </a:cubicBezTo>
                  <a:cubicBezTo>
                    <a:pt x="7554667" y="1075081"/>
                    <a:pt x="7545159" y="1070692"/>
                    <a:pt x="7530531" y="1059719"/>
                  </a:cubicBezTo>
                  <a:cubicBezTo>
                    <a:pt x="7511516" y="1045090"/>
                    <a:pt x="7503471" y="1042164"/>
                    <a:pt x="7500545" y="1048747"/>
                  </a:cubicBezTo>
                  <a:cubicBezTo>
                    <a:pt x="7498351" y="1055330"/>
                    <a:pt x="7486649" y="1057525"/>
                    <a:pt x="7469096" y="1056793"/>
                  </a:cubicBezTo>
                  <a:lnTo>
                    <a:pt x="7441304" y="1053867"/>
                  </a:lnTo>
                  <a:lnTo>
                    <a:pt x="7464708" y="1068497"/>
                  </a:lnTo>
                  <a:cubicBezTo>
                    <a:pt x="7477872" y="1076543"/>
                    <a:pt x="7496888" y="1083127"/>
                    <a:pt x="7507859" y="1083127"/>
                  </a:cubicBezTo>
                  <a:cubicBezTo>
                    <a:pt x="7526874" y="1083127"/>
                    <a:pt x="7526874" y="1082395"/>
                    <a:pt x="7512978" y="1072155"/>
                  </a:cubicBezTo>
                  <a:cubicBezTo>
                    <a:pt x="7502739" y="1064108"/>
                    <a:pt x="7506396" y="1064108"/>
                    <a:pt x="7526143" y="1073618"/>
                  </a:cubicBezTo>
                  <a:cubicBezTo>
                    <a:pt x="7541502" y="1080932"/>
                    <a:pt x="7555398" y="1091173"/>
                    <a:pt x="7556861" y="1096294"/>
                  </a:cubicBezTo>
                  <a:cubicBezTo>
                    <a:pt x="7559786" y="1102877"/>
                    <a:pt x="7557592" y="1103608"/>
                    <a:pt x="7546622" y="1097757"/>
                  </a:cubicBezTo>
                  <a:cubicBezTo>
                    <a:pt x="7528337" y="1088247"/>
                    <a:pt x="7507859" y="1088247"/>
                    <a:pt x="7514441" y="1098488"/>
                  </a:cubicBezTo>
                  <a:cubicBezTo>
                    <a:pt x="7517367" y="1104340"/>
                    <a:pt x="7514441" y="1104340"/>
                    <a:pt x="7504202" y="1098488"/>
                  </a:cubicBezTo>
                  <a:cubicBezTo>
                    <a:pt x="7495425" y="1094099"/>
                    <a:pt x="7478604" y="1091173"/>
                    <a:pt x="7466902" y="1091905"/>
                  </a:cubicBezTo>
                  <a:cubicBezTo>
                    <a:pt x="7446423" y="1093368"/>
                    <a:pt x="7445692" y="1094099"/>
                    <a:pt x="7456663" y="1106534"/>
                  </a:cubicBezTo>
                  <a:cubicBezTo>
                    <a:pt x="7463245" y="1113849"/>
                    <a:pt x="7470559" y="1118238"/>
                    <a:pt x="7472753" y="1116044"/>
                  </a:cubicBezTo>
                  <a:cubicBezTo>
                    <a:pt x="7474947" y="1113118"/>
                    <a:pt x="7472021" y="1108729"/>
                    <a:pt x="7466170" y="1105071"/>
                  </a:cubicBezTo>
                  <a:close/>
                  <a:moveTo>
                    <a:pt x="7826006" y="1108729"/>
                  </a:moveTo>
                  <a:cubicBezTo>
                    <a:pt x="7847216" y="1105803"/>
                    <a:pt x="7872814" y="1102877"/>
                    <a:pt x="7882322" y="1100682"/>
                  </a:cubicBezTo>
                  <a:lnTo>
                    <a:pt x="7899875" y="1097025"/>
                  </a:lnTo>
                  <a:lnTo>
                    <a:pt x="7883785" y="1085321"/>
                  </a:lnTo>
                  <a:cubicBezTo>
                    <a:pt x="7871352" y="1077275"/>
                    <a:pt x="7864769" y="1076543"/>
                    <a:pt x="7858918" y="1082395"/>
                  </a:cubicBezTo>
                  <a:cubicBezTo>
                    <a:pt x="7854530" y="1086784"/>
                    <a:pt x="7845753" y="1090442"/>
                    <a:pt x="7839902" y="1089710"/>
                  </a:cubicBezTo>
                  <a:cubicBezTo>
                    <a:pt x="7831857" y="1089710"/>
                    <a:pt x="7832589" y="1087516"/>
                    <a:pt x="7842828" y="1083127"/>
                  </a:cubicBezTo>
                  <a:lnTo>
                    <a:pt x="7857455" y="1077275"/>
                  </a:lnTo>
                  <a:lnTo>
                    <a:pt x="7842828" y="1072155"/>
                  </a:lnTo>
                  <a:cubicBezTo>
                    <a:pt x="7834783" y="1069229"/>
                    <a:pt x="7821618" y="1064108"/>
                    <a:pt x="7813573" y="1060451"/>
                  </a:cubicBezTo>
                  <a:cubicBezTo>
                    <a:pt x="7801140" y="1054599"/>
                    <a:pt x="7801140" y="1054599"/>
                    <a:pt x="7817230" y="1057525"/>
                  </a:cubicBezTo>
                  <a:cubicBezTo>
                    <a:pt x="7833320" y="1060451"/>
                    <a:pt x="7832589" y="1059719"/>
                    <a:pt x="7813573" y="1050210"/>
                  </a:cubicBezTo>
                  <a:cubicBezTo>
                    <a:pt x="7801871" y="1044358"/>
                    <a:pt x="7783587" y="1039969"/>
                    <a:pt x="7773347" y="1039969"/>
                  </a:cubicBezTo>
                  <a:lnTo>
                    <a:pt x="7755063" y="1040701"/>
                  </a:lnTo>
                  <a:lnTo>
                    <a:pt x="7773347" y="1046553"/>
                  </a:lnTo>
                  <a:cubicBezTo>
                    <a:pt x="7783587" y="1049479"/>
                    <a:pt x="7787244" y="1052405"/>
                    <a:pt x="7782124" y="1053136"/>
                  </a:cubicBezTo>
                  <a:cubicBezTo>
                    <a:pt x="7765302" y="1054599"/>
                    <a:pt x="7779930" y="1067034"/>
                    <a:pt x="7804797" y="1072886"/>
                  </a:cubicBezTo>
                  <a:cubicBezTo>
                    <a:pt x="7824544" y="1077275"/>
                    <a:pt x="7826006" y="1078738"/>
                    <a:pt x="7813573" y="1083127"/>
                  </a:cubicBezTo>
                  <a:cubicBezTo>
                    <a:pt x="7805528" y="1086053"/>
                    <a:pt x="7793826" y="1086053"/>
                    <a:pt x="7787975" y="1082395"/>
                  </a:cubicBezTo>
                  <a:cubicBezTo>
                    <a:pt x="7782124" y="1079469"/>
                    <a:pt x="7770422" y="1075081"/>
                    <a:pt x="7762377" y="1072155"/>
                  </a:cubicBezTo>
                  <a:cubicBezTo>
                    <a:pt x="7751406" y="1068497"/>
                    <a:pt x="7750675" y="1066303"/>
                    <a:pt x="7757989" y="1061914"/>
                  </a:cubicBezTo>
                  <a:cubicBezTo>
                    <a:pt x="7771885" y="1053136"/>
                    <a:pt x="7751406" y="1048016"/>
                    <a:pt x="7700210" y="1047284"/>
                  </a:cubicBezTo>
                  <a:cubicBezTo>
                    <a:pt x="7670955" y="1047284"/>
                    <a:pt x="7662910" y="1049479"/>
                    <a:pt x="7670955" y="1054599"/>
                  </a:cubicBezTo>
                  <a:cubicBezTo>
                    <a:pt x="7679732" y="1061182"/>
                    <a:pt x="7679000" y="1061182"/>
                    <a:pt x="7667298" y="1057525"/>
                  </a:cubicBezTo>
                  <a:cubicBezTo>
                    <a:pt x="7659253" y="1053867"/>
                    <a:pt x="7638775" y="1048016"/>
                    <a:pt x="7621222" y="1043627"/>
                  </a:cubicBezTo>
                  <a:cubicBezTo>
                    <a:pt x="7604400" y="1038506"/>
                    <a:pt x="7591967" y="1033386"/>
                    <a:pt x="7593430" y="1031191"/>
                  </a:cubicBezTo>
                  <a:cubicBezTo>
                    <a:pt x="7595624" y="1028997"/>
                    <a:pt x="7583922" y="1027534"/>
                    <a:pt x="7566369" y="1028266"/>
                  </a:cubicBezTo>
                  <a:cubicBezTo>
                    <a:pt x="7546622" y="1028266"/>
                    <a:pt x="7536382" y="1031923"/>
                    <a:pt x="7537114" y="1037043"/>
                  </a:cubicBezTo>
                  <a:cubicBezTo>
                    <a:pt x="7538576" y="1042895"/>
                    <a:pt x="7534188" y="1044358"/>
                    <a:pt x="7526874" y="1041432"/>
                  </a:cubicBezTo>
                  <a:cubicBezTo>
                    <a:pt x="7518829" y="1038506"/>
                    <a:pt x="7516635" y="1039238"/>
                    <a:pt x="7520292" y="1045090"/>
                  </a:cubicBezTo>
                  <a:cubicBezTo>
                    <a:pt x="7523218" y="1049479"/>
                    <a:pt x="7532725" y="1053136"/>
                    <a:pt x="7541502" y="1052405"/>
                  </a:cubicBezTo>
                  <a:cubicBezTo>
                    <a:pt x="7550278" y="1052405"/>
                    <a:pt x="7567831" y="1057525"/>
                    <a:pt x="7579533" y="1064108"/>
                  </a:cubicBezTo>
                  <a:cubicBezTo>
                    <a:pt x="7591967" y="1070692"/>
                    <a:pt x="7605863" y="1075812"/>
                    <a:pt x="7610982" y="1075812"/>
                  </a:cubicBezTo>
                  <a:cubicBezTo>
                    <a:pt x="7616102" y="1075812"/>
                    <a:pt x="7619028" y="1078738"/>
                    <a:pt x="7616833" y="1082395"/>
                  </a:cubicBezTo>
                  <a:cubicBezTo>
                    <a:pt x="7614639" y="1086053"/>
                    <a:pt x="7634386" y="1084590"/>
                    <a:pt x="7660716" y="1079469"/>
                  </a:cubicBezTo>
                  <a:cubicBezTo>
                    <a:pt x="7706061" y="1070692"/>
                    <a:pt x="7741167" y="1072155"/>
                    <a:pt x="7747018" y="1082395"/>
                  </a:cubicBezTo>
                  <a:cubicBezTo>
                    <a:pt x="7749212" y="1084590"/>
                    <a:pt x="7736779" y="1086053"/>
                    <a:pt x="7719957" y="1084590"/>
                  </a:cubicBezTo>
                  <a:lnTo>
                    <a:pt x="7689239" y="1082395"/>
                  </a:lnTo>
                  <a:lnTo>
                    <a:pt x="7729465" y="1100682"/>
                  </a:lnTo>
                  <a:cubicBezTo>
                    <a:pt x="7751406" y="1110923"/>
                    <a:pt x="7774079" y="1117507"/>
                    <a:pt x="7778467" y="1116044"/>
                  </a:cubicBezTo>
                  <a:cubicBezTo>
                    <a:pt x="7783587" y="1114581"/>
                    <a:pt x="7804797" y="1110923"/>
                    <a:pt x="7826006" y="1108729"/>
                  </a:cubicBezTo>
                  <a:close/>
                  <a:moveTo>
                    <a:pt x="2857053" y="1103608"/>
                  </a:moveTo>
                  <a:cubicBezTo>
                    <a:pt x="2855590" y="1098488"/>
                    <a:pt x="2858516" y="1094831"/>
                    <a:pt x="2863635" y="1094099"/>
                  </a:cubicBezTo>
                  <a:cubicBezTo>
                    <a:pt x="2868024" y="1094099"/>
                    <a:pt x="2874606" y="1091173"/>
                    <a:pt x="2878263" y="1087516"/>
                  </a:cubicBezTo>
                  <a:cubicBezTo>
                    <a:pt x="2881920" y="1083858"/>
                    <a:pt x="2879726" y="1083127"/>
                    <a:pt x="2873875" y="1086784"/>
                  </a:cubicBezTo>
                  <a:cubicBezTo>
                    <a:pt x="2866561" y="1091173"/>
                    <a:pt x="2865098" y="1089710"/>
                    <a:pt x="2868755" y="1083858"/>
                  </a:cubicBezTo>
                  <a:cubicBezTo>
                    <a:pt x="2873143" y="1078006"/>
                    <a:pt x="2877532" y="1077275"/>
                    <a:pt x="2883383" y="1082395"/>
                  </a:cubicBezTo>
                  <a:cubicBezTo>
                    <a:pt x="2889965" y="1088247"/>
                    <a:pt x="2897279" y="1085321"/>
                    <a:pt x="2908981" y="1073618"/>
                  </a:cubicBezTo>
                  <a:lnTo>
                    <a:pt x="2924340" y="1056062"/>
                  </a:lnTo>
                  <a:lnTo>
                    <a:pt x="2899473" y="1056793"/>
                  </a:lnTo>
                  <a:cubicBezTo>
                    <a:pt x="2881920" y="1057525"/>
                    <a:pt x="2867292" y="1064108"/>
                    <a:pt x="2851202" y="1079469"/>
                  </a:cubicBezTo>
                  <a:cubicBezTo>
                    <a:pt x="2828530" y="1100682"/>
                    <a:pt x="2829261" y="1104340"/>
                    <a:pt x="2857053" y="1111655"/>
                  </a:cubicBezTo>
                  <a:cubicBezTo>
                    <a:pt x="2857785" y="1112386"/>
                    <a:pt x="2857785" y="1108729"/>
                    <a:pt x="2857053" y="1103608"/>
                  </a:cubicBezTo>
                  <a:close/>
                  <a:moveTo>
                    <a:pt x="5398577" y="1099219"/>
                  </a:moveTo>
                  <a:cubicBezTo>
                    <a:pt x="5394920" y="1091173"/>
                    <a:pt x="5393457" y="1091173"/>
                    <a:pt x="5388338" y="1099219"/>
                  </a:cubicBezTo>
                  <a:cubicBezTo>
                    <a:pt x="5383218" y="1107266"/>
                    <a:pt x="5381755" y="1106534"/>
                    <a:pt x="5381755" y="1098488"/>
                  </a:cubicBezTo>
                  <a:cubicBezTo>
                    <a:pt x="5381755" y="1092636"/>
                    <a:pt x="5379561" y="1089710"/>
                    <a:pt x="5377367" y="1092636"/>
                  </a:cubicBezTo>
                  <a:cubicBezTo>
                    <a:pt x="5370785" y="1099219"/>
                    <a:pt x="5379561" y="1110192"/>
                    <a:pt x="5391995" y="1110192"/>
                  </a:cubicBezTo>
                  <a:cubicBezTo>
                    <a:pt x="5397846" y="1110192"/>
                    <a:pt x="5400771" y="1105803"/>
                    <a:pt x="5398577" y="1099219"/>
                  </a:cubicBezTo>
                  <a:close/>
                  <a:moveTo>
                    <a:pt x="2632521" y="1092636"/>
                  </a:moveTo>
                  <a:cubicBezTo>
                    <a:pt x="2642029" y="1080932"/>
                    <a:pt x="2641298" y="1080201"/>
                    <a:pt x="2630327" y="1089710"/>
                  </a:cubicBezTo>
                  <a:cubicBezTo>
                    <a:pt x="2617894" y="1099219"/>
                    <a:pt x="2614237" y="1105071"/>
                    <a:pt x="2620088" y="1105071"/>
                  </a:cubicBezTo>
                  <a:cubicBezTo>
                    <a:pt x="2621551" y="1105071"/>
                    <a:pt x="2627402" y="1099219"/>
                    <a:pt x="2632521" y="1092636"/>
                  </a:cubicBezTo>
                  <a:close/>
                  <a:moveTo>
                    <a:pt x="4599185" y="1067034"/>
                  </a:moveTo>
                  <a:cubicBezTo>
                    <a:pt x="4599185" y="1064108"/>
                    <a:pt x="4597723" y="1061182"/>
                    <a:pt x="4595529" y="1061182"/>
                  </a:cubicBezTo>
                  <a:cubicBezTo>
                    <a:pt x="4586021" y="1061182"/>
                    <a:pt x="4550183" y="1083127"/>
                    <a:pt x="4540676" y="1094099"/>
                  </a:cubicBezTo>
                  <a:cubicBezTo>
                    <a:pt x="4533362" y="1103608"/>
                    <a:pt x="4539213" y="1102145"/>
                    <a:pt x="4564811" y="1089710"/>
                  </a:cubicBezTo>
                  <a:cubicBezTo>
                    <a:pt x="4583827" y="1080201"/>
                    <a:pt x="4599185" y="1069960"/>
                    <a:pt x="4599185" y="1067034"/>
                  </a:cubicBezTo>
                  <a:close/>
                  <a:moveTo>
                    <a:pt x="5788399" y="1096294"/>
                  </a:moveTo>
                  <a:cubicBezTo>
                    <a:pt x="5789862" y="1094831"/>
                    <a:pt x="5784011" y="1088979"/>
                    <a:pt x="5775234" y="1083858"/>
                  </a:cubicBezTo>
                  <a:cubicBezTo>
                    <a:pt x="5767189" y="1078738"/>
                    <a:pt x="5762801" y="1078006"/>
                    <a:pt x="5765727" y="1082395"/>
                  </a:cubicBezTo>
                  <a:cubicBezTo>
                    <a:pt x="5767921" y="1087516"/>
                    <a:pt x="5764264" y="1090442"/>
                    <a:pt x="5754756" y="1090442"/>
                  </a:cubicBezTo>
                  <a:cubicBezTo>
                    <a:pt x="5745979" y="1090442"/>
                    <a:pt x="5741591" y="1094099"/>
                    <a:pt x="5743785" y="1097757"/>
                  </a:cubicBezTo>
                  <a:cubicBezTo>
                    <a:pt x="5747442" y="1104340"/>
                    <a:pt x="5781085" y="1102877"/>
                    <a:pt x="5788399" y="1096294"/>
                  </a:cubicBezTo>
                  <a:close/>
                  <a:moveTo>
                    <a:pt x="5356157" y="1090442"/>
                  </a:moveTo>
                  <a:cubicBezTo>
                    <a:pt x="5351038" y="1081664"/>
                    <a:pt x="5332753" y="1080932"/>
                    <a:pt x="5327634" y="1088979"/>
                  </a:cubicBezTo>
                  <a:cubicBezTo>
                    <a:pt x="5326171" y="1091905"/>
                    <a:pt x="5332753" y="1095562"/>
                    <a:pt x="5342261" y="1096294"/>
                  </a:cubicBezTo>
                  <a:cubicBezTo>
                    <a:pt x="5353232" y="1097025"/>
                    <a:pt x="5358351" y="1094831"/>
                    <a:pt x="5356157" y="1090442"/>
                  </a:cubicBezTo>
                  <a:close/>
                  <a:moveTo>
                    <a:pt x="5937599" y="1089710"/>
                  </a:moveTo>
                  <a:cubicBezTo>
                    <a:pt x="5937599" y="1085321"/>
                    <a:pt x="5932480" y="1080932"/>
                    <a:pt x="5926629" y="1078738"/>
                  </a:cubicBezTo>
                  <a:cubicBezTo>
                    <a:pt x="5920778" y="1075812"/>
                    <a:pt x="5915658" y="1068497"/>
                    <a:pt x="5916390" y="1061914"/>
                  </a:cubicBezTo>
                  <a:cubicBezTo>
                    <a:pt x="5916390" y="1053867"/>
                    <a:pt x="5917852" y="1053136"/>
                    <a:pt x="5920778" y="1059719"/>
                  </a:cubicBezTo>
                  <a:cubicBezTo>
                    <a:pt x="5923703" y="1067034"/>
                    <a:pt x="5926629" y="1067034"/>
                    <a:pt x="5933211" y="1057525"/>
                  </a:cubicBezTo>
                  <a:cubicBezTo>
                    <a:pt x="5939794" y="1048016"/>
                    <a:pt x="5941256" y="1049479"/>
                    <a:pt x="5942719" y="1065571"/>
                  </a:cubicBezTo>
                  <a:cubicBezTo>
                    <a:pt x="5942719" y="1075812"/>
                    <a:pt x="5947839" y="1088247"/>
                    <a:pt x="5952227" y="1093368"/>
                  </a:cubicBezTo>
                  <a:cubicBezTo>
                    <a:pt x="5961735" y="1101414"/>
                    <a:pt x="5961003" y="1096294"/>
                    <a:pt x="5946376" y="1061914"/>
                  </a:cubicBezTo>
                  <a:cubicBezTo>
                    <a:pt x="5943450" y="1054599"/>
                    <a:pt x="5945645" y="1053136"/>
                    <a:pt x="5952227" y="1057525"/>
                  </a:cubicBezTo>
                  <a:cubicBezTo>
                    <a:pt x="5958078" y="1061182"/>
                    <a:pt x="5960272" y="1059719"/>
                    <a:pt x="5958078" y="1053136"/>
                  </a:cubicBezTo>
                  <a:cubicBezTo>
                    <a:pt x="5955884" y="1047284"/>
                    <a:pt x="5947839" y="1043627"/>
                    <a:pt x="5940525" y="1045090"/>
                  </a:cubicBezTo>
                  <a:cubicBezTo>
                    <a:pt x="5933211" y="1046553"/>
                    <a:pt x="5915658" y="1048016"/>
                    <a:pt x="5903225" y="1048747"/>
                  </a:cubicBezTo>
                  <a:cubicBezTo>
                    <a:pt x="5888597" y="1048747"/>
                    <a:pt x="5882746" y="1051673"/>
                    <a:pt x="5888597" y="1055330"/>
                  </a:cubicBezTo>
                  <a:cubicBezTo>
                    <a:pt x="5894448" y="1058988"/>
                    <a:pt x="5888597" y="1062645"/>
                    <a:pt x="5873239" y="1065571"/>
                  </a:cubicBezTo>
                  <a:cubicBezTo>
                    <a:pt x="5860074" y="1068497"/>
                    <a:pt x="5847640" y="1073618"/>
                    <a:pt x="5845446" y="1076543"/>
                  </a:cubicBezTo>
                  <a:cubicBezTo>
                    <a:pt x="5843252" y="1080201"/>
                    <a:pt x="5838133" y="1080932"/>
                    <a:pt x="5833744" y="1078738"/>
                  </a:cubicBezTo>
                  <a:cubicBezTo>
                    <a:pt x="5828625" y="1075812"/>
                    <a:pt x="5827893" y="1077275"/>
                    <a:pt x="5830819" y="1082395"/>
                  </a:cubicBezTo>
                  <a:cubicBezTo>
                    <a:pt x="5833744" y="1086784"/>
                    <a:pt x="5838864" y="1088979"/>
                    <a:pt x="5842521" y="1086784"/>
                  </a:cubicBezTo>
                  <a:cubicBezTo>
                    <a:pt x="5845446" y="1084590"/>
                    <a:pt x="5856417" y="1086053"/>
                    <a:pt x="5865925" y="1089710"/>
                  </a:cubicBezTo>
                  <a:cubicBezTo>
                    <a:pt x="5887866" y="1098488"/>
                    <a:pt x="5937599" y="1097757"/>
                    <a:pt x="5937599" y="1089710"/>
                  </a:cubicBezTo>
                  <a:close/>
                  <a:moveTo>
                    <a:pt x="6725289" y="1091905"/>
                  </a:moveTo>
                  <a:cubicBezTo>
                    <a:pt x="6731140" y="1088247"/>
                    <a:pt x="6731140" y="1083127"/>
                    <a:pt x="6723095" y="1072886"/>
                  </a:cubicBezTo>
                  <a:cubicBezTo>
                    <a:pt x="6714318" y="1060451"/>
                    <a:pt x="6711393" y="1060451"/>
                    <a:pt x="6700422" y="1069229"/>
                  </a:cubicBezTo>
                  <a:cubicBezTo>
                    <a:pt x="6688720" y="1078738"/>
                    <a:pt x="6687989" y="1078006"/>
                    <a:pt x="6697497" y="1066303"/>
                  </a:cubicBezTo>
                  <a:cubicBezTo>
                    <a:pt x="6710661" y="1049479"/>
                    <a:pt x="6702616" y="1041432"/>
                    <a:pt x="6685795" y="1054599"/>
                  </a:cubicBezTo>
                  <a:cubicBezTo>
                    <a:pt x="6675555" y="1063377"/>
                    <a:pt x="6674093" y="1063377"/>
                    <a:pt x="6679944" y="1054599"/>
                  </a:cubicBezTo>
                  <a:cubicBezTo>
                    <a:pt x="6684332" y="1047284"/>
                    <a:pt x="6682869" y="1045821"/>
                    <a:pt x="6675555" y="1050210"/>
                  </a:cubicBezTo>
                  <a:cubicBezTo>
                    <a:pt x="6669704" y="1053136"/>
                    <a:pt x="6677018" y="1045090"/>
                    <a:pt x="6690914" y="1032654"/>
                  </a:cubicBezTo>
                  <a:cubicBezTo>
                    <a:pt x="6711393" y="1015099"/>
                    <a:pt x="6714318" y="1008515"/>
                    <a:pt x="6707005" y="1001201"/>
                  </a:cubicBezTo>
                  <a:cubicBezTo>
                    <a:pt x="6699691" y="993886"/>
                    <a:pt x="6696765" y="994617"/>
                    <a:pt x="6693840" y="1007053"/>
                  </a:cubicBezTo>
                  <a:cubicBezTo>
                    <a:pt x="6691646" y="1015099"/>
                    <a:pt x="6682869" y="1026071"/>
                    <a:pt x="6674093" y="1031923"/>
                  </a:cubicBezTo>
                  <a:cubicBezTo>
                    <a:pt x="6659465" y="1040701"/>
                    <a:pt x="6658734" y="1040701"/>
                    <a:pt x="6668242" y="1028997"/>
                  </a:cubicBezTo>
                  <a:cubicBezTo>
                    <a:pt x="6677018" y="1018025"/>
                    <a:pt x="6677018" y="1015099"/>
                    <a:pt x="6666779" y="1004127"/>
                  </a:cubicBezTo>
                  <a:cubicBezTo>
                    <a:pt x="6655077" y="993154"/>
                    <a:pt x="6652883" y="993154"/>
                    <a:pt x="6637524" y="1009247"/>
                  </a:cubicBezTo>
                  <a:cubicBezTo>
                    <a:pt x="6628748" y="1018756"/>
                    <a:pt x="6625091" y="1024608"/>
                    <a:pt x="6629479" y="1021682"/>
                  </a:cubicBezTo>
                  <a:cubicBezTo>
                    <a:pt x="6634599" y="1019488"/>
                    <a:pt x="6649957" y="1032654"/>
                    <a:pt x="6665316" y="1050942"/>
                  </a:cubicBezTo>
                  <a:cubicBezTo>
                    <a:pt x="6683601" y="1072886"/>
                    <a:pt x="6696765" y="1082395"/>
                    <a:pt x="6704079" y="1079469"/>
                  </a:cubicBezTo>
                  <a:cubicBezTo>
                    <a:pt x="6712856" y="1076543"/>
                    <a:pt x="6713587" y="1077275"/>
                    <a:pt x="6705542" y="1086784"/>
                  </a:cubicBezTo>
                  <a:cubicBezTo>
                    <a:pt x="6698228" y="1095562"/>
                    <a:pt x="6698228" y="1097757"/>
                    <a:pt x="6706273" y="1097757"/>
                  </a:cubicBezTo>
                  <a:cubicBezTo>
                    <a:pt x="6712124" y="1097757"/>
                    <a:pt x="6720169" y="1094831"/>
                    <a:pt x="6725289" y="1091905"/>
                  </a:cubicBezTo>
                  <a:close/>
                  <a:moveTo>
                    <a:pt x="4541407" y="1078006"/>
                  </a:moveTo>
                  <a:cubicBezTo>
                    <a:pt x="4550915" y="1066303"/>
                    <a:pt x="4550183" y="1065571"/>
                    <a:pt x="4539213" y="1075081"/>
                  </a:cubicBezTo>
                  <a:cubicBezTo>
                    <a:pt x="4531899" y="1080201"/>
                    <a:pt x="4526048" y="1086053"/>
                    <a:pt x="4526048" y="1087516"/>
                  </a:cubicBezTo>
                  <a:cubicBezTo>
                    <a:pt x="4526048" y="1093368"/>
                    <a:pt x="4531899" y="1089710"/>
                    <a:pt x="4541407" y="1078006"/>
                  </a:cubicBezTo>
                  <a:close/>
                  <a:moveTo>
                    <a:pt x="5487805" y="1082395"/>
                  </a:moveTo>
                  <a:cubicBezTo>
                    <a:pt x="5485610" y="1080201"/>
                    <a:pt x="5493656" y="1078006"/>
                    <a:pt x="5504626" y="1077275"/>
                  </a:cubicBezTo>
                  <a:cubicBezTo>
                    <a:pt x="5515597" y="1077275"/>
                    <a:pt x="5542658" y="1075081"/>
                    <a:pt x="5564599" y="1072886"/>
                  </a:cubicBezTo>
                  <a:cubicBezTo>
                    <a:pt x="5592391" y="1069960"/>
                    <a:pt x="5600436" y="1070692"/>
                    <a:pt x="5590197" y="1075081"/>
                  </a:cubicBezTo>
                  <a:cubicBezTo>
                    <a:pt x="5579226" y="1080201"/>
                    <a:pt x="5586540" y="1082395"/>
                    <a:pt x="5619452" y="1082395"/>
                  </a:cubicBezTo>
                  <a:cubicBezTo>
                    <a:pt x="5664797" y="1083127"/>
                    <a:pt x="5686738" y="1075812"/>
                    <a:pt x="5678693" y="1062645"/>
                  </a:cubicBezTo>
                  <a:cubicBezTo>
                    <a:pt x="5675768" y="1058256"/>
                    <a:pt x="5680156" y="1056793"/>
                    <a:pt x="5689664" y="1058988"/>
                  </a:cubicBezTo>
                  <a:cubicBezTo>
                    <a:pt x="5703560" y="1062645"/>
                    <a:pt x="5717456" y="1052405"/>
                    <a:pt x="5718187" y="1037775"/>
                  </a:cubicBezTo>
                  <a:cubicBezTo>
                    <a:pt x="5718187" y="1034117"/>
                    <a:pt x="5701366" y="1031923"/>
                    <a:pt x="5680887" y="1031923"/>
                  </a:cubicBezTo>
                  <a:cubicBezTo>
                    <a:pt x="5656021" y="1031923"/>
                    <a:pt x="5645781" y="1034849"/>
                    <a:pt x="5649438" y="1039969"/>
                  </a:cubicBezTo>
                  <a:cubicBezTo>
                    <a:pt x="5653095" y="1045821"/>
                    <a:pt x="5650170" y="1045821"/>
                    <a:pt x="5639199" y="1039969"/>
                  </a:cubicBezTo>
                  <a:cubicBezTo>
                    <a:pt x="5631154" y="1035580"/>
                    <a:pt x="5617989" y="1034117"/>
                    <a:pt x="5610675" y="1036312"/>
                  </a:cubicBezTo>
                  <a:cubicBezTo>
                    <a:pt x="5601167" y="1039238"/>
                    <a:pt x="5600436" y="1038506"/>
                    <a:pt x="5607018" y="1034117"/>
                  </a:cubicBezTo>
                  <a:cubicBezTo>
                    <a:pt x="5613601" y="1028997"/>
                    <a:pt x="5611407" y="1025340"/>
                    <a:pt x="5597511" y="1018756"/>
                  </a:cubicBezTo>
                  <a:cubicBezTo>
                    <a:pt x="5582152" y="1011441"/>
                    <a:pt x="5574838" y="1012173"/>
                    <a:pt x="5558748" y="1021682"/>
                  </a:cubicBezTo>
                  <a:lnTo>
                    <a:pt x="5539001" y="1033386"/>
                  </a:lnTo>
                  <a:lnTo>
                    <a:pt x="5557285" y="1018025"/>
                  </a:lnTo>
                  <a:cubicBezTo>
                    <a:pt x="5575569" y="1003395"/>
                    <a:pt x="5575569" y="1002664"/>
                    <a:pt x="5559479" y="1002664"/>
                  </a:cubicBezTo>
                  <a:cubicBezTo>
                    <a:pt x="5550703" y="1002664"/>
                    <a:pt x="5534612" y="1006321"/>
                    <a:pt x="5522910" y="1009978"/>
                  </a:cubicBezTo>
                  <a:cubicBezTo>
                    <a:pt x="5504626" y="1016562"/>
                    <a:pt x="5503895" y="1016562"/>
                    <a:pt x="5515597" y="1007053"/>
                  </a:cubicBezTo>
                  <a:cubicBezTo>
                    <a:pt x="5525836" y="999738"/>
                    <a:pt x="5526567" y="996080"/>
                    <a:pt x="5519254" y="993154"/>
                  </a:cubicBezTo>
                  <a:cubicBezTo>
                    <a:pt x="5514134" y="990960"/>
                    <a:pt x="5517791" y="988765"/>
                    <a:pt x="5528761" y="988765"/>
                  </a:cubicBezTo>
                  <a:cubicBezTo>
                    <a:pt x="5539001" y="988034"/>
                    <a:pt x="5551434" y="983645"/>
                    <a:pt x="5557285" y="979256"/>
                  </a:cubicBezTo>
                  <a:cubicBezTo>
                    <a:pt x="5566062" y="971210"/>
                    <a:pt x="5566062" y="971941"/>
                    <a:pt x="5558016" y="982182"/>
                  </a:cubicBezTo>
                  <a:cubicBezTo>
                    <a:pt x="5549971" y="993154"/>
                    <a:pt x="5551434" y="994617"/>
                    <a:pt x="5577032" y="990960"/>
                  </a:cubicBezTo>
                  <a:cubicBezTo>
                    <a:pt x="5592391" y="988765"/>
                    <a:pt x="5612869" y="985108"/>
                    <a:pt x="5623109" y="982914"/>
                  </a:cubicBezTo>
                  <a:cubicBezTo>
                    <a:pt x="5633348" y="979988"/>
                    <a:pt x="5643587" y="978525"/>
                    <a:pt x="5647244" y="979256"/>
                  </a:cubicBezTo>
                  <a:cubicBezTo>
                    <a:pt x="5650170" y="979988"/>
                    <a:pt x="5652364" y="977793"/>
                    <a:pt x="5652364" y="973404"/>
                  </a:cubicBezTo>
                  <a:cubicBezTo>
                    <a:pt x="5652364" y="969747"/>
                    <a:pt x="5658215" y="968284"/>
                    <a:pt x="5665528" y="970478"/>
                  </a:cubicBezTo>
                  <a:cubicBezTo>
                    <a:pt x="5675768" y="974136"/>
                    <a:pt x="5675768" y="972673"/>
                    <a:pt x="5663334" y="962432"/>
                  </a:cubicBezTo>
                  <a:cubicBezTo>
                    <a:pt x="5655289" y="955849"/>
                    <a:pt x="5649438" y="947802"/>
                    <a:pt x="5650170" y="944145"/>
                  </a:cubicBezTo>
                  <a:cubicBezTo>
                    <a:pt x="5651632" y="940488"/>
                    <a:pt x="5647244" y="939025"/>
                    <a:pt x="5642124" y="941219"/>
                  </a:cubicBezTo>
                  <a:cubicBezTo>
                    <a:pt x="5636273" y="943413"/>
                    <a:pt x="5624571" y="941219"/>
                    <a:pt x="5615795" y="936830"/>
                  </a:cubicBezTo>
                  <a:cubicBezTo>
                    <a:pt x="5598242" y="927321"/>
                    <a:pt x="5561673" y="936830"/>
                    <a:pt x="5524373" y="960238"/>
                  </a:cubicBezTo>
                  <a:cubicBezTo>
                    <a:pt x="5503895" y="973404"/>
                    <a:pt x="5503895" y="974136"/>
                    <a:pt x="5520716" y="969747"/>
                  </a:cubicBezTo>
                  <a:cubicBezTo>
                    <a:pt x="5536807" y="966089"/>
                    <a:pt x="5536807" y="966821"/>
                    <a:pt x="5517059" y="977793"/>
                  </a:cubicBezTo>
                  <a:cubicBezTo>
                    <a:pt x="5505358" y="984377"/>
                    <a:pt x="5489267" y="996812"/>
                    <a:pt x="5481954" y="1005590"/>
                  </a:cubicBezTo>
                  <a:cubicBezTo>
                    <a:pt x="5472446" y="1017293"/>
                    <a:pt x="5470252" y="1018025"/>
                    <a:pt x="5473908" y="1008515"/>
                  </a:cubicBezTo>
                  <a:cubicBezTo>
                    <a:pt x="5479759" y="992423"/>
                    <a:pt x="5474640" y="992423"/>
                    <a:pt x="5447579" y="1006321"/>
                  </a:cubicBezTo>
                  <a:cubicBezTo>
                    <a:pt x="5435877" y="1012173"/>
                    <a:pt x="5424906" y="1014367"/>
                    <a:pt x="5422712" y="1010710"/>
                  </a:cubicBezTo>
                  <a:cubicBezTo>
                    <a:pt x="5420518" y="1007053"/>
                    <a:pt x="5429295" y="1001932"/>
                    <a:pt x="5442459" y="999006"/>
                  </a:cubicBezTo>
                  <a:cubicBezTo>
                    <a:pt x="5465863" y="993886"/>
                    <a:pt x="5465863" y="993886"/>
                    <a:pt x="5447579" y="988034"/>
                  </a:cubicBezTo>
                  <a:cubicBezTo>
                    <a:pt x="5431489" y="982914"/>
                    <a:pt x="5432952" y="982182"/>
                    <a:pt x="5457818" y="981451"/>
                  </a:cubicBezTo>
                  <a:cubicBezTo>
                    <a:pt x="5476834" y="980719"/>
                    <a:pt x="5492924" y="974136"/>
                    <a:pt x="5509014" y="960969"/>
                  </a:cubicBezTo>
                  <a:lnTo>
                    <a:pt x="5531687" y="941950"/>
                  </a:lnTo>
                  <a:lnTo>
                    <a:pt x="5509746" y="947802"/>
                  </a:lnTo>
                  <a:cubicBezTo>
                    <a:pt x="5498044" y="950728"/>
                    <a:pt x="5479028" y="952923"/>
                    <a:pt x="5468789" y="952191"/>
                  </a:cubicBezTo>
                  <a:cubicBezTo>
                    <a:pt x="5458550" y="952191"/>
                    <a:pt x="5437340" y="956580"/>
                    <a:pt x="5421250" y="962432"/>
                  </a:cubicBezTo>
                  <a:lnTo>
                    <a:pt x="5392726" y="973404"/>
                  </a:lnTo>
                  <a:lnTo>
                    <a:pt x="5421981" y="969747"/>
                  </a:lnTo>
                  <a:cubicBezTo>
                    <a:pt x="5443191" y="967552"/>
                    <a:pt x="5446848" y="968284"/>
                    <a:pt x="5436608" y="973404"/>
                  </a:cubicBezTo>
                  <a:cubicBezTo>
                    <a:pt x="5428563" y="977062"/>
                    <a:pt x="5413204" y="979988"/>
                    <a:pt x="5402234" y="979988"/>
                  </a:cubicBezTo>
                  <a:cubicBezTo>
                    <a:pt x="5390532" y="980719"/>
                    <a:pt x="5381755" y="982914"/>
                    <a:pt x="5381755" y="985108"/>
                  </a:cubicBezTo>
                  <a:cubicBezTo>
                    <a:pt x="5381755" y="996812"/>
                    <a:pt x="5398577" y="1017293"/>
                    <a:pt x="5408085" y="1017293"/>
                  </a:cubicBezTo>
                  <a:cubicBezTo>
                    <a:pt x="5414667" y="1017293"/>
                    <a:pt x="5416861" y="1020951"/>
                    <a:pt x="5413936" y="1026071"/>
                  </a:cubicBezTo>
                  <a:cubicBezTo>
                    <a:pt x="5402965" y="1043627"/>
                    <a:pt x="5405891" y="1059719"/>
                    <a:pt x="5419055" y="1057525"/>
                  </a:cubicBezTo>
                  <a:cubicBezTo>
                    <a:pt x="5428563" y="1055330"/>
                    <a:pt x="5430757" y="1058256"/>
                    <a:pt x="5427832" y="1066303"/>
                  </a:cubicBezTo>
                  <a:cubicBezTo>
                    <a:pt x="5424175" y="1075812"/>
                    <a:pt x="5426369" y="1077275"/>
                    <a:pt x="5435877" y="1073618"/>
                  </a:cubicBezTo>
                  <a:cubicBezTo>
                    <a:pt x="5445385" y="1069960"/>
                    <a:pt x="5448310" y="1071423"/>
                    <a:pt x="5445385" y="1078006"/>
                  </a:cubicBezTo>
                  <a:cubicBezTo>
                    <a:pt x="5443191" y="1084590"/>
                    <a:pt x="5449042" y="1087516"/>
                    <a:pt x="5465863" y="1087516"/>
                  </a:cubicBezTo>
                  <a:cubicBezTo>
                    <a:pt x="5479759" y="1087516"/>
                    <a:pt x="5489267" y="1085321"/>
                    <a:pt x="5487805" y="1082395"/>
                  </a:cubicBezTo>
                  <a:close/>
                  <a:moveTo>
                    <a:pt x="5968317" y="1074349"/>
                  </a:moveTo>
                  <a:cubicBezTo>
                    <a:pt x="5963197" y="1069229"/>
                    <a:pt x="5959541" y="1068497"/>
                    <a:pt x="5959541" y="1072886"/>
                  </a:cubicBezTo>
                  <a:cubicBezTo>
                    <a:pt x="5959541" y="1083127"/>
                    <a:pt x="5968317" y="1091905"/>
                    <a:pt x="5973437" y="1086784"/>
                  </a:cubicBezTo>
                  <a:cubicBezTo>
                    <a:pt x="5974899" y="1084590"/>
                    <a:pt x="5972705" y="1078738"/>
                    <a:pt x="5968317" y="1074349"/>
                  </a:cubicBezTo>
                  <a:close/>
                  <a:moveTo>
                    <a:pt x="6014394" y="1083858"/>
                  </a:moveTo>
                  <a:cubicBezTo>
                    <a:pt x="6012200" y="1080201"/>
                    <a:pt x="6017319" y="1075081"/>
                    <a:pt x="6025364" y="1072155"/>
                  </a:cubicBezTo>
                  <a:cubicBezTo>
                    <a:pt x="6044380" y="1066303"/>
                    <a:pt x="6043649" y="1056793"/>
                    <a:pt x="6023901" y="1051673"/>
                  </a:cubicBezTo>
                  <a:cubicBezTo>
                    <a:pt x="6015125" y="1048747"/>
                    <a:pt x="6010005" y="1044358"/>
                    <a:pt x="6012931" y="1041432"/>
                  </a:cubicBezTo>
                  <a:cubicBezTo>
                    <a:pt x="6020976" y="1033386"/>
                    <a:pt x="6039992" y="1032654"/>
                    <a:pt x="6039992" y="1039969"/>
                  </a:cubicBezTo>
                  <a:cubicBezTo>
                    <a:pt x="6039992" y="1043627"/>
                    <a:pt x="6045843" y="1046553"/>
                    <a:pt x="6053156" y="1046553"/>
                  </a:cubicBezTo>
                  <a:cubicBezTo>
                    <a:pt x="6060470" y="1046553"/>
                    <a:pt x="6069978" y="1050210"/>
                    <a:pt x="6075098" y="1055330"/>
                  </a:cubicBezTo>
                  <a:cubicBezTo>
                    <a:pt x="6081680" y="1061914"/>
                    <a:pt x="6081680" y="1058988"/>
                    <a:pt x="6075098" y="1044358"/>
                  </a:cubicBezTo>
                  <a:cubicBezTo>
                    <a:pt x="6066321" y="1026071"/>
                    <a:pt x="6062664" y="1024608"/>
                    <a:pt x="6026827" y="1025340"/>
                  </a:cubicBezTo>
                  <a:cubicBezTo>
                    <a:pt x="6002692" y="1026071"/>
                    <a:pt x="5991721" y="1028997"/>
                    <a:pt x="5997572" y="1032654"/>
                  </a:cubicBezTo>
                  <a:cubicBezTo>
                    <a:pt x="6004886" y="1037775"/>
                    <a:pt x="6004886" y="1039238"/>
                    <a:pt x="5997572" y="1039238"/>
                  </a:cubicBezTo>
                  <a:cubicBezTo>
                    <a:pt x="5990990" y="1039238"/>
                    <a:pt x="5991721" y="1044358"/>
                    <a:pt x="6000498" y="1057525"/>
                  </a:cubicBezTo>
                  <a:cubicBezTo>
                    <a:pt x="6007811" y="1068497"/>
                    <a:pt x="6009274" y="1075812"/>
                    <a:pt x="6004154" y="1075812"/>
                  </a:cubicBezTo>
                  <a:cubicBezTo>
                    <a:pt x="5999766" y="1075812"/>
                    <a:pt x="5996109" y="1072886"/>
                    <a:pt x="5996109" y="1068497"/>
                  </a:cubicBezTo>
                  <a:cubicBezTo>
                    <a:pt x="5996109" y="1064840"/>
                    <a:pt x="5993184" y="1061182"/>
                    <a:pt x="5988796" y="1061182"/>
                  </a:cubicBezTo>
                  <a:cubicBezTo>
                    <a:pt x="5974899" y="1061182"/>
                    <a:pt x="5981482" y="1076543"/>
                    <a:pt x="5998303" y="1083127"/>
                  </a:cubicBezTo>
                  <a:cubicBezTo>
                    <a:pt x="6019513" y="1091905"/>
                    <a:pt x="6019513" y="1091905"/>
                    <a:pt x="6014394" y="1083858"/>
                  </a:cubicBezTo>
                  <a:close/>
                  <a:moveTo>
                    <a:pt x="5413936" y="1075081"/>
                  </a:moveTo>
                  <a:cubicBezTo>
                    <a:pt x="5416130" y="1072886"/>
                    <a:pt x="5411010" y="1071423"/>
                    <a:pt x="5403697" y="1070692"/>
                  </a:cubicBezTo>
                  <a:cubicBezTo>
                    <a:pt x="5395651" y="1069960"/>
                    <a:pt x="5387606" y="1072155"/>
                    <a:pt x="5386144" y="1075081"/>
                  </a:cubicBezTo>
                  <a:cubicBezTo>
                    <a:pt x="5382487" y="1080932"/>
                    <a:pt x="5408085" y="1080932"/>
                    <a:pt x="5413936" y="1075081"/>
                  </a:cubicBezTo>
                  <a:close/>
                  <a:moveTo>
                    <a:pt x="6133608" y="1061182"/>
                  </a:moveTo>
                  <a:cubicBezTo>
                    <a:pt x="6140921" y="1048747"/>
                    <a:pt x="6139459" y="1046553"/>
                    <a:pt x="6115323" y="1039969"/>
                  </a:cubicBezTo>
                  <a:cubicBezTo>
                    <a:pt x="6100696" y="1035580"/>
                    <a:pt x="6086800" y="1033386"/>
                    <a:pt x="6085337" y="1035580"/>
                  </a:cubicBezTo>
                  <a:cubicBezTo>
                    <a:pt x="6083874" y="1037043"/>
                    <a:pt x="6088262" y="1048016"/>
                    <a:pt x="6095576" y="1059719"/>
                  </a:cubicBezTo>
                  <a:cubicBezTo>
                    <a:pt x="6109472" y="1083127"/>
                    <a:pt x="6118980" y="1083858"/>
                    <a:pt x="6133608" y="1061182"/>
                  </a:cubicBezTo>
                  <a:close/>
                  <a:moveTo>
                    <a:pt x="7447886" y="1067766"/>
                  </a:moveTo>
                  <a:cubicBezTo>
                    <a:pt x="7432527" y="1060451"/>
                    <a:pt x="7415706" y="1055330"/>
                    <a:pt x="7411317" y="1056793"/>
                  </a:cubicBezTo>
                  <a:cubicBezTo>
                    <a:pt x="7407661" y="1058988"/>
                    <a:pt x="7411317" y="1062645"/>
                    <a:pt x="7420825" y="1064840"/>
                  </a:cubicBezTo>
                  <a:cubicBezTo>
                    <a:pt x="7429602" y="1067766"/>
                    <a:pt x="7436916" y="1072886"/>
                    <a:pt x="7436916" y="1076543"/>
                  </a:cubicBezTo>
                  <a:cubicBezTo>
                    <a:pt x="7436916" y="1080201"/>
                    <a:pt x="7445692" y="1083127"/>
                    <a:pt x="7457394" y="1083127"/>
                  </a:cubicBezTo>
                  <a:cubicBezTo>
                    <a:pt x="7476410" y="1082395"/>
                    <a:pt x="7475678" y="1081664"/>
                    <a:pt x="7447886" y="1067766"/>
                  </a:cubicBezTo>
                  <a:close/>
                  <a:moveTo>
                    <a:pt x="5374442" y="1072886"/>
                  </a:moveTo>
                  <a:cubicBezTo>
                    <a:pt x="5374442" y="1070692"/>
                    <a:pt x="5371516" y="1067034"/>
                    <a:pt x="5367128" y="1064840"/>
                  </a:cubicBezTo>
                  <a:cubicBezTo>
                    <a:pt x="5363471" y="1062645"/>
                    <a:pt x="5359814" y="1064108"/>
                    <a:pt x="5359814" y="1067766"/>
                  </a:cubicBezTo>
                  <a:cubicBezTo>
                    <a:pt x="5359814" y="1072155"/>
                    <a:pt x="5363471" y="1075812"/>
                    <a:pt x="5367128" y="1075812"/>
                  </a:cubicBezTo>
                  <a:cubicBezTo>
                    <a:pt x="5371516" y="1075812"/>
                    <a:pt x="5374442" y="1074349"/>
                    <a:pt x="5374442" y="1072886"/>
                  </a:cubicBezTo>
                  <a:close/>
                  <a:moveTo>
                    <a:pt x="6181147" y="1056793"/>
                  </a:moveTo>
                  <a:cubicBezTo>
                    <a:pt x="6185535" y="1048747"/>
                    <a:pt x="6189923" y="1048747"/>
                    <a:pt x="6205282" y="1058256"/>
                  </a:cubicBezTo>
                  <a:cubicBezTo>
                    <a:pt x="6214790" y="1064840"/>
                    <a:pt x="6225029" y="1068497"/>
                    <a:pt x="6227955" y="1066303"/>
                  </a:cubicBezTo>
                  <a:cubicBezTo>
                    <a:pt x="6230149" y="1063377"/>
                    <a:pt x="6238194" y="1064840"/>
                    <a:pt x="6245508" y="1068497"/>
                  </a:cubicBezTo>
                  <a:cubicBezTo>
                    <a:pt x="6253553" y="1072886"/>
                    <a:pt x="6260135" y="1073618"/>
                    <a:pt x="6263061" y="1069229"/>
                  </a:cubicBezTo>
                  <a:cubicBezTo>
                    <a:pt x="6265255" y="1064840"/>
                    <a:pt x="6260135" y="1058256"/>
                    <a:pt x="6252090" y="1053867"/>
                  </a:cubicBezTo>
                  <a:cubicBezTo>
                    <a:pt x="6240388" y="1047284"/>
                    <a:pt x="6233806" y="1048016"/>
                    <a:pt x="6224298" y="1055330"/>
                  </a:cubicBezTo>
                  <a:cubicBezTo>
                    <a:pt x="6213327" y="1063377"/>
                    <a:pt x="6213327" y="1063377"/>
                    <a:pt x="6220641" y="1053136"/>
                  </a:cubicBezTo>
                  <a:cubicBezTo>
                    <a:pt x="6228686" y="1042895"/>
                    <a:pt x="6225029" y="1041432"/>
                    <a:pt x="6187729" y="1039969"/>
                  </a:cubicBezTo>
                  <a:cubicBezTo>
                    <a:pt x="6162131" y="1039969"/>
                    <a:pt x="6149698" y="1041432"/>
                    <a:pt x="6155549" y="1045821"/>
                  </a:cubicBezTo>
                  <a:cubicBezTo>
                    <a:pt x="6163594" y="1050210"/>
                    <a:pt x="6162131" y="1053136"/>
                    <a:pt x="6150429" y="1056062"/>
                  </a:cubicBezTo>
                  <a:cubicBezTo>
                    <a:pt x="6141653" y="1058256"/>
                    <a:pt x="6135070" y="1063377"/>
                    <a:pt x="6135070" y="1067766"/>
                  </a:cubicBezTo>
                  <a:cubicBezTo>
                    <a:pt x="6135070" y="1078738"/>
                    <a:pt x="6173833" y="1069229"/>
                    <a:pt x="6181147" y="1056793"/>
                  </a:cubicBezTo>
                  <a:close/>
                  <a:moveTo>
                    <a:pt x="2618625" y="1063377"/>
                  </a:moveTo>
                  <a:cubicBezTo>
                    <a:pt x="2611312" y="1060451"/>
                    <a:pt x="2612043" y="1056062"/>
                    <a:pt x="2622282" y="1043627"/>
                  </a:cubicBezTo>
                  <a:lnTo>
                    <a:pt x="2635447" y="1028266"/>
                  </a:lnTo>
                  <a:lnTo>
                    <a:pt x="2619357" y="1042164"/>
                  </a:lnTo>
                  <a:cubicBezTo>
                    <a:pt x="2602535" y="1056062"/>
                    <a:pt x="2603266" y="1069229"/>
                    <a:pt x="2619357" y="1067766"/>
                  </a:cubicBezTo>
                  <a:cubicBezTo>
                    <a:pt x="2625208" y="1067766"/>
                    <a:pt x="2625208" y="1066303"/>
                    <a:pt x="2618625" y="1063377"/>
                  </a:cubicBezTo>
                  <a:close/>
                  <a:moveTo>
                    <a:pt x="2764169" y="1056062"/>
                  </a:moveTo>
                  <a:cubicBezTo>
                    <a:pt x="2773677" y="1044358"/>
                    <a:pt x="2772945" y="1043627"/>
                    <a:pt x="2761975" y="1053136"/>
                  </a:cubicBezTo>
                  <a:cubicBezTo>
                    <a:pt x="2749541" y="1062645"/>
                    <a:pt x="2745884" y="1068497"/>
                    <a:pt x="2751735" y="1068497"/>
                  </a:cubicBezTo>
                  <a:cubicBezTo>
                    <a:pt x="2753198" y="1068497"/>
                    <a:pt x="2759049" y="1062645"/>
                    <a:pt x="2764169" y="1056062"/>
                  </a:cubicBezTo>
                  <a:close/>
                  <a:moveTo>
                    <a:pt x="4602842" y="1048016"/>
                  </a:moveTo>
                  <a:cubicBezTo>
                    <a:pt x="4623321" y="1037043"/>
                    <a:pt x="4640142" y="1022414"/>
                    <a:pt x="4641605" y="1015099"/>
                  </a:cubicBezTo>
                  <a:cubicBezTo>
                    <a:pt x="4643799" y="1002664"/>
                    <a:pt x="4642337" y="1002664"/>
                    <a:pt x="4621858" y="1013636"/>
                  </a:cubicBezTo>
                  <a:cubicBezTo>
                    <a:pt x="4609425" y="1019488"/>
                    <a:pt x="4599185" y="1030460"/>
                    <a:pt x="4599185" y="1037775"/>
                  </a:cubicBezTo>
                  <a:cubicBezTo>
                    <a:pt x="4598454" y="1046553"/>
                    <a:pt x="4595529" y="1043627"/>
                    <a:pt x="4587483" y="1029729"/>
                  </a:cubicBezTo>
                  <a:cubicBezTo>
                    <a:pt x="4580901" y="1017293"/>
                    <a:pt x="4572856" y="1011441"/>
                    <a:pt x="4567736" y="1015099"/>
                  </a:cubicBezTo>
                  <a:cubicBezTo>
                    <a:pt x="4562617" y="1018025"/>
                    <a:pt x="4570662" y="1007053"/>
                    <a:pt x="4584558" y="990960"/>
                  </a:cubicBezTo>
                  <a:cubicBezTo>
                    <a:pt x="4611619" y="959506"/>
                    <a:pt x="4623321" y="954386"/>
                    <a:pt x="4603574" y="982182"/>
                  </a:cubicBezTo>
                  <a:cubicBezTo>
                    <a:pt x="4596991" y="990960"/>
                    <a:pt x="4591872" y="1004127"/>
                    <a:pt x="4591872" y="1011441"/>
                  </a:cubicBezTo>
                  <a:cubicBezTo>
                    <a:pt x="4591872" y="1023145"/>
                    <a:pt x="4593334" y="1023145"/>
                    <a:pt x="4613813" y="1011441"/>
                  </a:cubicBezTo>
                  <a:cubicBezTo>
                    <a:pt x="4625515" y="1004858"/>
                    <a:pt x="4635754" y="992423"/>
                    <a:pt x="4636486" y="984377"/>
                  </a:cubicBezTo>
                  <a:cubicBezTo>
                    <a:pt x="4637217" y="971210"/>
                    <a:pt x="4637948" y="971210"/>
                    <a:pt x="4640874" y="982914"/>
                  </a:cubicBezTo>
                  <a:cubicBezTo>
                    <a:pt x="4644531" y="996080"/>
                    <a:pt x="4645262" y="996080"/>
                    <a:pt x="4658427" y="983645"/>
                  </a:cubicBezTo>
                  <a:cubicBezTo>
                    <a:pt x="4665740" y="977062"/>
                    <a:pt x="4672323" y="966821"/>
                    <a:pt x="4672323" y="960969"/>
                  </a:cubicBezTo>
                  <a:cubicBezTo>
                    <a:pt x="4672323" y="955849"/>
                    <a:pt x="4675248" y="951460"/>
                    <a:pt x="4679637" y="951460"/>
                  </a:cubicBezTo>
                  <a:cubicBezTo>
                    <a:pt x="4683293" y="951460"/>
                    <a:pt x="4684756" y="956580"/>
                    <a:pt x="4681831" y="963164"/>
                  </a:cubicBezTo>
                  <a:cubicBezTo>
                    <a:pt x="4678174" y="974136"/>
                    <a:pt x="4679637" y="974136"/>
                    <a:pt x="4696458" y="962432"/>
                  </a:cubicBezTo>
                  <a:cubicBezTo>
                    <a:pt x="4719862" y="947802"/>
                    <a:pt x="4722788" y="933173"/>
                    <a:pt x="4701578" y="939025"/>
                  </a:cubicBezTo>
                  <a:cubicBezTo>
                    <a:pt x="4689144" y="941950"/>
                    <a:pt x="4688413" y="940488"/>
                    <a:pt x="4694264" y="929515"/>
                  </a:cubicBezTo>
                  <a:cubicBezTo>
                    <a:pt x="4705235" y="909034"/>
                    <a:pt x="4716205" y="904645"/>
                    <a:pt x="4716205" y="921469"/>
                  </a:cubicBezTo>
                  <a:cubicBezTo>
                    <a:pt x="4716205" y="940488"/>
                    <a:pt x="4727176" y="946339"/>
                    <a:pt x="4738146" y="933173"/>
                  </a:cubicBezTo>
                  <a:cubicBezTo>
                    <a:pt x="4749848" y="919274"/>
                    <a:pt x="4735952" y="900256"/>
                    <a:pt x="4716205" y="903913"/>
                  </a:cubicBezTo>
                  <a:cubicBezTo>
                    <a:pt x="4699384" y="906839"/>
                    <a:pt x="4672323" y="923663"/>
                    <a:pt x="4672323" y="930978"/>
                  </a:cubicBezTo>
                  <a:cubicBezTo>
                    <a:pt x="4672323" y="934636"/>
                    <a:pt x="4668666" y="936830"/>
                    <a:pt x="4664278" y="936830"/>
                  </a:cubicBezTo>
                  <a:cubicBezTo>
                    <a:pt x="4658427" y="936830"/>
                    <a:pt x="4658427" y="933173"/>
                    <a:pt x="4665009" y="925858"/>
                  </a:cubicBezTo>
                  <a:cubicBezTo>
                    <a:pt x="4671591" y="918543"/>
                    <a:pt x="4671591" y="914886"/>
                    <a:pt x="4665740" y="914886"/>
                  </a:cubicBezTo>
                  <a:cubicBezTo>
                    <a:pt x="4661352" y="914886"/>
                    <a:pt x="4657695" y="909034"/>
                    <a:pt x="4657695" y="902450"/>
                  </a:cubicBezTo>
                  <a:cubicBezTo>
                    <a:pt x="4656964" y="890747"/>
                    <a:pt x="4656233" y="890747"/>
                    <a:pt x="4650382" y="900987"/>
                  </a:cubicBezTo>
                  <a:cubicBezTo>
                    <a:pt x="4645993" y="908302"/>
                    <a:pt x="4635754" y="911960"/>
                    <a:pt x="4624784" y="911228"/>
                  </a:cubicBezTo>
                  <a:cubicBezTo>
                    <a:pt x="4614544" y="909765"/>
                    <a:pt x="4604305" y="912691"/>
                    <a:pt x="4601380" y="916349"/>
                  </a:cubicBezTo>
                  <a:cubicBezTo>
                    <a:pt x="4598454" y="921469"/>
                    <a:pt x="4600648" y="922200"/>
                    <a:pt x="4607231" y="919274"/>
                  </a:cubicBezTo>
                  <a:cubicBezTo>
                    <a:pt x="4613082" y="916349"/>
                    <a:pt x="4610887" y="919274"/>
                    <a:pt x="4602842" y="925858"/>
                  </a:cubicBezTo>
                  <a:cubicBezTo>
                    <a:pt x="4594797" y="932441"/>
                    <a:pt x="4588946" y="939756"/>
                    <a:pt x="4588946" y="942682"/>
                  </a:cubicBezTo>
                  <a:cubicBezTo>
                    <a:pt x="4590409" y="950728"/>
                    <a:pt x="4575050" y="983645"/>
                    <a:pt x="4564811" y="993886"/>
                  </a:cubicBezTo>
                  <a:cubicBezTo>
                    <a:pt x="4559691" y="999006"/>
                    <a:pt x="4555303" y="1011441"/>
                    <a:pt x="4555303" y="1020951"/>
                  </a:cubicBezTo>
                  <a:cubicBezTo>
                    <a:pt x="4555303" y="1030460"/>
                    <a:pt x="4552378" y="1040701"/>
                    <a:pt x="4547989" y="1042895"/>
                  </a:cubicBezTo>
                  <a:cubicBezTo>
                    <a:pt x="4544332" y="1045090"/>
                    <a:pt x="4540676" y="1051673"/>
                    <a:pt x="4540676" y="1056062"/>
                  </a:cubicBezTo>
                  <a:cubicBezTo>
                    <a:pt x="4540676" y="1061182"/>
                    <a:pt x="4548721" y="1056062"/>
                    <a:pt x="4558960" y="1045090"/>
                  </a:cubicBezTo>
                  <a:cubicBezTo>
                    <a:pt x="4568468" y="1033386"/>
                    <a:pt x="4578707" y="1028266"/>
                    <a:pt x="4580901" y="1031923"/>
                  </a:cubicBezTo>
                  <a:cubicBezTo>
                    <a:pt x="4583095" y="1036312"/>
                    <a:pt x="4580901" y="1041432"/>
                    <a:pt x="4574319" y="1043627"/>
                  </a:cubicBezTo>
                  <a:cubicBezTo>
                    <a:pt x="4563348" y="1048016"/>
                    <a:pt x="4551646" y="1068497"/>
                    <a:pt x="4561154" y="1068497"/>
                  </a:cubicBezTo>
                  <a:cubicBezTo>
                    <a:pt x="4564080" y="1067766"/>
                    <a:pt x="4583095" y="1058988"/>
                    <a:pt x="4602842" y="1048016"/>
                  </a:cubicBezTo>
                  <a:close/>
                  <a:moveTo>
                    <a:pt x="6332541" y="1036312"/>
                  </a:moveTo>
                  <a:cubicBezTo>
                    <a:pt x="6332541" y="1031923"/>
                    <a:pt x="6329616" y="1032654"/>
                    <a:pt x="6325959" y="1038506"/>
                  </a:cubicBezTo>
                  <a:cubicBezTo>
                    <a:pt x="6322302" y="1043627"/>
                    <a:pt x="6316451" y="1046553"/>
                    <a:pt x="6312794" y="1044358"/>
                  </a:cubicBezTo>
                  <a:cubicBezTo>
                    <a:pt x="6309137" y="1042164"/>
                    <a:pt x="6305480" y="1047284"/>
                    <a:pt x="6305480" y="1055330"/>
                  </a:cubicBezTo>
                  <a:cubicBezTo>
                    <a:pt x="6304018" y="1069229"/>
                    <a:pt x="6304749" y="1069229"/>
                    <a:pt x="6318645" y="1057525"/>
                  </a:cubicBezTo>
                  <a:cubicBezTo>
                    <a:pt x="6325959" y="1050210"/>
                    <a:pt x="6332541" y="1040701"/>
                    <a:pt x="6332541" y="1036312"/>
                  </a:cubicBezTo>
                  <a:close/>
                  <a:moveTo>
                    <a:pt x="6606075" y="1012173"/>
                  </a:moveTo>
                  <a:cubicBezTo>
                    <a:pt x="6599493" y="1007053"/>
                    <a:pt x="6591448" y="1004858"/>
                    <a:pt x="6587791" y="1006321"/>
                  </a:cubicBezTo>
                  <a:cubicBezTo>
                    <a:pt x="6584865" y="1008515"/>
                    <a:pt x="6580477" y="1007053"/>
                    <a:pt x="6577551" y="1002664"/>
                  </a:cubicBezTo>
                  <a:cubicBezTo>
                    <a:pt x="6575357" y="999006"/>
                    <a:pt x="6568044" y="995349"/>
                    <a:pt x="6562193" y="995349"/>
                  </a:cubicBezTo>
                  <a:cubicBezTo>
                    <a:pt x="6556342" y="995349"/>
                    <a:pt x="6553416" y="999006"/>
                    <a:pt x="6555610" y="1002664"/>
                  </a:cubicBezTo>
                  <a:cubicBezTo>
                    <a:pt x="6558536" y="1007053"/>
                    <a:pt x="6564387" y="1007784"/>
                    <a:pt x="6568775" y="1005590"/>
                  </a:cubicBezTo>
                  <a:cubicBezTo>
                    <a:pt x="6573895" y="1002664"/>
                    <a:pt x="6569506" y="1009247"/>
                    <a:pt x="6559998" y="1019488"/>
                  </a:cubicBezTo>
                  <a:cubicBezTo>
                    <a:pt x="6542445" y="1038506"/>
                    <a:pt x="6542445" y="1039238"/>
                    <a:pt x="6555610" y="1053867"/>
                  </a:cubicBezTo>
                  <a:cubicBezTo>
                    <a:pt x="6569506" y="1068497"/>
                    <a:pt x="6569506" y="1068497"/>
                    <a:pt x="6593642" y="1045090"/>
                  </a:cubicBezTo>
                  <a:cubicBezTo>
                    <a:pt x="6616314" y="1023145"/>
                    <a:pt x="6617046" y="1020219"/>
                    <a:pt x="6606075" y="1012173"/>
                  </a:cubicBezTo>
                  <a:close/>
                  <a:moveTo>
                    <a:pt x="7902069" y="1054599"/>
                  </a:moveTo>
                  <a:cubicBezTo>
                    <a:pt x="7888173" y="1045090"/>
                    <a:pt x="7884516" y="1039238"/>
                    <a:pt x="7891099" y="1037043"/>
                  </a:cubicBezTo>
                  <a:cubicBezTo>
                    <a:pt x="7896950" y="1035580"/>
                    <a:pt x="7893293" y="1035580"/>
                    <a:pt x="7883053" y="1037775"/>
                  </a:cubicBezTo>
                  <a:cubicBezTo>
                    <a:pt x="7872814" y="1039969"/>
                    <a:pt x="7858918" y="1041432"/>
                    <a:pt x="7852336" y="1042164"/>
                  </a:cubicBezTo>
                  <a:cubicBezTo>
                    <a:pt x="7845022" y="1042164"/>
                    <a:pt x="7839171" y="1042895"/>
                    <a:pt x="7839171" y="1044358"/>
                  </a:cubicBezTo>
                  <a:cubicBezTo>
                    <a:pt x="7839171" y="1050210"/>
                    <a:pt x="7878665" y="1064840"/>
                    <a:pt x="7899144" y="1066303"/>
                  </a:cubicBezTo>
                  <a:lnTo>
                    <a:pt x="7923279" y="1068497"/>
                  </a:lnTo>
                  <a:lnTo>
                    <a:pt x="7902069" y="1054599"/>
                  </a:lnTo>
                  <a:close/>
                  <a:moveTo>
                    <a:pt x="5326171" y="1045821"/>
                  </a:moveTo>
                  <a:cubicBezTo>
                    <a:pt x="5318857" y="1037043"/>
                    <a:pt x="5313738" y="1028266"/>
                    <a:pt x="5315200" y="1026071"/>
                  </a:cubicBezTo>
                  <a:cubicBezTo>
                    <a:pt x="5316663" y="1023145"/>
                    <a:pt x="5311543" y="1018025"/>
                    <a:pt x="5304230" y="1013636"/>
                  </a:cubicBezTo>
                  <a:cubicBezTo>
                    <a:pt x="5296916" y="1009978"/>
                    <a:pt x="5280826" y="999006"/>
                    <a:pt x="5269855" y="989497"/>
                  </a:cubicBezTo>
                  <a:cubicBezTo>
                    <a:pt x="5246451" y="971210"/>
                    <a:pt x="5234749" y="974136"/>
                    <a:pt x="5237675" y="996080"/>
                  </a:cubicBezTo>
                  <a:cubicBezTo>
                    <a:pt x="5240600" y="1015830"/>
                    <a:pt x="5253765" y="1026803"/>
                    <a:pt x="5274243" y="1027534"/>
                  </a:cubicBezTo>
                  <a:cubicBezTo>
                    <a:pt x="5283751" y="1028266"/>
                    <a:pt x="5300573" y="1036312"/>
                    <a:pt x="5311543" y="1045090"/>
                  </a:cubicBezTo>
                  <a:cubicBezTo>
                    <a:pt x="5337873" y="1065571"/>
                    <a:pt x="5344455" y="1065571"/>
                    <a:pt x="5326171" y="1045821"/>
                  </a:cubicBezTo>
                  <a:close/>
                  <a:moveTo>
                    <a:pt x="5376636" y="1050210"/>
                  </a:moveTo>
                  <a:cubicBezTo>
                    <a:pt x="5374442" y="1043627"/>
                    <a:pt x="5370785" y="1039969"/>
                    <a:pt x="5369322" y="1042164"/>
                  </a:cubicBezTo>
                  <a:cubicBezTo>
                    <a:pt x="5367128" y="1044358"/>
                    <a:pt x="5367859" y="1048747"/>
                    <a:pt x="5370785" y="1053136"/>
                  </a:cubicBezTo>
                  <a:cubicBezTo>
                    <a:pt x="5377367" y="1064840"/>
                    <a:pt x="5381755" y="1062645"/>
                    <a:pt x="5376636" y="1050210"/>
                  </a:cubicBezTo>
                  <a:close/>
                  <a:moveTo>
                    <a:pt x="5854954" y="1056793"/>
                  </a:moveTo>
                  <a:cubicBezTo>
                    <a:pt x="5852760" y="1054599"/>
                    <a:pt x="5846178" y="1053867"/>
                    <a:pt x="5841058" y="1056062"/>
                  </a:cubicBezTo>
                  <a:cubicBezTo>
                    <a:pt x="5835207" y="1058256"/>
                    <a:pt x="5837401" y="1060451"/>
                    <a:pt x="5845446" y="1060451"/>
                  </a:cubicBezTo>
                  <a:cubicBezTo>
                    <a:pt x="5853491" y="1061182"/>
                    <a:pt x="5857880" y="1058988"/>
                    <a:pt x="5854954" y="1056793"/>
                  </a:cubicBezTo>
                  <a:close/>
                  <a:moveTo>
                    <a:pt x="5975631" y="1037775"/>
                  </a:moveTo>
                  <a:cubicBezTo>
                    <a:pt x="5970511" y="1032654"/>
                    <a:pt x="5966854" y="1031923"/>
                    <a:pt x="5966854" y="1036312"/>
                  </a:cubicBezTo>
                  <a:cubicBezTo>
                    <a:pt x="5966854" y="1046553"/>
                    <a:pt x="5975631" y="1055330"/>
                    <a:pt x="5980750" y="1050210"/>
                  </a:cubicBezTo>
                  <a:cubicBezTo>
                    <a:pt x="5982213" y="1048016"/>
                    <a:pt x="5980019" y="1042164"/>
                    <a:pt x="5975631" y="1037775"/>
                  </a:cubicBezTo>
                  <a:close/>
                  <a:moveTo>
                    <a:pt x="2917026" y="1028266"/>
                  </a:moveTo>
                  <a:cubicBezTo>
                    <a:pt x="2926534" y="1018025"/>
                    <a:pt x="2930922" y="1009978"/>
                    <a:pt x="2926534" y="1009978"/>
                  </a:cubicBezTo>
                  <a:cubicBezTo>
                    <a:pt x="2922877" y="1009978"/>
                    <a:pt x="2911906" y="1018025"/>
                    <a:pt x="2902398" y="1028266"/>
                  </a:cubicBezTo>
                  <a:cubicBezTo>
                    <a:pt x="2892890" y="1038506"/>
                    <a:pt x="2888502" y="1046553"/>
                    <a:pt x="2892890" y="1046553"/>
                  </a:cubicBezTo>
                  <a:cubicBezTo>
                    <a:pt x="2896547" y="1046553"/>
                    <a:pt x="2907518" y="1038506"/>
                    <a:pt x="2917026" y="1028266"/>
                  </a:cubicBezTo>
                  <a:close/>
                  <a:moveTo>
                    <a:pt x="4686950" y="1020219"/>
                  </a:moveTo>
                  <a:cubicBezTo>
                    <a:pt x="4681099" y="1013636"/>
                    <a:pt x="4685488" y="1007053"/>
                    <a:pt x="4704503" y="996080"/>
                  </a:cubicBezTo>
                  <a:cubicBezTo>
                    <a:pt x="4720594" y="985839"/>
                    <a:pt x="4728639" y="976330"/>
                    <a:pt x="4725713" y="969015"/>
                  </a:cubicBezTo>
                  <a:cubicBezTo>
                    <a:pt x="4721325" y="956580"/>
                    <a:pt x="4719131" y="956580"/>
                    <a:pt x="4700846" y="966089"/>
                  </a:cubicBezTo>
                  <a:cubicBezTo>
                    <a:pt x="4693533" y="970478"/>
                    <a:pt x="4686950" y="979256"/>
                    <a:pt x="4686950" y="986571"/>
                  </a:cubicBezTo>
                  <a:cubicBezTo>
                    <a:pt x="4686950" y="995349"/>
                    <a:pt x="4685488" y="996812"/>
                    <a:pt x="4681099" y="989497"/>
                  </a:cubicBezTo>
                  <a:cubicBezTo>
                    <a:pt x="4670860" y="973404"/>
                    <a:pt x="4648919" y="1004858"/>
                    <a:pt x="4654039" y="1026803"/>
                  </a:cubicBezTo>
                  <a:cubicBezTo>
                    <a:pt x="4658427" y="1043627"/>
                    <a:pt x="4660621" y="1045090"/>
                    <a:pt x="4676711" y="1037775"/>
                  </a:cubicBezTo>
                  <a:cubicBezTo>
                    <a:pt x="4689144" y="1031923"/>
                    <a:pt x="4692070" y="1027534"/>
                    <a:pt x="4686950" y="1020219"/>
                  </a:cubicBezTo>
                  <a:close/>
                  <a:moveTo>
                    <a:pt x="4733758" y="1005590"/>
                  </a:moveTo>
                  <a:cubicBezTo>
                    <a:pt x="4735221" y="998275"/>
                    <a:pt x="4740341" y="992423"/>
                    <a:pt x="4744729" y="993886"/>
                  </a:cubicBezTo>
                  <a:cubicBezTo>
                    <a:pt x="4749117" y="994617"/>
                    <a:pt x="4752043" y="993154"/>
                    <a:pt x="4751311" y="990228"/>
                  </a:cubicBezTo>
                  <a:cubicBezTo>
                    <a:pt x="4748386" y="980719"/>
                    <a:pt x="4784223" y="936830"/>
                    <a:pt x="4790805" y="941219"/>
                  </a:cubicBezTo>
                  <a:cubicBezTo>
                    <a:pt x="4794462" y="943413"/>
                    <a:pt x="4795925" y="942682"/>
                    <a:pt x="4795194" y="939025"/>
                  </a:cubicBezTo>
                  <a:cubicBezTo>
                    <a:pt x="4793731" y="936099"/>
                    <a:pt x="4795194" y="933173"/>
                    <a:pt x="4797388" y="933173"/>
                  </a:cubicBezTo>
                  <a:cubicBezTo>
                    <a:pt x="4799582" y="933173"/>
                    <a:pt x="4813478" y="924395"/>
                    <a:pt x="4827374" y="913423"/>
                  </a:cubicBezTo>
                  <a:cubicBezTo>
                    <a:pt x="4842002" y="902450"/>
                    <a:pt x="4854435" y="894404"/>
                    <a:pt x="4855898" y="895136"/>
                  </a:cubicBezTo>
                  <a:cubicBezTo>
                    <a:pt x="4857360" y="895867"/>
                    <a:pt x="4853704" y="890747"/>
                    <a:pt x="4847853" y="884163"/>
                  </a:cubicBezTo>
                  <a:cubicBezTo>
                    <a:pt x="4837613" y="872460"/>
                    <a:pt x="4835419" y="873923"/>
                    <a:pt x="4814209" y="897330"/>
                  </a:cubicBezTo>
                  <a:cubicBezTo>
                    <a:pt x="4794462" y="918543"/>
                    <a:pt x="4790074" y="920737"/>
                    <a:pt x="4786417" y="910497"/>
                  </a:cubicBezTo>
                  <a:cubicBezTo>
                    <a:pt x="4782029" y="898793"/>
                    <a:pt x="4780566" y="898793"/>
                    <a:pt x="4769596" y="909034"/>
                  </a:cubicBezTo>
                  <a:cubicBezTo>
                    <a:pt x="4754237" y="924395"/>
                    <a:pt x="4763745" y="941219"/>
                    <a:pt x="4780566" y="928052"/>
                  </a:cubicBezTo>
                  <a:cubicBezTo>
                    <a:pt x="4787880" y="922932"/>
                    <a:pt x="4783492" y="930247"/>
                    <a:pt x="4771058" y="944145"/>
                  </a:cubicBezTo>
                  <a:cubicBezTo>
                    <a:pt x="4759356" y="958043"/>
                    <a:pt x="4748386" y="971210"/>
                    <a:pt x="4747654" y="972673"/>
                  </a:cubicBezTo>
                  <a:cubicBezTo>
                    <a:pt x="4746192" y="974136"/>
                    <a:pt x="4743266" y="973404"/>
                    <a:pt x="4740341" y="970478"/>
                  </a:cubicBezTo>
                  <a:cubicBezTo>
                    <a:pt x="4737415" y="968284"/>
                    <a:pt x="4742535" y="960238"/>
                    <a:pt x="4752043" y="954386"/>
                  </a:cubicBezTo>
                  <a:cubicBezTo>
                    <a:pt x="4763745" y="946339"/>
                    <a:pt x="4765939" y="939756"/>
                    <a:pt x="4760819" y="934636"/>
                  </a:cubicBezTo>
                  <a:cubicBezTo>
                    <a:pt x="4748386" y="922200"/>
                    <a:pt x="4731564" y="941950"/>
                    <a:pt x="4734490" y="966089"/>
                  </a:cubicBezTo>
                  <a:cubicBezTo>
                    <a:pt x="4736684" y="981451"/>
                    <a:pt x="4733758" y="988765"/>
                    <a:pt x="4723519" y="991691"/>
                  </a:cubicBezTo>
                  <a:cubicBezTo>
                    <a:pt x="4703041" y="998275"/>
                    <a:pt x="4694264" y="1012173"/>
                    <a:pt x="4699384" y="1031191"/>
                  </a:cubicBezTo>
                  <a:cubicBezTo>
                    <a:pt x="4703772" y="1047284"/>
                    <a:pt x="4703772" y="1047284"/>
                    <a:pt x="4717668" y="1033386"/>
                  </a:cubicBezTo>
                  <a:cubicBezTo>
                    <a:pt x="4725713" y="1026071"/>
                    <a:pt x="4733027" y="1013636"/>
                    <a:pt x="4733758" y="1005590"/>
                  </a:cubicBezTo>
                  <a:close/>
                  <a:moveTo>
                    <a:pt x="5339336" y="1030460"/>
                  </a:moveTo>
                  <a:cubicBezTo>
                    <a:pt x="5334216" y="1025340"/>
                    <a:pt x="5330559" y="1024608"/>
                    <a:pt x="5330559" y="1028997"/>
                  </a:cubicBezTo>
                  <a:cubicBezTo>
                    <a:pt x="5330559" y="1039238"/>
                    <a:pt x="5339336" y="1048016"/>
                    <a:pt x="5344455" y="1042895"/>
                  </a:cubicBezTo>
                  <a:cubicBezTo>
                    <a:pt x="5345918" y="1040701"/>
                    <a:pt x="5343724" y="1034849"/>
                    <a:pt x="5339336" y="1030460"/>
                  </a:cubicBezTo>
                  <a:close/>
                  <a:moveTo>
                    <a:pt x="5842521" y="1043627"/>
                  </a:moveTo>
                  <a:cubicBezTo>
                    <a:pt x="5842521" y="1037043"/>
                    <a:pt x="5813266" y="1034117"/>
                    <a:pt x="5808878" y="1039969"/>
                  </a:cubicBezTo>
                  <a:cubicBezTo>
                    <a:pt x="5806683" y="1043627"/>
                    <a:pt x="5813266" y="1046553"/>
                    <a:pt x="5823505" y="1046553"/>
                  </a:cubicBezTo>
                  <a:cubicBezTo>
                    <a:pt x="5833744" y="1046553"/>
                    <a:pt x="5842521" y="1045090"/>
                    <a:pt x="5842521" y="1043627"/>
                  </a:cubicBezTo>
                  <a:close/>
                  <a:moveTo>
                    <a:pt x="7495425" y="1035580"/>
                  </a:moveTo>
                  <a:cubicBezTo>
                    <a:pt x="7499814" y="1030460"/>
                    <a:pt x="7485186" y="1027534"/>
                    <a:pt x="7447886" y="1026803"/>
                  </a:cubicBezTo>
                  <a:cubicBezTo>
                    <a:pt x="7417900" y="1026071"/>
                    <a:pt x="7386451" y="1023877"/>
                    <a:pt x="7377674" y="1020951"/>
                  </a:cubicBezTo>
                  <a:cubicBezTo>
                    <a:pt x="7366704" y="1017293"/>
                    <a:pt x="7363047" y="1018756"/>
                    <a:pt x="7365241" y="1025340"/>
                  </a:cubicBezTo>
                  <a:cubicBezTo>
                    <a:pt x="7367435" y="1031191"/>
                    <a:pt x="7376943" y="1035580"/>
                    <a:pt x="7387913" y="1035580"/>
                  </a:cubicBezTo>
                  <a:cubicBezTo>
                    <a:pt x="7398153" y="1036312"/>
                    <a:pt x="7409123" y="1038506"/>
                    <a:pt x="7412049" y="1041432"/>
                  </a:cubicBezTo>
                  <a:cubicBezTo>
                    <a:pt x="7420094" y="1049479"/>
                    <a:pt x="7488112" y="1044358"/>
                    <a:pt x="7495425" y="1035580"/>
                  </a:cubicBezTo>
                  <a:close/>
                  <a:moveTo>
                    <a:pt x="6252090" y="1028266"/>
                  </a:moveTo>
                  <a:cubicBezTo>
                    <a:pt x="6252090" y="1031191"/>
                    <a:pt x="6257210" y="1029729"/>
                    <a:pt x="6263061" y="1024608"/>
                  </a:cubicBezTo>
                  <a:cubicBezTo>
                    <a:pt x="6268912" y="1019488"/>
                    <a:pt x="6272569" y="1012904"/>
                    <a:pt x="6270374" y="1009978"/>
                  </a:cubicBezTo>
                  <a:cubicBezTo>
                    <a:pt x="6268180" y="1006321"/>
                    <a:pt x="6272569" y="999006"/>
                    <a:pt x="6279882" y="993886"/>
                  </a:cubicBezTo>
                  <a:cubicBezTo>
                    <a:pt x="6287196" y="988765"/>
                    <a:pt x="6300361" y="973404"/>
                    <a:pt x="6309137" y="960969"/>
                  </a:cubicBezTo>
                  <a:cubicBezTo>
                    <a:pt x="6318645" y="947802"/>
                    <a:pt x="6329616" y="937562"/>
                    <a:pt x="6334004" y="939025"/>
                  </a:cubicBezTo>
                  <a:cubicBezTo>
                    <a:pt x="6338392" y="939756"/>
                    <a:pt x="6343512" y="936099"/>
                    <a:pt x="6345706" y="930247"/>
                  </a:cubicBezTo>
                  <a:cubicBezTo>
                    <a:pt x="6347900" y="923663"/>
                    <a:pt x="6345706" y="922200"/>
                    <a:pt x="6339855" y="925858"/>
                  </a:cubicBezTo>
                  <a:cubicBezTo>
                    <a:pt x="6333273" y="929515"/>
                    <a:pt x="6331810" y="928784"/>
                    <a:pt x="6335467" y="923663"/>
                  </a:cubicBezTo>
                  <a:cubicBezTo>
                    <a:pt x="6343512" y="909765"/>
                    <a:pt x="6331078" y="913423"/>
                    <a:pt x="6314257" y="929515"/>
                  </a:cubicBezTo>
                  <a:cubicBezTo>
                    <a:pt x="6301824" y="941219"/>
                    <a:pt x="6298167" y="941950"/>
                    <a:pt x="6298167" y="933173"/>
                  </a:cubicBezTo>
                  <a:cubicBezTo>
                    <a:pt x="6298167" y="927321"/>
                    <a:pt x="6299629" y="923663"/>
                    <a:pt x="6301824" y="925126"/>
                  </a:cubicBezTo>
                  <a:cubicBezTo>
                    <a:pt x="6303286" y="927321"/>
                    <a:pt x="6312794" y="920006"/>
                    <a:pt x="6323033" y="909034"/>
                  </a:cubicBezTo>
                  <a:cubicBezTo>
                    <a:pt x="6332541" y="898061"/>
                    <a:pt x="6339124" y="893673"/>
                    <a:pt x="6336198" y="898793"/>
                  </a:cubicBezTo>
                  <a:cubicBezTo>
                    <a:pt x="6329616" y="911228"/>
                    <a:pt x="6343512" y="909765"/>
                    <a:pt x="6354482" y="896598"/>
                  </a:cubicBezTo>
                  <a:cubicBezTo>
                    <a:pt x="6359602" y="890015"/>
                    <a:pt x="6365453" y="887089"/>
                    <a:pt x="6367647" y="889284"/>
                  </a:cubicBezTo>
                  <a:cubicBezTo>
                    <a:pt x="6372767" y="894404"/>
                    <a:pt x="6391051" y="878311"/>
                    <a:pt x="6391051" y="869534"/>
                  </a:cubicBezTo>
                  <a:cubicBezTo>
                    <a:pt x="6391051" y="865145"/>
                    <a:pt x="6385200" y="866608"/>
                    <a:pt x="6378618" y="871728"/>
                  </a:cubicBezTo>
                  <a:cubicBezTo>
                    <a:pt x="6370573" y="879043"/>
                    <a:pt x="6368379" y="879043"/>
                    <a:pt x="6372035" y="873191"/>
                  </a:cubicBezTo>
                  <a:cubicBezTo>
                    <a:pt x="6380080" y="858561"/>
                    <a:pt x="6361065" y="861487"/>
                    <a:pt x="6349363" y="876848"/>
                  </a:cubicBezTo>
                  <a:cubicBezTo>
                    <a:pt x="6343512" y="883432"/>
                    <a:pt x="6340586" y="884895"/>
                    <a:pt x="6343512" y="880506"/>
                  </a:cubicBezTo>
                  <a:cubicBezTo>
                    <a:pt x="6353751" y="860024"/>
                    <a:pt x="6325959" y="873191"/>
                    <a:pt x="6297435" y="901719"/>
                  </a:cubicBezTo>
                  <a:cubicBezTo>
                    <a:pt x="6266718" y="932441"/>
                    <a:pt x="6255016" y="955117"/>
                    <a:pt x="6279882" y="936099"/>
                  </a:cubicBezTo>
                  <a:cubicBezTo>
                    <a:pt x="6290853" y="926589"/>
                    <a:pt x="6291584" y="927321"/>
                    <a:pt x="6282076" y="939025"/>
                  </a:cubicBezTo>
                  <a:cubicBezTo>
                    <a:pt x="6276225" y="945608"/>
                    <a:pt x="6270374" y="949997"/>
                    <a:pt x="6268180" y="948534"/>
                  </a:cubicBezTo>
                  <a:cubicBezTo>
                    <a:pt x="6265255" y="944876"/>
                    <a:pt x="6238194" y="976330"/>
                    <a:pt x="6217716" y="1007053"/>
                  </a:cubicBezTo>
                  <a:cubicBezTo>
                    <a:pt x="6208939" y="1020219"/>
                    <a:pt x="6208939" y="1020219"/>
                    <a:pt x="6213327" y="1006321"/>
                  </a:cubicBezTo>
                  <a:cubicBezTo>
                    <a:pt x="6217716" y="992423"/>
                    <a:pt x="6217716" y="992423"/>
                    <a:pt x="6203088" y="1004858"/>
                  </a:cubicBezTo>
                  <a:cubicBezTo>
                    <a:pt x="6173102" y="1030460"/>
                    <a:pt x="6180415" y="1015830"/>
                    <a:pt x="6211865" y="987302"/>
                  </a:cubicBezTo>
                  <a:cubicBezTo>
                    <a:pt x="6243314" y="958043"/>
                    <a:pt x="6298167" y="890747"/>
                    <a:pt x="6297435" y="882700"/>
                  </a:cubicBezTo>
                  <a:cubicBezTo>
                    <a:pt x="6296704" y="880506"/>
                    <a:pt x="6306212" y="868802"/>
                    <a:pt x="6318645" y="855635"/>
                  </a:cubicBezTo>
                  <a:cubicBezTo>
                    <a:pt x="6341318" y="831496"/>
                    <a:pt x="6345706" y="816135"/>
                    <a:pt x="6331078" y="809552"/>
                  </a:cubicBezTo>
                  <a:cubicBezTo>
                    <a:pt x="6325959" y="807358"/>
                    <a:pt x="6328884" y="807358"/>
                    <a:pt x="6338392" y="809552"/>
                  </a:cubicBezTo>
                  <a:cubicBezTo>
                    <a:pt x="6347169" y="811746"/>
                    <a:pt x="6354482" y="810283"/>
                    <a:pt x="6354482" y="805895"/>
                  </a:cubicBezTo>
                  <a:cubicBezTo>
                    <a:pt x="6354482" y="796385"/>
                    <a:pt x="6327422" y="794922"/>
                    <a:pt x="6321571" y="804432"/>
                  </a:cubicBezTo>
                  <a:cubicBezTo>
                    <a:pt x="6319376" y="808089"/>
                    <a:pt x="6321571" y="813941"/>
                    <a:pt x="6325959" y="816867"/>
                  </a:cubicBezTo>
                  <a:cubicBezTo>
                    <a:pt x="6331078" y="819793"/>
                    <a:pt x="6325959" y="824913"/>
                    <a:pt x="6312794" y="830765"/>
                  </a:cubicBezTo>
                  <a:cubicBezTo>
                    <a:pt x="6301092" y="835885"/>
                    <a:pt x="6280614" y="853441"/>
                    <a:pt x="6267449" y="870265"/>
                  </a:cubicBezTo>
                  <a:cubicBezTo>
                    <a:pt x="6241119" y="903182"/>
                    <a:pt x="6242582" y="906108"/>
                    <a:pt x="6272569" y="888552"/>
                  </a:cubicBezTo>
                  <a:lnTo>
                    <a:pt x="6292316" y="876848"/>
                  </a:lnTo>
                  <a:lnTo>
                    <a:pt x="6274031" y="890747"/>
                  </a:lnTo>
                  <a:cubicBezTo>
                    <a:pt x="6250627" y="907571"/>
                    <a:pt x="6215521" y="942682"/>
                    <a:pt x="6198700" y="966089"/>
                  </a:cubicBezTo>
                  <a:lnTo>
                    <a:pt x="6184804" y="984377"/>
                  </a:lnTo>
                  <a:lnTo>
                    <a:pt x="6196506" y="964626"/>
                  </a:lnTo>
                  <a:cubicBezTo>
                    <a:pt x="6214059" y="934636"/>
                    <a:pt x="6210402" y="931710"/>
                    <a:pt x="6184804" y="955849"/>
                  </a:cubicBezTo>
                  <a:cubicBezTo>
                    <a:pt x="6172370" y="967552"/>
                    <a:pt x="6164325" y="972673"/>
                    <a:pt x="6167982" y="966821"/>
                  </a:cubicBezTo>
                  <a:cubicBezTo>
                    <a:pt x="6171639" y="960238"/>
                    <a:pt x="6170176" y="958043"/>
                    <a:pt x="6163594" y="960238"/>
                  </a:cubicBezTo>
                  <a:cubicBezTo>
                    <a:pt x="6157743" y="962432"/>
                    <a:pt x="6153355" y="967552"/>
                    <a:pt x="6153355" y="971941"/>
                  </a:cubicBezTo>
                  <a:cubicBezTo>
                    <a:pt x="6153355" y="976330"/>
                    <a:pt x="6146041" y="985839"/>
                    <a:pt x="6136533" y="991691"/>
                  </a:cubicBezTo>
                  <a:cubicBezTo>
                    <a:pt x="6127757" y="998275"/>
                    <a:pt x="6121906" y="1006321"/>
                    <a:pt x="6124100" y="1009978"/>
                  </a:cubicBezTo>
                  <a:cubicBezTo>
                    <a:pt x="6126294" y="1012904"/>
                    <a:pt x="6121906" y="1018025"/>
                    <a:pt x="6115323" y="1020219"/>
                  </a:cubicBezTo>
                  <a:cubicBezTo>
                    <a:pt x="6108009" y="1023145"/>
                    <a:pt x="6100696" y="1020951"/>
                    <a:pt x="6097039" y="1013636"/>
                  </a:cubicBezTo>
                  <a:cubicBezTo>
                    <a:pt x="6093382" y="1007784"/>
                    <a:pt x="6083143" y="1002664"/>
                    <a:pt x="6074366" y="1002664"/>
                  </a:cubicBezTo>
                  <a:cubicBezTo>
                    <a:pt x="6042917" y="1002664"/>
                    <a:pt x="6079486" y="1025340"/>
                    <a:pt x="6117517" y="1028997"/>
                  </a:cubicBezTo>
                  <a:cubicBezTo>
                    <a:pt x="6143115" y="1031191"/>
                    <a:pt x="6150429" y="1030460"/>
                    <a:pt x="6142384" y="1025340"/>
                  </a:cubicBezTo>
                  <a:cubicBezTo>
                    <a:pt x="6133608" y="1018756"/>
                    <a:pt x="6134339" y="1017293"/>
                    <a:pt x="6148235" y="1017293"/>
                  </a:cubicBezTo>
                  <a:cubicBezTo>
                    <a:pt x="6167251" y="1017293"/>
                    <a:pt x="6176027" y="1019488"/>
                    <a:pt x="6173833" y="1024608"/>
                  </a:cubicBezTo>
                  <a:cubicBezTo>
                    <a:pt x="6173102" y="1026803"/>
                    <a:pt x="6184072" y="1028266"/>
                    <a:pt x="6197237" y="1028266"/>
                  </a:cubicBezTo>
                  <a:cubicBezTo>
                    <a:pt x="6215521" y="1028266"/>
                    <a:pt x="6230149" y="1020951"/>
                    <a:pt x="6249896" y="1002664"/>
                  </a:cubicBezTo>
                  <a:lnTo>
                    <a:pt x="6277688" y="977062"/>
                  </a:lnTo>
                  <a:lnTo>
                    <a:pt x="6254284" y="1002664"/>
                  </a:lnTo>
                  <a:cubicBezTo>
                    <a:pt x="6229418" y="1029729"/>
                    <a:pt x="6221372" y="1048016"/>
                    <a:pt x="6241119" y="1031923"/>
                  </a:cubicBezTo>
                  <a:cubicBezTo>
                    <a:pt x="6246970" y="1026803"/>
                    <a:pt x="6252090" y="1025340"/>
                    <a:pt x="6252090" y="1028266"/>
                  </a:cubicBezTo>
                  <a:close/>
                  <a:moveTo>
                    <a:pt x="7645357" y="1031923"/>
                  </a:moveTo>
                  <a:cubicBezTo>
                    <a:pt x="7637312" y="1028266"/>
                    <a:pt x="7625610" y="1025340"/>
                    <a:pt x="7619759" y="1025340"/>
                  </a:cubicBezTo>
                  <a:cubicBezTo>
                    <a:pt x="7610251" y="1024608"/>
                    <a:pt x="7610251" y="1025340"/>
                    <a:pt x="7619759" y="1031923"/>
                  </a:cubicBezTo>
                  <a:cubicBezTo>
                    <a:pt x="7625610" y="1035580"/>
                    <a:pt x="7637312" y="1038506"/>
                    <a:pt x="7645357" y="1038506"/>
                  </a:cubicBezTo>
                  <a:lnTo>
                    <a:pt x="7659985" y="1038506"/>
                  </a:lnTo>
                  <a:lnTo>
                    <a:pt x="7645357" y="1031923"/>
                  </a:lnTo>
                  <a:close/>
                  <a:moveTo>
                    <a:pt x="7710449" y="1033386"/>
                  </a:moveTo>
                  <a:cubicBezTo>
                    <a:pt x="7711912" y="1030460"/>
                    <a:pt x="7703136" y="1027534"/>
                    <a:pt x="7689239" y="1027534"/>
                  </a:cubicBezTo>
                  <a:cubicBezTo>
                    <a:pt x="7675343" y="1027534"/>
                    <a:pt x="7666567" y="1030460"/>
                    <a:pt x="7668030" y="1033386"/>
                  </a:cubicBezTo>
                  <a:cubicBezTo>
                    <a:pt x="7670224" y="1036312"/>
                    <a:pt x="7679732" y="1039238"/>
                    <a:pt x="7689239" y="1039238"/>
                  </a:cubicBezTo>
                  <a:cubicBezTo>
                    <a:pt x="7698747" y="1039238"/>
                    <a:pt x="7708255" y="1036312"/>
                    <a:pt x="7710449" y="1033386"/>
                  </a:cubicBezTo>
                  <a:close/>
                  <a:moveTo>
                    <a:pt x="5913464" y="1022414"/>
                  </a:moveTo>
                  <a:cubicBezTo>
                    <a:pt x="5915658" y="1019488"/>
                    <a:pt x="5904688" y="1018756"/>
                    <a:pt x="5888597" y="1021682"/>
                  </a:cubicBezTo>
                  <a:cubicBezTo>
                    <a:pt x="5851297" y="1028266"/>
                    <a:pt x="5847640" y="1033386"/>
                    <a:pt x="5882015" y="1030460"/>
                  </a:cubicBezTo>
                  <a:cubicBezTo>
                    <a:pt x="5896642" y="1029729"/>
                    <a:pt x="5911270" y="1026071"/>
                    <a:pt x="5913464" y="1022414"/>
                  </a:cubicBezTo>
                  <a:close/>
                  <a:moveTo>
                    <a:pt x="7151680" y="1008515"/>
                  </a:moveTo>
                  <a:cubicBezTo>
                    <a:pt x="7151680" y="1000469"/>
                    <a:pt x="7135590" y="1001201"/>
                    <a:pt x="7123156" y="1009247"/>
                  </a:cubicBezTo>
                  <a:cubicBezTo>
                    <a:pt x="7118037" y="1012904"/>
                    <a:pt x="7115111" y="1019488"/>
                    <a:pt x="7118037" y="1023877"/>
                  </a:cubicBezTo>
                  <a:cubicBezTo>
                    <a:pt x="7123156" y="1031923"/>
                    <a:pt x="7151680" y="1018756"/>
                    <a:pt x="7151680" y="1008515"/>
                  </a:cubicBezTo>
                  <a:close/>
                  <a:moveTo>
                    <a:pt x="7839902" y="1023877"/>
                  </a:moveTo>
                  <a:cubicBezTo>
                    <a:pt x="7829663" y="1020219"/>
                    <a:pt x="7819424" y="1019488"/>
                    <a:pt x="7816498" y="1022414"/>
                  </a:cubicBezTo>
                  <a:cubicBezTo>
                    <a:pt x="7813573" y="1025340"/>
                    <a:pt x="7820887" y="1028997"/>
                    <a:pt x="7834051" y="1029729"/>
                  </a:cubicBezTo>
                  <a:cubicBezTo>
                    <a:pt x="7855993" y="1030460"/>
                    <a:pt x="7856724" y="1030460"/>
                    <a:pt x="7839902" y="1023877"/>
                  </a:cubicBezTo>
                  <a:close/>
                  <a:moveTo>
                    <a:pt x="5683813" y="1015830"/>
                  </a:moveTo>
                  <a:cubicBezTo>
                    <a:pt x="5674305" y="1011441"/>
                    <a:pt x="5666991" y="1004858"/>
                    <a:pt x="5666991" y="1001932"/>
                  </a:cubicBezTo>
                  <a:cubicBezTo>
                    <a:pt x="5666991" y="998275"/>
                    <a:pt x="5661140" y="997543"/>
                    <a:pt x="5654558" y="999738"/>
                  </a:cubicBezTo>
                  <a:cubicBezTo>
                    <a:pt x="5643587" y="1003395"/>
                    <a:pt x="5643587" y="1002664"/>
                    <a:pt x="5652364" y="996812"/>
                  </a:cubicBezTo>
                  <a:cubicBezTo>
                    <a:pt x="5663334" y="988765"/>
                    <a:pt x="5666260" y="989497"/>
                    <a:pt x="5697709" y="1011441"/>
                  </a:cubicBezTo>
                  <a:cubicBezTo>
                    <a:pt x="5724770" y="1030460"/>
                    <a:pt x="5729158" y="1027534"/>
                    <a:pt x="5710874" y="1004858"/>
                  </a:cubicBezTo>
                  <a:cubicBezTo>
                    <a:pt x="5698440" y="989497"/>
                    <a:pt x="5688201" y="984377"/>
                    <a:pt x="5668454" y="984377"/>
                  </a:cubicBezTo>
                  <a:cubicBezTo>
                    <a:pt x="5653095" y="984377"/>
                    <a:pt x="5639199" y="986571"/>
                    <a:pt x="5637005" y="990228"/>
                  </a:cubicBezTo>
                  <a:cubicBezTo>
                    <a:pt x="5634811" y="993154"/>
                    <a:pt x="5618720" y="996812"/>
                    <a:pt x="5601899" y="997543"/>
                  </a:cubicBezTo>
                  <a:lnTo>
                    <a:pt x="5571913" y="998275"/>
                  </a:lnTo>
                  <a:lnTo>
                    <a:pt x="5595316" y="1011441"/>
                  </a:lnTo>
                  <a:cubicBezTo>
                    <a:pt x="5609944" y="1018756"/>
                    <a:pt x="5634811" y="1023877"/>
                    <a:pt x="5659677" y="1023877"/>
                  </a:cubicBezTo>
                  <a:cubicBezTo>
                    <a:pt x="5694052" y="1023877"/>
                    <a:pt x="5697709" y="1022414"/>
                    <a:pt x="5683813" y="1015830"/>
                  </a:cubicBezTo>
                  <a:close/>
                  <a:moveTo>
                    <a:pt x="6050231" y="1009978"/>
                  </a:moveTo>
                  <a:cubicBezTo>
                    <a:pt x="6045111" y="1004858"/>
                    <a:pt x="6036335" y="1004858"/>
                    <a:pt x="6024633" y="1009247"/>
                  </a:cubicBezTo>
                  <a:cubicBezTo>
                    <a:pt x="6007811" y="1015830"/>
                    <a:pt x="6008543" y="1016562"/>
                    <a:pt x="6032678" y="1016562"/>
                  </a:cubicBezTo>
                  <a:cubicBezTo>
                    <a:pt x="6049500" y="1017293"/>
                    <a:pt x="6055351" y="1015099"/>
                    <a:pt x="6050231" y="1009978"/>
                  </a:cubicBezTo>
                  <a:close/>
                  <a:moveTo>
                    <a:pt x="6312794" y="1008515"/>
                  </a:moveTo>
                  <a:cubicBezTo>
                    <a:pt x="6311331" y="1004858"/>
                    <a:pt x="6313525" y="996812"/>
                    <a:pt x="6319376" y="990228"/>
                  </a:cubicBezTo>
                  <a:cubicBezTo>
                    <a:pt x="6324496" y="983645"/>
                    <a:pt x="6317914" y="985839"/>
                    <a:pt x="6305480" y="995349"/>
                  </a:cubicBezTo>
                  <a:cubicBezTo>
                    <a:pt x="6292316" y="1004858"/>
                    <a:pt x="6281345" y="1012904"/>
                    <a:pt x="6281345" y="1013636"/>
                  </a:cubicBezTo>
                  <a:cubicBezTo>
                    <a:pt x="6281345" y="1013636"/>
                    <a:pt x="6289390" y="1014367"/>
                    <a:pt x="6298898" y="1014367"/>
                  </a:cubicBezTo>
                  <a:cubicBezTo>
                    <a:pt x="6309137" y="1014367"/>
                    <a:pt x="6314988" y="1011441"/>
                    <a:pt x="6312794" y="1008515"/>
                  </a:cubicBezTo>
                  <a:close/>
                  <a:moveTo>
                    <a:pt x="5871776" y="1004127"/>
                  </a:moveTo>
                  <a:cubicBezTo>
                    <a:pt x="5871776" y="995349"/>
                    <a:pt x="5835938" y="963164"/>
                    <a:pt x="5831550" y="967552"/>
                  </a:cubicBezTo>
                  <a:cubicBezTo>
                    <a:pt x="5824236" y="974867"/>
                    <a:pt x="5836670" y="995349"/>
                    <a:pt x="5849103" y="995349"/>
                  </a:cubicBezTo>
                  <a:cubicBezTo>
                    <a:pt x="5859342" y="995349"/>
                    <a:pt x="5859342" y="996812"/>
                    <a:pt x="5849835" y="1002664"/>
                  </a:cubicBezTo>
                  <a:cubicBezTo>
                    <a:pt x="5841058" y="1008515"/>
                    <a:pt x="5841789" y="1009978"/>
                    <a:pt x="5855686" y="1009978"/>
                  </a:cubicBezTo>
                  <a:cubicBezTo>
                    <a:pt x="5864462" y="1009978"/>
                    <a:pt x="5871776" y="1007053"/>
                    <a:pt x="5871776" y="1004127"/>
                  </a:cubicBezTo>
                  <a:close/>
                  <a:moveTo>
                    <a:pt x="5904688" y="1002664"/>
                  </a:moveTo>
                  <a:cubicBezTo>
                    <a:pt x="5906882" y="999006"/>
                    <a:pt x="5902493" y="995349"/>
                    <a:pt x="5894448" y="995349"/>
                  </a:cubicBezTo>
                  <a:cubicBezTo>
                    <a:pt x="5885672" y="995349"/>
                    <a:pt x="5879089" y="999006"/>
                    <a:pt x="5879089" y="1002664"/>
                  </a:cubicBezTo>
                  <a:cubicBezTo>
                    <a:pt x="5879089" y="1007053"/>
                    <a:pt x="5883478" y="1009978"/>
                    <a:pt x="5889329" y="1009978"/>
                  </a:cubicBezTo>
                  <a:cubicBezTo>
                    <a:pt x="5895180" y="1009978"/>
                    <a:pt x="5902493" y="1007053"/>
                    <a:pt x="5904688" y="1002664"/>
                  </a:cubicBezTo>
                  <a:close/>
                  <a:moveTo>
                    <a:pt x="5914195" y="966089"/>
                  </a:moveTo>
                  <a:cubicBezTo>
                    <a:pt x="5901031" y="941950"/>
                    <a:pt x="5887866" y="922200"/>
                    <a:pt x="5884209" y="922200"/>
                  </a:cubicBezTo>
                  <a:cubicBezTo>
                    <a:pt x="5876895" y="922200"/>
                    <a:pt x="5907613" y="982182"/>
                    <a:pt x="5918584" y="989497"/>
                  </a:cubicBezTo>
                  <a:cubicBezTo>
                    <a:pt x="5922972" y="993154"/>
                    <a:pt x="5923703" y="995349"/>
                    <a:pt x="5919315" y="995349"/>
                  </a:cubicBezTo>
                  <a:cubicBezTo>
                    <a:pt x="5913464" y="995349"/>
                    <a:pt x="5929554" y="1009247"/>
                    <a:pt x="5936137" y="1009978"/>
                  </a:cubicBezTo>
                  <a:cubicBezTo>
                    <a:pt x="5937599" y="1009978"/>
                    <a:pt x="5928092" y="990228"/>
                    <a:pt x="5914195" y="966089"/>
                  </a:cubicBezTo>
                  <a:close/>
                  <a:moveTo>
                    <a:pt x="6142384" y="969747"/>
                  </a:moveTo>
                  <a:cubicBezTo>
                    <a:pt x="6142384" y="960238"/>
                    <a:pt x="6172370" y="940488"/>
                    <a:pt x="6184072" y="942682"/>
                  </a:cubicBezTo>
                  <a:cubicBezTo>
                    <a:pt x="6194312" y="944876"/>
                    <a:pt x="6239657" y="899524"/>
                    <a:pt x="6265255" y="862219"/>
                  </a:cubicBezTo>
                  <a:cubicBezTo>
                    <a:pt x="6274763" y="846858"/>
                    <a:pt x="6285002" y="834422"/>
                    <a:pt x="6287927" y="834422"/>
                  </a:cubicBezTo>
                  <a:cubicBezTo>
                    <a:pt x="6290122" y="834422"/>
                    <a:pt x="6296704" y="827839"/>
                    <a:pt x="6301824" y="819793"/>
                  </a:cubicBezTo>
                  <a:cubicBezTo>
                    <a:pt x="6310600" y="805163"/>
                    <a:pt x="6310600" y="804432"/>
                    <a:pt x="6289390" y="815404"/>
                  </a:cubicBezTo>
                  <a:cubicBezTo>
                    <a:pt x="6277688" y="821987"/>
                    <a:pt x="6265255" y="830033"/>
                    <a:pt x="6263061" y="834422"/>
                  </a:cubicBezTo>
                  <a:cubicBezTo>
                    <a:pt x="6260135" y="838811"/>
                    <a:pt x="6255747" y="840274"/>
                    <a:pt x="6252090" y="838080"/>
                  </a:cubicBezTo>
                  <a:cubicBezTo>
                    <a:pt x="6248433" y="835885"/>
                    <a:pt x="6243314" y="838080"/>
                    <a:pt x="6240388" y="842469"/>
                  </a:cubicBezTo>
                  <a:cubicBezTo>
                    <a:pt x="6236731" y="848321"/>
                    <a:pt x="6238194" y="849052"/>
                    <a:pt x="6244776" y="845395"/>
                  </a:cubicBezTo>
                  <a:cubicBezTo>
                    <a:pt x="6251359" y="841006"/>
                    <a:pt x="6252821" y="842469"/>
                    <a:pt x="6248433" y="849052"/>
                  </a:cubicBezTo>
                  <a:cubicBezTo>
                    <a:pt x="6244045" y="856367"/>
                    <a:pt x="6245508" y="857830"/>
                    <a:pt x="6256478" y="853441"/>
                  </a:cubicBezTo>
                  <a:cubicBezTo>
                    <a:pt x="6273300" y="846858"/>
                    <a:pt x="6269643" y="851247"/>
                    <a:pt x="6236000" y="873191"/>
                  </a:cubicBezTo>
                  <a:cubicBezTo>
                    <a:pt x="6221372" y="883432"/>
                    <a:pt x="6201625" y="893673"/>
                    <a:pt x="6192849" y="896598"/>
                  </a:cubicBezTo>
                  <a:cubicBezTo>
                    <a:pt x="6183341" y="899524"/>
                    <a:pt x="6163594" y="911960"/>
                    <a:pt x="6149698" y="925126"/>
                  </a:cubicBezTo>
                  <a:cubicBezTo>
                    <a:pt x="6135802" y="937562"/>
                    <a:pt x="6129219" y="941950"/>
                    <a:pt x="6134339" y="935367"/>
                  </a:cubicBezTo>
                  <a:cubicBezTo>
                    <a:pt x="6146772" y="918543"/>
                    <a:pt x="6140190" y="918543"/>
                    <a:pt x="6114592" y="934636"/>
                  </a:cubicBezTo>
                  <a:cubicBezTo>
                    <a:pt x="6095576" y="947071"/>
                    <a:pt x="6095576" y="947071"/>
                    <a:pt x="6105084" y="934636"/>
                  </a:cubicBezTo>
                  <a:cubicBezTo>
                    <a:pt x="6118980" y="917080"/>
                    <a:pt x="6101427" y="917812"/>
                    <a:pt x="6080949" y="935367"/>
                  </a:cubicBezTo>
                  <a:cubicBezTo>
                    <a:pt x="6066321" y="947071"/>
                    <a:pt x="6066321" y="947071"/>
                    <a:pt x="6075829" y="935367"/>
                  </a:cubicBezTo>
                  <a:cubicBezTo>
                    <a:pt x="6084606" y="923663"/>
                    <a:pt x="6083874" y="922200"/>
                    <a:pt x="6066321" y="922200"/>
                  </a:cubicBezTo>
                  <a:cubicBezTo>
                    <a:pt x="6056082" y="922200"/>
                    <a:pt x="6047305" y="925126"/>
                    <a:pt x="6047305" y="929515"/>
                  </a:cubicBezTo>
                  <a:cubicBezTo>
                    <a:pt x="6047305" y="939756"/>
                    <a:pt x="6075829" y="952923"/>
                    <a:pt x="6086068" y="947071"/>
                  </a:cubicBezTo>
                  <a:cubicBezTo>
                    <a:pt x="6092651" y="942682"/>
                    <a:pt x="6092651" y="944145"/>
                    <a:pt x="6086068" y="952923"/>
                  </a:cubicBezTo>
                  <a:cubicBezTo>
                    <a:pt x="6078023" y="962432"/>
                    <a:pt x="6079486" y="963895"/>
                    <a:pt x="6099233" y="964626"/>
                  </a:cubicBezTo>
                  <a:cubicBezTo>
                    <a:pt x="6131413" y="965358"/>
                    <a:pt x="6135802" y="973404"/>
                    <a:pt x="6104353" y="973404"/>
                  </a:cubicBezTo>
                  <a:cubicBezTo>
                    <a:pt x="6089725" y="973404"/>
                    <a:pt x="6076560" y="977062"/>
                    <a:pt x="6075098" y="981451"/>
                  </a:cubicBezTo>
                  <a:cubicBezTo>
                    <a:pt x="6072904" y="987302"/>
                    <a:pt x="6067784" y="985839"/>
                    <a:pt x="6059739" y="977793"/>
                  </a:cubicBezTo>
                  <a:cubicBezTo>
                    <a:pt x="6053156" y="970478"/>
                    <a:pt x="6047305" y="967552"/>
                    <a:pt x="6047305" y="971210"/>
                  </a:cubicBezTo>
                  <a:cubicBezTo>
                    <a:pt x="6048037" y="985108"/>
                    <a:pt x="6059739" y="993886"/>
                    <a:pt x="6080217" y="993886"/>
                  </a:cubicBezTo>
                  <a:cubicBezTo>
                    <a:pt x="6091919" y="993886"/>
                    <a:pt x="6102890" y="997543"/>
                    <a:pt x="6104353" y="1001932"/>
                  </a:cubicBezTo>
                  <a:cubicBezTo>
                    <a:pt x="6107278" y="1011441"/>
                    <a:pt x="6142384" y="982182"/>
                    <a:pt x="6142384" y="969747"/>
                  </a:cubicBezTo>
                  <a:close/>
                  <a:moveTo>
                    <a:pt x="2716629" y="993886"/>
                  </a:moveTo>
                  <a:cubicBezTo>
                    <a:pt x="2721749" y="993154"/>
                    <a:pt x="2724674" y="988034"/>
                    <a:pt x="2723212" y="981451"/>
                  </a:cubicBezTo>
                  <a:cubicBezTo>
                    <a:pt x="2721018" y="966821"/>
                    <a:pt x="2705659" y="969747"/>
                    <a:pt x="2686643" y="988034"/>
                  </a:cubicBezTo>
                  <a:cubicBezTo>
                    <a:pt x="2672747" y="1001932"/>
                    <a:pt x="2672747" y="1002664"/>
                    <a:pt x="2690300" y="998275"/>
                  </a:cubicBezTo>
                  <a:cubicBezTo>
                    <a:pt x="2700539" y="996080"/>
                    <a:pt x="2712241" y="993886"/>
                    <a:pt x="2716629" y="993886"/>
                  </a:cubicBezTo>
                  <a:close/>
                  <a:moveTo>
                    <a:pt x="5142596" y="982914"/>
                  </a:moveTo>
                  <a:cubicBezTo>
                    <a:pt x="5135282" y="977062"/>
                    <a:pt x="5141133" y="978525"/>
                    <a:pt x="5155030" y="986571"/>
                  </a:cubicBezTo>
                  <a:cubicBezTo>
                    <a:pt x="5179896" y="1000469"/>
                    <a:pt x="5213539" y="998275"/>
                    <a:pt x="5213539" y="982914"/>
                  </a:cubicBezTo>
                  <a:cubicBezTo>
                    <a:pt x="5213539" y="973404"/>
                    <a:pt x="5171120" y="929515"/>
                    <a:pt x="5162343" y="929515"/>
                  </a:cubicBezTo>
                  <a:cubicBezTo>
                    <a:pt x="5157955" y="929515"/>
                    <a:pt x="5155761" y="926589"/>
                    <a:pt x="5157955" y="922932"/>
                  </a:cubicBezTo>
                  <a:cubicBezTo>
                    <a:pt x="5160149" y="920006"/>
                    <a:pt x="5146253" y="902450"/>
                    <a:pt x="5127237" y="885626"/>
                  </a:cubicBezTo>
                  <a:cubicBezTo>
                    <a:pt x="5108222" y="868071"/>
                    <a:pt x="5092131" y="855635"/>
                    <a:pt x="5091400" y="857098"/>
                  </a:cubicBezTo>
                  <a:cubicBezTo>
                    <a:pt x="5090669" y="858561"/>
                    <a:pt x="5088474" y="857830"/>
                    <a:pt x="5085549" y="854904"/>
                  </a:cubicBezTo>
                  <a:cubicBezTo>
                    <a:pt x="5070922" y="841006"/>
                    <a:pt x="5105296" y="856367"/>
                    <a:pt x="5125043" y="873191"/>
                  </a:cubicBezTo>
                  <a:cubicBezTo>
                    <a:pt x="5149910" y="893673"/>
                    <a:pt x="5166731" y="899524"/>
                    <a:pt x="5157955" y="884163"/>
                  </a:cubicBezTo>
                  <a:cubicBezTo>
                    <a:pt x="5144790" y="860024"/>
                    <a:pt x="5121386" y="841737"/>
                    <a:pt x="5104565" y="841006"/>
                  </a:cubicBezTo>
                  <a:cubicBezTo>
                    <a:pt x="5087743" y="841006"/>
                    <a:pt x="5087012" y="840274"/>
                    <a:pt x="5100176" y="835154"/>
                  </a:cubicBezTo>
                  <a:cubicBezTo>
                    <a:pt x="5114073" y="829302"/>
                    <a:pt x="5114073" y="829302"/>
                    <a:pt x="5100176" y="821256"/>
                  </a:cubicBezTo>
                  <a:cubicBezTo>
                    <a:pt x="5092131" y="816867"/>
                    <a:pt x="5085549" y="807358"/>
                    <a:pt x="5085549" y="800774"/>
                  </a:cubicBezTo>
                  <a:cubicBezTo>
                    <a:pt x="5085549" y="789070"/>
                    <a:pt x="5037278" y="754691"/>
                    <a:pt x="5020457" y="753959"/>
                  </a:cubicBezTo>
                  <a:cubicBezTo>
                    <a:pt x="5009486" y="753959"/>
                    <a:pt x="5032159" y="776635"/>
                    <a:pt x="5054831" y="787607"/>
                  </a:cubicBezTo>
                  <a:cubicBezTo>
                    <a:pt x="5066533" y="794191"/>
                    <a:pt x="5073847" y="800774"/>
                    <a:pt x="5071653" y="802969"/>
                  </a:cubicBezTo>
                  <a:cubicBezTo>
                    <a:pt x="5069459" y="805895"/>
                    <a:pt x="5071653" y="812478"/>
                    <a:pt x="5076773" y="818330"/>
                  </a:cubicBezTo>
                  <a:cubicBezTo>
                    <a:pt x="5083355" y="827108"/>
                    <a:pt x="5083355" y="830033"/>
                    <a:pt x="5076041" y="832228"/>
                  </a:cubicBezTo>
                  <a:cubicBezTo>
                    <a:pt x="5071653" y="834422"/>
                    <a:pt x="5068727" y="838811"/>
                    <a:pt x="5070922" y="842469"/>
                  </a:cubicBezTo>
                  <a:cubicBezTo>
                    <a:pt x="5073847" y="846126"/>
                    <a:pt x="5069459" y="846858"/>
                    <a:pt x="5062145" y="843932"/>
                  </a:cubicBezTo>
                  <a:cubicBezTo>
                    <a:pt x="5040935" y="836617"/>
                    <a:pt x="5096520" y="892210"/>
                    <a:pt x="5125775" y="907571"/>
                  </a:cubicBezTo>
                  <a:cubicBezTo>
                    <a:pt x="5139671" y="915617"/>
                    <a:pt x="5146984" y="921469"/>
                    <a:pt x="5141133" y="922200"/>
                  </a:cubicBezTo>
                  <a:cubicBezTo>
                    <a:pt x="5133088" y="922200"/>
                    <a:pt x="5133088" y="924395"/>
                    <a:pt x="5141133" y="935367"/>
                  </a:cubicBezTo>
                  <a:cubicBezTo>
                    <a:pt x="5146253" y="941950"/>
                    <a:pt x="5137477" y="936099"/>
                    <a:pt x="5122118" y="921469"/>
                  </a:cubicBezTo>
                  <a:cubicBezTo>
                    <a:pt x="5097251" y="898793"/>
                    <a:pt x="5026308" y="856367"/>
                    <a:pt x="5012412" y="856367"/>
                  </a:cubicBezTo>
                  <a:cubicBezTo>
                    <a:pt x="5010218" y="856367"/>
                    <a:pt x="5012412" y="862219"/>
                    <a:pt x="5017531" y="869534"/>
                  </a:cubicBezTo>
                  <a:cubicBezTo>
                    <a:pt x="5030696" y="887821"/>
                    <a:pt x="5100176" y="964626"/>
                    <a:pt x="5093594" y="953654"/>
                  </a:cubicBezTo>
                  <a:cubicBezTo>
                    <a:pt x="5090669" y="948534"/>
                    <a:pt x="5092131" y="944145"/>
                    <a:pt x="5096520" y="944145"/>
                  </a:cubicBezTo>
                  <a:cubicBezTo>
                    <a:pt x="5100176" y="944145"/>
                    <a:pt x="5113341" y="956580"/>
                    <a:pt x="5124312" y="972673"/>
                  </a:cubicBezTo>
                  <a:cubicBezTo>
                    <a:pt x="5135282" y="988034"/>
                    <a:pt x="5146984" y="999738"/>
                    <a:pt x="5149910" y="997543"/>
                  </a:cubicBezTo>
                  <a:cubicBezTo>
                    <a:pt x="5153567" y="995349"/>
                    <a:pt x="5149910" y="988765"/>
                    <a:pt x="5142596" y="982914"/>
                  </a:cubicBezTo>
                  <a:close/>
                  <a:moveTo>
                    <a:pt x="5290334" y="983645"/>
                  </a:moveTo>
                  <a:cubicBezTo>
                    <a:pt x="5278632" y="972673"/>
                    <a:pt x="5272781" y="966821"/>
                    <a:pt x="5277900" y="969747"/>
                  </a:cubicBezTo>
                  <a:cubicBezTo>
                    <a:pt x="5285945" y="974136"/>
                    <a:pt x="5286677" y="971941"/>
                    <a:pt x="5280094" y="960969"/>
                  </a:cubicBezTo>
                  <a:cubicBezTo>
                    <a:pt x="5275706" y="952923"/>
                    <a:pt x="5274243" y="944145"/>
                    <a:pt x="5275706" y="941219"/>
                  </a:cubicBezTo>
                  <a:cubicBezTo>
                    <a:pt x="5277900" y="939025"/>
                    <a:pt x="5275706" y="939756"/>
                    <a:pt x="5270587" y="944145"/>
                  </a:cubicBezTo>
                  <a:cubicBezTo>
                    <a:pt x="5255959" y="956580"/>
                    <a:pt x="5258153" y="972673"/>
                    <a:pt x="5277169" y="988034"/>
                  </a:cubicBezTo>
                  <a:cubicBezTo>
                    <a:pt x="5304961" y="1009247"/>
                    <a:pt x="5315932" y="1005590"/>
                    <a:pt x="5290334" y="983645"/>
                  </a:cubicBezTo>
                  <a:close/>
                  <a:moveTo>
                    <a:pt x="6644838" y="991691"/>
                  </a:moveTo>
                  <a:cubicBezTo>
                    <a:pt x="6647032" y="985108"/>
                    <a:pt x="6642644" y="973404"/>
                    <a:pt x="6635330" y="965358"/>
                  </a:cubicBezTo>
                  <a:cubicBezTo>
                    <a:pt x="6623628" y="952923"/>
                    <a:pt x="6621434" y="952191"/>
                    <a:pt x="6611195" y="961701"/>
                  </a:cubicBezTo>
                  <a:cubicBezTo>
                    <a:pt x="6601687" y="971941"/>
                    <a:pt x="6601687" y="974867"/>
                    <a:pt x="6614120" y="988034"/>
                  </a:cubicBezTo>
                  <a:cubicBezTo>
                    <a:pt x="6630210" y="1005590"/>
                    <a:pt x="6638987" y="1006321"/>
                    <a:pt x="6644838" y="991691"/>
                  </a:cubicBezTo>
                  <a:close/>
                  <a:moveTo>
                    <a:pt x="6694571" y="995349"/>
                  </a:moveTo>
                  <a:cubicBezTo>
                    <a:pt x="6697497" y="990960"/>
                    <a:pt x="6703348" y="990228"/>
                    <a:pt x="6707736" y="993154"/>
                  </a:cubicBezTo>
                  <a:cubicBezTo>
                    <a:pt x="6732603" y="1008515"/>
                    <a:pt x="6745767" y="991691"/>
                    <a:pt x="6723826" y="973404"/>
                  </a:cubicBezTo>
                  <a:cubicBezTo>
                    <a:pt x="6717975" y="969015"/>
                    <a:pt x="6714318" y="961701"/>
                    <a:pt x="6715050" y="958775"/>
                  </a:cubicBezTo>
                  <a:cubicBezTo>
                    <a:pt x="6716512" y="952923"/>
                    <a:pt x="6712856" y="951460"/>
                    <a:pt x="6696765" y="951460"/>
                  </a:cubicBezTo>
                  <a:cubicBezTo>
                    <a:pt x="6691646" y="952191"/>
                    <a:pt x="6694571" y="958043"/>
                    <a:pt x="6703348" y="965358"/>
                  </a:cubicBezTo>
                  <a:cubicBezTo>
                    <a:pt x="6712124" y="972673"/>
                    <a:pt x="6717975" y="980719"/>
                    <a:pt x="6715050" y="982914"/>
                  </a:cubicBezTo>
                  <a:cubicBezTo>
                    <a:pt x="6712856" y="985839"/>
                    <a:pt x="6704810" y="979988"/>
                    <a:pt x="6697497" y="971210"/>
                  </a:cubicBezTo>
                  <a:cubicBezTo>
                    <a:pt x="6690183" y="962432"/>
                    <a:pt x="6684332" y="958775"/>
                    <a:pt x="6683601" y="963164"/>
                  </a:cubicBezTo>
                  <a:cubicBezTo>
                    <a:pt x="6683601" y="966821"/>
                    <a:pt x="6687989" y="974867"/>
                    <a:pt x="6693108" y="980719"/>
                  </a:cubicBezTo>
                  <a:cubicBezTo>
                    <a:pt x="6697497" y="986571"/>
                    <a:pt x="6694571" y="985108"/>
                    <a:pt x="6685063" y="977062"/>
                  </a:cubicBezTo>
                  <a:cubicBezTo>
                    <a:pt x="6673361" y="967552"/>
                    <a:pt x="6671167" y="961701"/>
                    <a:pt x="6677750" y="958043"/>
                  </a:cubicBezTo>
                  <a:cubicBezTo>
                    <a:pt x="6684332" y="953654"/>
                    <a:pt x="6682869" y="947802"/>
                    <a:pt x="6672630" y="935367"/>
                  </a:cubicBezTo>
                  <a:lnTo>
                    <a:pt x="6658003" y="918543"/>
                  </a:lnTo>
                  <a:lnTo>
                    <a:pt x="6674824" y="932441"/>
                  </a:lnTo>
                  <a:cubicBezTo>
                    <a:pt x="6684332" y="941219"/>
                    <a:pt x="6690914" y="942682"/>
                    <a:pt x="6690914" y="937562"/>
                  </a:cubicBezTo>
                  <a:cubicBezTo>
                    <a:pt x="6690914" y="932441"/>
                    <a:pt x="6694571" y="930978"/>
                    <a:pt x="6699691" y="933904"/>
                  </a:cubicBezTo>
                  <a:cubicBezTo>
                    <a:pt x="6704810" y="936830"/>
                    <a:pt x="6705542" y="936099"/>
                    <a:pt x="6702616" y="930247"/>
                  </a:cubicBezTo>
                  <a:cubicBezTo>
                    <a:pt x="6699691" y="925858"/>
                    <a:pt x="6694571" y="923663"/>
                    <a:pt x="6690914" y="925858"/>
                  </a:cubicBezTo>
                  <a:cubicBezTo>
                    <a:pt x="6687989" y="928052"/>
                    <a:pt x="6681406" y="924395"/>
                    <a:pt x="6676287" y="918543"/>
                  </a:cubicBezTo>
                  <a:cubicBezTo>
                    <a:pt x="6671899" y="913423"/>
                    <a:pt x="6663122" y="910497"/>
                    <a:pt x="6657271" y="912691"/>
                  </a:cubicBezTo>
                  <a:cubicBezTo>
                    <a:pt x="6651420" y="914886"/>
                    <a:pt x="6646301" y="912691"/>
                    <a:pt x="6646301" y="908302"/>
                  </a:cubicBezTo>
                  <a:cubicBezTo>
                    <a:pt x="6645569" y="903913"/>
                    <a:pt x="6644838" y="897330"/>
                    <a:pt x="6644106" y="892941"/>
                  </a:cubicBezTo>
                  <a:cubicBezTo>
                    <a:pt x="6643375" y="884895"/>
                    <a:pt x="6636061" y="882700"/>
                    <a:pt x="6622897" y="887821"/>
                  </a:cubicBezTo>
                  <a:cubicBezTo>
                    <a:pt x="6617777" y="890015"/>
                    <a:pt x="6625091" y="903182"/>
                    <a:pt x="6643375" y="922932"/>
                  </a:cubicBezTo>
                  <a:cubicBezTo>
                    <a:pt x="6659465" y="940488"/>
                    <a:pt x="6665316" y="948534"/>
                    <a:pt x="6656540" y="941950"/>
                  </a:cubicBezTo>
                  <a:cubicBezTo>
                    <a:pt x="6630210" y="920006"/>
                    <a:pt x="6629479" y="941219"/>
                    <a:pt x="6655077" y="973404"/>
                  </a:cubicBezTo>
                  <a:cubicBezTo>
                    <a:pt x="6679944" y="1004127"/>
                    <a:pt x="6686526" y="1007784"/>
                    <a:pt x="6694571" y="995349"/>
                  </a:cubicBezTo>
                  <a:close/>
                  <a:moveTo>
                    <a:pt x="7376943" y="997543"/>
                  </a:moveTo>
                  <a:cubicBezTo>
                    <a:pt x="7369629" y="996080"/>
                    <a:pt x="7357927" y="996080"/>
                    <a:pt x="7351345" y="997543"/>
                  </a:cubicBezTo>
                  <a:cubicBezTo>
                    <a:pt x="7344031" y="999738"/>
                    <a:pt x="7349882" y="1001201"/>
                    <a:pt x="7363778" y="1001201"/>
                  </a:cubicBezTo>
                  <a:cubicBezTo>
                    <a:pt x="7377674" y="1001201"/>
                    <a:pt x="7383525" y="999738"/>
                    <a:pt x="7376943" y="997543"/>
                  </a:cubicBezTo>
                  <a:close/>
                  <a:moveTo>
                    <a:pt x="7512247" y="997543"/>
                  </a:moveTo>
                  <a:cubicBezTo>
                    <a:pt x="7507127" y="996080"/>
                    <a:pt x="7498351" y="996080"/>
                    <a:pt x="7493963" y="997543"/>
                  </a:cubicBezTo>
                  <a:cubicBezTo>
                    <a:pt x="7488843" y="999738"/>
                    <a:pt x="7492500" y="1001201"/>
                    <a:pt x="7502739" y="1001201"/>
                  </a:cubicBezTo>
                  <a:cubicBezTo>
                    <a:pt x="7512978" y="1001201"/>
                    <a:pt x="7516635" y="999738"/>
                    <a:pt x="7512247" y="997543"/>
                  </a:cubicBezTo>
                  <a:close/>
                  <a:moveTo>
                    <a:pt x="7707524" y="995349"/>
                  </a:moveTo>
                  <a:cubicBezTo>
                    <a:pt x="7707524" y="991691"/>
                    <a:pt x="7703136" y="990228"/>
                    <a:pt x="7698016" y="992423"/>
                  </a:cubicBezTo>
                  <a:cubicBezTo>
                    <a:pt x="7692896" y="993886"/>
                    <a:pt x="7680463" y="992423"/>
                    <a:pt x="7670224" y="988765"/>
                  </a:cubicBezTo>
                  <a:lnTo>
                    <a:pt x="7652671" y="981451"/>
                  </a:lnTo>
                  <a:lnTo>
                    <a:pt x="7670224" y="981451"/>
                  </a:lnTo>
                  <a:cubicBezTo>
                    <a:pt x="7679732" y="980719"/>
                    <a:pt x="7686314" y="978525"/>
                    <a:pt x="7683388" y="976330"/>
                  </a:cubicBezTo>
                  <a:cubicBezTo>
                    <a:pt x="7681194" y="974136"/>
                    <a:pt x="7646820" y="970478"/>
                    <a:pt x="7607326" y="969747"/>
                  </a:cubicBezTo>
                  <a:lnTo>
                    <a:pt x="7535651" y="966821"/>
                  </a:lnTo>
                  <a:lnTo>
                    <a:pt x="7579533" y="977062"/>
                  </a:lnTo>
                  <a:lnTo>
                    <a:pt x="7623416" y="986571"/>
                  </a:lnTo>
                  <a:lnTo>
                    <a:pt x="7579533" y="983645"/>
                  </a:lnTo>
                  <a:cubicBezTo>
                    <a:pt x="7537845" y="981451"/>
                    <a:pt x="7537114" y="981451"/>
                    <a:pt x="7564906" y="988765"/>
                  </a:cubicBezTo>
                  <a:cubicBezTo>
                    <a:pt x="7580996" y="992423"/>
                    <a:pt x="7602206" y="994617"/>
                    <a:pt x="7612445" y="992423"/>
                  </a:cubicBezTo>
                  <a:cubicBezTo>
                    <a:pt x="7622684" y="990960"/>
                    <a:pt x="7642432" y="991691"/>
                    <a:pt x="7656328" y="995349"/>
                  </a:cubicBezTo>
                  <a:cubicBezTo>
                    <a:pt x="7692165" y="1003395"/>
                    <a:pt x="7707524" y="1004127"/>
                    <a:pt x="7707524" y="995349"/>
                  </a:cubicBezTo>
                  <a:close/>
                  <a:moveTo>
                    <a:pt x="5349575" y="986571"/>
                  </a:moveTo>
                  <a:cubicBezTo>
                    <a:pt x="5352500" y="982182"/>
                    <a:pt x="5351769" y="980719"/>
                    <a:pt x="5346649" y="983645"/>
                  </a:cubicBezTo>
                  <a:cubicBezTo>
                    <a:pt x="5342261" y="985839"/>
                    <a:pt x="5337142" y="985108"/>
                    <a:pt x="5334216" y="980719"/>
                  </a:cubicBezTo>
                  <a:cubicBezTo>
                    <a:pt x="5331291" y="976330"/>
                    <a:pt x="5326171" y="974867"/>
                    <a:pt x="5322514" y="977062"/>
                  </a:cubicBezTo>
                  <a:cubicBezTo>
                    <a:pt x="5318857" y="979988"/>
                    <a:pt x="5315932" y="977793"/>
                    <a:pt x="5315932" y="974136"/>
                  </a:cubicBezTo>
                  <a:cubicBezTo>
                    <a:pt x="5315932" y="969747"/>
                    <a:pt x="5312275" y="966089"/>
                    <a:pt x="5307887" y="966089"/>
                  </a:cubicBezTo>
                  <a:cubicBezTo>
                    <a:pt x="5302036" y="966089"/>
                    <a:pt x="5302036" y="969747"/>
                    <a:pt x="5308618" y="977062"/>
                  </a:cubicBezTo>
                  <a:cubicBezTo>
                    <a:pt x="5313738" y="982914"/>
                    <a:pt x="5320320" y="986571"/>
                    <a:pt x="5323245" y="984377"/>
                  </a:cubicBezTo>
                  <a:cubicBezTo>
                    <a:pt x="5326902" y="982182"/>
                    <a:pt x="5331291" y="983645"/>
                    <a:pt x="5334216" y="988034"/>
                  </a:cubicBezTo>
                  <a:cubicBezTo>
                    <a:pt x="5340067" y="997543"/>
                    <a:pt x="5342993" y="997543"/>
                    <a:pt x="5349575" y="986571"/>
                  </a:cubicBezTo>
                  <a:close/>
                  <a:moveTo>
                    <a:pt x="5999035" y="989497"/>
                  </a:moveTo>
                  <a:cubicBezTo>
                    <a:pt x="6001229" y="985839"/>
                    <a:pt x="5998303" y="982914"/>
                    <a:pt x="5992452" y="982914"/>
                  </a:cubicBezTo>
                  <a:cubicBezTo>
                    <a:pt x="5986601" y="982914"/>
                    <a:pt x="5983676" y="985839"/>
                    <a:pt x="5985870" y="989497"/>
                  </a:cubicBezTo>
                  <a:cubicBezTo>
                    <a:pt x="5988064" y="992423"/>
                    <a:pt x="5990990" y="995349"/>
                    <a:pt x="5992452" y="995349"/>
                  </a:cubicBezTo>
                  <a:cubicBezTo>
                    <a:pt x="5993915" y="995349"/>
                    <a:pt x="5996841" y="992423"/>
                    <a:pt x="5999035" y="989497"/>
                  </a:cubicBezTo>
                  <a:close/>
                  <a:moveTo>
                    <a:pt x="6042186" y="984377"/>
                  </a:moveTo>
                  <a:cubicBezTo>
                    <a:pt x="6039992" y="977793"/>
                    <a:pt x="6036335" y="974136"/>
                    <a:pt x="6034872" y="976330"/>
                  </a:cubicBezTo>
                  <a:cubicBezTo>
                    <a:pt x="6032678" y="978525"/>
                    <a:pt x="6033409" y="982914"/>
                    <a:pt x="6036335" y="987302"/>
                  </a:cubicBezTo>
                  <a:cubicBezTo>
                    <a:pt x="6042917" y="999006"/>
                    <a:pt x="6047305" y="996812"/>
                    <a:pt x="6042186" y="984377"/>
                  </a:cubicBezTo>
                  <a:close/>
                  <a:moveTo>
                    <a:pt x="6351557" y="972673"/>
                  </a:moveTo>
                  <a:cubicBezTo>
                    <a:pt x="6365453" y="956580"/>
                    <a:pt x="6365453" y="956580"/>
                    <a:pt x="6349363" y="965358"/>
                  </a:cubicBezTo>
                  <a:cubicBezTo>
                    <a:pt x="6339855" y="969747"/>
                    <a:pt x="6332541" y="977062"/>
                    <a:pt x="6332541" y="980719"/>
                  </a:cubicBezTo>
                  <a:cubicBezTo>
                    <a:pt x="6332541" y="991691"/>
                    <a:pt x="6336198" y="989497"/>
                    <a:pt x="6351557" y="972673"/>
                  </a:cubicBezTo>
                  <a:close/>
                  <a:moveTo>
                    <a:pt x="6828413" y="962432"/>
                  </a:moveTo>
                  <a:cubicBezTo>
                    <a:pt x="6856936" y="953654"/>
                    <a:pt x="6882534" y="948534"/>
                    <a:pt x="6884728" y="951460"/>
                  </a:cubicBezTo>
                  <a:cubicBezTo>
                    <a:pt x="6889117" y="958775"/>
                    <a:pt x="6917640" y="958043"/>
                    <a:pt x="6917640" y="950728"/>
                  </a:cubicBezTo>
                  <a:cubicBezTo>
                    <a:pt x="6917640" y="941950"/>
                    <a:pt x="6900087" y="932441"/>
                    <a:pt x="6882534" y="930978"/>
                  </a:cubicBezTo>
                  <a:cubicBezTo>
                    <a:pt x="6871564" y="930978"/>
                    <a:pt x="6867907" y="933173"/>
                    <a:pt x="6871564" y="939025"/>
                  </a:cubicBezTo>
                  <a:cubicBezTo>
                    <a:pt x="6874489" y="944145"/>
                    <a:pt x="6871564" y="943413"/>
                    <a:pt x="6864250" y="937562"/>
                  </a:cubicBezTo>
                  <a:cubicBezTo>
                    <a:pt x="6855473" y="930247"/>
                    <a:pt x="6840846" y="928784"/>
                    <a:pt x="6814516" y="931710"/>
                  </a:cubicBezTo>
                  <a:cubicBezTo>
                    <a:pt x="6794769" y="933904"/>
                    <a:pt x="6780142" y="933173"/>
                    <a:pt x="6782336" y="930247"/>
                  </a:cubicBezTo>
                  <a:cubicBezTo>
                    <a:pt x="6783799" y="926589"/>
                    <a:pt x="6780873" y="920006"/>
                    <a:pt x="6775022" y="914886"/>
                  </a:cubicBezTo>
                  <a:cubicBezTo>
                    <a:pt x="6766246" y="907571"/>
                    <a:pt x="6758932" y="907571"/>
                    <a:pt x="6743573" y="914154"/>
                  </a:cubicBezTo>
                  <a:cubicBezTo>
                    <a:pt x="6725289" y="921469"/>
                    <a:pt x="6725289" y="921469"/>
                    <a:pt x="6737722" y="911228"/>
                  </a:cubicBezTo>
                  <a:cubicBezTo>
                    <a:pt x="6749424" y="902450"/>
                    <a:pt x="6750156" y="898793"/>
                    <a:pt x="6741379" y="887821"/>
                  </a:cubicBezTo>
                  <a:cubicBezTo>
                    <a:pt x="6731871" y="875385"/>
                    <a:pt x="6732603" y="875385"/>
                    <a:pt x="6745767" y="886358"/>
                  </a:cubicBezTo>
                  <a:cubicBezTo>
                    <a:pt x="6753812" y="892941"/>
                    <a:pt x="6764783" y="896598"/>
                    <a:pt x="6770634" y="894404"/>
                  </a:cubicBezTo>
                  <a:cubicBezTo>
                    <a:pt x="6776485" y="892941"/>
                    <a:pt x="6778679" y="894404"/>
                    <a:pt x="6776485" y="898061"/>
                  </a:cubicBezTo>
                  <a:cubicBezTo>
                    <a:pt x="6769903" y="908302"/>
                    <a:pt x="6795501" y="930247"/>
                    <a:pt x="6806471" y="922932"/>
                  </a:cubicBezTo>
                  <a:cubicBezTo>
                    <a:pt x="6812322" y="919274"/>
                    <a:pt x="6802083" y="905376"/>
                    <a:pt x="6775022" y="878311"/>
                  </a:cubicBezTo>
                  <a:cubicBezTo>
                    <a:pt x="6741379" y="844663"/>
                    <a:pt x="6734065" y="841006"/>
                    <a:pt x="6723826" y="849052"/>
                  </a:cubicBezTo>
                  <a:cubicBezTo>
                    <a:pt x="6715050" y="856367"/>
                    <a:pt x="6714318" y="860756"/>
                    <a:pt x="6721632" y="870265"/>
                  </a:cubicBezTo>
                  <a:cubicBezTo>
                    <a:pt x="6730409" y="880506"/>
                    <a:pt x="6729677" y="880506"/>
                    <a:pt x="6718707" y="871728"/>
                  </a:cubicBezTo>
                  <a:cubicBezTo>
                    <a:pt x="6707736" y="863682"/>
                    <a:pt x="6703348" y="863682"/>
                    <a:pt x="6694571" y="870997"/>
                  </a:cubicBezTo>
                  <a:cubicBezTo>
                    <a:pt x="6678481" y="884163"/>
                    <a:pt x="6680675" y="897330"/>
                    <a:pt x="6702616" y="914154"/>
                  </a:cubicBezTo>
                  <a:cubicBezTo>
                    <a:pt x="6712856" y="922200"/>
                    <a:pt x="6720169" y="929515"/>
                    <a:pt x="6719438" y="930978"/>
                  </a:cubicBezTo>
                  <a:cubicBezTo>
                    <a:pt x="6717975" y="932441"/>
                    <a:pt x="6720901" y="939756"/>
                    <a:pt x="6725289" y="947802"/>
                  </a:cubicBezTo>
                  <a:cubicBezTo>
                    <a:pt x="6732603" y="960238"/>
                    <a:pt x="6734797" y="960238"/>
                    <a:pt x="6747230" y="951460"/>
                  </a:cubicBezTo>
                  <a:cubicBezTo>
                    <a:pt x="6758932" y="941219"/>
                    <a:pt x="6759663" y="941950"/>
                    <a:pt x="6750887" y="952191"/>
                  </a:cubicBezTo>
                  <a:cubicBezTo>
                    <a:pt x="6739185" y="968284"/>
                    <a:pt x="6747230" y="990228"/>
                    <a:pt x="6763320" y="984377"/>
                  </a:cubicBezTo>
                  <a:cubicBezTo>
                    <a:pt x="6769903" y="981451"/>
                    <a:pt x="6799158" y="971941"/>
                    <a:pt x="6828413" y="962432"/>
                  </a:cubicBezTo>
                  <a:close/>
                  <a:moveTo>
                    <a:pt x="5220853" y="962432"/>
                  </a:moveTo>
                  <a:cubicBezTo>
                    <a:pt x="5215734" y="955849"/>
                    <a:pt x="5209883" y="952923"/>
                    <a:pt x="5207688" y="955117"/>
                  </a:cubicBezTo>
                  <a:cubicBezTo>
                    <a:pt x="5205494" y="956580"/>
                    <a:pt x="5208420" y="963164"/>
                    <a:pt x="5213539" y="969747"/>
                  </a:cubicBezTo>
                  <a:cubicBezTo>
                    <a:pt x="5218659" y="976330"/>
                    <a:pt x="5224510" y="979256"/>
                    <a:pt x="5226704" y="977062"/>
                  </a:cubicBezTo>
                  <a:cubicBezTo>
                    <a:pt x="5228898" y="975599"/>
                    <a:pt x="5225973" y="969015"/>
                    <a:pt x="5220853" y="962432"/>
                  </a:cubicBezTo>
                  <a:close/>
                  <a:moveTo>
                    <a:pt x="5990990" y="969747"/>
                  </a:moveTo>
                  <a:cubicBezTo>
                    <a:pt x="6006349" y="969747"/>
                    <a:pt x="5996841" y="955117"/>
                    <a:pt x="5980019" y="952923"/>
                  </a:cubicBezTo>
                  <a:cubicBezTo>
                    <a:pt x="5958078" y="949997"/>
                    <a:pt x="5957346" y="951460"/>
                    <a:pt x="5963929" y="969015"/>
                  </a:cubicBezTo>
                  <a:cubicBezTo>
                    <a:pt x="5966123" y="975599"/>
                    <a:pt x="5971974" y="978525"/>
                    <a:pt x="5977094" y="975599"/>
                  </a:cubicBezTo>
                  <a:cubicBezTo>
                    <a:pt x="5981482" y="972673"/>
                    <a:pt x="5987333" y="969747"/>
                    <a:pt x="5990990" y="969747"/>
                  </a:cubicBezTo>
                  <a:close/>
                  <a:moveTo>
                    <a:pt x="6338392" y="958775"/>
                  </a:moveTo>
                  <a:cubicBezTo>
                    <a:pt x="6343512" y="958775"/>
                    <a:pt x="6347169" y="955117"/>
                    <a:pt x="6347169" y="950728"/>
                  </a:cubicBezTo>
                  <a:cubicBezTo>
                    <a:pt x="6347169" y="947071"/>
                    <a:pt x="6350094" y="945608"/>
                    <a:pt x="6354482" y="947802"/>
                  </a:cubicBezTo>
                  <a:cubicBezTo>
                    <a:pt x="6362528" y="952923"/>
                    <a:pt x="6374230" y="945608"/>
                    <a:pt x="6412992" y="912691"/>
                  </a:cubicBezTo>
                  <a:cubicBezTo>
                    <a:pt x="6432008" y="895867"/>
                    <a:pt x="6435665" y="890747"/>
                    <a:pt x="6426888" y="885626"/>
                  </a:cubicBezTo>
                  <a:cubicBezTo>
                    <a:pt x="6420306" y="881237"/>
                    <a:pt x="6410798" y="884163"/>
                    <a:pt x="6398365" y="895136"/>
                  </a:cubicBezTo>
                  <a:lnTo>
                    <a:pt x="6380080" y="911228"/>
                  </a:lnTo>
                  <a:lnTo>
                    <a:pt x="6393977" y="895136"/>
                  </a:lnTo>
                  <a:cubicBezTo>
                    <a:pt x="6414455" y="870997"/>
                    <a:pt x="6398365" y="874654"/>
                    <a:pt x="6376424" y="898793"/>
                  </a:cubicBezTo>
                  <a:cubicBezTo>
                    <a:pt x="6366184" y="909765"/>
                    <a:pt x="6361065" y="914886"/>
                    <a:pt x="6364722" y="909765"/>
                  </a:cubicBezTo>
                  <a:cubicBezTo>
                    <a:pt x="6368379" y="903913"/>
                    <a:pt x="6367647" y="900256"/>
                    <a:pt x="6362528" y="900256"/>
                  </a:cubicBezTo>
                  <a:cubicBezTo>
                    <a:pt x="6355214" y="900256"/>
                    <a:pt x="6351557" y="910497"/>
                    <a:pt x="6353751" y="925126"/>
                  </a:cubicBezTo>
                  <a:cubicBezTo>
                    <a:pt x="6355214" y="933904"/>
                    <a:pt x="6339124" y="952191"/>
                    <a:pt x="6332541" y="947802"/>
                  </a:cubicBezTo>
                  <a:cubicBezTo>
                    <a:pt x="6329616" y="945608"/>
                    <a:pt x="6320839" y="953654"/>
                    <a:pt x="6314257" y="964626"/>
                  </a:cubicBezTo>
                  <a:cubicBezTo>
                    <a:pt x="6301092" y="984377"/>
                    <a:pt x="6301092" y="984377"/>
                    <a:pt x="6315720" y="971941"/>
                  </a:cubicBezTo>
                  <a:cubicBezTo>
                    <a:pt x="6323765" y="964626"/>
                    <a:pt x="6334004" y="958775"/>
                    <a:pt x="6338392" y="958775"/>
                  </a:cubicBezTo>
                  <a:close/>
                  <a:moveTo>
                    <a:pt x="7387913" y="975599"/>
                  </a:moveTo>
                  <a:cubicBezTo>
                    <a:pt x="7382794" y="974136"/>
                    <a:pt x="7374017" y="974136"/>
                    <a:pt x="7369629" y="975599"/>
                  </a:cubicBezTo>
                  <a:cubicBezTo>
                    <a:pt x="7364510" y="977793"/>
                    <a:pt x="7368166" y="979256"/>
                    <a:pt x="7378406" y="979256"/>
                  </a:cubicBezTo>
                  <a:cubicBezTo>
                    <a:pt x="7388645" y="979256"/>
                    <a:pt x="7392302" y="977793"/>
                    <a:pt x="7387913" y="975599"/>
                  </a:cubicBezTo>
                  <a:close/>
                  <a:moveTo>
                    <a:pt x="4555303" y="947802"/>
                  </a:moveTo>
                  <a:cubicBezTo>
                    <a:pt x="4555303" y="944145"/>
                    <a:pt x="4551646" y="945608"/>
                    <a:pt x="4547989" y="951460"/>
                  </a:cubicBezTo>
                  <a:cubicBezTo>
                    <a:pt x="4544332" y="957312"/>
                    <a:pt x="4540676" y="966089"/>
                    <a:pt x="4540676" y="969747"/>
                  </a:cubicBezTo>
                  <a:cubicBezTo>
                    <a:pt x="4540676" y="974136"/>
                    <a:pt x="4544332" y="971941"/>
                    <a:pt x="4547989" y="966089"/>
                  </a:cubicBezTo>
                  <a:cubicBezTo>
                    <a:pt x="4551646" y="960238"/>
                    <a:pt x="4555303" y="952191"/>
                    <a:pt x="4555303" y="947802"/>
                  </a:cubicBezTo>
                  <a:close/>
                  <a:moveTo>
                    <a:pt x="5342993" y="957312"/>
                  </a:moveTo>
                  <a:cubicBezTo>
                    <a:pt x="5340798" y="951460"/>
                    <a:pt x="5338604" y="953654"/>
                    <a:pt x="5338604" y="961701"/>
                  </a:cubicBezTo>
                  <a:cubicBezTo>
                    <a:pt x="5337873" y="969747"/>
                    <a:pt x="5340067" y="974136"/>
                    <a:pt x="5342261" y="971210"/>
                  </a:cubicBezTo>
                  <a:cubicBezTo>
                    <a:pt x="5344455" y="969015"/>
                    <a:pt x="5345187" y="962432"/>
                    <a:pt x="5342993" y="957312"/>
                  </a:cubicBezTo>
                  <a:close/>
                  <a:moveTo>
                    <a:pt x="6544640" y="960238"/>
                  </a:moveTo>
                  <a:cubicBezTo>
                    <a:pt x="6544640" y="957312"/>
                    <a:pt x="6539520" y="948534"/>
                    <a:pt x="6533669" y="941219"/>
                  </a:cubicBezTo>
                  <a:cubicBezTo>
                    <a:pt x="6524892" y="930247"/>
                    <a:pt x="6520504" y="928784"/>
                    <a:pt x="6513922" y="935367"/>
                  </a:cubicBezTo>
                  <a:cubicBezTo>
                    <a:pt x="6507340" y="941950"/>
                    <a:pt x="6508802" y="947071"/>
                    <a:pt x="6519042" y="958775"/>
                  </a:cubicBezTo>
                  <a:cubicBezTo>
                    <a:pt x="6530743" y="971941"/>
                    <a:pt x="6544640" y="972673"/>
                    <a:pt x="6544640" y="960238"/>
                  </a:cubicBezTo>
                  <a:close/>
                  <a:moveTo>
                    <a:pt x="6971762" y="967552"/>
                  </a:moveTo>
                  <a:cubicBezTo>
                    <a:pt x="6977613" y="958043"/>
                    <a:pt x="6955672" y="934636"/>
                    <a:pt x="6943238" y="939025"/>
                  </a:cubicBezTo>
                  <a:cubicBezTo>
                    <a:pt x="6932268" y="943413"/>
                    <a:pt x="6927148" y="933173"/>
                    <a:pt x="6938119" y="927321"/>
                  </a:cubicBezTo>
                  <a:cubicBezTo>
                    <a:pt x="6941044" y="925858"/>
                    <a:pt x="6939581" y="925858"/>
                    <a:pt x="6934462" y="926589"/>
                  </a:cubicBezTo>
                  <a:cubicBezTo>
                    <a:pt x="6930074" y="928052"/>
                    <a:pt x="6922028" y="924395"/>
                    <a:pt x="6917640" y="918543"/>
                  </a:cubicBezTo>
                  <a:cubicBezTo>
                    <a:pt x="6911058" y="910497"/>
                    <a:pt x="6912521" y="909765"/>
                    <a:pt x="6926417" y="912691"/>
                  </a:cubicBezTo>
                  <a:cubicBezTo>
                    <a:pt x="6941776" y="917080"/>
                    <a:pt x="6942507" y="916349"/>
                    <a:pt x="6932268" y="903182"/>
                  </a:cubicBezTo>
                  <a:cubicBezTo>
                    <a:pt x="6926417" y="895136"/>
                    <a:pt x="6930074" y="898061"/>
                    <a:pt x="6941776" y="909034"/>
                  </a:cubicBezTo>
                  <a:cubicBezTo>
                    <a:pt x="6952746" y="920737"/>
                    <a:pt x="6961523" y="928052"/>
                    <a:pt x="6961523" y="925858"/>
                  </a:cubicBezTo>
                  <a:cubicBezTo>
                    <a:pt x="6961523" y="923663"/>
                    <a:pt x="6961523" y="920006"/>
                    <a:pt x="6960791" y="917080"/>
                  </a:cubicBezTo>
                  <a:cubicBezTo>
                    <a:pt x="6960791" y="910497"/>
                    <a:pt x="6987121" y="901719"/>
                    <a:pt x="7009062" y="900987"/>
                  </a:cubicBezTo>
                  <a:cubicBezTo>
                    <a:pt x="7021495" y="900256"/>
                    <a:pt x="7021495" y="901719"/>
                    <a:pt x="7012719" y="907571"/>
                  </a:cubicBezTo>
                  <a:cubicBezTo>
                    <a:pt x="6999554" y="916349"/>
                    <a:pt x="7088782" y="912691"/>
                    <a:pt x="7111454" y="903182"/>
                  </a:cubicBezTo>
                  <a:cubicBezTo>
                    <a:pt x="7124619" y="898061"/>
                    <a:pt x="7125350" y="898793"/>
                    <a:pt x="7115111" y="911228"/>
                  </a:cubicBezTo>
                  <a:cubicBezTo>
                    <a:pt x="7105603" y="923663"/>
                    <a:pt x="7105603" y="924395"/>
                    <a:pt x="7115111" y="920737"/>
                  </a:cubicBezTo>
                  <a:cubicBezTo>
                    <a:pt x="7132664" y="914154"/>
                    <a:pt x="7159725" y="927321"/>
                    <a:pt x="7154605" y="939756"/>
                  </a:cubicBezTo>
                  <a:cubicBezTo>
                    <a:pt x="7147292" y="958043"/>
                    <a:pt x="7188980" y="973404"/>
                    <a:pt x="7244564" y="972673"/>
                  </a:cubicBezTo>
                  <a:cubicBezTo>
                    <a:pt x="7280402" y="971941"/>
                    <a:pt x="7289178" y="970478"/>
                    <a:pt x="7276013" y="966089"/>
                  </a:cubicBezTo>
                  <a:cubicBezTo>
                    <a:pt x="7265774" y="963164"/>
                    <a:pt x="7261386" y="960238"/>
                    <a:pt x="7266505" y="959506"/>
                  </a:cubicBezTo>
                  <a:cubicBezTo>
                    <a:pt x="7271625" y="958775"/>
                    <a:pt x="7264311" y="947071"/>
                    <a:pt x="7249684" y="933173"/>
                  </a:cubicBezTo>
                  <a:cubicBezTo>
                    <a:pt x="7232862" y="916349"/>
                    <a:pt x="7218966" y="908302"/>
                    <a:pt x="7207996" y="910497"/>
                  </a:cubicBezTo>
                  <a:cubicBezTo>
                    <a:pt x="7199219" y="911228"/>
                    <a:pt x="7188248" y="908302"/>
                    <a:pt x="7184592" y="902450"/>
                  </a:cubicBezTo>
                  <a:cubicBezTo>
                    <a:pt x="7175084" y="889284"/>
                    <a:pt x="7150948" y="885626"/>
                    <a:pt x="7139246" y="894404"/>
                  </a:cubicBezTo>
                  <a:cubicBezTo>
                    <a:pt x="7134127" y="898061"/>
                    <a:pt x="7126813" y="899524"/>
                    <a:pt x="7123156" y="896598"/>
                  </a:cubicBezTo>
                  <a:cubicBezTo>
                    <a:pt x="7118768" y="894404"/>
                    <a:pt x="7108529" y="895867"/>
                    <a:pt x="7099752" y="900987"/>
                  </a:cubicBezTo>
                  <a:cubicBezTo>
                    <a:pt x="7086588" y="907571"/>
                    <a:pt x="7082199" y="906839"/>
                    <a:pt x="7077080" y="898061"/>
                  </a:cubicBezTo>
                  <a:cubicBezTo>
                    <a:pt x="7073423" y="891478"/>
                    <a:pt x="7066840" y="887089"/>
                    <a:pt x="7061721" y="888552"/>
                  </a:cubicBezTo>
                  <a:cubicBezTo>
                    <a:pt x="7057333" y="889284"/>
                    <a:pt x="7055870" y="889284"/>
                    <a:pt x="7058795" y="887089"/>
                  </a:cubicBezTo>
                  <a:cubicBezTo>
                    <a:pt x="7062452" y="885626"/>
                    <a:pt x="7059527" y="877580"/>
                    <a:pt x="7052213" y="870265"/>
                  </a:cubicBezTo>
                  <a:cubicBezTo>
                    <a:pt x="7038317" y="854904"/>
                    <a:pt x="7001017" y="850515"/>
                    <a:pt x="7009793" y="865876"/>
                  </a:cubicBezTo>
                  <a:cubicBezTo>
                    <a:pt x="7014182" y="873191"/>
                    <a:pt x="7012719" y="873191"/>
                    <a:pt x="7004674" y="865876"/>
                  </a:cubicBezTo>
                  <a:cubicBezTo>
                    <a:pt x="6999554" y="860756"/>
                    <a:pt x="6987121" y="856367"/>
                    <a:pt x="6976881" y="856367"/>
                  </a:cubicBezTo>
                  <a:lnTo>
                    <a:pt x="6959328" y="856367"/>
                  </a:lnTo>
                  <a:lnTo>
                    <a:pt x="6976881" y="876848"/>
                  </a:lnTo>
                  <a:cubicBezTo>
                    <a:pt x="6992972" y="895136"/>
                    <a:pt x="6992240" y="895136"/>
                    <a:pt x="6970299" y="874654"/>
                  </a:cubicBezTo>
                  <a:lnTo>
                    <a:pt x="6945432" y="852709"/>
                  </a:lnTo>
                  <a:lnTo>
                    <a:pt x="6965179" y="850515"/>
                  </a:lnTo>
                  <a:lnTo>
                    <a:pt x="6984927" y="847589"/>
                  </a:lnTo>
                  <a:lnTo>
                    <a:pt x="6968105" y="828571"/>
                  </a:lnTo>
                  <a:lnTo>
                    <a:pt x="6950552" y="808820"/>
                  </a:lnTo>
                  <a:lnTo>
                    <a:pt x="6973225" y="829302"/>
                  </a:lnTo>
                  <a:cubicBezTo>
                    <a:pt x="6984927" y="840274"/>
                    <a:pt x="7003211" y="849052"/>
                    <a:pt x="7012719" y="849052"/>
                  </a:cubicBezTo>
                  <a:cubicBezTo>
                    <a:pt x="7029540" y="849052"/>
                    <a:pt x="7029540" y="849052"/>
                    <a:pt x="7015644" y="832959"/>
                  </a:cubicBezTo>
                  <a:cubicBezTo>
                    <a:pt x="7003942" y="818330"/>
                    <a:pt x="7004674" y="818330"/>
                    <a:pt x="7022958" y="834422"/>
                  </a:cubicBezTo>
                  <a:cubicBezTo>
                    <a:pt x="7034660" y="844663"/>
                    <a:pt x="7054407" y="862950"/>
                    <a:pt x="7066840" y="876117"/>
                  </a:cubicBezTo>
                  <a:lnTo>
                    <a:pt x="7088782" y="899524"/>
                  </a:lnTo>
                  <a:lnTo>
                    <a:pt x="7121693" y="880506"/>
                  </a:lnTo>
                  <a:cubicBezTo>
                    <a:pt x="7163382" y="856367"/>
                    <a:pt x="7162650" y="857098"/>
                    <a:pt x="7157531" y="851978"/>
                  </a:cubicBezTo>
                  <a:cubicBezTo>
                    <a:pt x="7154605" y="849784"/>
                    <a:pt x="7143635" y="853441"/>
                    <a:pt x="7132664" y="860756"/>
                  </a:cubicBezTo>
                  <a:cubicBezTo>
                    <a:pt x="7109991" y="876117"/>
                    <a:pt x="7082931" y="881969"/>
                    <a:pt x="7089513" y="870997"/>
                  </a:cubicBezTo>
                  <a:cubicBezTo>
                    <a:pt x="7091707" y="867339"/>
                    <a:pt x="7088050" y="863682"/>
                    <a:pt x="7081468" y="863682"/>
                  </a:cubicBezTo>
                  <a:cubicBezTo>
                    <a:pt x="7074154" y="863682"/>
                    <a:pt x="7071229" y="861487"/>
                    <a:pt x="7074154" y="858561"/>
                  </a:cubicBezTo>
                  <a:cubicBezTo>
                    <a:pt x="7076348" y="855635"/>
                    <a:pt x="7064646" y="839543"/>
                    <a:pt x="7047825" y="821987"/>
                  </a:cubicBezTo>
                  <a:cubicBezTo>
                    <a:pt x="7017107" y="790533"/>
                    <a:pt x="7016376" y="790533"/>
                    <a:pt x="6961523" y="789070"/>
                  </a:cubicBezTo>
                  <a:lnTo>
                    <a:pt x="6906670" y="787607"/>
                  </a:lnTo>
                  <a:lnTo>
                    <a:pt x="6957134" y="785413"/>
                  </a:lnTo>
                  <a:lnTo>
                    <a:pt x="7007599" y="782487"/>
                  </a:lnTo>
                  <a:lnTo>
                    <a:pt x="6983464" y="757617"/>
                  </a:lnTo>
                  <a:cubicBezTo>
                    <a:pt x="6968105" y="741524"/>
                    <a:pt x="6951283" y="732015"/>
                    <a:pt x="6940313" y="732015"/>
                  </a:cubicBezTo>
                  <a:lnTo>
                    <a:pt x="6922760" y="732015"/>
                  </a:lnTo>
                  <a:lnTo>
                    <a:pt x="6940313" y="751765"/>
                  </a:lnTo>
                  <a:cubicBezTo>
                    <a:pt x="6949821" y="762737"/>
                    <a:pt x="6938119" y="755422"/>
                    <a:pt x="6913983" y="734941"/>
                  </a:cubicBezTo>
                  <a:cubicBezTo>
                    <a:pt x="6889848" y="714459"/>
                    <a:pt x="6861324" y="691052"/>
                    <a:pt x="6849622" y="683005"/>
                  </a:cubicBezTo>
                  <a:cubicBezTo>
                    <a:pt x="6838652" y="674227"/>
                    <a:pt x="6832069" y="666181"/>
                    <a:pt x="6834995" y="664718"/>
                  </a:cubicBezTo>
                  <a:cubicBezTo>
                    <a:pt x="6838652" y="662524"/>
                    <a:pt x="6836458" y="662524"/>
                    <a:pt x="6831338" y="663987"/>
                  </a:cubicBezTo>
                  <a:cubicBezTo>
                    <a:pt x="6826218" y="664718"/>
                    <a:pt x="6813054" y="660329"/>
                    <a:pt x="6802083" y="653746"/>
                  </a:cubicBezTo>
                  <a:cubicBezTo>
                    <a:pt x="6782336" y="642042"/>
                    <a:pt x="6813785" y="675690"/>
                    <a:pt x="6862787" y="718117"/>
                  </a:cubicBezTo>
                  <a:cubicBezTo>
                    <a:pt x="6875221" y="728357"/>
                    <a:pt x="6892773" y="745913"/>
                    <a:pt x="6903013" y="758348"/>
                  </a:cubicBezTo>
                  <a:lnTo>
                    <a:pt x="6921297" y="779561"/>
                  </a:lnTo>
                  <a:lnTo>
                    <a:pt x="6895699" y="757617"/>
                  </a:lnTo>
                  <a:cubicBezTo>
                    <a:pt x="6881803" y="745913"/>
                    <a:pt x="6867907" y="732015"/>
                    <a:pt x="6864981" y="727626"/>
                  </a:cubicBezTo>
                  <a:cubicBezTo>
                    <a:pt x="6857668" y="715922"/>
                    <a:pt x="6782336" y="658866"/>
                    <a:pt x="6775022" y="658866"/>
                  </a:cubicBezTo>
                  <a:cubicBezTo>
                    <a:pt x="6771365" y="658866"/>
                    <a:pt x="6788187" y="678616"/>
                    <a:pt x="6812322" y="702024"/>
                  </a:cubicBezTo>
                  <a:cubicBezTo>
                    <a:pt x="6875952" y="765663"/>
                    <a:pt x="6954940" y="849052"/>
                    <a:pt x="6924954" y="821256"/>
                  </a:cubicBezTo>
                  <a:cubicBezTo>
                    <a:pt x="6910326" y="808820"/>
                    <a:pt x="6892042" y="797848"/>
                    <a:pt x="6884728" y="797848"/>
                  </a:cubicBezTo>
                  <a:cubicBezTo>
                    <a:pt x="6874489" y="797848"/>
                    <a:pt x="6873026" y="795654"/>
                    <a:pt x="6878877" y="791996"/>
                  </a:cubicBezTo>
                  <a:cubicBezTo>
                    <a:pt x="6885460" y="788339"/>
                    <a:pt x="6875221" y="774441"/>
                    <a:pt x="6847428" y="746644"/>
                  </a:cubicBezTo>
                  <a:cubicBezTo>
                    <a:pt x="6819636" y="719579"/>
                    <a:pt x="6805009" y="710070"/>
                    <a:pt x="6799889" y="715191"/>
                  </a:cubicBezTo>
                  <a:cubicBezTo>
                    <a:pt x="6794769" y="720311"/>
                    <a:pt x="6798426" y="727626"/>
                    <a:pt x="6812322" y="738598"/>
                  </a:cubicBezTo>
                  <a:cubicBezTo>
                    <a:pt x="6823293" y="746644"/>
                    <a:pt x="6827681" y="753959"/>
                    <a:pt x="6822562" y="753959"/>
                  </a:cubicBezTo>
                  <a:cubicBezTo>
                    <a:pt x="6817442" y="753959"/>
                    <a:pt x="6807203" y="745913"/>
                    <a:pt x="6799889" y="735672"/>
                  </a:cubicBezTo>
                  <a:cubicBezTo>
                    <a:pt x="6786724" y="719579"/>
                    <a:pt x="6758201" y="716654"/>
                    <a:pt x="6768440" y="732746"/>
                  </a:cubicBezTo>
                  <a:cubicBezTo>
                    <a:pt x="6770634" y="736404"/>
                    <a:pt x="6766977" y="737135"/>
                    <a:pt x="6761126" y="734941"/>
                  </a:cubicBezTo>
                  <a:cubicBezTo>
                    <a:pt x="6742110" y="727626"/>
                    <a:pt x="6747961" y="740793"/>
                    <a:pt x="6773560" y="763468"/>
                  </a:cubicBezTo>
                  <a:cubicBezTo>
                    <a:pt x="6785993" y="775172"/>
                    <a:pt x="6791113" y="780293"/>
                    <a:pt x="6783799" y="775172"/>
                  </a:cubicBezTo>
                  <a:cubicBezTo>
                    <a:pt x="6772828" y="767857"/>
                    <a:pt x="6769171" y="767857"/>
                    <a:pt x="6764783" y="775172"/>
                  </a:cubicBezTo>
                  <a:cubicBezTo>
                    <a:pt x="6760395" y="781756"/>
                    <a:pt x="6756738" y="781024"/>
                    <a:pt x="6749424" y="772246"/>
                  </a:cubicBezTo>
                  <a:cubicBezTo>
                    <a:pt x="6741379" y="762737"/>
                    <a:pt x="6742110" y="762006"/>
                    <a:pt x="6753812" y="766394"/>
                  </a:cubicBezTo>
                  <a:cubicBezTo>
                    <a:pt x="6766246" y="770783"/>
                    <a:pt x="6766246" y="770052"/>
                    <a:pt x="6757469" y="759080"/>
                  </a:cubicBezTo>
                  <a:cubicBezTo>
                    <a:pt x="6747230" y="745913"/>
                    <a:pt x="6723095" y="741524"/>
                    <a:pt x="6731140" y="753959"/>
                  </a:cubicBezTo>
                  <a:cubicBezTo>
                    <a:pt x="6734065" y="758348"/>
                    <a:pt x="6730409" y="759080"/>
                    <a:pt x="6722363" y="756885"/>
                  </a:cubicBezTo>
                  <a:cubicBezTo>
                    <a:pt x="6715050" y="753959"/>
                    <a:pt x="6722363" y="764931"/>
                    <a:pt x="6739185" y="780293"/>
                  </a:cubicBezTo>
                  <a:cubicBezTo>
                    <a:pt x="6755275" y="796385"/>
                    <a:pt x="6761126" y="802969"/>
                    <a:pt x="6752350" y="795654"/>
                  </a:cubicBezTo>
                  <a:cubicBezTo>
                    <a:pt x="6732603" y="778830"/>
                    <a:pt x="6722363" y="791265"/>
                    <a:pt x="6742110" y="808820"/>
                  </a:cubicBezTo>
                  <a:cubicBezTo>
                    <a:pt x="6751618" y="817598"/>
                    <a:pt x="6761858" y="819793"/>
                    <a:pt x="6775754" y="816867"/>
                  </a:cubicBezTo>
                  <a:cubicBezTo>
                    <a:pt x="6794769" y="811746"/>
                    <a:pt x="6794769" y="811746"/>
                    <a:pt x="6781605" y="795654"/>
                  </a:cubicBezTo>
                  <a:cubicBezTo>
                    <a:pt x="6767709" y="779561"/>
                    <a:pt x="6768440" y="779561"/>
                    <a:pt x="6786724" y="796385"/>
                  </a:cubicBezTo>
                  <a:cubicBezTo>
                    <a:pt x="6805740" y="813209"/>
                    <a:pt x="6821830" y="811015"/>
                    <a:pt x="6807203" y="792728"/>
                  </a:cubicBezTo>
                  <a:cubicBezTo>
                    <a:pt x="6787456" y="769320"/>
                    <a:pt x="6807934" y="786876"/>
                    <a:pt x="6840846" y="821256"/>
                  </a:cubicBezTo>
                  <a:cubicBezTo>
                    <a:pt x="6861324" y="842469"/>
                    <a:pt x="6865713" y="849052"/>
                    <a:pt x="6851817" y="835885"/>
                  </a:cubicBezTo>
                  <a:cubicBezTo>
                    <a:pt x="6810860" y="798580"/>
                    <a:pt x="6800620" y="808820"/>
                    <a:pt x="6839383" y="847589"/>
                  </a:cubicBezTo>
                  <a:lnTo>
                    <a:pt x="6874489" y="883432"/>
                  </a:lnTo>
                  <a:lnTo>
                    <a:pt x="6851085" y="879774"/>
                  </a:lnTo>
                  <a:cubicBezTo>
                    <a:pt x="6831338" y="876848"/>
                    <a:pt x="6828413" y="878311"/>
                    <a:pt x="6832069" y="887821"/>
                  </a:cubicBezTo>
                  <a:cubicBezTo>
                    <a:pt x="6838652" y="906108"/>
                    <a:pt x="6816711" y="889284"/>
                    <a:pt x="6790381" y="857098"/>
                  </a:cubicBezTo>
                  <a:lnTo>
                    <a:pt x="6768440" y="830765"/>
                  </a:lnTo>
                  <a:lnTo>
                    <a:pt x="6795501" y="855635"/>
                  </a:lnTo>
                  <a:cubicBezTo>
                    <a:pt x="6829875" y="887821"/>
                    <a:pt x="6840846" y="879043"/>
                    <a:pt x="6807934" y="845395"/>
                  </a:cubicBezTo>
                  <a:cubicBezTo>
                    <a:pt x="6788187" y="824913"/>
                    <a:pt x="6780873" y="821987"/>
                    <a:pt x="6769903" y="827839"/>
                  </a:cubicBezTo>
                  <a:cubicBezTo>
                    <a:pt x="6758932" y="833691"/>
                    <a:pt x="6753081" y="830765"/>
                    <a:pt x="6739185" y="814672"/>
                  </a:cubicBezTo>
                  <a:cubicBezTo>
                    <a:pt x="6726020" y="799311"/>
                    <a:pt x="6718707" y="796385"/>
                    <a:pt x="6712856" y="802237"/>
                  </a:cubicBezTo>
                  <a:cubicBezTo>
                    <a:pt x="6706273" y="808820"/>
                    <a:pt x="6709930" y="814672"/>
                    <a:pt x="6725289" y="826376"/>
                  </a:cubicBezTo>
                  <a:cubicBezTo>
                    <a:pt x="6736259" y="835154"/>
                    <a:pt x="6764052" y="860024"/>
                    <a:pt x="6785993" y="881237"/>
                  </a:cubicBezTo>
                  <a:cubicBezTo>
                    <a:pt x="6823293" y="917812"/>
                    <a:pt x="6829144" y="920006"/>
                    <a:pt x="6861324" y="920006"/>
                  </a:cubicBezTo>
                  <a:cubicBezTo>
                    <a:pt x="6895699" y="920006"/>
                    <a:pt x="6895699" y="920006"/>
                    <a:pt x="6883997" y="904645"/>
                  </a:cubicBezTo>
                  <a:cubicBezTo>
                    <a:pt x="6876683" y="895867"/>
                    <a:pt x="6885460" y="903182"/>
                    <a:pt x="6901550" y="920737"/>
                  </a:cubicBezTo>
                  <a:cubicBezTo>
                    <a:pt x="6918372" y="938293"/>
                    <a:pt x="6935193" y="950728"/>
                    <a:pt x="6938850" y="948534"/>
                  </a:cubicBezTo>
                  <a:cubicBezTo>
                    <a:pt x="6942507" y="946339"/>
                    <a:pt x="6949089" y="949265"/>
                    <a:pt x="6953477" y="954386"/>
                  </a:cubicBezTo>
                  <a:cubicBezTo>
                    <a:pt x="6960791" y="963164"/>
                    <a:pt x="6959328" y="963895"/>
                    <a:pt x="6946164" y="960969"/>
                  </a:cubicBezTo>
                  <a:cubicBezTo>
                    <a:pt x="6935193" y="958043"/>
                    <a:pt x="6931536" y="958775"/>
                    <a:pt x="6935193" y="964626"/>
                  </a:cubicBezTo>
                  <a:cubicBezTo>
                    <a:pt x="6941044" y="974136"/>
                    <a:pt x="6965911" y="976330"/>
                    <a:pt x="6971762" y="967552"/>
                  </a:cubicBezTo>
                  <a:close/>
                  <a:moveTo>
                    <a:pt x="7355733" y="970478"/>
                  </a:moveTo>
                  <a:cubicBezTo>
                    <a:pt x="7354270" y="969015"/>
                    <a:pt x="7343300" y="966089"/>
                    <a:pt x="7330866" y="963164"/>
                  </a:cubicBezTo>
                  <a:cubicBezTo>
                    <a:pt x="7314776" y="959506"/>
                    <a:pt x="7311851" y="960238"/>
                    <a:pt x="7319896" y="966089"/>
                  </a:cubicBezTo>
                  <a:cubicBezTo>
                    <a:pt x="7330135" y="972673"/>
                    <a:pt x="7363047" y="977062"/>
                    <a:pt x="7355733" y="970478"/>
                  </a:cubicBezTo>
                  <a:close/>
                  <a:moveTo>
                    <a:pt x="5231824" y="946339"/>
                  </a:moveTo>
                  <a:cubicBezTo>
                    <a:pt x="5223779" y="940488"/>
                    <a:pt x="5217928" y="933173"/>
                    <a:pt x="5218659" y="930247"/>
                  </a:cubicBezTo>
                  <a:cubicBezTo>
                    <a:pt x="5220853" y="920737"/>
                    <a:pt x="5171851" y="863682"/>
                    <a:pt x="5166000" y="869534"/>
                  </a:cubicBezTo>
                  <a:cubicBezTo>
                    <a:pt x="5162343" y="872460"/>
                    <a:pt x="5162343" y="870265"/>
                    <a:pt x="5165269" y="865145"/>
                  </a:cubicBezTo>
                  <a:cubicBezTo>
                    <a:pt x="5169657" y="857830"/>
                    <a:pt x="5178433" y="862950"/>
                    <a:pt x="5197449" y="882700"/>
                  </a:cubicBezTo>
                  <a:cubicBezTo>
                    <a:pt x="5212077" y="898061"/>
                    <a:pt x="5224510" y="914886"/>
                    <a:pt x="5225973" y="920737"/>
                  </a:cubicBezTo>
                  <a:cubicBezTo>
                    <a:pt x="5228167" y="937562"/>
                    <a:pt x="5247914" y="953654"/>
                    <a:pt x="5257422" y="947802"/>
                  </a:cubicBezTo>
                  <a:cubicBezTo>
                    <a:pt x="5264004" y="943413"/>
                    <a:pt x="5261810" y="938293"/>
                    <a:pt x="5250108" y="929515"/>
                  </a:cubicBezTo>
                  <a:cubicBezTo>
                    <a:pt x="5237675" y="920006"/>
                    <a:pt x="5235481" y="915617"/>
                    <a:pt x="5242794" y="911228"/>
                  </a:cubicBezTo>
                  <a:cubicBezTo>
                    <a:pt x="5249377" y="906839"/>
                    <a:pt x="5250839" y="908302"/>
                    <a:pt x="5246451" y="914886"/>
                  </a:cubicBezTo>
                  <a:cubicBezTo>
                    <a:pt x="5242794" y="920737"/>
                    <a:pt x="5243526" y="922932"/>
                    <a:pt x="5248645" y="919274"/>
                  </a:cubicBezTo>
                  <a:cubicBezTo>
                    <a:pt x="5252302" y="917080"/>
                    <a:pt x="5257422" y="919274"/>
                    <a:pt x="5259616" y="923663"/>
                  </a:cubicBezTo>
                  <a:cubicBezTo>
                    <a:pt x="5261079" y="928784"/>
                    <a:pt x="5264736" y="931710"/>
                    <a:pt x="5266930" y="929515"/>
                  </a:cubicBezTo>
                  <a:cubicBezTo>
                    <a:pt x="5272781" y="923663"/>
                    <a:pt x="5262541" y="909034"/>
                    <a:pt x="5250839" y="906108"/>
                  </a:cubicBezTo>
                  <a:cubicBezTo>
                    <a:pt x="5245720" y="904645"/>
                    <a:pt x="5223047" y="884895"/>
                    <a:pt x="5200375" y="861487"/>
                  </a:cubicBezTo>
                  <a:cubicBezTo>
                    <a:pt x="5178433" y="838811"/>
                    <a:pt x="5158686" y="821256"/>
                    <a:pt x="5156492" y="823450"/>
                  </a:cubicBezTo>
                  <a:cubicBezTo>
                    <a:pt x="5154298" y="824913"/>
                    <a:pt x="5157224" y="832959"/>
                    <a:pt x="5163075" y="839543"/>
                  </a:cubicBezTo>
                  <a:cubicBezTo>
                    <a:pt x="5172582" y="851978"/>
                    <a:pt x="5171851" y="851978"/>
                    <a:pt x="5157224" y="839543"/>
                  </a:cubicBezTo>
                  <a:cubicBezTo>
                    <a:pt x="5147716" y="831496"/>
                    <a:pt x="5140402" y="829302"/>
                    <a:pt x="5137477" y="833691"/>
                  </a:cubicBezTo>
                  <a:cubicBezTo>
                    <a:pt x="5134551" y="837348"/>
                    <a:pt x="5139671" y="844663"/>
                    <a:pt x="5147716" y="849052"/>
                  </a:cubicBezTo>
                  <a:cubicBezTo>
                    <a:pt x="5155761" y="853441"/>
                    <a:pt x="5160880" y="859293"/>
                    <a:pt x="5159418" y="862219"/>
                  </a:cubicBezTo>
                  <a:cubicBezTo>
                    <a:pt x="5157224" y="865876"/>
                    <a:pt x="5158686" y="872460"/>
                    <a:pt x="5162343" y="878311"/>
                  </a:cubicBezTo>
                  <a:cubicBezTo>
                    <a:pt x="5166000" y="884163"/>
                    <a:pt x="5166000" y="892210"/>
                    <a:pt x="5161612" y="897330"/>
                  </a:cubicBezTo>
                  <a:cubicBezTo>
                    <a:pt x="5157224" y="902450"/>
                    <a:pt x="5160149" y="909765"/>
                    <a:pt x="5169657" y="918543"/>
                  </a:cubicBezTo>
                  <a:cubicBezTo>
                    <a:pt x="5182822" y="930978"/>
                    <a:pt x="5184284" y="930978"/>
                    <a:pt x="5179896" y="920006"/>
                  </a:cubicBezTo>
                  <a:cubicBezTo>
                    <a:pt x="5177702" y="913423"/>
                    <a:pt x="5172582" y="907571"/>
                    <a:pt x="5168194" y="907571"/>
                  </a:cubicBezTo>
                  <a:cubicBezTo>
                    <a:pt x="5164537" y="907571"/>
                    <a:pt x="5163806" y="903913"/>
                    <a:pt x="5166000" y="900256"/>
                  </a:cubicBezTo>
                  <a:cubicBezTo>
                    <a:pt x="5171120" y="891478"/>
                    <a:pt x="5213539" y="922932"/>
                    <a:pt x="5208420" y="931710"/>
                  </a:cubicBezTo>
                  <a:cubicBezTo>
                    <a:pt x="5206957" y="934636"/>
                    <a:pt x="5201837" y="934636"/>
                    <a:pt x="5197449" y="932441"/>
                  </a:cubicBezTo>
                  <a:cubicBezTo>
                    <a:pt x="5192330" y="929515"/>
                    <a:pt x="5191598" y="930978"/>
                    <a:pt x="5194524" y="936099"/>
                  </a:cubicBezTo>
                  <a:cubicBezTo>
                    <a:pt x="5197449" y="940488"/>
                    <a:pt x="5202569" y="942682"/>
                    <a:pt x="5205494" y="940488"/>
                  </a:cubicBezTo>
                  <a:cubicBezTo>
                    <a:pt x="5209151" y="939025"/>
                    <a:pt x="5217196" y="943413"/>
                    <a:pt x="5224510" y="951460"/>
                  </a:cubicBezTo>
                  <a:cubicBezTo>
                    <a:pt x="5231824" y="959506"/>
                    <a:pt x="5239869" y="963895"/>
                    <a:pt x="5242063" y="961701"/>
                  </a:cubicBezTo>
                  <a:cubicBezTo>
                    <a:pt x="5244257" y="959506"/>
                    <a:pt x="5239869" y="952923"/>
                    <a:pt x="5231824" y="946339"/>
                  </a:cubicBezTo>
                  <a:close/>
                  <a:moveTo>
                    <a:pt x="5330559" y="955849"/>
                  </a:moveTo>
                  <a:cubicBezTo>
                    <a:pt x="5330559" y="949997"/>
                    <a:pt x="5325440" y="944145"/>
                    <a:pt x="5319589" y="941219"/>
                  </a:cubicBezTo>
                  <a:cubicBezTo>
                    <a:pt x="5310081" y="938293"/>
                    <a:pt x="5309349" y="939756"/>
                    <a:pt x="5315932" y="951460"/>
                  </a:cubicBezTo>
                  <a:cubicBezTo>
                    <a:pt x="5325440" y="968284"/>
                    <a:pt x="5330559" y="970478"/>
                    <a:pt x="5330559" y="955849"/>
                  </a:cubicBezTo>
                  <a:close/>
                  <a:moveTo>
                    <a:pt x="5747442" y="936830"/>
                  </a:moveTo>
                  <a:cubicBezTo>
                    <a:pt x="5743054" y="928052"/>
                    <a:pt x="5737203" y="922932"/>
                    <a:pt x="5735009" y="925126"/>
                  </a:cubicBezTo>
                  <a:cubicBezTo>
                    <a:pt x="5732083" y="927321"/>
                    <a:pt x="5735009" y="938293"/>
                    <a:pt x="5740860" y="948534"/>
                  </a:cubicBezTo>
                  <a:cubicBezTo>
                    <a:pt x="5745979" y="958775"/>
                    <a:pt x="5751830" y="963895"/>
                    <a:pt x="5753293" y="959506"/>
                  </a:cubicBezTo>
                  <a:cubicBezTo>
                    <a:pt x="5754756" y="955849"/>
                    <a:pt x="5751830" y="944876"/>
                    <a:pt x="5747442" y="936830"/>
                  </a:cubicBezTo>
                  <a:close/>
                  <a:moveTo>
                    <a:pt x="6029021" y="958775"/>
                  </a:moveTo>
                  <a:cubicBezTo>
                    <a:pt x="6031215" y="954386"/>
                    <a:pt x="6028290" y="953654"/>
                    <a:pt x="6022439" y="955849"/>
                  </a:cubicBezTo>
                  <a:cubicBezTo>
                    <a:pt x="6009274" y="960969"/>
                    <a:pt x="6007080" y="966089"/>
                    <a:pt x="6017319" y="966089"/>
                  </a:cubicBezTo>
                  <a:cubicBezTo>
                    <a:pt x="6021707" y="966089"/>
                    <a:pt x="6026827" y="963164"/>
                    <a:pt x="6029021" y="958775"/>
                  </a:cubicBezTo>
                  <a:close/>
                  <a:moveTo>
                    <a:pt x="6609732" y="955849"/>
                  </a:moveTo>
                  <a:cubicBezTo>
                    <a:pt x="6617046" y="947071"/>
                    <a:pt x="6615583" y="943413"/>
                    <a:pt x="6603149" y="936830"/>
                  </a:cubicBezTo>
                  <a:cubicBezTo>
                    <a:pt x="6581940" y="925126"/>
                    <a:pt x="6570238" y="935367"/>
                    <a:pt x="6585597" y="952191"/>
                  </a:cubicBezTo>
                  <a:cubicBezTo>
                    <a:pt x="6600224" y="969015"/>
                    <a:pt x="6599493" y="968284"/>
                    <a:pt x="6609732" y="955849"/>
                  </a:cubicBezTo>
                  <a:close/>
                  <a:moveTo>
                    <a:pt x="5986601" y="933904"/>
                  </a:moveTo>
                  <a:cubicBezTo>
                    <a:pt x="5986601" y="928784"/>
                    <a:pt x="5977825" y="924395"/>
                    <a:pt x="5966854" y="923663"/>
                  </a:cubicBezTo>
                  <a:cubicBezTo>
                    <a:pt x="5952958" y="922932"/>
                    <a:pt x="5947839" y="925858"/>
                    <a:pt x="5947839" y="935367"/>
                  </a:cubicBezTo>
                  <a:cubicBezTo>
                    <a:pt x="5947839" y="945608"/>
                    <a:pt x="5952958" y="947802"/>
                    <a:pt x="5966854" y="945608"/>
                  </a:cubicBezTo>
                  <a:cubicBezTo>
                    <a:pt x="5977825" y="944145"/>
                    <a:pt x="5986601" y="939025"/>
                    <a:pt x="5986601" y="933904"/>
                  </a:cubicBezTo>
                  <a:close/>
                  <a:moveTo>
                    <a:pt x="6020245" y="933173"/>
                  </a:moveTo>
                  <a:cubicBezTo>
                    <a:pt x="6015125" y="919274"/>
                    <a:pt x="5996109" y="918543"/>
                    <a:pt x="5996109" y="932441"/>
                  </a:cubicBezTo>
                  <a:cubicBezTo>
                    <a:pt x="5996109" y="943413"/>
                    <a:pt x="6010737" y="951460"/>
                    <a:pt x="6019513" y="946339"/>
                  </a:cubicBezTo>
                  <a:cubicBezTo>
                    <a:pt x="6022439" y="944876"/>
                    <a:pt x="6023170" y="939025"/>
                    <a:pt x="6020245" y="933173"/>
                  </a:cubicBezTo>
                  <a:close/>
                  <a:moveTo>
                    <a:pt x="6571700" y="932441"/>
                  </a:moveTo>
                  <a:cubicBezTo>
                    <a:pt x="6587791" y="914886"/>
                    <a:pt x="6588522" y="911960"/>
                    <a:pt x="6579014" y="901719"/>
                  </a:cubicBezTo>
                  <a:cubicBezTo>
                    <a:pt x="6573163" y="895867"/>
                    <a:pt x="6564387" y="893673"/>
                    <a:pt x="6559998" y="895867"/>
                  </a:cubicBezTo>
                  <a:cubicBezTo>
                    <a:pt x="6548296" y="903182"/>
                    <a:pt x="6550491" y="914886"/>
                    <a:pt x="6563655" y="914886"/>
                  </a:cubicBezTo>
                  <a:cubicBezTo>
                    <a:pt x="6569506" y="914886"/>
                    <a:pt x="6573163" y="917812"/>
                    <a:pt x="6570969" y="921469"/>
                  </a:cubicBezTo>
                  <a:cubicBezTo>
                    <a:pt x="6565118" y="930978"/>
                    <a:pt x="6530743" y="922200"/>
                    <a:pt x="6534400" y="911960"/>
                  </a:cubicBezTo>
                  <a:cubicBezTo>
                    <a:pt x="6538789" y="899524"/>
                    <a:pt x="6518310" y="881969"/>
                    <a:pt x="6511728" y="892210"/>
                  </a:cubicBezTo>
                  <a:cubicBezTo>
                    <a:pt x="6508071" y="898793"/>
                    <a:pt x="6543177" y="951460"/>
                    <a:pt x="6551222" y="951460"/>
                  </a:cubicBezTo>
                  <a:cubicBezTo>
                    <a:pt x="6552685" y="951460"/>
                    <a:pt x="6562193" y="942682"/>
                    <a:pt x="6571700" y="932441"/>
                  </a:cubicBezTo>
                  <a:close/>
                  <a:moveTo>
                    <a:pt x="2802931" y="928784"/>
                  </a:moveTo>
                  <a:cubicBezTo>
                    <a:pt x="2800737" y="925126"/>
                    <a:pt x="2795618" y="923663"/>
                    <a:pt x="2791961" y="926589"/>
                  </a:cubicBezTo>
                  <a:cubicBezTo>
                    <a:pt x="2788304" y="928784"/>
                    <a:pt x="2786841" y="933904"/>
                    <a:pt x="2789767" y="937562"/>
                  </a:cubicBezTo>
                  <a:cubicBezTo>
                    <a:pt x="2791961" y="941219"/>
                    <a:pt x="2797080" y="942682"/>
                    <a:pt x="2800737" y="939756"/>
                  </a:cubicBezTo>
                  <a:cubicBezTo>
                    <a:pt x="2804394" y="937562"/>
                    <a:pt x="2805857" y="932441"/>
                    <a:pt x="2802931" y="928784"/>
                  </a:cubicBezTo>
                  <a:close/>
                  <a:moveTo>
                    <a:pt x="5513403" y="937562"/>
                  </a:moveTo>
                  <a:cubicBezTo>
                    <a:pt x="5531687" y="932441"/>
                    <a:pt x="5531687" y="932441"/>
                    <a:pt x="5515597" y="928052"/>
                  </a:cubicBezTo>
                  <a:cubicBezTo>
                    <a:pt x="5506089" y="925858"/>
                    <a:pt x="5498775" y="926589"/>
                    <a:pt x="5498775" y="929515"/>
                  </a:cubicBezTo>
                  <a:cubicBezTo>
                    <a:pt x="5498775" y="933173"/>
                    <a:pt x="5492924" y="937562"/>
                    <a:pt x="5486342" y="939025"/>
                  </a:cubicBezTo>
                  <a:cubicBezTo>
                    <a:pt x="5477565" y="941219"/>
                    <a:pt x="5476834" y="942682"/>
                    <a:pt x="5484148" y="942682"/>
                  </a:cubicBezTo>
                  <a:cubicBezTo>
                    <a:pt x="5489999" y="942682"/>
                    <a:pt x="5503163" y="940488"/>
                    <a:pt x="5513403" y="937562"/>
                  </a:cubicBezTo>
                  <a:close/>
                  <a:moveTo>
                    <a:pt x="7148023" y="936830"/>
                  </a:moveTo>
                  <a:cubicBezTo>
                    <a:pt x="7150217" y="933173"/>
                    <a:pt x="7147292" y="929515"/>
                    <a:pt x="7140709" y="929515"/>
                  </a:cubicBezTo>
                  <a:cubicBezTo>
                    <a:pt x="7134127" y="929515"/>
                    <a:pt x="7131201" y="933173"/>
                    <a:pt x="7133395" y="936830"/>
                  </a:cubicBezTo>
                  <a:cubicBezTo>
                    <a:pt x="7135590" y="941219"/>
                    <a:pt x="7139246" y="944145"/>
                    <a:pt x="7140709" y="944145"/>
                  </a:cubicBezTo>
                  <a:cubicBezTo>
                    <a:pt x="7142172" y="944145"/>
                    <a:pt x="7145829" y="941219"/>
                    <a:pt x="7148023" y="936830"/>
                  </a:cubicBezTo>
                  <a:close/>
                  <a:moveTo>
                    <a:pt x="6635330" y="930978"/>
                  </a:moveTo>
                  <a:cubicBezTo>
                    <a:pt x="6641181" y="921469"/>
                    <a:pt x="6591448" y="876117"/>
                    <a:pt x="6581940" y="881237"/>
                  </a:cubicBezTo>
                  <a:cubicBezTo>
                    <a:pt x="6577551" y="884163"/>
                    <a:pt x="6575357" y="881969"/>
                    <a:pt x="6578283" y="876117"/>
                  </a:cubicBezTo>
                  <a:cubicBezTo>
                    <a:pt x="6582671" y="863682"/>
                    <a:pt x="6570238" y="853441"/>
                    <a:pt x="6558536" y="860756"/>
                  </a:cubicBezTo>
                  <a:cubicBezTo>
                    <a:pt x="6547565" y="867339"/>
                    <a:pt x="6588522" y="909034"/>
                    <a:pt x="6601687" y="903913"/>
                  </a:cubicBezTo>
                  <a:cubicBezTo>
                    <a:pt x="6606806" y="902450"/>
                    <a:pt x="6609732" y="903182"/>
                    <a:pt x="6606806" y="906839"/>
                  </a:cubicBezTo>
                  <a:cubicBezTo>
                    <a:pt x="6600955" y="917080"/>
                    <a:pt x="6610463" y="936830"/>
                    <a:pt x="6621434" y="936830"/>
                  </a:cubicBezTo>
                  <a:cubicBezTo>
                    <a:pt x="6627285" y="936830"/>
                    <a:pt x="6633136" y="933904"/>
                    <a:pt x="6635330" y="930978"/>
                  </a:cubicBezTo>
                  <a:close/>
                  <a:moveTo>
                    <a:pt x="2843888" y="921469"/>
                  </a:moveTo>
                  <a:cubicBezTo>
                    <a:pt x="2852665" y="915617"/>
                    <a:pt x="2851202" y="914886"/>
                    <a:pt x="2837306" y="918543"/>
                  </a:cubicBezTo>
                  <a:cubicBezTo>
                    <a:pt x="2825604" y="922200"/>
                    <a:pt x="2821947" y="921469"/>
                    <a:pt x="2824873" y="915617"/>
                  </a:cubicBezTo>
                  <a:cubicBezTo>
                    <a:pt x="2827798" y="911228"/>
                    <a:pt x="2827067" y="907571"/>
                    <a:pt x="2822679" y="907571"/>
                  </a:cubicBezTo>
                  <a:cubicBezTo>
                    <a:pt x="2810977" y="907571"/>
                    <a:pt x="2806588" y="920737"/>
                    <a:pt x="2816096" y="924395"/>
                  </a:cubicBezTo>
                  <a:cubicBezTo>
                    <a:pt x="2829992" y="930247"/>
                    <a:pt x="2832186" y="930247"/>
                    <a:pt x="2843888" y="921469"/>
                  </a:cubicBezTo>
                  <a:close/>
                  <a:moveTo>
                    <a:pt x="3246144" y="918543"/>
                  </a:moveTo>
                  <a:cubicBezTo>
                    <a:pt x="3241024" y="912691"/>
                    <a:pt x="3234442" y="909765"/>
                    <a:pt x="3230785" y="911228"/>
                  </a:cubicBezTo>
                  <a:cubicBezTo>
                    <a:pt x="3227860" y="913423"/>
                    <a:pt x="3225665" y="908302"/>
                    <a:pt x="3226397" y="900256"/>
                  </a:cubicBezTo>
                  <a:cubicBezTo>
                    <a:pt x="3227128" y="892210"/>
                    <a:pt x="3232248" y="885626"/>
                    <a:pt x="3238830" y="885626"/>
                  </a:cubicBezTo>
                  <a:cubicBezTo>
                    <a:pt x="3245413" y="885626"/>
                    <a:pt x="3253458" y="882700"/>
                    <a:pt x="3257846" y="879043"/>
                  </a:cubicBezTo>
                  <a:cubicBezTo>
                    <a:pt x="3261503" y="875385"/>
                    <a:pt x="3271011" y="875385"/>
                    <a:pt x="3279056" y="878311"/>
                  </a:cubicBezTo>
                  <a:cubicBezTo>
                    <a:pt x="3292221" y="884163"/>
                    <a:pt x="3292221" y="884895"/>
                    <a:pt x="3275399" y="884895"/>
                  </a:cubicBezTo>
                  <a:cubicBezTo>
                    <a:pt x="3265160" y="885626"/>
                    <a:pt x="3251995" y="889284"/>
                    <a:pt x="3246144" y="893673"/>
                  </a:cubicBezTo>
                  <a:cubicBezTo>
                    <a:pt x="3222009" y="911228"/>
                    <a:pt x="3334640" y="893673"/>
                    <a:pt x="3367552" y="875385"/>
                  </a:cubicBezTo>
                  <a:cubicBezTo>
                    <a:pt x="3385836" y="865145"/>
                    <a:pt x="3398270" y="860024"/>
                    <a:pt x="3396076" y="862950"/>
                  </a:cubicBezTo>
                  <a:cubicBezTo>
                    <a:pt x="3394613" y="866608"/>
                    <a:pt x="3401195" y="870997"/>
                    <a:pt x="3410703" y="873191"/>
                  </a:cubicBezTo>
                  <a:cubicBezTo>
                    <a:pt x="3420942" y="874654"/>
                    <a:pt x="3427525" y="874654"/>
                    <a:pt x="3425331" y="872460"/>
                  </a:cubicBezTo>
                  <a:cubicBezTo>
                    <a:pt x="3423136" y="870265"/>
                    <a:pt x="3428987" y="860756"/>
                    <a:pt x="3437764" y="851247"/>
                  </a:cubicBezTo>
                  <a:cubicBezTo>
                    <a:pt x="3456780" y="830765"/>
                    <a:pt x="3441421" y="827839"/>
                    <a:pt x="3418748" y="847589"/>
                  </a:cubicBezTo>
                  <a:cubicBezTo>
                    <a:pt x="3406315" y="857098"/>
                    <a:pt x="3405583" y="857830"/>
                    <a:pt x="3412897" y="848321"/>
                  </a:cubicBezTo>
                  <a:cubicBezTo>
                    <a:pt x="3420211" y="838080"/>
                    <a:pt x="3419480" y="835885"/>
                    <a:pt x="3407046" y="832228"/>
                  </a:cubicBezTo>
                  <a:cubicBezTo>
                    <a:pt x="3399001" y="830033"/>
                    <a:pt x="3392419" y="830765"/>
                    <a:pt x="3392419" y="832959"/>
                  </a:cubicBezTo>
                  <a:cubicBezTo>
                    <a:pt x="3392419" y="841737"/>
                    <a:pt x="3355850" y="855635"/>
                    <a:pt x="3351462" y="848321"/>
                  </a:cubicBezTo>
                  <a:cubicBezTo>
                    <a:pt x="3349268" y="844663"/>
                    <a:pt x="3352193" y="841737"/>
                    <a:pt x="3358044" y="841737"/>
                  </a:cubicBezTo>
                  <a:cubicBezTo>
                    <a:pt x="3363895" y="841737"/>
                    <a:pt x="3377791" y="834422"/>
                    <a:pt x="3388762" y="825645"/>
                  </a:cubicBezTo>
                  <a:cubicBezTo>
                    <a:pt x="3407778" y="811015"/>
                    <a:pt x="3407778" y="809552"/>
                    <a:pt x="3395344" y="804432"/>
                  </a:cubicBezTo>
                  <a:cubicBezTo>
                    <a:pt x="3383642" y="800043"/>
                    <a:pt x="3385105" y="798580"/>
                    <a:pt x="3401927" y="798580"/>
                  </a:cubicBezTo>
                  <a:cubicBezTo>
                    <a:pt x="3412897" y="797848"/>
                    <a:pt x="3421674" y="794922"/>
                    <a:pt x="3421674" y="790533"/>
                  </a:cubicBezTo>
                  <a:cubicBezTo>
                    <a:pt x="3421674" y="782487"/>
                    <a:pt x="3390225" y="780293"/>
                    <a:pt x="3382911" y="788339"/>
                  </a:cubicBezTo>
                  <a:cubicBezTo>
                    <a:pt x="3379985" y="790533"/>
                    <a:pt x="3365358" y="794191"/>
                    <a:pt x="3349999" y="795654"/>
                  </a:cubicBezTo>
                  <a:cubicBezTo>
                    <a:pt x="3335372" y="797117"/>
                    <a:pt x="3295146" y="811015"/>
                    <a:pt x="3260771" y="827108"/>
                  </a:cubicBezTo>
                  <a:cubicBezTo>
                    <a:pt x="3226397" y="842469"/>
                    <a:pt x="3186903" y="857830"/>
                    <a:pt x="3173007" y="861487"/>
                  </a:cubicBezTo>
                  <a:cubicBezTo>
                    <a:pt x="3150334" y="867339"/>
                    <a:pt x="3100601" y="868802"/>
                    <a:pt x="3081585" y="863682"/>
                  </a:cubicBezTo>
                  <a:cubicBezTo>
                    <a:pt x="3077928" y="862950"/>
                    <a:pt x="3069883" y="862219"/>
                    <a:pt x="3064032" y="862950"/>
                  </a:cubicBezTo>
                  <a:cubicBezTo>
                    <a:pt x="3055987" y="863682"/>
                    <a:pt x="3055987" y="865876"/>
                    <a:pt x="3064032" y="876117"/>
                  </a:cubicBezTo>
                  <a:cubicBezTo>
                    <a:pt x="3072808" y="887089"/>
                    <a:pt x="3072808" y="887821"/>
                    <a:pt x="3059644" y="882700"/>
                  </a:cubicBezTo>
                  <a:cubicBezTo>
                    <a:pt x="3047210" y="878311"/>
                    <a:pt x="3047210" y="879774"/>
                    <a:pt x="3062569" y="895867"/>
                  </a:cubicBezTo>
                  <a:cubicBezTo>
                    <a:pt x="3072077" y="906108"/>
                    <a:pt x="3083048" y="912691"/>
                    <a:pt x="3086704" y="910497"/>
                  </a:cubicBezTo>
                  <a:cubicBezTo>
                    <a:pt x="3090361" y="908302"/>
                    <a:pt x="3087436" y="900987"/>
                    <a:pt x="3080122" y="895136"/>
                  </a:cubicBezTo>
                  <a:cubicBezTo>
                    <a:pt x="3067689" y="884895"/>
                    <a:pt x="3067689" y="884895"/>
                    <a:pt x="3081585" y="890015"/>
                  </a:cubicBezTo>
                  <a:cubicBezTo>
                    <a:pt x="3109377" y="899524"/>
                    <a:pt x="3132781" y="900987"/>
                    <a:pt x="3162767" y="894404"/>
                  </a:cubicBezTo>
                  <a:cubicBezTo>
                    <a:pt x="3179589" y="890747"/>
                    <a:pt x="3197873" y="890015"/>
                    <a:pt x="3202993" y="893673"/>
                  </a:cubicBezTo>
                  <a:cubicBezTo>
                    <a:pt x="3208844" y="897330"/>
                    <a:pt x="3201530" y="900256"/>
                    <a:pt x="3183246" y="902450"/>
                  </a:cubicBezTo>
                  <a:lnTo>
                    <a:pt x="3154722" y="905376"/>
                  </a:lnTo>
                  <a:lnTo>
                    <a:pt x="3184709" y="906108"/>
                  </a:lnTo>
                  <a:cubicBezTo>
                    <a:pt x="3201530" y="906839"/>
                    <a:pt x="3219083" y="912691"/>
                    <a:pt x="3224203" y="918543"/>
                  </a:cubicBezTo>
                  <a:cubicBezTo>
                    <a:pt x="3229322" y="924395"/>
                    <a:pt x="3238099" y="929515"/>
                    <a:pt x="3243950" y="929515"/>
                  </a:cubicBezTo>
                  <a:cubicBezTo>
                    <a:pt x="3253458" y="929515"/>
                    <a:pt x="3253458" y="927321"/>
                    <a:pt x="3246144" y="918543"/>
                  </a:cubicBezTo>
                  <a:close/>
                  <a:moveTo>
                    <a:pt x="4967798" y="914154"/>
                  </a:moveTo>
                  <a:cubicBezTo>
                    <a:pt x="4965604" y="910497"/>
                    <a:pt x="4960484" y="909034"/>
                    <a:pt x="4956827" y="911960"/>
                  </a:cubicBezTo>
                  <a:cubicBezTo>
                    <a:pt x="4953170" y="914154"/>
                    <a:pt x="4951708" y="919274"/>
                    <a:pt x="4954633" y="922932"/>
                  </a:cubicBezTo>
                  <a:cubicBezTo>
                    <a:pt x="4956827" y="926589"/>
                    <a:pt x="4961947" y="928052"/>
                    <a:pt x="4965604" y="925126"/>
                  </a:cubicBezTo>
                  <a:cubicBezTo>
                    <a:pt x="4969261" y="922932"/>
                    <a:pt x="4970723" y="917812"/>
                    <a:pt x="4967798" y="914154"/>
                  </a:cubicBezTo>
                  <a:close/>
                  <a:moveTo>
                    <a:pt x="5323245" y="900256"/>
                  </a:moveTo>
                  <a:cubicBezTo>
                    <a:pt x="5315932" y="882700"/>
                    <a:pt x="5312275" y="879774"/>
                    <a:pt x="5304230" y="886358"/>
                  </a:cubicBezTo>
                  <a:cubicBezTo>
                    <a:pt x="5296916" y="892210"/>
                    <a:pt x="5296185" y="898061"/>
                    <a:pt x="5302036" y="909034"/>
                  </a:cubicBezTo>
                  <a:cubicBezTo>
                    <a:pt x="5308618" y="921469"/>
                    <a:pt x="5311543" y="922200"/>
                    <a:pt x="5316663" y="914154"/>
                  </a:cubicBezTo>
                  <a:cubicBezTo>
                    <a:pt x="5321783" y="906108"/>
                    <a:pt x="5323245" y="906839"/>
                    <a:pt x="5323245" y="917812"/>
                  </a:cubicBezTo>
                  <a:cubicBezTo>
                    <a:pt x="5323245" y="925858"/>
                    <a:pt x="5325440" y="929515"/>
                    <a:pt x="5327634" y="927321"/>
                  </a:cubicBezTo>
                  <a:cubicBezTo>
                    <a:pt x="5330559" y="924395"/>
                    <a:pt x="5328365" y="912691"/>
                    <a:pt x="5323245" y="900256"/>
                  </a:cubicBezTo>
                  <a:close/>
                  <a:moveTo>
                    <a:pt x="6510265" y="924395"/>
                  </a:moveTo>
                  <a:cubicBezTo>
                    <a:pt x="6513191" y="922200"/>
                    <a:pt x="6511728" y="915617"/>
                    <a:pt x="6507340" y="909765"/>
                  </a:cubicBezTo>
                  <a:cubicBezTo>
                    <a:pt x="6500757" y="902450"/>
                    <a:pt x="6496369" y="902450"/>
                    <a:pt x="6489055" y="908302"/>
                  </a:cubicBezTo>
                  <a:cubicBezTo>
                    <a:pt x="6483204" y="912691"/>
                    <a:pt x="6481010" y="919274"/>
                    <a:pt x="6483204" y="922932"/>
                  </a:cubicBezTo>
                  <a:cubicBezTo>
                    <a:pt x="6487592" y="930978"/>
                    <a:pt x="6503683" y="931710"/>
                    <a:pt x="6510265" y="924395"/>
                  </a:cubicBezTo>
                  <a:close/>
                  <a:moveTo>
                    <a:pt x="2949938" y="914886"/>
                  </a:moveTo>
                  <a:cubicBezTo>
                    <a:pt x="2947743" y="911228"/>
                    <a:pt x="2941892" y="907571"/>
                    <a:pt x="2938236" y="907571"/>
                  </a:cubicBezTo>
                  <a:cubicBezTo>
                    <a:pt x="2933847" y="907571"/>
                    <a:pt x="2933116" y="911228"/>
                    <a:pt x="2935310" y="914886"/>
                  </a:cubicBezTo>
                  <a:cubicBezTo>
                    <a:pt x="2937504" y="919274"/>
                    <a:pt x="2943355" y="922200"/>
                    <a:pt x="2947012" y="922200"/>
                  </a:cubicBezTo>
                  <a:cubicBezTo>
                    <a:pt x="2951400" y="922200"/>
                    <a:pt x="2952132" y="919274"/>
                    <a:pt x="2949938" y="914886"/>
                  </a:cubicBezTo>
                  <a:close/>
                  <a:moveTo>
                    <a:pt x="6671167" y="890015"/>
                  </a:moveTo>
                  <a:cubicBezTo>
                    <a:pt x="6660197" y="875385"/>
                    <a:pt x="6648495" y="863682"/>
                    <a:pt x="6645569" y="863682"/>
                  </a:cubicBezTo>
                  <a:cubicBezTo>
                    <a:pt x="6636793" y="863682"/>
                    <a:pt x="6638255" y="876848"/>
                    <a:pt x="6647032" y="881969"/>
                  </a:cubicBezTo>
                  <a:cubicBezTo>
                    <a:pt x="6651420" y="884895"/>
                    <a:pt x="6652152" y="890015"/>
                    <a:pt x="6649957" y="894404"/>
                  </a:cubicBezTo>
                  <a:cubicBezTo>
                    <a:pt x="6646301" y="899524"/>
                    <a:pt x="6648495" y="900256"/>
                    <a:pt x="6653614" y="896598"/>
                  </a:cubicBezTo>
                  <a:cubicBezTo>
                    <a:pt x="6659465" y="893673"/>
                    <a:pt x="6667510" y="897330"/>
                    <a:pt x="6674093" y="907571"/>
                  </a:cubicBezTo>
                  <a:cubicBezTo>
                    <a:pt x="6679944" y="916349"/>
                    <a:pt x="6686526" y="921469"/>
                    <a:pt x="6688720" y="919274"/>
                  </a:cubicBezTo>
                  <a:cubicBezTo>
                    <a:pt x="6690914" y="917812"/>
                    <a:pt x="6682869" y="903913"/>
                    <a:pt x="6671167" y="890015"/>
                  </a:cubicBezTo>
                  <a:close/>
                  <a:moveTo>
                    <a:pt x="4694995" y="879043"/>
                  </a:moveTo>
                  <a:cubicBezTo>
                    <a:pt x="4687682" y="872460"/>
                    <a:pt x="4683293" y="862219"/>
                    <a:pt x="4685488" y="856367"/>
                  </a:cubicBezTo>
                  <a:cubicBezTo>
                    <a:pt x="4687682" y="850515"/>
                    <a:pt x="4681831" y="854172"/>
                    <a:pt x="4673054" y="865145"/>
                  </a:cubicBezTo>
                  <a:cubicBezTo>
                    <a:pt x="4654770" y="887821"/>
                    <a:pt x="4654770" y="888552"/>
                    <a:pt x="4669397" y="903913"/>
                  </a:cubicBezTo>
                  <a:cubicBezTo>
                    <a:pt x="4680368" y="914886"/>
                    <a:pt x="4682562" y="914886"/>
                    <a:pt x="4694995" y="903182"/>
                  </a:cubicBezTo>
                  <a:cubicBezTo>
                    <a:pt x="4708160" y="891478"/>
                    <a:pt x="4708160" y="890747"/>
                    <a:pt x="4694995" y="879043"/>
                  </a:cubicBezTo>
                  <a:close/>
                  <a:moveTo>
                    <a:pt x="4767401" y="903182"/>
                  </a:moveTo>
                  <a:cubicBezTo>
                    <a:pt x="4775447" y="894404"/>
                    <a:pt x="4774715" y="890015"/>
                    <a:pt x="4765207" y="879774"/>
                  </a:cubicBezTo>
                  <a:cubicBezTo>
                    <a:pt x="4753505" y="868802"/>
                    <a:pt x="4752043" y="868802"/>
                    <a:pt x="4740341" y="879774"/>
                  </a:cubicBezTo>
                  <a:cubicBezTo>
                    <a:pt x="4730833" y="890015"/>
                    <a:pt x="4730101" y="894404"/>
                    <a:pt x="4738146" y="903182"/>
                  </a:cubicBezTo>
                  <a:cubicBezTo>
                    <a:pt x="4743266" y="909765"/>
                    <a:pt x="4749848" y="914886"/>
                    <a:pt x="4752774" y="914886"/>
                  </a:cubicBezTo>
                  <a:cubicBezTo>
                    <a:pt x="4755699" y="914886"/>
                    <a:pt x="4762282" y="909765"/>
                    <a:pt x="4767401" y="903182"/>
                  </a:cubicBezTo>
                  <a:close/>
                  <a:moveTo>
                    <a:pt x="5879089" y="909034"/>
                  </a:moveTo>
                  <a:cubicBezTo>
                    <a:pt x="5879089" y="905376"/>
                    <a:pt x="5873970" y="896598"/>
                    <a:pt x="5868119" y="888552"/>
                  </a:cubicBezTo>
                  <a:cubicBezTo>
                    <a:pt x="5857880" y="875385"/>
                    <a:pt x="5857880" y="876117"/>
                    <a:pt x="5865193" y="895136"/>
                  </a:cubicBezTo>
                  <a:cubicBezTo>
                    <a:pt x="5873970" y="914886"/>
                    <a:pt x="5879089" y="920006"/>
                    <a:pt x="5879089" y="909034"/>
                  </a:cubicBezTo>
                  <a:close/>
                  <a:moveTo>
                    <a:pt x="6213327" y="807358"/>
                  </a:moveTo>
                  <a:cubicBezTo>
                    <a:pt x="6222104" y="807358"/>
                    <a:pt x="6222104" y="809552"/>
                    <a:pt x="6211133" y="817598"/>
                  </a:cubicBezTo>
                  <a:cubicBezTo>
                    <a:pt x="6203088" y="822719"/>
                    <a:pt x="6179684" y="841006"/>
                    <a:pt x="6157743" y="858561"/>
                  </a:cubicBezTo>
                  <a:cubicBezTo>
                    <a:pt x="6127025" y="882700"/>
                    <a:pt x="6121174" y="890015"/>
                    <a:pt x="6132145" y="892210"/>
                  </a:cubicBezTo>
                  <a:cubicBezTo>
                    <a:pt x="6143115" y="894404"/>
                    <a:pt x="6140921" y="896598"/>
                    <a:pt x="6124100" y="903913"/>
                  </a:cubicBezTo>
                  <a:cubicBezTo>
                    <a:pt x="6106547" y="911960"/>
                    <a:pt x="6105084" y="914154"/>
                    <a:pt x="6116786" y="914154"/>
                  </a:cubicBezTo>
                  <a:cubicBezTo>
                    <a:pt x="6125562" y="914886"/>
                    <a:pt x="6141653" y="906839"/>
                    <a:pt x="6153355" y="896598"/>
                  </a:cubicBezTo>
                  <a:cubicBezTo>
                    <a:pt x="6185535" y="869534"/>
                    <a:pt x="6236731" y="832228"/>
                    <a:pt x="6256478" y="821256"/>
                  </a:cubicBezTo>
                  <a:cubicBezTo>
                    <a:pt x="6265986" y="816135"/>
                    <a:pt x="6292316" y="794922"/>
                    <a:pt x="6315720" y="774441"/>
                  </a:cubicBezTo>
                  <a:cubicBezTo>
                    <a:pt x="6381543" y="715191"/>
                    <a:pt x="6385931" y="712265"/>
                    <a:pt x="6405679" y="707144"/>
                  </a:cubicBezTo>
                  <a:cubicBezTo>
                    <a:pt x="6420306" y="703487"/>
                    <a:pt x="6419575" y="704950"/>
                    <a:pt x="6400559" y="715191"/>
                  </a:cubicBezTo>
                  <a:cubicBezTo>
                    <a:pt x="6387394" y="722505"/>
                    <a:pt x="6371304" y="736404"/>
                    <a:pt x="6364722" y="745181"/>
                  </a:cubicBezTo>
                  <a:cubicBezTo>
                    <a:pt x="6358871" y="753959"/>
                    <a:pt x="6350826" y="759811"/>
                    <a:pt x="6347900" y="757617"/>
                  </a:cubicBezTo>
                  <a:cubicBezTo>
                    <a:pt x="6344243" y="756154"/>
                    <a:pt x="6336198" y="760543"/>
                    <a:pt x="6329616" y="767857"/>
                  </a:cubicBezTo>
                  <a:cubicBezTo>
                    <a:pt x="6317914" y="781024"/>
                    <a:pt x="6317914" y="781756"/>
                    <a:pt x="6339124" y="789070"/>
                  </a:cubicBezTo>
                  <a:cubicBezTo>
                    <a:pt x="6350826" y="793459"/>
                    <a:pt x="6362528" y="794922"/>
                    <a:pt x="6364722" y="792728"/>
                  </a:cubicBezTo>
                  <a:cubicBezTo>
                    <a:pt x="6366916" y="789802"/>
                    <a:pt x="6369110" y="791265"/>
                    <a:pt x="6369110" y="795654"/>
                  </a:cubicBezTo>
                  <a:cubicBezTo>
                    <a:pt x="6369110" y="800043"/>
                    <a:pt x="6377886" y="805163"/>
                    <a:pt x="6389588" y="807358"/>
                  </a:cubicBezTo>
                  <a:cubicBezTo>
                    <a:pt x="6400559" y="809552"/>
                    <a:pt x="6415186" y="813941"/>
                    <a:pt x="6422500" y="816135"/>
                  </a:cubicBezTo>
                  <a:cubicBezTo>
                    <a:pt x="6429814" y="819061"/>
                    <a:pt x="6434934" y="818330"/>
                    <a:pt x="6434934" y="813209"/>
                  </a:cubicBezTo>
                  <a:cubicBezTo>
                    <a:pt x="6434934" y="808820"/>
                    <a:pt x="6432739" y="805895"/>
                    <a:pt x="6429814" y="805895"/>
                  </a:cubicBezTo>
                  <a:cubicBezTo>
                    <a:pt x="6413724" y="808820"/>
                    <a:pt x="6398365" y="804432"/>
                    <a:pt x="6401290" y="798580"/>
                  </a:cubicBezTo>
                  <a:cubicBezTo>
                    <a:pt x="6403484" y="794922"/>
                    <a:pt x="6389588" y="789802"/>
                    <a:pt x="6369110" y="786876"/>
                  </a:cubicBezTo>
                  <a:cubicBezTo>
                    <a:pt x="6348631" y="783950"/>
                    <a:pt x="6334004" y="779561"/>
                    <a:pt x="6336198" y="775904"/>
                  </a:cubicBezTo>
                  <a:cubicBezTo>
                    <a:pt x="6338392" y="772978"/>
                    <a:pt x="6355214" y="773709"/>
                    <a:pt x="6373498" y="777367"/>
                  </a:cubicBezTo>
                  <a:cubicBezTo>
                    <a:pt x="6407873" y="784682"/>
                    <a:pt x="6407873" y="784682"/>
                    <a:pt x="6432739" y="756885"/>
                  </a:cubicBezTo>
                  <a:lnTo>
                    <a:pt x="6458337" y="728357"/>
                  </a:lnTo>
                  <a:lnTo>
                    <a:pt x="6439322" y="754691"/>
                  </a:lnTo>
                  <a:cubicBezTo>
                    <a:pt x="6407141" y="799311"/>
                    <a:pt x="6418112" y="802969"/>
                    <a:pt x="6460532" y="761274"/>
                  </a:cubicBezTo>
                  <a:cubicBezTo>
                    <a:pt x="6483204" y="739330"/>
                    <a:pt x="6499294" y="717385"/>
                    <a:pt x="6497832" y="712265"/>
                  </a:cubicBezTo>
                  <a:cubicBezTo>
                    <a:pt x="6495638" y="707144"/>
                    <a:pt x="6498563" y="704950"/>
                    <a:pt x="6503683" y="707144"/>
                  </a:cubicBezTo>
                  <a:cubicBezTo>
                    <a:pt x="6509534" y="709339"/>
                    <a:pt x="6519042" y="703487"/>
                    <a:pt x="6525624" y="693978"/>
                  </a:cubicBezTo>
                  <a:cubicBezTo>
                    <a:pt x="6532206" y="684468"/>
                    <a:pt x="6540251" y="677153"/>
                    <a:pt x="6543177" y="677153"/>
                  </a:cubicBezTo>
                  <a:cubicBezTo>
                    <a:pt x="6546102" y="677153"/>
                    <a:pt x="6547565" y="673496"/>
                    <a:pt x="6547565" y="669107"/>
                  </a:cubicBezTo>
                  <a:cubicBezTo>
                    <a:pt x="6546102" y="656672"/>
                    <a:pt x="6572432" y="665450"/>
                    <a:pt x="6577551" y="678616"/>
                  </a:cubicBezTo>
                  <a:cubicBezTo>
                    <a:pt x="6580477" y="688126"/>
                    <a:pt x="6579746" y="688857"/>
                    <a:pt x="6570969" y="681542"/>
                  </a:cubicBezTo>
                  <a:cubicBezTo>
                    <a:pt x="6562924" y="674959"/>
                    <a:pt x="6559267" y="674959"/>
                    <a:pt x="6554879" y="681542"/>
                  </a:cubicBezTo>
                  <a:cubicBezTo>
                    <a:pt x="6551953" y="686663"/>
                    <a:pt x="6555610" y="694709"/>
                    <a:pt x="6563655" y="700561"/>
                  </a:cubicBezTo>
                  <a:cubicBezTo>
                    <a:pt x="6578283" y="711533"/>
                    <a:pt x="6592910" y="709339"/>
                    <a:pt x="6590716" y="696903"/>
                  </a:cubicBezTo>
                  <a:cubicBezTo>
                    <a:pt x="6589253" y="692515"/>
                    <a:pt x="6592910" y="690320"/>
                    <a:pt x="6598761" y="692515"/>
                  </a:cubicBezTo>
                  <a:cubicBezTo>
                    <a:pt x="6604612" y="694709"/>
                    <a:pt x="6611195" y="692515"/>
                    <a:pt x="6614120" y="688126"/>
                  </a:cubicBezTo>
                  <a:cubicBezTo>
                    <a:pt x="6616314" y="683737"/>
                    <a:pt x="6616314" y="680811"/>
                    <a:pt x="6612657" y="681542"/>
                  </a:cubicBezTo>
                  <a:cubicBezTo>
                    <a:pt x="6600224" y="683737"/>
                    <a:pt x="6595104" y="680811"/>
                    <a:pt x="6599493" y="672765"/>
                  </a:cubicBezTo>
                  <a:cubicBezTo>
                    <a:pt x="6603149" y="667644"/>
                    <a:pt x="6609732" y="669839"/>
                    <a:pt x="6619240" y="677885"/>
                  </a:cubicBezTo>
                  <a:cubicBezTo>
                    <a:pt x="6630210" y="688857"/>
                    <a:pt x="6634599" y="689589"/>
                    <a:pt x="6638987" y="681542"/>
                  </a:cubicBezTo>
                  <a:cubicBezTo>
                    <a:pt x="6643375" y="674959"/>
                    <a:pt x="6647032" y="674227"/>
                    <a:pt x="6649957" y="680079"/>
                  </a:cubicBezTo>
                  <a:cubicBezTo>
                    <a:pt x="6652883" y="684468"/>
                    <a:pt x="6652152" y="688126"/>
                    <a:pt x="6647763" y="688126"/>
                  </a:cubicBezTo>
                  <a:cubicBezTo>
                    <a:pt x="6644106" y="688126"/>
                    <a:pt x="6641912" y="693246"/>
                    <a:pt x="6642644" y="699098"/>
                  </a:cubicBezTo>
                  <a:cubicBezTo>
                    <a:pt x="6644838" y="712996"/>
                    <a:pt x="6654346" y="722505"/>
                    <a:pt x="6654346" y="710802"/>
                  </a:cubicBezTo>
                  <a:cubicBezTo>
                    <a:pt x="6654346" y="705681"/>
                    <a:pt x="6658003" y="704218"/>
                    <a:pt x="6663122" y="707144"/>
                  </a:cubicBezTo>
                  <a:cubicBezTo>
                    <a:pt x="6668973" y="710802"/>
                    <a:pt x="6669704" y="707876"/>
                    <a:pt x="6666048" y="698366"/>
                  </a:cubicBezTo>
                  <a:cubicBezTo>
                    <a:pt x="6662391" y="687394"/>
                    <a:pt x="6663122" y="686663"/>
                    <a:pt x="6669704" y="693246"/>
                  </a:cubicBezTo>
                  <a:cubicBezTo>
                    <a:pt x="6674093" y="697635"/>
                    <a:pt x="6682869" y="699829"/>
                    <a:pt x="6689452" y="697635"/>
                  </a:cubicBezTo>
                  <a:cubicBezTo>
                    <a:pt x="6697497" y="693978"/>
                    <a:pt x="6698959" y="695441"/>
                    <a:pt x="6694571" y="702755"/>
                  </a:cubicBezTo>
                  <a:cubicBezTo>
                    <a:pt x="6690183" y="710070"/>
                    <a:pt x="6691646" y="711533"/>
                    <a:pt x="6700422" y="707876"/>
                  </a:cubicBezTo>
                  <a:cubicBezTo>
                    <a:pt x="6707736" y="704950"/>
                    <a:pt x="6717244" y="700561"/>
                    <a:pt x="6723095" y="698366"/>
                  </a:cubicBezTo>
                  <a:cubicBezTo>
                    <a:pt x="6728946" y="696172"/>
                    <a:pt x="6739185" y="700561"/>
                    <a:pt x="6746499" y="708607"/>
                  </a:cubicBezTo>
                  <a:cubicBezTo>
                    <a:pt x="6756738" y="721042"/>
                    <a:pt x="6761858" y="722505"/>
                    <a:pt x="6777948" y="715191"/>
                  </a:cubicBezTo>
                  <a:cubicBezTo>
                    <a:pt x="6788187" y="710802"/>
                    <a:pt x="6798426" y="705681"/>
                    <a:pt x="6800620" y="704950"/>
                  </a:cubicBezTo>
                  <a:cubicBezTo>
                    <a:pt x="6802083" y="703487"/>
                    <a:pt x="6791113" y="691052"/>
                    <a:pt x="6775022" y="677153"/>
                  </a:cubicBezTo>
                  <a:cubicBezTo>
                    <a:pt x="6748693" y="653746"/>
                    <a:pt x="6747961" y="651552"/>
                    <a:pt x="6764052" y="651552"/>
                  </a:cubicBezTo>
                  <a:cubicBezTo>
                    <a:pt x="6773560" y="651552"/>
                    <a:pt x="6779411" y="650089"/>
                    <a:pt x="6777216" y="647894"/>
                  </a:cubicBezTo>
                  <a:cubicBezTo>
                    <a:pt x="6773560" y="644237"/>
                    <a:pt x="6707736" y="637653"/>
                    <a:pt x="6669704" y="636922"/>
                  </a:cubicBezTo>
                  <a:cubicBezTo>
                    <a:pt x="6660197" y="636922"/>
                    <a:pt x="6654346" y="634727"/>
                    <a:pt x="6656540" y="631801"/>
                  </a:cubicBezTo>
                  <a:cubicBezTo>
                    <a:pt x="6659465" y="629607"/>
                    <a:pt x="6675555" y="627413"/>
                    <a:pt x="6692377" y="628144"/>
                  </a:cubicBezTo>
                  <a:lnTo>
                    <a:pt x="6723826" y="628876"/>
                  </a:lnTo>
                  <a:lnTo>
                    <a:pt x="6703348" y="611320"/>
                  </a:lnTo>
                  <a:cubicBezTo>
                    <a:pt x="6681406" y="592301"/>
                    <a:pt x="6633867" y="584987"/>
                    <a:pt x="6644106" y="602542"/>
                  </a:cubicBezTo>
                  <a:cubicBezTo>
                    <a:pt x="6648495" y="608394"/>
                    <a:pt x="6646301" y="608394"/>
                    <a:pt x="6637524" y="601811"/>
                  </a:cubicBezTo>
                  <a:cubicBezTo>
                    <a:pt x="6630942" y="595959"/>
                    <a:pt x="6619240" y="593764"/>
                    <a:pt x="6610463" y="596690"/>
                  </a:cubicBezTo>
                  <a:cubicBezTo>
                    <a:pt x="6595104" y="601811"/>
                    <a:pt x="6595104" y="601811"/>
                    <a:pt x="6608269" y="616440"/>
                  </a:cubicBezTo>
                  <a:cubicBezTo>
                    <a:pt x="6621434" y="631801"/>
                    <a:pt x="6621434" y="631801"/>
                    <a:pt x="6601687" y="619366"/>
                  </a:cubicBezTo>
                  <a:cubicBezTo>
                    <a:pt x="6575357" y="602542"/>
                    <a:pt x="6557804" y="612051"/>
                    <a:pt x="6581940" y="630338"/>
                  </a:cubicBezTo>
                  <a:cubicBezTo>
                    <a:pt x="6591448" y="637653"/>
                    <a:pt x="6603149" y="644237"/>
                    <a:pt x="6606806" y="644237"/>
                  </a:cubicBezTo>
                  <a:cubicBezTo>
                    <a:pt x="6611195" y="644237"/>
                    <a:pt x="6618508" y="651552"/>
                    <a:pt x="6624359" y="661061"/>
                  </a:cubicBezTo>
                  <a:cubicBezTo>
                    <a:pt x="6633867" y="675690"/>
                    <a:pt x="6633867" y="676422"/>
                    <a:pt x="6622897" y="666913"/>
                  </a:cubicBezTo>
                  <a:cubicBezTo>
                    <a:pt x="6616314" y="661792"/>
                    <a:pt x="6605344" y="658866"/>
                    <a:pt x="6599493" y="661792"/>
                  </a:cubicBezTo>
                  <a:cubicBezTo>
                    <a:pt x="6584865" y="666913"/>
                    <a:pt x="6576820" y="666181"/>
                    <a:pt x="6579014" y="658135"/>
                  </a:cubicBezTo>
                  <a:cubicBezTo>
                    <a:pt x="6580477" y="655209"/>
                    <a:pt x="6576820" y="653746"/>
                    <a:pt x="6570969" y="655940"/>
                  </a:cubicBezTo>
                  <a:cubicBezTo>
                    <a:pt x="6565118" y="658135"/>
                    <a:pt x="6558536" y="656672"/>
                    <a:pt x="6555610" y="652283"/>
                  </a:cubicBezTo>
                  <a:cubicBezTo>
                    <a:pt x="6553416" y="647894"/>
                    <a:pt x="6546102" y="644237"/>
                    <a:pt x="6540251" y="644237"/>
                  </a:cubicBezTo>
                  <a:cubicBezTo>
                    <a:pt x="6534400" y="644237"/>
                    <a:pt x="6531475" y="647894"/>
                    <a:pt x="6533669" y="651552"/>
                  </a:cubicBezTo>
                  <a:cubicBezTo>
                    <a:pt x="6536594" y="655940"/>
                    <a:pt x="6534400" y="658135"/>
                    <a:pt x="6528549" y="657403"/>
                  </a:cubicBezTo>
                  <a:cubicBezTo>
                    <a:pt x="6523430" y="655940"/>
                    <a:pt x="6519773" y="661061"/>
                    <a:pt x="6519773" y="667644"/>
                  </a:cubicBezTo>
                  <a:cubicBezTo>
                    <a:pt x="6520504" y="674959"/>
                    <a:pt x="6518310" y="678616"/>
                    <a:pt x="6513922" y="676422"/>
                  </a:cubicBezTo>
                  <a:cubicBezTo>
                    <a:pt x="6510265" y="674227"/>
                    <a:pt x="6502951" y="676422"/>
                    <a:pt x="6497100" y="680811"/>
                  </a:cubicBezTo>
                  <a:cubicBezTo>
                    <a:pt x="6479547" y="695441"/>
                    <a:pt x="6484667" y="683005"/>
                    <a:pt x="6502220" y="666181"/>
                  </a:cubicBezTo>
                  <a:cubicBezTo>
                    <a:pt x="6516116" y="653746"/>
                    <a:pt x="6516847" y="650089"/>
                    <a:pt x="6508071" y="644237"/>
                  </a:cubicBezTo>
                  <a:cubicBezTo>
                    <a:pt x="6496369" y="636922"/>
                    <a:pt x="6476622" y="649357"/>
                    <a:pt x="6483204" y="659598"/>
                  </a:cubicBezTo>
                  <a:cubicBezTo>
                    <a:pt x="6486861" y="666181"/>
                    <a:pt x="6472965" y="669107"/>
                    <a:pt x="6444441" y="666181"/>
                  </a:cubicBezTo>
                  <a:cubicBezTo>
                    <a:pt x="6434934" y="665450"/>
                    <a:pt x="6420306" y="672765"/>
                    <a:pt x="6411530" y="682274"/>
                  </a:cubicBezTo>
                  <a:cubicBezTo>
                    <a:pt x="6402022" y="691783"/>
                    <a:pt x="6399096" y="693978"/>
                    <a:pt x="6404947" y="686663"/>
                  </a:cubicBezTo>
                  <a:cubicBezTo>
                    <a:pt x="6410798" y="679348"/>
                    <a:pt x="6412992" y="673496"/>
                    <a:pt x="6410798" y="673496"/>
                  </a:cubicBezTo>
                  <a:cubicBezTo>
                    <a:pt x="6408604" y="673496"/>
                    <a:pt x="6421769" y="658866"/>
                    <a:pt x="6440785" y="640579"/>
                  </a:cubicBezTo>
                  <a:cubicBezTo>
                    <a:pt x="6473696" y="609125"/>
                    <a:pt x="6474428" y="607662"/>
                    <a:pt x="6456143" y="607662"/>
                  </a:cubicBezTo>
                  <a:cubicBezTo>
                    <a:pt x="6433471" y="607662"/>
                    <a:pt x="6413724" y="625950"/>
                    <a:pt x="6429083" y="631801"/>
                  </a:cubicBezTo>
                  <a:cubicBezTo>
                    <a:pt x="6434934" y="633996"/>
                    <a:pt x="6432739" y="636190"/>
                    <a:pt x="6423963" y="636190"/>
                  </a:cubicBezTo>
                  <a:cubicBezTo>
                    <a:pt x="6416649" y="636922"/>
                    <a:pt x="6395439" y="650820"/>
                    <a:pt x="6377155" y="668376"/>
                  </a:cubicBezTo>
                  <a:cubicBezTo>
                    <a:pt x="6358871" y="685200"/>
                    <a:pt x="6347900" y="693978"/>
                    <a:pt x="6353020" y="687394"/>
                  </a:cubicBezTo>
                  <a:cubicBezTo>
                    <a:pt x="6357408" y="680811"/>
                    <a:pt x="6359602" y="674227"/>
                    <a:pt x="6357408" y="671302"/>
                  </a:cubicBezTo>
                  <a:cubicBezTo>
                    <a:pt x="6355214" y="669107"/>
                    <a:pt x="6362528" y="661792"/>
                    <a:pt x="6374230" y="654477"/>
                  </a:cubicBezTo>
                  <a:cubicBezTo>
                    <a:pt x="6412261" y="630338"/>
                    <a:pt x="6428351" y="612783"/>
                    <a:pt x="6418843" y="606200"/>
                  </a:cubicBezTo>
                  <a:cubicBezTo>
                    <a:pt x="6412261" y="602542"/>
                    <a:pt x="6415186" y="600348"/>
                    <a:pt x="6427620" y="599616"/>
                  </a:cubicBezTo>
                  <a:cubicBezTo>
                    <a:pt x="6437859" y="598885"/>
                    <a:pt x="6448830" y="598885"/>
                    <a:pt x="6451755" y="599616"/>
                  </a:cubicBezTo>
                  <a:cubicBezTo>
                    <a:pt x="6454681" y="600348"/>
                    <a:pt x="6463457" y="601811"/>
                    <a:pt x="6471502" y="602542"/>
                  </a:cubicBezTo>
                  <a:cubicBezTo>
                    <a:pt x="6489055" y="605468"/>
                    <a:pt x="6500026" y="614977"/>
                    <a:pt x="6485398" y="614977"/>
                  </a:cubicBezTo>
                  <a:cubicBezTo>
                    <a:pt x="6478816" y="614977"/>
                    <a:pt x="6464920" y="625218"/>
                    <a:pt x="6453218" y="636922"/>
                  </a:cubicBezTo>
                  <a:lnTo>
                    <a:pt x="6432008" y="658866"/>
                  </a:lnTo>
                  <a:lnTo>
                    <a:pt x="6451024" y="658866"/>
                  </a:lnTo>
                  <a:cubicBezTo>
                    <a:pt x="6472965" y="658866"/>
                    <a:pt x="6492712" y="640579"/>
                    <a:pt x="6477353" y="634727"/>
                  </a:cubicBezTo>
                  <a:cubicBezTo>
                    <a:pt x="6470771" y="631801"/>
                    <a:pt x="6471502" y="630338"/>
                    <a:pt x="6479547" y="630338"/>
                  </a:cubicBezTo>
                  <a:cubicBezTo>
                    <a:pt x="6493443" y="629607"/>
                    <a:pt x="6523430" y="596690"/>
                    <a:pt x="6516847" y="588644"/>
                  </a:cubicBezTo>
                  <a:cubicBezTo>
                    <a:pt x="6513922" y="585718"/>
                    <a:pt x="6523430" y="590107"/>
                    <a:pt x="6538057" y="598885"/>
                  </a:cubicBezTo>
                  <a:cubicBezTo>
                    <a:pt x="6565849" y="615709"/>
                    <a:pt x="6580477" y="612783"/>
                    <a:pt x="6564387" y="594496"/>
                  </a:cubicBezTo>
                  <a:cubicBezTo>
                    <a:pt x="6557073" y="584987"/>
                    <a:pt x="6557804" y="584255"/>
                    <a:pt x="6572432" y="592301"/>
                  </a:cubicBezTo>
                  <a:cubicBezTo>
                    <a:pt x="6583402" y="598153"/>
                    <a:pt x="6592910" y="598885"/>
                    <a:pt x="6600955" y="593764"/>
                  </a:cubicBezTo>
                  <a:cubicBezTo>
                    <a:pt x="6611926" y="587912"/>
                    <a:pt x="6611195" y="585718"/>
                    <a:pt x="6593642" y="577672"/>
                  </a:cubicBezTo>
                  <a:cubicBezTo>
                    <a:pt x="6578283" y="571088"/>
                    <a:pt x="6569506" y="570357"/>
                    <a:pt x="6559998" y="576209"/>
                  </a:cubicBezTo>
                  <a:cubicBezTo>
                    <a:pt x="6551222" y="582061"/>
                    <a:pt x="6543177" y="582061"/>
                    <a:pt x="6533669" y="576209"/>
                  </a:cubicBezTo>
                  <a:cubicBezTo>
                    <a:pt x="6522698" y="570357"/>
                    <a:pt x="6517579" y="572551"/>
                    <a:pt x="6507340" y="584987"/>
                  </a:cubicBezTo>
                  <a:cubicBezTo>
                    <a:pt x="6497100" y="597422"/>
                    <a:pt x="6490518" y="599616"/>
                    <a:pt x="6481010" y="594496"/>
                  </a:cubicBezTo>
                  <a:cubicBezTo>
                    <a:pt x="6461994" y="585718"/>
                    <a:pt x="6415186" y="584255"/>
                    <a:pt x="6409335" y="592301"/>
                  </a:cubicBezTo>
                  <a:cubicBezTo>
                    <a:pt x="6407141" y="596690"/>
                    <a:pt x="6400559" y="598153"/>
                    <a:pt x="6395439" y="595959"/>
                  </a:cubicBezTo>
                  <a:cubicBezTo>
                    <a:pt x="6390320" y="593764"/>
                    <a:pt x="6365453" y="609125"/>
                    <a:pt x="6340586" y="629607"/>
                  </a:cubicBezTo>
                  <a:cubicBezTo>
                    <a:pt x="6316451" y="650089"/>
                    <a:pt x="6295973" y="664718"/>
                    <a:pt x="6295973" y="662524"/>
                  </a:cubicBezTo>
                  <a:cubicBezTo>
                    <a:pt x="6295973" y="656672"/>
                    <a:pt x="6245508" y="686663"/>
                    <a:pt x="6225761" y="704218"/>
                  </a:cubicBezTo>
                  <a:cubicBezTo>
                    <a:pt x="6217716" y="711533"/>
                    <a:pt x="6208939" y="715922"/>
                    <a:pt x="6206745" y="712996"/>
                  </a:cubicBezTo>
                  <a:cubicBezTo>
                    <a:pt x="6204551" y="710802"/>
                    <a:pt x="6200163" y="712996"/>
                    <a:pt x="6196506" y="718117"/>
                  </a:cubicBezTo>
                  <a:cubicBezTo>
                    <a:pt x="6193580" y="723968"/>
                    <a:pt x="6194312" y="725431"/>
                    <a:pt x="6199431" y="721774"/>
                  </a:cubicBezTo>
                  <a:cubicBezTo>
                    <a:pt x="6204551" y="718848"/>
                    <a:pt x="6208208" y="718848"/>
                    <a:pt x="6208208" y="721774"/>
                  </a:cubicBezTo>
                  <a:cubicBezTo>
                    <a:pt x="6208208" y="728357"/>
                    <a:pt x="6148966" y="779561"/>
                    <a:pt x="6141653" y="779561"/>
                  </a:cubicBezTo>
                  <a:cubicBezTo>
                    <a:pt x="6138727" y="779561"/>
                    <a:pt x="6133608" y="782487"/>
                    <a:pt x="6129951" y="786144"/>
                  </a:cubicBezTo>
                  <a:cubicBezTo>
                    <a:pt x="6126294" y="789802"/>
                    <a:pt x="6127757" y="790533"/>
                    <a:pt x="6133608" y="787607"/>
                  </a:cubicBezTo>
                  <a:cubicBezTo>
                    <a:pt x="6137996" y="784682"/>
                    <a:pt x="6142384" y="784682"/>
                    <a:pt x="6142384" y="786876"/>
                  </a:cubicBezTo>
                  <a:cubicBezTo>
                    <a:pt x="6142384" y="793459"/>
                    <a:pt x="6115323" y="827839"/>
                    <a:pt x="6110204" y="827839"/>
                  </a:cubicBezTo>
                  <a:cubicBezTo>
                    <a:pt x="6108009" y="827108"/>
                    <a:pt x="6106547" y="828571"/>
                    <a:pt x="6108009" y="830765"/>
                  </a:cubicBezTo>
                  <a:cubicBezTo>
                    <a:pt x="6108741" y="832228"/>
                    <a:pt x="6101427" y="839543"/>
                    <a:pt x="6092651" y="846126"/>
                  </a:cubicBezTo>
                  <a:cubicBezTo>
                    <a:pt x="6080949" y="854172"/>
                    <a:pt x="6078023" y="860756"/>
                    <a:pt x="6083143" y="865876"/>
                  </a:cubicBezTo>
                  <a:cubicBezTo>
                    <a:pt x="6087531" y="870265"/>
                    <a:pt x="6086068" y="879043"/>
                    <a:pt x="6078023" y="891478"/>
                  </a:cubicBezTo>
                  <a:cubicBezTo>
                    <a:pt x="6071441" y="902450"/>
                    <a:pt x="6069247" y="908302"/>
                    <a:pt x="6074366" y="905376"/>
                  </a:cubicBezTo>
                  <a:cubicBezTo>
                    <a:pt x="6078755" y="902450"/>
                    <a:pt x="6084606" y="902450"/>
                    <a:pt x="6086800" y="906108"/>
                  </a:cubicBezTo>
                  <a:cubicBezTo>
                    <a:pt x="6088994" y="909765"/>
                    <a:pt x="6115323" y="888552"/>
                    <a:pt x="6146041" y="860024"/>
                  </a:cubicBezTo>
                  <a:cubicBezTo>
                    <a:pt x="6177490" y="831496"/>
                    <a:pt x="6207476" y="807358"/>
                    <a:pt x="6213327" y="807358"/>
                  </a:cubicBezTo>
                  <a:close/>
                  <a:moveTo>
                    <a:pt x="2916294" y="892941"/>
                  </a:moveTo>
                  <a:cubicBezTo>
                    <a:pt x="2925071" y="888552"/>
                    <a:pt x="2935310" y="887089"/>
                    <a:pt x="2938967" y="889284"/>
                  </a:cubicBezTo>
                  <a:cubicBezTo>
                    <a:pt x="2943355" y="891478"/>
                    <a:pt x="2946281" y="890015"/>
                    <a:pt x="2946281" y="885626"/>
                  </a:cubicBezTo>
                  <a:cubicBezTo>
                    <a:pt x="2946281" y="881237"/>
                    <a:pt x="2949206" y="879774"/>
                    <a:pt x="2953594" y="881969"/>
                  </a:cubicBezTo>
                  <a:cubicBezTo>
                    <a:pt x="2957251" y="884163"/>
                    <a:pt x="2969685" y="881237"/>
                    <a:pt x="2981387" y="875385"/>
                  </a:cubicBezTo>
                  <a:cubicBezTo>
                    <a:pt x="2993089" y="869534"/>
                    <a:pt x="3004791" y="866608"/>
                    <a:pt x="3007716" y="868802"/>
                  </a:cubicBezTo>
                  <a:cubicBezTo>
                    <a:pt x="3009910" y="871728"/>
                    <a:pt x="3012104" y="869534"/>
                    <a:pt x="3012104" y="864413"/>
                  </a:cubicBezTo>
                  <a:cubicBezTo>
                    <a:pt x="3012104" y="859293"/>
                    <a:pt x="3015761" y="857830"/>
                    <a:pt x="3021612" y="860756"/>
                  </a:cubicBezTo>
                  <a:cubicBezTo>
                    <a:pt x="3028195" y="865145"/>
                    <a:pt x="3028195" y="863682"/>
                    <a:pt x="3020881" y="854904"/>
                  </a:cubicBezTo>
                  <a:cubicBezTo>
                    <a:pt x="3012104" y="843932"/>
                    <a:pt x="3014298" y="843200"/>
                    <a:pt x="3040628" y="845395"/>
                  </a:cubicBezTo>
                  <a:cubicBezTo>
                    <a:pt x="3057450" y="846858"/>
                    <a:pt x="3069152" y="844663"/>
                    <a:pt x="3066226" y="841006"/>
                  </a:cubicBezTo>
                  <a:cubicBezTo>
                    <a:pt x="3064032" y="837348"/>
                    <a:pt x="3065495" y="834422"/>
                    <a:pt x="3069883" y="834422"/>
                  </a:cubicBezTo>
                  <a:cubicBezTo>
                    <a:pt x="3073540" y="834422"/>
                    <a:pt x="3079391" y="838080"/>
                    <a:pt x="3081585" y="841737"/>
                  </a:cubicBezTo>
                  <a:cubicBezTo>
                    <a:pt x="3084510" y="846126"/>
                    <a:pt x="3088899" y="847589"/>
                    <a:pt x="3092555" y="845395"/>
                  </a:cubicBezTo>
                  <a:cubicBezTo>
                    <a:pt x="3096212" y="843200"/>
                    <a:pt x="3100601" y="844663"/>
                    <a:pt x="3102795" y="848321"/>
                  </a:cubicBezTo>
                  <a:cubicBezTo>
                    <a:pt x="3110840" y="860756"/>
                    <a:pt x="3170081" y="855635"/>
                    <a:pt x="3219083" y="837348"/>
                  </a:cubicBezTo>
                  <a:cubicBezTo>
                    <a:pt x="3246144" y="827108"/>
                    <a:pt x="3268085" y="816867"/>
                    <a:pt x="3268085" y="814672"/>
                  </a:cubicBezTo>
                  <a:cubicBezTo>
                    <a:pt x="3268085" y="812478"/>
                    <a:pt x="3262966" y="812478"/>
                    <a:pt x="3257115" y="815404"/>
                  </a:cubicBezTo>
                  <a:cubicBezTo>
                    <a:pt x="3251264" y="817598"/>
                    <a:pt x="3236636" y="816135"/>
                    <a:pt x="3225665" y="811746"/>
                  </a:cubicBezTo>
                  <a:lnTo>
                    <a:pt x="3205918" y="803700"/>
                  </a:lnTo>
                  <a:lnTo>
                    <a:pt x="3238830" y="794191"/>
                  </a:lnTo>
                  <a:cubicBezTo>
                    <a:pt x="3257115" y="789802"/>
                    <a:pt x="3278324" y="783219"/>
                    <a:pt x="3286370" y="779561"/>
                  </a:cubicBezTo>
                  <a:cubicBezTo>
                    <a:pt x="3298071" y="775904"/>
                    <a:pt x="3298803" y="775904"/>
                    <a:pt x="3290026" y="782487"/>
                  </a:cubicBezTo>
                  <a:cubicBezTo>
                    <a:pt x="3281250" y="788339"/>
                    <a:pt x="3281250" y="791996"/>
                    <a:pt x="3288564" y="799311"/>
                  </a:cubicBezTo>
                  <a:cubicBezTo>
                    <a:pt x="3295146" y="805895"/>
                    <a:pt x="3297340" y="805895"/>
                    <a:pt x="3297340" y="796385"/>
                  </a:cubicBezTo>
                  <a:cubicBezTo>
                    <a:pt x="3297340" y="784682"/>
                    <a:pt x="3327326" y="775172"/>
                    <a:pt x="3365358" y="775904"/>
                  </a:cubicBezTo>
                  <a:cubicBezTo>
                    <a:pt x="3377060" y="775904"/>
                    <a:pt x="3390225" y="773709"/>
                    <a:pt x="3394613" y="770783"/>
                  </a:cubicBezTo>
                  <a:cubicBezTo>
                    <a:pt x="3399732" y="767857"/>
                    <a:pt x="3412166" y="766394"/>
                    <a:pt x="3423136" y="767857"/>
                  </a:cubicBezTo>
                  <a:cubicBezTo>
                    <a:pt x="3433376" y="768589"/>
                    <a:pt x="3444346" y="766394"/>
                    <a:pt x="3446540" y="762006"/>
                  </a:cubicBezTo>
                  <a:cubicBezTo>
                    <a:pt x="3453123" y="751765"/>
                    <a:pt x="3377060" y="753228"/>
                    <a:pt x="3363164" y="763468"/>
                  </a:cubicBezTo>
                  <a:cubicBezTo>
                    <a:pt x="3357313" y="767857"/>
                    <a:pt x="3363895" y="759080"/>
                    <a:pt x="3377060" y="744450"/>
                  </a:cubicBezTo>
                  <a:cubicBezTo>
                    <a:pt x="3399001" y="721042"/>
                    <a:pt x="3400464" y="717385"/>
                    <a:pt x="3388030" y="717385"/>
                  </a:cubicBezTo>
                  <a:cubicBezTo>
                    <a:pt x="3380717" y="717385"/>
                    <a:pt x="3367552" y="726894"/>
                    <a:pt x="3360238" y="737867"/>
                  </a:cubicBezTo>
                  <a:cubicBezTo>
                    <a:pt x="3347074" y="757617"/>
                    <a:pt x="3306117" y="780293"/>
                    <a:pt x="3298071" y="772246"/>
                  </a:cubicBezTo>
                  <a:cubicBezTo>
                    <a:pt x="3296609" y="770052"/>
                    <a:pt x="3298803" y="768589"/>
                    <a:pt x="3303191" y="768589"/>
                  </a:cubicBezTo>
                  <a:cubicBezTo>
                    <a:pt x="3308311" y="768589"/>
                    <a:pt x="3311968" y="764931"/>
                    <a:pt x="3311968" y="761274"/>
                  </a:cubicBezTo>
                  <a:cubicBezTo>
                    <a:pt x="3311968" y="756154"/>
                    <a:pt x="3307579" y="756154"/>
                    <a:pt x="3299534" y="760543"/>
                  </a:cubicBezTo>
                  <a:cubicBezTo>
                    <a:pt x="3269548" y="776635"/>
                    <a:pt x="3213964" y="790533"/>
                    <a:pt x="3209575" y="783219"/>
                  </a:cubicBezTo>
                  <a:cubicBezTo>
                    <a:pt x="3206650" y="778830"/>
                    <a:pt x="3198605" y="777367"/>
                    <a:pt x="3190560" y="780293"/>
                  </a:cubicBezTo>
                  <a:cubicBezTo>
                    <a:pt x="3178858" y="783950"/>
                    <a:pt x="3178126" y="783219"/>
                    <a:pt x="3187634" y="775904"/>
                  </a:cubicBezTo>
                  <a:cubicBezTo>
                    <a:pt x="3197142" y="768589"/>
                    <a:pt x="3195679" y="767857"/>
                    <a:pt x="3182514" y="770783"/>
                  </a:cubicBezTo>
                  <a:cubicBezTo>
                    <a:pt x="3173007" y="772978"/>
                    <a:pt x="3165693" y="771515"/>
                    <a:pt x="3165693" y="767857"/>
                  </a:cubicBezTo>
                  <a:cubicBezTo>
                    <a:pt x="3165693" y="764931"/>
                    <a:pt x="3160573" y="763468"/>
                    <a:pt x="3154722" y="765663"/>
                  </a:cubicBezTo>
                  <a:cubicBezTo>
                    <a:pt x="3148871" y="768589"/>
                    <a:pt x="3143752" y="766394"/>
                    <a:pt x="3143752" y="761274"/>
                  </a:cubicBezTo>
                  <a:cubicBezTo>
                    <a:pt x="3143752" y="755422"/>
                    <a:pt x="3150334" y="753959"/>
                    <a:pt x="3164230" y="757617"/>
                  </a:cubicBezTo>
                  <a:cubicBezTo>
                    <a:pt x="3192754" y="765663"/>
                    <a:pt x="3246144" y="767857"/>
                    <a:pt x="3249801" y="760543"/>
                  </a:cubicBezTo>
                  <a:cubicBezTo>
                    <a:pt x="3251995" y="757617"/>
                    <a:pt x="3267354" y="753228"/>
                    <a:pt x="3283444" y="750302"/>
                  </a:cubicBezTo>
                  <a:cubicBezTo>
                    <a:pt x="3306117" y="746644"/>
                    <a:pt x="3311236" y="742987"/>
                    <a:pt x="3303922" y="737867"/>
                  </a:cubicBezTo>
                  <a:cubicBezTo>
                    <a:pt x="3296609" y="732746"/>
                    <a:pt x="3298803" y="732746"/>
                    <a:pt x="3310505" y="735672"/>
                  </a:cubicBezTo>
                  <a:cubicBezTo>
                    <a:pt x="3320013" y="738598"/>
                    <a:pt x="3326595" y="737135"/>
                    <a:pt x="3326595" y="732746"/>
                  </a:cubicBezTo>
                  <a:cubicBezTo>
                    <a:pt x="3326595" y="722505"/>
                    <a:pt x="3314162" y="723237"/>
                    <a:pt x="3246875" y="734941"/>
                  </a:cubicBezTo>
                  <a:cubicBezTo>
                    <a:pt x="3217620" y="740793"/>
                    <a:pt x="3186903" y="742987"/>
                    <a:pt x="3179589" y="741524"/>
                  </a:cubicBezTo>
                  <a:cubicBezTo>
                    <a:pt x="3171544" y="739330"/>
                    <a:pt x="3158379" y="742255"/>
                    <a:pt x="3148871" y="748107"/>
                  </a:cubicBezTo>
                  <a:cubicBezTo>
                    <a:pt x="3137901" y="755422"/>
                    <a:pt x="3127661" y="757617"/>
                    <a:pt x="3115959" y="753228"/>
                  </a:cubicBezTo>
                  <a:cubicBezTo>
                    <a:pt x="3094018" y="745181"/>
                    <a:pt x="3095481" y="740793"/>
                    <a:pt x="3119616" y="743718"/>
                  </a:cubicBezTo>
                  <a:cubicBezTo>
                    <a:pt x="3130587" y="744450"/>
                    <a:pt x="3145946" y="742255"/>
                    <a:pt x="3153991" y="737867"/>
                  </a:cubicBezTo>
                  <a:cubicBezTo>
                    <a:pt x="3162767" y="732746"/>
                    <a:pt x="3178858" y="729820"/>
                    <a:pt x="3189828" y="730552"/>
                  </a:cubicBezTo>
                  <a:cubicBezTo>
                    <a:pt x="3201530" y="732015"/>
                    <a:pt x="3235905" y="727626"/>
                    <a:pt x="3266622" y="721774"/>
                  </a:cubicBezTo>
                  <a:cubicBezTo>
                    <a:pt x="3298071" y="715922"/>
                    <a:pt x="3333177" y="712996"/>
                    <a:pt x="3344879" y="714459"/>
                  </a:cubicBezTo>
                  <a:cubicBezTo>
                    <a:pt x="3363895" y="717385"/>
                    <a:pt x="3364626" y="716654"/>
                    <a:pt x="3352193" y="710070"/>
                  </a:cubicBezTo>
                  <a:cubicBezTo>
                    <a:pt x="3339760" y="703487"/>
                    <a:pt x="3340491" y="703487"/>
                    <a:pt x="3358044" y="706413"/>
                  </a:cubicBezTo>
                  <a:cubicBezTo>
                    <a:pt x="3370477" y="708607"/>
                    <a:pt x="3377060" y="707876"/>
                    <a:pt x="3374866" y="704218"/>
                  </a:cubicBezTo>
                  <a:cubicBezTo>
                    <a:pt x="3372672" y="699829"/>
                    <a:pt x="3377791" y="694709"/>
                    <a:pt x="3387299" y="691783"/>
                  </a:cubicBezTo>
                  <a:cubicBezTo>
                    <a:pt x="3424599" y="680079"/>
                    <a:pt x="3377791" y="681542"/>
                    <a:pt x="3304654" y="694709"/>
                  </a:cubicBezTo>
                  <a:cubicBezTo>
                    <a:pt x="3262234" y="702024"/>
                    <a:pt x="3221277" y="705681"/>
                    <a:pt x="3213232" y="702755"/>
                  </a:cubicBezTo>
                  <a:cubicBezTo>
                    <a:pt x="3198605" y="697635"/>
                    <a:pt x="3181052" y="704218"/>
                    <a:pt x="3156916" y="723968"/>
                  </a:cubicBezTo>
                  <a:cubicBezTo>
                    <a:pt x="3149603" y="729820"/>
                    <a:pt x="3134244" y="734209"/>
                    <a:pt x="3123273" y="734941"/>
                  </a:cubicBezTo>
                  <a:cubicBezTo>
                    <a:pt x="3111571" y="735672"/>
                    <a:pt x="3096944" y="740061"/>
                    <a:pt x="3091093" y="744450"/>
                  </a:cubicBezTo>
                  <a:cubicBezTo>
                    <a:pt x="3085242" y="749570"/>
                    <a:pt x="3077197" y="751033"/>
                    <a:pt x="3073540" y="748107"/>
                  </a:cubicBezTo>
                  <a:cubicBezTo>
                    <a:pt x="3070614" y="745181"/>
                    <a:pt x="3072077" y="748839"/>
                    <a:pt x="3077197" y="756154"/>
                  </a:cubicBezTo>
                  <a:cubicBezTo>
                    <a:pt x="3085973" y="767126"/>
                    <a:pt x="3085242" y="768589"/>
                    <a:pt x="3073540" y="766394"/>
                  </a:cubicBezTo>
                  <a:cubicBezTo>
                    <a:pt x="3065495" y="765663"/>
                    <a:pt x="3055255" y="761274"/>
                    <a:pt x="3049404" y="758348"/>
                  </a:cubicBezTo>
                  <a:cubicBezTo>
                    <a:pt x="3042822" y="753959"/>
                    <a:pt x="3040628" y="754691"/>
                    <a:pt x="3044285" y="759811"/>
                  </a:cubicBezTo>
                  <a:cubicBezTo>
                    <a:pt x="3046479" y="763468"/>
                    <a:pt x="3044285" y="768589"/>
                    <a:pt x="3039897" y="770783"/>
                  </a:cubicBezTo>
                  <a:cubicBezTo>
                    <a:pt x="3034777" y="772246"/>
                    <a:pt x="3042091" y="774441"/>
                    <a:pt x="3055987" y="775172"/>
                  </a:cubicBezTo>
                  <a:cubicBezTo>
                    <a:pt x="3069883" y="775904"/>
                    <a:pt x="3087436" y="777367"/>
                    <a:pt x="3094750" y="778098"/>
                  </a:cubicBezTo>
                  <a:cubicBezTo>
                    <a:pt x="3101332" y="778830"/>
                    <a:pt x="3107183" y="781756"/>
                    <a:pt x="3107183" y="785413"/>
                  </a:cubicBezTo>
                  <a:cubicBezTo>
                    <a:pt x="3107183" y="788339"/>
                    <a:pt x="3110108" y="789802"/>
                    <a:pt x="3113034" y="787607"/>
                  </a:cubicBezTo>
                  <a:cubicBezTo>
                    <a:pt x="3115959" y="786144"/>
                    <a:pt x="3123273" y="786876"/>
                    <a:pt x="3128393" y="789802"/>
                  </a:cubicBezTo>
                  <a:cubicBezTo>
                    <a:pt x="3134975" y="794191"/>
                    <a:pt x="3135707" y="797848"/>
                    <a:pt x="3129856" y="800774"/>
                  </a:cubicBezTo>
                  <a:cubicBezTo>
                    <a:pt x="3125467" y="803700"/>
                    <a:pt x="3121810" y="802237"/>
                    <a:pt x="3121810" y="797848"/>
                  </a:cubicBezTo>
                  <a:cubicBezTo>
                    <a:pt x="3121810" y="793459"/>
                    <a:pt x="3118885" y="791265"/>
                    <a:pt x="3114497" y="794191"/>
                  </a:cubicBezTo>
                  <a:cubicBezTo>
                    <a:pt x="3110840" y="796385"/>
                    <a:pt x="3109377" y="802237"/>
                    <a:pt x="3111571" y="808089"/>
                  </a:cubicBezTo>
                  <a:cubicBezTo>
                    <a:pt x="3115959" y="819061"/>
                    <a:pt x="3136438" y="820524"/>
                    <a:pt x="3134244" y="809552"/>
                  </a:cubicBezTo>
                  <a:cubicBezTo>
                    <a:pt x="3133512" y="804432"/>
                    <a:pt x="3144483" y="802237"/>
                    <a:pt x="3162036" y="802969"/>
                  </a:cubicBezTo>
                  <a:cubicBezTo>
                    <a:pt x="3181052" y="803700"/>
                    <a:pt x="3186903" y="802237"/>
                    <a:pt x="3180320" y="797848"/>
                  </a:cubicBezTo>
                  <a:cubicBezTo>
                    <a:pt x="3174469" y="794191"/>
                    <a:pt x="3167156" y="793459"/>
                    <a:pt x="3164230" y="794922"/>
                  </a:cubicBezTo>
                  <a:cubicBezTo>
                    <a:pt x="3161305" y="797117"/>
                    <a:pt x="3158379" y="794922"/>
                    <a:pt x="3158379" y="790533"/>
                  </a:cubicBezTo>
                  <a:cubicBezTo>
                    <a:pt x="3158379" y="786144"/>
                    <a:pt x="3155454" y="783950"/>
                    <a:pt x="3152528" y="786144"/>
                  </a:cubicBezTo>
                  <a:cubicBezTo>
                    <a:pt x="3149603" y="787607"/>
                    <a:pt x="3134244" y="783950"/>
                    <a:pt x="3118154" y="776635"/>
                  </a:cubicBezTo>
                  <a:cubicBezTo>
                    <a:pt x="3099138" y="768589"/>
                    <a:pt x="3092555" y="762006"/>
                    <a:pt x="3098406" y="758348"/>
                  </a:cubicBezTo>
                  <a:cubicBezTo>
                    <a:pt x="3103526" y="755422"/>
                    <a:pt x="3107183" y="756885"/>
                    <a:pt x="3107183" y="762006"/>
                  </a:cubicBezTo>
                  <a:cubicBezTo>
                    <a:pt x="3107183" y="767126"/>
                    <a:pt x="3109377" y="768589"/>
                    <a:pt x="3112303" y="766394"/>
                  </a:cubicBezTo>
                  <a:cubicBezTo>
                    <a:pt x="3114497" y="763468"/>
                    <a:pt x="3121079" y="764931"/>
                    <a:pt x="3126930" y="769320"/>
                  </a:cubicBezTo>
                  <a:cubicBezTo>
                    <a:pt x="3132050" y="773709"/>
                    <a:pt x="3136438" y="775904"/>
                    <a:pt x="3136438" y="772978"/>
                  </a:cubicBezTo>
                  <a:cubicBezTo>
                    <a:pt x="3136438" y="770783"/>
                    <a:pt x="3148140" y="773709"/>
                    <a:pt x="3162767" y="779561"/>
                  </a:cubicBezTo>
                  <a:cubicBezTo>
                    <a:pt x="3177395" y="785413"/>
                    <a:pt x="3192022" y="789070"/>
                    <a:pt x="3194948" y="786876"/>
                  </a:cubicBezTo>
                  <a:cubicBezTo>
                    <a:pt x="3198605" y="784682"/>
                    <a:pt x="3202993" y="786144"/>
                    <a:pt x="3205187" y="789802"/>
                  </a:cubicBezTo>
                  <a:cubicBezTo>
                    <a:pt x="3207381" y="793459"/>
                    <a:pt x="3198605" y="801506"/>
                    <a:pt x="3186171" y="807358"/>
                  </a:cubicBezTo>
                  <a:cubicBezTo>
                    <a:pt x="3167156" y="816135"/>
                    <a:pt x="3159842" y="816867"/>
                    <a:pt x="3151065" y="810283"/>
                  </a:cubicBezTo>
                  <a:cubicBezTo>
                    <a:pt x="3141558" y="802237"/>
                    <a:pt x="3141558" y="802969"/>
                    <a:pt x="3150334" y="814672"/>
                  </a:cubicBezTo>
                  <a:cubicBezTo>
                    <a:pt x="3156916" y="822719"/>
                    <a:pt x="3166424" y="826376"/>
                    <a:pt x="3175932" y="824182"/>
                  </a:cubicBezTo>
                  <a:cubicBezTo>
                    <a:pt x="3184709" y="821987"/>
                    <a:pt x="3196411" y="823450"/>
                    <a:pt x="3202262" y="827108"/>
                  </a:cubicBezTo>
                  <a:cubicBezTo>
                    <a:pt x="3210307" y="832228"/>
                    <a:pt x="3208113" y="834422"/>
                    <a:pt x="3192754" y="834422"/>
                  </a:cubicBezTo>
                  <a:cubicBezTo>
                    <a:pt x="3181052" y="834422"/>
                    <a:pt x="3165693" y="838080"/>
                    <a:pt x="3158379" y="841737"/>
                  </a:cubicBezTo>
                  <a:cubicBezTo>
                    <a:pt x="3146677" y="847589"/>
                    <a:pt x="3145214" y="846858"/>
                    <a:pt x="3148140" y="838811"/>
                  </a:cubicBezTo>
                  <a:cubicBezTo>
                    <a:pt x="3151065" y="830765"/>
                    <a:pt x="3147409" y="828571"/>
                    <a:pt x="3133512" y="830033"/>
                  </a:cubicBezTo>
                  <a:cubicBezTo>
                    <a:pt x="3122542" y="831496"/>
                    <a:pt x="3112303" y="830033"/>
                    <a:pt x="3110108" y="826376"/>
                  </a:cubicBezTo>
                  <a:cubicBezTo>
                    <a:pt x="3108646" y="823450"/>
                    <a:pt x="3101332" y="821987"/>
                    <a:pt x="3094018" y="824182"/>
                  </a:cubicBezTo>
                  <a:cubicBezTo>
                    <a:pt x="3083779" y="827839"/>
                    <a:pt x="3084510" y="825645"/>
                    <a:pt x="3096212" y="815404"/>
                  </a:cubicBezTo>
                  <a:cubicBezTo>
                    <a:pt x="3107914" y="805163"/>
                    <a:pt x="3108646" y="803700"/>
                    <a:pt x="3098406" y="807358"/>
                  </a:cubicBezTo>
                  <a:cubicBezTo>
                    <a:pt x="3091093" y="810283"/>
                    <a:pt x="3085973" y="809552"/>
                    <a:pt x="3085973" y="806626"/>
                  </a:cubicBezTo>
                  <a:cubicBezTo>
                    <a:pt x="3088167" y="791996"/>
                    <a:pt x="3084510" y="782487"/>
                    <a:pt x="3077928" y="786876"/>
                  </a:cubicBezTo>
                  <a:cubicBezTo>
                    <a:pt x="3073540" y="789802"/>
                    <a:pt x="3072808" y="796385"/>
                    <a:pt x="3077197" y="804432"/>
                  </a:cubicBezTo>
                  <a:cubicBezTo>
                    <a:pt x="3083048" y="815404"/>
                    <a:pt x="3080853" y="816867"/>
                    <a:pt x="3061106" y="816867"/>
                  </a:cubicBezTo>
                  <a:cubicBezTo>
                    <a:pt x="3047942" y="816135"/>
                    <a:pt x="3037702" y="819793"/>
                    <a:pt x="3037702" y="824913"/>
                  </a:cubicBezTo>
                  <a:cubicBezTo>
                    <a:pt x="3037702" y="829302"/>
                    <a:pt x="3034777" y="835885"/>
                    <a:pt x="3031120" y="839543"/>
                  </a:cubicBezTo>
                  <a:cubicBezTo>
                    <a:pt x="3027463" y="843200"/>
                    <a:pt x="3026732" y="841737"/>
                    <a:pt x="3029657" y="836617"/>
                  </a:cubicBezTo>
                  <a:cubicBezTo>
                    <a:pt x="3036240" y="824913"/>
                    <a:pt x="3025269" y="824182"/>
                    <a:pt x="3013567" y="835885"/>
                  </a:cubicBezTo>
                  <a:cubicBezTo>
                    <a:pt x="3006985" y="842469"/>
                    <a:pt x="3005522" y="840274"/>
                    <a:pt x="3008447" y="827839"/>
                  </a:cubicBezTo>
                  <a:cubicBezTo>
                    <a:pt x="3010642" y="814672"/>
                    <a:pt x="3009179" y="812478"/>
                    <a:pt x="2998940" y="816135"/>
                  </a:cubicBezTo>
                  <a:cubicBezTo>
                    <a:pt x="2992357" y="819061"/>
                    <a:pt x="2979924" y="821256"/>
                    <a:pt x="2972610" y="821256"/>
                  </a:cubicBezTo>
                  <a:cubicBezTo>
                    <a:pt x="2951400" y="820524"/>
                    <a:pt x="2900936" y="848321"/>
                    <a:pt x="2906787" y="857830"/>
                  </a:cubicBezTo>
                  <a:cubicBezTo>
                    <a:pt x="2910443" y="863682"/>
                    <a:pt x="2908249" y="864413"/>
                    <a:pt x="2900204" y="861487"/>
                  </a:cubicBezTo>
                  <a:cubicBezTo>
                    <a:pt x="2892890" y="859293"/>
                    <a:pt x="2887771" y="860024"/>
                    <a:pt x="2887771" y="863682"/>
                  </a:cubicBezTo>
                  <a:cubicBezTo>
                    <a:pt x="2887771" y="868071"/>
                    <a:pt x="2884845" y="870997"/>
                    <a:pt x="2880457" y="870997"/>
                  </a:cubicBezTo>
                  <a:cubicBezTo>
                    <a:pt x="2861441" y="870997"/>
                    <a:pt x="2885577" y="849052"/>
                    <a:pt x="2930191" y="827108"/>
                  </a:cubicBezTo>
                  <a:cubicBezTo>
                    <a:pt x="2984312" y="799311"/>
                    <a:pt x="2999671" y="792728"/>
                    <a:pt x="2982849" y="804432"/>
                  </a:cubicBezTo>
                  <a:cubicBezTo>
                    <a:pt x="2973342" y="811015"/>
                    <a:pt x="2973342" y="812478"/>
                    <a:pt x="2982849" y="812478"/>
                  </a:cubicBezTo>
                  <a:cubicBezTo>
                    <a:pt x="2989432" y="812478"/>
                    <a:pt x="3001865" y="806626"/>
                    <a:pt x="3011373" y="800043"/>
                  </a:cubicBezTo>
                  <a:cubicBezTo>
                    <a:pt x="3021612" y="793459"/>
                    <a:pt x="3027463" y="791265"/>
                    <a:pt x="3024538" y="795654"/>
                  </a:cubicBezTo>
                  <a:cubicBezTo>
                    <a:pt x="3021612" y="800043"/>
                    <a:pt x="3029657" y="802969"/>
                    <a:pt x="3044285" y="802969"/>
                  </a:cubicBezTo>
                  <a:cubicBezTo>
                    <a:pt x="3058181" y="802969"/>
                    <a:pt x="3068420" y="799311"/>
                    <a:pt x="3068420" y="793459"/>
                  </a:cubicBezTo>
                  <a:cubicBezTo>
                    <a:pt x="3068420" y="787607"/>
                    <a:pt x="3057450" y="785413"/>
                    <a:pt x="3034777" y="787607"/>
                  </a:cubicBezTo>
                  <a:cubicBezTo>
                    <a:pt x="3016493" y="789070"/>
                    <a:pt x="2994551" y="790533"/>
                    <a:pt x="2987238" y="791265"/>
                  </a:cubicBezTo>
                  <a:cubicBezTo>
                    <a:pt x="2979924" y="791265"/>
                    <a:pt x="2963834" y="796385"/>
                    <a:pt x="2952132" y="802237"/>
                  </a:cubicBezTo>
                  <a:cubicBezTo>
                    <a:pt x="2940430" y="808089"/>
                    <a:pt x="2927265" y="811015"/>
                    <a:pt x="2922877" y="808089"/>
                  </a:cubicBezTo>
                  <a:cubicBezTo>
                    <a:pt x="2917757" y="805163"/>
                    <a:pt x="2917026" y="805895"/>
                    <a:pt x="2919951" y="811015"/>
                  </a:cubicBezTo>
                  <a:cubicBezTo>
                    <a:pt x="2922877" y="815404"/>
                    <a:pt x="2916294" y="824182"/>
                    <a:pt x="2904592" y="830033"/>
                  </a:cubicBezTo>
                  <a:cubicBezTo>
                    <a:pt x="2880457" y="843200"/>
                    <a:pt x="2843157" y="881237"/>
                    <a:pt x="2861441" y="873923"/>
                  </a:cubicBezTo>
                  <a:cubicBezTo>
                    <a:pt x="2870218" y="870265"/>
                    <a:pt x="2872412" y="872460"/>
                    <a:pt x="2868755" y="881237"/>
                  </a:cubicBezTo>
                  <a:cubicBezTo>
                    <a:pt x="2865830" y="889284"/>
                    <a:pt x="2859247" y="891478"/>
                    <a:pt x="2851202" y="889284"/>
                  </a:cubicBezTo>
                  <a:cubicBezTo>
                    <a:pt x="2843888" y="887089"/>
                    <a:pt x="2835843" y="888552"/>
                    <a:pt x="2832918" y="892210"/>
                  </a:cubicBezTo>
                  <a:cubicBezTo>
                    <a:pt x="2829992" y="897330"/>
                    <a:pt x="2833649" y="898061"/>
                    <a:pt x="2840963" y="895136"/>
                  </a:cubicBezTo>
                  <a:cubicBezTo>
                    <a:pt x="2849008" y="892210"/>
                    <a:pt x="2851934" y="892941"/>
                    <a:pt x="2848277" y="898793"/>
                  </a:cubicBezTo>
                  <a:cubicBezTo>
                    <a:pt x="2842426" y="909034"/>
                    <a:pt x="2895085" y="904645"/>
                    <a:pt x="2916294" y="892941"/>
                  </a:cubicBezTo>
                  <a:close/>
                  <a:moveTo>
                    <a:pt x="6489787" y="900256"/>
                  </a:moveTo>
                  <a:cubicBezTo>
                    <a:pt x="6497832" y="887089"/>
                    <a:pt x="6486130" y="877580"/>
                    <a:pt x="6470771" y="885626"/>
                  </a:cubicBezTo>
                  <a:cubicBezTo>
                    <a:pt x="6462726" y="890015"/>
                    <a:pt x="6458337" y="896598"/>
                    <a:pt x="6460532" y="900987"/>
                  </a:cubicBezTo>
                  <a:cubicBezTo>
                    <a:pt x="6466383" y="909765"/>
                    <a:pt x="6483936" y="909765"/>
                    <a:pt x="6489787" y="900256"/>
                  </a:cubicBezTo>
                  <a:close/>
                  <a:moveTo>
                    <a:pt x="3041359" y="889284"/>
                  </a:moveTo>
                  <a:cubicBezTo>
                    <a:pt x="3036240" y="882700"/>
                    <a:pt x="3030389" y="879774"/>
                    <a:pt x="3028926" y="881237"/>
                  </a:cubicBezTo>
                  <a:cubicBezTo>
                    <a:pt x="3023806" y="886358"/>
                    <a:pt x="3034046" y="900256"/>
                    <a:pt x="3042822" y="900256"/>
                  </a:cubicBezTo>
                  <a:cubicBezTo>
                    <a:pt x="3047210" y="900256"/>
                    <a:pt x="3047210" y="895867"/>
                    <a:pt x="3041359" y="889284"/>
                  </a:cubicBezTo>
                  <a:close/>
                  <a:moveTo>
                    <a:pt x="4591872" y="873191"/>
                  </a:moveTo>
                  <a:cubicBezTo>
                    <a:pt x="4591872" y="868071"/>
                    <a:pt x="4588946" y="863682"/>
                    <a:pt x="4584558" y="863682"/>
                  </a:cubicBezTo>
                  <a:cubicBezTo>
                    <a:pt x="4580901" y="863682"/>
                    <a:pt x="4580170" y="869534"/>
                    <a:pt x="4582364" y="876848"/>
                  </a:cubicBezTo>
                  <a:cubicBezTo>
                    <a:pt x="4586752" y="887821"/>
                    <a:pt x="4586021" y="888552"/>
                    <a:pt x="4573587" y="878311"/>
                  </a:cubicBezTo>
                  <a:cubicBezTo>
                    <a:pt x="4561154" y="868071"/>
                    <a:pt x="4560423" y="868071"/>
                    <a:pt x="4569199" y="884895"/>
                  </a:cubicBezTo>
                  <a:cubicBezTo>
                    <a:pt x="4576513" y="898793"/>
                    <a:pt x="4580170" y="900256"/>
                    <a:pt x="4585289" y="892210"/>
                  </a:cubicBezTo>
                  <a:cubicBezTo>
                    <a:pt x="4588946" y="886358"/>
                    <a:pt x="4591872" y="877580"/>
                    <a:pt x="4591872" y="873191"/>
                  </a:cubicBezTo>
                  <a:close/>
                  <a:moveTo>
                    <a:pt x="4648919" y="885626"/>
                  </a:moveTo>
                  <a:cubicBezTo>
                    <a:pt x="4652576" y="876117"/>
                    <a:pt x="4651113" y="876117"/>
                    <a:pt x="4638680" y="885626"/>
                  </a:cubicBezTo>
                  <a:cubicBezTo>
                    <a:pt x="4624784" y="895867"/>
                    <a:pt x="4624784" y="895867"/>
                    <a:pt x="4638680" y="880506"/>
                  </a:cubicBezTo>
                  <a:cubicBezTo>
                    <a:pt x="4645993" y="870997"/>
                    <a:pt x="4655501" y="865876"/>
                    <a:pt x="4659889" y="868802"/>
                  </a:cubicBezTo>
                  <a:cubicBezTo>
                    <a:pt x="4664278" y="870997"/>
                    <a:pt x="4665009" y="869534"/>
                    <a:pt x="4662084" y="865145"/>
                  </a:cubicBezTo>
                  <a:cubicBezTo>
                    <a:pt x="4655501" y="854172"/>
                    <a:pt x="4613813" y="853441"/>
                    <a:pt x="4613813" y="864413"/>
                  </a:cubicBezTo>
                  <a:cubicBezTo>
                    <a:pt x="4613813" y="868071"/>
                    <a:pt x="4617470" y="869534"/>
                    <a:pt x="4621858" y="866608"/>
                  </a:cubicBezTo>
                  <a:cubicBezTo>
                    <a:pt x="4627709" y="862950"/>
                    <a:pt x="4627709" y="865876"/>
                    <a:pt x="4621858" y="876117"/>
                  </a:cubicBezTo>
                  <a:cubicBezTo>
                    <a:pt x="4617470" y="884163"/>
                    <a:pt x="4616738" y="892941"/>
                    <a:pt x="4618933" y="895867"/>
                  </a:cubicBezTo>
                  <a:cubicBezTo>
                    <a:pt x="4626978" y="903913"/>
                    <a:pt x="4645262" y="897330"/>
                    <a:pt x="4648919" y="885626"/>
                  </a:cubicBezTo>
                  <a:close/>
                  <a:moveTo>
                    <a:pt x="6556342" y="892210"/>
                  </a:moveTo>
                  <a:cubicBezTo>
                    <a:pt x="6563655" y="879774"/>
                    <a:pt x="6546834" y="865876"/>
                    <a:pt x="6536594" y="876117"/>
                  </a:cubicBezTo>
                  <a:cubicBezTo>
                    <a:pt x="6527818" y="884895"/>
                    <a:pt x="6533669" y="900256"/>
                    <a:pt x="6544640" y="900256"/>
                  </a:cubicBezTo>
                  <a:cubicBezTo>
                    <a:pt x="6548296" y="900256"/>
                    <a:pt x="6553416" y="896598"/>
                    <a:pt x="6556342" y="892210"/>
                  </a:cubicBezTo>
                  <a:close/>
                  <a:moveTo>
                    <a:pt x="5245720" y="884163"/>
                  </a:moveTo>
                  <a:cubicBezTo>
                    <a:pt x="5242794" y="879043"/>
                    <a:pt x="5235481" y="868802"/>
                    <a:pt x="5229630" y="862219"/>
                  </a:cubicBezTo>
                  <a:cubicBezTo>
                    <a:pt x="5223779" y="854904"/>
                    <a:pt x="5220853" y="849052"/>
                    <a:pt x="5223779" y="849052"/>
                  </a:cubicBezTo>
                  <a:cubicBezTo>
                    <a:pt x="5226704" y="849052"/>
                    <a:pt x="5225241" y="842469"/>
                    <a:pt x="5220853" y="834422"/>
                  </a:cubicBezTo>
                  <a:cubicBezTo>
                    <a:pt x="5216465" y="826376"/>
                    <a:pt x="5210614" y="820524"/>
                    <a:pt x="5207688" y="820524"/>
                  </a:cubicBezTo>
                  <a:cubicBezTo>
                    <a:pt x="5204763" y="821256"/>
                    <a:pt x="5200375" y="820524"/>
                    <a:pt x="5197449" y="819793"/>
                  </a:cubicBezTo>
                  <a:cubicBezTo>
                    <a:pt x="5193792" y="819061"/>
                    <a:pt x="5188673" y="817598"/>
                    <a:pt x="5185016" y="816867"/>
                  </a:cubicBezTo>
                  <a:cubicBezTo>
                    <a:pt x="5181359" y="816867"/>
                    <a:pt x="5160149" y="791996"/>
                    <a:pt x="5137477" y="763468"/>
                  </a:cubicBezTo>
                  <a:cubicBezTo>
                    <a:pt x="5101639" y="717385"/>
                    <a:pt x="5092131" y="710070"/>
                    <a:pt x="5073116" y="710070"/>
                  </a:cubicBezTo>
                  <a:lnTo>
                    <a:pt x="5050443" y="710070"/>
                  </a:lnTo>
                  <a:lnTo>
                    <a:pt x="5100908" y="762737"/>
                  </a:lnTo>
                  <a:cubicBezTo>
                    <a:pt x="5128700" y="791265"/>
                    <a:pt x="5152835" y="813941"/>
                    <a:pt x="5153567" y="813209"/>
                  </a:cubicBezTo>
                  <a:cubicBezTo>
                    <a:pt x="5155030" y="811746"/>
                    <a:pt x="5165269" y="819793"/>
                    <a:pt x="5176239" y="830033"/>
                  </a:cubicBezTo>
                  <a:cubicBezTo>
                    <a:pt x="5190135" y="843932"/>
                    <a:pt x="5198181" y="846858"/>
                    <a:pt x="5204032" y="841006"/>
                  </a:cubicBezTo>
                  <a:cubicBezTo>
                    <a:pt x="5209883" y="835154"/>
                    <a:pt x="5213539" y="835885"/>
                    <a:pt x="5217196" y="842469"/>
                  </a:cubicBezTo>
                  <a:cubicBezTo>
                    <a:pt x="5220853" y="848321"/>
                    <a:pt x="5220122" y="849784"/>
                    <a:pt x="5215002" y="846126"/>
                  </a:cubicBezTo>
                  <a:cubicBezTo>
                    <a:pt x="5199643" y="836617"/>
                    <a:pt x="5205494" y="853441"/>
                    <a:pt x="5224510" y="873923"/>
                  </a:cubicBezTo>
                  <a:cubicBezTo>
                    <a:pt x="5242794" y="893673"/>
                    <a:pt x="5254496" y="899524"/>
                    <a:pt x="5245720" y="884163"/>
                  </a:cubicBezTo>
                  <a:close/>
                  <a:moveTo>
                    <a:pt x="5341530" y="885626"/>
                  </a:moveTo>
                  <a:cubicBezTo>
                    <a:pt x="5343724" y="881969"/>
                    <a:pt x="5342261" y="878311"/>
                    <a:pt x="5338604" y="878311"/>
                  </a:cubicBezTo>
                  <a:cubicBezTo>
                    <a:pt x="5334216" y="878311"/>
                    <a:pt x="5330559" y="881969"/>
                    <a:pt x="5330559" y="885626"/>
                  </a:cubicBezTo>
                  <a:cubicBezTo>
                    <a:pt x="5330559" y="890015"/>
                    <a:pt x="5332022" y="892941"/>
                    <a:pt x="5333485" y="892941"/>
                  </a:cubicBezTo>
                  <a:cubicBezTo>
                    <a:pt x="5335679" y="892941"/>
                    <a:pt x="5339336" y="890015"/>
                    <a:pt x="5341530" y="885626"/>
                  </a:cubicBezTo>
                  <a:close/>
                  <a:moveTo>
                    <a:pt x="6530012" y="865145"/>
                  </a:moveTo>
                  <a:cubicBezTo>
                    <a:pt x="6524892" y="862950"/>
                    <a:pt x="6518310" y="865876"/>
                    <a:pt x="6515385" y="870997"/>
                  </a:cubicBezTo>
                  <a:cubicBezTo>
                    <a:pt x="6510996" y="878311"/>
                    <a:pt x="6505145" y="875385"/>
                    <a:pt x="6491249" y="861487"/>
                  </a:cubicBezTo>
                  <a:cubicBezTo>
                    <a:pt x="6481741" y="850515"/>
                    <a:pt x="6469308" y="841737"/>
                    <a:pt x="6464188" y="841737"/>
                  </a:cubicBezTo>
                  <a:cubicBezTo>
                    <a:pt x="6459069" y="841737"/>
                    <a:pt x="6465651" y="852709"/>
                    <a:pt x="6479547" y="865876"/>
                  </a:cubicBezTo>
                  <a:cubicBezTo>
                    <a:pt x="6502951" y="889284"/>
                    <a:pt x="6505145" y="890015"/>
                    <a:pt x="6521967" y="879043"/>
                  </a:cubicBezTo>
                  <a:cubicBezTo>
                    <a:pt x="6532938" y="872460"/>
                    <a:pt x="6535863" y="866608"/>
                    <a:pt x="6530012" y="865145"/>
                  </a:cubicBezTo>
                  <a:close/>
                  <a:moveTo>
                    <a:pt x="7199219" y="879774"/>
                  </a:moveTo>
                  <a:cubicBezTo>
                    <a:pt x="7197025" y="877580"/>
                    <a:pt x="7188248" y="875385"/>
                    <a:pt x="7179472" y="874654"/>
                  </a:cubicBezTo>
                  <a:cubicBezTo>
                    <a:pt x="7164845" y="873191"/>
                    <a:pt x="7164845" y="873923"/>
                    <a:pt x="7177278" y="882700"/>
                  </a:cubicBezTo>
                  <a:cubicBezTo>
                    <a:pt x="7189711" y="892210"/>
                    <a:pt x="7208727" y="889284"/>
                    <a:pt x="7199219" y="879774"/>
                  </a:cubicBezTo>
                  <a:close/>
                  <a:moveTo>
                    <a:pt x="3648400" y="883432"/>
                  </a:moveTo>
                  <a:cubicBezTo>
                    <a:pt x="3648400" y="881969"/>
                    <a:pt x="3639623" y="873191"/>
                    <a:pt x="3628652" y="862950"/>
                  </a:cubicBezTo>
                  <a:lnTo>
                    <a:pt x="3608174" y="845395"/>
                  </a:lnTo>
                  <a:lnTo>
                    <a:pt x="3625727" y="865876"/>
                  </a:lnTo>
                  <a:cubicBezTo>
                    <a:pt x="3642549" y="884163"/>
                    <a:pt x="3648400" y="889284"/>
                    <a:pt x="3648400" y="883432"/>
                  </a:cubicBezTo>
                  <a:close/>
                  <a:moveTo>
                    <a:pt x="5301304" y="879774"/>
                  </a:moveTo>
                  <a:cubicBezTo>
                    <a:pt x="5301304" y="868071"/>
                    <a:pt x="5277169" y="801506"/>
                    <a:pt x="5269855" y="791996"/>
                  </a:cubicBezTo>
                  <a:cubicBezTo>
                    <a:pt x="5264004" y="783950"/>
                    <a:pt x="5261079" y="783950"/>
                    <a:pt x="5256690" y="791996"/>
                  </a:cubicBezTo>
                  <a:cubicBezTo>
                    <a:pt x="5252302" y="798580"/>
                    <a:pt x="5250108" y="798580"/>
                    <a:pt x="5250108" y="792728"/>
                  </a:cubicBezTo>
                  <a:cubicBezTo>
                    <a:pt x="5250108" y="788339"/>
                    <a:pt x="5253765" y="781756"/>
                    <a:pt x="5257422" y="779561"/>
                  </a:cubicBezTo>
                  <a:cubicBezTo>
                    <a:pt x="5261810" y="777367"/>
                    <a:pt x="5264736" y="771515"/>
                    <a:pt x="5264736" y="767126"/>
                  </a:cubicBezTo>
                  <a:cubicBezTo>
                    <a:pt x="5264736" y="762006"/>
                    <a:pt x="5261079" y="762737"/>
                    <a:pt x="5254496" y="767857"/>
                  </a:cubicBezTo>
                  <a:cubicBezTo>
                    <a:pt x="5245720" y="775172"/>
                    <a:pt x="5242794" y="773709"/>
                    <a:pt x="5239137" y="760543"/>
                  </a:cubicBezTo>
                  <a:lnTo>
                    <a:pt x="5234018" y="744450"/>
                  </a:lnTo>
                  <a:lnTo>
                    <a:pt x="5220853" y="761274"/>
                  </a:lnTo>
                  <a:cubicBezTo>
                    <a:pt x="5208420" y="777367"/>
                    <a:pt x="5208420" y="781024"/>
                    <a:pt x="5217928" y="799311"/>
                  </a:cubicBezTo>
                  <a:cubicBezTo>
                    <a:pt x="5223779" y="811015"/>
                    <a:pt x="5231824" y="818330"/>
                    <a:pt x="5235481" y="816135"/>
                  </a:cubicBezTo>
                  <a:cubicBezTo>
                    <a:pt x="5242794" y="811746"/>
                    <a:pt x="5253034" y="838811"/>
                    <a:pt x="5246451" y="848321"/>
                  </a:cubicBezTo>
                  <a:cubicBezTo>
                    <a:pt x="5244257" y="851978"/>
                    <a:pt x="5246451" y="857830"/>
                    <a:pt x="5250839" y="860756"/>
                  </a:cubicBezTo>
                  <a:cubicBezTo>
                    <a:pt x="5256690" y="864413"/>
                    <a:pt x="5258153" y="862219"/>
                    <a:pt x="5254496" y="855635"/>
                  </a:cubicBezTo>
                  <a:cubicBezTo>
                    <a:pt x="5251571" y="849784"/>
                    <a:pt x="5255959" y="854172"/>
                    <a:pt x="5264736" y="865876"/>
                  </a:cubicBezTo>
                  <a:cubicBezTo>
                    <a:pt x="5279363" y="884163"/>
                    <a:pt x="5301304" y="892941"/>
                    <a:pt x="5301304" y="879774"/>
                  </a:cubicBezTo>
                  <a:close/>
                  <a:moveTo>
                    <a:pt x="6225029" y="871728"/>
                  </a:moveTo>
                  <a:cubicBezTo>
                    <a:pt x="6236731" y="864413"/>
                    <a:pt x="6242582" y="856367"/>
                    <a:pt x="6238925" y="853441"/>
                  </a:cubicBezTo>
                  <a:cubicBezTo>
                    <a:pt x="6234537" y="851247"/>
                    <a:pt x="6222104" y="857098"/>
                    <a:pt x="6210402" y="867339"/>
                  </a:cubicBezTo>
                  <a:cubicBezTo>
                    <a:pt x="6186266" y="888552"/>
                    <a:pt x="6195774" y="891478"/>
                    <a:pt x="6225029" y="871728"/>
                  </a:cubicBezTo>
                  <a:close/>
                  <a:moveTo>
                    <a:pt x="6463457" y="875385"/>
                  </a:moveTo>
                  <a:cubicBezTo>
                    <a:pt x="6469308" y="868071"/>
                    <a:pt x="6469308" y="863682"/>
                    <a:pt x="6461263" y="857098"/>
                  </a:cubicBezTo>
                  <a:cubicBezTo>
                    <a:pt x="6453949" y="850515"/>
                    <a:pt x="6449561" y="851247"/>
                    <a:pt x="6442247" y="860024"/>
                  </a:cubicBezTo>
                  <a:cubicBezTo>
                    <a:pt x="6437128" y="865876"/>
                    <a:pt x="6429814" y="868802"/>
                    <a:pt x="6426157" y="866608"/>
                  </a:cubicBezTo>
                  <a:cubicBezTo>
                    <a:pt x="6422500" y="864413"/>
                    <a:pt x="6424694" y="858561"/>
                    <a:pt x="6431277" y="853441"/>
                  </a:cubicBezTo>
                  <a:cubicBezTo>
                    <a:pt x="6442247" y="845395"/>
                    <a:pt x="6442247" y="843932"/>
                    <a:pt x="6432008" y="835154"/>
                  </a:cubicBezTo>
                  <a:cubicBezTo>
                    <a:pt x="6421769" y="826376"/>
                    <a:pt x="6418112" y="827108"/>
                    <a:pt x="6405679" y="838080"/>
                  </a:cubicBezTo>
                  <a:cubicBezTo>
                    <a:pt x="6387394" y="854904"/>
                    <a:pt x="6387394" y="863682"/>
                    <a:pt x="6404947" y="863682"/>
                  </a:cubicBezTo>
                  <a:cubicBezTo>
                    <a:pt x="6412261" y="863682"/>
                    <a:pt x="6422500" y="868802"/>
                    <a:pt x="6427620" y="874654"/>
                  </a:cubicBezTo>
                  <a:cubicBezTo>
                    <a:pt x="6438590" y="888552"/>
                    <a:pt x="6452486" y="888552"/>
                    <a:pt x="6463457" y="875385"/>
                  </a:cubicBezTo>
                  <a:close/>
                  <a:moveTo>
                    <a:pt x="6620702" y="868802"/>
                  </a:moveTo>
                  <a:cubicBezTo>
                    <a:pt x="6619971" y="862219"/>
                    <a:pt x="6623628" y="859293"/>
                    <a:pt x="6629479" y="861487"/>
                  </a:cubicBezTo>
                  <a:cubicBezTo>
                    <a:pt x="6650689" y="869534"/>
                    <a:pt x="6638255" y="850515"/>
                    <a:pt x="6614120" y="837348"/>
                  </a:cubicBezTo>
                  <a:lnTo>
                    <a:pt x="6588522" y="823450"/>
                  </a:lnTo>
                  <a:lnTo>
                    <a:pt x="6603881" y="811746"/>
                  </a:lnTo>
                  <a:cubicBezTo>
                    <a:pt x="6618508" y="801506"/>
                    <a:pt x="6617777" y="777367"/>
                    <a:pt x="6603881" y="786144"/>
                  </a:cubicBezTo>
                  <a:cubicBezTo>
                    <a:pt x="6600955" y="788339"/>
                    <a:pt x="6598030" y="785413"/>
                    <a:pt x="6598030" y="779561"/>
                  </a:cubicBezTo>
                  <a:cubicBezTo>
                    <a:pt x="6598030" y="773709"/>
                    <a:pt x="6599493" y="770052"/>
                    <a:pt x="6601687" y="772246"/>
                  </a:cubicBezTo>
                  <a:cubicBezTo>
                    <a:pt x="6609000" y="778830"/>
                    <a:pt x="6632404" y="760543"/>
                    <a:pt x="6628016" y="751765"/>
                  </a:cubicBezTo>
                  <a:cubicBezTo>
                    <a:pt x="6625091" y="746644"/>
                    <a:pt x="6629479" y="749570"/>
                    <a:pt x="6638255" y="756885"/>
                  </a:cubicBezTo>
                  <a:cubicBezTo>
                    <a:pt x="6647032" y="764931"/>
                    <a:pt x="6654346" y="767857"/>
                    <a:pt x="6654346" y="764931"/>
                  </a:cubicBezTo>
                  <a:cubicBezTo>
                    <a:pt x="6654346" y="761274"/>
                    <a:pt x="6658734" y="764200"/>
                    <a:pt x="6663853" y="770783"/>
                  </a:cubicBezTo>
                  <a:cubicBezTo>
                    <a:pt x="6671899" y="782487"/>
                    <a:pt x="6673361" y="782487"/>
                    <a:pt x="6685063" y="769320"/>
                  </a:cubicBezTo>
                  <a:cubicBezTo>
                    <a:pt x="6698228" y="753959"/>
                    <a:pt x="6693840" y="742255"/>
                    <a:pt x="6679212" y="754691"/>
                  </a:cubicBezTo>
                  <a:cubicBezTo>
                    <a:pt x="6673361" y="759811"/>
                    <a:pt x="6668973" y="759811"/>
                    <a:pt x="6665316" y="753959"/>
                  </a:cubicBezTo>
                  <a:cubicBezTo>
                    <a:pt x="6663122" y="749570"/>
                    <a:pt x="6657271" y="748839"/>
                    <a:pt x="6652883" y="751033"/>
                  </a:cubicBezTo>
                  <a:cubicBezTo>
                    <a:pt x="6648495" y="753959"/>
                    <a:pt x="6647032" y="752496"/>
                    <a:pt x="6649226" y="748839"/>
                  </a:cubicBezTo>
                  <a:cubicBezTo>
                    <a:pt x="6655808" y="737867"/>
                    <a:pt x="6631673" y="729820"/>
                    <a:pt x="6622165" y="739330"/>
                  </a:cubicBezTo>
                  <a:cubicBezTo>
                    <a:pt x="6611926" y="749570"/>
                    <a:pt x="6605344" y="748839"/>
                    <a:pt x="6600224" y="734941"/>
                  </a:cubicBezTo>
                  <a:cubicBezTo>
                    <a:pt x="6596567" y="724700"/>
                    <a:pt x="6597298" y="723968"/>
                    <a:pt x="6606075" y="731283"/>
                  </a:cubicBezTo>
                  <a:cubicBezTo>
                    <a:pt x="6614120" y="737867"/>
                    <a:pt x="6617777" y="737867"/>
                    <a:pt x="6621434" y="731283"/>
                  </a:cubicBezTo>
                  <a:cubicBezTo>
                    <a:pt x="6627285" y="722505"/>
                    <a:pt x="6613389" y="710070"/>
                    <a:pt x="6598030" y="710070"/>
                  </a:cubicBezTo>
                  <a:cubicBezTo>
                    <a:pt x="6592910" y="710070"/>
                    <a:pt x="6588522" y="713728"/>
                    <a:pt x="6588522" y="718117"/>
                  </a:cubicBezTo>
                  <a:cubicBezTo>
                    <a:pt x="6588522" y="722505"/>
                    <a:pt x="6579014" y="718848"/>
                    <a:pt x="6567312" y="710802"/>
                  </a:cubicBezTo>
                  <a:cubicBezTo>
                    <a:pt x="6555610" y="702024"/>
                    <a:pt x="6543177" y="695441"/>
                    <a:pt x="6539520" y="695441"/>
                  </a:cubicBezTo>
                  <a:cubicBezTo>
                    <a:pt x="6535863" y="695441"/>
                    <a:pt x="6512459" y="716654"/>
                    <a:pt x="6486861" y="742255"/>
                  </a:cubicBezTo>
                  <a:cubicBezTo>
                    <a:pt x="6456143" y="772978"/>
                    <a:pt x="6444441" y="789802"/>
                    <a:pt x="6450292" y="792728"/>
                  </a:cubicBezTo>
                  <a:cubicBezTo>
                    <a:pt x="6456143" y="794191"/>
                    <a:pt x="6467114" y="790533"/>
                    <a:pt x="6475159" y="783950"/>
                  </a:cubicBezTo>
                  <a:cubicBezTo>
                    <a:pt x="6488324" y="772978"/>
                    <a:pt x="6489055" y="772978"/>
                    <a:pt x="6479547" y="785413"/>
                  </a:cubicBezTo>
                  <a:cubicBezTo>
                    <a:pt x="6470771" y="796385"/>
                    <a:pt x="6472234" y="797848"/>
                    <a:pt x="6494906" y="797848"/>
                  </a:cubicBezTo>
                  <a:cubicBezTo>
                    <a:pt x="6508802" y="797848"/>
                    <a:pt x="6524161" y="793459"/>
                    <a:pt x="6529281" y="789070"/>
                  </a:cubicBezTo>
                  <a:cubicBezTo>
                    <a:pt x="6535132" y="783219"/>
                    <a:pt x="6537326" y="783219"/>
                    <a:pt x="6535132" y="787607"/>
                  </a:cubicBezTo>
                  <a:cubicBezTo>
                    <a:pt x="6529281" y="798580"/>
                    <a:pt x="6570969" y="805163"/>
                    <a:pt x="6580477" y="795654"/>
                  </a:cubicBezTo>
                  <a:cubicBezTo>
                    <a:pt x="6588522" y="787607"/>
                    <a:pt x="6587791" y="803700"/>
                    <a:pt x="6579014" y="817598"/>
                  </a:cubicBezTo>
                  <a:cubicBezTo>
                    <a:pt x="6576089" y="822719"/>
                    <a:pt x="6581940" y="829302"/>
                    <a:pt x="6595836" y="835885"/>
                  </a:cubicBezTo>
                  <a:cubicBezTo>
                    <a:pt x="6607538" y="841006"/>
                    <a:pt x="6617777" y="847589"/>
                    <a:pt x="6617777" y="850515"/>
                  </a:cubicBezTo>
                  <a:cubicBezTo>
                    <a:pt x="6617777" y="860024"/>
                    <a:pt x="6605344" y="857098"/>
                    <a:pt x="6595836" y="845395"/>
                  </a:cubicBezTo>
                  <a:cubicBezTo>
                    <a:pt x="6590716" y="839543"/>
                    <a:pt x="6584134" y="836617"/>
                    <a:pt x="6580477" y="838811"/>
                  </a:cubicBezTo>
                  <a:cubicBezTo>
                    <a:pt x="6568775" y="845395"/>
                    <a:pt x="6573163" y="856367"/>
                    <a:pt x="6587791" y="856367"/>
                  </a:cubicBezTo>
                  <a:cubicBezTo>
                    <a:pt x="6595104" y="856367"/>
                    <a:pt x="6605344" y="861487"/>
                    <a:pt x="6610463" y="867339"/>
                  </a:cubicBezTo>
                  <a:cubicBezTo>
                    <a:pt x="6618508" y="876848"/>
                    <a:pt x="6617777" y="877580"/>
                    <a:pt x="6606806" y="873923"/>
                  </a:cubicBezTo>
                  <a:cubicBezTo>
                    <a:pt x="6597298" y="870265"/>
                    <a:pt x="6595104" y="870997"/>
                    <a:pt x="6598761" y="877580"/>
                  </a:cubicBezTo>
                  <a:cubicBezTo>
                    <a:pt x="6606075" y="889284"/>
                    <a:pt x="6621434" y="883432"/>
                    <a:pt x="6620702" y="868802"/>
                  </a:cubicBezTo>
                  <a:close/>
                  <a:moveTo>
                    <a:pt x="5054831" y="853441"/>
                  </a:moveTo>
                  <a:cubicBezTo>
                    <a:pt x="5043861" y="839543"/>
                    <a:pt x="5026308" y="824913"/>
                    <a:pt x="5016068" y="821256"/>
                  </a:cubicBezTo>
                  <a:cubicBezTo>
                    <a:pt x="5005829" y="816867"/>
                    <a:pt x="5002172" y="813209"/>
                    <a:pt x="5008023" y="813209"/>
                  </a:cubicBezTo>
                  <a:cubicBezTo>
                    <a:pt x="5024845" y="812478"/>
                    <a:pt x="4986814" y="775904"/>
                    <a:pt x="4969992" y="775904"/>
                  </a:cubicBezTo>
                  <a:cubicBezTo>
                    <a:pt x="4961947" y="775904"/>
                    <a:pt x="4957559" y="778098"/>
                    <a:pt x="4959753" y="781024"/>
                  </a:cubicBezTo>
                  <a:cubicBezTo>
                    <a:pt x="4962678" y="783219"/>
                    <a:pt x="4960484" y="790533"/>
                    <a:pt x="4955364" y="796385"/>
                  </a:cubicBezTo>
                  <a:cubicBezTo>
                    <a:pt x="4949513" y="804432"/>
                    <a:pt x="4949513" y="805895"/>
                    <a:pt x="4955364" y="802969"/>
                  </a:cubicBezTo>
                  <a:cubicBezTo>
                    <a:pt x="4959753" y="800043"/>
                    <a:pt x="4971455" y="800774"/>
                    <a:pt x="4980963" y="804432"/>
                  </a:cubicBezTo>
                  <a:cubicBezTo>
                    <a:pt x="4989739" y="808820"/>
                    <a:pt x="4993396" y="811746"/>
                    <a:pt x="4987545" y="811746"/>
                  </a:cubicBezTo>
                  <a:cubicBezTo>
                    <a:pt x="4970723" y="812478"/>
                    <a:pt x="4999978" y="841006"/>
                    <a:pt x="5038010" y="860756"/>
                  </a:cubicBezTo>
                  <a:cubicBezTo>
                    <a:pt x="5056294" y="870265"/>
                    <a:pt x="5072384" y="877580"/>
                    <a:pt x="5073116" y="878311"/>
                  </a:cubicBezTo>
                  <a:cubicBezTo>
                    <a:pt x="5074578" y="878311"/>
                    <a:pt x="5066533" y="867339"/>
                    <a:pt x="5054831" y="853441"/>
                  </a:cubicBezTo>
                  <a:close/>
                  <a:moveTo>
                    <a:pt x="6690183" y="868802"/>
                  </a:moveTo>
                  <a:cubicBezTo>
                    <a:pt x="6696034" y="860756"/>
                    <a:pt x="6694571" y="855635"/>
                    <a:pt x="6684332" y="846126"/>
                  </a:cubicBezTo>
                  <a:cubicBezTo>
                    <a:pt x="6672630" y="835154"/>
                    <a:pt x="6670436" y="835154"/>
                    <a:pt x="6661659" y="845395"/>
                  </a:cubicBezTo>
                  <a:cubicBezTo>
                    <a:pt x="6654346" y="854172"/>
                    <a:pt x="6654346" y="858561"/>
                    <a:pt x="6661659" y="867339"/>
                  </a:cubicBezTo>
                  <a:cubicBezTo>
                    <a:pt x="6672630" y="881237"/>
                    <a:pt x="6679212" y="881237"/>
                    <a:pt x="6690183" y="868802"/>
                  </a:cubicBezTo>
                  <a:close/>
                  <a:moveTo>
                    <a:pt x="6829875" y="845395"/>
                  </a:moveTo>
                  <a:cubicBezTo>
                    <a:pt x="6815979" y="831496"/>
                    <a:pt x="6802083" y="819793"/>
                    <a:pt x="6797695" y="819793"/>
                  </a:cubicBezTo>
                  <a:cubicBezTo>
                    <a:pt x="6794038" y="819793"/>
                    <a:pt x="6801352" y="831496"/>
                    <a:pt x="6815248" y="845395"/>
                  </a:cubicBezTo>
                  <a:cubicBezTo>
                    <a:pt x="6829144" y="859293"/>
                    <a:pt x="6843040" y="870997"/>
                    <a:pt x="6847428" y="870997"/>
                  </a:cubicBezTo>
                  <a:cubicBezTo>
                    <a:pt x="6851085" y="870997"/>
                    <a:pt x="6843771" y="859293"/>
                    <a:pt x="6829875" y="845395"/>
                  </a:cubicBezTo>
                  <a:close/>
                  <a:moveTo>
                    <a:pt x="3542350" y="854904"/>
                  </a:moveTo>
                  <a:cubicBezTo>
                    <a:pt x="3561366" y="846126"/>
                    <a:pt x="3563560" y="834422"/>
                    <a:pt x="3546007" y="828571"/>
                  </a:cubicBezTo>
                  <a:cubicBezTo>
                    <a:pt x="3539425" y="826376"/>
                    <a:pt x="3537962" y="829302"/>
                    <a:pt x="3540888" y="837348"/>
                  </a:cubicBezTo>
                  <a:cubicBezTo>
                    <a:pt x="3546739" y="851978"/>
                    <a:pt x="3543082" y="851978"/>
                    <a:pt x="3527723" y="837348"/>
                  </a:cubicBezTo>
                  <a:cubicBezTo>
                    <a:pt x="3511633" y="821256"/>
                    <a:pt x="3494811" y="835154"/>
                    <a:pt x="3509438" y="852709"/>
                  </a:cubicBezTo>
                  <a:cubicBezTo>
                    <a:pt x="3520409" y="865876"/>
                    <a:pt x="3518946" y="865876"/>
                    <a:pt x="3542350" y="854904"/>
                  </a:cubicBezTo>
                  <a:close/>
                  <a:moveTo>
                    <a:pt x="4601380" y="852709"/>
                  </a:moveTo>
                  <a:cubicBezTo>
                    <a:pt x="4599185" y="846126"/>
                    <a:pt x="4595529" y="842469"/>
                    <a:pt x="4594066" y="844663"/>
                  </a:cubicBezTo>
                  <a:cubicBezTo>
                    <a:pt x="4591872" y="846858"/>
                    <a:pt x="4592603" y="851247"/>
                    <a:pt x="4595529" y="855635"/>
                  </a:cubicBezTo>
                  <a:cubicBezTo>
                    <a:pt x="4602111" y="867339"/>
                    <a:pt x="4606499" y="865145"/>
                    <a:pt x="4601380" y="852709"/>
                  </a:cubicBezTo>
                  <a:close/>
                  <a:moveTo>
                    <a:pt x="6382275" y="845395"/>
                  </a:moveTo>
                  <a:cubicBezTo>
                    <a:pt x="6384469" y="847589"/>
                    <a:pt x="6382275" y="849052"/>
                    <a:pt x="6377155" y="849052"/>
                  </a:cubicBezTo>
                  <a:cubicBezTo>
                    <a:pt x="6372035" y="849052"/>
                    <a:pt x="6370573" y="852709"/>
                    <a:pt x="6373498" y="857098"/>
                  </a:cubicBezTo>
                  <a:cubicBezTo>
                    <a:pt x="6376424" y="862950"/>
                    <a:pt x="6380080" y="862219"/>
                    <a:pt x="6384469" y="855635"/>
                  </a:cubicBezTo>
                  <a:cubicBezTo>
                    <a:pt x="6387394" y="850515"/>
                    <a:pt x="6386663" y="841737"/>
                    <a:pt x="6383006" y="837348"/>
                  </a:cubicBezTo>
                  <a:cubicBezTo>
                    <a:pt x="6377886" y="831496"/>
                    <a:pt x="6378618" y="826376"/>
                    <a:pt x="6384469" y="822719"/>
                  </a:cubicBezTo>
                  <a:cubicBezTo>
                    <a:pt x="6390320" y="819793"/>
                    <a:pt x="6391051" y="820524"/>
                    <a:pt x="6388126" y="825645"/>
                  </a:cubicBezTo>
                  <a:cubicBezTo>
                    <a:pt x="6385200" y="830765"/>
                    <a:pt x="6387394" y="834422"/>
                    <a:pt x="6393977" y="834422"/>
                  </a:cubicBezTo>
                  <a:cubicBezTo>
                    <a:pt x="6413724" y="834422"/>
                    <a:pt x="6407141" y="821987"/>
                    <a:pt x="6383737" y="813941"/>
                  </a:cubicBezTo>
                  <a:cubicBezTo>
                    <a:pt x="6364722" y="806626"/>
                    <a:pt x="6361065" y="808089"/>
                    <a:pt x="6348631" y="825645"/>
                  </a:cubicBezTo>
                  <a:cubicBezTo>
                    <a:pt x="6321571" y="864413"/>
                    <a:pt x="6322302" y="865145"/>
                    <a:pt x="6351557" y="852709"/>
                  </a:cubicBezTo>
                  <a:cubicBezTo>
                    <a:pt x="6366184" y="846858"/>
                    <a:pt x="6380080" y="843200"/>
                    <a:pt x="6382275" y="845395"/>
                  </a:cubicBezTo>
                  <a:close/>
                  <a:moveTo>
                    <a:pt x="6518310" y="857098"/>
                  </a:moveTo>
                  <a:cubicBezTo>
                    <a:pt x="6520504" y="853441"/>
                    <a:pt x="6530012" y="851978"/>
                    <a:pt x="6538057" y="854172"/>
                  </a:cubicBezTo>
                  <a:cubicBezTo>
                    <a:pt x="6549028" y="857098"/>
                    <a:pt x="6552685" y="855635"/>
                    <a:pt x="6550491" y="849052"/>
                  </a:cubicBezTo>
                  <a:cubicBezTo>
                    <a:pt x="6545371" y="833691"/>
                    <a:pt x="6535132" y="833691"/>
                    <a:pt x="6515385" y="849052"/>
                  </a:cubicBezTo>
                  <a:cubicBezTo>
                    <a:pt x="6505145" y="857098"/>
                    <a:pt x="6500757" y="863682"/>
                    <a:pt x="6505877" y="863682"/>
                  </a:cubicBezTo>
                  <a:cubicBezTo>
                    <a:pt x="6510265" y="863682"/>
                    <a:pt x="6516116" y="860756"/>
                    <a:pt x="6518310" y="857098"/>
                  </a:cubicBezTo>
                  <a:close/>
                  <a:moveTo>
                    <a:pt x="7122425" y="858561"/>
                  </a:moveTo>
                  <a:cubicBezTo>
                    <a:pt x="7122425" y="844663"/>
                    <a:pt x="7066840" y="797848"/>
                    <a:pt x="7049287" y="797117"/>
                  </a:cubicBezTo>
                  <a:cubicBezTo>
                    <a:pt x="7036123" y="796385"/>
                    <a:pt x="7034660" y="794922"/>
                    <a:pt x="7044899" y="792728"/>
                  </a:cubicBezTo>
                  <a:cubicBezTo>
                    <a:pt x="7056601" y="789802"/>
                    <a:pt x="7054407" y="785413"/>
                    <a:pt x="7030272" y="760543"/>
                  </a:cubicBezTo>
                  <a:cubicBezTo>
                    <a:pt x="7012719" y="742255"/>
                    <a:pt x="6995897" y="732015"/>
                    <a:pt x="6984195" y="732015"/>
                  </a:cubicBezTo>
                  <a:cubicBezTo>
                    <a:pt x="6968105" y="732015"/>
                    <a:pt x="6974687" y="740061"/>
                    <a:pt x="7031734" y="797848"/>
                  </a:cubicBezTo>
                  <a:cubicBezTo>
                    <a:pt x="7087319" y="854172"/>
                    <a:pt x="7122425" y="877580"/>
                    <a:pt x="7122425" y="858561"/>
                  </a:cubicBezTo>
                  <a:close/>
                  <a:moveTo>
                    <a:pt x="5854223" y="830033"/>
                  </a:moveTo>
                  <a:cubicBezTo>
                    <a:pt x="5847640" y="820524"/>
                    <a:pt x="5837401" y="804432"/>
                    <a:pt x="5830819" y="794191"/>
                  </a:cubicBezTo>
                  <a:cubicBezTo>
                    <a:pt x="5824236" y="783950"/>
                    <a:pt x="5816923" y="777367"/>
                    <a:pt x="5814729" y="778830"/>
                  </a:cubicBezTo>
                  <a:cubicBezTo>
                    <a:pt x="5813266" y="781024"/>
                    <a:pt x="5817654" y="791996"/>
                    <a:pt x="5824968" y="802969"/>
                  </a:cubicBezTo>
                  <a:cubicBezTo>
                    <a:pt x="5832282" y="813941"/>
                    <a:pt x="5837401" y="826376"/>
                    <a:pt x="5836670" y="829302"/>
                  </a:cubicBezTo>
                  <a:cubicBezTo>
                    <a:pt x="5835938" y="832959"/>
                    <a:pt x="5838133" y="833691"/>
                    <a:pt x="5842521" y="830765"/>
                  </a:cubicBezTo>
                  <a:cubicBezTo>
                    <a:pt x="5849103" y="826376"/>
                    <a:pt x="5852760" y="836617"/>
                    <a:pt x="5850566" y="851247"/>
                  </a:cubicBezTo>
                  <a:cubicBezTo>
                    <a:pt x="5849835" y="854904"/>
                    <a:pt x="5852760" y="854904"/>
                    <a:pt x="5857148" y="852709"/>
                  </a:cubicBezTo>
                  <a:cubicBezTo>
                    <a:pt x="5862999" y="849052"/>
                    <a:pt x="5861537" y="841737"/>
                    <a:pt x="5854223" y="830033"/>
                  </a:cubicBezTo>
                  <a:close/>
                  <a:moveTo>
                    <a:pt x="6713587" y="824913"/>
                  </a:moveTo>
                  <a:cubicBezTo>
                    <a:pt x="6701154" y="811746"/>
                    <a:pt x="6697497" y="811746"/>
                    <a:pt x="6687257" y="819793"/>
                  </a:cubicBezTo>
                  <a:cubicBezTo>
                    <a:pt x="6675555" y="829302"/>
                    <a:pt x="6676287" y="831496"/>
                    <a:pt x="6690914" y="843200"/>
                  </a:cubicBezTo>
                  <a:cubicBezTo>
                    <a:pt x="6704079" y="853441"/>
                    <a:pt x="6709930" y="854904"/>
                    <a:pt x="6717975" y="847589"/>
                  </a:cubicBezTo>
                  <a:cubicBezTo>
                    <a:pt x="6726752" y="840274"/>
                    <a:pt x="6726020" y="837348"/>
                    <a:pt x="6713587" y="824913"/>
                  </a:cubicBezTo>
                  <a:close/>
                  <a:moveTo>
                    <a:pt x="7144366" y="841006"/>
                  </a:moveTo>
                  <a:cubicBezTo>
                    <a:pt x="7144366" y="837348"/>
                    <a:pt x="7132664" y="828571"/>
                    <a:pt x="7118768" y="821987"/>
                  </a:cubicBezTo>
                  <a:cubicBezTo>
                    <a:pt x="7101215" y="813941"/>
                    <a:pt x="7096095" y="808089"/>
                    <a:pt x="7101946" y="804432"/>
                  </a:cubicBezTo>
                  <a:cubicBezTo>
                    <a:pt x="7107066" y="800774"/>
                    <a:pt x="7117305" y="804432"/>
                    <a:pt x="7126082" y="811746"/>
                  </a:cubicBezTo>
                  <a:cubicBezTo>
                    <a:pt x="7134127" y="819061"/>
                    <a:pt x="7147292" y="827108"/>
                    <a:pt x="7155337" y="830033"/>
                  </a:cubicBezTo>
                  <a:cubicBezTo>
                    <a:pt x="7168501" y="834422"/>
                    <a:pt x="7168501" y="833691"/>
                    <a:pt x="7153874" y="820524"/>
                  </a:cubicBezTo>
                  <a:cubicBezTo>
                    <a:pt x="7145097" y="813209"/>
                    <a:pt x="7139246" y="805163"/>
                    <a:pt x="7140709" y="802237"/>
                  </a:cubicBezTo>
                  <a:cubicBezTo>
                    <a:pt x="7142903" y="800043"/>
                    <a:pt x="7142172" y="799311"/>
                    <a:pt x="7139978" y="801506"/>
                  </a:cubicBezTo>
                  <a:cubicBezTo>
                    <a:pt x="7137052" y="802969"/>
                    <a:pt x="7122425" y="793459"/>
                    <a:pt x="7106335" y="778830"/>
                  </a:cubicBezTo>
                  <a:cubicBezTo>
                    <a:pt x="7090976" y="764931"/>
                    <a:pt x="7074886" y="755422"/>
                    <a:pt x="7071960" y="757617"/>
                  </a:cubicBezTo>
                  <a:cubicBezTo>
                    <a:pt x="7068303" y="759080"/>
                    <a:pt x="7061721" y="756154"/>
                    <a:pt x="7056601" y="750302"/>
                  </a:cubicBezTo>
                  <a:cubicBezTo>
                    <a:pt x="7051482" y="744450"/>
                    <a:pt x="7042705" y="739330"/>
                    <a:pt x="7036854" y="739330"/>
                  </a:cubicBezTo>
                  <a:cubicBezTo>
                    <a:pt x="7031003" y="739330"/>
                    <a:pt x="7028078" y="736404"/>
                    <a:pt x="7030272" y="732746"/>
                  </a:cubicBezTo>
                  <a:cubicBezTo>
                    <a:pt x="7036123" y="723237"/>
                    <a:pt x="6992240" y="688126"/>
                    <a:pt x="6974687" y="688126"/>
                  </a:cubicBezTo>
                  <a:cubicBezTo>
                    <a:pt x="6961523" y="688126"/>
                    <a:pt x="6960791" y="689589"/>
                    <a:pt x="6969568" y="700561"/>
                  </a:cubicBezTo>
                  <a:cubicBezTo>
                    <a:pt x="6979076" y="712265"/>
                    <a:pt x="6979076" y="712265"/>
                    <a:pt x="6961523" y="700561"/>
                  </a:cubicBezTo>
                  <a:cubicBezTo>
                    <a:pt x="6952015" y="693978"/>
                    <a:pt x="6935925" y="688126"/>
                    <a:pt x="6926417" y="688126"/>
                  </a:cubicBezTo>
                  <a:lnTo>
                    <a:pt x="6908864" y="688126"/>
                  </a:lnTo>
                  <a:lnTo>
                    <a:pt x="6925685" y="703487"/>
                  </a:lnTo>
                  <a:lnTo>
                    <a:pt x="6943238" y="718848"/>
                  </a:lnTo>
                  <a:lnTo>
                    <a:pt x="6919834" y="703487"/>
                  </a:lnTo>
                  <a:cubicBezTo>
                    <a:pt x="6884728" y="680079"/>
                    <a:pt x="6865713" y="686663"/>
                    <a:pt x="6894236" y="712265"/>
                  </a:cubicBezTo>
                  <a:cubicBezTo>
                    <a:pt x="6909595" y="726163"/>
                    <a:pt x="6994434" y="729089"/>
                    <a:pt x="6985658" y="715191"/>
                  </a:cubicBezTo>
                  <a:cubicBezTo>
                    <a:pt x="6976881" y="699829"/>
                    <a:pt x="7003942" y="724700"/>
                    <a:pt x="7069035" y="791265"/>
                  </a:cubicBezTo>
                  <a:cubicBezTo>
                    <a:pt x="7126082" y="849784"/>
                    <a:pt x="7144366" y="861487"/>
                    <a:pt x="7144366" y="841006"/>
                  </a:cubicBezTo>
                  <a:close/>
                  <a:moveTo>
                    <a:pt x="4620395" y="820524"/>
                  </a:moveTo>
                  <a:cubicBezTo>
                    <a:pt x="4624784" y="806626"/>
                    <a:pt x="4626246" y="797848"/>
                    <a:pt x="4623321" y="800043"/>
                  </a:cubicBezTo>
                  <a:cubicBezTo>
                    <a:pt x="4621127" y="802969"/>
                    <a:pt x="4612350" y="800043"/>
                    <a:pt x="4605036" y="792728"/>
                  </a:cubicBezTo>
                  <a:cubicBezTo>
                    <a:pt x="4596991" y="786144"/>
                    <a:pt x="4591872" y="784682"/>
                    <a:pt x="4591872" y="789070"/>
                  </a:cubicBezTo>
                  <a:cubicBezTo>
                    <a:pt x="4591872" y="794191"/>
                    <a:pt x="4595529" y="797848"/>
                    <a:pt x="4599917" y="797848"/>
                  </a:cubicBezTo>
                  <a:cubicBezTo>
                    <a:pt x="4604305" y="797848"/>
                    <a:pt x="4605768" y="802969"/>
                    <a:pt x="4603574" y="809552"/>
                  </a:cubicBezTo>
                  <a:cubicBezTo>
                    <a:pt x="4599185" y="820524"/>
                    <a:pt x="4605036" y="854172"/>
                    <a:pt x="4609425" y="847589"/>
                  </a:cubicBezTo>
                  <a:cubicBezTo>
                    <a:pt x="4610887" y="846126"/>
                    <a:pt x="4615276" y="834422"/>
                    <a:pt x="4620395" y="820524"/>
                  </a:cubicBezTo>
                  <a:close/>
                  <a:moveTo>
                    <a:pt x="4638680" y="838080"/>
                  </a:moveTo>
                  <a:cubicBezTo>
                    <a:pt x="4640874" y="832228"/>
                    <a:pt x="4639411" y="827108"/>
                    <a:pt x="4636486" y="827108"/>
                  </a:cubicBezTo>
                  <a:cubicBezTo>
                    <a:pt x="4632829" y="827108"/>
                    <a:pt x="4628440" y="832228"/>
                    <a:pt x="4625515" y="838080"/>
                  </a:cubicBezTo>
                  <a:cubicBezTo>
                    <a:pt x="4623321" y="843932"/>
                    <a:pt x="4624784" y="849052"/>
                    <a:pt x="4627709" y="849052"/>
                  </a:cubicBezTo>
                  <a:cubicBezTo>
                    <a:pt x="4631366" y="849052"/>
                    <a:pt x="4635754" y="843932"/>
                    <a:pt x="4638680" y="838080"/>
                  </a:cubicBezTo>
                  <a:close/>
                  <a:moveTo>
                    <a:pt x="6508071" y="840274"/>
                  </a:moveTo>
                  <a:cubicBezTo>
                    <a:pt x="6508071" y="835885"/>
                    <a:pt x="6510265" y="834422"/>
                    <a:pt x="6513191" y="836617"/>
                  </a:cubicBezTo>
                  <a:cubicBezTo>
                    <a:pt x="6515385" y="839543"/>
                    <a:pt x="6521967" y="838080"/>
                    <a:pt x="6527087" y="833691"/>
                  </a:cubicBezTo>
                  <a:cubicBezTo>
                    <a:pt x="6533669" y="828571"/>
                    <a:pt x="6540251" y="829302"/>
                    <a:pt x="6551222" y="835885"/>
                  </a:cubicBezTo>
                  <a:cubicBezTo>
                    <a:pt x="6559267" y="841006"/>
                    <a:pt x="6568044" y="842469"/>
                    <a:pt x="6570969" y="839543"/>
                  </a:cubicBezTo>
                  <a:cubicBezTo>
                    <a:pt x="6579746" y="831496"/>
                    <a:pt x="6568044" y="824913"/>
                    <a:pt x="6542445" y="822719"/>
                  </a:cubicBezTo>
                  <a:cubicBezTo>
                    <a:pt x="6530012" y="821987"/>
                    <a:pt x="6516116" y="820524"/>
                    <a:pt x="6511728" y="820524"/>
                  </a:cubicBezTo>
                  <a:cubicBezTo>
                    <a:pt x="6508071" y="819793"/>
                    <a:pt x="6509534" y="816135"/>
                    <a:pt x="6515385" y="811746"/>
                  </a:cubicBezTo>
                  <a:cubicBezTo>
                    <a:pt x="6524892" y="805163"/>
                    <a:pt x="6524892" y="804432"/>
                    <a:pt x="6515385" y="807358"/>
                  </a:cubicBezTo>
                  <a:cubicBezTo>
                    <a:pt x="6509534" y="808820"/>
                    <a:pt x="6504414" y="814672"/>
                    <a:pt x="6504414" y="820524"/>
                  </a:cubicBezTo>
                  <a:cubicBezTo>
                    <a:pt x="6504414" y="826376"/>
                    <a:pt x="6500026" y="831496"/>
                    <a:pt x="6495638" y="831496"/>
                  </a:cubicBezTo>
                  <a:cubicBezTo>
                    <a:pt x="6478816" y="832959"/>
                    <a:pt x="6478085" y="834422"/>
                    <a:pt x="6482473" y="841737"/>
                  </a:cubicBezTo>
                  <a:cubicBezTo>
                    <a:pt x="6489055" y="851978"/>
                    <a:pt x="6508071" y="851247"/>
                    <a:pt x="6508071" y="840274"/>
                  </a:cubicBezTo>
                  <a:close/>
                  <a:moveTo>
                    <a:pt x="6671899" y="828571"/>
                  </a:moveTo>
                  <a:cubicBezTo>
                    <a:pt x="6687989" y="811015"/>
                    <a:pt x="6690183" y="805895"/>
                    <a:pt x="6681406" y="798580"/>
                  </a:cubicBezTo>
                  <a:cubicBezTo>
                    <a:pt x="6673361" y="791996"/>
                    <a:pt x="6668973" y="792728"/>
                    <a:pt x="6661659" y="800774"/>
                  </a:cubicBezTo>
                  <a:cubicBezTo>
                    <a:pt x="6657271" y="807358"/>
                    <a:pt x="6655077" y="815404"/>
                    <a:pt x="6658003" y="819061"/>
                  </a:cubicBezTo>
                  <a:cubicBezTo>
                    <a:pt x="6660197" y="823450"/>
                    <a:pt x="6658003" y="824913"/>
                    <a:pt x="6652152" y="822719"/>
                  </a:cubicBezTo>
                  <a:cubicBezTo>
                    <a:pt x="6639718" y="818330"/>
                    <a:pt x="6629479" y="830765"/>
                    <a:pt x="6636061" y="841737"/>
                  </a:cubicBezTo>
                  <a:cubicBezTo>
                    <a:pt x="6643375" y="853441"/>
                    <a:pt x="6649957" y="850515"/>
                    <a:pt x="6671899" y="828571"/>
                  </a:cubicBezTo>
                  <a:close/>
                  <a:moveTo>
                    <a:pt x="3560635" y="819793"/>
                  </a:moveTo>
                  <a:cubicBezTo>
                    <a:pt x="3551127" y="812478"/>
                    <a:pt x="3538693" y="808820"/>
                    <a:pt x="3532111" y="811015"/>
                  </a:cubicBezTo>
                  <a:cubicBezTo>
                    <a:pt x="3524797" y="813941"/>
                    <a:pt x="3523335" y="811746"/>
                    <a:pt x="3527723" y="805163"/>
                  </a:cubicBezTo>
                  <a:cubicBezTo>
                    <a:pt x="3531380" y="798580"/>
                    <a:pt x="3530648" y="797117"/>
                    <a:pt x="3525529" y="800774"/>
                  </a:cubicBezTo>
                  <a:cubicBezTo>
                    <a:pt x="3515289" y="806626"/>
                    <a:pt x="3485303" y="788339"/>
                    <a:pt x="3492617" y="781024"/>
                  </a:cubicBezTo>
                  <a:cubicBezTo>
                    <a:pt x="3494811" y="778098"/>
                    <a:pt x="3493348" y="775904"/>
                    <a:pt x="3488960" y="775904"/>
                  </a:cubicBezTo>
                  <a:cubicBezTo>
                    <a:pt x="3484572" y="775904"/>
                    <a:pt x="3478721" y="778830"/>
                    <a:pt x="3476527" y="783219"/>
                  </a:cubicBezTo>
                  <a:cubicBezTo>
                    <a:pt x="3473601" y="787607"/>
                    <a:pt x="3467019" y="786876"/>
                    <a:pt x="3458242" y="781756"/>
                  </a:cubicBezTo>
                  <a:cubicBezTo>
                    <a:pt x="3447272" y="774441"/>
                    <a:pt x="3442152" y="774441"/>
                    <a:pt x="3434838" y="781756"/>
                  </a:cubicBezTo>
                  <a:cubicBezTo>
                    <a:pt x="3428256" y="788339"/>
                    <a:pt x="3428987" y="790533"/>
                    <a:pt x="3438495" y="791265"/>
                  </a:cubicBezTo>
                  <a:cubicBezTo>
                    <a:pt x="3445078" y="791996"/>
                    <a:pt x="3454585" y="793459"/>
                    <a:pt x="3458242" y="794191"/>
                  </a:cubicBezTo>
                  <a:cubicBezTo>
                    <a:pt x="3462631" y="794922"/>
                    <a:pt x="3472138" y="796385"/>
                    <a:pt x="3479452" y="797117"/>
                  </a:cubicBezTo>
                  <a:cubicBezTo>
                    <a:pt x="3487497" y="797117"/>
                    <a:pt x="3499199" y="802969"/>
                    <a:pt x="3505050" y="809552"/>
                  </a:cubicBezTo>
                  <a:cubicBezTo>
                    <a:pt x="3511633" y="815404"/>
                    <a:pt x="3516752" y="818330"/>
                    <a:pt x="3516752" y="814672"/>
                  </a:cubicBezTo>
                  <a:cubicBezTo>
                    <a:pt x="3516752" y="811746"/>
                    <a:pt x="3520409" y="813941"/>
                    <a:pt x="3524066" y="819793"/>
                  </a:cubicBezTo>
                  <a:cubicBezTo>
                    <a:pt x="3529917" y="828571"/>
                    <a:pt x="3532842" y="828571"/>
                    <a:pt x="3537231" y="821256"/>
                  </a:cubicBezTo>
                  <a:cubicBezTo>
                    <a:pt x="3542350" y="814672"/>
                    <a:pt x="3546739" y="815404"/>
                    <a:pt x="3556978" y="827108"/>
                  </a:cubicBezTo>
                  <a:cubicBezTo>
                    <a:pt x="3564292" y="835154"/>
                    <a:pt x="3572337" y="840274"/>
                    <a:pt x="3574531" y="837348"/>
                  </a:cubicBezTo>
                  <a:cubicBezTo>
                    <a:pt x="3576725" y="835154"/>
                    <a:pt x="3570874" y="827108"/>
                    <a:pt x="3560635" y="819793"/>
                  </a:cubicBezTo>
                  <a:close/>
                  <a:moveTo>
                    <a:pt x="6465651" y="831496"/>
                  </a:moveTo>
                  <a:cubicBezTo>
                    <a:pt x="6478085" y="822719"/>
                    <a:pt x="6476622" y="812478"/>
                    <a:pt x="6462726" y="812478"/>
                  </a:cubicBezTo>
                  <a:cubicBezTo>
                    <a:pt x="6459069" y="812478"/>
                    <a:pt x="6458337" y="816135"/>
                    <a:pt x="6461263" y="821256"/>
                  </a:cubicBezTo>
                  <a:cubicBezTo>
                    <a:pt x="6464188" y="826376"/>
                    <a:pt x="6463457" y="827108"/>
                    <a:pt x="6458337" y="824182"/>
                  </a:cubicBezTo>
                  <a:cubicBezTo>
                    <a:pt x="6447367" y="817598"/>
                    <a:pt x="6433471" y="825645"/>
                    <a:pt x="6438590" y="835154"/>
                  </a:cubicBezTo>
                  <a:cubicBezTo>
                    <a:pt x="6444441" y="843932"/>
                    <a:pt x="6450292" y="843200"/>
                    <a:pt x="6465651" y="831496"/>
                  </a:cubicBezTo>
                  <a:close/>
                  <a:moveTo>
                    <a:pt x="4916602" y="811015"/>
                  </a:moveTo>
                  <a:cubicBezTo>
                    <a:pt x="4914408" y="807358"/>
                    <a:pt x="4907825" y="805895"/>
                    <a:pt x="4901974" y="808089"/>
                  </a:cubicBezTo>
                  <a:cubicBezTo>
                    <a:pt x="4896123" y="810283"/>
                    <a:pt x="4893929" y="808089"/>
                    <a:pt x="4896123" y="801506"/>
                  </a:cubicBezTo>
                  <a:cubicBezTo>
                    <a:pt x="4898317" y="796385"/>
                    <a:pt x="4907094" y="790533"/>
                    <a:pt x="4915139" y="787607"/>
                  </a:cubicBezTo>
                  <a:cubicBezTo>
                    <a:pt x="4928304" y="784682"/>
                    <a:pt x="4929035" y="782487"/>
                    <a:pt x="4920990" y="772246"/>
                  </a:cubicBezTo>
                  <a:cubicBezTo>
                    <a:pt x="4915870" y="766394"/>
                    <a:pt x="4910019" y="762737"/>
                    <a:pt x="4907825" y="764200"/>
                  </a:cubicBezTo>
                  <a:cubicBezTo>
                    <a:pt x="4906362" y="766394"/>
                    <a:pt x="4897586" y="759811"/>
                    <a:pt x="4890272" y="749570"/>
                  </a:cubicBezTo>
                  <a:cubicBezTo>
                    <a:pt x="4878570" y="734941"/>
                    <a:pt x="4873451" y="733478"/>
                    <a:pt x="4865406" y="740061"/>
                  </a:cubicBezTo>
                  <a:cubicBezTo>
                    <a:pt x="4856629" y="747376"/>
                    <a:pt x="4855898" y="746644"/>
                    <a:pt x="4859555" y="737135"/>
                  </a:cubicBezTo>
                  <a:cubicBezTo>
                    <a:pt x="4865406" y="721774"/>
                    <a:pt x="4829568" y="703487"/>
                    <a:pt x="4817866" y="715191"/>
                  </a:cubicBezTo>
                  <a:cubicBezTo>
                    <a:pt x="4813478" y="719579"/>
                    <a:pt x="4812015" y="726894"/>
                    <a:pt x="4814941" y="731283"/>
                  </a:cubicBezTo>
                  <a:cubicBezTo>
                    <a:pt x="4820792" y="740793"/>
                    <a:pt x="4878570" y="772246"/>
                    <a:pt x="4886615" y="770052"/>
                  </a:cubicBezTo>
                  <a:cubicBezTo>
                    <a:pt x="4896855" y="767126"/>
                    <a:pt x="4891735" y="781756"/>
                    <a:pt x="4880764" y="786144"/>
                  </a:cubicBezTo>
                  <a:cubicBezTo>
                    <a:pt x="4866137" y="791265"/>
                    <a:pt x="4866868" y="809552"/>
                    <a:pt x="4881496" y="815404"/>
                  </a:cubicBezTo>
                  <a:cubicBezTo>
                    <a:pt x="4887347" y="817598"/>
                    <a:pt x="4890272" y="822719"/>
                    <a:pt x="4888078" y="827108"/>
                  </a:cubicBezTo>
                  <a:cubicBezTo>
                    <a:pt x="4885153" y="831496"/>
                    <a:pt x="4891004" y="830765"/>
                    <a:pt x="4901974" y="826376"/>
                  </a:cubicBezTo>
                  <a:cubicBezTo>
                    <a:pt x="4912213" y="821256"/>
                    <a:pt x="4918796" y="814672"/>
                    <a:pt x="4916602" y="811015"/>
                  </a:cubicBezTo>
                  <a:close/>
                  <a:moveTo>
                    <a:pt x="5064339" y="816135"/>
                  </a:moveTo>
                  <a:cubicBezTo>
                    <a:pt x="5064339" y="806626"/>
                    <a:pt x="5062876" y="800043"/>
                    <a:pt x="5060682" y="801506"/>
                  </a:cubicBezTo>
                  <a:cubicBezTo>
                    <a:pt x="5059220" y="803700"/>
                    <a:pt x="5050443" y="799311"/>
                    <a:pt x="5042398" y="792728"/>
                  </a:cubicBezTo>
                  <a:lnTo>
                    <a:pt x="5027039" y="779561"/>
                  </a:lnTo>
                  <a:lnTo>
                    <a:pt x="5041667" y="798580"/>
                  </a:lnTo>
                  <a:cubicBezTo>
                    <a:pt x="5054100" y="813941"/>
                    <a:pt x="5053369" y="813941"/>
                    <a:pt x="5036547" y="796385"/>
                  </a:cubicBezTo>
                  <a:cubicBezTo>
                    <a:pt x="5025576" y="785413"/>
                    <a:pt x="5010218" y="775904"/>
                    <a:pt x="5003635" y="775904"/>
                  </a:cubicBezTo>
                  <a:cubicBezTo>
                    <a:pt x="4994127" y="775904"/>
                    <a:pt x="4998516" y="783950"/>
                    <a:pt x="5021188" y="805163"/>
                  </a:cubicBezTo>
                  <a:cubicBezTo>
                    <a:pt x="5057025" y="839543"/>
                    <a:pt x="5064339" y="841006"/>
                    <a:pt x="5064339" y="816135"/>
                  </a:cubicBezTo>
                  <a:close/>
                  <a:moveTo>
                    <a:pt x="3030389" y="813941"/>
                  </a:moveTo>
                  <a:cubicBezTo>
                    <a:pt x="3028195" y="811746"/>
                    <a:pt x="3022344" y="813941"/>
                    <a:pt x="3017224" y="819061"/>
                  </a:cubicBezTo>
                  <a:cubicBezTo>
                    <a:pt x="3010642" y="826376"/>
                    <a:pt x="3011373" y="827108"/>
                    <a:pt x="3021612" y="822719"/>
                  </a:cubicBezTo>
                  <a:cubicBezTo>
                    <a:pt x="3028926" y="820524"/>
                    <a:pt x="3032583" y="816135"/>
                    <a:pt x="3030389" y="813941"/>
                  </a:cubicBezTo>
                  <a:close/>
                  <a:moveTo>
                    <a:pt x="3620607" y="819793"/>
                  </a:moveTo>
                  <a:cubicBezTo>
                    <a:pt x="3624264" y="819793"/>
                    <a:pt x="3612562" y="808089"/>
                    <a:pt x="3594278" y="794191"/>
                  </a:cubicBezTo>
                  <a:cubicBezTo>
                    <a:pt x="3575262" y="780293"/>
                    <a:pt x="3556978" y="768589"/>
                    <a:pt x="3553321" y="768589"/>
                  </a:cubicBezTo>
                  <a:cubicBezTo>
                    <a:pt x="3548933" y="768589"/>
                    <a:pt x="3546007" y="765663"/>
                    <a:pt x="3546007" y="762737"/>
                  </a:cubicBezTo>
                  <a:cubicBezTo>
                    <a:pt x="3546007" y="752496"/>
                    <a:pt x="3510901" y="738598"/>
                    <a:pt x="3505782" y="746644"/>
                  </a:cubicBezTo>
                  <a:cubicBezTo>
                    <a:pt x="3501393" y="753228"/>
                    <a:pt x="3511633" y="756885"/>
                    <a:pt x="3526260" y="754691"/>
                  </a:cubicBezTo>
                  <a:cubicBezTo>
                    <a:pt x="3529186" y="754691"/>
                    <a:pt x="3531380" y="757617"/>
                    <a:pt x="3531380" y="762006"/>
                  </a:cubicBezTo>
                  <a:cubicBezTo>
                    <a:pt x="3531380" y="767126"/>
                    <a:pt x="3526260" y="767857"/>
                    <a:pt x="3518946" y="764931"/>
                  </a:cubicBezTo>
                  <a:cubicBezTo>
                    <a:pt x="3511633" y="762006"/>
                    <a:pt x="3494080" y="758348"/>
                    <a:pt x="3480184" y="756885"/>
                  </a:cubicBezTo>
                  <a:cubicBezTo>
                    <a:pt x="3462631" y="755422"/>
                    <a:pt x="3467019" y="757617"/>
                    <a:pt x="3494811" y="765663"/>
                  </a:cubicBezTo>
                  <a:cubicBezTo>
                    <a:pt x="3516752" y="771515"/>
                    <a:pt x="3540156" y="782487"/>
                    <a:pt x="3546739" y="790533"/>
                  </a:cubicBezTo>
                  <a:cubicBezTo>
                    <a:pt x="3553321" y="798580"/>
                    <a:pt x="3560635" y="802969"/>
                    <a:pt x="3562097" y="801506"/>
                  </a:cubicBezTo>
                  <a:cubicBezTo>
                    <a:pt x="3564292" y="799311"/>
                    <a:pt x="3571605" y="804432"/>
                    <a:pt x="3578919" y="812478"/>
                  </a:cubicBezTo>
                  <a:cubicBezTo>
                    <a:pt x="3586233" y="821256"/>
                    <a:pt x="3597203" y="825645"/>
                    <a:pt x="3603054" y="823450"/>
                  </a:cubicBezTo>
                  <a:cubicBezTo>
                    <a:pt x="3608174" y="821256"/>
                    <a:pt x="3616219" y="819793"/>
                    <a:pt x="3620607" y="819793"/>
                  </a:cubicBezTo>
                  <a:close/>
                  <a:moveTo>
                    <a:pt x="5140402" y="819793"/>
                  </a:moveTo>
                  <a:cubicBezTo>
                    <a:pt x="5140402" y="808820"/>
                    <a:pt x="4999978" y="666181"/>
                    <a:pt x="4989008" y="666181"/>
                  </a:cubicBezTo>
                  <a:cubicBezTo>
                    <a:pt x="4983888" y="666181"/>
                    <a:pt x="4979500" y="669107"/>
                    <a:pt x="4979500" y="672033"/>
                  </a:cubicBezTo>
                  <a:cubicBezTo>
                    <a:pt x="4979500" y="683005"/>
                    <a:pt x="5041667" y="737135"/>
                    <a:pt x="5050443" y="734209"/>
                  </a:cubicBezTo>
                  <a:cubicBezTo>
                    <a:pt x="5054831" y="732746"/>
                    <a:pt x="5060682" y="734209"/>
                    <a:pt x="5062876" y="737867"/>
                  </a:cubicBezTo>
                  <a:cubicBezTo>
                    <a:pt x="5069459" y="748839"/>
                    <a:pt x="5039472" y="742987"/>
                    <a:pt x="5025576" y="729820"/>
                  </a:cubicBezTo>
                  <a:cubicBezTo>
                    <a:pt x="5017531" y="723237"/>
                    <a:pt x="5008023" y="720311"/>
                    <a:pt x="5002904" y="723968"/>
                  </a:cubicBezTo>
                  <a:cubicBezTo>
                    <a:pt x="4995590" y="728357"/>
                    <a:pt x="4995590" y="731283"/>
                    <a:pt x="5002904" y="737135"/>
                  </a:cubicBezTo>
                  <a:cubicBezTo>
                    <a:pt x="5013143" y="745181"/>
                    <a:pt x="5046055" y="757617"/>
                    <a:pt x="5053369" y="756154"/>
                  </a:cubicBezTo>
                  <a:cubicBezTo>
                    <a:pt x="5055563" y="755422"/>
                    <a:pt x="5073847" y="770783"/>
                    <a:pt x="5093594" y="791265"/>
                  </a:cubicBezTo>
                  <a:cubicBezTo>
                    <a:pt x="5128700" y="826376"/>
                    <a:pt x="5140402" y="833691"/>
                    <a:pt x="5140402" y="819793"/>
                  </a:cubicBezTo>
                  <a:close/>
                  <a:moveTo>
                    <a:pt x="6636061" y="819793"/>
                  </a:moveTo>
                  <a:cubicBezTo>
                    <a:pt x="6644106" y="807358"/>
                    <a:pt x="6632404" y="796385"/>
                    <a:pt x="6620702" y="805895"/>
                  </a:cubicBezTo>
                  <a:cubicBezTo>
                    <a:pt x="6615583" y="810283"/>
                    <a:pt x="6612657" y="816867"/>
                    <a:pt x="6614851" y="820524"/>
                  </a:cubicBezTo>
                  <a:cubicBezTo>
                    <a:pt x="6619971" y="829302"/>
                    <a:pt x="6630210" y="828571"/>
                    <a:pt x="6636061" y="819793"/>
                  </a:cubicBezTo>
                  <a:close/>
                  <a:moveTo>
                    <a:pt x="4654039" y="812478"/>
                  </a:moveTo>
                  <a:cubicBezTo>
                    <a:pt x="4656233" y="808820"/>
                    <a:pt x="4654770" y="805163"/>
                    <a:pt x="4651113" y="805163"/>
                  </a:cubicBezTo>
                  <a:cubicBezTo>
                    <a:pt x="4646725" y="805163"/>
                    <a:pt x="4643068" y="808820"/>
                    <a:pt x="4643068" y="812478"/>
                  </a:cubicBezTo>
                  <a:cubicBezTo>
                    <a:pt x="4643068" y="816867"/>
                    <a:pt x="4644531" y="819793"/>
                    <a:pt x="4645993" y="819793"/>
                  </a:cubicBezTo>
                  <a:cubicBezTo>
                    <a:pt x="4648188" y="819793"/>
                    <a:pt x="4651844" y="816867"/>
                    <a:pt x="4654039" y="812478"/>
                  </a:cubicBezTo>
                  <a:close/>
                  <a:moveTo>
                    <a:pt x="4716205" y="786876"/>
                  </a:moveTo>
                  <a:cubicBezTo>
                    <a:pt x="4716205" y="782487"/>
                    <a:pt x="4712548" y="775172"/>
                    <a:pt x="4707429" y="770052"/>
                  </a:cubicBezTo>
                  <a:cubicBezTo>
                    <a:pt x="4700846" y="763468"/>
                    <a:pt x="4695727" y="764200"/>
                    <a:pt x="4685488" y="773709"/>
                  </a:cubicBezTo>
                  <a:cubicBezTo>
                    <a:pt x="4668666" y="788339"/>
                    <a:pt x="4668666" y="802237"/>
                    <a:pt x="4685488" y="811746"/>
                  </a:cubicBezTo>
                  <a:cubicBezTo>
                    <a:pt x="4694995" y="817598"/>
                    <a:pt x="4700115" y="816135"/>
                    <a:pt x="4707429" y="807358"/>
                  </a:cubicBezTo>
                  <a:cubicBezTo>
                    <a:pt x="4711817" y="800774"/>
                    <a:pt x="4716205" y="791265"/>
                    <a:pt x="4716205" y="786876"/>
                  </a:cubicBezTo>
                  <a:close/>
                  <a:moveTo>
                    <a:pt x="5198181" y="802969"/>
                  </a:moveTo>
                  <a:cubicBezTo>
                    <a:pt x="5187941" y="795654"/>
                    <a:pt x="5174777" y="768589"/>
                    <a:pt x="5173314" y="752496"/>
                  </a:cubicBezTo>
                  <a:cubicBezTo>
                    <a:pt x="5173314" y="750302"/>
                    <a:pt x="5170388" y="745181"/>
                    <a:pt x="5166731" y="741524"/>
                  </a:cubicBezTo>
                  <a:cubicBezTo>
                    <a:pt x="5163075" y="737867"/>
                    <a:pt x="5162343" y="740061"/>
                    <a:pt x="5166000" y="745913"/>
                  </a:cubicBezTo>
                  <a:cubicBezTo>
                    <a:pt x="5170388" y="753228"/>
                    <a:pt x="5168926" y="754691"/>
                    <a:pt x="5163075" y="751033"/>
                  </a:cubicBezTo>
                  <a:cubicBezTo>
                    <a:pt x="5157955" y="747376"/>
                    <a:pt x="5155761" y="740793"/>
                    <a:pt x="5157955" y="734941"/>
                  </a:cubicBezTo>
                  <a:cubicBezTo>
                    <a:pt x="5160149" y="729820"/>
                    <a:pt x="5157955" y="723237"/>
                    <a:pt x="5153567" y="720311"/>
                  </a:cubicBezTo>
                  <a:cubicBezTo>
                    <a:pt x="5148447" y="716654"/>
                    <a:pt x="5147716" y="718848"/>
                    <a:pt x="5150641" y="725431"/>
                  </a:cubicBezTo>
                  <a:cubicBezTo>
                    <a:pt x="5154298" y="731283"/>
                    <a:pt x="5147716" y="724700"/>
                    <a:pt x="5136745" y="711533"/>
                  </a:cubicBezTo>
                  <a:cubicBezTo>
                    <a:pt x="5125775" y="698366"/>
                    <a:pt x="5114073" y="690320"/>
                    <a:pt x="5109684" y="692515"/>
                  </a:cubicBezTo>
                  <a:cubicBezTo>
                    <a:pt x="5104565" y="696172"/>
                    <a:pt x="5103833" y="693978"/>
                    <a:pt x="5107490" y="688857"/>
                  </a:cubicBezTo>
                  <a:cubicBezTo>
                    <a:pt x="5110416" y="683005"/>
                    <a:pt x="5102371" y="669107"/>
                    <a:pt x="5084818" y="650820"/>
                  </a:cubicBezTo>
                  <a:cubicBezTo>
                    <a:pt x="5060682" y="625950"/>
                    <a:pt x="5052637" y="622292"/>
                    <a:pt x="5024114" y="622292"/>
                  </a:cubicBezTo>
                  <a:cubicBezTo>
                    <a:pt x="4999978" y="622292"/>
                    <a:pt x="4993396" y="624487"/>
                    <a:pt x="4999247" y="630338"/>
                  </a:cubicBezTo>
                  <a:cubicBezTo>
                    <a:pt x="5003635" y="634727"/>
                    <a:pt x="5005829" y="643505"/>
                    <a:pt x="5003635" y="648626"/>
                  </a:cubicBezTo>
                  <a:cubicBezTo>
                    <a:pt x="5001441" y="655209"/>
                    <a:pt x="5004367" y="658866"/>
                    <a:pt x="5012412" y="658866"/>
                  </a:cubicBezTo>
                  <a:cubicBezTo>
                    <a:pt x="5019725" y="658866"/>
                    <a:pt x="5021919" y="655209"/>
                    <a:pt x="5018994" y="650089"/>
                  </a:cubicBezTo>
                  <a:cubicBezTo>
                    <a:pt x="5016068" y="644968"/>
                    <a:pt x="5016800" y="644237"/>
                    <a:pt x="5022651" y="647163"/>
                  </a:cubicBezTo>
                  <a:cubicBezTo>
                    <a:pt x="5029233" y="651552"/>
                    <a:pt x="5029233" y="655209"/>
                    <a:pt x="5021919" y="663987"/>
                  </a:cubicBezTo>
                  <a:cubicBezTo>
                    <a:pt x="5014606" y="673496"/>
                    <a:pt x="5016068" y="677153"/>
                    <a:pt x="5029965" y="688857"/>
                  </a:cubicBezTo>
                  <a:cubicBezTo>
                    <a:pt x="5047518" y="703487"/>
                    <a:pt x="5086280" y="708607"/>
                    <a:pt x="5078235" y="695441"/>
                  </a:cubicBezTo>
                  <a:cubicBezTo>
                    <a:pt x="5076041" y="691783"/>
                    <a:pt x="5078235" y="690320"/>
                    <a:pt x="5083355" y="692515"/>
                  </a:cubicBezTo>
                  <a:cubicBezTo>
                    <a:pt x="5098714" y="699098"/>
                    <a:pt x="5180628" y="797117"/>
                    <a:pt x="5178433" y="805895"/>
                  </a:cubicBezTo>
                  <a:cubicBezTo>
                    <a:pt x="5177702" y="810283"/>
                    <a:pt x="5179896" y="811746"/>
                    <a:pt x="5183553" y="809552"/>
                  </a:cubicBezTo>
                  <a:cubicBezTo>
                    <a:pt x="5187210" y="806626"/>
                    <a:pt x="5193061" y="808820"/>
                    <a:pt x="5195255" y="813209"/>
                  </a:cubicBezTo>
                  <a:cubicBezTo>
                    <a:pt x="5198181" y="816867"/>
                    <a:pt x="5202569" y="818330"/>
                    <a:pt x="5204763" y="816135"/>
                  </a:cubicBezTo>
                  <a:cubicBezTo>
                    <a:pt x="5207688" y="813209"/>
                    <a:pt x="5204763" y="807358"/>
                    <a:pt x="5198181" y="802969"/>
                  </a:cubicBezTo>
                  <a:close/>
                  <a:moveTo>
                    <a:pt x="5296916" y="800774"/>
                  </a:moveTo>
                  <a:cubicBezTo>
                    <a:pt x="5299842" y="794191"/>
                    <a:pt x="5298379" y="791265"/>
                    <a:pt x="5293259" y="794922"/>
                  </a:cubicBezTo>
                  <a:cubicBezTo>
                    <a:pt x="5287408" y="797848"/>
                    <a:pt x="5286677" y="794191"/>
                    <a:pt x="5290334" y="783219"/>
                  </a:cubicBezTo>
                  <a:cubicBezTo>
                    <a:pt x="5293991" y="771515"/>
                    <a:pt x="5293259" y="768589"/>
                    <a:pt x="5286677" y="772246"/>
                  </a:cubicBezTo>
                  <a:cubicBezTo>
                    <a:pt x="5280094" y="775904"/>
                    <a:pt x="5279363" y="773709"/>
                    <a:pt x="5283020" y="762006"/>
                  </a:cubicBezTo>
                  <a:cubicBezTo>
                    <a:pt x="5285945" y="752496"/>
                    <a:pt x="5284483" y="746644"/>
                    <a:pt x="5279363" y="746644"/>
                  </a:cubicBezTo>
                  <a:cubicBezTo>
                    <a:pt x="5274975" y="746644"/>
                    <a:pt x="5273512" y="742987"/>
                    <a:pt x="5275706" y="739330"/>
                  </a:cubicBezTo>
                  <a:cubicBezTo>
                    <a:pt x="5277900" y="734941"/>
                    <a:pt x="5274975" y="726894"/>
                    <a:pt x="5269124" y="720311"/>
                  </a:cubicBezTo>
                  <a:cubicBezTo>
                    <a:pt x="5258885" y="710070"/>
                    <a:pt x="5257422" y="710070"/>
                    <a:pt x="5257422" y="720311"/>
                  </a:cubicBezTo>
                  <a:cubicBezTo>
                    <a:pt x="5257422" y="732015"/>
                    <a:pt x="5285945" y="812478"/>
                    <a:pt x="5290334" y="812478"/>
                  </a:cubicBezTo>
                  <a:cubicBezTo>
                    <a:pt x="5291065" y="812478"/>
                    <a:pt x="5294722" y="807358"/>
                    <a:pt x="5296916" y="800774"/>
                  </a:cubicBezTo>
                  <a:close/>
                  <a:moveTo>
                    <a:pt x="6557073" y="808089"/>
                  </a:moveTo>
                  <a:cubicBezTo>
                    <a:pt x="6554879" y="805895"/>
                    <a:pt x="6548296" y="805163"/>
                    <a:pt x="6543177" y="807358"/>
                  </a:cubicBezTo>
                  <a:cubicBezTo>
                    <a:pt x="6537326" y="809552"/>
                    <a:pt x="6539520" y="811746"/>
                    <a:pt x="6547565" y="811746"/>
                  </a:cubicBezTo>
                  <a:cubicBezTo>
                    <a:pt x="6555610" y="812478"/>
                    <a:pt x="6559998" y="810283"/>
                    <a:pt x="6557073" y="808089"/>
                  </a:cubicBezTo>
                  <a:close/>
                  <a:moveTo>
                    <a:pt x="2979924" y="777367"/>
                  </a:moveTo>
                  <a:cubicBezTo>
                    <a:pt x="2976267" y="774441"/>
                    <a:pt x="2931653" y="796385"/>
                    <a:pt x="2931653" y="801506"/>
                  </a:cubicBezTo>
                  <a:cubicBezTo>
                    <a:pt x="2931653" y="803700"/>
                    <a:pt x="2943355" y="799311"/>
                    <a:pt x="2957251" y="792728"/>
                  </a:cubicBezTo>
                  <a:cubicBezTo>
                    <a:pt x="2971147" y="786144"/>
                    <a:pt x="2981387" y="779561"/>
                    <a:pt x="2979924" y="777367"/>
                  </a:cubicBezTo>
                  <a:close/>
                  <a:moveTo>
                    <a:pt x="3265891" y="800774"/>
                  </a:moveTo>
                  <a:cubicBezTo>
                    <a:pt x="3263697" y="798580"/>
                    <a:pt x="3257115" y="797848"/>
                    <a:pt x="3251995" y="800043"/>
                  </a:cubicBezTo>
                  <a:cubicBezTo>
                    <a:pt x="3246144" y="802237"/>
                    <a:pt x="3248338" y="804432"/>
                    <a:pt x="3256383" y="804432"/>
                  </a:cubicBezTo>
                  <a:cubicBezTo>
                    <a:pt x="3264428" y="805163"/>
                    <a:pt x="3268817" y="802969"/>
                    <a:pt x="3265891" y="800774"/>
                  </a:cubicBezTo>
                  <a:close/>
                  <a:moveTo>
                    <a:pt x="6660928" y="794922"/>
                  </a:moveTo>
                  <a:cubicBezTo>
                    <a:pt x="6667510" y="787607"/>
                    <a:pt x="6667510" y="783219"/>
                    <a:pt x="6661659" y="779561"/>
                  </a:cubicBezTo>
                  <a:cubicBezTo>
                    <a:pt x="6652152" y="773709"/>
                    <a:pt x="6630942" y="789802"/>
                    <a:pt x="6636793" y="798580"/>
                  </a:cubicBezTo>
                  <a:cubicBezTo>
                    <a:pt x="6642644" y="808089"/>
                    <a:pt x="6651420" y="806626"/>
                    <a:pt x="6660928" y="794922"/>
                  </a:cubicBezTo>
                  <a:close/>
                  <a:moveTo>
                    <a:pt x="6714318" y="791265"/>
                  </a:moveTo>
                  <a:cubicBezTo>
                    <a:pt x="6723095" y="781024"/>
                    <a:pt x="6723826" y="775172"/>
                    <a:pt x="6717975" y="769320"/>
                  </a:cubicBezTo>
                  <a:cubicBezTo>
                    <a:pt x="6706273" y="757617"/>
                    <a:pt x="6696034" y="759811"/>
                    <a:pt x="6701154" y="772978"/>
                  </a:cubicBezTo>
                  <a:cubicBezTo>
                    <a:pt x="6703348" y="778830"/>
                    <a:pt x="6702616" y="781756"/>
                    <a:pt x="6698228" y="779561"/>
                  </a:cubicBezTo>
                  <a:cubicBezTo>
                    <a:pt x="6685063" y="771515"/>
                    <a:pt x="6674824" y="783219"/>
                    <a:pt x="6684332" y="794922"/>
                  </a:cubicBezTo>
                  <a:cubicBezTo>
                    <a:pt x="6695303" y="808089"/>
                    <a:pt x="6699691" y="808089"/>
                    <a:pt x="6714318" y="791265"/>
                  </a:cubicBezTo>
                  <a:close/>
                  <a:moveTo>
                    <a:pt x="4674517" y="778830"/>
                  </a:moveTo>
                  <a:cubicBezTo>
                    <a:pt x="4682562" y="768589"/>
                    <a:pt x="4689144" y="754691"/>
                    <a:pt x="4690607" y="748107"/>
                  </a:cubicBezTo>
                  <a:cubicBezTo>
                    <a:pt x="4691339" y="741524"/>
                    <a:pt x="4697190" y="737135"/>
                    <a:pt x="4702309" y="737867"/>
                  </a:cubicBezTo>
                  <a:cubicBezTo>
                    <a:pt x="4708160" y="739330"/>
                    <a:pt x="4709623" y="737867"/>
                    <a:pt x="4706697" y="734209"/>
                  </a:cubicBezTo>
                  <a:cubicBezTo>
                    <a:pt x="4703041" y="731283"/>
                    <a:pt x="4696458" y="728357"/>
                    <a:pt x="4692070" y="728357"/>
                  </a:cubicBezTo>
                  <a:cubicBezTo>
                    <a:pt x="4686950" y="727626"/>
                    <a:pt x="4684025" y="723237"/>
                    <a:pt x="4685488" y="718117"/>
                  </a:cubicBezTo>
                  <a:cubicBezTo>
                    <a:pt x="4686219" y="712996"/>
                    <a:pt x="4684025" y="710802"/>
                    <a:pt x="4679637" y="713728"/>
                  </a:cubicBezTo>
                  <a:cubicBezTo>
                    <a:pt x="4675248" y="716654"/>
                    <a:pt x="4674517" y="712996"/>
                    <a:pt x="4677442" y="705681"/>
                  </a:cubicBezTo>
                  <a:cubicBezTo>
                    <a:pt x="4680368" y="696903"/>
                    <a:pt x="4679637" y="694709"/>
                    <a:pt x="4673054" y="698366"/>
                  </a:cubicBezTo>
                  <a:cubicBezTo>
                    <a:pt x="4667935" y="702024"/>
                    <a:pt x="4665740" y="710802"/>
                    <a:pt x="4667203" y="718848"/>
                  </a:cubicBezTo>
                  <a:cubicBezTo>
                    <a:pt x="4670860" y="730552"/>
                    <a:pt x="4669397" y="731283"/>
                    <a:pt x="4659889" y="723237"/>
                  </a:cubicBezTo>
                  <a:cubicBezTo>
                    <a:pt x="4649650" y="715191"/>
                    <a:pt x="4648919" y="715191"/>
                    <a:pt x="4651844" y="724700"/>
                  </a:cubicBezTo>
                  <a:cubicBezTo>
                    <a:pt x="4654039" y="730552"/>
                    <a:pt x="4662815" y="734941"/>
                    <a:pt x="4670860" y="734209"/>
                  </a:cubicBezTo>
                  <a:cubicBezTo>
                    <a:pt x="4690607" y="732015"/>
                    <a:pt x="4686950" y="756154"/>
                    <a:pt x="4664278" y="781024"/>
                  </a:cubicBezTo>
                  <a:cubicBezTo>
                    <a:pt x="4654770" y="789802"/>
                    <a:pt x="4651113" y="797848"/>
                    <a:pt x="4654770" y="797848"/>
                  </a:cubicBezTo>
                  <a:cubicBezTo>
                    <a:pt x="4658427" y="797848"/>
                    <a:pt x="4667203" y="789070"/>
                    <a:pt x="4674517" y="778830"/>
                  </a:cubicBezTo>
                  <a:close/>
                  <a:moveTo>
                    <a:pt x="4637948" y="778098"/>
                  </a:moveTo>
                  <a:cubicBezTo>
                    <a:pt x="4635023" y="770783"/>
                    <a:pt x="4636486" y="767857"/>
                    <a:pt x="4640874" y="770783"/>
                  </a:cubicBezTo>
                  <a:cubicBezTo>
                    <a:pt x="4645993" y="773709"/>
                    <a:pt x="4648188" y="769320"/>
                    <a:pt x="4647456" y="758348"/>
                  </a:cubicBezTo>
                  <a:cubicBezTo>
                    <a:pt x="4646725" y="741524"/>
                    <a:pt x="4634291" y="737135"/>
                    <a:pt x="4623321" y="750302"/>
                  </a:cubicBezTo>
                  <a:cubicBezTo>
                    <a:pt x="4620395" y="753228"/>
                    <a:pt x="4621858" y="753959"/>
                    <a:pt x="4627709" y="750302"/>
                  </a:cubicBezTo>
                  <a:cubicBezTo>
                    <a:pt x="4635754" y="745913"/>
                    <a:pt x="4637217" y="748107"/>
                    <a:pt x="4633560" y="762737"/>
                  </a:cubicBezTo>
                  <a:cubicBezTo>
                    <a:pt x="4630635" y="772978"/>
                    <a:pt x="4630635" y="783219"/>
                    <a:pt x="4633560" y="786144"/>
                  </a:cubicBezTo>
                  <a:cubicBezTo>
                    <a:pt x="4641605" y="793459"/>
                    <a:pt x="4643068" y="791265"/>
                    <a:pt x="4637948" y="778098"/>
                  </a:cubicBezTo>
                  <a:close/>
                  <a:moveTo>
                    <a:pt x="4873451" y="783950"/>
                  </a:moveTo>
                  <a:cubicBezTo>
                    <a:pt x="4877839" y="775904"/>
                    <a:pt x="4852241" y="759811"/>
                    <a:pt x="4844927" y="766394"/>
                  </a:cubicBezTo>
                  <a:cubicBezTo>
                    <a:pt x="4839807" y="771515"/>
                    <a:pt x="4853704" y="790533"/>
                    <a:pt x="4863211" y="790533"/>
                  </a:cubicBezTo>
                  <a:cubicBezTo>
                    <a:pt x="4866137" y="790533"/>
                    <a:pt x="4870525" y="787607"/>
                    <a:pt x="4873451" y="783950"/>
                  </a:cubicBezTo>
                  <a:close/>
                  <a:moveTo>
                    <a:pt x="6638987" y="780293"/>
                  </a:moveTo>
                  <a:cubicBezTo>
                    <a:pt x="6644106" y="774441"/>
                    <a:pt x="6644838" y="768589"/>
                    <a:pt x="6641912" y="766394"/>
                  </a:cubicBezTo>
                  <a:cubicBezTo>
                    <a:pt x="6633867" y="761274"/>
                    <a:pt x="6609000" y="779561"/>
                    <a:pt x="6615583" y="785413"/>
                  </a:cubicBezTo>
                  <a:cubicBezTo>
                    <a:pt x="6622897" y="793459"/>
                    <a:pt x="6629479" y="791265"/>
                    <a:pt x="6638987" y="780293"/>
                  </a:cubicBezTo>
                  <a:close/>
                  <a:moveTo>
                    <a:pt x="3018687" y="776635"/>
                  </a:moveTo>
                  <a:cubicBezTo>
                    <a:pt x="3026000" y="771515"/>
                    <a:pt x="3023806" y="770052"/>
                    <a:pt x="3009910" y="770783"/>
                  </a:cubicBezTo>
                  <a:cubicBezTo>
                    <a:pt x="2999671" y="771515"/>
                    <a:pt x="2993089" y="774441"/>
                    <a:pt x="2995283" y="778098"/>
                  </a:cubicBezTo>
                  <a:cubicBezTo>
                    <a:pt x="2999671" y="784682"/>
                    <a:pt x="3006253" y="784682"/>
                    <a:pt x="3018687" y="776635"/>
                  </a:cubicBezTo>
                  <a:close/>
                  <a:moveTo>
                    <a:pt x="5805952" y="777367"/>
                  </a:moveTo>
                  <a:cubicBezTo>
                    <a:pt x="5805952" y="773709"/>
                    <a:pt x="5800833" y="764931"/>
                    <a:pt x="5794982" y="756885"/>
                  </a:cubicBezTo>
                  <a:cubicBezTo>
                    <a:pt x="5784742" y="743718"/>
                    <a:pt x="5784742" y="744450"/>
                    <a:pt x="5792056" y="763468"/>
                  </a:cubicBezTo>
                  <a:cubicBezTo>
                    <a:pt x="5800833" y="783219"/>
                    <a:pt x="5805952" y="788339"/>
                    <a:pt x="5805952" y="777367"/>
                  </a:cubicBezTo>
                  <a:close/>
                  <a:moveTo>
                    <a:pt x="4764476" y="757617"/>
                  </a:moveTo>
                  <a:lnTo>
                    <a:pt x="4781298" y="742987"/>
                  </a:lnTo>
                  <a:lnTo>
                    <a:pt x="4759356" y="729089"/>
                  </a:lnTo>
                  <a:cubicBezTo>
                    <a:pt x="4738146" y="715922"/>
                    <a:pt x="4736684" y="715922"/>
                    <a:pt x="4723519" y="728357"/>
                  </a:cubicBezTo>
                  <a:cubicBezTo>
                    <a:pt x="4708892" y="741524"/>
                    <a:pt x="4704503" y="762006"/>
                    <a:pt x="4714011" y="771515"/>
                  </a:cubicBezTo>
                  <a:cubicBezTo>
                    <a:pt x="4722788" y="779561"/>
                    <a:pt x="4746923" y="772978"/>
                    <a:pt x="4764476" y="757617"/>
                  </a:cubicBezTo>
                  <a:close/>
                  <a:moveTo>
                    <a:pt x="4942200" y="763468"/>
                  </a:moveTo>
                  <a:cubicBezTo>
                    <a:pt x="4933423" y="751765"/>
                    <a:pt x="4933423" y="751033"/>
                    <a:pt x="4942931" y="758348"/>
                  </a:cubicBezTo>
                  <a:cubicBezTo>
                    <a:pt x="4948782" y="762737"/>
                    <a:pt x="4966335" y="767126"/>
                    <a:pt x="4981694" y="767126"/>
                  </a:cubicBezTo>
                  <a:cubicBezTo>
                    <a:pt x="5005829" y="767857"/>
                    <a:pt x="5008023" y="766394"/>
                    <a:pt x="5001441" y="754691"/>
                  </a:cubicBezTo>
                  <a:cubicBezTo>
                    <a:pt x="4994859" y="741524"/>
                    <a:pt x="4978768" y="732015"/>
                    <a:pt x="4964141" y="732015"/>
                  </a:cubicBezTo>
                  <a:cubicBezTo>
                    <a:pt x="4959753" y="732015"/>
                    <a:pt x="4959021" y="734941"/>
                    <a:pt x="4961215" y="739330"/>
                  </a:cubicBezTo>
                  <a:cubicBezTo>
                    <a:pt x="4963410" y="742987"/>
                    <a:pt x="4961215" y="744450"/>
                    <a:pt x="4954633" y="742255"/>
                  </a:cubicBezTo>
                  <a:cubicBezTo>
                    <a:pt x="4948782" y="740061"/>
                    <a:pt x="4937812" y="741524"/>
                    <a:pt x="4929766" y="745913"/>
                  </a:cubicBezTo>
                  <a:cubicBezTo>
                    <a:pt x="4917333" y="752496"/>
                    <a:pt x="4915870" y="751765"/>
                    <a:pt x="4918796" y="740061"/>
                  </a:cubicBezTo>
                  <a:cubicBezTo>
                    <a:pt x="4920990" y="731283"/>
                    <a:pt x="4915139" y="721042"/>
                    <a:pt x="4901974" y="710802"/>
                  </a:cubicBezTo>
                  <a:cubicBezTo>
                    <a:pt x="4891735" y="702755"/>
                    <a:pt x="4885884" y="695441"/>
                    <a:pt x="4890272" y="695441"/>
                  </a:cubicBezTo>
                  <a:cubicBezTo>
                    <a:pt x="4894660" y="695441"/>
                    <a:pt x="4903437" y="693246"/>
                    <a:pt x="4910019" y="690320"/>
                  </a:cubicBezTo>
                  <a:cubicBezTo>
                    <a:pt x="4920259" y="686663"/>
                    <a:pt x="4921721" y="688857"/>
                    <a:pt x="4918064" y="703487"/>
                  </a:cubicBezTo>
                  <a:cubicBezTo>
                    <a:pt x="4915870" y="712996"/>
                    <a:pt x="4915870" y="716654"/>
                    <a:pt x="4918064" y="711533"/>
                  </a:cubicBezTo>
                  <a:cubicBezTo>
                    <a:pt x="4920990" y="704950"/>
                    <a:pt x="4924647" y="704218"/>
                    <a:pt x="4931961" y="710070"/>
                  </a:cubicBezTo>
                  <a:cubicBezTo>
                    <a:pt x="4937080" y="714459"/>
                    <a:pt x="4952439" y="721042"/>
                    <a:pt x="4965604" y="724700"/>
                  </a:cubicBezTo>
                  <a:lnTo>
                    <a:pt x="4989008" y="732015"/>
                  </a:lnTo>
                  <a:lnTo>
                    <a:pt x="4969992" y="711533"/>
                  </a:lnTo>
                  <a:cubicBezTo>
                    <a:pt x="4959021" y="699829"/>
                    <a:pt x="4951708" y="688857"/>
                    <a:pt x="4954633" y="686663"/>
                  </a:cubicBezTo>
                  <a:cubicBezTo>
                    <a:pt x="4961947" y="678616"/>
                    <a:pt x="4935617" y="636922"/>
                    <a:pt x="4923184" y="636922"/>
                  </a:cubicBezTo>
                  <a:cubicBezTo>
                    <a:pt x="4913676" y="636922"/>
                    <a:pt x="4915139" y="641311"/>
                    <a:pt x="4931229" y="658135"/>
                  </a:cubicBezTo>
                  <a:cubicBezTo>
                    <a:pt x="4947319" y="674959"/>
                    <a:pt x="4948782" y="680079"/>
                    <a:pt x="4940006" y="683005"/>
                  </a:cubicBezTo>
                  <a:cubicBezTo>
                    <a:pt x="4933423" y="685931"/>
                    <a:pt x="4930498" y="683737"/>
                    <a:pt x="4932692" y="678616"/>
                  </a:cubicBezTo>
                  <a:cubicBezTo>
                    <a:pt x="4937080" y="666913"/>
                    <a:pt x="4907094" y="638385"/>
                    <a:pt x="4890272" y="639116"/>
                  </a:cubicBezTo>
                  <a:cubicBezTo>
                    <a:pt x="4877107" y="639116"/>
                    <a:pt x="4880033" y="654477"/>
                    <a:pt x="4897586" y="675690"/>
                  </a:cubicBezTo>
                  <a:cubicBezTo>
                    <a:pt x="4914408" y="694709"/>
                    <a:pt x="4901974" y="690320"/>
                    <a:pt x="4880764" y="669107"/>
                  </a:cubicBezTo>
                  <a:cubicBezTo>
                    <a:pt x="4870525" y="658866"/>
                    <a:pt x="4864674" y="647163"/>
                    <a:pt x="4866868" y="642774"/>
                  </a:cubicBezTo>
                  <a:cubicBezTo>
                    <a:pt x="4870525" y="637653"/>
                    <a:pt x="4867600" y="636190"/>
                    <a:pt x="4860286" y="639116"/>
                  </a:cubicBezTo>
                  <a:cubicBezTo>
                    <a:pt x="4853704" y="641311"/>
                    <a:pt x="4846390" y="640579"/>
                    <a:pt x="4844196" y="636922"/>
                  </a:cubicBezTo>
                  <a:cubicBezTo>
                    <a:pt x="4839807" y="630338"/>
                    <a:pt x="4875645" y="625950"/>
                    <a:pt x="4910019" y="628144"/>
                  </a:cubicBezTo>
                  <a:cubicBezTo>
                    <a:pt x="4919527" y="628876"/>
                    <a:pt x="4921721" y="627413"/>
                    <a:pt x="4915870" y="623755"/>
                  </a:cubicBezTo>
                  <a:cubicBezTo>
                    <a:pt x="4910751" y="620829"/>
                    <a:pt x="4908557" y="612051"/>
                    <a:pt x="4909288" y="604005"/>
                  </a:cubicBezTo>
                  <a:cubicBezTo>
                    <a:pt x="4910751" y="595959"/>
                    <a:pt x="4907094" y="584255"/>
                    <a:pt x="4901243" y="576940"/>
                  </a:cubicBezTo>
                  <a:cubicBezTo>
                    <a:pt x="4894660" y="569625"/>
                    <a:pt x="4893198" y="563773"/>
                    <a:pt x="4898317" y="560848"/>
                  </a:cubicBezTo>
                  <a:cubicBezTo>
                    <a:pt x="4901974" y="557922"/>
                    <a:pt x="4907094" y="559385"/>
                    <a:pt x="4910019" y="563773"/>
                  </a:cubicBezTo>
                  <a:cubicBezTo>
                    <a:pt x="4912213" y="567431"/>
                    <a:pt x="4920990" y="571088"/>
                    <a:pt x="4929035" y="571088"/>
                  </a:cubicBezTo>
                  <a:cubicBezTo>
                    <a:pt x="4937080" y="571088"/>
                    <a:pt x="4941468" y="574746"/>
                    <a:pt x="4939274" y="578403"/>
                  </a:cubicBezTo>
                  <a:cubicBezTo>
                    <a:pt x="4936349" y="582792"/>
                    <a:pt x="4931961" y="584255"/>
                    <a:pt x="4928304" y="582061"/>
                  </a:cubicBezTo>
                  <a:cubicBezTo>
                    <a:pt x="4920990" y="577672"/>
                    <a:pt x="4922453" y="593033"/>
                    <a:pt x="4931229" y="606200"/>
                  </a:cubicBezTo>
                  <a:cubicBezTo>
                    <a:pt x="4934886" y="612051"/>
                    <a:pt x="4945857" y="614246"/>
                    <a:pt x="4962678" y="611320"/>
                  </a:cubicBezTo>
                  <a:cubicBezTo>
                    <a:pt x="4980963" y="608394"/>
                    <a:pt x="4986082" y="609857"/>
                    <a:pt x="4982425" y="616440"/>
                  </a:cubicBezTo>
                  <a:cubicBezTo>
                    <a:pt x="4978768" y="622292"/>
                    <a:pt x="4980963" y="623024"/>
                    <a:pt x="4989739" y="620098"/>
                  </a:cubicBezTo>
                  <a:cubicBezTo>
                    <a:pt x="4997053" y="617172"/>
                    <a:pt x="5007292" y="614977"/>
                    <a:pt x="5013143" y="614977"/>
                  </a:cubicBezTo>
                  <a:cubicBezTo>
                    <a:pt x="5018994" y="614977"/>
                    <a:pt x="5023382" y="612051"/>
                    <a:pt x="5023382" y="608394"/>
                  </a:cubicBezTo>
                  <a:cubicBezTo>
                    <a:pt x="5023382" y="605468"/>
                    <a:pt x="5010949" y="603274"/>
                    <a:pt x="4996321" y="603274"/>
                  </a:cubicBezTo>
                  <a:cubicBezTo>
                    <a:pt x="4980963" y="604005"/>
                    <a:pt x="4962678" y="601811"/>
                    <a:pt x="4954633" y="598153"/>
                  </a:cubicBezTo>
                  <a:cubicBezTo>
                    <a:pt x="4945125" y="593764"/>
                    <a:pt x="4942931" y="593764"/>
                    <a:pt x="4945857" y="599616"/>
                  </a:cubicBezTo>
                  <a:cubicBezTo>
                    <a:pt x="4948782" y="604005"/>
                    <a:pt x="4947319" y="607662"/>
                    <a:pt x="4942931" y="607662"/>
                  </a:cubicBezTo>
                  <a:cubicBezTo>
                    <a:pt x="4937812" y="607662"/>
                    <a:pt x="4935617" y="603274"/>
                    <a:pt x="4937812" y="598885"/>
                  </a:cubicBezTo>
                  <a:cubicBezTo>
                    <a:pt x="4939274" y="593764"/>
                    <a:pt x="4945125" y="590107"/>
                    <a:pt x="4950245" y="591570"/>
                  </a:cubicBezTo>
                  <a:cubicBezTo>
                    <a:pt x="4956096" y="593033"/>
                    <a:pt x="4957559" y="589375"/>
                    <a:pt x="4954633" y="582061"/>
                  </a:cubicBezTo>
                  <a:cubicBezTo>
                    <a:pt x="4943662" y="554264"/>
                    <a:pt x="4941468" y="545486"/>
                    <a:pt x="4948782" y="555727"/>
                  </a:cubicBezTo>
                  <a:cubicBezTo>
                    <a:pt x="4953170" y="561579"/>
                    <a:pt x="4961215" y="563773"/>
                    <a:pt x="4972186" y="560116"/>
                  </a:cubicBezTo>
                  <a:cubicBezTo>
                    <a:pt x="4991202" y="554264"/>
                    <a:pt x="4982425" y="541829"/>
                    <a:pt x="4956827" y="538903"/>
                  </a:cubicBezTo>
                  <a:cubicBezTo>
                    <a:pt x="4946588" y="538172"/>
                    <a:pt x="4934886" y="534514"/>
                    <a:pt x="4929766" y="531588"/>
                  </a:cubicBezTo>
                  <a:cubicBezTo>
                    <a:pt x="4918064" y="525005"/>
                    <a:pt x="4918796" y="535977"/>
                    <a:pt x="4930498" y="549144"/>
                  </a:cubicBezTo>
                  <a:cubicBezTo>
                    <a:pt x="4937812" y="557922"/>
                    <a:pt x="4937080" y="557922"/>
                    <a:pt x="4926841" y="549875"/>
                  </a:cubicBezTo>
                  <a:cubicBezTo>
                    <a:pt x="4916602" y="542560"/>
                    <a:pt x="4910751" y="543292"/>
                    <a:pt x="4892466" y="557190"/>
                  </a:cubicBezTo>
                  <a:cubicBezTo>
                    <a:pt x="4880033" y="565968"/>
                    <a:pt x="4871988" y="576209"/>
                    <a:pt x="4874182" y="579866"/>
                  </a:cubicBezTo>
                  <a:cubicBezTo>
                    <a:pt x="4876376" y="582792"/>
                    <a:pt x="4880764" y="584255"/>
                    <a:pt x="4883690" y="582792"/>
                  </a:cubicBezTo>
                  <a:cubicBezTo>
                    <a:pt x="4886615" y="580598"/>
                    <a:pt x="4892466" y="585718"/>
                    <a:pt x="4897586" y="593764"/>
                  </a:cubicBezTo>
                  <a:cubicBezTo>
                    <a:pt x="4902706" y="601079"/>
                    <a:pt x="4904900" y="607662"/>
                    <a:pt x="4901974" y="607662"/>
                  </a:cubicBezTo>
                  <a:cubicBezTo>
                    <a:pt x="4893198" y="607662"/>
                    <a:pt x="4832494" y="562311"/>
                    <a:pt x="4836151" y="557922"/>
                  </a:cubicBezTo>
                  <a:cubicBezTo>
                    <a:pt x="4838345" y="555727"/>
                    <a:pt x="4834688" y="547681"/>
                    <a:pt x="4828105" y="539635"/>
                  </a:cubicBezTo>
                  <a:cubicBezTo>
                    <a:pt x="4814209" y="524273"/>
                    <a:pt x="4816403" y="524273"/>
                    <a:pt x="4850778" y="541829"/>
                  </a:cubicBezTo>
                  <a:cubicBezTo>
                    <a:pt x="4869062" y="551338"/>
                    <a:pt x="4871988" y="550607"/>
                    <a:pt x="4880764" y="538903"/>
                  </a:cubicBezTo>
                  <a:cubicBezTo>
                    <a:pt x="4888809" y="527931"/>
                    <a:pt x="4888809" y="523542"/>
                    <a:pt x="4878570" y="511838"/>
                  </a:cubicBezTo>
                  <a:cubicBezTo>
                    <a:pt x="4862480" y="493551"/>
                    <a:pt x="4841270" y="492088"/>
                    <a:pt x="4855898" y="511107"/>
                  </a:cubicBezTo>
                  <a:cubicBezTo>
                    <a:pt x="4865406" y="522810"/>
                    <a:pt x="4864674" y="522810"/>
                    <a:pt x="4852972" y="513301"/>
                  </a:cubicBezTo>
                  <a:cubicBezTo>
                    <a:pt x="4839807" y="503060"/>
                    <a:pt x="4839807" y="501597"/>
                    <a:pt x="4852241" y="492820"/>
                  </a:cubicBezTo>
                  <a:cubicBezTo>
                    <a:pt x="4863211" y="484773"/>
                    <a:pt x="4866868" y="486236"/>
                    <a:pt x="4881496" y="503060"/>
                  </a:cubicBezTo>
                  <a:cubicBezTo>
                    <a:pt x="4891004" y="514033"/>
                    <a:pt x="4896855" y="525005"/>
                    <a:pt x="4894660" y="527931"/>
                  </a:cubicBezTo>
                  <a:cubicBezTo>
                    <a:pt x="4893198" y="530857"/>
                    <a:pt x="4898317" y="531588"/>
                    <a:pt x="4906362" y="529394"/>
                  </a:cubicBezTo>
                  <a:cubicBezTo>
                    <a:pt x="4918064" y="526468"/>
                    <a:pt x="4920259" y="521347"/>
                    <a:pt x="4916602" y="503060"/>
                  </a:cubicBezTo>
                  <a:cubicBezTo>
                    <a:pt x="4912213" y="476727"/>
                    <a:pt x="4901243" y="461366"/>
                    <a:pt x="4887347" y="461366"/>
                  </a:cubicBezTo>
                  <a:cubicBezTo>
                    <a:pt x="4872719" y="461366"/>
                    <a:pt x="4874913" y="468681"/>
                    <a:pt x="4893198" y="489894"/>
                  </a:cubicBezTo>
                  <a:cubicBezTo>
                    <a:pt x="4908557" y="507449"/>
                    <a:pt x="4907825" y="507449"/>
                    <a:pt x="4887347" y="488431"/>
                  </a:cubicBezTo>
                  <a:cubicBezTo>
                    <a:pt x="4865406" y="468681"/>
                    <a:pt x="4864674" y="468681"/>
                    <a:pt x="4851509" y="483310"/>
                  </a:cubicBezTo>
                  <a:cubicBezTo>
                    <a:pt x="4844196" y="491357"/>
                    <a:pt x="4832494" y="496477"/>
                    <a:pt x="4822986" y="494283"/>
                  </a:cubicBezTo>
                  <a:cubicBezTo>
                    <a:pt x="4814941" y="492820"/>
                    <a:pt x="4806164" y="491357"/>
                    <a:pt x="4803970" y="491357"/>
                  </a:cubicBezTo>
                  <a:cubicBezTo>
                    <a:pt x="4801776" y="490625"/>
                    <a:pt x="4805433" y="486968"/>
                    <a:pt x="4811284" y="483310"/>
                  </a:cubicBezTo>
                  <a:cubicBezTo>
                    <a:pt x="4819329" y="478190"/>
                    <a:pt x="4819329" y="475995"/>
                    <a:pt x="4812747" y="475995"/>
                  </a:cubicBezTo>
                  <a:cubicBezTo>
                    <a:pt x="4807627" y="475995"/>
                    <a:pt x="4804701" y="473070"/>
                    <a:pt x="4806896" y="470144"/>
                  </a:cubicBezTo>
                  <a:cubicBezTo>
                    <a:pt x="4808358" y="467218"/>
                    <a:pt x="4803970" y="464292"/>
                    <a:pt x="4796656" y="464292"/>
                  </a:cubicBezTo>
                  <a:cubicBezTo>
                    <a:pt x="4788611" y="464292"/>
                    <a:pt x="4780566" y="469412"/>
                    <a:pt x="4778372" y="475264"/>
                  </a:cubicBezTo>
                  <a:cubicBezTo>
                    <a:pt x="4776178" y="481847"/>
                    <a:pt x="4776178" y="484042"/>
                    <a:pt x="4779103" y="481847"/>
                  </a:cubicBezTo>
                  <a:cubicBezTo>
                    <a:pt x="4781298" y="478921"/>
                    <a:pt x="4791537" y="484773"/>
                    <a:pt x="4801045" y="494283"/>
                  </a:cubicBezTo>
                  <a:cubicBezTo>
                    <a:pt x="4821523" y="515496"/>
                    <a:pt x="4825180" y="535977"/>
                    <a:pt x="4805433" y="517690"/>
                  </a:cubicBezTo>
                  <a:cubicBezTo>
                    <a:pt x="4798119" y="510375"/>
                    <a:pt x="4789343" y="505255"/>
                    <a:pt x="4786417" y="505255"/>
                  </a:cubicBezTo>
                  <a:cubicBezTo>
                    <a:pt x="4783492" y="505255"/>
                    <a:pt x="4790805" y="513301"/>
                    <a:pt x="4802507" y="523542"/>
                  </a:cubicBezTo>
                  <a:cubicBezTo>
                    <a:pt x="4817866" y="535977"/>
                    <a:pt x="4823717" y="547681"/>
                    <a:pt x="4822986" y="560116"/>
                  </a:cubicBezTo>
                  <a:cubicBezTo>
                    <a:pt x="4821523" y="569625"/>
                    <a:pt x="4822986" y="577672"/>
                    <a:pt x="4825180" y="576940"/>
                  </a:cubicBezTo>
                  <a:cubicBezTo>
                    <a:pt x="4839076" y="575477"/>
                    <a:pt x="4847853" y="579135"/>
                    <a:pt x="4844196" y="584987"/>
                  </a:cubicBezTo>
                  <a:cubicBezTo>
                    <a:pt x="4842002" y="588644"/>
                    <a:pt x="4846390" y="593764"/>
                    <a:pt x="4854435" y="596690"/>
                  </a:cubicBezTo>
                  <a:cubicBezTo>
                    <a:pt x="4862480" y="598885"/>
                    <a:pt x="4872719" y="606200"/>
                    <a:pt x="4877839" y="613514"/>
                  </a:cubicBezTo>
                  <a:cubicBezTo>
                    <a:pt x="4885884" y="623755"/>
                    <a:pt x="4885884" y="624487"/>
                    <a:pt x="4877107" y="617172"/>
                  </a:cubicBezTo>
                  <a:cubicBezTo>
                    <a:pt x="4871256" y="612051"/>
                    <a:pt x="4863943" y="607662"/>
                    <a:pt x="4860286" y="607662"/>
                  </a:cubicBezTo>
                  <a:cubicBezTo>
                    <a:pt x="4857360" y="607662"/>
                    <a:pt x="4856629" y="612051"/>
                    <a:pt x="4858823" y="617172"/>
                  </a:cubicBezTo>
                  <a:cubicBezTo>
                    <a:pt x="4861749" y="621561"/>
                    <a:pt x="4857360" y="618635"/>
                    <a:pt x="4850047" y="609125"/>
                  </a:cubicBezTo>
                  <a:lnTo>
                    <a:pt x="4836151" y="592301"/>
                  </a:lnTo>
                  <a:lnTo>
                    <a:pt x="4822254" y="608394"/>
                  </a:lnTo>
                  <a:cubicBezTo>
                    <a:pt x="4814209" y="617172"/>
                    <a:pt x="4811284" y="622292"/>
                    <a:pt x="4816403" y="620098"/>
                  </a:cubicBezTo>
                  <a:cubicBezTo>
                    <a:pt x="4820792" y="617172"/>
                    <a:pt x="4826643" y="617903"/>
                    <a:pt x="4829568" y="622292"/>
                  </a:cubicBezTo>
                  <a:cubicBezTo>
                    <a:pt x="4831762" y="626681"/>
                    <a:pt x="4826643" y="629607"/>
                    <a:pt x="4817135" y="629607"/>
                  </a:cubicBezTo>
                  <a:cubicBezTo>
                    <a:pt x="4799582" y="629607"/>
                    <a:pt x="4782029" y="641311"/>
                    <a:pt x="4782029" y="653014"/>
                  </a:cubicBezTo>
                  <a:cubicBezTo>
                    <a:pt x="4782029" y="655940"/>
                    <a:pt x="4787149" y="658866"/>
                    <a:pt x="4793000" y="658866"/>
                  </a:cubicBezTo>
                  <a:cubicBezTo>
                    <a:pt x="4798850" y="658866"/>
                    <a:pt x="4803970" y="661792"/>
                    <a:pt x="4803970" y="666181"/>
                  </a:cubicBezTo>
                  <a:cubicBezTo>
                    <a:pt x="4803970" y="669839"/>
                    <a:pt x="4809821" y="671302"/>
                    <a:pt x="4817135" y="669107"/>
                  </a:cubicBezTo>
                  <a:cubicBezTo>
                    <a:pt x="4827374" y="665450"/>
                    <a:pt x="4828105" y="666181"/>
                    <a:pt x="4818598" y="672765"/>
                  </a:cubicBezTo>
                  <a:cubicBezTo>
                    <a:pt x="4812015" y="677153"/>
                    <a:pt x="4805433" y="677885"/>
                    <a:pt x="4801045" y="673496"/>
                  </a:cubicBezTo>
                  <a:cubicBezTo>
                    <a:pt x="4791537" y="663987"/>
                    <a:pt x="4767401" y="663987"/>
                    <a:pt x="4767401" y="673496"/>
                  </a:cubicBezTo>
                  <a:cubicBezTo>
                    <a:pt x="4767401" y="677885"/>
                    <a:pt x="4774715" y="683737"/>
                    <a:pt x="4783492" y="687394"/>
                  </a:cubicBezTo>
                  <a:cubicBezTo>
                    <a:pt x="4792268" y="690320"/>
                    <a:pt x="4795925" y="695441"/>
                    <a:pt x="4791537" y="697635"/>
                  </a:cubicBezTo>
                  <a:cubicBezTo>
                    <a:pt x="4787149" y="700561"/>
                    <a:pt x="4778372" y="696172"/>
                    <a:pt x="4771058" y="688126"/>
                  </a:cubicBezTo>
                  <a:cubicBezTo>
                    <a:pt x="4758625" y="674227"/>
                    <a:pt x="4757162" y="674227"/>
                    <a:pt x="4743997" y="685200"/>
                  </a:cubicBezTo>
                  <a:cubicBezTo>
                    <a:pt x="4736684" y="692515"/>
                    <a:pt x="4730833" y="693978"/>
                    <a:pt x="4730833" y="689589"/>
                  </a:cubicBezTo>
                  <a:cubicBezTo>
                    <a:pt x="4730833" y="685200"/>
                    <a:pt x="4735952" y="678616"/>
                    <a:pt x="4742535" y="674959"/>
                  </a:cubicBezTo>
                  <a:cubicBezTo>
                    <a:pt x="4749848" y="671302"/>
                    <a:pt x="4752774" y="664718"/>
                    <a:pt x="4749117" y="659598"/>
                  </a:cubicBezTo>
                  <a:cubicBezTo>
                    <a:pt x="4745460" y="653014"/>
                    <a:pt x="4738878" y="655209"/>
                    <a:pt x="4724250" y="667644"/>
                  </a:cubicBezTo>
                  <a:cubicBezTo>
                    <a:pt x="4707429" y="682274"/>
                    <a:pt x="4708160" y="681542"/>
                    <a:pt x="4726445" y="660329"/>
                  </a:cubicBezTo>
                  <a:cubicBezTo>
                    <a:pt x="4746923" y="638385"/>
                    <a:pt x="4746192" y="635459"/>
                    <a:pt x="4719862" y="635459"/>
                  </a:cubicBezTo>
                  <a:cubicBezTo>
                    <a:pt x="4697921" y="635459"/>
                    <a:pt x="4693533" y="636922"/>
                    <a:pt x="4697921" y="644237"/>
                  </a:cubicBezTo>
                  <a:cubicBezTo>
                    <a:pt x="4700846" y="648626"/>
                    <a:pt x="4705966" y="649357"/>
                    <a:pt x="4710354" y="647163"/>
                  </a:cubicBezTo>
                  <a:cubicBezTo>
                    <a:pt x="4714743" y="644237"/>
                    <a:pt x="4714743" y="648626"/>
                    <a:pt x="4709623" y="658135"/>
                  </a:cubicBezTo>
                  <a:cubicBezTo>
                    <a:pt x="4699384" y="676422"/>
                    <a:pt x="4692801" y="678616"/>
                    <a:pt x="4699384" y="661061"/>
                  </a:cubicBezTo>
                  <a:cubicBezTo>
                    <a:pt x="4703041" y="653014"/>
                    <a:pt x="4701578" y="650820"/>
                    <a:pt x="4694995" y="654477"/>
                  </a:cubicBezTo>
                  <a:cubicBezTo>
                    <a:pt x="4689876" y="658135"/>
                    <a:pt x="4686950" y="666913"/>
                    <a:pt x="4689144" y="674227"/>
                  </a:cubicBezTo>
                  <a:cubicBezTo>
                    <a:pt x="4691339" y="682274"/>
                    <a:pt x="4689876" y="686663"/>
                    <a:pt x="4686219" y="683737"/>
                  </a:cubicBezTo>
                  <a:cubicBezTo>
                    <a:pt x="4682562" y="681542"/>
                    <a:pt x="4679637" y="683005"/>
                    <a:pt x="4679637" y="687394"/>
                  </a:cubicBezTo>
                  <a:cubicBezTo>
                    <a:pt x="4679637" y="697635"/>
                    <a:pt x="4692801" y="704218"/>
                    <a:pt x="4697190" y="696172"/>
                  </a:cubicBezTo>
                  <a:cubicBezTo>
                    <a:pt x="4703041" y="687394"/>
                    <a:pt x="4725713" y="691052"/>
                    <a:pt x="4729370" y="701292"/>
                  </a:cubicBezTo>
                  <a:cubicBezTo>
                    <a:pt x="4733027" y="712265"/>
                    <a:pt x="4718399" y="712996"/>
                    <a:pt x="4711817" y="702024"/>
                  </a:cubicBezTo>
                  <a:cubicBezTo>
                    <a:pt x="4708892" y="696903"/>
                    <a:pt x="4705235" y="696172"/>
                    <a:pt x="4699384" y="702024"/>
                  </a:cubicBezTo>
                  <a:cubicBezTo>
                    <a:pt x="4694264" y="707144"/>
                    <a:pt x="4694995" y="712996"/>
                    <a:pt x="4701578" y="720311"/>
                  </a:cubicBezTo>
                  <a:cubicBezTo>
                    <a:pt x="4709623" y="730552"/>
                    <a:pt x="4713280" y="729820"/>
                    <a:pt x="4732295" y="713728"/>
                  </a:cubicBezTo>
                  <a:cubicBezTo>
                    <a:pt x="4743997" y="703487"/>
                    <a:pt x="4757894" y="695441"/>
                    <a:pt x="4762282" y="695441"/>
                  </a:cubicBezTo>
                  <a:cubicBezTo>
                    <a:pt x="4767401" y="695441"/>
                    <a:pt x="4765207" y="699098"/>
                    <a:pt x="4757162" y="703487"/>
                  </a:cubicBezTo>
                  <a:cubicBezTo>
                    <a:pt x="4744729" y="710802"/>
                    <a:pt x="4745460" y="712265"/>
                    <a:pt x="4764476" y="725431"/>
                  </a:cubicBezTo>
                  <a:cubicBezTo>
                    <a:pt x="4785686" y="739330"/>
                    <a:pt x="4800313" y="737135"/>
                    <a:pt x="4793731" y="721042"/>
                  </a:cubicBezTo>
                  <a:cubicBezTo>
                    <a:pt x="4792268" y="715922"/>
                    <a:pt x="4795925" y="712265"/>
                    <a:pt x="4802507" y="712996"/>
                  </a:cubicBezTo>
                  <a:cubicBezTo>
                    <a:pt x="4809090" y="712996"/>
                    <a:pt x="4814209" y="709339"/>
                    <a:pt x="4813478" y="704950"/>
                  </a:cubicBezTo>
                  <a:cubicBezTo>
                    <a:pt x="4812015" y="699829"/>
                    <a:pt x="4814941" y="695441"/>
                    <a:pt x="4819329" y="695441"/>
                  </a:cubicBezTo>
                  <a:cubicBezTo>
                    <a:pt x="4822986" y="695441"/>
                    <a:pt x="4824449" y="691783"/>
                    <a:pt x="4821523" y="687394"/>
                  </a:cubicBezTo>
                  <a:cubicBezTo>
                    <a:pt x="4818598" y="681542"/>
                    <a:pt x="4821523" y="682274"/>
                    <a:pt x="4832494" y="688126"/>
                  </a:cubicBezTo>
                  <a:cubicBezTo>
                    <a:pt x="4841270" y="692515"/>
                    <a:pt x="4845658" y="699829"/>
                    <a:pt x="4843464" y="704218"/>
                  </a:cubicBezTo>
                  <a:cubicBezTo>
                    <a:pt x="4840539" y="708607"/>
                    <a:pt x="4841270" y="710070"/>
                    <a:pt x="4845658" y="707876"/>
                  </a:cubicBezTo>
                  <a:cubicBezTo>
                    <a:pt x="4850047" y="704950"/>
                    <a:pt x="4857360" y="707876"/>
                    <a:pt x="4862480" y="713728"/>
                  </a:cubicBezTo>
                  <a:cubicBezTo>
                    <a:pt x="4869794" y="722505"/>
                    <a:pt x="4874182" y="723237"/>
                    <a:pt x="4882958" y="715922"/>
                  </a:cubicBezTo>
                  <a:cubicBezTo>
                    <a:pt x="4892466" y="707876"/>
                    <a:pt x="4893198" y="707876"/>
                    <a:pt x="4888809" y="715922"/>
                  </a:cubicBezTo>
                  <a:cubicBezTo>
                    <a:pt x="4882227" y="727626"/>
                    <a:pt x="4924647" y="775904"/>
                    <a:pt x="4941468" y="775904"/>
                  </a:cubicBezTo>
                  <a:cubicBezTo>
                    <a:pt x="4950245" y="775904"/>
                    <a:pt x="4950245" y="773709"/>
                    <a:pt x="4942200" y="763468"/>
                  </a:cubicBezTo>
                  <a:close/>
                  <a:moveTo>
                    <a:pt x="4837613" y="759811"/>
                  </a:moveTo>
                  <a:cubicBezTo>
                    <a:pt x="4840539" y="755422"/>
                    <a:pt x="4839807" y="753959"/>
                    <a:pt x="4834688" y="756885"/>
                  </a:cubicBezTo>
                  <a:cubicBezTo>
                    <a:pt x="4830300" y="759080"/>
                    <a:pt x="4821523" y="753959"/>
                    <a:pt x="4815672" y="745181"/>
                  </a:cubicBezTo>
                  <a:cubicBezTo>
                    <a:pt x="4809090" y="736404"/>
                    <a:pt x="4801776" y="731283"/>
                    <a:pt x="4799582" y="734209"/>
                  </a:cubicBezTo>
                  <a:cubicBezTo>
                    <a:pt x="4793731" y="739330"/>
                    <a:pt x="4817135" y="768589"/>
                    <a:pt x="4826643" y="768589"/>
                  </a:cubicBezTo>
                  <a:cubicBezTo>
                    <a:pt x="4829568" y="768589"/>
                    <a:pt x="4834688" y="764931"/>
                    <a:pt x="4837613" y="759811"/>
                  </a:cubicBezTo>
                  <a:close/>
                  <a:moveTo>
                    <a:pt x="5216465" y="721042"/>
                  </a:moveTo>
                  <a:cubicBezTo>
                    <a:pt x="5201837" y="698366"/>
                    <a:pt x="5196718" y="697635"/>
                    <a:pt x="5202569" y="719579"/>
                  </a:cubicBezTo>
                  <a:cubicBezTo>
                    <a:pt x="5206226" y="733478"/>
                    <a:pt x="5205494" y="734209"/>
                    <a:pt x="5198912" y="722505"/>
                  </a:cubicBezTo>
                  <a:cubicBezTo>
                    <a:pt x="5194524" y="715922"/>
                    <a:pt x="5192330" y="707144"/>
                    <a:pt x="5195255" y="703487"/>
                  </a:cubicBezTo>
                  <a:cubicBezTo>
                    <a:pt x="5197449" y="699829"/>
                    <a:pt x="5196718" y="695441"/>
                    <a:pt x="5193792" y="693978"/>
                  </a:cubicBezTo>
                  <a:cubicBezTo>
                    <a:pt x="5183553" y="689589"/>
                    <a:pt x="5155761" y="645700"/>
                    <a:pt x="5160149" y="641311"/>
                  </a:cubicBezTo>
                  <a:cubicBezTo>
                    <a:pt x="5162343" y="639116"/>
                    <a:pt x="5174045" y="652283"/>
                    <a:pt x="5185016" y="669839"/>
                  </a:cubicBezTo>
                  <a:cubicBezTo>
                    <a:pt x="5207688" y="705681"/>
                    <a:pt x="5217196" y="711533"/>
                    <a:pt x="5209883" y="686663"/>
                  </a:cubicBezTo>
                  <a:cubicBezTo>
                    <a:pt x="5206226" y="671302"/>
                    <a:pt x="5206226" y="671302"/>
                    <a:pt x="5213539" y="683005"/>
                  </a:cubicBezTo>
                  <a:cubicBezTo>
                    <a:pt x="5218659" y="690320"/>
                    <a:pt x="5220122" y="698366"/>
                    <a:pt x="5217928" y="700561"/>
                  </a:cubicBezTo>
                  <a:cubicBezTo>
                    <a:pt x="5215734" y="702755"/>
                    <a:pt x="5219390" y="709339"/>
                    <a:pt x="5225241" y="715191"/>
                  </a:cubicBezTo>
                  <a:cubicBezTo>
                    <a:pt x="5239869" y="729820"/>
                    <a:pt x="5246451" y="722505"/>
                    <a:pt x="5236212" y="703487"/>
                  </a:cubicBezTo>
                  <a:cubicBezTo>
                    <a:pt x="5231092" y="693978"/>
                    <a:pt x="5230361" y="687394"/>
                    <a:pt x="5235481" y="684468"/>
                  </a:cubicBezTo>
                  <a:cubicBezTo>
                    <a:pt x="5239137" y="682274"/>
                    <a:pt x="5242794" y="685200"/>
                    <a:pt x="5242794" y="691052"/>
                  </a:cubicBezTo>
                  <a:cubicBezTo>
                    <a:pt x="5242794" y="697635"/>
                    <a:pt x="5246451" y="702755"/>
                    <a:pt x="5250108" y="702755"/>
                  </a:cubicBezTo>
                  <a:cubicBezTo>
                    <a:pt x="5259616" y="702755"/>
                    <a:pt x="5259616" y="698366"/>
                    <a:pt x="5249377" y="680079"/>
                  </a:cubicBezTo>
                  <a:cubicBezTo>
                    <a:pt x="5243526" y="669107"/>
                    <a:pt x="5239137" y="666913"/>
                    <a:pt x="5231824" y="673496"/>
                  </a:cubicBezTo>
                  <a:cubicBezTo>
                    <a:pt x="5220122" y="683005"/>
                    <a:pt x="5211345" y="665450"/>
                    <a:pt x="5218659" y="646431"/>
                  </a:cubicBezTo>
                  <a:cubicBezTo>
                    <a:pt x="5222316" y="637653"/>
                    <a:pt x="5220853" y="636190"/>
                    <a:pt x="5213539" y="640579"/>
                  </a:cubicBezTo>
                  <a:cubicBezTo>
                    <a:pt x="5206957" y="644237"/>
                    <a:pt x="5205494" y="643505"/>
                    <a:pt x="5209151" y="638385"/>
                  </a:cubicBezTo>
                  <a:cubicBezTo>
                    <a:pt x="5212077" y="633264"/>
                    <a:pt x="5211345" y="629607"/>
                    <a:pt x="5207688" y="629607"/>
                  </a:cubicBezTo>
                  <a:cubicBezTo>
                    <a:pt x="5203300" y="629607"/>
                    <a:pt x="5198912" y="625218"/>
                    <a:pt x="5196718" y="620098"/>
                  </a:cubicBezTo>
                  <a:cubicBezTo>
                    <a:pt x="5188673" y="598153"/>
                    <a:pt x="5212808" y="612051"/>
                    <a:pt x="5223779" y="635459"/>
                  </a:cubicBezTo>
                  <a:cubicBezTo>
                    <a:pt x="5230361" y="649357"/>
                    <a:pt x="5237675" y="658866"/>
                    <a:pt x="5239869" y="656672"/>
                  </a:cubicBezTo>
                  <a:cubicBezTo>
                    <a:pt x="5244257" y="652283"/>
                    <a:pt x="5214271" y="563773"/>
                    <a:pt x="5208420" y="563773"/>
                  </a:cubicBezTo>
                  <a:cubicBezTo>
                    <a:pt x="5202569" y="563773"/>
                    <a:pt x="5184284" y="584987"/>
                    <a:pt x="5185016" y="590838"/>
                  </a:cubicBezTo>
                  <a:cubicBezTo>
                    <a:pt x="5187210" y="605468"/>
                    <a:pt x="5183553" y="615709"/>
                    <a:pt x="5176971" y="611320"/>
                  </a:cubicBezTo>
                  <a:cubicBezTo>
                    <a:pt x="5173314" y="609125"/>
                    <a:pt x="5165269" y="617172"/>
                    <a:pt x="5158686" y="629607"/>
                  </a:cubicBezTo>
                  <a:cubicBezTo>
                    <a:pt x="5145522" y="655209"/>
                    <a:pt x="5143328" y="655940"/>
                    <a:pt x="5138208" y="637653"/>
                  </a:cubicBezTo>
                  <a:cubicBezTo>
                    <a:pt x="5136014" y="627413"/>
                    <a:pt x="5137477" y="624487"/>
                    <a:pt x="5145522" y="627413"/>
                  </a:cubicBezTo>
                  <a:cubicBezTo>
                    <a:pt x="5154298" y="631070"/>
                    <a:pt x="5155761" y="628144"/>
                    <a:pt x="5151373" y="614246"/>
                  </a:cubicBezTo>
                  <a:cubicBezTo>
                    <a:pt x="5148447" y="602542"/>
                    <a:pt x="5149179" y="599616"/>
                    <a:pt x="5153567" y="606931"/>
                  </a:cubicBezTo>
                  <a:cubicBezTo>
                    <a:pt x="5163075" y="620829"/>
                    <a:pt x="5171851" y="604737"/>
                    <a:pt x="5166000" y="583524"/>
                  </a:cubicBezTo>
                  <a:cubicBezTo>
                    <a:pt x="5163075" y="573283"/>
                    <a:pt x="5163806" y="570357"/>
                    <a:pt x="5168194" y="576940"/>
                  </a:cubicBezTo>
                  <a:cubicBezTo>
                    <a:pt x="5173314" y="584255"/>
                    <a:pt x="5176239" y="584255"/>
                    <a:pt x="5184284" y="574746"/>
                  </a:cubicBezTo>
                  <a:cubicBezTo>
                    <a:pt x="5193792" y="563042"/>
                    <a:pt x="5192330" y="563042"/>
                    <a:pt x="5138208" y="573283"/>
                  </a:cubicBezTo>
                  <a:cubicBezTo>
                    <a:pt x="5133088" y="574014"/>
                    <a:pt x="5129431" y="569625"/>
                    <a:pt x="5129431" y="563773"/>
                  </a:cubicBezTo>
                  <a:cubicBezTo>
                    <a:pt x="5129431" y="557922"/>
                    <a:pt x="5133820" y="553533"/>
                    <a:pt x="5138939" y="554996"/>
                  </a:cubicBezTo>
                  <a:cubicBezTo>
                    <a:pt x="5145522" y="555727"/>
                    <a:pt x="5146984" y="551338"/>
                    <a:pt x="5143328" y="538172"/>
                  </a:cubicBezTo>
                  <a:cubicBezTo>
                    <a:pt x="5139671" y="522810"/>
                    <a:pt x="5141133" y="520616"/>
                    <a:pt x="5154298" y="523542"/>
                  </a:cubicBezTo>
                  <a:cubicBezTo>
                    <a:pt x="5163075" y="525005"/>
                    <a:pt x="5168194" y="523542"/>
                    <a:pt x="5166000" y="519884"/>
                  </a:cubicBezTo>
                  <a:cubicBezTo>
                    <a:pt x="5163806" y="516227"/>
                    <a:pt x="5153567" y="514764"/>
                    <a:pt x="5144059" y="516959"/>
                  </a:cubicBezTo>
                  <a:cubicBezTo>
                    <a:pt x="5133820" y="518421"/>
                    <a:pt x="5125775" y="516959"/>
                    <a:pt x="5125775" y="512570"/>
                  </a:cubicBezTo>
                  <a:cubicBezTo>
                    <a:pt x="5125775" y="502329"/>
                    <a:pt x="5091400" y="503060"/>
                    <a:pt x="5084818" y="513301"/>
                  </a:cubicBezTo>
                  <a:cubicBezTo>
                    <a:pt x="5081161" y="519153"/>
                    <a:pt x="5077504" y="517690"/>
                    <a:pt x="5073116" y="509644"/>
                  </a:cubicBezTo>
                  <a:cubicBezTo>
                    <a:pt x="5069459" y="503060"/>
                    <a:pt x="5061414" y="497940"/>
                    <a:pt x="5054831" y="497940"/>
                  </a:cubicBezTo>
                  <a:cubicBezTo>
                    <a:pt x="5045323" y="497940"/>
                    <a:pt x="5045323" y="500134"/>
                    <a:pt x="5053369" y="511107"/>
                  </a:cubicBezTo>
                  <a:cubicBezTo>
                    <a:pt x="5058488" y="517690"/>
                    <a:pt x="5054831" y="516227"/>
                    <a:pt x="5044592" y="506718"/>
                  </a:cubicBezTo>
                  <a:cubicBezTo>
                    <a:pt x="5031427" y="495745"/>
                    <a:pt x="5021188" y="492088"/>
                    <a:pt x="5011680" y="495745"/>
                  </a:cubicBezTo>
                  <a:cubicBezTo>
                    <a:pt x="4999247" y="500134"/>
                    <a:pt x="4999247" y="499403"/>
                    <a:pt x="5008023" y="488431"/>
                  </a:cubicBezTo>
                  <a:cubicBezTo>
                    <a:pt x="5019725" y="473801"/>
                    <a:pt x="5018263" y="473801"/>
                    <a:pt x="4987545" y="484042"/>
                  </a:cubicBezTo>
                  <a:cubicBezTo>
                    <a:pt x="4959753" y="493551"/>
                    <a:pt x="4959021" y="498671"/>
                    <a:pt x="4985351" y="514033"/>
                  </a:cubicBezTo>
                  <a:lnTo>
                    <a:pt x="5005098" y="526468"/>
                  </a:lnTo>
                  <a:lnTo>
                    <a:pt x="4981694" y="523542"/>
                  </a:lnTo>
                  <a:cubicBezTo>
                    <a:pt x="4967798" y="522079"/>
                    <a:pt x="4957559" y="524273"/>
                    <a:pt x="4957559" y="528662"/>
                  </a:cubicBezTo>
                  <a:cubicBezTo>
                    <a:pt x="4957559" y="532320"/>
                    <a:pt x="4962678" y="534514"/>
                    <a:pt x="4968529" y="531588"/>
                  </a:cubicBezTo>
                  <a:cubicBezTo>
                    <a:pt x="4974380" y="529394"/>
                    <a:pt x="4979500" y="530857"/>
                    <a:pt x="4979500" y="534514"/>
                  </a:cubicBezTo>
                  <a:cubicBezTo>
                    <a:pt x="4979500" y="538903"/>
                    <a:pt x="4988276" y="541829"/>
                    <a:pt x="4998516" y="541829"/>
                  </a:cubicBezTo>
                  <a:cubicBezTo>
                    <a:pt x="5008755" y="541829"/>
                    <a:pt x="5015337" y="538903"/>
                    <a:pt x="5012412" y="534514"/>
                  </a:cubicBezTo>
                  <a:cubicBezTo>
                    <a:pt x="5009486" y="529394"/>
                    <a:pt x="5014606" y="529394"/>
                    <a:pt x="5027039" y="534514"/>
                  </a:cubicBezTo>
                  <a:cubicBezTo>
                    <a:pt x="5038010" y="538903"/>
                    <a:pt x="5051906" y="541829"/>
                    <a:pt x="5058488" y="541829"/>
                  </a:cubicBezTo>
                  <a:cubicBezTo>
                    <a:pt x="5069459" y="541829"/>
                    <a:pt x="5069459" y="540366"/>
                    <a:pt x="5059951" y="534514"/>
                  </a:cubicBezTo>
                  <a:cubicBezTo>
                    <a:pt x="5051174" y="528662"/>
                    <a:pt x="5051906" y="527199"/>
                    <a:pt x="5065802" y="526468"/>
                  </a:cubicBezTo>
                  <a:cubicBezTo>
                    <a:pt x="5088474" y="525005"/>
                    <a:pt x="5091400" y="524273"/>
                    <a:pt x="5102371" y="517690"/>
                  </a:cubicBezTo>
                  <a:cubicBezTo>
                    <a:pt x="5107490" y="514033"/>
                    <a:pt x="5111147" y="514764"/>
                    <a:pt x="5111147" y="519153"/>
                  </a:cubicBezTo>
                  <a:cubicBezTo>
                    <a:pt x="5111147" y="523542"/>
                    <a:pt x="5114804" y="526468"/>
                    <a:pt x="5119924" y="525736"/>
                  </a:cubicBezTo>
                  <a:cubicBezTo>
                    <a:pt x="5124312" y="524273"/>
                    <a:pt x="5130163" y="529394"/>
                    <a:pt x="5131626" y="535977"/>
                  </a:cubicBezTo>
                  <a:cubicBezTo>
                    <a:pt x="5133820" y="546218"/>
                    <a:pt x="5129431" y="548412"/>
                    <a:pt x="5111878" y="546949"/>
                  </a:cubicBezTo>
                  <a:cubicBezTo>
                    <a:pt x="5099445" y="546218"/>
                    <a:pt x="5089206" y="543292"/>
                    <a:pt x="5089206" y="540366"/>
                  </a:cubicBezTo>
                  <a:cubicBezTo>
                    <a:pt x="5089206" y="536709"/>
                    <a:pt x="5085549" y="534514"/>
                    <a:pt x="5081161" y="534514"/>
                  </a:cubicBezTo>
                  <a:cubicBezTo>
                    <a:pt x="5076773" y="534514"/>
                    <a:pt x="5081161" y="548412"/>
                    <a:pt x="5091400" y="565968"/>
                  </a:cubicBezTo>
                  <a:cubicBezTo>
                    <a:pt x="5102371" y="582792"/>
                    <a:pt x="5113341" y="595959"/>
                    <a:pt x="5117729" y="595227"/>
                  </a:cubicBezTo>
                  <a:cubicBezTo>
                    <a:pt x="5121386" y="594496"/>
                    <a:pt x="5126506" y="598153"/>
                    <a:pt x="5128700" y="604737"/>
                  </a:cubicBezTo>
                  <a:cubicBezTo>
                    <a:pt x="5130894" y="610588"/>
                    <a:pt x="5130163" y="613514"/>
                    <a:pt x="5125775" y="611320"/>
                  </a:cubicBezTo>
                  <a:cubicBezTo>
                    <a:pt x="5114804" y="604737"/>
                    <a:pt x="5116998" y="612051"/>
                    <a:pt x="5133088" y="644968"/>
                  </a:cubicBezTo>
                  <a:cubicBezTo>
                    <a:pt x="5141865" y="661061"/>
                    <a:pt x="5146253" y="677885"/>
                    <a:pt x="5143328" y="682274"/>
                  </a:cubicBezTo>
                  <a:cubicBezTo>
                    <a:pt x="5136745" y="693246"/>
                    <a:pt x="5119192" y="659598"/>
                    <a:pt x="5123580" y="644968"/>
                  </a:cubicBezTo>
                  <a:cubicBezTo>
                    <a:pt x="5125775" y="637653"/>
                    <a:pt x="5125043" y="636190"/>
                    <a:pt x="5120655" y="641311"/>
                  </a:cubicBezTo>
                  <a:cubicBezTo>
                    <a:pt x="5116998" y="647163"/>
                    <a:pt x="5108222" y="644968"/>
                    <a:pt x="5092863" y="634727"/>
                  </a:cubicBezTo>
                  <a:cubicBezTo>
                    <a:pt x="5081161" y="627413"/>
                    <a:pt x="5076773" y="622292"/>
                    <a:pt x="5084086" y="625218"/>
                  </a:cubicBezTo>
                  <a:cubicBezTo>
                    <a:pt x="5099445" y="630338"/>
                    <a:pt x="5100176" y="620098"/>
                    <a:pt x="5085549" y="607662"/>
                  </a:cubicBezTo>
                  <a:cubicBezTo>
                    <a:pt x="5076773" y="600348"/>
                    <a:pt x="5070190" y="600348"/>
                    <a:pt x="5057757" y="606200"/>
                  </a:cubicBezTo>
                  <a:cubicBezTo>
                    <a:pt x="5048980" y="610588"/>
                    <a:pt x="5045323" y="614246"/>
                    <a:pt x="5050443" y="614246"/>
                  </a:cubicBezTo>
                  <a:cubicBezTo>
                    <a:pt x="5055563" y="614977"/>
                    <a:pt x="5077504" y="632533"/>
                    <a:pt x="5099445" y="654477"/>
                  </a:cubicBezTo>
                  <a:cubicBezTo>
                    <a:pt x="5130163" y="685200"/>
                    <a:pt x="5141133" y="691783"/>
                    <a:pt x="5147716" y="685931"/>
                  </a:cubicBezTo>
                  <a:cubicBezTo>
                    <a:pt x="5155030" y="679348"/>
                    <a:pt x="5156492" y="680079"/>
                    <a:pt x="5152835" y="689589"/>
                  </a:cubicBezTo>
                  <a:cubicBezTo>
                    <a:pt x="5149910" y="696903"/>
                    <a:pt x="5150641" y="702024"/>
                    <a:pt x="5153567" y="702024"/>
                  </a:cubicBezTo>
                  <a:cubicBezTo>
                    <a:pt x="5168194" y="699829"/>
                    <a:pt x="5177702" y="703487"/>
                    <a:pt x="5173314" y="710070"/>
                  </a:cubicBezTo>
                  <a:cubicBezTo>
                    <a:pt x="5171120" y="714459"/>
                    <a:pt x="5171851" y="717385"/>
                    <a:pt x="5175508" y="717385"/>
                  </a:cubicBezTo>
                  <a:cubicBezTo>
                    <a:pt x="5178433" y="717385"/>
                    <a:pt x="5187210" y="729089"/>
                    <a:pt x="5194524" y="743718"/>
                  </a:cubicBezTo>
                  <a:cubicBezTo>
                    <a:pt x="5206957" y="770052"/>
                    <a:pt x="5206957" y="770783"/>
                    <a:pt x="5217928" y="755422"/>
                  </a:cubicBezTo>
                  <a:cubicBezTo>
                    <a:pt x="5227436" y="741524"/>
                    <a:pt x="5227436" y="737867"/>
                    <a:pt x="5216465" y="721042"/>
                  </a:cubicBezTo>
                  <a:close/>
                  <a:moveTo>
                    <a:pt x="5253034" y="743718"/>
                  </a:moveTo>
                  <a:cubicBezTo>
                    <a:pt x="5250839" y="737135"/>
                    <a:pt x="5245720" y="734209"/>
                    <a:pt x="5241332" y="736404"/>
                  </a:cubicBezTo>
                  <a:cubicBezTo>
                    <a:pt x="5237675" y="738598"/>
                    <a:pt x="5238406" y="745181"/>
                    <a:pt x="5243526" y="751033"/>
                  </a:cubicBezTo>
                  <a:cubicBezTo>
                    <a:pt x="5254496" y="764200"/>
                    <a:pt x="5259616" y="760543"/>
                    <a:pt x="5253034" y="743718"/>
                  </a:cubicBezTo>
                  <a:close/>
                  <a:moveTo>
                    <a:pt x="3352925" y="738598"/>
                  </a:moveTo>
                  <a:cubicBezTo>
                    <a:pt x="3366821" y="722505"/>
                    <a:pt x="3366821" y="722505"/>
                    <a:pt x="3352193" y="730552"/>
                  </a:cubicBezTo>
                  <a:cubicBezTo>
                    <a:pt x="3344148" y="734941"/>
                    <a:pt x="3332446" y="742255"/>
                    <a:pt x="3326595" y="746644"/>
                  </a:cubicBezTo>
                  <a:cubicBezTo>
                    <a:pt x="3317087" y="752496"/>
                    <a:pt x="3317087" y="753959"/>
                    <a:pt x="3327326" y="753959"/>
                  </a:cubicBezTo>
                  <a:cubicBezTo>
                    <a:pt x="3333909" y="753959"/>
                    <a:pt x="3344879" y="746644"/>
                    <a:pt x="3352925" y="738598"/>
                  </a:cubicBezTo>
                  <a:close/>
                  <a:moveTo>
                    <a:pt x="6715781" y="749570"/>
                  </a:moveTo>
                  <a:cubicBezTo>
                    <a:pt x="6731140" y="743718"/>
                    <a:pt x="6731140" y="732015"/>
                    <a:pt x="6715781" y="732015"/>
                  </a:cubicBezTo>
                  <a:cubicBezTo>
                    <a:pt x="6709930" y="732015"/>
                    <a:pt x="6707005" y="734941"/>
                    <a:pt x="6709199" y="739330"/>
                  </a:cubicBezTo>
                  <a:cubicBezTo>
                    <a:pt x="6711393" y="743718"/>
                    <a:pt x="6708467" y="744450"/>
                    <a:pt x="6702616" y="742255"/>
                  </a:cubicBezTo>
                  <a:cubicBezTo>
                    <a:pt x="6692377" y="738598"/>
                    <a:pt x="6692377" y="736404"/>
                    <a:pt x="6702616" y="726894"/>
                  </a:cubicBezTo>
                  <a:cubicBezTo>
                    <a:pt x="6710661" y="718117"/>
                    <a:pt x="6715781" y="717385"/>
                    <a:pt x="6722363" y="723968"/>
                  </a:cubicBezTo>
                  <a:cubicBezTo>
                    <a:pt x="6732603" y="734209"/>
                    <a:pt x="6749424" y="734941"/>
                    <a:pt x="6749424" y="724700"/>
                  </a:cubicBezTo>
                  <a:cubicBezTo>
                    <a:pt x="6749424" y="721042"/>
                    <a:pt x="6744305" y="717385"/>
                    <a:pt x="6738454" y="717385"/>
                  </a:cubicBezTo>
                  <a:cubicBezTo>
                    <a:pt x="6732603" y="717385"/>
                    <a:pt x="6727483" y="713728"/>
                    <a:pt x="6727483" y="710070"/>
                  </a:cubicBezTo>
                  <a:cubicBezTo>
                    <a:pt x="6727483" y="704950"/>
                    <a:pt x="6722363" y="704950"/>
                    <a:pt x="6712856" y="710070"/>
                  </a:cubicBezTo>
                  <a:cubicBezTo>
                    <a:pt x="6704810" y="714459"/>
                    <a:pt x="6694571" y="715922"/>
                    <a:pt x="6690183" y="712996"/>
                  </a:cubicBezTo>
                  <a:cubicBezTo>
                    <a:pt x="6685795" y="710802"/>
                    <a:pt x="6674093" y="712996"/>
                    <a:pt x="6663853" y="718117"/>
                  </a:cubicBezTo>
                  <a:cubicBezTo>
                    <a:pt x="6649226" y="726163"/>
                    <a:pt x="6644838" y="726163"/>
                    <a:pt x="6639718" y="717385"/>
                  </a:cubicBezTo>
                  <a:cubicBezTo>
                    <a:pt x="6636061" y="711533"/>
                    <a:pt x="6634599" y="704950"/>
                    <a:pt x="6636793" y="702024"/>
                  </a:cubicBezTo>
                  <a:cubicBezTo>
                    <a:pt x="6638255" y="699098"/>
                    <a:pt x="6633867" y="697635"/>
                    <a:pt x="6627285" y="699098"/>
                  </a:cubicBezTo>
                  <a:cubicBezTo>
                    <a:pt x="6619971" y="700561"/>
                    <a:pt x="6612657" y="702024"/>
                    <a:pt x="6611195" y="702024"/>
                  </a:cubicBezTo>
                  <a:cubicBezTo>
                    <a:pt x="6609000" y="702755"/>
                    <a:pt x="6621434" y="712996"/>
                    <a:pt x="6638255" y="725431"/>
                  </a:cubicBezTo>
                  <a:cubicBezTo>
                    <a:pt x="6655077" y="737867"/>
                    <a:pt x="6674093" y="745913"/>
                    <a:pt x="6679944" y="743718"/>
                  </a:cubicBezTo>
                  <a:cubicBezTo>
                    <a:pt x="6685795" y="741524"/>
                    <a:pt x="6692377" y="742987"/>
                    <a:pt x="6694571" y="746644"/>
                  </a:cubicBezTo>
                  <a:cubicBezTo>
                    <a:pt x="6699691" y="755422"/>
                    <a:pt x="6701154" y="755422"/>
                    <a:pt x="6715781" y="749570"/>
                  </a:cubicBezTo>
                  <a:close/>
                  <a:moveTo>
                    <a:pt x="3464825" y="736404"/>
                  </a:moveTo>
                  <a:cubicBezTo>
                    <a:pt x="3477989" y="721042"/>
                    <a:pt x="3450929" y="716654"/>
                    <a:pt x="3433376" y="731283"/>
                  </a:cubicBezTo>
                  <a:cubicBezTo>
                    <a:pt x="3423868" y="738598"/>
                    <a:pt x="3426062" y="733478"/>
                    <a:pt x="3438495" y="716654"/>
                  </a:cubicBezTo>
                  <a:lnTo>
                    <a:pt x="3458974" y="689589"/>
                  </a:lnTo>
                  <a:lnTo>
                    <a:pt x="3440689" y="686663"/>
                  </a:lnTo>
                  <a:cubicBezTo>
                    <a:pt x="3430450" y="684468"/>
                    <a:pt x="3415823" y="688857"/>
                    <a:pt x="3406315" y="696172"/>
                  </a:cubicBezTo>
                  <a:cubicBezTo>
                    <a:pt x="3393881" y="705681"/>
                    <a:pt x="3391687" y="710070"/>
                    <a:pt x="3400464" y="710070"/>
                  </a:cubicBezTo>
                  <a:cubicBezTo>
                    <a:pt x="3406315" y="710070"/>
                    <a:pt x="3415091" y="706413"/>
                    <a:pt x="3418748" y="702755"/>
                  </a:cubicBezTo>
                  <a:cubicBezTo>
                    <a:pt x="3423868" y="697635"/>
                    <a:pt x="3426793" y="698366"/>
                    <a:pt x="3426793" y="706413"/>
                  </a:cubicBezTo>
                  <a:cubicBezTo>
                    <a:pt x="3426793" y="712265"/>
                    <a:pt x="3422405" y="717385"/>
                    <a:pt x="3418017" y="717385"/>
                  </a:cubicBezTo>
                  <a:cubicBezTo>
                    <a:pt x="3412897" y="717385"/>
                    <a:pt x="3403389" y="723968"/>
                    <a:pt x="3396076" y="732015"/>
                  </a:cubicBezTo>
                  <a:cubicBezTo>
                    <a:pt x="3382911" y="746644"/>
                    <a:pt x="3383642" y="746644"/>
                    <a:pt x="3419480" y="746644"/>
                  </a:cubicBezTo>
                  <a:cubicBezTo>
                    <a:pt x="3442152" y="746644"/>
                    <a:pt x="3459705" y="742987"/>
                    <a:pt x="3464825" y="736404"/>
                  </a:cubicBezTo>
                  <a:close/>
                  <a:moveTo>
                    <a:pt x="3507244" y="732746"/>
                  </a:moveTo>
                  <a:cubicBezTo>
                    <a:pt x="3516752" y="718117"/>
                    <a:pt x="3513095" y="710070"/>
                    <a:pt x="3496274" y="710070"/>
                  </a:cubicBezTo>
                  <a:cubicBezTo>
                    <a:pt x="3489691" y="710070"/>
                    <a:pt x="3487497" y="714459"/>
                    <a:pt x="3490423" y="721774"/>
                  </a:cubicBezTo>
                  <a:cubicBezTo>
                    <a:pt x="3492617" y="727626"/>
                    <a:pt x="3491886" y="731283"/>
                    <a:pt x="3488229" y="729089"/>
                  </a:cubicBezTo>
                  <a:cubicBezTo>
                    <a:pt x="3484572" y="726894"/>
                    <a:pt x="3477989" y="729820"/>
                    <a:pt x="3472870" y="735672"/>
                  </a:cubicBezTo>
                  <a:cubicBezTo>
                    <a:pt x="3465556" y="745181"/>
                    <a:pt x="3466287" y="746644"/>
                    <a:pt x="3480915" y="746644"/>
                  </a:cubicBezTo>
                  <a:cubicBezTo>
                    <a:pt x="3490423" y="746644"/>
                    <a:pt x="3502856" y="740061"/>
                    <a:pt x="3507244" y="732746"/>
                  </a:cubicBezTo>
                  <a:close/>
                  <a:moveTo>
                    <a:pt x="4939274" y="723968"/>
                  </a:moveTo>
                  <a:cubicBezTo>
                    <a:pt x="4931961" y="712996"/>
                    <a:pt x="4920990" y="716654"/>
                    <a:pt x="4925378" y="728357"/>
                  </a:cubicBezTo>
                  <a:cubicBezTo>
                    <a:pt x="4928304" y="734209"/>
                    <a:pt x="4932692" y="737135"/>
                    <a:pt x="4936349" y="734941"/>
                  </a:cubicBezTo>
                  <a:cubicBezTo>
                    <a:pt x="4940006" y="732746"/>
                    <a:pt x="4941468" y="727626"/>
                    <a:pt x="4939274" y="723968"/>
                  </a:cubicBezTo>
                  <a:close/>
                  <a:moveTo>
                    <a:pt x="4646725" y="710070"/>
                  </a:moveTo>
                  <a:cubicBezTo>
                    <a:pt x="4649650" y="697635"/>
                    <a:pt x="4654039" y="689589"/>
                    <a:pt x="4657695" y="691783"/>
                  </a:cubicBezTo>
                  <a:cubicBezTo>
                    <a:pt x="4668666" y="698366"/>
                    <a:pt x="4671591" y="685200"/>
                    <a:pt x="4661352" y="675690"/>
                  </a:cubicBezTo>
                  <a:cubicBezTo>
                    <a:pt x="4654039" y="668376"/>
                    <a:pt x="4649650" y="673496"/>
                    <a:pt x="4640874" y="699829"/>
                  </a:cubicBezTo>
                  <a:cubicBezTo>
                    <a:pt x="4635023" y="717385"/>
                    <a:pt x="4632829" y="732015"/>
                    <a:pt x="4636486" y="732015"/>
                  </a:cubicBezTo>
                  <a:cubicBezTo>
                    <a:pt x="4639411" y="732015"/>
                    <a:pt x="4643799" y="721774"/>
                    <a:pt x="4646725" y="710070"/>
                  </a:cubicBezTo>
                  <a:close/>
                  <a:moveTo>
                    <a:pt x="3154722" y="717385"/>
                  </a:moveTo>
                  <a:cubicBezTo>
                    <a:pt x="3156916" y="713728"/>
                    <a:pt x="3156185" y="710070"/>
                    <a:pt x="3151797" y="710070"/>
                  </a:cubicBezTo>
                  <a:cubicBezTo>
                    <a:pt x="3148140" y="710070"/>
                    <a:pt x="3142289" y="713728"/>
                    <a:pt x="3140095" y="717385"/>
                  </a:cubicBezTo>
                  <a:cubicBezTo>
                    <a:pt x="3137901" y="721774"/>
                    <a:pt x="3138632" y="724700"/>
                    <a:pt x="3143020" y="724700"/>
                  </a:cubicBezTo>
                  <a:cubicBezTo>
                    <a:pt x="3146677" y="724700"/>
                    <a:pt x="3152528" y="721774"/>
                    <a:pt x="3154722" y="717385"/>
                  </a:cubicBezTo>
                  <a:close/>
                  <a:moveTo>
                    <a:pt x="3482378" y="704218"/>
                  </a:moveTo>
                  <a:cubicBezTo>
                    <a:pt x="3480915" y="699829"/>
                    <a:pt x="3484572" y="695441"/>
                    <a:pt x="3489691" y="695441"/>
                  </a:cubicBezTo>
                  <a:cubicBezTo>
                    <a:pt x="3499931" y="695441"/>
                    <a:pt x="3528454" y="654477"/>
                    <a:pt x="3526260" y="643505"/>
                  </a:cubicBezTo>
                  <a:cubicBezTo>
                    <a:pt x="3524797" y="639848"/>
                    <a:pt x="3529917" y="636922"/>
                    <a:pt x="3537231" y="636190"/>
                  </a:cubicBezTo>
                  <a:cubicBezTo>
                    <a:pt x="3547470" y="636190"/>
                    <a:pt x="3547470" y="634727"/>
                    <a:pt x="3535037" y="629607"/>
                  </a:cubicBezTo>
                  <a:cubicBezTo>
                    <a:pt x="3520409" y="623755"/>
                    <a:pt x="3521140" y="623024"/>
                    <a:pt x="3535768" y="623024"/>
                  </a:cubicBezTo>
                  <a:cubicBezTo>
                    <a:pt x="3544544" y="622292"/>
                    <a:pt x="3555515" y="617172"/>
                    <a:pt x="3560635" y="611320"/>
                  </a:cubicBezTo>
                  <a:cubicBezTo>
                    <a:pt x="3568680" y="601811"/>
                    <a:pt x="3567948" y="601079"/>
                    <a:pt x="3556246" y="604737"/>
                  </a:cubicBezTo>
                  <a:cubicBezTo>
                    <a:pt x="3548933" y="607662"/>
                    <a:pt x="3554052" y="601811"/>
                    <a:pt x="3567948" y="591570"/>
                  </a:cubicBezTo>
                  <a:cubicBezTo>
                    <a:pt x="3581844" y="581329"/>
                    <a:pt x="3596472" y="574746"/>
                    <a:pt x="3600129" y="576940"/>
                  </a:cubicBezTo>
                  <a:cubicBezTo>
                    <a:pt x="3603786" y="579135"/>
                    <a:pt x="3600129" y="583524"/>
                    <a:pt x="3592815" y="587912"/>
                  </a:cubicBezTo>
                  <a:cubicBezTo>
                    <a:pt x="3575994" y="597422"/>
                    <a:pt x="3567948" y="608394"/>
                    <a:pt x="3572337" y="616440"/>
                  </a:cubicBezTo>
                  <a:cubicBezTo>
                    <a:pt x="3574531" y="619366"/>
                    <a:pt x="3570874" y="622292"/>
                    <a:pt x="3565023" y="622292"/>
                  </a:cubicBezTo>
                  <a:cubicBezTo>
                    <a:pt x="3558441" y="622292"/>
                    <a:pt x="3553321" y="625950"/>
                    <a:pt x="3553321" y="629607"/>
                  </a:cubicBezTo>
                  <a:cubicBezTo>
                    <a:pt x="3553321" y="640579"/>
                    <a:pt x="3579650" y="638385"/>
                    <a:pt x="3589890" y="625950"/>
                  </a:cubicBezTo>
                  <a:cubicBezTo>
                    <a:pt x="3597203" y="617172"/>
                    <a:pt x="3597203" y="614977"/>
                    <a:pt x="3589158" y="614977"/>
                  </a:cubicBezTo>
                  <a:cubicBezTo>
                    <a:pt x="3583307" y="614977"/>
                    <a:pt x="3597203" y="606200"/>
                    <a:pt x="3619145" y="595959"/>
                  </a:cubicBezTo>
                  <a:cubicBezTo>
                    <a:pt x="3667415" y="574014"/>
                    <a:pt x="3708372" y="543292"/>
                    <a:pt x="3703253" y="534514"/>
                  </a:cubicBezTo>
                  <a:cubicBezTo>
                    <a:pt x="3701058" y="530857"/>
                    <a:pt x="3690819" y="535977"/>
                    <a:pt x="3680580" y="545486"/>
                  </a:cubicBezTo>
                  <a:cubicBezTo>
                    <a:pt x="3670341" y="554996"/>
                    <a:pt x="3659370" y="563042"/>
                    <a:pt x="3656445" y="562311"/>
                  </a:cubicBezTo>
                  <a:cubicBezTo>
                    <a:pt x="3642549" y="560848"/>
                    <a:pt x="3633772" y="564505"/>
                    <a:pt x="3637429" y="570357"/>
                  </a:cubicBezTo>
                  <a:cubicBezTo>
                    <a:pt x="3639623" y="574014"/>
                    <a:pt x="3637429" y="579866"/>
                    <a:pt x="3633041" y="582792"/>
                  </a:cubicBezTo>
                  <a:cubicBezTo>
                    <a:pt x="3627190" y="586449"/>
                    <a:pt x="3626458" y="584987"/>
                    <a:pt x="3630115" y="578403"/>
                  </a:cubicBezTo>
                  <a:cubicBezTo>
                    <a:pt x="3634503" y="571088"/>
                    <a:pt x="3633041" y="569625"/>
                    <a:pt x="3624264" y="573283"/>
                  </a:cubicBezTo>
                  <a:cubicBezTo>
                    <a:pt x="3603054" y="581329"/>
                    <a:pt x="3611099" y="571820"/>
                    <a:pt x="3635966" y="559385"/>
                  </a:cubicBezTo>
                  <a:cubicBezTo>
                    <a:pt x="3663758" y="544755"/>
                    <a:pt x="3716417" y="504523"/>
                    <a:pt x="3712029" y="500866"/>
                  </a:cubicBezTo>
                  <a:cubicBezTo>
                    <a:pt x="3708372" y="497208"/>
                    <a:pt x="3630115" y="544023"/>
                    <a:pt x="3612562" y="559385"/>
                  </a:cubicBezTo>
                  <a:cubicBezTo>
                    <a:pt x="3605980" y="565236"/>
                    <a:pt x="3599397" y="569625"/>
                    <a:pt x="3597203" y="568894"/>
                  </a:cubicBezTo>
                  <a:cubicBezTo>
                    <a:pt x="3595009" y="568162"/>
                    <a:pt x="3578919" y="574014"/>
                    <a:pt x="3562097" y="581329"/>
                  </a:cubicBezTo>
                  <a:cubicBezTo>
                    <a:pt x="3541619" y="590838"/>
                    <a:pt x="3532111" y="598885"/>
                    <a:pt x="3534305" y="605468"/>
                  </a:cubicBezTo>
                  <a:cubicBezTo>
                    <a:pt x="3536499" y="611320"/>
                    <a:pt x="3535768" y="614246"/>
                    <a:pt x="3532111" y="612051"/>
                  </a:cubicBezTo>
                  <a:cubicBezTo>
                    <a:pt x="3529186" y="609857"/>
                    <a:pt x="3522603" y="616440"/>
                    <a:pt x="3518215" y="625950"/>
                  </a:cubicBezTo>
                  <a:cubicBezTo>
                    <a:pt x="3513095" y="636190"/>
                    <a:pt x="3505782" y="644237"/>
                    <a:pt x="3500662" y="644237"/>
                  </a:cubicBezTo>
                  <a:cubicBezTo>
                    <a:pt x="3494811" y="644968"/>
                    <a:pt x="3497005" y="649357"/>
                    <a:pt x="3505782" y="656672"/>
                  </a:cubicBezTo>
                  <a:cubicBezTo>
                    <a:pt x="3519678" y="667644"/>
                    <a:pt x="3519678" y="667644"/>
                    <a:pt x="3506513" y="663255"/>
                  </a:cubicBezTo>
                  <a:cubicBezTo>
                    <a:pt x="3497737" y="660329"/>
                    <a:pt x="3486766" y="663255"/>
                    <a:pt x="3477989" y="671302"/>
                  </a:cubicBezTo>
                  <a:cubicBezTo>
                    <a:pt x="3463362" y="684468"/>
                    <a:pt x="3463362" y="684468"/>
                    <a:pt x="3475795" y="664718"/>
                  </a:cubicBezTo>
                  <a:cubicBezTo>
                    <a:pt x="3488229" y="645700"/>
                    <a:pt x="3488229" y="645700"/>
                    <a:pt x="3473601" y="649357"/>
                  </a:cubicBezTo>
                  <a:cubicBezTo>
                    <a:pt x="3464825" y="651552"/>
                    <a:pt x="3459705" y="655940"/>
                    <a:pt x="3461899" y="658866"/>
                  </a:cubicBezTo>
                  <a:cubicBezTo>
                    <a:pt x="3464093" y="661792"/>
                    <a:pt x="3459705" y="666913"/>
                    <a:pt x="3452391" y="669839"/>
                  </a:cubicBezTo>
                  <a:cubicBezTo>
                    <a:pt x="3441421" y="674227"/>
                    <a:pt x="3442152" y="675690"/>
                    <a:pt x="3457511" y="683737"/>
                  </a:cubicBezTo>
                  <a:cubicBezTo>
                    <a:pt x="3471407" y="691783"/>
                    <a:pt x="3472870" y="693978"/>
                    <a:pt x="3462631" y="697635"/>
                  </a:cubicBezTo>
                  <a:cubicBezTo>
                    <a:pt x="3445078" y="704950"/>
                    <a:pt x="3448734" y="718848"/>
                    <a:pt x="3467750" y="715922"/>
                  </a:cubicBezTo>
                  <a:cubicBezTo>
                    <a:pt x="3476527" y="714459"/>
                    <a:pt x="3483109" y="709339"/>
                    <a:pt x="3482378" y="704218"/>
                  </a:cubicBezTo>
                  <a:close/>
                  <a:moveTo>
                    <a:pt x="5008755" y="715191"/>
                  </a:moveTo>
                  <a:cubicBezTo>
                    <a:pt x="5008755" y="713728"/>
                    <a:pt x="4999247" y="703487"/>
                    <a:pt x="4987545" y="692515"/>
                  </a:cubicBezTo>
                  <a:cubicBezTo>
                    <a:pt x="4968529" y="674227"/>
                    <a:pt x="4966335" y="674227"/>
                    <a:pt x="4961947" y="685931"/>
                  </a:cubicBezTo>
                  <a:cubicBezTo>
                    <a:pt x="4959021" y="692515"/>
                    <a:pt x="4959021" y="696172"/>
                    <a:pt x="4961947" y="693246"/>
                  </a:cubicBezTo>
                  <a:cubicBezTo>
                    <a:pt x="4964872" y="690320"/>
                    <a:pt x="4971455" y="694709"/>
                    <a:pt x="4977306" y="702755"/>
                  </a:cubicBezTo>
                  <a:cubicBezTo>
                    <a:pt x="4986082" y="714459"/>
                    <a:pt x="5008755" y="723968"/>
                    <a:pt x="5008755" y="715191"/>
                  </a:cubicBezTo>
                  <a:close/>
                  <a:moveTo>
                    <a:pt x="6878877" y="683005"/>
                  </a:moveTo>
                  <a:cubicBezTo>
                    <a:pt x="6874489" y="675690"/>
                    <a:pt x="6981270" y="676422"/>
                    <a:pt x="6987852" y="683005"/>
                  </a:cubicBezTo>
                  <a:cubicBezTo>
                    <a:pt x="6990778" y="685931"/>
                    <a:pt x="6998091" y="688126"/>
                    <a:pt x="7004674" y="688126"/>
                  </a:cubicBezTo>
                  <a:cubicBezTo>
                    <a:pt x="7026615" y="688126"/>
                    <a:pt x="7001017" y="673496"/>
                    <a:pt x="6971762" y="669839"/>
                  </a:cubicBezTo>
                  <a:cubicBezTo>
                    <a:pt x="6956403" y="667644"/>
                    <a:pt x="6934462" y="662524"/>
                    <a:pt x="6923491" y="658135"/>
                  </a:cubicBezTo>
                  <a:cubicBezTo>
                    <a:pt x="6913252" y="653746"/>
                    <a:pt x="6896430" y="651552"/>
                    <a:pt x="6886922" y="653746"/>
                  </a:cubicBezTo>
                  <a:cubicBezTo>
                    <a:pt x="6871564" y="656672"/>
                    <a:pt x="6871564" y="656672"/>
                    <a:pt x="6889848" y="658135"/>
                  </a:cubicBezTo>
                  <a:cubicBezTo>
                    <a:pt x="6900819" y="658135"/>
                    <a:pt x="6911789" y="661792"/>
                    <a:pt x="6913983" y="666181"/>
                  </a:cubicBezTo>
                  <a:cubicBezTo>
                    <a:pt x="6916177" y="669839"/>
                    <a:pt x="6913983" y="672033"/>
                    <a:pt x="6908864" y="670570"/>
                  </a:cubicBezTo>
                  <a:cubicBezTo>
                    <a:pt x="6903744" y="669107"/>
                    <a:pt x="6887654" y="665450"/>
                    <a:pt x="6873758" y="663255"/>
                  </a:cubicBezTo>
                  <a:cubicBezTo>
                    <a:pt x="6855473" y="660329"/>
                    <a:pt x="6851085" y="661061"/>
                    <a:pt x="6859130" y="666181"/>
                  </a:cubicBezTo>
                  <a:cubicBezTo>
                    <a:pt x="6867175" y="671302"/>
                    <a:pt x="6867175" y="673496"/>
                    <a:pt x="6860593" y="673496"/>
                  </a:cubicBezTo>
                  <a:cubicBezTo>
                    <a:pt x="6855473" y="673496"/>
                    <a:pt x="6853279" y="677153"/>
                    <a:pt x="6855473" y="680811"/>
                  </a:cubicBezTo>
                  <a:cubicBezTo>
                    <a:pt x="6857668" y="685200"/>
                    <a:pt x="6864981" y="688126"/>
                    <a:pt x="6870832" y="688126"/>
                  </a:cubicBezTo>
                  <a:cubicBezTo>
                    <a:pt x="6876683" y="688126"/>
                    <a:pt x="6880340" y="685931"/>
                    <a:pt x="6878877" y="683005"/>
                  </a:cubicBezTo>
                  <a:close/>
                  <a:moveTo>
                    <a:pt x="4702309" y="625950"/>
                  </a:moveTo>
                  <a:cubicBezTo>
                    <a:pt x="4705235" y="628144"/>
                    <a:pt x="4705966" y="621561"/>
                    <a:pt x="4705235" y="611320"/>
                  </a:cubicBezTo>
                  <a:cubicBezTo>
                    <a:pt x="4703772" y="601079"/>
                    <a:pt x="4705235" y="593033"/>
                    <a:pt x="4708892" y="593033"/>
                  </a:cubicBezTo>
                  <a:cubicBezTo>
                    <a:pt x="4718399" y="593033"/>
                    <a:pt x="4724982" y="569625"/>
                    <a:pt x="4716937" y="561579"/>
                  </a:cubicBezTo>
                  <a:cubicBezTo>
                    <a:pt x="4713280" y="557922"/>
                    <a:pt x="4707429" y="565236"/>
                    <a:pt x="4701578" y="581329"/>
                  </a:cubicBezTo>
                  <a:cubicBezTo>
                    <a:pt x="4697190" y="595959"/>
                    <a:pt x="4689876" y="606200"/>
                    <a:pt x="4686219" y="604005"/>
                  </a:cubicBezTo>
                  <a:cubicBezTo>
                    <a:pt x="4682562" y="601079"/>
                    <a:pt x="4681831" y="605468"/>
                    <a:pt x="4684756" y="612783"/>
                  </a:cubicBezTo>
                  <a:cubicBezTo>
                    <a:pt x="4686950" y="620098"/>
                    <a:pt x="4686219" y="623755"/>
                    <a:pt x="4683293" y="620829"/>
                  </a:cubicBezTo>
                  <a:cubicBezTo>
                    <a:pt x="4679637" y="617172"/>
                    <a:pt x="4672323" y="622292"/>
                    <a:pt x="4666472" y="630338"/>
                  </a:cubicBezTo>
                  <a:cubicBezTo>
                    <a:pt x="4657695" y="643505"/>
                    <a:pt x="4656964" y="647163"/>
                    <a:pt x="4665740" y="652283"/>
                  </a:cubicBezTo>
                  <a:cubicBezTo>
                    <a:pt x="4671591" y="655940"/>
                    <a:pt x="4673054" y="658866"/>
                    <a:pt x="4670129" y="658866"/>
                  </a:cubicBezTo>
                  <a:cubicBezTo>
                    <a:pt x="4666472" y="658866"/>
                    <a:pt x="4666472" y="662524"/>
                    <a:pt x="4669397" y="667644"/>
                  </a:cubicBezTo>
                  <a:cubicBezTo>
                    <a:pt x="4673054" y="673496"/>
                    <a:pt x="4678905" y="666181"/>
                    <a:pt x="4686219" y="648626"/>
                  </a:cubicBezTo>
                  <a:cubicBezTo>
                    <a:pt x="4692801" y="633996"/>
                    <a:pt x="4700115" y="623024"/>
                    <a:pt x="4702309" y="625950"/>
                  </a:cubicBezTo>
                  <a:close/>
                  <a:moveTo>
                    <a:pt x="4979500" y="660329"/>
                  </a:moveTo>
                  <a:cubicBezTo>
                    <a:pt x="4979500" y="657403"/>
                    <a:pt x="4975112" y="650089"/>
                    <a:pt x="4970723" y="644237"/>
                  </a:cubicBezTo>
                  <a:cubicBezTo>
                    <a:pt x="4965604" y="638385"/>
                    <a:pt x="4968529" y="639116"/>
                    <a:pt x="4976574" y="646431"/>
                  </a:cubicBezTo>
                  <a:cubicBezTo>
                    <a:pt x="4990470" y="658135"/>
                    <a:pt x="4992665" y="658135"/>
                    <a:pt x="4997053" y="647894"/>
                  </a:cubicBezTo>
                  <a:cubicBezTo>
                    <a:pt x="4999247" y="641311"/>
                    <a:pt x="4998516" y="638385"/>
                    <a:pt x="4994127" y="640579"/>
                  </a:cubicBezTo>
                  <a:cubicBezTo>
                    <a:pt x="4989739" y="642774"/>
                    <a:pt x="4986814" y="641311"/>
                    <a:pt x="4986814" y="636922"/>
                  </a:cubicBezTo>
                  <a:cubicBezTo>
                    <a:pt x="4986814" y="632533"/>
                    <a:pt x="4979500" y="629607"/>
                    <a:pt x="4970723" y="630338"/>
                  </a:cubicBezTo>
                  <a:cubicBezTo>
                    <a:pt x="4961215" y="631801"/>
                    <a:pt x="4949513" y="629607"/>
                    <a:pt x="4943662" y="626681"/>
                  </a:cubicBezTo>
                  <a:cubicBezTo>
                    <a:pt x="4936349" y="621561"/>
                    <a:pt x="4934886" y="623024"/>
                    <a:pt x="4939274" y="630338"/>
                  </a:cubicBezTo>
                  <a:cubicBezTo>
                    <a:pt x="4955364" y="658135"/>
                    <a:pt x="4979500" y="676422"/>
                    <a:pt x="4979500" y="660329"/>
                  </a:cubicBezTo>
                  <a:close/>
                  <a:moveTo>
                    <a:pt x="4777641" y="644968"/>
                  </a:moveTo>
                  <a:cubicBezTo>
                    <a:pt x="4787149" y="633996"/>
                    <a:pt x="4787880" y="630338"/>
                    <a:pt x="4780566" y="627413"/>
                  </a:cubicBezTo>
                  <a:cubicBezTo>
                    <a:pt x="4775447" y="625218"/>
                    <a:pt x="4778372" y="623024"/>
                    <a:pt x="4787880" y="623024"/>
                  </a:cubicBezTo>
                  <a:cubicBezTo>
                    <a:pt x="4807627" y="622292"/>
                    <a:pt x="4808358" y="616440"/>
                    <a:pt x="4791537" y="602542"/>
                  </a:cubicBezTo>
                  <a:cubicBezTo>
                    <a:pt x="4779835" y="593033"/>
                    <a:pt x="4780566" y="593033"/>
                    <a:pt x="4795925" y="600348"/>
                  </a:cubicBezTo>
                  <a:cubicBezTo>
                    <a:pt x="4809821" y="607662"/>
                    <a:pt x="4814941" y="606931"/>
                    <a:pt x="4823717" y="598153"/>
                  </a:cubicBezTo>
                  <a:cubicBezTo>
                    <a:pt x="4833225" y="588644"/>
                    <a:pt x="4831762" y="586449"/>
                    <a:pt x="4812015" y="577672"/>
                  </a:cubicBezTo>
                  <a:cubicBezTo>
                    <a:pt x="4799582" y="571820"/>
                    <a:pt x="4789343" y="565236"/>
                    <a:pt x="4789343" y="561579"/>
                  </a:cubicBezTo>
                  <a:cubicBezTo>
                    <a:pt x="4789343" y="558653"/>
                    <a:pt x="4796656" y="559385"/>
                    <a:pt x="4804701" y="564505"/>
                  </a:cubicBezTo>
                  <a:cubicBezTo>
                    <a:pt x="4817135" y="571088"/>
                    <a:pt x="4819329" y="570357"/>
                    <a:pt x="4814941" y="562311"/>
                  </a:cubicBezTo>
                  <a:cubicBezTo>
                    <a:pt x="4803239" y="543292"/>
                    <a:pt x="4779103" y="519884"/>
                    <a:pt x="4769596" y="519884"/>
                  </a:cubicBezTo>
                  <a:cubicBezTo>
                    <a:pt x="4758625" y="519884"/>
                    <a:pt x="4757162" y="511107"/>
                    <a:pt x="4766670" y="501597"/>
                  </a:cubicBezTo>
                  <a:cubicBezTo>
                    <a:pt x="4775447" y="492820"/>
                    <a:pt x="4750580" y="456977"/>
                    <a:pt x="4740341" y="463560"/>
                  </a:cubicBezTo>
                  <a:cubicBezTo>
                    <a:pt x="4736684" y="465755"/>
                    <a:pt x="4725713" y="484042"/>
                    <a:pt x="4716937" y="503060"/>
                  </a:cubicBezTo>
                  <a:cubicBezTo>
                    <a:pt x="4707429" y="522079"/>
                    <a:pt x="4697190" y="544023"/>
                    <a:pt x="4693533" y="550607"/>
                  </a:cubicBezTo>
                  <a:cubicBezTo>
                    <a:pt x="4682562" y="572551"/>
                    <a:pt x="4686950" y="575477"/>
                    <a:pt x="4701578" y="556459"/>
                  </a:cubicBezTo>
                  <a:cubicBezTo>
                    <a:pt x="4709623" y="546218"/>
                    <a:pt x="4716205" y="532320"/>
                    <a:pt x="4716205" y="525736"/>
                  </a:cubicBezTo>
                  <a:cubicBezTo>
                    <a:pt x="4716205" y="510375"/>
                    <a:pt x="4727907" y="502329"/>
                    <a:pt x="4734490" y="512570"/>
                  </a:cubicBezTo>
                  <a:cubicBezTo>
                    <a:pt x="4736684" y="516959"/>
                    <a:pt x="4733758" y="525005"/>
                    <a:pt x="4727907" y="531588"/>
                  </a:cubicBezTo>
                  <a:cubicBezTo>
                    <a:pt x="4713280" y="546218"/>
                    <a:pt x="4713280" y="556459"/>
                    <a:pt x="4727176" y="556459"/>
                  </a:cubicBezTo>
                  <a:cubicBezTo>
                    <a:pt x="4741072" y="556459"/>
                    <a:pt x="4741072" y="560116"/>
                    <a:pt x="4726445" y="582792"/>
                  </a:cubicBezTo>
                  <a:cubicBezTo>
                    <a:pt x="4716937" y="597422"/>
                    <a:pt x="4716205" y="603274"/>
                    <a:pt x="4722788" y="609857"/>
                  </a:cubicBezTo>
                  <a:cubicBezTo>
                    <a:pt x="4727907" y="614977"/>
                    <a:pt x="4730833" y="615709"/>
                    <a:pt x="4729370" y="611320"/>
                  </a:cubicBezTo>
                  <a:cubicBezTo>
                    <a:pt x="4726445" y="602542"/>
                    <a:pt x="4767401" y="544023"/>
                    <a:pt x="4780566" y="538903"/>
                  </a:cubicBezTo>
                  <a:cubicBezTo>
                    <a:pt x="4793731" y="533051"/>
                    <a:pt x="4791537" y="539635"/>
                    <a:pt x="4773252" y="555727"/>
                  </a:cubicBezTo>
                  <a:cubicBezTo>
                    <a:pt x="4760088" y="568894"/>
                    <a:pt x="4759356" y="571820"/>
                    <a:pt x="4768133" y="583524"/>
                  </a:cubicBezTo>
                  <a:cubicBezTo>
                    <a:pt x="4773984" y="590107"/>
                    <a:pt x="4774715" y="593764"/>
                    <a:pt x="4770327" y="590838"/>
                  </a:cubicBezTo>
                  <a:cubicBezTo>
                    <a:pt x="4765939" y="588644"/>
                    <a:pt x="4754237" y="594496"/>
                    <a:pt x="4744729" y="604737"/>
                  </a:cubicBezTo>
                  <a:cubicBezTo>
                    <a:pt x="4730101" y="620098"/>
                    <a:pt x="4729370" y="624487"/>
                    <a:pt x="4738146" y="629607"/>
                  </a:cubicBezTo>
                  <a:cubicBezTo>
                    <a:pt x="4743997" y="633996"/>
                    <a:pt x="4752774" y="635459"/>
                    <a:pt x="4757162" y="633996"/>
                  </a:cubicBezTo>
                  <a:cubicBezTo>
                    <a:pt x="4761550" y="632533"/>
                    <a:pt x="4765207" y="635459"/>
                    <a:pt x="4765207" y="640579"/>
                  </a:cubicBezTo>
                  <a:cubicBezTo>
                    <a:pt x="4765207" y="646431"/>
                    <a:pt x="4760088" y="648626"/>
                    <a:pt x="4754237" y="645700"/>
                  </a:cubicBezTo>
                  <a:cubicBezTo>
                    <a:pt x="4746923" y="643505"/>
                    <a:pt x="4744729" y="644968"/>
                    <a:pt x="4748386" y="650089"/>
                  </a:cubicBezTo>
                  <a:cubicBezTo>
                    <a:pt x="4755699" y="662524"/>
                    <a:pt x="4763013" y="661061"/>
                    <a:pt x="4777641" y="644968"/>
                  </a:cubicBezTo>
                  <a:close/>
                  <a:moveTo>
                    <a:pt x="6580477" y="636190"/>
                  </a:moveTo>
                  <a:cubicBezTo>
                    <a:pt x="6568044" y="626681"/>
                    <a:pt x="6561461" y="625950"/>
                    <a:pt x="6557804" y="631801"/>
                  </a:cubicBezTo>
                  <a:cubicBezTo>
                    <a:pt x="6554879" y="636922"/>
                    <a:pt x="6551953" y="638385"/>
                    <a:pt x="6551222" y="635459"/>
                  </a:cubicBezTo>
                  <a:cubicBezTo>
                    <a:pt x="6550491" y="631801"/>
                    <a:pt x="6549759" y="627413"/>
                    <a:pt x="6549028" y="624487"/>
                  </a:cubicBezTo>
                  <a:cubicBezTo>
                    <a:pt x="6546834" y="612783"/>
                    <a:pt x="6535863" y="600348"/>
                    <a:pt x="6528549" y="600348"/>
                  </a:cubicBezTo>
                  <a:cubicBezTo>
                    <a:pt x="6524161" y="600348"/>
                    <a:pt x="6524161" y="604737"/>
                    <a:pt x="6530012" y="611320"/>
                  </a:cubicBezTo>
                  <a:cubicBezTo>
                    <a:pt x="6538057" y="620829"/>
                    <a:pt x="6537326" y="621561"/>
                    <a:pt x="6526355" y="617903"/>
                  </a:cubicBezTo>
                  <a:cubicBezTo>
                    <a:pt x="6516847" y="614246"/>
                    <a:pt x="6514653" y="614977"/>
                    <a:pt x="6518310" y="620829"/>
                  </a:cubicBezTo>
                  <a:cubicBezTo>
                    <a:pt x="6521967" y="626681"/>
                    <a:pt x="6519773" y="628144"/>
                    <a:pt x="6512459" y="625218"/>
                  </a:cubicBezTo>
                  <a:cubicBezTo>
                    <a:pt x="6505877" y="623024"/>
                    <a:pt x="6500757" y="623755"/>
                    <a:pt x="6500757" y="628144"/>
                  </a:cubicBezTo>
                  <a:cubicBezTo>
                    <a:pt x="6500757" y="639848"/>
                    <a:pt x="6524892" y="645700"/>
                    <a:pt x="6530743" y="635459"/>
                  </a:cubicBezTo>
                  <a:cubicBezTo>
                    <a:pt x="6535863" y="628144"/>
                    <a:pt x="6539520" y="628144"/>
                    <a:pt x="6549028" y="637653"/>
                  </a:cubicBezTo>
                  <a:cubicBezTo>
                    <a:pt x="6554879" y="644237"/>
                    <a:pt x="6568775" y="650089"/>
                    <a:pt x="6579014" y="650089"/>
                  </a:cubicBezTo>
                  <a:lnTo>
                    <a:pt x="6598030" y="650089"/>
                  </a:lnTo>
                  <a:lnTo>
                    <a:pt x="6580477" y="636190"/>
                  </a:lnTo>
                  <a:close/>
                  <a:moveTo>
                    <a:pt x="5107490" y="608394"/>
                  </a:moveTo>
                  <a:cubicBezTo>
                    <a:pt x="5100908" y="595227"/>
                    <a:pt x="5092863" y="587181"/>
                    <a:pt x="5089206" y="589375"/>
                  </a:cubicBezTo>
                  <a:cubicBezTo>
                    <a:pt x="5084818" y="591570"/>
                    <a:pt x="5089206" y="603274"/>
                    <a:pt x="5097982" y="614977"/>
                  </a:cubicBezTo>
                  <a:cubicBezTo>
                    <a:pt x="5117729" y="642042"/>
                    <a:pt x="5123580" y="638385"/>
                    <a:pt x="5107490" y="608394"/>
                  </a:cubicBezTo>
                  <a:close/>
                  <a:moveTo>
                    <a:pt x="3499199" y="610588"/>
                  </a:moveTo>
                  <a:cubicBezTo>
                    <a:pt x="3505050" y="609857"/>
                    <a:pt x="3507976" y="612051"/>
                    <a:pt x="3505050" y="615709"/>
                  </a:cubicBezTo>
                  <a:cubicBezTo>
                    <a:pt x="3502856" y="619366"/>
                    <a:pt x="3497737" y="620098"/>
                    <a:pt x="3493348" y="617903"/>
                  </a:cubicBezTo>
                  <a:cubicBezTo>
                    <a:pt x="3488229" y="614246"/>
                    <a:pt x="3487497" y="616440"/>
                    <a:pt x="3491154" y="622292"/>
                  </a:cubicBezTo>
                  <a:cubicBezTo>
                    <a:pt x="3494811" y="628876"/>
                    <a:pt x="3505050" y="622292"/>
                    <a:pt x="3524797" y="599616"/>
                  </a:cubicBezTo>
                  <a:cubicBezTo>
                    <a:pt x="3540156" y="582061"/>
                    <a:pt x="3552590" y="569625"/>
                    <a:pt x="3553321" y="573283"/>
                  </a:cubicBezTo>
                  <a:cubicBezTo>
                    <a:pt x="3553321" y="579866"/>
                    <a:pt x="3623533" y="544755"/>
                    <a:pt x="3630115" y="534514"/>
                  </a:cubicBezTo>
                  <a:cubicBezTo>
                    <a:pt x="3638892" y="519884"/>
                    <a:pt x="3600860" y="530857"/>
                    <a:pt x="3580382" y="548412"/>
                  </a:cubicBezTo>
                  <a:cubicBezTo>
                    <a:pt x="3569411" y="558653"/>
                    <a:pt x="3554784" y="567431"/>
                    <a:pt x="3547470" y="568162"/>
                  </a:cubicBezTo>
                  <a:cubicBezTo>
                    <a:pt x="3536499" y="569625"/>
                    <a:pt x="3536499" y="568894"/>
                    <a:pt x="3548933" y="561579"/>
                  </a:cubicBezTo>
                  <a:cubicBezTo>
                    <a:pt x="3556246" y="556459"/>
                    <a:pt x="3569411" y="547681"/>
                    <a:pt x="3577456" y="541097"/>
                  </a:cubicBezTo>
                  <a:cubicBezTo>
                    <a:pt x="3590621" y="530857"/>
                    <a:pt x="3591352" y="529394"/>
                    <a:pt x="3579650" y="525005"/>
                  </a:cubicBezTo>
                  <a:cubicBezTo>
                    <a:pt x="3573068" y="522079"/>
                    <a:pt x="3568680" y="522810"/>
                    <a:pt x="3570874" y="526468"/>
                  </a:cubicBezTo>
                  <a:cubicBezTo>
                    <a:pt x="3575994" y="533783"/>
                    <a:pt x="3554784" y="544023"/>
                    <a:pt x="3546007" y="538172"/>
                  </a:cubicBezTo>
                  <a:cubicBezTo>
                    <a:pt x="3543082" y="535977"/>
                    <a:pt x="3536499" y="539635"/>
                    <a:pt x="3531380" y="545486"/>
                  </a:cubicBezTo>
                  <a:cubicBezTo>
                    <a:pt x="3526260" y="551338"/>
                    <a:pt x="3524797" y="556459"/>
                    <a:pt x="3527723" y="556459"/>
                  </a:cubicBezTo>
                  <a:cubicBezTo>
                    <a:pt x="3530648" y="556459"/>
                    <a:pt x="3529186" y="561579"/>
                    <a:pt x="3524066" y="567431"/>
                  </a:cubicBezTo>
                  <a:cubicBezTo>
                    <a:pt x="3518946" y="573283"/>
                    <a:pt x="3517484" y="578403"/>
                    <a:pt x="3520409" y="578403"/>
                  </a:cubicBezTo>
                  <a:cubicBezTo>
                    <a:pt x="3523335" y="578403"/>
                    <a:pt x="3521872" y="583524"/>
                    <a:pt x="3516752" y="589375"/>
                  </a:cubicBezTo>
                  <a:cubicBezTo>
                    <a:pt x="3503588" y="604737"/>
                    <a:pt x="3491154" y="603274"/>
                    <a:pt x="3502856" y="587912"/>
                  </a:cubicBezTo>
                  <a:cubicBezTo>
                    <a:pt x="3510170" y="577672"/>
                    <a:pt x="3508707" y="578403"/>
                    <a:pt x="3495542" y="589375"/>
                  </a:cubicBezTo>
                  <a:cubicBezTo>
                    <a:pt x="3486766" y="597422"/>
                    <a:pt x="3475064" y="610588"/>
                    <a:pt x="3470676" y="618635"/>
                  </a:cubicBezTo>
                  <a:cubicBezTo>
                    <a:pt x="3464093" y="631801"/>
                    <a:pt x="3464093" y="632533"/>
                    <a:pt x="3475795" y="622292"/>
                  </a:cubicBezTo>
                  <a:cubicBezTo>
                    <a:pt x="3483109" y="616440"/>
                    <a:pt x="3493348" y="611320"/>
                    <a:pt x="3499199" y="610588"/>
                  </a:cubicBezTo>
                  <a:close/>
                  <a:moveTo>
                    <a:pt x="4448522" y="616440"/>
                  </a:moveTo>
                  <a:cubicBezTo>
                    <a:pt x="4450717" y="612783"/>
                    <a:pt x="4447791" y="609857"/>
                    <a:pt x="4441940" y="609857"/>
                  </a:cubicBezTo>
                  <a:cubicBezTo>
                    <a:pt x="4436089" y="609857"/>
                    <a:pt x="4430970" y="612783"/>
                    <a:pt x="4430970" y="616440"/>
                  </a:cubicBezTo>
                  <a:cubicBezTo>
                    <a:pt x="4430970" y="619366"/>
                    <a:pt x="4433895" y="622292"/>
                    <a:pt x="4437552" y="622292"/>
                  </a:cubicBezTo>
                  <a:cubicBezTo>
                    <a:pt x="4441940" y="622292"/>
                    <a:pt x="4446328" y="619366"/>
                    <a:pt x="4448522" y="616440"/>
                  </a:cubicBezTo>
                  <a:close/>
                  <a:moveTo>
                    <a:pt x="4746192" y="595227"/>
                  </a:moveTo>
                  <a:cubicBezTo>
                    <a:pt x="4755699" y="583524"/>
                    <a:pt x="4754968" y="582792"/>
                    <a:pt x="4743997" y="592301"/>
                  </a:cubicBezTo>
                  <a:cubicBezTo>
                    <a:pt x="4736684" y="597422"/>
                    <a:pt x="4730833" y="603274"/>
                    <a:pt x="4730833" y="604737"/>
                  </a:cubicBezTo>
                  <a:cubicBezTo>
                    <a:pt x="4730833" y="610588"/>
                    <a:pt x="4736684" y="606931"/>
                    <a:pt x="4746192" y="595227"/>
                  </a:cubicBezTo>
                  <a:close/>
                  <a:moveTo>
                    <a:pt x="5063608" y="593033"/>
                  </a:moveTo>
                  <a:cubicBezTo>
                    <a:pt x="5066533" y="587912"/>
                    <a:pt x="5061414" y="586449"/>
                    <a:pt x="5047518" y="589375"/>
                  </a:cubicBezTo>
                  <a:cubicBezTo>
                    <a:pt x="5027770" y="593033"/>
                    <a:pt x="5027770" y="593033"/>
                    <a:pt x="5044592" y="585718"/>
                  </a:cubicBezTo>
                  <a:cubicBezTo>
                    <a:pt x="5061414" y="578403"/>
                    <a:pt x="5061414" y="577672"/>
                    <a:pt x="5048249" y="563042"/>
                  </a:cubicBezTo>
                  <a:cubicBezTo>
                    <a:pt x="5034353" y="547681"/>
                    <a:pt x="4996321" y="546218"/>
                    <a:pt x="4999247" y="560848"/>
                  </a:cubicBezTo>
                  <a:cubicBezTo>
                    <a:pt x="4999978" y="565968"/>
                    <a:pt x="4994859" y="568162"/>
                    <a:pt x="4986814" y="565968"/>
                  </a:cubicBezTo>
                  <a:cubicBezTo>
                    <a:pt x="4978037" y="563773"/>
                    <a:pt x="4972186" y="565968"/>
                    <a:pt x="4972186" y="570357"/>
                  </a:cubicBezTo>
                  <a:cubicBezTo>
                    <a:pt x="4972186" y="575477"/>
                    <a:pt x="4969261" y="576940"/>
                    <a:pt x="4964872" y="574746"/>
                  </a:cubicBezTo>
                  <a:cubicBezTo>
                    <a:pt x="4960484" y="572551"/>
                    <a:pt x="4959753" y="575477"/>
                    <a:pt x="4961947" y="581329"/>
                  </a:cubicBezTo>
                  <a:cubicBezTo>
                    <a:pt x="4964141" y="587912"/>
                    <a:pt x="4971455" y="593033"/>
                    <a:pt x="4977306" y="593033"/>
                  </a:cubicBezTo>
                  <a:cubicBezTo>
                    <a:pt x="4983157" y="593033"/>
                    <a:pt x="4985351" y="589375"/>
                    <a:pt x="4982425" y="584987"/>
                  </a:cubicBezTo>
                  <a:cubicBezTo>
                    <a:pt x="4979500" y="579866"/>
                    <a:pt x="4983157" y="579866"/>
                    <a:pt x="4994127" y="585718"/>
                  </a:cubicBezTo>
                  <a:cubicBezTo>
                    <a:pt x="5007292" y="593033"/>
                    <a:pt x="5009486" y="592301"/>
                    <a:pt x="5005098" y="584987"/>
                  </a:cubicBezTo>
                  <a:cubicBezTo>
                    <a:pt x="5001441" y="579866"/>
                    <a:pt x="5006561" y="581329"/>
                    <a:pt x="5016800" y="587912"/>
                  </a:cubicBezTo>
                  <a:cubicBezTo>
                    <a:pt x="5036547" y="601811"/>
                    <a:pt x="5057025" y="604005"/>
                    <a:pt x="5063608" y="593033"/>
                  </a:cubicBezTo>
                  <a:close/>
                  <a:moveTo>
                    <a:pt x="5079698" y="571088"/>
                  </a:moveTo>
                  <a:cubicBezTo>
                    <a:pt x="5081161" y="554996"/>
                    <a:pt x="5070922" y="546218"/>
                    <a:pt x="5059220" y="552801"/>
                  </a:cubicBezTo>
                  <a:cubicBezTo>
                    <a:pt x="5054100" y="556459"/>
                    <a:pt x="5056294" y="563042"/>
                    <a:pt x="5064339" y="571820"/>
                  </a:cubicBezTo>
                  <a:cubicBezTo>
                    <a:pt x="5079698" y="588644"/>
                    <a:pt x="5078235" y="588644"/>
                    <a:pt x="5079698" y="571088"/>
                  </a:cubicBezTo>
                  <a:close/>
                  <a:moveTo>
                    <a:pt x="5184284" y="553533"/>
                  </a:moveTo>
                  <a:cubicBezTo>
                    <a:pt x="5184284" y="552070"/>
                    <a:pt x="5179165" y="548412"/>
                    <a:pt x="5172582" y="546218"/>
                  </a:cubicBezTo>
                  <a:cubicBezTo>
                    <a:pt x="5166731" y="544023"/>
                    <a:pt x="5163806" y="544755"/>
                    <a:pt x="5166000" y="549144"/>
                  </a:cubicBezTo>
                  <a:cubicBezTo>
                    <a:pt x="5170388" y="556459"/>
                    <a:pt x="5184284" y="559385"/>
                    <a:pt x="5184284" y="553533"/>
                  </a:cubicBezTo>
                  <a:close/>
                  <a:moveTo>
                    <a:pt x="3736896" y="512570"/>
                  </a:moveTo>
                  <a:cubicBezTo>
                    <a:pt x="3753717" y="498671"/>
                    <a:pt x="3753717" y="498671"/>
                    <a:pt x="3739090" y="497940"/>
                  </a:cubicBezTo>
                  <a:cubicBezTo>
                    <a:pt x="3731045" y="497940"/>
                    <a:pt x="3717880" y="504523"/>
                    <a:pt x="3710566" y="512570"/>
                  </a:cubicBezTo>
                  <a:cubicBezTo>
                    <a:pt x="3699596" y="525005"/>
                    <a:pt x="3698864" y="527199"/>
                    <a:pt x="3708372" y="527199"/>
                  </a:cubicBezTo>
                  <a:cubicBezTo>
                    <a:pt x="3714955" y="527199"/>
                    <a:pt x="3727388" y="520616"/>
                    <a:pt x="3736896" y="512570"/>
                  </a:cubicBezTo>
                  <a:close/>
                  <a:moveTo>
                    <a:pt x="3780047" y="508912"/>
                  </a:moveTo>
                  <a:cubicBezTo>
                    <a:pt x="3787361" y="500134"/>
                    <a:pt x="3786629" y="497940"/>
                    <a:pt x="3774196" y="497940"/>
                  </a:cubicBezTo>
                  <a:cubicBezTo>
                    <a:pt x="3766151" y="497940"/>
                    <a:pt x="3755911" y="503060"/>
                    <a:pt x="3750792" y="508912"/>
                  </a:cubicBezTo>
                  <a:cubicBezTo>
                    <a:pt x="3743478" y="517690"/>
                    <a:pt x="3744209" y="519884"/>
                    <a:pt x="3756643" y="519884"/>
                  </a:cubicBezTo>
                  <a:cubicBezTo>
                    <a:pt x="3764688" y="519884"/>
                    <a:pt x="3774927" y="514764"/>
                    <a:pt x="3780047" y="508912"/>
                  </a:cubicBezTo>
                  <a:close/>
                  <a:moveTo>
                    <a:pt x="4953902" y="512570"/>
                  </a:moveTo>
                  <a:cubicBezTo>
                    <a:pt x="4956096" y="508912"/>
                    <a:pt x="4951708" y="505255"/>
                    <a:pt x="4943662" y="505255"/>
                  </a:cubicBezTo>
                  <a:cubicBezTo>
                    <a:pt x="4934886" y="505255"/>
                    <a:pt x="4928304" y="508912"/>
                    <a:pt x="4928304" y="512570"/>
                  </a:cubicBezTo>
                  <a:cubicBezTo>
                    <a:pt x="4928304" y="516959"/>
                    <a:pt x="4932692" y="519884"/>
                    <a:pt x="4938543" y="519884"/>
                  </a:cubicBezTo>
                  <a:cubicBezTo>
                    <a:pt x="4944394" y="519884"/>
                    <a:pt x="4951708" y="516959"/>
                    <a:pt x="4953902" y="512570"/>
                  </a:cubicBezTo>
                  <a:close/>
                  <a:moveTo>
                    <a:pt x="5176971" y="486236"/>
                  </a:moveTo>
                  <a:cubicBezTo>
                    <a:pt x="5171120" y="480384"/>
                    <a:pt x="5161612" y="477458"/>
                    <a:pt x="5154298" y="479653"/>
                  </a:cubicBezTo>
                  <a:cubicBezTo>
                    <a:pt x="5145522" y="482579"/>
                    <a:pt x="5140402" y="480384"/>
                    <a:pt x="5140402" y="473801"/>
                  </a:cubicBezTo>
                  <a:cubicBezTo>
                    <a:pt x="5140402" y="462097"/>
                    <a:pt x="5106027" y="427718"/>
                    <a:pt x="5100176" y="433569"/>
                  </a:cubicBezTo>
                  <a:cubicBezTo>
                    <a:pt x="5097982" y="435764"/>
                    <a:pt x="5101639" y="447468"/>
                    <a:pt x="5108953" y="459903"/>
                  </a:cubicBezTo>
                  <a:cubicBezTo>
                    <a:pt x="5120655" y="479653"/>
                    <a:pt x="5128700" y="486236"/>
                    <a:pt x="5149910" y="489162"/>
                  </a:cubicBezTo>
                  <a:cubicBezTo>
                    <a:pt x="5152835" y="489894"/>
                    <a:pt x="5160880" y="495745"/>
                    <a:pt x="5167463" y="502329"/>
                  </a:cubicBezTo>
                  <a:cubicBezTo>
                    <a:pt x="5182822" y="516959"/>
                    <a:pt x="5190135" y="503060"/>
                    <a:pt x="5176971" y="486236"/>
                  </a:cubicBezTo>
                  <a:close/>
                  <a:moveTo>
                    <a:pt x="5089206" y="494283"/>
                  </a:moveTo>
                  <a:cubicBezTo>
                    <a:pt x="5089206" y="488431"/>
                    <a:pt x="5084086" y="483310"/>
                    <a:pt x="5078235" y="483310"/>
                  </a:cubicBezTo>
                  <a:cubicBezTo>
                    <a:pt x="5071653" y="483310"/>
                    <a:pt x="5069459" y="487699"/>
                    <a:pt x="5071653" y="494283"/>
                  </a:cubicBezTo>
                  <a:cubicBezTo>
                    <a:pt x="5074578" y="500134"/>
                    <a:pt x="5078967" y="505255"/>
                    <a:pt x="5082624" y="505255"/>
                  </a:cubicBezTo>
                  <a:cubicBezTo>
                    <a:pt x="5086280" y="505255"/>
                    <a:pt x="5089206" y="500134"/>
                    <a:pt x="5089206" y="494283"/>
                  </a:cubicBezTo>
                  <a:close/>
                  <a:moveTo>
                    <a:pt x="4931229" y="489162"/>
                  </a:moveTo>
                  <a:cubicBezTo>
                    <a:pt x="4927572" y="482579"/>
                    <a:pt x="4929766" y="482579"/>
                    <a:pt x="4937812" y="489894"/>
                  </a:cubicBezTo>
                  <a:cubicBezTo>
                    <a:pt x="4953170" y="502329"/>
                    <a:pt x="4953170" y="496477"/>
                    <a:pt x="4939274" y="469412"/>
                  </a:cubicBezTo>
                  <a:cubicBezTo>
                    <a:pt x="4930498" y="451125"/>
                    <a:pt x="4908557" y="435032"/>
                    <a:pt x="4902706" y="440884"/>
                  </a:cubicBezTo>
                  <a:cubicBezTo>
                    <a:pt x="4898317" y="445273"/>
                    <a:pt x="4924647" y="497940"/>
                    <a:pt x="4930498" y="497940"/>
                  </a:cubicBezTo>
                  <a:cubicBezTo>
                    <a:pt x="4933423" y="497940"/>
                    <a:pt x="4934155" y="493551"/>
                    <a:pt x="4931229" y="489162"/>
                  </a:cubicBezTo>
                  <a:close/>
                  <a:moveTo>
                    <a:pt x="3805645" y="483310"/>
                  </a:moveTo>
                  <a:cubicBezTo>
                    <a:pt x="3808570" y="478921"/>
                    <a:pt x="3794674" y="476727"/>
                    <a:pt x="3769076" y="477458"/>
                  </a:cubicBezTo>
                  <a:cubicBezTo>
                    <a:pt x="3715686" y="479653"/>
                    <a:pt x="3708372" y="490625"/>
                    <a:pt x="3761031" y="490625"/>
                  </a:cubicBezTo>
                  <a:cubicBezTo>
                    <a:pt x="3782972" y="490625"/>
                    <a:pt x="3803451" y="487699"/>
                    <a:pt x="3805645" y="483310"/>
                  </a:cubicBezTo>
                  <a:close/>
                  <a:moveTo>
                    <a:pt x="4994127" y="474532"/>
                  </a:moveTo>
                  <a:cubicBezTo>
                    <a:pt x="5001441" y="472338"/>
                    <a:pt x="4997784" y="467218"/>
                    <a:pt x="4981694" y="459171"/>
                  </a:cubicBezTo>
                  <a:cubicBezTo>
                    <a:pt x="4952439" y="443810"/>
                    <a:pt x="4934886" y="443079"/>
                    <a:pt x="4940006" y="457708"/>
                  </a:cubicBezTo>
                  <a:cubicBezTo>
                    <a:pt x="4942931" y="463560"/>
                    <a:pt x="4948051" y="466486"/>
                    <a:pt x="4952439" y="463560"/>
                  </a:cubicBezTo>
                  <a:cubicBezTo>
                    <a:pt x="4956827" y="461366"/>
                    <a:pt x="4957559" y="462829"/>
                    <a:pt x="4954633" y="467218"/>
                  </a:cubicBezTo>
                  <a:cubicBezTo>
                    <a:pt x="4946588" y="481116"/>
                    <a:pt x="4956827" y="491357"/>
                    <a:pt x="4970723" y="484042"/>
                  </a:cubicBezTo>
                  <a:cubicBezTo>
                    <a:pt x="4977306" y="481116"/>
                    <a:pt x="4988276" y="476727"/>
                    <a:pt x="4994127" y="474532"/>
                  </a:cubicBezTo>
                  <a:close/>
                  <a:moveTo>
                    <a:pt x="4848584" y="472338"/>
                  </a:moveTo>
                  <a:cubicBezTo>
                    <a:pt x="4850778" y="473801"/>
                    <a:pt x="4861749" y="467218"/>
                    <a:pt x="4873451" y="457708"/>
                  </a:cubicBezTo>
                  <a:lnTo>
                    <a:pt x="4895392" y="440153"/>
                  </a:lnTo>
                  <a:lnTo>
                    <a:pt x="4874913" y="439421"/>
                  </a:lnTo>
                  <a:cubicBezTo>
                    <a:pt x="4863211" y="439421"/>
                    <a:pt x="4855898" y="442347"/>
                    <a:pt x="4858092" y="445273"/>
                  </a:cubicBezTo>
                  <a:cubicBezTo>
                    <a:pt x="4859555" y="448199"/>
                    <a:pt x="4858823" y="455514"/>
                    <a:pt x="4855898" y="460634"/>
                  </a:cubicBezTo>
                  <a:cubicBezTo>
                    <a:pt x="4851509" y="467218"/>
                    <a:pt x="4847121" y="462829"/>
                    <a:pt x="4841270" y="448199"/>
                  </a:cubicBezTo>
                  <a:cubicBezTo>
                    <a:pt x="4836151" y="435764"/>
                    <a:pt x="4825180" y="424060"/>
                    <a:pt x="4816403" y="421866"/>
                  </a:cubicBezTo>
                  <a:lnTo>
                    <a:pt x="4800313" y="417477"/>
                  </a:lnTo>
                  <a:lnTo>
                    <a:pt x="4817135" y="407967"/>
                  </a:lnTo>
                  <a:cubicBezTo>
                    <a:pt x="4825911" y="402847"/>
                    <a:pt x="4831031" y="396264"/>
                    <a:pt x="4828105" y="392606"/>
                  </a:cubicBezTo>
                  <a:cubicBezTo>
                    <a:pt x="4825180" y="389680"/>
                    <a:pt x="4828105" y="389680"/>
                    <a:pt x="4833956" y="391875"/>
                  </a:cubicBezTo>
                  <a:cubicBezTo>
                    <a:pt x="4840539" y="394069"/>
                    <a:pt x="4850047" y="390412"/>
                    <a:pt x="4855898" y="383829"/>
                  </a:cubicBezTo>
                  <a:cubicBezTo>
                    <a:pt x="4861749" y="376514"/>
                    <a:pt x="4862480" y="372856"/>
                    <a:pt x="4858092" y="375782"/>
                  </a:cubicBezTo>
                  <a:cubicBezTo>
                    <a:pt x="4852972" y="378708"/>
                    <a:pt x="4845658" y="375782"/>
                    <a:pt x="4840539" y="369930"/>
                  </a:cubicBezTo>
                  <a:cubicBezTo>
                    <a:pt x="4831031" y="358227"/>
                    <a:pt x="4815672" y="362615"/>
                    <a:pt x="4822986" y="375051"/>
                  </a:cubicBezTo>
                  <a:cubicBezTo>
                    <a:pt x="4825911" y="379440"/>
                    <a:pt x="4822254" y="379440"/>
                    <a:pt x="4812747" y="374319"/>
                  </a:cubicBezTo>
                  <a:cubicBezTo>
                    <a:pt x="4801776" y="368467"/>
                    <a:pt x="4795925" y="369199"/>
                    <a:pt x="4790074" y="376514"/>
                  </a:cubicBezTo>
                  <a:cubicBezTo>
                    <a:pt x="4783492" y="383829"/>
                    <a:pt x="4783492" y="388217"/>
                    <a:pt x="4789343" y="391875"/>
                  </a:cubicBezTo>
                  <a:cubicBezTo>
                    <a:pt x="4801045" y="399190"/>
                    <a:pt x="4782760" y="418940"/>
                    <a:pt x="4769596" y="414551"/>
                  </a:cubicBezTo>
                  <a:cubicBezTo>
                    <a:pt x="4757894" y="409430"/>
                    <a:pt x="4762282" y="418940"/>
                    <a:pt x="4784223" y="444542"/>
                  </a:cubicBezTo>
                  <a:cubicBezTo>
                    <a:pt x="4792268" y="453319"/>
                    <a:pt x="4801776" y="459171"/>
                    <a:pt x="4804701" y="456977"/>
                  </a:cubicBezTo>
                  <a:cubicBezTo>
                    <a:pt x="4808358" y="454782"/>
                    <a:pt x="4814941" y="459903"/>
                    <a:pt x="4820060" y="467949"/>
                  </a:cubicBezTo>
                  <a:cubicBezTo>
                    <a:pt x="4825911" y="477458"/>
                    <a:pt x="4831762" y="480384"/>
                    <a:pt x="4837613" y="475995"/>
                  </a:cubicBezTo>
                  <a:cubicBezTo>
                    <a:pt x="4842002" y="471607"/>
                    <a:pt x="4847121" y="470144"/>
                    <a:pt x="4848584" y="472338"/>
                  </a:cubicBezTo>
                  <a:close/>
                  <a:moveTo>
                    <a:pt x="5038010" y="468681"/>
                  </a:moveTo>
                  <a:cubicBezTo>
                    <a:pt x="5027770" y="465755"/>
                    <a:pt x="5024845" y="462097"/>
                    <a:pt x="5030696" y="462097"/>
                  </a:cubicBezTo>
                  <a:cubicBezTo>
                    <a:pt x="5040204" y="461366"/>
                    <a:pt x="5040204" y="459903"/>
                    <a:pt x="5030696" y="454782"/>
                  </a:cubicBezTo>
                  <a:cubicBezTo>
                    <a:pt x="5024845" y="451125"/>
                    <a:pt x="5011680" y="446005"/>
                    <a:pt x="5001441" y="443810"/>
                  </a:cubicBezTo>
                  <a:lnTo>
                    <a:pt x="4983157" y="438690"/>
                  </a:lnTo>
                  <a:lnTo>
                    <a:pt x="5003635" y="456977"/>
                  </a:lnTo>
                  <a:cubicBezTo>
                    <a:pt x="5014606" y="467218"/>
                    <a:pt x="5031427" y="475995"/>
                    <a:pt x="5040204" y="475264"/>
                  </a:cubicBezTo>
                  <a:cubicBezTo>
                    <a:pt x="5055563" y="474532"/>
                    <a:pt x="5054831" y="473801"/>
                    <a:pt x="5038010" y="468681"/>
                  </a:cubicBezTo>
                  <a:close/>
                  <a:moveTo>
                    <a:pt x="5103102" y="459903"/>
                  </a:moveTo>
                  <a:cubicBezTo>
                    <a:pt x="5099445" y="452588"/>
                    <a:pt x="5095057" y="446736"/>
                    <a:pt x="5094325" y="446736"/>
                  </a:cubicBezTo>
                  <a:cubicBezTo>
                    <a:pt x="5093594" y="446736"/>
                    <a:pt x="5087012" y="452588"/>
                    <a:pt x="5081161" y="459903"/>
                  </a:cubicBezTo>
                  <a:cubicBezTo>
                    <a:pt x="5070190" y="472338"/>
                    <a:pt x="5070922" y="473801"/>
                    <a:pt x="5089937" y="473801"/>
                  </a:cubicBezTo>
                  <a:cubicBezTo>
                    <a:pt x="5107490" y="473801"/>
                    <a:pt x="5109684" y="471607"/>
                    <a:pt x="5103102" y="459903"/>
                  </a:cubicBezTo>
                  <a:close/>
                  <a:moveTo>
                    <a:pt x="5184284" y="467949"/>
                  </a:moveTo>
                  <a:cubicBezTo>
                    <a:pt x="5184284" y="465755"/>
                    <a:pt x="5179165" y="457708"/>
                    <a:pt x="5172582" y="449662"/>
                  </a:cubicBezTo>
                  <a:cubicBezTo>
                    <a:pt x="5162343" y="437227"/>
                    <a:pt x="5161612" y="437227"/>
                    <a:pt x="5165269" y="448931"/>
                  </a:cubicBezTo>
                  <a:cubicBezTo>
                    <a:pt x="5167463" y="456245"/>
                    <a:pt x="5166731" y="460634"/>
                    <a:pt x="5163075" y="458440"/>
                  </a:cubicBezTo>
                  <a:cubicBezTo>
                    <a:pt x="5159418" y="456245"/>
                    <a:pt x="5155030" y="458440"/>
                    <a:pt x="5152835" y="463560"/>
                  </a:cubicBezTo>
                  <a:cubicBezTo>
                    <a:pt x="5150641" y="468681"/>
                    <a:pt x="5155761" y="472338"/>
                    <a:pt x="5166731" y="472338"/>
                  </a:cubicBezTo>
                  <a:cubicBezTo>
                    <a:pt x="5176239" y="472338"/>
                    <a:pt x="5184284" y="470144"/>
                    <a:pt x="5184284" y="467949"/>
                  </a:cubicBezTo>
                  <a:close/>
                  <a:moveTo>
                    <a:pt x="5088474" y="439421"/>
                  </a:moveTo>
                  <a:cubicBezTo>
                    <a:pt x="5095057" y="429912"/>
                    <a:pt x="5096520" y="424060"/>
                    <a:pt x="5092863" y="426255"/>
                  </a:cubicBezTo>
                  <a:cubicBezTo>
                    <a:pt x="5088474" y="429180"/>
                    <a:pt x="5077504" y="419671"/>
                    <a:pt x="5067996" y="406505"/>
                  </a:cubicBezTo>
                  <a:cubicBezTo>
                    <a:pt x="5056294" y="388949"/>
                    <a:pt x="5047518" y="383097"/>
                    <a:pt x="5039472" y="386754"/>
                  </a:cubicBezTo>
                  <a:cubicBezTo>
                    <a:pt x="5027770" y="391143"/>
                    <a:pt x="5028502" y="391875"/>
                    <a:pt x="5040204" y="394069"/>
                  </a:cubicBezTo>
                  <a:cubicBezTo>
                    <a:pt x="5046786" y="395532"/>
                    <a:pt x="5051174" y="399921"/>
                    <a:pt x="5048249" y="403579"/>
                  </a:cubicBezTo>
                  <a:cubicBezTo>
                    <a:pt x="5046055" y="407967"/>
                    <a:pt x="5046786" y="415282"/>
                    <a:pt x="5050443" y="419671"/>
                  </a:cubicBezTo>
                  <a:cubicBezTo>
                    <a:pt x="5053369" y="424792"/>
                    <a:pt x="5051174" y="423329"/>
                    <a:pt x="5043861" y="416014"/>
                  </a:cubicBezTo>
                  <a:cubicBezTo>
                    <a:pt x="5037278" y="408699"/>
                    <a:pt x="5024114" y="402847"/>
                    <a:pt x="5014606" y="402847"/>
                  </a:cubicBezTo>
                  <a:cubicBezTo>
                    <a:pt x="4999247" y="402847"/>
                    <a:pt x="5000710" y="405773"/>
                    <a:pt x="5029233" y="432838"/>
                  </a:cubicBezTo>
                  <a:cubicBezTo>
                    <a:pt x="5063608" y="465023"/>
                    <a:pt x="5070922" y="465755"/>
                    <a:pt x="5088474" y="439421"/>
                  </a:cubicBezTo>
                  <a:close/>
                  <a:moveTo>
                    <a:pt x="4774715" y="449662"/>
                  </a:moveTo>
                  <a:cubicBezTo>
                    <a:pt x="4774715" y="443810"/>
                    <a:pt x="4760819" y="440153"/>
                    <a:pt x="4757162" y="445273"/>
                  </a:cubicBezTo>
                  <a:cubicBezTo>
                    <a:pt x="4754968" y="448931"/>
                    <a:pt x="4757894" y="451856"/>
                    <a:pt x="4763745" y="451856"/>
                  </a:cubicBezTo>
                  <a:cubicBezTo>
                    <a:pt x="4769596" y="451856"/>
                    <a:pt x="4774715" y="450394"/>
                    <a:pt x="4774715" y="449662"/>
                  </a:cubicBezTo>
                  <a:close/>
                  <a:moveTo>
                    <a:pt x="5155030" y="447468"/>
                  </a:moveTo>
                  <a:cubicBezTo>
                    <a:pt x="5155030" y="443079"/>
                    <a:pt x="5152104" y="437958"/>
                    <a:pt x="5147716" y="435764"/>
                  </a:cubicBezTo>
                  <a:cubicBezTo>
                    <a:pt x="5144059" y="433569"/>
                    <a:pt x="5140402" y="427718"/>
                    <a:pt x="5140402" y="423329"/>
                  </a:cubicBezTo>
                  <a:cubicBezTo>
                    <a:pt x="5140402" y="418940"/>
                    <a:pt x="5144790" y="418940"/>
                    <a:pt x="5151373" y="424792"/>
                  </a:cubicBezTo>
                  <a:cubicBezTo>
                    <a:pt x="5160880" y="432838"/>
                    <a:pt x="5161612" y="432106"/>
                    <a:pt x="5157955" y="421866"/>
                  </a:cubicBezTo>
                  <a:cubicBezTo>
                    <a:pt x="5155761" y="415282"/>
                    <a:pt x="5149910" y="410893"/>
                    <a:pt x="5144790" y="411625"/>
                  </a:cubicBezTo>
                  <a:cubicBezTo>
                    <a:pt x="5140402" y="412356"/>
                    <a:pt x="5128700" y="408699"/>
                    <a:pt x="5119192" y="403579"/>
                  </a:cubicBezTo>
                  <a:cubicBezTo>
                    <a:pt x="5100176" y="393338"/>
                    <a:pt x="5100908" y="395532"/>
                    <a:pt x="5127237" y="434301"/>
                  </a:cubicBezTo>
                  <a:cubicBezTo>
                    <a:pt x="5141133" y="454051"/>
                    <a:pt x="5155030" y="460634"/>
                    <a:pt x="5155030" y="447468"/>
                  </a:cubicBezTo>
                  <a:close/>
                  <a:moveTo>
                    <a:pt x="4979500" y="441616"/>
                  </a:moveTo>
                  <a:cubicBezTo>
                    <a:pt x="4978768" y="437958"/>
                    <a:pt x="4959021" y="423329"/>
                    <a:pt x="4934155" y="407967"/>
                  </a:cubicBezTo>
                  <a:cubicBezTo>
                    <a:pt x="4903437" y="388949"/>
                    <a:pt x="4887347" y="382366"/>
                    <a:pt x="4882227" y="387486"/>
                  </a:cubicBezTo>
                  <a:cubicBezTo>
                    <a:pt x="4877107" y="392606"/>
                    <a:pt x="4878570" y="399190"/>
                    <a:pt x="4886615" y="408699"/>
                  </a:cubicBezTo>
                  <a:cubicBezTo>
                    <a:pt x="4893198" y="416014"/>
                    <a:pt x="4897586" y="424060"/>
                    <a:pt x="4895392" y="425523"/>
                  </a:cubicBezTo>
                  <a:cubicBezTo>
                    <a:pt x="4893929" y="427718"/>
                    <a:pt x="4899049" y="429912"/>
                    <a:pt x="4907825" y="429912"/>
                  </a:cubicBezTo>
                  <a:cubicBezTo>
                    <a:pt x="4921721" y="431375"/>
                    <a:pt x="4921721" y="429912"/>
                    <a:pt x="4901974" y="407967"/>
                  </a:cubicBezTo>
                  <a:cubicBezTo>
                    <a:pt x="4890272" y="395532"/>
                    <a:pt x="4887347" y="390412"/>
                    <a:pt x="4896123" y="397727"/>
                  </a:cubicBezTo>
                  <a:cubicBezTo>
                    <a:pt x="4904168" y="404310"/>
                    <a:pt x="4913676" y="407967"/>
                    <a:pt x="4915870" y="405042"/>
                  </a:cubicBezTo>
                  <a:cubicBezTo>
                    <a:pt x="4918796" y="402847"/>
                    <a:pt x="4920990" y="403579"/>
                    <a:pt x="4920990" y="407967"/>
                  </a:cubicBezTo>
                  <a:cubicBezTo>
                    <a:pt x="4920990" y="412356"/>
                    <a:pt x="4931961" y="422597"/>
                    <a:pt x="4945125" y="431375"/>
                  </a:cubicBezTo>
                  <a:cubicBezTo>
                    <a:pt x="4969992" y="447468"/>
                    <a:pt x="4979500" y="450394"/>
                    <a:pt x="4979500" y="441616"/>
                  </a:cubicBezTo>
                  <a:close/>
                  <a:moveTo>
                    <a:pt x="4852241" y="418940"/>
                  </a:moveTo>
                  <a:cubicBezTo>
                    <a:pt x="4846390" y="412356"/>
                    <a:pt x="4838345" y="409430"/>
                    <a:pt x="4836151" y="412356"/>
                  </a:cubicBezTo>
                  <a:cubicBezTo>
                    <a:pt x="4828837" y="418940"/>
                    <a:pt x="4847853" y="440153"/>
                    <a:pt x="4856629" y="435032"/>
                  </a:cubicBezTo>
                  <a:cubicBezTo>
                    <a:pt x="4861017" y="432106"/>
                    <a:pt x="4859555" y="425523"/>
                    <a:pt x="4852241" y="418940"/>
                  </a:cubicBezTo>
                  <a:close/>
                  <a:moveTo>
                    <a:pt x="5012412" y="424792"/>
                  </a:moveTo>
                  <a:cubicBezTo>
                    <a:pt x="4999247" y="410162"/>
                    <a:pt x="4979500" y="405042"/>
                    <a:pt x="4979500" y="416014"/>
                  </a:cubicBezTo>
                  <a:cubicBezTo>
                    <a:pt x="4979500" y="422597"/>
                    <a:pt x="5006561" y="437958"/>
                    <a:pt x="5018994" y="438690"/>
                  </a:cubicBezTo>
                  <a:cubicBezTo>
                    <a:pt x="5022651" y="439421"/>
                    <a:pt x="5019725" y="432838"/>
                    <a:pt x="5012412" y="424792"/>
                  </a:cubicBezTo>
                  <a:close/>
                  <a:moveTo>
                    <a:pt x="4350518" y="429180"/>
                  </a:moveTo>
                  <a:cubicBezTo>
                    <a:pt x="4350518" y="427718"/>
                    <a:pt x="4352713" y="421134"/>
                    <a:pt x="4354907" y="414551"/>
                  </a:cubicBezTo>
                  <a:cubicBezTo>
                    <a:pt x="4357832" y="406505"/>
                    <a:pt x="4355638" y="402847"/>
                    <a:pt x="4347593" y="402847"/>
                  </a:cubicBezTo>
                  <a:cubicBezTo>
                    <a:pt x="4341011" y="402847"/>
                    <a:pt x="4335891" y="404310"/>
                    <a:pt x="4335891" y="405773"/>
                  </a:cubicBezTo>
                  <a:cubicBezTo>
                    <a:pt x="4335891" y="407236"/>
                    <a:pt x="4333697" y="413819"/>
                    <a:pt x="4331503" y="420403"/>
                  </a:cubicBezTo>
                  <a:cubicBezTo>
                    <a:pt x="4328577" y="428449"/>
                    <a:pt x="4330771" y="432106"/>
                    <a:pt x="4338816" y="432106"/>
                  </a:cubicBezTo>
                  <a:cubicBezTo>
                    <a:pt x="4345399" y="432106"/>
                    <a:pt x="4350518" y="430643"/>
                    <a:pt x="4350518" y="429180"/>
                  </a:cubicBezTo>
                  <a:close/>
                  <a:moveTo>
                    <a:pt x="4882958" y="420403"/>
                  </a:moveTo>
                  <a:cubicBezTo>
                    <a:pt x="4880033" y="405773"/>
                    <a:pt x="4858092" y="390412"/>
                    <a:pt x="4850778" y="397727"/>
                  </a:cubicBezTo>
                  <a:cubicBezTo>
                    <a:pt x="4844927" y="403579"/>
                    <a:pt x="4868331" y="432106"/>
                    <a:pt x="4878570" y="432106"/>
                  </a:cubicBezTo>
                  <a:cubicBezTo>
                    <a:pt x="4882227" y="432106"/>
                    <a:pt x="4884421" y="426986"/>
                    <a:pt x="4882958" y="420403"/>
                  </a:cubicBezTo>
                  <a:close/>
                  <a:moveTo>
                    <a:pt x="5108222" y="416014"/>
                  </a:moveTo>
                  <a:cubicBezTo>
                    <a:pt x="5100176" y="405042"/>
                    <a:pt x="5099445" y="397727"/>
                    <a:pt x="5104565" y="391143"/>
                  </a:cubicBezTo>
                  <a:cubicBezTo>
                    <a:pt x="5109684" y="385291"/>
                    <a:pt x="5109684" y="380903"/>
                    <a:pt x="5103833" y="377245"/>
                  </a:cubicBezTo>
                  <a:cubicBezTo>
                    <a:pt x="5100176" y="375051"/>
                    <a:pt x="5096520" y="369199"/>
                    <a:pt x="5096520" y="364078"/>
                  </a:cubicBezTo>
                  <a:cubicBezTo>
                    <a:pt x="5096520" y="358227"/>
                    <a:pt x="5098714" y="358227"/>
                    <a:pt x="5105296" y="364810"/>
                  </a:cubicBezTo>
                  <a:cubicBezTo>
                    <a:pt x="5119924" y="379440"/>
                    <a:pt x="5128700" y="374319"/>
                    <a:pt x="5114804" y="358958"/>
                  </a:cubicBezTo>
                  <a:cubicBezTo>
                    <a:pt x="5102371" y="345060"/>
                    <a:pt x="5100908" y="345060"/>
                    <a:pt x="5092131" y="357495"/>
                  </a:cubicBezTo>
                  <a:cubicBezTo>
                    <a:pt x="5084086" y="367736"/>
                    <a:pt x="5084818" y="371393"/>
                    <a:pt x="5095057" y="379440"/>
                  </a:cubicBezTo>
                  <a:cubicBezTo>
                    <a:pt x="5105296" y="386754"/>
                    <a:pt x="5103102" y="387486"/>
                    <a:pt x="5082624" y="383829"/>
                  </a:cubicBezTo>
                  <a:cubicBezTo>
                    <a:pt x="5060682" y="379440"/>
                    <a:pt x="5058488" y="380171"/>
                    <a:pt x="5065071" y="391143"/>
                  </a:cubicBezTo>
                  <a:cubicBezTo>
                    <a:pt x="5070190" y="401384"/>
                    <a:pt x="5106759" y="429180"/>
                    <a:pt x="5116998" y="431375"/>
                  </a:cubicBezTo>
                  <a:cubicBezTo>
                    <a:pt x="5118461" y="432106"/>
                    <a:pt x="5114073" y="424792"/>
                    <a:pt x="5108222" y="416014"/>
                  </a:cubicBezTo>
                  <a:close/>
                  <a:moveTo>
                    <a:pt x="4972186" y="398458"/>
                  </a:moveTo>
                  <a:cubicBezTo>
                    <a:pt x="4969992" y="394801"/>
                    <a:pt x="4963410" y="391875"/>
                    <a:pt x="4957559" y="391875"/>
                  </a:cubicBezTo>
                  <a:cubicBezTo>
                    <a:pt x="4951708" y="391875"/>
                    <a:pt x="4943662" y="384560"/>
                    <a:pt x="4939274" y="375782"/>
                  </a:cubicBezTo>
                  <a:cubicBezTo>
                    <a:pt x="4935617" y="366273"/>
                    <a:pt x="4929766" y="358958"/>
                    <a:pt x="4926110" y="358958"/>
                  </a:cubicBezTo>
                  <a:cubicBezTo>
                    <a:pt x="4923184" y="358958"/>
                    <a:pt x="4922453" y="356032"/>
                    <a:pt x="4924647" y="351643"/>
                  </a:cubicBezTo>
                  <a:cubicBezTo>
                    <a:pt x="4926841" y="347986"/>
                    <a:pt x="4932692" y="344328"/>
                    <a:pt x="4936349" y="344328"/>
                  </a:cubicBezTo>
                  <a:cubicBezTo>
                    <a:pt x="4940737" y="344328"/>
                    <a:pt x="4941468" y="347986"/>
                    <a:pt x="4939274" y="351643"/>
                  </a:cubicBezTo>
                  <a:cubicBezTo>
                    <a:pt x="4937080" y="356032"/>
                    <a:pt x="4938543" y="358958"/>
                    <a:pt x="4942200" y="358958"/>
                  </a:cubicBezTo>
                  <a:cubicBezTo>
                    <a:pt x="4946588" y="358958"/>
                    <a:pt x="4949513" y="361153"/>
                    <a:pt x="4949513" y="364810"/>
                  </a:cubicBezTo>
                  <a:cubicBezTo>
                    <a:pt x="4947319" y="379440"/>
                    <a:pt x="4950976" y="388949"/>
                    <a:pt x="4957559" y="384560"/>
                  </a:cubicBezTo>
                  <a:cubicBezTo>
                    <a:pt x="4961947" y="381634"/>
                    <a:pt x="4969261" y="383097"/>
                    <a:pt x="4974380" y="386754"/>
                  </a:cubicBezTo>
                  <a:cubicBezTo>
                    <a:pt x="4979500" y="390412"/>
                    <a:pt x="4991933" y="394069"/>
                    <a:pt x="5003635" y="394069"/>
                  </a:cubicBezTo>
                  <a:lnTo>
                    <a:pt x="5023382" y="394069"/>
                  </a:lnTo>
                  <a:lnTo>
                    <a:pt x="4996321" y="369199"/>
                  </a:lnTo>
                  <a:cubicBezTo>
                    <a:pt x="4980963" y="356032"/>
                    <a:pt x="4972186" y="345060"/>
                    <a:pt x="4976574" y="344328"/>
                  </a:cubicBezTo>
                  <a:cubicBezTo>
                    <a:pt x="4980963" y="344328"/>
                    <a:pt x="4991933" y="352375"/>
                    <a:pt x="5001441" y="362615"/>
                  </a:cubicBezTo>
                  <a:cubicBezTo>
                    <a:pt x="5018263" y="380903"/>
                    <a:pt x="5038010" y="386754"/>
                    <a:pt x="5038010" y="374319"/>
                  </a:cubicBezTo>
                  <a:cubicBezTo>
                    <a:pt x="5038010" y="370662"/>
                    <a:pt x="5029965" y="361153"/>
                    <a:pt x="5019725" y="353106"/>
                  </a:cubicBezTo>
                  <a:cubicBezTo>
                    <a:pt x="4996321" y="334819"/>
                    <a:pt x="4996321" y="331162"/>
                    <a:pt x="5020457" y="335551"/>
                  </a:cubicBezTo>
                  <a:cubicBezTo>
                    <a:pt x="5031427" y="337745"/>
                    <a:pt x="5035816" y="341402"/>
                    <a:pt x="5031427" y="344328"/>
                  </a:cubicBezTo>
                  <a:cubicBezTo>
                    <a:pt x="5025576" y="347254"/>
                    <a:pt x="5027770" y="353106"/>
                    <a:pt x="5037278" y="361884"/>
                  </a:cubicBezTo>
                  <a:cubicBezTo>
                    <a:pt x="5057757" y="380171"/>
                    <a:pt x="5072384" y="369199"/>
                    <a:pt x="5054831" y="349449"/>
                  </a:cubicBezTo>
                  <a:cubicBezTo>
                    <a:pt x="5043129" y="335551"/>
                    <a:pt x="5043129" y="334819"/>
                    <a:pt x="5054100" y="343597"/>
                  </a:cubicBezTo>
                  <a:cubicBezTo>
                    <a:pt x="5061414" y="348717"/>
                    <a:pt x="5072384" y="351643"/>
                    <a:pt x="5078235" y="348717"/>
                  </a:cubicBezTo>
                  <a:cubicBezTo>
                    <a:pt x="5090669" y="344328"/>
                    <a:pt x="5092863" y="329699"/>
                    <a:pt x="5081161" y="329699"/>
                  </a:cubicBezTo>
                  <a:cubicBezTo>
                    <a:pt x="5077504" y="329699"/>
                    <a:pt x="5076041" y="334088"/>
                    <a:pt x="5078967" y="339208"/>
                  </a:cubicBezTo>
                  <a:cubicBezTo>
                    <a:pt x="5083355" y="345791"/>
                    <a:pt x="5081892" y="345791"/>
                    <a:pt x="5073116" y="338477"/>
                  </a:cubicBezTo>
                  <a:cubicBezTo>
                    <a:pt x="5066533" y="333356"/>
                    <a:pt x="5057025" y="329699"/>
                    <a:pt x="5051174" y="330430"/>
                  </a:cubicBezTo>
                  <a:cubicBezTo>
                    <a:pt x="5026308" y="333356"/>
                    <a:pt x="5008755" y="328967"/>
                    <a:pt x="5008755" y="318726"/>
                  </a:cubicBezTo>
                  <a:cubicBezTo>
                    <a:pt x="5008755" y="305560"/>
                    <a:pt x="4997053" y="304097"/>
                    <a:pt x="4989739" y="316532"/>
                  </a:cubicBezTo>
                  <a:cubicBezTo>
                    <a:pt x="4986814" y="321652"/>
                    <a:pt x="4987545" y="322384"/>
                    <a:pt x="4992665" y="319458"/>
                  </a:cubicBezTo>
                  <a:cubicBezTo>
                    <a:pt x="4997784" y="316532"/>
                    <a:pt x="5001441" y="316532"/>
                    <a:pt x="5001441" y="320189"/>
                  </a:cubicBezTo>
                  <a:cubicBezTo>
                    <a:pt x="5001441" y="323115"/>
                    <a:pt x="4991202" y="330430"/>
                    <a:pt x="4978768" y="336282"/>
                  </a:cubicBezTo>
                  <a:cubicBezTo>
                    <a:pt x="4961947" y="343597"/>
                    <a:pt x="4953902" y="343597"/>
                    <a:pt x="4948051" y="337745"/>
                  </a:cubicBezTo>
                  <a:cubicBezTo>
                    <a:pt x="4942200" y="331893"/>
                    <a:pt x="4945125" y="329699"/>
                    <a:pt x="4960484" y="329699"/>
                  </a:cubicBezTo>
                  <a:cubicBezTo>
                    <a:pt x="4989739" y="329699"/>
                    <a:pt x="4977306" y="317995"/>
                    <a:pt x="4947319" y="316532"/>
                  </a:cubicBezTo>
                  <a:cubicBezTo>
                    <a:pt x="4929035" y="315801"/>
                    <a:pt x="4922453" y="317995"/>
                    <a:pt x="4925378" y="324578"/>
                  </a:cubicBezTo>
                  <a:cubicBezTo>
                    <a:pt x="4927572" y="331893"/>
                    <a:pt x="4921721" y="333356"/>
                    <a:pt x="4902706" y="331162"/>
                  </a:cubicBezTo>
                  <a:cubicBezTo>
                    <a:pt x="4888809" y="329699"/>
                    <a:pt x="4877107" y="325310"/>
                    <a:pt x="4877107" y="321652"/>
                  </a:cubicBezTo>
                  <a:cubicBezTo>
                    <a:pt x="4877107" y="317995"/>
                    <a:pt x="4873451" y="315069"/>
                    <a:pt x="4869062" y="315069"/>
                  </a:cubicBezTo>
                  <a:cubicBezTo>
                    <a:pt x="4863211" y="315069"/>
                    <a:pt x="4863211" y="318726"/>
                    <a:pt x="4869794" y="326041"/>
                  </a:cubicBezTo>
                  <a:cubicBezTo>
                    <a:pt x="4874913" y="331893"/>
                    <a:pt x="4876376" y="337014"/>
                    <a:pt x="4873451" y="337014"/>
                  </a:cubicBezTo>
                  <a:cubicBezTo>
                    <a:pt x="4870525" y="337014"/>
                    <a:pt x="4871988" y="342134"/>
                    <a:pt x="4877107" y="347986"/>
                  </a:cubicBezTo>
                  <a:cubicBezTo>
                    <a:pt x="4882227" y="353838"/>
                    <a:pt x="4888809" y="356764"/>
                    <a:pt x="4892466" y="354569"/>
                  </a:cubicBezTo>
                  <a:cubicBezTo>
                    <a:pt x="4896123" y="352375"/>
                    <a:pt x="4899049" y="354569"/>
                    <a:pt x="4899049" y="358958"/>
                  </a:cubicBezTo>
                  <a:cubicBezTo>
                    <a:pt x="4899049" y="363347"/>
                    <a:pt x="4901974" y="365541"/>
                    <a:pt x="4904900" y="363347"/>
                  </a:cubicBezTo>
                  <a:cubicBezTo>
                    <a:pt x="4907825" y="361884"/>
                    <a:pt x="4915139" y="362615"/>
                    <a:pt x="4920990" y="367004"/>
                  </a:cubicBezTo>
                  <a:cubicBezTo>
                    <a:pt x="4930498" y="372125"/>
                    <a:pt x="4930498" y="373588"/>
                    <a:pt x="4920990" y="373588"/>
                  </a:cubicBezTo>
                  <a:cubicBezTo>
                    <a:pt x="4913676" y="374319"/>
                    <a:pt x="4917333" y="380171"/>
                    <a:pt x="4931229" y="391143"/>
                  </a:cubicBezTo>
                  <a:cubicBezTo>
                    <a:pt x="4950976" y="407967"/>
                    <a:pt x="4980231" y="412356"/>
                    <a:pt x="4972186" y="398458"/>
                  </a:cubicBezTo>
                  <a:close/>
                  <a:moveTo>
                    <a:pt x="4763013" y="391875"/>
                  </a:moveTo>
                  <a:cubicBezTo>
                    <a:pt x="4765207" y="386023"/>
                    <a:pt x="4763745" y="380903"/>
                    <a:pt x="4760088" y="380903"/>
                  </a:cubicBezTo>
                  <a:cubicBezTo>
                    <a:pt x="4753505" y="380903"/>
                    <a:pt x="4676711" y="258745"/>
                    <a:pt x="4675248" y="245578"/>
                  </a:cubicBezTo>
                  <a:cubicBezTo>
                    <a:pt x="4674517" y="241921"/>
                    <a:pt x="4673786" y="233874"/>
                    <a:pt x="4673054" y="228754"/>
                  </a:cubicBezTo>
                  <a:cubicBezTo>
                    <a:pt x="4672323" y="221439"/>
                    <a:pt x="4670129" y="221439"/>
                    <a:pt x="4662084" y="228754"/>
                  </a:cubicBezTo>
                  <a:cubicBezTo>
                    <a:pt x="4656233" y="233874"/>
                    <a:pt x="4654039" y="241921"/>
                    <a:pt x="4656233" y="245578"/>
                  </a:cubicBezTo>
                  <a:cubicBezTo>
                    <a:pt x="4658427" y="249967"/>
                    <a:pt x="4656964" y="249967"/>
                    <a:pt x="4653307" y="247041"/>
                  </a:cubicBezTo>
                  <a:cubicBezTo>
                    <a:pt x="4649650" y="243384"/>
                    <a:pt x="4646725" y="238263"/>
                    <a:pt x="4647456" y="236069"/>
                  </a:cubicBezTo>
                  <a:cubicBezTo>
                    <a:pt x="4648188" y="229485"/>
                    <a:pt x="4626978" y="213393"/>
                    <a:pt x="4616738" y="212661"/>
                  </a:cubicBezTo>
                  <a:cubicBezTo>
                    <a:pt x="4612350" y="212661"/>
                    <a:pt x="4608693" y="217782"/>
                    <a:pt x="4608693" y="222902"/>
                  </a:cubicBezTo>
                  <a:cubicBezTo>
                    <a:pt x="4608693" y="228754"/>
                    <a:pt x="4612350" y="233143"/>
                    <a:pt x="4616738" y="232411"/>
                  </a:cubicBezTo>
                  <a:cubicBezTo>
                    <a:pt x="4621127" y="231680"/>
                    <a:pt x="4624052" y="235337"/>
                    <a:pt x="4623321" y="239726"/>
                  </a:cubicBezTo>
                  <a:cubicBezTo>
                    <a:pt x="4621858" y="244847"/>
                    <a:pt x="4630635" y="255819"/>
                    <a:pt x="4643068" y="264597"/>
                  </a:cubicBezTo>
                  <a:cubicBezTo>
                    <a:pt x="4654770" y="273374"/>
                    <a:pt x="4662084" y="284347"/>
                    <a:pt x="4659889" y="288004"/>
                  </a:cubicBezTo>
                  <a:cubicBezTo>
                    <a:pt x="4657695" y="292393"/>
                    <a:pt x="4659158" y="293125"/>
                    <a:pt x="4663546" y="290199"/>
                  </a:cubicBezTo>
                  <a:cubicBezTo>
                    <a:pt x="4670129" y="286541"/>
                    <a:pt x="4670129" y="280689"/>
                    <a:pt x="4664278" y="268986"/>
                  </a:cubicBezTo>
                  <a:cubicBezTo>
                    <a:pt x="4656964" y="253624"/>
                    <a:pt x="4657695" y="253624"/>
                    <a:pt x="4667935" y="266791"/>
                  </a:cubicBezTo>
                  <a:cubicBezTo>
                    <a:pt x="4675980" y="277032"/>
                    <a:pt x="4677442" y="284347"/>
                    <a:pt x="4671591" y="294588"/>
                  </a:cubicBezTo>
                  <a:cubicBezTo>
                    <a:pt x="4666472" y="304828"/>
                    <a:pt x="4667203" y="309217"/>
                    <a:pt x="4675980" y="312143"/>
                  </a:cubicBezTo>
                  <a:cubicBezTo>
                    <a:pt x="4681831" y="314338"/>
                    <a:pt x="4684756" y="320189"/>
                    <a:pt x="4681831" y="324578"/>
                  </a:cubicBezTo>
                  <a:cubicBezTo>
                    <a:pt x="4679637" y="328967"/>
                    <a:pt x="4681099" y="329699"/>
                    <a:pt x="4686219" y="326773"/>
                  </a:cubicBezTo>
                  <a:cubicBezTo>
                    <a:pt x="4690607" y="323847"/>
                    <a:pt x="4692070" y="317995"/>
                    <a:pt x="4689876" y="313606"/>
                  </a:cubicBezTo>
                  <a:cubicBezTo>
                    <a:pt x="4686219" y="308486"/>
                    <a:pt x="4688413" y="307754"/>
                    <a:pt x="4693533" y="310680"/>
                  </a:cubicBezTo>
                  <a:cubicBezTo>
                    <a:pt x="4698652" y="314338"/>
                    <a:pt x="4700846" y="321652"/>
                    <a:pt x="4698652" y="327504"/>
                  </a:cubicBezTo>
                  <a:cubicBezTo>
                    <a:pt x="4696458" y="333356"/>
                    <a:pt x="4697190" y="336282"/>
                    <a:pt x="4700846" y="334088"/>
                  </a:cubicBezTo>
                  <a:cubicBezTo>
                    <a:pt x="4704503" y="331893"/>
                    <a:pt x="4709623" y="334819"/>
                    <a:pt x="4711817" y="341402"/>
                  </a:cubicBezTo>
                  <a:cubicBezTo>
                    <a:pt x="4714743" y="348717"/>
                    <a:pt x="4713280" y="350912"/>
                    <a:pt x="4706697" y="347986"/>
                  </a:cubicBezTo>
                  <a:cubicBezTo>
                    <a:pt x="4702309" y="345060"/>
                    <a:pt x="4705235" y="349449"/>
                    <a:pt x="4713280" y="356764"/>
                  </a:cubicBezTo>
                  <a:cubicBezTo>
                    <a:pt x="4722056" y="364078"/>
                    <a:pt x="4733027" y="377245"/>
                    <a:pt x="4737415" y="386754"/>
                  </a:cubicBezTo>
                  <a:cubicBezTo>
                    <a:pt x="4747654" y="405773"/>
                    <a:pt x="4756431" y="407236"/>
                    <a:pt x="4763013" y="391875"/>
                  </a:cubicBezTo>
                  <a:close/>
                  <a:moveTo>
                    <a:pt x="4299322" y="374319"/>
                  </a:moveTo>
                  <a:cubicBezTo>
                    <a:pt x="4304442" y="364078"/>
                    <a:pt x="4311756" y="361153"/>
                    <a:pt x="4328577" y="363347"/>
                  </a:cubicBezTo>
                  <a:cubicBezTo>
                    <a:pt x="4341742" y="365541"/>
                    <a:pt x="4350518" y="364078"/>
                    <a:pt x="4350518" y="358958"/>
                  </a:cubicBezTo>
                  <a:cubicBezTo>
                    <a:pt x="4350518" y="354569"/>
                    <a:pt x="4342473" y="353106"/>
                    <a:pt x="4331503" y="354569"/>
                  </a:cubicBezTo>
                  <a:cubicBezTo>
                    <a:pt x="4319801" y="356764"/>
                    <a:pt x="4313950" y="355301"/>
                    <a:pt x="4316144" y="349449"/>
                  </a:cubicBezTo>
                  <a:cubicBezTo>
                    <a:pt x="4319069" y="339939"/>
                    <a:pt x="4364415" y="337014"/>
                    <a:pt x="4369534" y="345791"/>
                  </a:cubicBezTo>
                  <a:cubicBezTo>
                    <a:pt x="4371728" y="348717"/>
                    <a:pt x="4369534" y="351643"/>
                    <a:pt x="4365877" y="351643"/>
                  </a:cubicBezTo>
                  <a:cubicBezTo>
                    <a:pt x="4361489" y="351643"/>
                    <a:pt x="4357832" y="355301"/>
                    <a:pt x="4357832" y="358958"/>
                  </a:cubicBezTo>
                  <a:cubicBezTo>
                    <a:pt x="4357832" y="373588"/>
                    <a:pt x="4379042" y="365541"/>
                    <a:pt x="4381236" y="350180"/>
                  </a:cubicBezTo>
                  <a:cubicBezTo>
                    <a:pt x="4384162" y="329699"/>
                    <a:pt x="4406834" y="323847"/>
                    <a:pt x="4410491" y="342134"/>
                  </a:cubicBezTo>
                  <a:cubicBezTo>
                    <a:pt x="4412685" y="349449"/>
                    <a:pt x="4414148" y="342134"/>
                    <a:pt x="4414148" y="326041"/>
                  </a:cubicBezTo>
                  <a:cubicBezTo>
                    <a:pt x="4414879" y="302634"/>
                    <a:pt x="4413417" y="298976"/>
                    <a:pt x="4406103" y="307754"/>
                  </a:cubicBezTo>
                  <a:cubicBezTo>
                    <a:pt x="4401715" y="313606"/>
                    <a:pt x="4392938" y="319458"/>
                    <a:pt x="4387087" y="320921"/>
                  </a:cubicBezTo>
                  <a:cubicBezTo>
                    <a:pt x="4381236" y="322384"/>
                    <a:pt x="4375385" y="326041"/>
                    <a:pt x="4373922" y="328967"/>
                  </a:cubicBezTo>
                  <a:cubicBezTo>
                    <a:pt x="4373191" y="332625"/>
                    <a:pt x="4358564" y="332625"/>
                    <a:pt x="4342473" y="329699"/>
                  </a:cubicBezTo>
                  <a:cubicBezTo>
                    <a:pt x="4317607" y="325310"/>
                    <a:pt x="4312487" y="326041"/>
                    <a:pt x="4305173" y="339939"/>
                  </a:cubicBezTo>
                  <a:cubicBezTo>
                    <a:pt x="4300054" y="347986"/>
                    <a:pt x="4297128" y="357495"/>
                    <a:pt x="4297859" y="361153"/>
                  </a:cubicBezTo>
                  <a:cubicBezTo>
                    <a:pt x="4298591" y="364078"/>
                    <a:pt x="4294934" y="366273"/>
                    <a:pt x="4289083" y="366273"/>
                  </a:cubicBezTo>
                  <a:cubicBezTo>
                    <a:pt x="4283232" y="366273"/>
                    <a:pt x="4277381" y="371393"/>
                    <a:pt x="4274456" y="377245"/>
                  </a:cubicBezTo>
                  <a:cubicBezTo>
                    <a:pt x="4268605" y="393338"/>
                    <a:pt x="4289814" y="391143"/>
                    <a:pt x="4299322" y="374319"/>
                  </a:cubicBezTo>
                  <a:close/>
                  <a:moveTo>
                    <a:pt x="4782029" y="363347"/>
                  </a:moveTo>
                  <a:cubicBezTo>
                    <a:pt x="4782029" y="358227"/>
                    <a:pt x="4775447" y="347986"/>
                    <a:pt x="4767401" y="340671"/>
                  </a:cubicBezTo>
                  <a:cubicBezTo>
                    <a:pt x="4759356" y="333356"/>
                    <a:pt x="4754237" y="326041"/>
                    <a:pt x="4756431" y="323847"/>
                  </a:cubicBezTo>
                  <a:cubicBezTo>
                    <a:pt x="4757894" y="321652"/>
                    <a:pt x="4754237" y="315801"/>
                    <a:pt x="4746923" y="309949"/>
                  </a:cubicBezTo>
                  <a:cubicBezTo>
                    <a:pt x="4740341" y="304097"/>
                    <a:pt x="4738878" y="301902"/>
                    <a:pt x="4744729" y="304828"/>
                  </a:cubicBezTo>
                  <a:cubicBezTo>
                    <a:pt x="4752043" y="308486"/>
                    <a:pt x="4753505" y="307023"/>
                    <a:pt x="4749848" y="301171"/>
                  </a:cubicBezTo>
                  <a:cubicBezTo>
                    <a:pt x="4746192" y="296050"/>
                    <a:pt x="4741803" y="293856"/>
                    <a:pt x="4739609" y="296050"/>
                  </a:cubicBezTo>
                  <a:cubicBezTo>
                    <a:pt x="4737415" y="298245"/>
                    <a:pt x="4729370" y="294588"/>
                    <a:pt x="4721325" y="288004"/>
                  </a:cubicBezTo>
                  <a:cubicBezTo>
                    <a:pt x="4707429" y="274837"/>
                    <a:pt x="4706697" y="274837"/>
                    <a:pt x="4718399" y="296782"/>
                  </a:cubicBezTo>
                  <a:cubicBezTo>
                    <a:pt x="4724982" y="309217"/>
                    <a:pt x="4736684" y="328236"/>
                    <a:pt x="4744729" y="339939"/>
                  </a:cubicBezTo>
                  <a:cubicBezTo>
                    <a:pt x="4752774" y="352375"/>
                    <a:pt x="4757894" y="363347"/>
                    <a:pt x="4756431" y="366273"/>
                  </a:cubicBezTo>
                  <a:cubicBezTo>
                    <a:pt x="4754968" y="368467"/>
                    <a:pt x="4760088" y="371393"/>
                    <a:pt x="4768133" y="371393"/>
                  </a:cubicBezTo>
                  <a:cubicBezTo>
                    <a:pt x="4775447" y="372125"/>
                    <a:pt x="4782029" y="368467"/>
                    <a:pt x="4782029" y="363347"/>
                  </a:cubicBezTo>
                  <a:close/>
                  <a:moveTo>
                    <a:pt x="4884421" y="371393"/>
                  </a:moveTo>
                  <a:cubicBezTo>
                    <a:pt x="4884421" y="369930"/>
                    <a:pt x="4877839" y="362615"/>
                    <a:pt x="4869794" y="355301"/>
                  </a:cubicBezTo>
                  <a:cubicBezTo>
                    <a:pt x="4852241" y="339939"/>
                    <a:pt x="4850047" y="345060"/>
                    <a:pt x="4866868" y="361884"/>
                  </a:cubicBezTo>
                  <a:cubicBezTo>
                    <a:pt x="4877839" y="372856"/>
                    <a:pt x="4884421" y="376514"/>
                    <a:pt x="4884421" y="371393"/>
                  </a:cubicBezTo>
                  <a:close/>
                  <a:moveTo>
                    <a:pt x="4785686" y="331893"/>
                  </a:moveTo>
                  <a:lnTo>
                    <a:pt x="4772521" y="311412"/>
                  </a:lnTo>
                  <a:lnTo>
                    <a:pt x="4790805" y="328236"/>
                  </a:lnTo>
                  <a:lnTo>
                    <a:pt x="4809090" y="344328"/>
                  </a:lnTo>
                  <a:lnTo>
                    <a:pt x="4822254" y="329699"/>
                  </a:lnTo>
                  <a:cubicBezTo>
                    <a:pt x="4836151" y="314338"/>
                    <a:pt x="4833225" y="306291"/>
                    <a:pt x="4814209" y="303365"/>
                  </a:cubicBezTo>
                  <a:cubicBezTo>
                    <a:pt x="4808358" y="302634"/>
                    <a:pt x="4804701" y="305560"/>
                    <a:pt x="4806164" y="309949"/>
                  </a:cubicBezTo>
                  <a:cubicBezTo>
                    <a:pt x="4808358" y="315069"/>
                    <a:pt x="4813478" y="317995"/>
                    <a:pt x="4817866" y="317264"/>
                  </a:cubicBezTo>
                  <a:cubicBezTo>
                    <a:pt x="4827374" y="314338"/>
                    <a:pt x="4828837" y="320189"/>
                    <a:pt x="4819329" y="326041"/>
                  </a:cubicBezTo>
                  <a:cubicBezTo>
                    <a:pt x="4815672" y="328236"/>
                    <a:pt x="4804701" y="319458"/>
                    <a:pt x="4795925" y="306291"/>
                  </a:cubicBezTo>
                  <a:cubicBezTo>
                    <a:pt x="4786417" y="293856"/>
                    <a:pt x="4784223" y="285810"/>
                    <a:pt x="4790074" y="289467"/>
                  </a:cubicBezTo>
                  <a:cubicBezTo>
                    <a:pt x="4815672" y="306291"/>
                    <a:pt x="4828837" y="296050"/>
                    <a:pt x="4806164" y="277763"/>
                  </a:cubicBezTo>
                  <a:cubicBezTo>
                    <a:pt x="4795925" y="268986"/>
                    <a:pt x="4794462" y="268986"/>
                    <a:pt x="4799582" y="278495"/>
                  </a:cubicBezTo>
                  <a:cubicBezTo>
                    <a:pt x="4802507" y="284347"/>
                    <a:pt x="4800313" y="282884"/>
                    <a:pt x="4793731" y="275569"/>
                  </a:cubicBezTo>
                  <a:cubicBezTo>
                    <a:pt x="4787880" y="268254"/>
                    <a:pt x="4784223" y="258745"/>
                    <a:pt x="4786417" y="255819"/>
                  </a:cubicBezTo>
                  <a:cubicBezTo>
                    <a:pt x="4789343" y="249967"/>
                    <a:pt x="4754237" y="190717"/>
                    <a:pt x="4747654" y="190717"/>
                  </a:cubicBezTo>
                  <a:cubicBezTo>
                    <a:pt x="4746192" y="190717"/>
                    <a:pt x="4746923" y="194374"/>
                    <a:pt x="4749117" y="198032"/>
                  </a:cubicBezTo>
                  <a:cubicBezTo>
                    <a:pt x="4751311" y="202421"/>
                    <a:pt x="4752043" y="205347"/>
                    <a:pt x="4749848" y="205347"/>
                  </a:cubicBezTo>
                  <a:cubicBezTo>
                    <a:pt x="4747654" y="205347"/>
                    <a:pt x="4742535" y="198032"/>
                    <a:pt x="4737415" y="189985"/>
                  </a:cubicBezTo>
                  <a:cubicBezTo>
                    <a:pt x="4731564" y="179013"/>
                    <a:pt x="4731564" y="176087"/>
                    <a:pt x="4737415" y="179013"/>
                  </a:cubicBezTo>
                  <a:cubicBezTo>
                    <a:pt x="4753505" y="189254"/>
                    <a:pt x="4744729" y="175356"/>
                    <a:pt x="4716937" y="146828"/>
                  </a:cubicBezTo>
                  <a:cubicBezTo>
                    <a:pt x="4701578" y="130735"/>
                    <a:pt x="4686950" y="117568"/>
                    <a:pt x="4684025" y="117568"/>
                  </a:cubicBezTo>
                  <a:cubicBezTo>
                    <a:pt x="4676711" y="117568"/>
                    <a:pt x="4682562" y="133661"/>
                    <a:pt x="4694264" y="146828"/>
                  </a:cubicBezTo>
                  <a:cubicBezTo>
                    <a:pt x="4700115" y="153411"/>
                    <a:pt x="4716205" y="174624"/>
                    <a:pt x="4729370" y="193643"/>
                  </a:cubicBezTo>
                  <a:cubicBezTo>
                    <a:pt x="4742535" y="212661"/>
                    <a:pt x="4755699" y="226560"/>
                    <a:pt x="4759356" y="224365"/>
                  </a:cubicBezTo>
                  <a:cubicBezTo>
                    <a:pt x="4762282" y="222171"/>
                    <a:pt x="4768864" y="228023"/>
                    <a:pt x="4773252" y="237532"/>
                  </a:cubicBezTo>
                  <a:cubicBezTo>
                    <a:pt x="4786417" y="266791"/>
                    <a:pt x="4762282" y="256550"/>
                    <a:pt x="4740341" y="222902"/>
                  </a:cubicBezTo>
                  <a:cubicBezTo>
                    <a:pt x="4729370" y="207541"/>
                    <a:pt x="4709623" y="180476"/>
                    <a:pt x="4695727" y="163652"/>
                  </a:cubicBezTo>
                  <a:cubicBezTo>
                    <a:pt x="4681831" y="146096"/>
                    <a:pt x="4673054" y="132198"/>
                    <a:pt x="4675980" y="132198"/>
                  </a:cubicBezTo>
                  <a:cubicBezTo>
                    <a:pt x="4678905" y="132198"/>
                    <a:pt x="4666472" y="120494"/>
                    <a:pt x="4648919" y="105865"/>
                  </a:cubicBezTo>
                  <a:cubicBezTo>
                    <a:pt x="4608693" y="72217"/>
                    <a:pt x="4606499" y="70022"/>
                    <a:pt x="4626978" y="80263"/>
                  </a:cubicBezTo>
                  <a:cubicBezTo>
                    <a:pt x="4651844" y="93430"/>
                    <a:pt x="4645993" y="78800"/>
                    <a:pt x="4620395" y="64902"/>
                  </a:cubicBezTo>
                  <a:cubicBezTo>
                    <a:pt x="4592603" y="48809"/>
                    <a:pt x="4576513" y="48078"/>
                    <a:pt x="4596260" y="63439"/>
                  </a:cubicBezTo>
                  <a:cubicBezTo>
                    <a:pt x="4609425" y="74411"/>
                    <a:pt x="4609425" y="74411"/>
                    <a:pt x="4589678" y="70022"/>
                  </a:cubicBezTo>
                  <a:cubicBezTo>
                    <a:pt x="4576513" y="67828"/>
                    <a:pt x="4570662" y="68559"/>
                    <a:pt x="4572856" y="72948"/>
                  </a:cubicBezTo>
                  <a:cubicBezTo>
                    <a:pt x="4575782" y="76605"/>
                    <a:pt x="4569931" y="81726"/>
                    <a:pt x="4561154" y="83189"/>
                  </a:cubicBezTo>
                  <a:cubicBezTo>
                    <a:pt x="4551646" y="84652"/>
                    <a:pt x="4558960" y="86846"/>
                    <a:pt x="4577244" y="87578"/>
                  </a:cubicBezTo>
                  <a:cubicBezTo>
                    <a:pt x="4602111" y="89041"/>
                    <a:pt x="4606499" y="90504"/>
                    <a:pt x="4595529" y="95624"/>
                  </a:cubicBezTo>
                  <a:cubicBezTo>
                    <a:pt x="4587483" y="98550"/>
                    <a:pt x="4572125" y="99281"/>
                    <a:pt x="4561154" y="97818"/>
                  </a:cubicBezTo>
                  <a:cubicBezTo>
                    <a:pt x="4540676" y="93430"/>
                    <a:pt x="4515809" y="106596"/>
                    <a:pt x="4522391" y="118300"/>
                  </a:cubicBezTo>
                  <a:cubicBezTo>
                    <a:pt x="4524585" y="121226"/>
                    <a:pt x="4520197" y="127078"/>
                    <a:pt x="4513615" y="131467"/>
                  </a:cubicBezTo>
                  <a:cubicBezTo>
                    <a:pt x="4496793" y="140244"/>
                    <a:pt x="4506301" y="150485"/>
                    <a:pt x="4523854" y="143170"/>
                  </a:cubicBezTo>
                  <a:cubicBezTo>
                    <a:pt x="4531168" y="139513"/>
                    <a:pt x="4539213" y="136587"/>
                    <a:pt x="4542138" y="136587"/>
                  </a:cubicBezTo>
                  <a:cubicBezTo>
                    <a:pt x="4544332" y="135856"/>
                    <a:pt x="4549452" y="132930"/>
                    <a:pt x="4553109" y="129272"/>
                  </a:cubicBezTo>
                  <a:cubicBezTo>
                    <a:pt x="4556034" y="125615"/>
                    <a:pt x="4555303" y="124883"/>
                    <a:pt x="4550915" y="127078"/>
                  </a:cubicBezTo>
                  <a:cubicBezTo>
                    <a:pt x="4545795" y="130004"/>
                    <a:pt x="4540676" y="127809"/>
                    <a:pt x="4538481" y="121957"/>
                  </a:cubicBezTo>
                  <a:cubicBezTo>
                    <a:pt x="4535556" y="114643"/>
                    <a:pt x="4538481" y="113180"/>
                    <a:pt x="4548721" y="115374"/>
                  </a:cubicBezTo>
                  <a:cubicBezTo>
                    <a:pt x="4556034" y="117568"/>
                    <a:pt x="4574319" y="113911"/>
                    <a:pt x="4588946" y="106596"/>
                  </a:cubicBezTo>
                  <a:cubicBezTo>
                    <a:pt x="4608693" y="97087"/>
                    <a:pt x="4616738" y="96355"/>
                    <a:pt x="4624784" y="102939"/>
                  </a:cubicBezTo>
                  <a:cubicBezTo>
                    <a:pt x="4630635" y="108059"/>
                    <a:pt x="4633560" y="115374"/>
                    <a:pt x="4630635" y="119763"/>
                  </a:cubicBezTo>
                  <a:cubicBezTo>
                    <a:pt x="4628440" y="123420"/>
                    <a:pt x="4629172" y="124883"/>
                    <a:pt x="4633560" y="122689"/>
                  </a:cubicBezTo>
                  <a:cubicBezTo>
                    <a:pt x="4643068" y="116837"/>
                    <a:pt x="4678905" y="154143"/>
                    <a:pt x="4682562" y="173893"/>
                  </a:cubicBezTo>
                  <a:cubicBezTo>
                    <a:pt x="4686950" y="196569"/>
                    <a:pt x="4749848" y="290199"/>
                    <a:pt x="4763745" y="296050"/>
                  </a:cubicBezTo>
                  <a:cubicBezTo>
                    <a:pt x="4771058" y="298976"/>
                    <a:pt x="4774715" y="304828"/>
                    <a:pt x="4771790" y="312143"/>
                  </a:cubicBezTo>
                  <a:cubicBezTo>
                    <a:pt x="4767401" y="323115"/>
                    <a:pt x="4787880" y="362615"/>
                    <a:pt x="4795194" y="356032"/>
                  </a:cubicBezTo>
                  <a:cubicBezTo>
                    <a:pt x="4796656" y="353838"/>
                    <a:pt x="4793000" y="342865"/>
                    <a:pt x="4785686" y="331893"/>
                  </a:cubicBezTo>
                  <a:close/>
                  <a:moveTo>
                    <a:pt x="4911482" y="317995"/>
                  </a:moveTo>
                  <a:cubicBezTo>
                    <a:pt x="4909288" y="315801"/>
                    <a:pt x="4902706" y="315069"/>
                    <a:pt x="4897586" y="317264"/>
                  </a:cubicBezTo>
                  <a:cubicBezTo>
                    <a:pt x="4891735" y="319458"/>
                    <a:pt x="4893929" y="321652"/>
                    <a:pt x="4901974" y="321652"/>
                  </a:cubicBezTo>
                  <a:cubicBezTo>
                    <a:pt x="4910019" y="322384"/>
                    <a:pt x="4914408" y="320189"/>
                    <a:pt x="4911482" y="317995"/>
                  </a:cubicBezTo>
                  <a:close/>
                  <a:moveTo>
                    <a:pt x="5111147" y="307754"/>
                  </a:moveTo>
                  <a:cubicBezTo>
                    <a:pt x="5119924" y="290930"/>
                    <a:pt x="5113341" y="289467"/>
                    <a:pt x="5095057" y="303365"/>
                  </a:cubicBezTo>
                  <a:cubicBezTo>
                    <a:pt x="5078967" y="315069"/>
                    <a:pt x="5078235" y="322384"/>
                    <a:pt x="5092863" y="322384"/>
                  </a:cubicBezTo>
                  <a:cubicBezTo>
                    <a:pt x="5098714" y="322384"/>
                    <a:pt x="5106759" y="315801"/>
                    <a:pt x="5111147" y="307754"/>
                  </a:cubicBezTo>
                  <a:close/>
                  <a:moveTo>
                    <a:pt x="4855166" y="300439"/>
                  </a:moveTo>
                  <a:cubicBezTo>
                    <a:pt x="4849315" y="296782"/>
                    <a:pt x="4850047" y="293856"/>
                    <a:pt x="4858092" y="290930"/>
                  </a:cubicBezTo>
                  <a:cubicBezTo>
                    <a:pt x="4864674" y="288004"/>
                    <a:pt x="4869794" y="289467"/>
                    <a:pt x="4869794" y="293125"/>
                  </a:cubicBezTo>
                  <a:cubicBezTo>
                    <a:pt x="4869794" y="302634"/>
                    <a:pt x="4889541" y="302634"/>
                    <a:pt x="4895392" y="293125"/>
                  </a:cubicBezTo>
                  <a:cubicBezTo>
                    <a:pt x="4900511" y="285078"/>
                    <a:pt x="4886615" y="256550"/>
                    <a:pt x="4870525" y="243384"/>
                  </a:cubicBezTo>
                  <a:cubicBezTo>
                    <a:pt x="4863943" y="237532"/>
                    <a:pt x="4863211" y="236069"/>
                    <a:pt x="4868331" y="238263"/>
                  </a:cubicBezTo>
                  <a:cubicBezTo>
                    <a:pt x="4882227" y="245578"/>
                    <a:pt x="4850778" y="184133"/>
                    <a:pt x="4827374" y="159995"/>
                  </a:cubicBezTo>
                  <a:cubicBezTo>
                    <a:pt x="4806164" y="136587"/>
                    <a:pt x="4793000" y="132930"/>
                    <a:pt x="4800313" y="152680"/>
                  </a:cubicBezTo>
                  <a:cubicBezTo>
                    <a:pt x="4803239" y="160726"/>
                    <a:pt x="4802507" y="162920"/>
                    <a:pt x="4797388" y="157800"/>
                  </a:cubicBezTo>
                  <a:cubicBezTo>
                    <a:pt x="4793731" y="154143"/>
                    <a:pt x="4789343" y="145365"/>
                    <a:pt x="4787880" y="139513"/>
                  </a:cubicBezTo>
                  <a:cubicBezTo>
                    <a:pt x="4786417" y="133661"/>
                    <a:pt x="4776909" y="121957"/>
                    <a:pt x="4766670" y="113911"/>
                  </a:cubicBezTo>
                  <a:cubicBezTo>
                    <a:pt x="4756431" y="105865"/>
                    <a:pt x="4747654" y="96355"/>
                    <a:pt x="4746923" y="93430"/>
                  </a:cubicBezTo>
                  <a:cubicBezTo>
                    <a:pt x="4746923" y="89772"/>
                    <a:pt x="4738878" y="78068"/>
                    <a:pt x="4729370" y="67096"/>
                  </a:cubicBezTo>
                  <a:cubicBezTo>
                    <a:pt x="4720594" y="56124"/>
                    <a:pt x="4727176" y="61976"/>
                    <a:pt x="4745460" y="80994"/>
                  </a:cubicBezTo>
                  <a:cubicBezTo>
                    <a:pt x="4792268" y="128541"/>
                    <a:pt x="4823717" y="149754"/>
                    <a:pt x="4830300" y="138050"/>
                  </a:cubicBezTo>
                  <a:cubicBezTo>
                    <a:pt x="4833225" y="132930"/>
                    <a:pt x="4833225" y="130735"/>
                    <a:pt x="4830300" y="133661"/>
                  </a:cubicBezTo>
                  <a:cubicBezTo>
                    <a:pt x="4826643" y="136587"/>
                    <a:pt x="4814209" y="124883"/>
                    <a:pt x="4801045" y="108059"/>
                  </a:cubicBezTo>
                  <a:cubicBezTo>
                    <a:pt x="4787880" y="91235"/>
                    <a:pt x="4767401" y="70754"/>
                    <a:pt x="4754237" y="61976"/>
                  </a:cubicBezTo>
                  <a:cubicBezTo>
                    <a:pt x="4741803" y="53198"/>
                    <a:pt x="4733027" y="44420"/>
                    <a:pt x="4734490" y="42957"/>
                  </a:cubicBezTo>
                  <a:cubicBezTo>
                    <a:pt x="4736684" y="40763"/>
                    <a:pt x="4730833" y="40031"/>
                    <a:pt x="4721325" y="40763"/>
                  </a:cubicBezTo>
                  <a:cubicBezTo>
                    <a:pt x="4712548" y="41494"/>
                    <a:pt x="4694995" y="37837"/>
                    <a:pt x="4681831" y="31985"/>
                  </a:cubicBezTo>
                  <a:cubicBezTo>
                    <a:pt x="4665740" y="26133"/>
                    <a:pt x="4656964" y="25402"/>
                    <a:pt x="4654039" y="30522"/>
                  </a:cubicBezTo>
                  <a:cubicBezTo>
                    <a:pt x="4650382" y="35642"/>
                    <a:pt x="4645993" y="34911"/>
                    <a:pt x="4638680" y="29059"/>
                  </a:cubicBezTo>
                  <a:cubicBezTo>
                    <a:pt x="4633560" y="24670"/>
                    <a:pt x="4630635" y="18087"/>
                    <a:pt x="4632829" y="14429"/>
                  </a:cubicBezTo>
                  <a:cubicBezTo>
                    <a:pt x="4635023" y="10772"/>
                    <a:pt x="4631366" y="10040"/>
                    <a:pt x="4625515" y="12235"/>
                  </a:cubicBezTo>
                  <a:cubicBezTo>
                    <a:pt x="4616007" y="15892"/>
                    <a:pt x="4616007" y="18087"/>
                    <a:pt x="4626978" y="29790"/>
                  </a:cubicBezTo>
                  <a:cubicBezTo>
                    <a:pt x="4634291" y="37837"/>
                    <a:pt x="4645993" y="42957"/>
                    <a:pt x="4653307" y="41494"/>
                  </a:cubicBezTo>
                  <a:cubicBezTo>
                    <a:pt x="4661352" y="40763"/>
                    <a:pt x="4673054" y="44420"/>
                    <a:pt x="4679637" y="51003"/>
                  </a:cubicBezTo>
                  <a:cubicBezTo>
                    <a:pt x="4686219" y="57587"/>
                    <a:pt x="4697921" y="67096"/>
                    <a:pt x="4705966" y="72217"/>
                  </a:cubicBezTo>
                  <a:cubicBezTo>
                    <a:pt x="4718399" y="80263"/>
                    <a:pt x="4717668" y="80263"/>
                    <a:pt x="4703041" y="73679"/>
                  </a:cubicBezTo>
                  <a:cubicBezTo>
                    <a:pt x="4686219" y="65633"/>
                    <a:pt x="4686219" y="65633"/>
                    <a:pt x="4705966" y="97087"/>
                  </a:cubicBezTo>
                  <a:cubicBezTo>
                    <a:pt x="4716937" y="114643"/>
                    <a:pt x="4734490" y="138050"/>
                    <a:pt x="4744729" y="149754"/>
                  </a:cubicBezTo>
                  <a:cubicBezTo>
                    <a:pt x="4754968" y="161458"/>
                    <a:pt x="4759356" y="168772"/>
                    <a:pt x="4754968" y="165846"/>
                  </a:cubicBezTo>
                  <a:cubicBezTo>
                    <a:pt x="4743266" y="159263"/>
                    <a:pt x="4822986" y="279226"/>
                    <a:pt x="4835419" y="287273"/>
                  </a:cubicBezTo>
                  <a:cubicBezTo>
                    <a:pt x="4840539" y="290199"/>
                    <a:pt x="4841270" y="293125"/>
                    <a:pt x="4837613" y="293125"/>
                  </a:cubicBezTo>
                  <a:cubicBezTo>
                    <a:pt x="4833956" y="293125"/>
                    <a:pt x="4835419" y="298245"/>
                    <a:pt x="4840539" y="304097"/>
                  </a:cubicBezTo>
                  <a:cubicBezTo>
                    <a:pt x="4845658" y="309949"/>
                    <a:pt x="4852972" y="312875"/>
                    <a:pt x="4856629" y="310680"/>
                  </a:cubicBezTo>
                  <a:cubicBezTo>
                    <a:pt x="4861017" y="307754"/>
                    <a:pt x="4861017" y="304097"/>
                    <a:pt x="4855166" y="300439"/>
                  </a:cubicBezTo>
                  <a:close/>
                  <a:moveTo>
                    <a:pt x="4478509" y="169504"/>
                  </a:moveTo>
                  <a:cubicBezTo>
                    <a:pt x="4480703" y="165846"/>
                    <a:pt x="4479972" y="160726"/>
                    <a:pt x="4476315" y="158532"/>
                  </a:cubicBezTo>
                  <a:cubicBezTo>
                    <a:pt x="4472658" y="156337"/>
                    <a:pt x="4469732" y="159263"/>
                    <a:pt x="4469732" y="165115"/>
                  </a:cubicBezTo>
                  <a:cubicBezTo>
                    <a:pt x="4469732" y="177550"/>
                    <a:pt x="4471926" y="179013"/>
                    <a:pt x="4478509" y="169504"/>
                  </a:cubicBezTo>
                  <a:close/>
                  <a:moveTo>
                    <a:pt x="4515077" y="155606"/>
                  </a:moveTo>
                  <a:cubicBezTo>
                    <a:pt x="4513615" y="153411"/>
                    <a:pt x="4506301" y="154874"/>
                    <a:pt x="4498987" y="157069"/>
                  </a:cubicBezTo>
                  <a:cubicBezTo>
                    <a:pt x="4488017" y="161458"/>
                    <a:pt x="4488017" y="163652"/>
                    <a:pt x="4496793" y="168772"/>
                  </a:cubicBezTo>
                  <a:cubicBezTo>
                    <a:pt x="4506301" y="174624"/>
                    <a:pt x="4522391" y="162920"/>
                    <a:pt x="4515077" y="155606"/>
                  </a:cubicBezTo>
                  <a:close/>
                  <a:moveTo>
                    <a:pt x="4487285" y="143170"/>
                  </a:moveTo>
                  <a:cubicBezTo>
                    <a:pt x="4487285" y="137319"/>
                    <a:pt x="4484360" y="134393"/>
                    <a:pt x="4480703" y="136587"/>
                  </a:cubicBezTo>
                  <a:cubicBezTo>
                    <a:pt x="4477046" y="138782"/>
                    <a:pt x="4476315" y="143902"/>
                    <a:pt x="4478509" y="147559"/>
                  </a:cubicBezTo>
                  <a:cubicBezTo>
                    <a:pt x="4485091" y="157069"/>
                    <a:pt x="4487285" y="155606"/>
                    <a:pt x="4487285" y="143170"/>
                  </a:cubicBezTo>
                  <a:close/>
                  <a:moveTo>
                    <a:pt x="4683293" y="110254"/>
                  </a:moveTo>
                  <a:cubicBezTo>
                    <a:pt x="4686219" y="105865"/>
                    <a:pt x="4691339" y="105133"/>
                    <a:pt x="4695727" y="107328"/>
                  </a:cubicBezTo>
                  <a:cubicBezTo>
                    <a:pt x="4699384" y="109522"/>
                    <a:pt x="4693533" y="98550"/>
                    <a:pt x="4682562" y="81726"/>
                  </a:cubicBezTo>
                  <a:cubicBezTo>
                    <a:pt x="4671591" y="64902"/>
                    <a:pt x="4658427" y="52466"/>
                    <a:pt x="4653307" y="54661"/>
                  </a:cubicBezTo>
                  <a:cubicBezTo>
                    <a:pt x="4648188" y="56855"/>
                    <a:pt x="4640142" y="53198"/>
                    <a:pt x="4635754" y="47346"/>
                  </a:cubicBezTo>
                  <a:cubicBezTo>
                    <a:pt x="4630635" y="41494"/>
                    <a:pt x="4616007" y="37837"/>
                    <a:pt x="4603574" y="37837"/>
                  </a:cubicBezTo>
                  <a:cubicBezTo>
                    <a:pt x="4590409" y="38568"/>
                    <a:pt x="4586021" y="40031"/>
                    <a:pt x="4594066" y="42226"/>
                  </a:cubicBezTo>
                  <a:cubicBezTo>
                    <a:pt x="4617470" y="48078"/>
                    <a:pt x="4654039" y="76605"/>
                    <a:pt x="4653307" y="88309"/>
                  </a:cubicBezTo>
                  <a:cubicBezTo>
                    <a:pt x="4652576" y="110254"/>
                    <a:pt x="4673786" y="125615"/>
                    <a:pt x="4683293" y="110254"/>
                  </a:cubicBezTo>
                  <a:close/>
                  <a:moveTo>
                    <a:pt x="4582364" y="21744"/>
                  </a:moveTo>
                  <a:cubicBezTo>
                    <a:pt x="4598454" y="10772"/>
                    <a:pt x="4599917" y="7846"/>
                    <a:pt x="4589678" y="7846"/>
                  </a:cubicBezTo>
                  <a:cubicBezTo>
                    <a:pt x="4575050" y="7846"/>
                    <a:pt x="4537750" y="43689"/>
                    <a:pt x="4525317" y="69291"/>
                  </a:cubicBezTo>
                  <a:cubicBezTo>
                    <a:pt x="4520928" y="78068"/>
                    <a:pt x="4527511" y="73679"/>
                    <a:pt x="4539944" y="59781"/>
                  </a:cubicBezTo>
                  <a:cubicBezTo>
                    <a:pt x="4551646" y="45883"/>
                    <a:pt x="4570662" y="29059"/>
                    <a:pt x="4582364" y="217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5" name="Google Shape;1345;p60"/>
            <p:cNvSpPr/>
            <p:nvPr/>
          </p:nvSpPr>
          <p:spPr>
            <a:xfrm rot="10800000" flipH="1">
              <a:off x="7281278" y="2686544"/>
              <a:ext cx="25145" cy="11703"/>
            </a:xfrm>
            <a:custGeom>
              <a:avLst/>
              <a:gdLst/>
              <a:ahLst/>
              <a:cxnLst/>
              <a:rect l="l" t="t" r="r" b="b"/>
              <a:pathLst>
                <a:path w="25145" h="11703" extrusionOk="0">
                  <a:moveTo>
                    <a:pt x="-8697" y="996"/>
                  </a:moveTo>
                  <a:cubicBezTo>
                    <a:pt x="-10160" y="-1930"/>
                    <a:pt x="-5771" y="-4856"/>
                    <a:pt x="2274" y="-4856"/>
                  </a:cubicBezTo>
                  <a:cubicBezTo>
                    <a:pt x="9588" y="-4856"/>
                    <a:pt x="16170" y="-1930"/>
                    <a:pt x="16170" y="996"/>
                  </a:cubicBezTo>
                  <a:cubicBezTo>
                    <a:pt x="16170" y="3922"/>
                    <a:pt x="11782" y="6848"/>
                    <a:pt x="5931" y="6848"/>
                  </a:cubicBezTo>
                  <a:cubicBezTo>
                    <a:pt x="80" y="6848"/>
                    <a:pt x="-6503" y="3922"/>
                    <a:pt x="-8697" y="9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6" name="Google Shape;1346;p60"/>
            <p:cNvSpPr/>
            <p:nvPr/>
          </p:nvSpPr>
          <p:spPr>
            <a:xfrm rot="10800000" flipH="1">
              <a:off x="7235491" y="2701173"/>
              <a:ext cx="85559" cy="57233"/>
            </a:xfrm>
            <a:custGeom>
              <a:avLst/>
              <a:gdLst/>
              <a:ahLst/>
              <a:cxnLst/>
              <a:rect l="l" t="t" r="r" b="b"/>
              <a:pathLst>
                <a:path w="85559" h="57233" extrusionOk="0">
                  <a:moveTo>
                    <a:pt x="10780" y="45119"/>
                  </a:moveTo>
                  <a:cubicBezTo>
                    <a:pt x="10780" y="41461"/>
                    <a:pt x="14437" y="37804"/>
                    <a:pt x="19556" y="37804"/>
                  </a:cubicBezTo>
                  <a:cubicBezTo>
                    <a:pt x="26139" y="37804"/>
                    <a:pt x="26139" y="35610"/>
                    <a:pt x="19556" y="29026"/>
                  </a:cubicBezTo>
                  <a:cubicBezTo>
                    <a:pt x="12242" y="21711"/>
                    <a:pt x="8586" y="21711"/>
                    <a:pt x="3466" y="30489"/>
                  </a:cubicBezTo>
                  <a:cubicBezTo>
                    <a:pt x="-191" y="36341"/>
                    <a:pt x="-5311" y="38535"/>
                    <a:pt x="-8236" y="36341"/>
                  </a:cubicBezTo>
                  <a:cubicBezTo>
                    <a:pt x="-10430" y="33415"/>
                    <a:pt x="-7505" y="26100"/>
                    <a:pt x="-922" y="19517"/>
                  </a:cubicBezTo>
                  <a:cubicBezTo>
                    <a:pt x="10048" y="8545"/>
                    <a:pt x="11511" y="8545"/>
                    <a:pt x="23213" y="19517"/>
                  </a:cubicBezTo>
                  <a:cubicBezTo>
                    <a:pt x="33452" y="29758"/>
                    <a:pt x="36378" y="30489"/>
                    <a:pt x="42960" y="22443"/>
                  </a:cubicBezTo>
                  <a:cubicBezTo>
                    <a:pt x="53931" y="8545"/>
                    <a:pt x="76603" y="-9011"/>
                    <a:pt x="76603" y="-3891"/>
                  </a:cubicBezTo>
                  <a:cubicBezTo>
                    <a:pt x="76603" y="-965"/>
                    <a:pt x="69290" y="7813"/>
                    <a:pt x="60513" y="15859"/>
                  </a:cubicBezTo>
                  <a:cubicBezTo>
                    <a:pt x="46617" y="29026"/>
                    <a:pt x="45154" y="31952"/>
                    <a:pt x="54662" y="38535"/>
                  </a:cubicBezTo>
                  <a:cubicBezTo>
                    <a:pt x="62707" y="43656"/>
                    <a:pt x="59782" y="44387"/>
                    <a:pt x="45886" y="40730"/>
                  </a:cubicBezTo>
                  <a:cubicBezTo>
                    <a:pt x="32721" y="37804"/>
                    <a:pt x="25407" y="39267"/>
                    <a:pt x="25407" y="44387"/>
                  </a:cubicBezTo>
                  <a:cubicBezTo>
                    <a:pt x="25407" y="48776"/>
                    <a:pt x="22482" y="52434"/>
                    <a:pt x="18093" y="52434"/>
                  </a:cubicBezTo>
                  <a:cubicBezTo>
                    <a:pt x="14437" y="52434"/>
                    <a:pt x="10780" y="49508"/>
                    <a:pt x="10780" y="45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7" name="Google Shape;1347;p60"/>
            <p:cNvSpPr/>
            <p:nvPr/>
          </p:nvSpPr>
          <p:spPr>
            <a:xfrm rot="10800000" flipH="1">
              <a:off x="7316834" y="2701173"/>
              <a:ext cx="71369" cy="44444"/>
            </a:xfrm>
            <a:custGeom>
              <a:avLst/>
              <a:gdLst/>
              <a:ahLst/>
              <a:cxnLst/>
              <a:rect l="l" t="t" r="r" b="b"/>
              <a:pathLst>
                <a:path w="71369" h="44444" extrusionOk="0">
                  <a:moveTo>
                    <a:pt x="-1174" y="30126"/>
                  </a:moveTo>
                  <a:cubicBezTo>
                    <a:pt x="27350" y="11108"/>
                    <a:pt x="71963" y="-13031"/>
                    <a:pt x="58799" y="-2059"/>
                  </a:cubicBezTo>
                  <a:cubicBezTo>
                    <a:pt x="45634" y="8913"/>
                    <a:pt x="45634" y="8913"/>
                    <a:pt x="58799" y="12570"/>
                  </a:cubicBezTo>
                  <a:cubicBezTo>
                    <a:pt x="66112" y="14765"/>
                    <a:pt x="61724" y="16228"/>
                    <a:pt x="48559" y="16959"/>
                  </a:cubicBezTo>
                  <a:cubicBezTo>
                    <a:pt x="36126" y="16959"/>
                    <a:pt x="20767" y="22811"/>
                    <a:pt x="14185" y="28663"/>
                  </a:cubicBezTo>
                  <a:cubicBezTo>
                    <a:pt x="8334" y="34515"/>
                    <a:pt x="-443" y="39635"/>
                    <a:pt x="-6294" y="39635"/>
                  </a:cubicBezTo>
                  <a:cubicBezTo>
                    <a:pt x="-11413" y="39635"/>
                    <a:pt x="-9219" y="35246"/>
                    <a:pt x="-1174" y="301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60"/>
            <p:cNvSpPr/>
            <p:nvPr/>
          </p:nvSpPr>
          <p:spPr>
            <a:xfrm rot="10800000" flipH="1">
              <a:off x="7323596" y="273102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5718" y="-3469"/>
                  </a:moveTo>
                  <a:cubicBezTo>
                    <a:pt x="-598" y="-5663"/>
                    <a:pt x="5984" y="-4932"/>
                    <a:pt x="8179" y="-2737"/>
                  </a:cubicBezTo>
                  <a:cubicBezTo>
                    <a:pt x="11104" y="-543"/>
                    <a:pt x="6716" y="1652"/>
                    <a:pt x="-1329" y="920"/>
                  </a:cubicBezTo>
                  <a:cubicBezTo>
                    <a:pt x="-9374" y="920"/>
                    <a:pt x="-11569" y="-1274"/>
                    <a:pt x="-5718" y="-34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60"/>
            <p:cNvSpPr/>
            <p:nvPr/>
          </p:nvSpPr>
          <p:spPr>
            <a:xfrm rot="10800000" flipH="1">
              <a:off x="7260996" y="2745062"/>
              <a:ext cx="72025" cy="76537"/>
            </a:xfrm>
            <a:custGeom>
              <a:avLst/>
              <a:gdLst/>
              <a:ahLst/>
              <a:cxnLst/>
              <a:rect l="l" t="t" r="r" b="b"/>
              <a:pathLst>
                <a:path w="72025" h="76537" extrusionOk="0">
                  <a:moveTo>
                    <a:pt x="-8897" y="66697"/>
                  </a:moveTo>
                  <a:cubicBezTo>
                    <a:pt x="-10360" y="63040"/>
                    <a:pt x="7924" y="42558"/>
                    <a:pt x="32059" y="20614"/>
                  </a:cubicBezTo>
                  <a:cubicBezTo>
                    <a:pt x="56926" y="-1331"/>
                    <a:pt x="69360" y="-10840"/>
                    <a:pt x="59852" y="-599"/>
                  </a:cubicBezTo>
                  <a:cubicBezTo>
                    <a:pt x="46687" y="14030"/>
                    <a:pt x="45224" y="19882"/>
                    <a:pt x="52538" y="22808"/>
                  </a:cubicBezTo>
                  <a:cubicBezTo>
                    <a:pt x="57658" y="25003"/>
                    <a:pt x="55463" y="27197"/>
                    <a:pt x="46687" y="27197"/>
                  </a:cubicBezTo>
                  <a:cubicBezTo>
                    <a:pt x="28403" y="27929"/>
                    <a:pt x="3536" y="52799"/>
                    <a:pt x="10850" y="63771"/>
                  </a:cubicBezTo>
                  <a:cubicBezTo>
                    <a:pt x="13044" y="68160"/>
                    <a:pt x="10118" y="71818"/>
                    <a:pt x="4267" y="71818"/>
                  </a:cubicBezTo>
                  <a:cubicBezTo>
                    <a:pt x="-1584" y="71818"/>
                    <a:pt x="-7435" y="69623"/>
                    <a:pt x="-8897" y="666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0" name="Google Shape;1350;p60"/>
            <p:cNvSpPr/>
            <p:nvPr/>
          </p:nvSpPr>
          <p:spPr>
            <a:xfrm rot="10800000" flipH="1">
              <a:off x="7332720" y="2764536"/>
              <a:ext cx="45565" cy="28539"/>
            </a:xfrm>
            <a:custGeom>
              <a:avLst/>
              <a:gdLst/>
              <a:ahLst/>
              <a:cxnLst/>
              <a:rect l="l" t="t" r="r" b="b"/>
              <a:pathLst>
                <a:path w="45565" h="28539" extrusionOk="0">
                  <a:moveTo>
                    <a:pt x="-4630" y="14028"/>
                  </a:moveTo>
                  <a:cubicBezTo>
                    <a:pt x="489" y="6713"/>
                    <a:pt x="11460" y="-602"/>
                    <a:pt x="20968" y="-2797"/>
                  </a:cubicBezTo>
                  <a:cubicBezTo>
                    <a:pt x="43640" y="-7185"/>
                    <a:pt x="42178" y="-4991"/>
                    <a:pt x="12191" y="13296"/>
                  </a:cubicBezTo>
                  <a:cubicBezTo>
                    <a:pt x="-11213" y="27194"/>
                    <a:pt x="-12675" y="27194"/>
                    <a:pt x="-4630" y="140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1" name="Google Shape;1351;p60"/>
            <p:cNvSpPr/>
            <p:nvPr/>
          </p:nvSpPr>
          <p:spPr>
            <a:xfrm rot="10800000" flipH="1">
              <a:off x="7383114" y="2775785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6802" y="-3630"/>
                  </a:moveTo>
                  <a:cubicBezTo>
                    <a:pt x="-2413" y="-5093"/>
                    <a:pt x="6363" y="-5093"/>
                    <a:pt x="11483" y="-3630"/>
                  </a:cubicBezTo>
                  <a:cubicBezTo>
                    <a:pt x="15871" y="-1436"/>
                    <a:pt x="12214" y="27"/>
                    <a:pt x="1975" y="27"/>
                  </a:cubicBezTo>
                  <a:cubicBezTo>
                    <a:pt x="-8264" y="27"/>
                    <a:pt x="-11921" y="-1436"/>
                    <a:pt x="-6802" y="-36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2" name="Google Shape;1352;p60"/>
            <p:cNvSpPr/>
            <p:nvPr/>
          </p:nvSpPr>
          <p:spPr>
            <a:xfrm rot="10800000" flipH="1">
              <a:off x="7416129" y="2781449"/>
              <a:ext cx="19012" cy="11626"/>
            </a:xfrm>
            <a:custGeom>
              <a:avLst/>
              <a:gdLst/>
              <a:ahLst/>
              <a:cxnLst/>
              <a:rect l="l" t="t" r="r" b="b"/>
              <a:pathLst>
                <a:path w="19012" h="11626" extrusionOk="0">
                  <a:moveTo>
                    <a:pt x="-9138" y="3800"/>
                  </a:moveTo>
                  <a:cubicBezTo>
                    <a:pt x="-9138" y="2337"/>
                    <a:pt x="-4018" y="-1321"/>
                    <a:pt x="2564" y="-3515"/>
                  </a:cubicBezTo>
                  <a:cubicBezTo>
                    <a:pt x="8415" y="-5710"/>
                    <a:pt x="11341" y="-4978"/>
                    <a:pt x="9147" y="-589"/>
                  </a:cubicBezTo>
                  <a:cubicBezTo>
                    <a:pt x="4758" y="6726"/>
                    <a:pt x="-9138" y="9651"/>
                    <a:pt x="-9138" y="38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3" name="Google Shape;1353;p60"/>
            <p:cNvSpPr/>
            <p:nvPr/>
          </p:nvSpPr>
          <p:spPr>
            <a:xfrm rot="10800000" flipH="1">
              <a:off x="7404047" y="2804169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5817" y="-3359"/>
                  </a:moveTo>
                  <a:cubicBezTo>
                    <a:pt x="-697" y="-5553"/>
                    <a:pt x="5885" y="-4822"/>
                    <a:pt x="8080" y="-2627"/>
                  </a:cubicBezTo>
                  <a:cubicBezTo>
                    <a:pt x="11005" y="-433"/>
                    <a:pt x="6617" y="1762"/>
                    <a:pt x="-1428" y="1030"/>
                  </a:cubicBezTo>
                  <a:cubicBezTo>
                    <a:pt x="-9473" y="1030"/>
                    <a:pt x="-11668" y="-1164"/>
                    <a:pt x="-5817" y="-33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4" name="Google Shape;1354;p60"/>
            <p:cNvSpPr/>
            <p:nvPr/>
          </p:nvSpPr>
          <p:spPr>
            <a:xfrm rot="10800000" flipH="1">
              <a:off x="7411361" y="284074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5826" y="-3304"/>
                  </a:moveTo>
                  <a:cubicBezTo>
                    <a:pt x="-706" y="-5498"/>
                    <a:pt x="5876" y="-4767"/>
                    <a:pt x="8071" y="-2572"/>
                  </a:cubicBezTo>
                  <a:cubicBezTo>
                    <a:pt x="10996" y="-378"/>
                    <a:pt x="6608" y="1817"/>
                    <a:pt x="-1437" y="1085"/>
                  </a:cubicBezTo>
                  <a:cubicBezTo>
                    <a:pt x="-9482" y="1085"/>
                    <a:pt x="-11677" y="-1109"/>
                    <a:pt x="-5826" y="-33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5" name="Google Shape;1355;p60"/>
            <p:cNvSpPr/>
            <p:nvPr/>
          </p:nvSpPr>
          <p:spPr>
            <a:xfrm rot="10800000" flipH="1">
              <a:off x="4535375" y="2710161"/>
              <a:ext cx="18058" cy="12340"/>
            </a:xfrm>
            <a:custGeom>
              <a:avLst/>
              <a:gdLst/>
              <a:ahLst/>
              <a:cxnLst/>
              <a:rect l="l" t="t" r="r" b="b"/>
              <a:pathLst>
                <a:path w="18058" h="12340" extrusionOk="0">
                  <a:moveTo>
                    <a:pt x="-1331" y="1148"/>
                  </a:moveTo>
                  <a:cubicBezTo>
                    <a:pt x="3788" y="-3973"/>
                    <a:pt x="9639" y="-6167"/>
                    <a:pt x="11834" y="-3973"/>
                  </a:cubicBezTo>
                  <a:cubicBezTo>
                    <a:pt x="14028" y="-1778"/>
                    <a:pt x="10371" y="2610"/>
                    <a:pt x="3057" y="4805"/>
                  </a:cubicBezTo>
                  <a:cubicBezTo>
                    <a:pt x="-7182" y="9194"/>
                    <a:pt x="-7913" y="8462"/>
                    <a:pt x="-1331" y="11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6" name="Google Shape;1356;p60"/>
            <p:cNvSpPr/>
            <p:nvPr/>
          </p:nvSpPr>
          <p:spPr>
            <a:xfrm rot="10800000" flipH="1">
              <a:off x="4514933" y="2759692"/>
              <a:ext cx="40832" cy="28906"/>
            </a:xfrm>
            <a:custGeom>
              <a:avLst/>
              <a:gdLst/>
              <a:ahLst/>
              <a:cxnLst/>
              <a:rect l="l" t="t" r="r" b="b"/>
              <a:pathLst>
                <a:path w="40832" h="28906" extrusionOk="0">
                  <a:moveTo>
                    <a:pt x="-1356" y="14663"/>
                  </a:moveTo>
                  <a:cubicBezTo>
                    <a:pt x="3032" y="8812"/>
                    <a:pt x="4495" y="2228"/>
                    <a:pt x="1569" y="34"/>
                  </a:cubicBezTo>
                  <a:cubicBezTo>
                    <a:pt x="-6476" y="-8013"/>
                    <a:pt x="16928" y="-5087"/>
                    <a:pt x="28630" y="2960"/>
                  </a:cubicBezTo>
                  <a:cubicBezTo>
                    <a:pt x="38138" y="9543"/>
                    <a:pt x="37407" y="10275"/>
                    <a:pt x="26436" y="6617"/>
                  </a:cubicBezTo>
                  <a:cubicBezTo>
                    <a:pt x="18391" y="4423"/>
                    <a:pt x="11809" y="6617"/>
                    <a:pt x="9615" y="13201"/>
                  </a:cubicBezTo>
                  <a:cubicBezTo>
                    <a:pt x="6689" y="19052"/>
                    <a:pt x="1569" y="24173"/>
                    <a:pt x="-2087" y="24173"/>
                  </a:cubicBezTo>
                  <a:cubicBezTo>
                    <a:pt x="-7207" y="24173"/>
                    <a:pt x="-6476" y="20515"/>
                    <a:pt x="-1356" y="146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7" name="Google Shape;1357;p60"/>
            <p:cNvSpPr/>
            <p:nvPr/>
          </p:nvSpPr>
          <p:spPr>
            <a:xfrm rot="10800000" flipH="1">
              <a:off x="4583364" y="2786131"/>
              <a:ext cx="33419" cy="24607"/>
            </a:xfrm>
            <a:custGeom>
              <a:avLst/>
              <a:gdLst/>
              <a:ahLst/>
              <a:cxnLst/>
              <a:rect l="l" t="t" r="r" b="b"/>
              <a:pathLst>
                <a:path w="33419" h="24607" extrusionOk="0">
                  <a:moveTo>
                    <a:pt x="1808" y="8312"/>
                  </a:moveTo>
                  <a:cubicBezTo>
                    <a:pt x="14241" y="-5586"/>
                    <a:pt x="22286" y="-9244"/>
                    <a:pt x="14972" y="1729"/>
                  </a:cubicBezTo>
                  <a:cubicBezTo>
                    <a:pt x="12778" y="5386"/>
                    <a:pt x="17167" y="9775"/>
                    <a:pt x="23749" y="11238"/>
                  </a:cubicBezTo>
                  <a:cubicBezTo>
                    <a:pt x="31794" y="13432"/>
                    <a:pt x="27406" y="15627"/>
                    <a:pt x="13510" y="17821"/>
                  </a:cubicBezTo>
                  <a:cubicBezTo>
                    <a:pt x="-9163" y="21479"/>
                    <a:pt x="-9894" y="21479"/>
                    <a:pt x="1808" y="83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" name="Google Shape;1358;p60"/>
            <p:cNvSpPr/>
            <p:nvPr/>
          </p:nvSpPr>
          <p:spPr>
            <a:xfrm rot="10800000" flipH="1">
              <a:off x="4541830" y="2798214"/>
              <a:ext cx="43724" cy="49256"/>
            </a:xfrm>
            <a:custGeom>
              <a:avLst/>
              <a:gdLst/>
              <a:ahLst/>
              <a:cxnLst/>
              <a:rect l="l" t="t" r="r" b="b"/>
              <a:pathLst>
                <a:path w="43724" h="49256" extrusionOk="0">
                  <a:moveTo>
                    <a:pt x="-5616" y="37766"/>
                  </a:moveTo>
                  <a:cubicBezTo>
                    <a:pt x="-5616" y="34840"/>
                    <a:pt x="-1959" y="31914"/>
                    <a:pt x="1698" y="31914"/>
                  </a:cubicBezTo>
                  <a:cubicBezTo>
                    <a:pt x="6086" y="31914"/>
                    <a:pt x="13400" y="23868"/>
                    <a:pt x="17788" y="13627"/>
                  </a:cubicBezTo>
                  <a:cubicBezTo>
                    <a:pt x="22176" y="3386"/>
                    <a:pt x="30221" y="-4660"/>
                    <a:pt x="35341" y="-4660"/>
                  </a:cubicBezTo>
                  <a:cubicBezTo>
                    <a:pt x="41192" y="-4660"/>
                    <a:pt x="37535" y="3386"/>
                    <a:pt x="26565" y="15090"/>
                  </a:cubicBezTo>
                  <a:cubicBezTo>
                    <a:pt x="9743" y="33377"/>
                    <a:pt x="9012" y="35572"/>
                    <a:pt x="21445" y="39960"/>
                  </a:cubicBezTo>
                  <a:cubicBezTo>
                    <a:pt x="30953" y="44349"/>
                    <a:pt x="29490" y="45081"/>
                    <a:pt x="14863" y="44349"/>
                  </a:cubicBezTo>
                  <a:cubicBezTo>
                    <a:pt x="3161" y="43618"/>
                    <a:pt x="-5616" y="40692"/>
                    <a:pt x="-5616" y="377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9" name="Google Shape;1359;p60"/>
            <p:cNvSpPr/>
            <p:nvPr/>
          </p:nvSpPr>
          <p:spPr>
            <a:xfrm rot="10800000" flipH="1">
              <a:off x="4522703" y="2810896"/>
              <a:ext cx="24623" cy="29259"/>
            </a:xfrm>
            <a:custGeom>
              <a:avLst/>
              <a:gdLst/>
              <a:ahLst/>
              <a:cxnLst/>
              <a:rect l="l" t="t" r="r" b="b"/>
              <a:pathLst>
                <a:path w="24623" h="29259" extrusionOk="0">
                  <a:moveTo>
                    <a:pt x="2576" y="9974"/>
                  </a:moveTo>
                  <a:cubicBezTo>
                    <a:pt x="9890" y="1927"/>
                    <a:pt x="17204" y="-4656"/>
                    <a:pt x="18666" y="-4656"/>
                  </a:cubicBezTo>
                  <a:cubicBezTo>
                    <a:pt x="20129" y="-4656"/>
                    <a:pt x="17204" y="1927"/>
                    <a:pt x="12084" y="9974"/>
                  </a:cubicBezTo>
                  <a:cubicBezTo>
                    <a:pt x="6964" y="18020"/>
                    <a:pt x="-349" y="24603"/>
                    <a:pt x="-4006" y="24603"/>
                  </a:cubicBezTo>
                  <a:cubicBezTo>
                    <a:pt x="-7663" y="24603"/>
                    <a:pt x="-4738" y="18020"/>
                    <a:pt x="2576" y="99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0" name="Google Shape;1360;p60"/>
            <p:cNvSpPr/>
            <p:nvPr/>
          </p:nvSpPr>
          <p:spPr>
            <a:xfrm rot="10800000" flipH="1">
              <a:off x="6560422" y="2715803"/>
              <a:ext cx="12001" cy="14629"/>
            </a:xfrm>
            <a:custGeom>
              <a:avLst/>
              <a:gdLst/>
              <a:ahLst/>
              <a:cxnLst/>
              <a:rect l="l" t="t" r="r" b="b"/>
              <a:pathLst>
                <a:path w="12001" h="14629" extrusionOk="0">
                  <a:moveTo>
                    <a:pt x="-8080" y="2505"/>
                  </a:moveTo>
                  <a:cubicBezTo>
                    <a:pt x="-8080" y="-1153"/>
                    <a:pt x="-4424" y="-4810"/>
                    <a:pt x="-35" y="-4810"/>
                  </a:cubicBezTo>
                  <a:cubicBezTo>
                    <a:pt x="3622" y="-4810"/>
                    <a:pt x="5084" y="-1153"/>
                    <a:pt x="2890" y="2505"/>
                  </a:cubicBezTo>
                  <a:cubicBezTo>
                    <a:pt x="696" y="6894"/>
                    <a:pt x="-2961" y="9820"/>
                    <a:pt x="-5155" y="9820"/>
                  </a:cubicBezTo>
                  <a:cubicBezTo>
                    <a:pt x="-6618" y="9820"/>
                    <a:pt x="-8080" y="6894"/>
                    <a:pt x="-8080" y="25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1" name="Google Shape;1361;p60"/>
            <p:cNvSpPr/>
            <p:nvPr/>
          </p:nvSpPr>
          <p:spPr>
            <a:xfrm rot="10800000" flipH="1">
              <a:off x="7862267" y="2759873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9689" y="14248"/>
                  </a:moveTo>
                  <a:cubicBezTo>
                    <a:pt x="-9689" y="12785"/>
                    <a:pt x="-3838" y="6933"/>
                    <a:pt x="3476" y="1813"/>
                  </a:cubicBezTo>
                  <a:cubicBezTo>
                    <a:pt x="14447" y="-7697"/>
                    <a:pt x="15178" y="-6965"/>
                    <a:pt x="5670" y="4739"/>
                  </a:cubicBezTo>
                  <a:cubicBezTo>
                    <a:pt x="-3838" y="16442"/>
                    <a:pt x="-9689" y="20100"/>
                    <a:pt x="-9689" y="142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2" name="Google Shape;1362;p60"/>
            <p:cNvSpPr/>
            <p:nvPr/>
          </p:nvSpPr>
          <p:spPr>
            <a:xfrm rot="10800000" flipH="1">
              <a:off x="7506822" y="2803581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8521" y="-556"/>
                  </a:moveTo>
                  <a:cubicBezTo>
                    <a:pt x="-10715" y="-4945"/>
                    <a:pt x="-7789" y="-5677"/>
                    <a:pt x="-1938" y="-3482"/>
                  </a:cubicBezTo>
                  <a:cubicBezTo>
                    <a:pt x="11226" y="1638"/>
                    <a:pt x="13420" y="6759"/>
                    <a:pt x="3181" y="6759"/>
                  </a:cubicBezTo>
                  <a:cubicBezTo>
                    <a:pt x="-1207" y="6759"/>
                    <a:pt x="-6327" y="3833"/>
                    <a:pt x="-8521" y="-5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3" name="Google Shape;1363;p60"/>
            <p:cNvSpPr/>
            <p:nvPr/>
          </p:nvSpPr>
          <p:spPr>
            <a:xfrm rot="10800000" flipH="1">
              <a:off x="8118248" y="2869595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10004" y="14413"/>
                  </a:moveTo>
                  <a:cubicBezTo>
                    <a:pt x="-10004" y="12950"/>
                    <a:pt x="-4153" y="7098"/>
                    <a:pt x="3161" y="1978"/>
                  </a:cubicBezTo>
                  <a:cubicBezTo>
                    <a:pt x="14132" y="-7532"/>
                    <a:pt x="14863" y="-6800"/>
                    <a:pt x="5355" y="4904"/>
                  </a:cubicBezTo>
                  <a:cubicBezTo>
                    <a:pt x="-4153" y="16607"/>
                    <a:pt x="-10004" y="20265"/>
                    <a:pt x="-10004" y="144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4" name="Google Shape;1364;p60"/>
            <p:cNvSpPr/>
            <p:nvPr/>
          </p:nvSpPr>
          <p:spPr>
            <a:xfrm rot="10800000" flipH="1">
              <a:off x="4083179" y="2937443"/>
              <a:ext cx="19286" cy="21963"/>
            </a:xfrm>
            <a:custGeom>
              <a:avLst/>
              <a:gdLst/>
              <a:ahLst/>
              <a:cxnLst/>
              <a:rect l="l" t="t" r="r" b="b"/>
              <a:pathLst>
                <a:path w="19286" h="21963" extrusionOk="0">
                  <a:moveTo>
                    <a:pt x="-4957" y="4325"/>
                  </a:moveTo>
                  <a:cubicBezTo>
                    <a:pt x="-4225" y="-5915"/>
                    <a:pt x="-2031" y="-6647"/>
                    <a:pt x="5283" y="-795"/>
                  </a:cubicBezTo>
                  <a:cubicBezTo>
                    <a:pt x="17716" y="9446"/>
                    <a:pt x="16984" y="17492"/>
                    <a:pt x="4551" y="17492"/>
                  </a:cubicBezTo>
                  <a:cubicBezTo>
                    <a:pt x="-1300" y="17492"/>
                    <a:pt x="-5688" y="11640"/>
                    <a:pt x="-4957" y="43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5" name="Google Shape;1365;p60"/>
            <p:cNvSpPr/>
            <p:nvPr/>
          </p:nvSpPr>
          <p:spPr>
            <a:xfrm rot="10800000" flipH="1">
              <a:off x="4191525" y="2938629"/>
              <a:ext cx="18157" cy="15612"/>
            </a:xfrm>
            <a:custGeom>
              <a:avLst/>
              <a:gdLst/>
              <a:ahLst/>
              <a:cxnLst/>
              <a:rect l="l" t="t" r="r" b="b"/>
              <a:pathLst>
                <a:path w="18157" h="15612" extrusionOk="0">
                  <a:moveTo>
                    <a:pt x="-2266" y="6473"/>
                  </a:moveTo>
                  <a:cubicBezTo>
                    <a:pt x="-8849" y="-3768"/>
                    <a:pt x="-3729" y="-8157"/>
                    <a:pt x="7973" y="-842"/>
                  </a:cubicBezTo>
                  <a:cubicBezTo>
                    <a:pt x="13824" y="3547"/>
                    <a:pt x="14555" y="7205"/>
                    <a:pt x="10167" y="10130"/>
                  </a:cubicBezTo>
                  <a:cubicBezTo>
                    <a:pt x="5779" y="12325"/>
                    <a:pt x="-72" y="10862"/>
                    <a:pt x="-2266" y="64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6" name="Google Shape;1366;p60"/>
            <p:cNvSpPr/>
            <p:nvPr/>
          </p:nvSpPr>
          <p:spPr>
            <a:xfrm rot="10800000" flipH="1">
              <a:off x="4157560" y="2949878"/>
              <a:ext cx="11270" cy="21944"/>
            </a:xfrm>
            <a:custGeom>
              <a:avLst/>
              <a:gdLst/>
              <a:ahLst/>
              <a:cxnLst/>
              <a:rect l="l" t="t" r="r" b="b"/>
              <a:pathLst>
                <a:path w="11270" h="21944" extrusionOk="0">
                  <a:moveTo>
                    <a:pt x="-4092" y="6520"/>
                  </a:moveTo>
                  <a:cubicBezTo>
                    <a:pt x="-6286" y="668"/>
                    <a:pt x="-4824" y="-4453"/>
                    <a:pt x="-1167" y="-4453"/>
                  </a:cubicBezTo>
                  <a:cubicBezTo>
                    <a:pt x="3222" y="-4453"/>
                    <a:pt x="6147" y="668"/>
                    <a:pt x="6147" y="6520"/>
                  </a:cubicBezTo>
                  <a:cubicBezTo>
                    <a:pt x="6147" y="12372"/>
                    <a:pt x="4684" y="17492"/>
                    <a:pt x="3222" y="17492"/>
                  </a:cubicBezTo>
                  <a:cubicBezTo>
                    <a:pt x="1759" y="17492"/>
                    <a:pt x="-1167" y="12372"/>
                    <a:pt x="-4092" y="65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7" name="Google Shape;1367;p60"/>
            <p:cNvSpPr/>
            <p:nvPr/>
          </p:nvSpPr>
          <p:spPr>
            <a:xfrm rot="10800000" flipH="1">
              <a:off x="4162118" y="2958656"/>
              <a:ext cx="50594" cy="25514"/>
            </a:xfrm>
            <a:custGeom>
              <a:avLst/>
              <a:gdLst/>
              <a:ahLst/>
              <a:cxnLst/>
              <a:rect l="l" t="t" r="r" b="b"/>
              <a:pathLst>
                <a:path w="50594" h="25514" extrusionOk="0">
                  <a:moveTo>
                    <a:pt x="8873" y="10837"/>
                  </a:moveTo>
                  <a:cubicBezTo>
                    <a:pt x="8873" y="4985"/>
                    <a:pt x="5216" y="596"/>
                    <a:pt x="96" y="596"/>
                  </a:cubicBezTo>
                  <a:cubicBezTo>
                    <a:pt x="-4292" y="596"/>
                    <a:pt x="-6486" y="-1598"/>
                    <a:pt x="-4292" y="-3793"/>
                  </a:cubicBezTo>
                  <a:cubicBezTo>
                    <a:pt x="-1367" y="-5987"/>
                    <a:pt x="8141" y="-2330"/>
                    <a:pt x="17649" y="3522"/>
                  </a:cubicBezTo>
                  <a:cubicBezTo>
                    <a:pt x="27888" y="10105"/>
                    <a:pt x="38128" y="13031"/>
                    <a:pt x="40322" y="10105"/>
                  </a:cubicBezTo>
                  <a:cubicBezTo>
                    <a:pt x="43247" y="7911"/>
                    <a:pt x="45441" y="8642"/>
                    <a:pt x="45441" y="13031"/>
                  </a:cubicBezTo>
                  <a:cubicBezTo>
                    <a:pt x="45441" y="17420"/>
                    <a:pt x="37396" y="21078"/>
                    <a:pt x="27157" y="21078"/>
                  </a:cubicBezTo>
                  <a:cubicBezTo>
                    <a:pt x="16186" y="21078"/>
                    <a:pt x="8873" y="16689"/>
                    <a:pt x="8873" y="108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8" name="Google Shape;1368;p60"/>
            <p:cNvSpPr/>
            <p:nvPr/>
          </p:nvSpPr>
          <p:spPr>
            <a:xfrm rot="10800000" flipH="1">
              <a:off x="4922316" y="2971822"/>
              <a:ext cx="76623" cy="68759"/>
            </a:xfrm>
            <a:custGeom>
              <a:avLst/>
              <a:gdLst/>
              <a:ahLst/>
              <a:cxnLst/>
              <a:rect l="l" t="t" r="r" b="b"/>
              <a:pathLst>
                <a:path w="76623" h="68759" extrusionOk="0">
                  <a:moveTo>
                    <a:pt x="-5544" y="62181"/>
                  </a:moveTo>
                  <a:cubicBezTo>
                    <a:pt x="-4081" y="60718"/>
                    <a:pt x="14203" y="45357"/>
                    <a:pt x="33950" y="27801"/>
                  </a:cubicBezTo>
                  <a:lnTo>
                    <a:pt x="70519" y="-4384"/>
                  </a:lnTo>
                  <a:lnTo>
                    <a:pt x="37607" y="29995"/>
                  </a:lnTo>
                  <a:cubicBezTo>
                    <a:pt x="20054" y="49014"/>
                    <a:pt x="2501" y="64375"/>
                    <a:pt x="-1887" y="64375"/>
                  </a:cubicBezTo>
                  <a:cubicBezTo>
                    <a:pt x="-5544" y="64375"/>
                    <a:pt x="-7007" y="63644"/>
                    <a:pt x="-5544" y="62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" name="Google Shape;1369;p60"/>
            <p:cNvSpPr/>
            <p:nvPr/>
          </p:nvSpPr>
          <p:spPr>
            <a:xfrm rot="10800000" flipH="1">
              <a:off x="4988864" y="3008396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3919" y="10271"/>
                  </a:moveTo>
                  <a:cubicBezTo>
                    <a:pt x="11232" y="2224"/>
                    <a:pt x="18546" y="-4359"/>
                    <a:pt x="20740" y="-4359"/>
                  </a:cubicBezTo>
                  <a:cubicBezTo>
                    <a:pt x="22934" y="-4359"/>
                    <a:pt x="18546" y="2224"/>
                    <a:pt x="11232" y="10271"/>
                  </a:cubicBezTo>
                  <a:cubicBezTo>
                    <a:pt x="3919" y="18317"/>
                    <a:pt x="-3395" y="24900"/>
                    <a:pt x="-5589" y="24900"/>
                  </a:cubicBezTo>
                  <a:cubicBezTo>
                    <a:pt x="-7783" y="24900"/>
                    <a:pt x="-3395" y="18317"/>
                    <a:pt x="3919" y="102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0" name="Google Shape;1370;p60"/>
            <p:cNvSpPr/>
            <p:nvPr/>
          </p:nvSpPr>
          <p:spPr>
            <a:xfrm rot="10800000" flipH="1">
              <a:off x="3927335" y="2942563"/>
              <a:ext cx="51824" cy="35356"/>
            </a:xfrm>
            <a:custGeom>
              <a:avLst/>
              <a:gdLst/>
              <a:ahLst/>
              <a:cxnLst/>
              <a:rect l="l" t="t" r="r" b="b"/>
              <a:pathLst>
                <a:path w="51824" h="35356" extrusionOk="0">
                  <a:moveTo>
                    <a:pt x="19412" y="15542"/>
                  </a:moveTo>
                  <a:cubicBezTo>
                    <a:pt x="-6186" y="-551"/>
                    <a:pt x="-14231" y="-11523"/>
                    <a:pt x="8442" y="912"/>
                  </a:cubicBezTo>
                  <a:cubicBezTo>
                    <a:pt x="24532" y="10421"/>
                    <a:pt x="50861" y="30171"/>
                    <a:pt x="46473" y="30903"/>
                  </a:cubicBezTo>
                  <a:cubicBezTo>
                    <a:pt x="44279" y="30903"/>
                    <a:pt x="31846" y="23588"/>
                    <a:pt x="19412" y="155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1" name="Google Shape;1371;p60"/>
            <p:cNvSpPr/>
            <p:nvPr/>
          </p:nvSpPr>
          <p:spPr>
            <a:xfrm rot="10800000" flipH="1">
              <a:off x="4785987" y="3001082"/>
              <a:ext cx="178680" cy="226759"/>
            </a:xfrm>
            <a:custGeom>
              <a:avLst/>
              <a:gdLst/>
              <a:ahLst/>
              <a:cxnLst/>
              <a:rect l="l" t="t" r="r" b="b"/>
              <a:pathLst>
                <a:path w="178680" h="226759" extrusionOk="0">
                  <a:moveTo>
                    <a:pt x="-26" y="210103"/>
                  </a:moveTo>
                  <a:cubicBezTo>
                    <a:pt x="11676" y="196205"/>
                    <a:pt x="42394" y="139149"/>
                    <a:pt x="42394" y="130371"/>
                  </a:cubicBezTo>
                  <a:cubicBezTo>
                    <a:pt x="42394" y="128177"/>
                    <a:pt x="36543" y="130371"/>
                    <a:pt x="29960" y="135492"/>
                  </a:cubicBezTo>
                  <a:cubicBezTo>
                    <a:pt x="22647" y="141344"/>
                    <a:pt x="29229" y="131834"/>
                    <a:pt x="44588" y="114279"/>
                  </a:cubicBezTo>
                  <a:cubicBezTo>
                    <a:pt x="83351" y="70390"/>
                    <a:pt x="78231" y="57955"/>
                    <a:pt x="38006" y="100381"/>
                  </a:cubicBezTo>
                  <a:cubicBezTo>
                    <a:pt x="19721" y="119399"/>
                    <a:pt x="3631" y="134760"/>
                    <a:pt x="2168" y="134760"/>
                  </a:cubicBezTo>
                  <a:cubicBezTo>
                    <a:pt x="706" y="134760"/>
                    <a:pt x="4362" y="125251"/>
                    <a:pt x="11676" y="113547"/>
                  </a:cubicBezTo>
                  <a:cubicBezTo>
                    <a:pt x="18259" y="101844"/>
                    <a:pt x="25572" y="93066"/>
                    <a:pt x="28498" y="94529"/>
                  </a:cubicBezTo>
                  <a:cubicBezTo>
                    <a:pt x="30692" y="96723"/>
                    <a:pt x="40200" y="89408"/>
                    <a:pt x="49708" y="79899"/>
                  </a:cubicBezTo>
                  <a:cubicBezTo>
                    <a:pt x="59215" y="70390"/>
                    <a:pt x="68723" y="63806"/>
                    <a:pt x="71649" y="65269"/>
                  </a:cubicBezTo>
                  <a:cubicBezTo>
                    <a:pt x="74574" y="66732"/>
                    <a:pt x="85545" y="52103"/>
                    <a:pt x="96515" y="32353"/>
                  </a:cubicBezTo>
                  <a:cubicBezTo>
                    <a:pt x="107486" y="11871"/>
                    <a:pt x="117725" y="-4222"/>
                    <a:pt x="119919" y="-4222"/>
                  </a:cubicBezTo>
                  <a:cubicBezTo>
                    <a:pt x="122114" y="-4222"/>
                    <a:pt x="119919" y="2362"/>
                    <a:pt x="115531" y="9677"/>
                  </a:cubicBezTo>
                  <a:cubicBezTo>
                    <a:pt x="103098" y="33084"/>
                    <a:pt x="106755" y="33816"/>
                    <a:pt x="137472" y="16992"/>
                  </a:cubicBezTo>
                  <a:cubicBezTo>
                    <a:pt x="153563" y="8214"/>
                    <a:pt x="168921" y="2362"/>
                    <a:pt x="171847" y="5288"/>
                  </a:cubicBezTo>
                  <a:cubicBezTo>
                    <a:pt x="174041" y="8214"/>
                    <a:pt x="171847" y="10408"/>
                    <a:pt x="165996" y="10408"/>
                  </a:cubicBezTo>
                  <a:cubicBezTo>
                    <a:pt x="137472" y="10408"/>
                    <a:pt x="14602" y="168409"/>
                    <a:pt x="30692" y="184501"/>
                  </a:cubicBezTo>
                  <a:cubicBezTo>
                    <a:pt x="36543" y="189622"/>
                    <a:pt x="5825" y="222538"/>
                    <a:pt x="-3683" y="222538"/>
                  </a:cubicBezTo>
                  <a:cubicBezTo>
                    <a:pt x="-8071" y="222538"/>
                    <a:pt x="-5877" y="216687"/>
                    <a:pt x="-26" y="210103"/>
                  </a:cubicBezTo>
                  <a:close/>
                  <a:moveTo>
                    <a:pt x="105292" y="53566"/>
                  </a:moveTo>
                  <a:cubicBezTo>
                    <a:pt x="122845" y="34547"/>
                    <a:pt x="123576" y="31621"/>
                    <a:pt x="110412" y="38936"/>
                  </a:cubicBezTo>
                  <a:cubicBezTo>
                    <a:pt x="100904" y="43325"/>
                    <a:pt x="90665" y="53566"/>
                    <a:pt x="86276" y="61612"/>
                  </a:cubicBezTo>
                  <a:cubicBezTo>
                    <a:pt x="75306" y="82094"/>
                    <a:pt x="80425" y="79899"/>
                    <a:pt x="105292" y="535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2" name="Google Shape;1372;p60"/>
            <p:cNvSpPr/>
            <p:nvPr/>
          </p:nvSpPr>
          <p:spPr>
            <a:xfrm rot="10800000" flipH="1">
              <a:off x="4980655" y="3127811"/>
              <a:ext cx="29254" cy="17189"/>
            </a:xfrm>
            <a:custGeom>
              <a:avLst/>
              <a:gdLst/>
              <a:ahLst/>
              <a:cxnLst/>
              <a:rect l="l" t="t" r="r" b="b"/>
              <a:pathLst>
                <a:path w="29254" h="17189" extrusionOk="0">
                  <a:moveTo>
                    <a:pt x="-6147" y="12453"/>
                  </a:moveTo>
                  <a:cubicBezTo>
                    <a:pt x="-6147" y="10258"/>
                    <a:pt x="435" y="5138"/>
                    <a:pt x="8480" y="749"/>
                  </a:cubicBezTo>
                  <a:cubicBezTo>
                    <a:pt x="16526" y="-3640"/>
                    <a:pt x="23108" y="-5103"/>
                    <a:pt x="23108" y="-3640"/>
                  </a:cubicBezTo>
                  <a:cubicBezTo>
                    <a:pt x="23108" y="-1445"/>
                    <a:pt x="16526" y="3675"/>
                    <a:pt x="8480" y="8064"/>
                  </a:cubicBezTo>
                  <a:cubicBezTo>
                    <a:pt x="435" y="12453"/>
                    <a:pt x="-6147" y="13916"/>
                    <a:pt x="-6147" y="124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3" name="Google Shape;1373;p60"/>
            <p:cNvSpPr/>
            <p:nvPr/>
          </p:nvSpPr>
          <p:spPr>
            <a:xfrm rot="10800000" flipH="1">
              <a:off x="4997827" y="3228430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856" y="-2721"/>
                  </a:moveTo>
                  <a:cubicBezTo>
                    <a:pt x="2264" y="-4915"/>
                    <a:pt x="8846" y="-4184"/>
                    <a:pt x="11041" y="-1989"/>
                  </a:cubicBezTo>
                  <a:cubicBezTo>
                    <a:pt x="13966" y="205"/>
                    <a:pt x="9578" y="2400"/>
                    <a:pt x="1533" y="1668"/>
                  </a:cubicBezTo>
                  <a:cubicBezTo>
                    <a:pt x="-6512" y="1668"/>
                    <a:pt x="-8707" y="-526"/>
                    <a:pt x="-2856" y="-27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4" name="Google Shape;1374;p60"/>
            <p:cNvSpPr/>
            <p:nvPr/>
          </p:nvSpPr>
          <p:spPr>
            <a:xfrm rot="10800000" flipH="1">
              <a:off x="5027082" y="323574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892" y="-2710"/>
                  </a:moveTo>
                  <a:cubicBezTo>
                    <a:pt x="2228" y="-4904"/>
                    <a:pt x="8810" y="-4173"/>
                    <a:pt x="11005" y="-1978"/>
                  </a:cubicBezTo>
                  <a:cubicBezTo>
                    <a:pt x="13930" y="216"/>
                    <a:pt x="9542" y="2411"/>
                    <a:pt x="1497" y="1679"/>
                  </a:cubicBezTo>
                  <a:cubicBezTo>
                    <a:pt x="-6548" y="1679"/>
                    <a:pt x="-8743" y="-515"/>
                    <a:pt x="-2892" y="-27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5" name="Google Shape;1375;p60"/>
            <p:cNvSpPr/>
            <p:nvPr/>
          </p:nvSpPr>
          <p:spPr>
            <a:xfrm rot="10800000" flipH="1">
              <a:off x="4929458" y="3257282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080" y="14996"/>
                  </a:moveTo>
                  <a:cubicBezTo>
                    <a:pt x="-6080" y="13533"/>
                    <a:pt x="-229" y="7681"/>
                    <a:pt x="7085" y="2561"/>
                  </a:cubicBezTo>
                  <a:cubicBezTo>
                    <a:pt x="18056" y="-6949"/>
                    <a:pt x="18787" y="-6217"/>
                    <a:pt x="9279" y="5487"/>
                  </a:cubicBezTo>
                  <a:cubicBezTo>
                    <a:pt x="-229" y="17190"/>
                    <a:pt x="-6080" y="20848"/>
                    <a:pt x="-6080" y="149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6" name="Google Shape;1376;p60"/>
            <p:cNvSpPr/>
            <p:nvPr/>
          </p:nvSpPr>
          <p:spPr>
            <a:xfrm rot="10800000" flipH="1">
              <a:off x="3739079" y="3009128"/>
              <a:ext cx="19373" cy="13898"/>
            </a:xfrm>
            <a:custGeom>
              <a:avLst/>
              <a:gdLst/>
              <a:ahLst/>
              <a:cxnLst/>
              <a:rect l="l" t="t" r="r" b="b"/>
              <a:pathLst>
                <a:path w="19373" h="13898" extrusionOk="0">
                  <a:moveTo>
                    <a:pt x="941" y="2945"/>
                  </a:moveTo>
                  <a:cubicBezTo>
                    <a:pt x="-5642" y="-1444"/>
                    <a:pt x="-6373" y="-4369"/>
                    <a:pt x="-1253" y="-4369"/>
                  </a:cubicBezTo>
                  <a:cubicBezTo>
                    <a:pt x="3135" y="-4369"/>
                    <a:pt x="9717" y="-712"/>
                    <a:pt x="11911" y="2945"/>
                  </a:cubicBezTo>
                  <a:cubicBezTo>
                    <a:pt x="17762" y="11723"/>
                    <a:pt x="14837" y="11723"/>
                    <a:pt x="941" y="29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7" name="Google Shape;1377;p60"/>
            <p:cNvSpPr/>
            <p:nvPr/>
          </p:nvSpPr>
          <p:spPr>
            <a:xfrm rot="10800000" flipH="1">
              <a:off x="3756378" y="3016795"/>
              <a:ext cx="39454" cy="22180"/>
            </a:xfrm>
            <a:custGeom>
              <a:avLst/>
              <a:gdLst/>
              <a:ahLst/>
              <a:cxnLst/>
              <a:rect l="l" t="t" r="r" b="b"/>
              <a:pathLst>
                <a:path w="39454" h="22180" extrusionOk="0">
                  <a:moveTo>
                    <a:pt x="15789" y="11597"/>
                  </a:moveTo>
                  <a:cubicBezTo>
                    <a:pt x="-9809" y="1357"/>
                    <a:pt x="-12003" y="-10347"/>
                    <a:pt x="12863" y="-838"/>
                  </a:cubicBezTo>
                  <a:cubicBezTo>
                    <a:pt x="24565" y="3551"/>
                    <a:pt x="34805" y="10134"/>
                    <a:pt x="34805" y="13060"/>
                  </a:cubicBezTo>
                  <a:cubicBezTo>
                    <a:pt x="34805" y="19644"/>
                    <a:pt x="35536" y="19644"/>
                    <a:pt x="15789" y="115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" name="Google Shape;1378;p60"/>
            <p:cNvSpPr/>
            <p:nvPr/>
          </p:nvSpPr>
          <p:spPr>
            <a:xfrm rot="10800000" flipH="1">
              <a:off x="3803679" y="3030540"/>
              <a:ext cx="47575" cy="12996"/>
            </a:xfrm>
            <a:custGeom>
              <a:avLst/>
              <a:gdLst/>
              <a:ahLst/>
              <a:cxnLst/>
              <a:rect l="l" t="t" r="r" b="b"/>
              <a:pathLst>
                <a:path w="47575" h="12996" extrusionOk="0">
                  <a:moveTo>
                    <a:pt x="-3783" y="4468"/>
                  </a:moveTo>
                  <a:cubicBezTo>
                    <a:pt x="-858" y="2274"/>
                    <a:pt x="11575" y="-1384"/>
                    <a:pt x="25471" y="-2847"/>
                  </a:cubicBezTo>
                  <a:cubicBezTo>
                    <a:pt x="43756" y="-5773"/>
                    <a:pt x="46681" y="-4310"/>
                    <a:pt x="38636" y="811"/>
                  </a:cubicBezTo>
                  <a:cubicBezTo>
                    <a:pt x="26934" y="8857"/>
                    <a:pt x="-11097" y="11783"/>
                    <a:pt x="-3783" y="44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9" name="Google Shape;1379;p60"/>
            <p:cNvSpPr/>
            <p:nvPr/>
          </p:nvSpPr>
          <p:spPr>
            <a:xfrm rot="10800000" flipH="1">
              <a:off x="3585925" y="3176719"/>
              <a:ext cx="56315" cy="39655"/>
            </a:xfrm>
            <a:custGeom>
              <a:avLst/>
              <a:gdLst/>
              <a:ahLst/>
              <a:cxnLst/>
              <a:rect l="l" t="t" r="r" b="b"/>
              <a:pathLst>
                <a:path w="56315" h="39655" extrusionOk="0">
                  <a:moveTo>
                    <a:pt x="23345" y="29056"/>
                  </a:moveTo>
                  <a:cubicBezTo>
                    <a:pt x="17494" y="25398"/>
                    <a:pt x="16031" y="18815"/>
                    <a:pt x="18957" y="12963"/>
                  </a:cubicBezTo>
                  <a:cubicBezTo>
                    <a:pt x="23345" y="4917"/>
                    <a:pt x="22613" y="4185"/>
                    <a:pt x="14568" y="12232"/>
                  </a:cubicBezTo>
                  <a:cubicBezTo>
                    <a:pt x="2135" y="23935"/>
                    <a:pt x="-4447" y="23204"/>
                    <a:pt x="-4447" y="10769"/>
                  </a:cubicBezTo>
                  <a:cubicBezTo>
                    <a:pt x="-4447" y="4917"/>
                    <a:pt x="-59" y="1991"/>
                    <a:pt x="6523" y="4917"/>
                  </a:cubicBezTo>
                  <a:cubicBezTo>
                    <a:pt x="14568" y="7843"/>
                    <a:pt x="16031" y="5648"/>
                    <a:pt x="11643" y="-1667"/>
                  </a:cubicBezTo>
                  <a:cubicBezTo>
                    <a:pt x="8717" y="-7518"/>
                    <a:pt x="16031" y="-2398"/>
                    <a:pt x="28464" y="9306"/>
                  </a:cubicBezTo>
                  <a:cubicBezTo>
                    <a:pt x="41629" y="21741"/>
                    <a:pt x="51868" y="31982"/>
                    <a:pt x="51868" y="33445"/>
                  </a:cubicBezTo>
                  <a:cubicBezTo>
                    <a:pt x="51868" y="37833"/>
                    <a:pt x="33584" y="34908"/>
                    <a:pt x="23345" y="290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0" name="Google Shape;1380;p60"/>
            <p:cNvSpPr/>
            <p:nvPr/>
          </p:nvSpPr>
          <p:spPr>
            <a:xfrm rot="10800000" flipH="1">
              <a:off x="3513839" y="3250518"/>
              <a:ext cx="24950" cy="17898"/>
            </a:xfrm>
            <a:custGeom>
              <a:avLst/>
              <a:gdLst/>
              <a:ahLst/>
              <a:cxnLst/>
              <a:rect l="l" t="t" r="r" b="b"/>
              <a:pathLst>
                <a:path w="24950" h="17898" extrusionOk="0">
                  <a:moveTo>
                    <a:pt x="1192" y="8043"/>
                  </a:moveTo>
                  <a:cubicBezTo>
                    <a:pt x="-6853" y="2922"/>
                    <a:pt x="-6122" y="1459"/>
                    <a:pt x="3386" y="-2198"/>
                  </a:cubicBezTo>
                  <a:cubicBezTo>
                    <a:pt x="9968" y="-5124"/>
                    <a:pt x="13625" y="-4392"/>
                    <a:pt x="10700" y="-735"/>
                  </a:cubicBezTo>
                  <a:cubicBezTo>
                    <a:pt x="8505" y="2922"/>
                    <a:pt x="11431" y="8043"/>
                    <a:pt x="15819" y="9506"/>
                  </a:cubicBezTo>
                  <a:cubicBezTo>
                    <a:pt x="20939" y="11700"/>
                    <a:pt x="22402" y="13895"/>
                    <a:pt x="18013" y="13895"/>
                  </a:cubicBezTo>
                  <a:cubicBezTo>
                    <a:pt x="14356" y="13895"/>
                    <a:pt x="6311" y="11700"/>
                    <a:pt x="1192" y="80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1" name="Google Shape;1381;p60"/>
            <p:cNvSpPr/>
            <p:nvPr/>
          </p:nvSpPr>
          <p:spPr>
            <a:xfrm rot="10800000" flipH="1">
              <a:off x="6658367" y="3158895"/>
              <a:ext cx="19074" cy="31406"/>
            </a:xfrm>
            <a:custGeom>
              <a:avLst/>
              <a:gdLst/>
              <a:ahLst/>
              <a:cxnLst/>
              <a:rect l="l" t="t" r="r" b="b"/>
              <a:pathLst>
                <a:path w="19074" h="31406" extrusionOk="0">
                  <a:moveTo>
                    <a:pt x="-6683" y="19042"/>
                  </a:moveTo>
                  <a:cubicBezTo>
                    <a:pt x="-9609" y="12458"/>
                    <a:pt x="-8146" y="3681"/>
                    <a:pt x="-3758" y="-708"/>
                  </a:cubicBezTo>
                  <a:cubicBezTo>
                    <a:pt x="2093" y="-6560"/>
                    <a:pt x="2825" y="-5097"/>
                    <a:pt x="-832" y="5143"/>
                  </a:cubicBezTo>
                  <a:cubicBezTo>
                    <a:pt x="-4489" y="14653"/>
                    <a:pt x="-3758" y="17579"/>
                    <a:pt x="2093" y="13921"/>
                  </a:cubicBezTo>
                  <a:cubicBezTo>
                    <a:pt x="7213" y="10995"/>
                    <a:pt x="10870" y="11727"/>
                    <a:pt x="10870" y="16116"/>
                  </a:cubicBezTo>
                  <a:cubicBezTo>
                    <a:pt x="10870" y="29282"/>
                    <a:pt x="-2295" y="31477"/>
                    <a:pt x="-6683" y="190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2" name="Google Shape;1382;p60"/>
            <p:cNvSpPr/>
            <p:nvPr/>
          </p:nvSpPr>
          <p:spPr>
            <a:xfrm rot="10800000" flipH="1">
              <a:off x="6640915" y="3194178"/>
              <a:ext cx="28858" cy="67415"/>
            </a:xfrm>
            <a:custGeom>
              <a:avLst/>
              <a:gdLst/>
              <a:ahLst/>
              <a:cxnLst/>
              <a:rect l="l" t="t" r="r" b="b"/>
              <a:pathLst>
                <a:path w="28858" h="67415" extrusionOk="0">
                  <a:moveTo>
                    <a:pt x="-3843" y="61154"/>
                  </a:moveTo>
                  <a:cubicBezTo>
                    <a:pt x="-11889" y="52377"/>
                    <a:pt x="-8232" y="31895"/>
                    <a:pt x="2739" y="22386"/>
                  </a:cubicBezTo>
                  <a:cubicBezTo>
                    <a:pt x="9321" y="17265"/>
                    <a:pt x="12978" y="8488"/>
                    <a:pt x="10784" y="2636"/>
                  </a:cubicBezTo>
                  <a:cubicBezTo>
                    <a:pt x="8590" y="-3216"/>
                    <a:pt x="10053" y="-5411"/>
                    <a:pt x="13710" y="-3216"/>
                  </a:cubicBezTo>
                  <a:cubicBezTo>
                    <a:pt x="22486" y="2636"/>
                    <a:pt x="23217" y="22386"/>
                    <a:pt x="14441" y="22386"/>
                  </a:cubicBezTo>
                  <a:cubicBezTo>
                    <a:pt x="10784" y="22386"/>
                    <a:pt x="6396" y="28969"/>
                    <a:pt x="4202" y="37015"/>
                  </a:cubicBezTo>
                  <a:cubicBezTo>
                    <a:pt x="2008" y="45062"/>
                    <a:pt x="3470" y="50182"/>
                    <a:pt x="7127" y="47256"/>
                  </a:cubicBezTo>
                  <a:cubicBezTo>
                    <a:pt x="10784" y="45062"/>
                    <a:pt x="13710" y="46525"/>
                    <a:pt x="13710" y="50914"/>
                  </a:cubicBezTo>
                  <a:cubicBezTo>
                    <a:pt x="13710" y="60423"/>
                    <a:pt x="2739" y="67006"/>
                    <a:pt x="-3843" y="611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3" name="Google Shape;1383;p60"/>
            <p:cNvSpPr/>
            <p:nvPr/>
          </p:nvSpPr>
          <p:spPr>
            <a:xfrm rot="10800000" flipH="1">
              <a:off x="6635232" y="3236015"/>
              <a:ext cx="12339" cy="18060"/>
            </a:xfrm>
            <a:custGeom>
              <a:avLst/>
              <a:gdLst/>
              <a:ahLst/>
              <a:cxnLst/>
              <a:rect l="l" t="t" r="r" b="b"/>
              <a:pathLst>
                <a:path w="12339" h="18060" extrusionOk="0">
                  <a:moveTo>
                    <a:pt x="-5457" y="5385"/>
                  </a:moveTo>
                  <a:cubicBezTo>
                    <a:pt x="-3263" y="-1930"/>
                    <a:pt x="1125" y="-5587"/>
                    <a:pt x="3319" y="-3393"/>
                  </a:cubicBezTo>
                  <a:cubicBezTo>
                    <a:pt x="5513" y="-1198"/>
                    <a:pt x="3319" y="4654"/>
                    <a:pt x="-1800" y="9774"/>
                  </a:cubicBezTo>
                  <a:cubicBezTo>
                    <a:pt x="-9114" y="16357"/>
                    <a:pt x="-9846" y="15626"/>
                    <a:pt x="-5457" y="53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4" name="Google Shape;1384;p60"/>
            <p:cNvSpPr/>
            <p:nvPr/>
          </p:nvSpPr>
          <p:spPr>
            <a:xfrm rot="10800000" flipH="1">
              <a:off x="6626245" y="3251126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8163" y="19942"/>
                  </a:moveTo>
                  <a:cubicBezTo>
                    <a:pt x="-8163" y="16285"/>
                    <a:pt x="-4506" y="7507"/>
                    <a:pt x="-849" y="1655"/>
                  </a:cubicBezTo>
                  <a:cubicBezTo>
                    <a:pt x="2808" y="-4197"/>
                    <a:pt x="6464" y="-5660"/>
                    <a:pt x="6464" y="-2002"/>
                  </a:cubicBezTo>
                  <a:cubicBezTo>
                    <a:pt x="6464" y="2387"/>
                    <a:pt x="2808" y="10433"/>
                    <a:pt x="-849" y="16285"/>
                  </a:cubicBezTo>
                  <a:cubicBezTo>
                    <a:pt x="-4506" y="22137"/>
                    <a:pt x="-8163" y="24331"/>
                    <a:pt x="-8163" y="19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5" name="Google Shape;1385;p60"/>
            <p:cNvSpPr/>
            <p:nvPr/>
          </p:nvSpPr>
          <p:spPr>
            <a:xfrm rot="10800000" flipH="1">
              <a:off x="5084720" y="3155552"/>
              <a:ext cx="12339" cy="18060"/>
            </a:xfrm>
            <a:custGeom>
              <a:avLst/>
              <a:gdLst/>
              <a:ahLst/>
              <a:cxnLst/>
              <a:rect l="l" t="t" r="r" b="b"/>
              <a:pathLst>
                <a:path w="12339" h="18060" extrusionOk="0">
                  <a:moveTo>
                    <a:pt x="-3549" y="5264"/>
                  </a:moveTo>
                  <a:cubicBezTo>
                    <a:pt x="-1355" y="-2051"/>
                    <a:pt x="3033" y="-5708"/>
                    <a:pt x="5227" y="-3514"/>
                  </a:cubicBezTo>
                  <a:cubicBezTo>
                    <a:pt x="7421" y="-1319"/>
                    <a:pt x="5227" y="4533"/>
                    <a:pt x="108" y="9653"/>
                  </a:cubicBezTo>
                  <a:cubicBezTo>
                    <a:pt x="-7206" y="16236"/>
                    <a:pt x="-7938" y="15505"/>
                    <a:pt x="-3549" y="52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6" name="Google Shape;1386;p60"/>
            <p:cNvSpPr/>
            <p:nvPr/>
          </p:nvSpPr>
          <p:spPr>
            <a:xfrm rot="10800000" flipH="1">
              <a:off x="6721324" y="3096174"/>
              <a:ext cx="21561" cy="42982"/>
            </a:xfrm>
            <a:custGeom>
              <a:avLst/>
              <a:gdLst/>
              <a:ahLst/>
              <a:cxnLst/>
              <a:rect l="l" t="t" r="r" b="b"/>
              <a:pathLst>
                <a:path w="21561" h="42982" extrusionOk="0">
                  <a:moveTo>
                    <a:pt x="-8284" y="29988"/>
                  </a:moveTo>
                  <a:cubicBezTo>
                    <a:pt x="-8284" y="24868"/>
                    <a:pt x="-2433" y="13896"/>
                    <a:pt x="4149" y="5849"/>
                  </a:cubicBezTo>
                  <a:cubicBezTo>
                    <a:pt x="14388" y="-7317"/>
                    <a:pt x="15120" y="-7317"/>
                    <a:pt x="10731" y="4386"/>
                  </a:cubicBezTo>
                  <a:cubicBezTo>
                    <a:pt x="8537" y="11701"/>
                    <a:pt x="6343" y="22673"/>
                    <a:pt x="6343" y="28525"/>
                  </a:cubicBezTo>
                  <a:cubicBezTo>
                    <a:pt x="6343" y="34377"/>
                    <a:pt x="3418" y="38766"/>
                    <a:pt x="-971" y="38766"/>
                  </a:cubicBezTo>
                  <a:cubicBezTo>
                    <a:pt x="-4627" y="38766"/>
                    <a:pt x="-8284" y="34377"/>
                    <a:pt x="-8284" y="299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7" name="Google Shape;1387;p60"/>
            <p:cNvSpPr/>
            <p:nvPr/>
          </p:nvSpPr>
          <p:spPr>
            <a:xfrm rot="10800000" flipH="1">
              <a:off x="7016223" y="3176638"/>
              <a:ext cx="19189" cy="20093"/>
            </a:xfrm>
            <a:custGeom>
              <a:avLst/>
              <a:gdLst/>
              <a:ahLst/>
              <a:cxnLst/>
              <a:rect l="l" t="t" r="r" b="b"/>
              <a:pathLst>
                <a:path w="19189" h="20093" extrusionOk="0">
                  <a:moveTo>
                    <a:pt x="-6607" y="4276"/>
                  </a:moveTo>
                  <a:cubicBezTo>
                    <a:pt x="-10263" y="-5964"/>
                    <a:pt x="-9532" y="-6696"/>
                    <a:pt x="-24" y="1350"/>
                  </a:cubicBezTo>
                  <a:cubicBezTo>
                    <a:pt x="12409" y="11591"/>
                    <a:pt x="13872" y="15980"/>
                    <a:pt x="4364" y="15980"/>
                  </a:cubicBezTo>
                  <a:cubicBezTo>
                    <a:pt x="707" y="15980"/>
                    <a:pt x="-4412" y="10860"/>
                    <a:pt x="-6607" y="42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8" name="Google Shape;1388;p60"/>
            <p:cNvSpPr/>
            <p:nvPr/>
          </p:nvSpPr>
          <p:spPr>
            <a:xfrm rot="10800000" flipH="1">
              <a:off x="6955396" y="3198582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022" y="5399"/>
                  </a:moveTo>
                  <a:cubicBezTo>
                    <a:pt x="-11530" y="-6305"/>
                    <a:pt x="-10799" y="-7037"/>
                    <a:pt x="903" y="2473"/>
                  </a:cubicBezTo>
                  <a:cubicBezTo>
                    <a:pt x="12605" y="11982"/>
                    <a:pt x="16262" y="17834"/>
                    <a:pt x="10411" y="17834"/>
                  </a:cubicBezTo>
                  <a:cubicBezTo>
                    <a:pt x="8948" y="17834"/>
                    <a:pt x="3097" y="11982"/>
                    <a:pt x="-2022" y="53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9" name="Google Shape;1389;p60"/>
            <p:cNvSpPr/>
            <p:nvPr/>
          </p:nvSpPr>
          <p:spPr>
            <a:xfrm rot="10800000" flipH="1">
              <a:off x="6776720" y="3209931"/>
              <a:ext cx="24124" cy="39225"/>
            </a:xfrm>
            <a:custGeom>
              <a:avLst/>
              <a:gdLst/>
              <a:ahLst/>
              <a:cxnLst/>
              <a:rect l="l" t="t" r="r" b="b"/>
              <a:pathLst>
                <a:path w="24124" h="39225" extrusionOk="0">
                  <a:moveTo>
                    <a:pt x="-7434" y="24581"/>
                  </a:moveTo>
                  <a:cubicBezTo>
                    <a:pt x="-5240" y="16535"/>
                    <a:pt x="1342" y="6294"/>
                    <a:pt x="7925" y="1174"/>
                  </a:cubicBezTo>
                  <a:cubicBezTo>
                    <a:pt x="17433" y="-6873"/>
                    <a:pt x="18164" y="-6141"/>
                    <a:pt x="10850" y="7026"/>
                  </a:cubicBezTo>
                  <a:cubicBezTo>
                    <a:pt x="6462" y="15803"/>
                    <a:pt x="4268" y="24581"/>
                    <a:pt x="6462" y="26044"/>
                  </a:cubicBezTo>
                  <a:cubicBezTo>
                    <a:pt x="8656" y="28239"/>
                    <a:pt x="4999" y="31896"/>
                    <a:pt x="-120" y="34091"/>
                  </a:cubicBezTo>
                  <a:cubicBezTo>
                    <a:pt x="-8165" y="37016"/>
                    <a:pt x="-9628" y="34091"/>
                    <a:pt x="-7434" y="245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0" name="Google Shape;1390;p60"/>
            <p:cNvSpPr/>
            <p:nvPr/>
          </p:nvSpPr>
          <p:spPr>
            <a:xfrm rot="10800000" flipH="1">
              <a:off x="6895881" y="3229304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5338" y="-2948"/>
                  </a:moveTo>
                  <a:cubicBezTo>
                    <a:pt x="1244" y="-4411"/>
                    <a:pt x="12946" y="-4411"/>
                    <a:pt x="20260" y="-2948"/>
                  </a:cubicBezTo>
                  <a:cubicBezTo>
                    <a:pt x="26842" y="-754"/>
                    <a:pt x="20991" y="709"/>
                    <a:pt x="7095" y="709"/>
                  </a:cubicBezTo>
                  <a:cubicBezTo>
                    <a:pt x="-6801" y="709"/>
                    <a:pt x="-12652" y="-754"/>
                    <a:pt x="-5338" y="-29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1" name="Google Shape;1391;p60"/>
            <p:cNvSpPr/>
            <p:nvPr/>
          </p:nvSpPr>
          <p:spPr>
            <a:xfrm rot="10800000" flipH="1">
              <a:off x="6946281" y="3235179"/>
              <a:ext cx="46690" cy="31396"/>
            </a:xfrm>
            <a:custGeom>
              <a:avLst/>
              <a:gdLst/>
              <a:ahLst/>
              <a:cxnLst/>
              <a:rect l="l" t="t" r="r" b="b"/>
              <a:pathLst>
                <a:path w="46690" h="31396" extrusionOk="0">
                  <a:moveTo>
                    <a:pt x="7820" y="20088"/>
                  </a:moveTo>
                  <a:cubicBezTo>
                    <a:pt x="-11196" y="16430"/>
                    <a:pt x="-13390" y="14236"/>
                    <a:pt x="-225" y="13504"/>
                  </a:cubicBezTo>
                  <a:cubicBezTo>
                    <a:pt x="15134" y="12773"/>
                    <a:pt x="15865" y="11310"/>
                    <a:pt x="7088" y="338"/>
                  </a:cubicBezTo>
                  <a:cubicBezTo>
                    <a:pt x="1969" y="-6977"/>
                    <a:pt x="6357" y="-4783"/>
                    <a:pt x="17328" y="4727"/>
                  </a:cubicBezTo>
                  <a:cubicBezTo>
                    <a:pt x="33418" y="19356"/>
                    <a:pt x="42926" y="30329"/>
                    <a:pt x="35612" y="26671"/>
                  </a:cubicBezTo>
                  <a:cubicBezTo>
                    <a:pt x="34149" y="25940"/>
                    <a:pt x="21716" y="23014"/>
                    <a:pt x="7820" y="200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2" name="Google Shape;1392;p60"/>
            <p:cNvSpPr/>
            <p:nvPr/>
          </p:nvSpPr>
          <p:spPr>
            <a:xfrm rot="10800000" flipH="1">
              <a:off x="6896886" y="3257282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1950" y="5487"/>
                  </a:moveTo>
                  <a:cubicBezTo>
                    <a:pt x="-11458" y="-6217"/>
                    <a:pt x="-10727" y="-6949"/>
                    <a:pt x="975" y="2561"/>
                  </a:cubicBezTo>
                  <a:cubicBezTo>
                    <a:pt x="7557" y="7681"/>
                    <a:pt x="13408" y="13533"/>
                    <a:pt x="13408" y="14996"/>
                  </a:cubicBezTo>
                  <a:cubicBezTo>
                    <a:pt x="13408" y="20848"/>
                    <a:pt x="7557" y="17190"/>
                    <a:pt x="-1950" y="54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3" name="Google Shape;1393;p60"/>
            <p:cNvSpPr/>
            <p:nvPr/>
          </p:nvSpPr>
          <p:spPr>
            <a:xfrm rot="10800000" flipH="1">
              <a:off x="6838754" y="3295238"/>
              <a:ext cx="24918" cy="20216"/>
            </a:xfrm>
            <a:custGeom>
              <a:avLst/>
              <a:gdLst/>
              <a:ahLst/>
              <a:cxnLst/>
              <a:rect l="l" t="t" r="r" b="b"/>
              <a:pathLst>
                <a:path w="24918" h="20216" extrusionOk="0">
                  <a:moveTo>
                    <a:pt x="-65" y="6142"/>
                  </a:moveTo>
                  <a:cubicBezTo>
                    <a:pt x="7249" y="-1173"/>
                    <a:pt x="14562" y="-5562"/>
                    <a:pt x="16025" y="-3368"/>
                  </a:cubicBezTo>
                  <a:cubicBezTo>
                    <a:pt x="18219" y="-1173"/>
                    <a:pt x="12368" y="4679"/>
                    <a:pt x="3592" y="9799"/>
                  </a:cubicBezTo>
                  <a:cubicBezTo>
                    <a:pt x="-11767" y="19308"/>
                    <a:pt x="-11767" y="18577"/>
                    <a:pt x="-65" y="61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4" name="Google Shape;1394;p60"/>
            <p:cNvSpPr/>
            <p:nvPr/>
          </p:nvSpPr>
          <p:spPr>
            <a:xfrm rot="10800000" flipH="1">
              <a:off x="4914831" y="3308486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062" y="15073"/>
                  </a:moveTo>
                  <a:cubicBezTo>
                    <a:pt x="-6062" y="13610"/>
                    <a:pt x="-211" y="7758"/>
                    <a:pt x="7103" y="2638"/>
                  </a:cubicBezTo>
                  <a:cubicBezTo>
                    <a:pt x="18074" y="-6872"/>
                    <a:pt x="18805" y="-6140"/>
                    <a:pt x="9297" y="5564"/>
                  </a:cubicBezTo>
                  <a:cubicBezTo>
                    <a:pt x="-211" y="17267"/>
                    <a:pt x="-6062" y="20925"/>
                    <a:pt x="-6062" y="150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5" name="Google Shape;1395;p60"/>
            <p:cNvSpPr/>
            <p:nvPr/>
          </p:nvSpPr>
          <p:spPr>
            <a:xfrm rot="10800000" flipH="1">
              <a:off x="4018898" y="3103489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8930" y="12611"/>
                  </a:moveTo>
                  <a:lnTo>
                    <a:pt x="-4966" y="-4213"/>
                  </a:lnTo>
                  <a:lnTo>
                    <a:pt x="11856" y="9685"/>
                  </a:lnTo>
                  <a:cubicBezTo>
                    <a:pt x="27215" y="22852"/>
                    <a:pt x="31603" y="28704"/>
                    <a:pt x="25752" y="28704"/>
                  </a:cubicBezTo>
                  <a:cubicBezTo>
                    <a:pt x="24289" y="28704"/>
                    <a:pt x="16975" y="21389"/>
                    <a:pt x="8930" y="126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" name="Google Shape;1396;p60"/>
            <p:cNvSpPr/>
            <p:nvPr/>
          </p:nvSpPr>
          <p:spPr>
            <a:xfrm rot="10800000" flipH="1">
              <a:off x="3993332" y="3132930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1623" y="5300"/>
                  </a:moveTo>
                  <a:cubicBezTo>
                    <a:pt x="-7885" y="-6404"/>
                    <a:pt x="-7154" y="-7136"/>
                    <a:pt x="4548" y="2374"/>
                  </a:cubicBezTo>
                  <a:cubicBezTo>
                    <a:pt x="11130" y="7494"/>
                    <a:pt x="16981" y="13346"/>
                    <a:pt x="16981" y="14809"/>
                  </a:cubicBezTo>
                  <a:cubicBezTo>
                    <a:pt x="16981" y="20661"/>
                    <a:pt x="11130" y="17003"/>
                    <a:pt x="1623" y="53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7" name="Google Shape;1397;p60"/>
            <p:cNvSpPr/>
            <p:nvPr/>
          </p:nvSpPr>
          <p:spPr>
            <a:xfrm rot="10800000" flipH="1">
              <a:off x="3893392" y="3148291"/>
              <a:ext cx="56027" cy="32026"/>
            </a:xfrm>
            <a:custGeom>
              <a:avLst/>
              <a:gdLst/>
              <a:ahLst/>
              <a:cxnLst/>
              <a:rect l="l" t="t" r="r" b="b"/>
              <a:pathLst>
                <a:path w="56027" h="32026" extrusionOk="0">
                  <a:moveTo>
                    <a:pt x="14632" y="9773"/>
                  </a:moveTo>
                  <a:cubicBezTo>
                    <a:pt x="-3653" y="-467"/>
                    <a:pt x="-10235" y="-6319"/>
                    <a:pt x="4" y="-3393"/>
                  </a:cubicBezTo>
                  <a:cubicBezTo>
                    <a:pt x="18289" y="1727"/>
                    <a:pt x="51200" y="20746"/>
                    <a:pt x="51200" y="25866"/>
                  </a:cubicBezTo>
                  <a:cubicBezTo>
                    <a:pt x="51200" y="29523"/>
                    <a:pt x="51932" y="30255"/>
                    <a:pt x="14632" y="97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8" name="Google Shape;1398;p60"/>
            <p:cNvSpPr/>
            <p:nvPr/>
          </p:nvSpPr>
          <p:spPr>
            <a:xfrm rot="10800000" flipH="1">
              <a:off x="3781234" y="3140063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1884" y="5311"/>
                  </a:moveTo>
                  <a:cubicBezTo>
                    <a:pt x="-7624" y="-6393"/>
                    <a:pt x="-6893" y="-7125"/>
                    <a:pt x="4809" y="2385"/>
                  </a:cubicBezTo>
                  <a:cubicBezTo>
                    <a:pt x="16511" y="11894"/>
                    <a:pt x="20168" y="17746"/>
                    <a:pt x="14317" y="17746"/>
                  </a:cubicBezTo>
                  <a:cubicBezTo>
                    <a:pt x="12854" y="17746"/>
                    <a:pt x="7003" y="11894"/>
                    <a:pt x="1884" y="5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9" name="Google Shape;1399;p60"/>
            <p:cNvSpPr/>
            <p:nvPr/>
          </p:nvSpPr>
          <p:spPr>
            <a:xfrm rot="10800000" flipH="1">
              <a:off x="3783132" y="3152475"/>
              <a:ext cx="70288" cy="57079"/>
            </a:xfrm>
            <a:custGeom>
              <a:avLst/>
              <a:gdLst/>
              <a:ahLst/>
              <a:cxnLst/>
              <a:rect l="l" t="t" r="r" b="b"/>
              <a:pathLst>
                <a:path w="70288" h="57079" extrusionOk="0">
                  <a:moveTo>
                    <a:pt x="21894" y="47814"/>
                  </a:moveTo>
                  <a:cubicBezTo>
                    <a:pt x="16043" y="43425"/>
                    <a:pt x="6535" y="33184"/>
                    <a:pt x="684" y="25138"/>
                  </a:cubicBezTo>
                  <a:cubicBezTo>
                    <a:pt x="-8092" y="12703"/>
                    <a:pt x="-6629" y="13434"/>
                    <a:pt x="8729" y="27332"/>
                  </a:cubicBezTo>
                  <a:cubicBezTo>
                    <a:pt x="37253" y="52934"/>
                    <a:pt x="50418" y="47082"/>
                    <a:pt x="25551" y="20018"/>
                  </a:cubicBezTo>
                  <a:lnTo>
                    <a:pt x="4341" y="-4121"/>
                  </a:lnTo>
                  <a:lnTo>
                    <a:pt x="30671" y="20018"/>
                  </a:lnTo>
                  <a:cubicBezTo>
                    <a:pt x="44567" y="33184"/>
                    <a:pt x="59194" y="41231"/>
                    <a:pt x="62851" y="38305"/>
                  </a:cubicBezTo>
                  <a:cubicBezTo>
                    <a:pt x="65777" y="34647"/>
                    <a:pt x="66508" y="36110"/>
                    <a:pt x="64314" y="40499"/>
                  </a:cubicBezTo>
                  <a:cubicBezTo>
                    <a:pt x="57000" y="52934"/>
                    <a:pt x="33596" y="57323"/>
                    <a:pt x="21894" y="478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0" name="Google Shape;1400;p60"/>
            <p:cNvSpPr/>
            <p:nvPr/>
          </p:nvSpPr>
          <p:spPr>
            <a:xfrm rot="10800000" flipH="1">
              <a:off x="3703687" y="3169323"/>
              <a:ext cx="16068" cy="14629"/>
            </a:xfrm>
            <a:custGeom>
              <a:avLst/>
              <a:gdLst/>
              <a:ahLst/>
              <a:cxnLst/>
              <a:rect l="l" t="t" r="r" b="b"/>
              <a:pathLst>
                <a:path w="16068" h="14629" extrusionOk="0">
                  <a:moveTo>
                    <a:pt x="-3847" y="3187"/>
                  </a:moveTo>
                  <a:cubicBezTo>
                    <a:pt x="-6041" y="-471"/>
                    <a:pt x="-3116" y="-4128"/>
                    <a:pt x="3467" y="-4128"/>
                  </a:cubicBezTo>
                  <a:cubicBezTo>
                    <a:pt x="10049" y="-4128"/>
                    <a:pt x="12974" y="-471"/>
                    <a:pt x="10780" y="3187"/>
                  </a:cubicBezTo>
                  <a:cubicBezTo>
                    <a:pt x="8586" y="7576"/>
                    <a:pt x="4929" y="10502"/>
                    <a:pt x="3467" y="10502"/>
                  </a:cubicBezTo>
                  <a:cubicBezTo>
                    <a:pt x="2004" y="10502"/>
                    <a:pt x="-1653" y="7576"/>
                    <a:pt x="-3847" y="31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1" name="Google Shape;1401;p60"/>
            <p:cNvSpPr/>
            <p:nvPr/>
          </p:nvSpPr>
          <p:spPr>
            <a:xfrm rot="10800000" flipH="1">
              <a:off x="8996139" y="3206651"/>
              <a:ext cx="86009" cy="40569"/>
            </a:xfrm>
            <a:custGeom>
              <a:avLst/>
              <a:gdLst/>
              <a:ahLst/>
              <a:cxnLst/>
              <a:rect l="l" t="t" r="r" b="b"/>
              <a:pathLst>
                <a:path w="86009" h="40569" extrusionOk="0">
                  <a:moveTo>
                    <a:pt x="21546" y="14595"/>
                  </a:moveTo>
                  <a:cubicBezTo>
                    <a:pt x="-2589" y="2160"/>
                    <a:pt x="-16485" y="-5887"/>
                    <a:pt x="-9171" y="-3692"/>
                  </a:cubicBezTo>
                  <a:cubicBezTo>
                    <a:pt x="-1858" y="-766"/>
                    <a:pt x="17889" y="1428"/>
                    <a:pt x="34711" y="1428"/>
                  </a:cubicBezTo>
                  <a:cubicBezTo>
                    <a:pt x="55190" y="2160"/>
                    <a:pt x="59578" y="3623"/>
                    <a:pt x="47144" y="5817"/>
                  </a:cubicBezTo>
                  <a:cubicBezTo>
                    <a:pt x="29591" y="9475"/>
                    <a:pt x="29591" y="9475"/>
                    <a:pt x="54458" y="23373"/>
                  </a:cubicBezTo>
                  <a:cubicBezTo>
                    <a:pt x="95415" y="45317"/>
                    <a:pt x="69817" y="38002"/>
                    <a:pt x="21546" y="145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" name="Google Shape;1402;p60"/>
            <p:cNvSpPr/>
            <p:nvPr/>
          </p:nvSpPr>
          <p:spPr>
            <a:xfrm rot="10800000" flipH="1">
              <a:off x="8808284" y="3213800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545" y="-2743"/>
                  </a:moveTo>
                  <a:cubicBezTo>
                    <a:pt x="-2425" y="-4937"/>
                    <a:pt x="4157" y="-4206"/>
                    <a:pt x="6352" y="-2011"/>
                  </a:cubicBezTo>
                  <a:cubicBezTo>
                    <a:pt x="9277" y="183"/>
                    <a:pt x="4889" y="2378"/>
                    <a:pt x="-3156" y="1646"/>
                  </a:cubicBezTo>
                  <a:cubicBezTo>
                    <a:pt x="-11201" y="1646"/>
                    <a:pt x="-13396" y="-548"/>
                    <a:pt x="-7545" y="-27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" name="Google Shape;1403;p60"/>
            <p:cNvSpPr/>
            <p:nvPr/>
          </p:nvSpPr>
          <p:spPr>
            <a:xfrm rot="10800000" flipH="1">
              <a:off x="9099560" y="3215216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6641" y="-2970"/>
                  </a:moveTo>
                  <a:cubicBezTo>
                    <a:pt x="2136" y="-4433"/>
                    <a:pt x="15301" y="-4433"/>
                    <a:pt x="22614" y="-2970"/>
                  </a:cubicBezTo>
                  <a:cubicBezTo>
                    <a:pt x="29197" y="-775"/>
                    <a:pt x="21883" y="688"/>
                    <a:pt x="5793" y="-44"/>
                  </a:cubicBezTo>
                  <a:cubicBezTo>
                    <a:pt x="-10297" y="-44"/>
                    <a:pt x="-16148" y="-1507"/>
                    <a:pt x="-6641" y="-29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4" name="Google Shape;1404;p60"/>
            <p:cNvSpPr/>
            <p:nvPr/>
          </p:nvSpPr>
          <p:spPr>
            <a:xfrm rot="10800000" flipH="1">
              <a:off x="8837539" y="3221115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581" y="-2732"/>
                  </a:moveTo>
                  <a:cubicBezTo>
                    <a:pt x="-2461" y="-4926"/>
                    <a:pt x="4121" y="-4195"/>
                    <a:pt x="6316" y="-2000"/>
                  </a:cubicBezTo>
                  <a:cubicBezTo>
                    <a:pt x="9241" y="194"/>
                    <a:pt x="4853" y="2389"/>
                    <a:pt x="-3192" y="1657"/>
                  </a:cubicBezTo>
                  <a:cubicBezTo>
                    <a:pt x="-11237" y="1657"/>
                    <a:pt x="-13432" y="-537"/>
                    <a:pt x="-7581" y="-27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5" name="Google Shape;1405;p60"/>
            <p:cNvSpPr/>
            <p:nvPr/>
          </p:nvSpPr>
          <p:spPr>
            <a:xfrm rot="10800000" flipH="1">
              <a:off x="8887049" y="3222260"/>
              <a:ext cx="101175" cy="18117"/>
            </a:xfrm>
            <a:custGeom>
              <a:avLst/>
              <a:gdLst/>
              <a:ahLst/>
              <a:cxnLst/>
              <a:rect l="l" t="t" r="r" b="b"/>
              <a:pathLst>
                <a:path w="101175" h="18117" extrusionOk="0">
                  <a:moveTo>
                    <a:pt x="18860" y="8491"/>
                  </a:moveTo>
                  <a:cubicBezTo>
                    <a:pt x="5696" y="5565"/>
                    <a:pt x="-7469" y="444"/>
                    <a:pt x="-10395" y="-2482"/>
                  </a:cubicBezTo>
                  <a:cubicBezTo>
                    <a:pt x="-13320" y="-4676"/>
                    <a:pt x="-5275" y="-4676"/>
                    <a:pt x="6427" y="-1750"/>
                  </a:cubicBezTo>
                  <a:cubicBezTo>
                    <a:pt x="18860" y="1907"/>
                    <a:pt x="44458" y="4102"/>
                    <a:pt x="64206" y="4102"/>
                  </a:cubicBezTo>
                  <a:cubicBezTo>
                    <a:pt x="88341" y="4102"/>
                    <a:pt x="95655" y="5565"/>
                    <a:pt x="86147" y="9222"/>
                  </a:cubicBezTo>
                  <a:cubicBezTo>
                    <a:pt x="68594" y="15806"/>
                    <a:pt x="49578" y="15806"/>
                    <a:pt x="18860" y="84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6" name="Google Shape;1406;p60"/>
            <p:cNvSpPr/>
            <p:nvPr/>
          </p:nvSpPr>
          <p:spPr>
            <a:xfrm rot="10800000" flipH="1">
              <a:off x="8837361" y="3229122"/>
              <a:ext cx="41515" cy="12712"/>
            </a:xfrm>
            <a:custGeom>
              <a:avLst/>
              <a:gdLst/>
              <a:ahLst/>
              <a:cxnLst/>
              <a:rect l="l" t="t" r="r" b="b"/>
              <a:pathLst>
                <a:path w="41515" h="12712" extrusionOk="0">
                  <a:moveTo>
                    <a:pt x="1360" y="2638"/>
                  </a:moveTo>
                  <a:cubicBezTo>
                    <a:pt x="-16193" y="-3214"/>
                    <a:pt x="-15462" y="-3214"/>
                    <a:pt x="7211" y="-3945"/>
                  </a:cubicBezTo>
                  <a:cubicBezTo>
                    <a:pt x="19644" y="-4677"/>
                    <a:pt x="30615" y="-1019"/>
                    <a:pt x="30615" y="2638"/>
                  </a:cubicBezTo>
                  <a:cubicBezTo>
                    <a:pt x="30615" y="10684"/>
                    <a:pt x="26958" y="10684"/>
                    <a:pt x="1360" y="26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7" name="Google Shape;1407;p60"/>
            <p:cNvSpPr/>
            <p:nvPr/>
          </p:nvSpPr>
          <p:spPr>
            <a:xfrm rot="10800000" flipH="1">
              <a:off x="8706900" y="3243934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8431" y="-2926"/>
                  </a:moveTo>
                  <a:cubicBezTo>
                    <a:pt x="-4042" y="-4389"/>
                    <a:pt x="4734" y="-4389"/>
                    <a:pt x="9854" y="-2926"/>
                  </a:cubicBezTo>
                  <a:cubicBezTo>
                    <a:pt x="14242" y="-732"/>
                    <a:pt x="10585" y="731"/>
                    <a:pt x="346" y="731"/>
                  </a:cubicBezTo>
                  <a:cubicBezTo>
                    <a:pt x="-9893" y="731"/>
                    <a:pt x="-13550" y="-732"/>
                    <a:pt x="-8431" y="-29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8" name="Google Shape;1408;p60"/>
            <p:cNvSpPr/>
            <p:nvPr/>
          </p:nvSpPr>
          <p:spPr>
            <a:xfrm rot="10800000" flipH="1">
              <a:off x="8777796" y="3242471"/>
              <a:ext cx="55887" cy="10972"/>
            </a:xfrm>
            <a:custGeom>
              <a:avLst/>
              <a:gdLst/>
              <a:ahLst/>
              <a:cxnLst/>
              <a:rect l="l" t="t" r="r" b="b"/>
              <a:pathLst>
                <a:path w="55887" h="10972" extrusionOk="0">
                  <a:moveTo>
                    <a:pt x="-9953" y="1100"/>
                  </a:moveTo>
                  <a:cubicBezTo>
                    <a:pt x="-14341" y="-1826"/>
                    <a:pt x="-1908" y="-4021"/>
                    <a:pt x="17108" y="-4021"/>
                  </a:cubicBezTo>
                  <a:cubicBezTo>
                    <a:pt x="36123" y="-4021"/>
                    <a:pt x="48557" y="-1826"/>
                    <a:pt x="44168" y="1100"/>
                  </a:cubicBezTo>
                  <a:cubicBezTo>
                    <a:pt x="39049" y="4026"/>
                    <a:pt x="27347" y="6952"/>
                    <a:pt x="17108" y="6952"/>
                  </a:cubicBezTo>
                  <a:cubicBezTo>
                    <a:pt x="6868" y="6952"/>
                    <a:pt x="-4834" y="4026"/>
                    <a:pt x="-9953" y="11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9" name="Google Shape;1409;p60"/>
            <p:cNvSpPr/>
            <p:nvPr/>
          </p:nvSpPr>
          <p:spPr>
            <a:xfrm rot="10800000" flipH="1">
              <a:off x="9085324" y="3242471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5546" y="3297"/>
                  </a:moveTo>
                  <a:cubicBezTo>
                    <a:pt x="-11397" y="-361"/>
                    <a:pt x="-12859" y="-4018"/>
                    <a:pt x="-9203" y="-4018"/>
                  </a:cubicBezTo>
                  <a:cubicBezTo>
                    <a:pt x="-4814" y="-4018"/>
                    <a:pt x="3231" y="-361"/>
                    <a:pt x="9082" y="3297"/>
                  </a:cubicBezTo>
                  <a:cubicBezTo>
                    <a:pt x="14933" y="6954"/>
                    <a:pt x="17127" y="10612"/>
                    <a:pt x="12739" y="10612"/>
                  </a:cubicBezTo>
                  <a:cubicBezTo>
                    <a:pt x="9082" y="10612"/>
                    <a:pt x="305" y="6954"/>
                    <a:pt x="-5546" y="32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0" name="Google Shape;1410;p60"/>
            <p:cNvSpPr/>
            <p:nvPr/>
          </p:nvSpPr>
          <p:spPr>
            <a:xfrm rot="10800000" flipH="1">
              <a:off x="8937386" y="3249956"/>
              <a:ext cx="47122" cy="12377"/>
            </a:xfrm>
            <a:custGeom>
              <a:avLst/>
              <a:gdLst/>
              <a:ahLst/>
              <a:cxnLst/>
              <a:rect l="l" t="t" r="r" b="b"/>
              <a:pathLst>
                <a:path w="47122" h="12377" extrusionOk="0">
                  <a:moveTo>
                    <a:pt x="-11027" y="2688"/>
                  </a:moveTo>
                  <a:cubicBezTo>
                    <a:pt x="-11027" y="-238"/>
                    <a:pt x="675" y="-3164"/>
                    <a:pt x="14571" y="-3896"/>
                  </a:cubicBezTo>
                  <a:cubicBezTo>
                    <a:pt x="28467" y="-4627"/>
                    <a:pt x="37975" y="-1701"/>
                    <a:pt x="35781" y="1956"/>
                  </a:cubicBezTo>
                  <a:cubicBezTo>
                    <a:pt x="30661" y="10003"/>
                    <a:pt x="-11027" y="10734"/>
                    <a:pt x="-11027" y="26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1" name="Google Shape;1411;p60"/>
            <p:cNvSpPr/>
            <p:nvPr/>
          </p:nvSpPr>
          <p:spPr>
            <a:xfrm rot="10800000" flipH="1">
              <a:off x="8631873" y="3264416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4988" y="3330"/>
                  </a:moveTo>
                  <a:cubicBezTo>
                    <a:pt x="-10839" y="-328"/>
                    <a:pt x="-12301" y="-3985"/>
                    <a:pt x="-8645" y="-3985"/>
                  </a:cubicBezTo>
                  <a:cubicBezTo>
                    <a:pt x="-4256" y="-3985"/>
                    <a:pt x="3789" y="-328"/>
                    <a:pt x="9640" y="3330"/>
                  </a:cubicBezTo>
                  <a:cubicBezTo>
                    <a:pt x="15491" y="6987"/>
                    <a:pt x="17685" y="10645"/>
                    <a:pt x="13297" y="10645"/>
                  </a:cubicBezTo>
                  <a:cubicBezTo>
                    <a:pt x="9640" y="10645"/>
                    <a:pt x="863" y="6987"/>
                    <a:pt x="-4988" y="33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2" name="Google Shape;1412;p60"/>
            <p:cNvSpPr/>
            <p:nvPr/>
          </p:nvSpPr>
          <p:spPr>
            <a:xfrm rot="10800000" flipH="1">
              <a:off x="8678141" y="3265769"/>
              <a:ext cx="57789" cy="23695"/>
            </a:xfrm>
            <a:custGeom>
              <a:avLst/>
              <a:gdLst/>
              <a:ahLst/>
              <a:cxnLst/>
              <a:rect l="l" t="t" r="r" b="b"/>
              <a:pathLst>
                <a:path w="57789" h="23695" extrusionOk="0">
                  <a:moveTo>
                    <a:pt x="11565" y="10832"/>
                  </a:moveTo>
                  <a:cubicBezTo>
                    <a:pt x="-4525" y="5711"/>
                    <a:pt x="-14033" y="-141"/>
                    <a:pt x="-9644" y="-3067"/>
                  </a:cubicBezTo>
                  <a:cubicBezTo>
                    <a:pt x="-5256" y="-5993"/>
                    <a:pt x="10834" y="-1604"/>
                    <a:pt x="26193" y="6443"/>
                  </a:cubicBezTo>
                  <a:cubicBezTo>
                    <a:pt x="58373" y="22535"/>
                    <a:pt x="53254" y="23998"/>
                    <a:pt x="11565" y="108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3" name="Google Shape;1413;p60"/>
            <p:cNvSpPr/>
            <p:nvPr/>
          </p:nvSpPr>
          <p:spPr>
            <a:xfrm rot="10800000" flipH="1">
              <a:off x="8874022" y="3264416"/>
              <a:ext cx="17023" cy="14629"/>
            </a:xfrm>
            <a:custGeom>
              <a:avLst/>
              <a:gdLst/>
              <a:ahLst/>
              <a:cxnLst/>
              <a:rect l="l" t="t" r="r" b="b"/>
              <a:pathLst>
                <a:path w="17023" h="14629" extrusionOk="0">
                  <a:moveTo>
                    <a:pt x="-9732" y="3330"/>
                  </a:moveTo>
                  <a:cubicBezTo>
                    <a:pt x="-11927" y="-328"/>
                    <a:pt x="-11195" y="-3985"/>
                    <a:pt x="-6807" y="-3985"/>
                  </a:cubicBezTo>
                  <a:cubicBezTo>
                    <a:pt x="-3150" y="-3985"/>
                    <a:pt x="2701" y="-328"/>
                    <a:pt x="4895" y="3330"/>
                  </a:cubicBezTo>
                  <a:cubicBezTo>
                    <a:pt x="7089" y="7719"/>
                    <a:pt x="6358" y="10645"/>
                    <a:pt x="1970" y="10645"/>
                  </a:cubicBezTo>
                  <a:cubicBezTo>
                    <a:pt x="-1687" y="10645"/>
                    <a:pt x="-7538" y="7719"/>
                    <a:pt x="-9732" y="33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4" name="Google Shape;1414;p60"/>
            <p:cNvSpPr/>
            <p:nvPr/>
          </p:nvSpPr>
          <p:spPr>
            <a:xfrm rot="10800000" flipH="1">
              <a:off x="8900818" y="3264416"/>
              <a:ext cx="19012" cy="14629"/>
            </a:xfrm>
            <a:custGeom>
              <a:avLst/>
              <a:gdLst/>
              <a:ahLst/>
              <a:cxnLst/>
              <a:rect l="l" t="t" r="r" b="b"/>
              <a:pathLst>
                <a:path w="19012" h="14629" extrusionOk="0">
                  <a:moveTo>
                    <a:pt x="-10965" y="3330"/>
                  </a:moveTo>
                  <a:cubicBezTo>
                    <a:pt x="-10965" y="-328"/>
                    <a:pt x="-8039" y="-3985"/>
                    <a:pt x="-4382" y="-3985"/>
                  </a:cubicBezTo>
                  <a:cubicBezTo>
                    <a:pt x="6" y="-3985"/>
                    <a:pt x="5126" y="-328"/>
                    <a:pt x="7320" y="3330"/>
                  </a:cubicBezTo>
                  <a:cubicBezTo>
                    <a:pt x="9514" y="7719"/>
                    <a:pt x="6588" y="10645"/>
                    <a:pt x="737" y="10645"/>
                  </a:cubicBezTo>
                  <a:cubicBezTo>
                    <a:pt x="-5845" y="10645"/>
                    <a:pt x="-10965" y="7719"/>
                    <a:pt x="-10965" y="33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5" name="Google Shape;1415;p60"/>
            <p:cNvSpPr/>
            <p:nvPr/>
          </p:nvSpPr>
          <p:spPr>
            <a:xfrm rot="10800000" flipH="1">
              <a:off x="9015970" y="3269423"/>
              <a:ext cx="253653" cy="16246"/>
            </a:xfrm>
            <a:custGeom>
              <a:avLst/>
              <a:gdLst/>
              <a:ahLst/>
              <a:cxnLst/>
              <a:rect l="l" t="t" r="r" b="b"/>
              <a:pathLst>
                <a:path w="253653" h="16246" extrusionOk="0">
                  <a:moveTo>
                    <a:pt x="-10114" y="11426"/>
                  </a:moveTo>
                  <a:cubicBezTo>
                    <a:pt x="3782" y="9232"/>
                    <a:pt x="5245" y="7037"/>
                    <a:pt x="-2800" y="1185"/>
                  </a:cubicBezTo>
                  <a:cubicBezTo>
                    <a:pt x="-10846" y="-4667"/>
                    <a:pt x="-10114" y="-5398"/>
                    <a:pt x="125" y="-1741"/>
                  </a:cubicBezTo>
                  <a:cubicBezTo>
                    <a:pt x="7439" y="454"/>
                    <a:pt x="68874" y="3380"/>
                    <a:pt x="135429" y="3380"/>
                  </a:cubicBezTo>
                  <a:cubicBezTo>
                    <a:pt x="290480" y="4843"/>
                    <a:pt x="274390" y="8500"/>
                    <a:pt x="103980" y="11426"/>
                  </a:cubicBezTo>
                  <a:cubicBezTo>
                    <a:pt x="31574" y="12889"/>
                    <a:pt x="-19622" y="12157"/>
                    <a:pt x="-10114" y="114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6" name="Google Shape;1416;p60"/>
            <p:cNvSpPr/>
            <p:nvPr/>
          </p:nvSpPr>
          <p:spPr>
            <a:xfrm rot="10800000" flipH="1">
              <a:off x="8787351" y="3273194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8530" y="-2882"/>
                  </a:moveTo>
                  <a:cubicBezTo>
                    <a:pt x="-4141" y="-4345"/>
                    <a:pt x="4635" y="-4345"/>
                    <a:pt x="9755" y="-2882"/>
                  </a:cubicBezTo>
                  <a:cubicBezTo>
                    <a:pt x="14143" y="-688"/>
                    <a:pt x="10486" y="775"/>
                    <a:pt x="247" y="775"/>
                  </a:cubicBezTo>
                  <a:cubicBezTo>
                    <a:pt x="-9992" y="775"/>
                    <a:pt x="-13649" y="-688"/>
                    <a:pt x="-8530" y="-2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7" name="Google Shape;1417;p60"/>
            <p:cNvSpPr/>
            <p:nvPr/>
          </p:nvSpPr>
          <p:spPr>
            <a:xfrm rot="10800000" flipH="1">
              <a:off x="8820367" y="3279045"/>
              <a:ext cx="39855" cy="12435"/>
            </a:xfrm>
            <a:custGeom>
              <a:avLst/>
              <a:gdLst/>
              <a:ahLst/>
              <a:cxnLst/>
              <a:rect l="l" t="t" r="r" b="b"/>
              <a:pathLst>
                <a:path w="39855" h="12435" extrusionOk="0">
                  <a:moveTo>
                    <a:pt x="-10879" y="2619"/>
                  </a:moveTo>
                  <a:cubicBezTo>
                    <a:pt x="-10879" y="-1039"/>
                    <a:pt x="-1371" y="-3965"/>
                    <a:pt x="11063" y="-3965"/>
                  </a:cubicBezTo>
                  <a:cubicBezTo>
                    <a:pt x="22765" y="-3965"/>
                    <a:pt x="30810" y="-1039"/>
                    <a:pt x="28616" y="2619"/>
                  </a:cubicBezTo>
                  <a:cubicBezTo>
                    <a:pt x="26422" y="5545"/>
                    <a:pt x="16914" y="8471"/>
                    <a:pt x="6674" y="8471"/>
                  </a:cubicBezTo>
                  <a:cubicBezTo>
                    <a:pt x="-2833" y="8471"/>
                    <a:pt x="-10879" y="5545"/>
                    <a:pt x="-10879" y="26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8" name="Google Shape;1418;p60"/>
            <p:cNvSpPr/>
            <p:nvPr/>
          </p:nvSpPr>
          <p:spPr>
            <a:xfrm rot="10800000" flipH="1">
              <a:off x="9301692" y="3280508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7887" y="-2871"/>
                  </a:moveTo>
                  <a:cubicBezTo>
                    <a:pt x="-1305" y="-4334"/>
                    <a:pt x="8934" y="-4334"/>
                    <a:pt x="14054" y="-2871"/>
                  </a:cubicBezTo>
                  <a:cubicBezTo>
                    <a:pt x="18442" y="-677"/>
                    <a:pt x="13322" y="786"/>
                    <a:pt x="889" y="786"/>
                  </a:cubicBezTo>
                  <a:cubicBezTo>
                    <a:pt x="-10813" y="786"/>
                    <a:pt x="-15201" y="-677"/>
                    <a:pt x="-7887" y="-28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9" name="Google Shape;1419;p60"/>
            <p:cNvSpPr/>
            <p:nvPr/>
          </p:nvSpPr>
          <p:spPr>
            <a:xfrm rot="10800000" flipH="1">
              <a:off x="8639186" y="3286360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4997" y="3363"/>
                  </a:moveTo>
                  <a:cubicBezTo>
                    <a:pt x="-10848" y="-295"/>
                    <a:pt x="-12310" y="-3952"/>
                    <a:pt x="-8654" y="-3952"/>
                  </a:cubicBezTo>
                  <a:cubicBezTo>
                    <a:pt x="-4265" y="-3952"/>
                    <a:pt x="3780" y="-295"/>
                    <a:pt x="9631" y="3363"/>
                  </a:cubicBezTo>
                  <a:cubicBezTo>
                    <a:pt x="15482" y="7020"/>
                    <a:pt x="17676" y="10678"/>
                    <a:pt x="13288" y="10678"/>
                  </a:cubicBezTo>
                  <a:cubicBezTo>
                    <a:pt x="9631" y="10678"/>
                    <a:pt x="854" y="7020"/>
                    <a:pt x="-4997" y="33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0" name="Google Shape;1420;p60"/>
            <p:cNvSpPr/>
            <p:nvPr/>
          </p:nvSpPr>
          <p:spPr>
            <a:xfrm rot="10800000" flipH="1">
              <a:off x="8974680" y="3287092"/>
              <a:ext cx="33844" cy="13260"/>
            </a:xfrm>
            <a:custGeom>
              <a:avLst/>
              <a:gdLst/>
              <a:ahLst/>
              <a:cxnLst/>
              <a:rect l="l" t="t" r="r" b="b"/>
              <a:pathLst>
                <a:path w="33844" h="13260" extrusionOk="0">
                  <a:moveTo>
                    <a:pt x="-819" y="2726"/>
                  </a:moveTo>
                  <a:cubicBezTo>
                    <a:pt x="-14715" y="-3126"/>
                    <a:pt x="-14715" y="-3858"/>
                    <a:pt x="644" y="-3858"/>
                  </a:cubicBezTo>
                  <a:cubicBezTo>
                    <a:pt x="9421" y="-4589"/>
                    <a:pt x="18928" y="-932"/>
                    <a:pt x="21123" y="2726"/>
                  </a:cubicBezTo>
                  <a:cubicBezTo>
                    <a:pt x="26242" y="11503"/>
                    <a:pt x="19660" y="11503"/>
                    <a:pt x="-819" y="2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" name="Google Shape;1421;p60"/>
            <p:cNvSpPr/>
            <p:nvPr/>
          </p:nvSpPr>
          <p:spPr>
            <a:xfrm rot="10800000" flipH="1">
              <a:off x="9195913" y="328694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8022" y="-2633"/>
                  </a:moveTo>
                  <a:cubicBezTo>
                    <a:pt x="-2902" y="-4827"/>
                    <a:pt x="3680" y="-4096"/>
                    <a:pt x="5875" y="-1901"/>
                  </a:cubicBezTo>
                  <a:cubicBezTo>
                    <a:pt x="8800" y="293"/>
                    <a:pt x="4412" y="2488"/>
                    <a:pt x="-3633" y="1756"/>
                  </a:cubicBezTo>
                  <a:cubicBezTo>
                    <a:pt x="-11678" y="1756"/>
                    <a:pt x="-13873" y="-438"/>
                    <a:pt x="-8022" y="-26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2" name="Google Shape;1422;p60"/>
            <p:cNvSpPr/>
            <p:nvPr/>
          </p:nvSpPr>
          <p:spPr>
            <a:xfrm rot="10800000" flipH="1">
              <a:off x="8493279" y="3297332"/>
              <a:ext cx="319773" cy="107635"/>
            </a:xfrm>
            <a:custGeom>
              <a:avLst/>
              <a:gdLst/>
              <a:ahLst/>
              <a:cxnLst/>
              <a:rect l="l" t="t" r="r" b="b"/>
              <a:pathLst>
                <a:path w="319773" h="107635" extrusionOk="0">
                  <a:moveTo>
                    <a:pt x="150417" y="92798"/>
                  </a:moveTo>
                  <a:cubicBezTo>
                    <a:pt x="140178" y="86946"/>
                    <a:pt x="118237" y="69390"/>
                    <a:pt x="102147" y="54761"/>
                  </a:cubicBezTo>
                  <a:cubicBezTo>
                    <a:pt x="77280" y="32085"/>
                    <a:pt x="66309" y="26964"/>
                    <a:pt x="38517" y="25501"/>
                  </a:cubicBezTo>
                  <a:cubicBezTo>
                    <a:pt x="7068" y="24770"/>
                    <a:pt x="6337" y="24770"/>
                    <a:pt x="33398" y="21844"/>
                  </a:cubicBezTo>
                  <a:cubicBezTo>
                    <a:pt x="71429" y="17455"/>
                    <a:pt x="59727" y="5020"/>
                    <a:pt x="18770" y="5020"/>
                  </a:cubicBezTo>
                  <a:cubicBezTo>
                    <a:pt x="-22918" y="5020"/>
                    <a:pt x="-19261" y="-1563"/>
                    <a:pt x="23158" y="-3758"/>
                  </a:cubicBezTo>
                  <a:cubicBezTo>
                    <a:pt x="45831" y="-4489"/>
                    <a:pt x="56802" y="-1563"/>
                    <a:pt x="61921" y="7214"/>
                  </a:cubicBezTo>
                  <a:cubicBezTo>
                    <a:pt x="65578" y="13798"/>
                    <a:pt x="75817" y="19650"/>
                    <a:pt x="84594" y="19650"/>
                  </a:cubicBezTo>
                  <a:cubicBezTo>
                    <a:pt x="96296" y="19650"/>
                    <a:pt x="97759" y="21844"/>
                    <a:pt x="91176" y="26233"/>
                  </a:cubicBezTo>
                  <a:cubicBezTo>
                    <a:pt x="83131" y="31353"/>
                    <a:pt x="83862" y="33548"/>
                    <a:pt x="93370" y="37205"/>
                  </a:cubicBezTo>
                  <a:cubicBezTo>
                    <a:pt x="99953" y="39400"/>
                    <a:pt x="112386" y="41594"/>
                    <a:pt x="121163" y="42326"/>
                  </a:cubicBezTo>
                  <a:cubicBezTo>
                    <a:pt x="136521" y="42326"/>
                    <a:pt x="136521" y="43057"/>
                    <a:pt x="122625" y="48909"/>
                  </a:cubicBezTo>
                  <a:cubicBezTo>
                    <a:pt x="109461" y="54761"/>
                    <a:pt x="109461" y="55492"/>
                    <a:pt x="121163" y="55492"/>
                  </a:cubicBezTo>
                  <a:cubicBezTo>
                    <a:pt x="128476" y="56224"/>
                    <a:pt x="132133" y="59881"/>
                    <a:pt x="129939" y="64270"/>
                  </a:cubicBezTo>
                  <a:cubicBezTo>
                    <a:pt x="127013" y="67927"/>
                    <a:pt x="135059" y="75242"/>
                    <a:pt x="147492" y="80363"/>
                  </a:cubicBezTo>
                  <a:cubicBezTo>
                    <a:pt x="159925" y="84752"/>
                    <a:pt x="170165" y="90603"/>
                    <a:pt x="170165" y="92798"/>
                  </a:cubicBezTo>
                  <a:cubicBezTo>
                    <a:pt x="170165" y="94992"/>
                    <a:pt x="190643" y="94992"/>
                    <a:pt x="215510" y="94261"/>
                  </a:cubicBezTo>
                  <a:cubicBezTo>
                    <a:pt x="258661" y="91335"/>
                    <a:pt x="260124" y="90603"/>
                    <a:pt x="243302" y="81094"/>
                  </a:cubicBezTo>
                  <a:cubicBezTo>
                    <a:pt x="233063" y="75974"/>
                    <a:pt x="208927" y="70853"/>
                    <a:pt x="188449" y="70122"/>
                  </a:cubicBezTo>
                  <a:cubicBezTo>
                    <a:pt x="155537" y="68659"/>
                    <a:pt x="154806" y="67927"/>
                    <a:pt x="179672" y="65733"/>
                  </a:cubicBezTo>
                  <a:lnTo>
                    <a:pt x="207465" y="62807"/>
                  </a:lnTo>
                  <a:lnTo>
                    <a:pt x="178210" y="40863"/>
                  </a:lnTo>
                  <a:cubicBezTo>
                    <a:pt x="161388" y="29159"/>
                    <a:pt x="140910" y="18918"/>
                    <a:pt x="132133" y="18918"/>
                  </a:cubicBezTo>
                  <a:cubicBezTo>
                    <a:pt x="118968" y="18187"/>
                    <a:pt x="118237" y="17455"/>
                    <a:pt x="128476" y="14529"/>
                  </a:cubicBezTo>
                  <a:cubicBezTo>
                    <a:pt x="135790" y="12335"/>
                    <a:pt x="138715" y="7214"/>
                    <a:pt x="136521" y="2825"/>
                  </a:cubicBezTo>
                  <a:cubicBezTo>
                    <a:pt x="133596" y="-2295"/>
                    <a:pt x="140910" y="2825"/>
                    <a:pt x="153343" y="14529"/>
                  </a:cubicBezTo>
                  <a:cubicBezTo>
                    <a:pt x="167970" y="28427"/>
                    <a:pt x="183329" y="34279"/>
                    <a:pt x="203808" y="35011"/>
                  </a:cubicBezTo>
                  <a:cubicBezTo>
                    <a:pt x="226480" y="36474"/>
                    <a:pt x="227943" y="37205"/>
                    <a:pt x="211853" y="39400"/>
                  </a:cubicBezTo>
                  <a:cubicBezTo>
                    <a:pt x="192106" y="42326"/>
                    <a:pt x="191374" y="43057"/>
                    <a:pt x="204539" y="52566"/>
                  </a:cubicBezTo>
                  <a:cubicBezTo>
                    <a:pt x="211853" y="58418"/>
                    <a:pt x="229406" y="63539"/>
                    <a:pt x="243302" y="64270"/>
                  </a:cubicBezTo>
                  <a:cubicBezTo>
                    <a:pt x="260124" y="65002"/>
                    <a:pt x="263780" y="66464"/>
                    <a:pt x="254273" y="69390"/>
                  </a:cubicBezTo>
                  <a:cubicBezTo>
                    <a:pt x="242571" y="72316"/>
                    <a:pt x="246227" y="75974"/>
                    <a:pt x="274020" y="88409"/>
                  </a:cubicBezTo>
                  <a:lnTo>
                    <a:pt x="309126" y="103770"/>
                  </a:lnTo>
                  <a:lnTo>
                    <a:pt x="238914" y="103770"/>
                  </a:lnTo>
                  <a:cubicBezTo>
                    <a:pt x="190643" y="103770"/>
                    <a:pt x="163582" y="100113"/>
                    <a:pt x="150417" y="92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3" name="Google Shape;1423;p60"/>
            <p:cNvSpPr/>
            <p:nvPr/>
          </p:nvSpPr>
          <p:spPr>
            <a:xfrm rot="10800000" flipH="1">
              <a:off x="8874108" y="329426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626" y="-2622"/>
                  </a:moveTo>
                  <a:cubicBezTo>
                    <a:pt x="-2506" y="-4816"/>
                    <a:pt x="4076" y="-4085"/>
                    <a:pt x="6271" y="-1890"/>
                  </a:cubicBezTo>
                  <a:cubicBezTo>
                    <a:pt x="9196" y="304"/>
                    <a:pt x="4808" y="2499"/>
                    <a:pt x="-3237" y="1767"/>
                  </a:cubicBezTo>
                  <a:cubicBezTo>
                    <a:pt x="-11282" y="1767"/>
                    <a:pt x="-13477" y="-427"/>
                    <a:pt x="-7626" y="-26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60"/>
            <p:cNvSpPr/>
            <p:nvPr/>
          </p:nvSpPr>
          <p:spPr>
            <a:xfrm rot="10800000" flipH="1">
              <a:off x="9116610" y="3295138"/>
              <a:ext cx="44645" cy="11886"/>
            </a:xfrm>
            <a:custGeom>
              <a:avLst/>
              <a:gdLst/>
              <a:ahLst/>
              <a:cxnLst/>
              <a:rect l="l" t="t" r="r" b="b"/>
              <a:pathLst>
                <a:path w="44645" h="11886" extrusionOk="0">
                  <a:moveTo>
                    <a:pt x="-3969" y="2094"/>
                  </a:moveTo>
                  <a:cubicBezTo>
                    <a:pt x="-22254" y="-5952"/>
                    <a:pt x="-3238" y="-5952"/>
                    <a:pt x="21629" y="2094"/>
                  </a:cubicBezTo>
                  <a:cubicBezTo>
                    <a:pt x="36256" y="6483"/>
                    <a:pt x="36988" y="7946"/>
                    <a:pt x="25286" y="7946"/>
                  </a:cubicBezTo>
                  <a:cubicBezTo>
                    <a:pt x="17241" y="7946"/>
                    <a:pt x="4076" y="5751"/>
                    <a:pt x="-3969" y="20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5" name="Google Shape;1425;p60"/>
            <p:cNvSpPr/>
            <p:nvPr/>
          </p:nvSpPr>
          <p:spPr>
            <a:xfrm rot="10800000" flipH="1">
              <a:off x="8602618" y="3300990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4952" y="3385"/>
                  </a:moveTo>
                  <a:cubicBezTo>
                    <a:pt x="-10803" y="-273"/>
                    <a:pt x="-12265" y="-3930"/>
                    <a:pt x="-8609" y="-3930"/>
                  </a:cubicBezTo>
                  <a:cubicBezTo>
                    <a:pt x="-4220" y="-3930"/>
                    <a:pt x="3825" y="-273"/>
                    <a:pt x="9676" y="3385"/>
                  </a:cubicBezTo>
                  <a:cubicBezTo>
                    <a:pt x="15527" y="7042"/>
                    <a:pt x="17721" y="10700"/>
                    <a:pt x="13333" y="10700"/>
                  </a:cubicBezTo>
                  <a:cubicBezTo>
                    <a:pt x="9676" y="10700"/>
                    <a:pt x="899" y="7042"/>
                    <a:pt x="-4952" y="33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6" name="Google Shape;1426;p60"/>
            <p:cNvSpPr/>
            <p:nvPr/>
          </p:nvSpPr>
          <p:spPr>
            <a:xfrm rot="10800000" flipH="1">
              <a:off x="8924947" y="3302175"/>
              <a:ext cx="48108" cy="18377"/>
            </a:xfrm>
            <a:custGeom>
              <a:avLst/>
              <a:gdLst/>
              <a:ahLst/>
              <a:cxnLst/>
              <a:rect l="l" t="t" r="r" b="b"/>
              <a:pathLst>
                <a:path w="48108" h="18377" extrusionOk="0">
                  <a:moveTo>
                    <a:pt x="1427" y="9054"/>
                  </a:moveTo>
                  <a:cubicBezTo>
                    <a:pt x="-16125" y="3934"/>
                    <a:pt x="-16125" y="3934"/>
                    <a:pt x="8010" y="-1186"/>
                  </a:cubicBezTo>
                  <a:cubicBezTo>
                    <a:pt x="21906" y="-4112"/>
                    <a:pt x="34339" y="-4844"/>
                    <a:pt x="36533" y="-2649"/>
                  </a:cubicBezTo>
                  <a:cubicBezTo>
                    <a:pt x="38728" y="-455"/>
                    <a:pt x="34339" y="1008"/>
                    <a:pt x="26294" y="1008"/>
                  </a:cubicBezTo>
                  <a:cubicBezTo>
                    <a:pt x="14592" y="1008"/>
                    <a:pt x="13861" y="2471"/>
                    <a:pt x="23369" y="8323"/>
                  </a:cubicBezTo>
                  <a:cubicBezTo>
                    <a:pt x="35802" y="16369"/>
                    <a:pt x="28488" y="16369"/>
                    <a:pt x="1427" y="90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7" name="Google Shape;1427;p60"/>
            <p:cNvSpPr/>
            <p:nvPr/>
          </p:nvSpPr>
          <p:spPr>
            <a:xfrm rot="10800000" flipH="1">
              <a:off x="9026423" y="3302994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6551" y="-2838"/>
                  </a:moveTo>
                  <a:cubicBezTo>
                    <a:pt x="2226" y="-4301"/>
                    <a:pt x="15391" y="-4301"/>
                    <a:pt x="22704" y="-2838"/>
                  </a:cubicBezTo>
                  <a:cubicBezTo>
                    <a:pt x="29287" y="-643"/>
                    <a:pt x="21973" y="820"/>
                    <a:pt x="5883" y="88"/>
                  </a:cubicBezTo>
                  <a:cubicBezTo>
                    <a:pt x="-10207" y="88"/>
                    <a:pt x="-16058" y="-1375"/>
                    <a:pt x="-6551" y="-2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8" name="Google Shape;1428;p60"/>
            <p:cNvSpPr/>
            <p:nvPr/>
          </p:nvSpPr>
          <p:spPr>
            <a:xfrm rot="10800000" flipH="1">
              <a:off x="8808284" y="330889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545" y="-2600"/>
                  </a:moveTo>
                  <a:cubicBezTo>
                    <a:pt x="-2425" y="-4794"/>
                    <a:pt x="4157" y="-4063"/>
                    <a:pt x="6352" y="-1868"/>
                  </a:cubicBezTo>
                  <a:cubicBezTo>
                    <a:pt x="9277" y="326"/>
                    <a:pt x="4889" y="2521"/>
                    <a:pt x="-3156" y="1789"/>
                  </a:cubicBezTo>
                  <a:cubicBezTo>
                    <a:pt x="-11201" y="1789"/>
                    <a:pt x="-13396" y="-405"/>
                    <a:pt x="-7545" y="-26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" name="Google Shape;1429;p60"/>
            <p:cNvSpPr/>
            <p:nvPr/>
          </p:nvSpPr>
          <p:spPr>
            <a:xfrm rot="10800000" flipH="1">
              <a:off x="9020849" y="3308795"/>
              <a:ext cx="81461" cy="32809"/>
            </a:xfrm>
            <a:custGeom>
              <a:avLst/>
              <a:gdLst/>
              <a:ahLst/>
              <a:cxnLst/>
              <a:rect l="l" t="t" r="r" b="b"/>
              <a:pathLst>
                <a:path w="81461" h="32809" extrusionOk="0">
                  <a:moveTo>
                    <a:pt x="44347" y="18423"/>
                  </a:moveTo>
                  <a:cubicBezTo>
                    <a:pt x="34108" y="12571"/>
                    <a:pt x="16555" y="8182"/>
                    <a:pt x="5584" y="7450"/>
                  </a:cubicBezTo>
                  <a:cubicBezTo>
                    <a:pt x="-6117" y="7450"/>
                    <a:pt x="-13431" y="4524"/>
                    <a:pt x="-10506" y="135"/>
                  </a:cubicBezTo>
                  <a:cubicBezTo>
                    <a:pt x="-4655" y="-9374"/>
                    <a:pt x="26794" y="-1328"/>
                    <a:pt x="55318" y="16228"/>
                  </a:cubicBezTo>
                  <a:cubicBezTo>
                    <a:pt x="80916" y="31589"/>
                    <a:pt x="71408" y="33784"/>
                    <a:pt x="44347" y="184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0" name="Google Shape;1430;p60"/>
            <p:cNvSpPr/>
            <p:nvPr/>
          </p:nvSpPr>
          <p:spPr>
            <a:xfrm rot="10800000" flipH="1">
              <a:off x="9264750" y="3310499"/>
              <a:ext cx="76907" cy="4023"/>
            </a:xfrm>
            <a:custGeom>
              <a:avLst/>
              <a:gdLst/>
              <a:ahLst/>
              <a:cxnLst/>
              <a:rect l="l" t="t" r="r" b="b"/>
              <a:pathLst>
                <a:path w="76907" h="4023" extrusionOk="0">
                  <a:moveTo>
                    <a:pt x="-3843" y="-2826"/>
                  </a:moveTo>
                  <a:cubicBezTo>
                    <a:pt x="12979" y="-4289"/>
                    <a:pt x="40771" y="-4289"/>
                    <a:pt x="58324" y="-2826"/>
                  </a:cubicBezTo>
                  <a:cubicBezTo>
                    <a:pt x="75146" y="-1363"/>
                    <a:pt x="61250" y="99"/>
                    <a:pt x="26875" y="99"/>
                  </a:cubicBezTo>
                  <a:cubicBezTo>
                    <a:pt x="-7500" y="99"/>
                    <a:pt x="-21396" y="-1363"/>
                    <a:pt x="-3843" y="-28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1" name="Google Shape;1431;p60"/>
            <p:cNvSpPr/>
            <p:nvPr/>
          </p:nvSpPr>
          <p:spPr>
            <a:xfrm rot="10800000" flipH="1">
              <a:off x="8552304" y="332352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230" y="-2578"/>
                  </a:moveTo>
                  <a:cubicBezTo>
                    <a:pt x="-2110" y="-4772"/>
                    <a:pt x="4472" y="-4041"/>
                    <a:pt x="6667" y="-1846"/>
                  </a:cubicBezTo>
                  <a:cubicBezTo>
                    <a:pt x="9592" y="348"/>
                    <a:pt x="5204" y="2543"/>
                    <a:pt x="-2841" y="1811"/>
                  </a:cubicBezTo>
                  <a:cubicBezTo>
                    <a:pt x="-10886" y="1811"/>
                    <a:pt x="-13081" y="-383"/>
                    <a:pt x="-7230" y="-25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2" name="Google Shape;1432;p60"/>
            <p:cNvSpPr/>
            <p:nvPr/>
          </p:nvSpPr>
          <p:spPr>
            <a:xfrm rot="10800000" flipH="1">
              <a:off x="8861175" y="3323300"/>
              <a:ext cx="39574" cy="11337"/>
            </a:xfrm>
            <a:custGeom>
              <a:avLst/>
              <a:gdLst/>
              <a:ahLst/>
              <a:cxnLst/>
              <a:rect l="l" t="t" r="r" b="b"/>
              <a:pathLst>
                <a:path w="39574" h="11337" extrusionOk="0">
                  <a:moveTo>
                    <a:pt x="-10780" y="1953"/>
                  </a:moveTo>
                  <a:cubicBezTo>
                    <a:pt x="-12243" y="-973"/>
                    <a:pt x="-2735" y="-3899"/>
                    <a:pt x="11161" y="-3899"/>
                  </a:cubicBezTo>
                  <a:cubicBezTo>
                    <a:pt x="25788" y="-3899"/>
                    <a:pt x="32371" y="-1704"/>
                    <a:pt x="26520" y="1953"/>
                  </a:cubicBezTo>
                  <a:cubicBezTo>
                    <a:pt x="14818" y="9268"/>
                    <a:pt x="-5661" y="9268"/>
                    <a:pt x="-10780" y="19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3" name="Google Shape;1433;p60"/>
            <p:cNvSpPr/>
            <p:nvPr/>
          </p:nvSpPr>
          <p:spPr>
            <a:xfrm rot="10800000" flipH="1">
              <a:off x="8983814" y="332352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761" y="-2578"/>
                  </a:moveTo>
                  <a:cubicBezTo>
                    <a:pt x="-2641" y="-4772"/>
                    <a:pt x="3941" y="-4041"/>
                    <a:pt x="6136" y="-1846"/>
                  </a:cubicBezTo>
                  <a:cubicBezTo>
                    <a:pt x="9061" y="348"/>
                    <a:pt x="4673" y="2543"/>
                    <a:pt x="-3372" y="1811"/>
                  </a:cubicBezTo>
                  <a:cubicBezTo>
                    <a:pt x="-11417" y="1811"/>
                    <a:pt x="-13612" y="-383"/>
                    <a:pt x="-7761" y="-25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4" name="Google Shape;1434;p60"/>
            <p:cNvSpPr/>
            <p:nvPr/>
          </p:nvSpPr>
          <p:spPr>
            <a:xfrm rot="10800000" flipH="1">
              <a:off x="8552223" y="3337747"/>
              <a:ext cx="32605" cy="14446"/>
            </a:xfrm>
            <a:custGeom>
              <a:avLst/>
              <a:gdLst/>
              <a:ahLst/>
              <a:cxnLst/>
              <a:rect l="l" t="t" r="r" b="b"/>
              <a:pathLst>
                <a:path w="32605" h="14446" extrusionOk="0">
                  <a:moveTo>
                    <a:pt x="-9352" y="3440"/>
                  </a:moveTo>
                  <a:cubicBezTo>
                    <a:pt x="-7157" y="-217"/>
                    <a:pt x="2350" y="-3875"/>
                    <a:pt x="11127" y="-3875"/>
                  </a:cubicBezTo>
                  <a:cubicBezTo>
                    <a:pt x="24292" y="-3875"/>
                    <a:pt x="25023" y="-2412"/>
                    <a:pt x="16246" y="3440"/>
                  </a:cubicBezTo>
                  <a:cubicBezTo>
                    <a:pt x="1619" y="12949"/>
                    <a:pt x="-15203" y="12949"/>
                    <a:pt x="-9352" y="34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5" name="Google Shape;1435;p60"/>
            <p:cNvSpPr/>
            <p:nvPr/>
          </p:nvSpPr>
          <p:spPr>
            <a:xfrm rot="10800000" flipH="1">
              <a:off x="8786343" y="333815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518" y="-2556"/>
                  </a:moveTo>
                  <a:cubicBezTo>
                    <a:pt x="-2398" y="-4750"/>
                    <a:pt x="4184" y="-4019"/>
                    <a:pt x="6379" y="-1824"/>
                  </a:cubicBezTo>
                  <a:cubicBezTo>
                    <a:pt x="9304" y="370"/>
                    <a:pt x="4916" y="2565"/>
                    <a:pt x="-3129" y="1833"/>
                  </a:cubicBezTo>
                  <a:cubicBezTo>
                    <a:pt x="-11174" y="1833"/>
                    <a:pt x="-13369" y="-361"/>
                    <a:pt x="-7518" y="-25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6" name="Google Shape;1436;p60"/>
            <p:cNvSpPr/>
            <p:nvPr/>
          </p:nvSpPr>
          <p:spPr>
            <a:xfrm rot="10800000" flipH="1">
              <a:off x="8805739" y="3338201"/>
              <a:ext cx="42177" cy="18013"/>
            </a:xfrm>
            <a:custGeom>
              <a:avLst/>
              <a:gdLst/>
              <a:ahLst/>
              <a:cxnLst/>
              <a:rect l="l" t="t" r="r" b="b"/>
              <a:pathLst>
                <a:path w="42177" h="18013" extrusionOk="0">
                  <a:moveTo>
                    <a:pt x="5960" y="7464"/>
                  </a:moveTo>
                  <a:cubicBezTo>
                    <a:pt x="-3548" y="3807"/>
                    <a:pt x="-10862" y="-582"/>
                    <a:pt x="-10862" y="-2045"/>
                  </a:cubicBezTo>
                  <a:cubicBezTo>
                    <a:pt x="-10862" y="-7897"/>
                    <a:pt x="25707" y="1612"/>
                    <a:pt x="30095" y="8196"/>
                  </a:cubicBezTo>
                  <a:cubicBezTo>
                    <a:pt x="34483" y="16242"/>
                    <a:pt x="27169" y="16242"/>
                    <a:pt x="5960" y="74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7" name="Google Shape;1437;p60"/>
            <p:cNvSpPr/>
            <p:nvPr/>
          </p:nvSpPr>
          <p:spPr>
            <a:xfrm rot="10800000" flipH="1">
              <a:off x="8937261" y="3347663"/>
              <a:ext cx="75460" cy="23765"/>
            </a:xfrm>
            <a:custGeom>
              <a:avLst/>
              <a:gdLst/>
              <a:ahLst/>
              <a:cxnLst/>
              <a:rect l="l" t="t" r="r" b="b"/>
              <a:pathLst>
                <a:path w="75460" h="23765" extrusionOk="0">
                  <a:moveTo>
                    <a:pt x="14679" y="15382"/>
                  </a:moveTo>
                  <a:cubicBezTo>
                    <a:pt x="27113" y="10262"/>
                    <a:pt x="25650" y="8799"/>
                    <a:pt x="3709" y="1484"/>
                  </a:cubicBezTo>
                  <a:cubicBezTo>
                    <a:pt x="-22621" y="-6562"/>
                    <a:pt x="-16038" y="-5831"/>
                    <a:pt x="42472" y="5873"/>
                  </a:cubicBezTo>
                  <a:cubicBezTo>
                    <a:pt x="74652" y="12456"/>
                    <a:pt x="70995" y="19040"/>
                    <a:pt x="34426" y="19771"/>
                  </a:cubicBezTo>
                  <a:cubicBezTo>
                    <a:pt x="11754" y="20503"/>
                    <a:pt x="5172" y="18308"/>
                    <a:pt x="14679" y="153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8" name="Google Shape;1438;p60"/>
            <p:cNvSpPr/>
            <p:nvPr/>
          </p:nvSpPr>
          <p:spPr>
            <a:xfrm rot="10800000" flipH="1">
              <a:off x="8859481" y="335278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608" y="-2534"/>
                  </a:moveTo>
                  <a:cubicBezTo>
                    <a:pt x="-2488" y="-4728"/>
                    <a:pt x="4094" y="-3997"/>
                    <a:pt x="6289" y="-1802"/>
                  </a:cubicBezTo>
                  <a:cubicBezTo>
                    <a:pt x="9214" y="392"/>
                    <a:pt x="4826" y="2587"/>
                    <a:pt x="-3219" y="1855"/>
                  </a:cubicBezTo>
                  <a:cubicBezTo>
                    <a:pt x="-11264" y="1855"/>
                    <a:pt x="-13459" y="-339"/>
                    <a:pt x="-7608" y="-25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9" name="Google Shape;1439;p60"/>
            <p:cNvSpPr/>
            <p:nvPr/>
          </p:nvSpPr>
          <p:spPr>
            <a:xfrm rot="10800000" flipH="1">
              <a:off x="8757811" y="3360240"/>
              <a:ext cx="40614" cy="16657"/>
            </a:xfrm>
            <a:custGeom>
              <a:avLst/>
              <a:gdLst/>
              <a:ahLst/>
              <a:cxnLst/>
              <a:rect l="l" t="t" r="r" b="b"/>
              <a:pathLst>
                <a:path w="40614" h="16657" extrusionOk="0">
                  <a:moveTo>
                    <a:pt x="5677" y="8429"/>
                  </a:moveTo>
                  <a:cubicBezTo>
                    <a:pt x="-5293" y="6966"/>
                    <a:pt x="-12607" y="2577"/>
                    <a:pt x="-10413" y="-349"/>
                  </a:cubicBezTo>
                  <a:cubicBezTo>
                    <a:pt x="-6025" y="-8395"/>
                    <a:pt x="29813" y="-1080"/>
                    <a:pt x="29813" y="6966"/>
                  </a:cubicBezTo>
                  <a:cubicBezTo>
                    <a:pt x="29813" y="10624"/>
                    <a:pt x="29081" y="12818"/>
                    <a:pt x="28350" y="12818"/>
                  </a:cubicBezTo>
                  <a:cubicBezTo>
                    <a:pt x="26887" y="12086"/>
                    <a:pt x="17379" y="9892"/>
                    <a:pt x="5677" y="8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0" name="Google Shape;1440;p60"/>
            <p:cNvSpPr/>
            <p:nvPr/>
          </p:nvSpPr>
          <p:spPr>
            <a:xfrm rot="10800000" flipH="1">
              <a:off x="8896049" y="3360097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653" y="-2523"/>
                  </a:moveTo>
                  <a:cubicBezTo>
                    <a:pt x="-2533" y="-4717"/>
                    <a:pt x="4049" y="-3986"/>
                    <a:pt x="6244" y="-1791"/>
                  </a:cubicBezTo>
                  <a:cubicBezTo>
                    <a:pt x="9169" y="403"/>
                    <a:pt x="4781" y="2598"/>
                    <a:pt x="-3264" y="1866"/>
                  </a:cubicBezTo>
                  <a:cubicBezTo>
                    <a:pt x="-11309" y="1866"/>
                    <a:pt x="-13504" y="-328"/>
                    <a:pt x="-7653" y="-25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1" name="Google Shape;1441;p60"/>
            <p:cNvSpPr/>
            <p:nvPr/>
          </p:nvSpPr>
          <p:spPr>
            <a:xfrm rot="10800000" flipH="1">
              <a:off x="8412461" y="3366823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4718" y="3484"/>
                  </a:moveTo>
                  <a:cubicBezTo>
                    <a:pt x="1133" y="-174"/>
                    <a:pt x="9910" y="-3831"/>
                    <a:pt x="13567" y="-3831"/>
                  </a:cubicBezTo>
                  <a:cubicBezTo>
                    <a:pt x="17955" y="-3831"/>
                    <a:pt x="15761" y="-174"/>
                    <a:pt x="9910" y="3484"/>
                  </a:cubicBezTo>
                  <a:cubicBezTo>
                    <a:pt x="4059" y="7141"/>
                    <a:pt x="-3986" y="10799"/>
                    <a:pt x="-8375" y="10799"/>
                  </a:cubicBezTo>
                  <a:cubicBezTo>
                    <a:pt x="-12031" y="10799"/>
                    <a:pt x="-10569" y="7141"/>
                    <a:pt x="-4718" y="34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2" name="Google Shape;1442;p60"/>
            <p:cNvSpPr/>
            <p:nvPr/>
          </p:nvSpPr>
          <p:spPr>
            <a:xfrm rot="10800000" flipH="1">
              <a:off x="8819394" y="3375601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7705" y="-2728"/>
                  </a:moveTo>
                  <a:cubicBezTo>
                    <a:pt x="-1123" y="-4191"/>
                    <a:pt x="10579" y="-4191"/>
                    <a:pt x="17893" y="-2728"/>
                  </a:cubicBezTo>
                  <a:cubicBezTo>
                    <a:pt x="24475" y="-534"/>
                    <a:pt x="18624" y="929"/>
                    <a:pt x="4728" y="929"/>
                  </a:cubicBezTo>
                  <a:cubicBezTo>
                    <a:pt x="-9168" y="929"/>
                    <a:pt x="-15019" y="-534"/>
                    <a:pt x="-7705" y="-27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3" name="Google Shape;1443;p60"/>
            <p:cNvSpPr/>
            <p:nvPr/>
          </p:nvSpPr>
          <p:spPr>
            <a:xfrm rot="10800000" flipH="1">
              <a:off x="8874578" y="3378680"/>
              <a:ext cx="49247" cy="13728"/>
            </a:xfrm>
            <a:custGeom>
              <a:avLst/>
              <a:gdLst/>
              <a:ahLst/>
              <a:cxnLst/>
              <a:rect l="l" t="t" r="r" b="b"/>
              <a:pathLst>
                <a:path w="49247" h="13728" extrusionOk="0">
                  <a:moveTo>
                    <a:pt x="15289" y="8604"/>
                  </a:moveTo>
                  <a:cubicBezTo>
                    <a:pt x="5049" y="7141"/>
                    <a:pt x="-5921" y="2752"/>
                    <a:pt x="-10310" y="-906"/>
                  </a:cubicBezTo>
                  <a:cubicBezTo>
                    <a:pt x="-16892" y="-7489"/>
                    <a:pt x="29185" y="-1637"/>
                    <a:pt x="36498" y="4215"/>
                  </a:cubicBezTo>
                  <a:cubicBezTo>
                    <a:pt x="42349" y="9335"/>
                    <a:pt x="33573" y="11530"/>
                    <a:pt x="15289" y="86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4" name="Google Shape;1444;p60"/>
            <p:cNvSpPr/>
            <p:nvPr/>
          </p:nvSpPr>
          <p:spPr>
            <a:xfrm rot="10800000" flipH="1">
              <a:off x="8672710" y="3390231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7113" y="-2706"/>
                  </a:moveTo>
                  <a:cubicBezTo>
                    <a:pt x="-531" y="-4169"/>
                    <a:pt x="9708" y="-4169"/>
                    <a:pt x="14828" y="-2706"/>
                  </a:cubicBezTo>
                  <a:cubicBezTo>
                    <a:pt x="19216" y="-512"/>
                    <a:pt x="14096" y="951"/>
                    <a:pt x="1663" y="951"/>
                  </a:cubicBezTo>
                  <a:cubicBezTo>
                    <a:pt x="-10039" y="951"/>
                    <a:pt x="-14427" y="-512"/>
                    <a:pt x="-7113" y="-27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5" name="Google Shape;1445;p60"/>
            <p:cNvSpPr/>
            <p:nvPr/>
          </p:nvSpPr>
          <p:spPr>
            <a:xfrm rot="10800000" flipH="1">
              <a:off x="8389711" y="3396083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-962" y="4196"/>
                  </a:moveTo>
                  <a:cubicBezTo>
                    <a:pt x="-14127" y="-6044"/>
                    <a:pt x="-14127" y="-6044"/>
                    <a:pt x="3426" y="2002"/>
                  </a:cubicBezTo>
                  <a:cubicBezTo>
                    <a:pt x="26099" y="12243"/>
                    <a:pt x="29756" y="15900"/>
                    <a:pt x="20979" y="15900"/>
                  </a:cubicBezTo>
                  <a:cubicBezTo>
                    <a:pt x="16591" y="15900"/>
                    <a:pt x="7083" y="10780"/>
                    <a:pt x="-962" y="41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" name="Google Shape;1446;p60"/>
            <p:cNvSpPr/>
            <p:nvPr/>
          </p:nvSpPr>
          <p:spPr>
            <a:xfrm rot="10800000" flipH="1">
              <a:off x="8442981" y="3396083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9673" y="335"/>
                  </a:moveTo>
                  <a:cubicBezTo>
                    <a:pt x="-11867" y="-4054"/>
                    <a:pt x="-8941" y="-4786"/>
                    <a:pt x="-3090" y="-2591"/>
                  </a:cubicBezTo>
                  <a:cubicBezTo>
                    <a:pt x="10074" y="2529"/>
                    <a:pt x="12268" y="7650"/>
                    <a:pt x="2029" y="7650"/>
                  </a:cubicBezTo>
                  <a:cubicBezTo>
                    <a:pt x="-2359" y="7650"/>
                    <a:pt x="-7479" y="4724"/>
                    <a:pt x="-9673" y="3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7" name="Google Shape;1447;p60"/>
            <p:cNvSpPr/>
            <p:nvPr/>
          </p:nvSpPr>
          <p:spPr>
            <a:xfrm rot="10800000" flipH="1">
              <a:off x="7009267" y="3287922"/>
              <a:ext cx="90735" cy="41067"/>
            </a:xfrm>
            <a:custGeom>
              <a:avLst/>
              <a:gdLst/>
              <a:ahLst/>
              <a:cxnLst/>
              <a:rect l="l" t="t" r="r" b="b"/>
              <a:pathLst>
                <a:path w="90735" h="41067" extrusionOk="0">
                  <a:moveTo>
                    <a:pt x="22986" y="18218"/>
                  </a:moveTo>
                  <a:cubicBezTo>
                    <a:pt x="3970" y="8709"/>
                    <a:pt x="-10657" y="-1532"/>
                    <a:pt x="-8463" y="-3726"/>
                  </a:cubicBezTo>
                  <a:cubicBezTo>
                    <a:pt x="-6269" y="-5189"/>
                    <a:pt x="11284" y="1394"/>
                    <a:pt x="30300" y="10903"/>
                  </a:cubicBezTo>
                  <a:cubicBezTo>
                    <a:pt x="49316" y="21144"/>
                    <a:pt x="69794" y="27728"/>
                    <a:pt x="75645" y="25533"/>
                  </a:cubicBezTo>
                  <a:cubicBezTo>
                    <a:pt x="81496" y="23339"/>
                    <a:pt x="83690" y="25533"/>
                    <a:pt x="80765" y="30653"/>
                  </a:cubicBezTo>
                  <a:cubicBezTo>
                    <a:pt x="73451" y="41626"/>
                    <a:pt x="63943" y="39431"/>
                    <a:pt x="22986" y="182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8" name="Google Shape;1448;p60"/>
            <p:cNvSpPr/>
            <p:nvPr/>
          </p:nvSpPr>
          <p:spPr>
            <a:xfrm rot="10800000" flipH="1">
              <a:off x="7106646" y="3338832"/>
              <a:ext cx="67300" cy="17750"/>
            </a:xfrm>
            <a:custGeom>
              <a:avLst/>
              <a:gdLst/>
              <a:ahLst/>
              <a:cxnLst/>
              <a:rect l="l" t="t" r="r" b="b"/>
              <a:pathLst>
                <a:path w="67300" h="17750" extrusionOk="0">
                  <a:moveTo>
                    <a:pt x="19849" y="7102"/>
                  </a:moveTo>
                  <a:cubicBezTo>
                    <a:pt x="-20376" y="-2408"/>
                    <a:pt x="-18914" y="-3871"/>
                    <a:pt x="28626" y="-3871"/>
                  </a:cubicBezTo>
                  <a:cubicBezTo>
                    <a:pt x="51298" y="-3871"/>
                    <a:pt x="63732" y="-2408"/>
                    <a:pt x="56418" y="-945"/>
                  </a:cubicBezTo>
                  <a:cubicBezTo>
                    <a:pt x="45447" y="1250"/>
                    <a:pt x="44716" y="3444"/>
                    <a:pt x="52761" y="8564"/>
                  </a:cubicBezTo>
                  <a:cubicBezTo>
                    <a:pt x="65194" y="15879"/>
                    <a:pt x="57881" y="15879"/>
                    <a:pt x="19849" y="71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" name="Google Shape;1449;p60"/>
            <p:cNvSpPr/>
            <p:nvPr/>
          </p:nvSpPr>
          <p:spPr>
            <a:xfrm rot="10800000" flipH="1">
              <a:off x="7430922" y="3372131"/>
              <a:ext cx="56577" cy="31177"/>
            </a:xfrm>
            <a:custGeom>
              <a:avLst/>
              <a:gdLst/>
              <a:ahLst/>
              <a:cxnLst/>
              <a:rect l="l" t="t" r="r" b="b"/>
              <a:pathLst>
                <a:path w="56577" h="31177" extrusionOk="0">
                  <a:moveTo>
                    <a:pt x="5283" y="24628"/>
                  </a:moveTo>
                  <a:cubicBezTo>
                    <a:pt x="-4956" y="21702"/>
                    <a:pt x="-8613" y="19508"/>
                    <a:pt x="-2762" y="18776"/>
                  </a:cubicBezTo>
                  <a:cubicBezTo>
                    <a:pt x="5283" y="18045"/>
                    <a:pt x="5283" y="15850"/>
                    <a:pt x="-2762" y="5609"/>
                  </a:cubicBezTo>
                  <a:cubicBezTo>
                    <a:pt x="-12270" y="-6826"/>
                    <a:pt x="-11539" y="-6826"/>
                    <a:pt x="1626" y="4878"/>
                  </a:cubicBezTo>
                  <a:cubicBezTo>
                    <a:pt x="9671" y="11461"/>
                    <a:pt x="24299" y="18045"/>
                    <a:pt x="34538" y="19508"/>
                  </a:cubicBezTo>
                  <a:cubicBezTo>
                    <a:pt x="50628" y="21702"/>
                    <a:pt x="51360" y="22433"/>
                    <a:pt x="38195" y="26091"/>
                  </a:cubicBezTo>
                  <a:cubicBezTo>
                    <a:pt x="30150" y="28285"/>
                    <a:pt x="15522" y="27554"/>
                    <a:pt x="5283" y="246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0" name="Google Shape;1450;p60"/>
            <p:cNvSpPr/>
            <p:nvPr/>
          </p:nvSpPr>
          <p:spPr>
            <a:xfrm rot="10800000" flipH="1">
              <a:off x="7213718" y="3378714"/>
              <a:ext cx="114248" cy="38870"/>
            </a:xfrm>
            <a:custGeom>
              <a:avLst/>
              <a:gdLst/>
              <a:ahLst/>
              <a:cxnLst/>
              <a:rect l="l" t="t" r="r" b="b"/>
              <a:pathLst>
                <a:path w="114248" h="38870" extrusionOk="0">
                  <a:moveTo>
                    <a:pt x="36218" y="32337"/>
                  </a:moveTo>
                  <a:cubicBezTo>
                    <a:pt x="37681" y="29411"/>
                    <a:pt x="29636" y="27217"/>
                    <a:pt x="17202" y="26485"/>
                  </a:cubicBezTo>
                  <a:cubicBezTo>
                    <a:pt x="-17172" y="25754"/>
                    <a:pt x="-17904" y="17707"/>
                    <a:pt x="16471" y="17707"/>
                  </a:cubicBezTo>
                  <a:cubicBezTo>
                    <a:pt x="33293" y="17707"/>
                    <a:pt x="50846" y="12587"/>
                    <a:pt x="57428" y="6735"/>
                  </a:cubicBezTo>
                  <a:cubicBezTo>
                    <a:pt x="71324" y="-7894"/>
                    <a:pt x="86683" y="-7163"/>
                    <a:pt x="99116" y="8198"/>
                  </a:cubicBezTo>
                  <a:cubicBezTo>
                    <a:pt x="107893" y="19170"/>
                    <a:pt x="107893" y="19902"/>
                    <a:pt x="95459" y="15513"/>
                  </a:cubicBezTo>
                  <a:cubicBezTo>
                    <a:pt x="77906" y="8930"/>
                    <a:pt x="48651" y="16976"/>
                    <a:pt x="61816" y="25022"/>
                  </a:cubicBezTo>
                  <a:cubicBezTo>
                    <a:pt x="67667" y="28680"/>
                    <a:pt x="64010" y="31606"/>
                    <a:pt x="51577" y="33800"/>
                  </a:cubicBezTo>
                  <a:cubicBezTo>
                    <a:pt x="41338" y="35995"/>
                    <a:pt x="34755" y="35263"/>
                    <a:pt x="36218" y="323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1" name="Google Shape;1451;p60"/>
            <p:cNvSpPr/>
            <p:nvPr/>
          </p:nvSpPr>
          <p:spPr>
            <a:xfrm rot="10800000" flipH="1">
              <a:off x="7366596" y="3388768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3431" y="3517"/>
                  </a:moveTo>
                  <a:cubicBezTo>
                    <a:pt x="-9282" y="-141"/>
                    <a:pt x="-10744" y="-3798"/>
                    <a:pt x="-7088" y="-3798"/>
                  </a:cubicBezTo>
                  <a:cubicBezTo>
                    <a:pt x="-2699" y="-3798"/>
                    <a:pt x="5346" y="-141"/>
                    <a:pt x="11197" y="3517"/>
                  </a:cubicBezTo>
                  <a:cubicBezTo>
                    <a:pt x="17048" y="7174"/>
                    <a:pt x="19242" y="10832"/>
                    <a:pt x="14854" y="10832"/>
                  </a:cubicBezTo>
                  <a:cubicBezTo>
                    <a:pt x="11197" y="10832"/>
                    <a:pt x="2420" y="7174"/>
                    <a:pt x="-3431" y="35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60"/>
            <p:cNvSpPr/>
            <p:nvPr/>
          </p:nvSpPr>
          <p:spPr>
            <a:xfrm rot="10800000" flipH="1">
              <a:off x="9245835" y="3383457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6821" y="-2717"/>
                  </a:moveTo>
                  <a:cubicBezTo>
                    <a:pt x="1956" y="-4180"/>
                    <a:pt x="15121" y="-4180"/>
                    <a:pt x="22434" y="-2717"/>
                  </a:cubicBezTo>
                  <a:cubicBezTo>
                    <a:pt x="29017" y="-522"/>
                    <a:pt x="21703" y="941"/>
                    <a:pt x="5613" y="209"/>
                  </a:cubicBezTo>
                  <a:cubicBezTo>
                    <a:pt x="-10477" y="209"/>
                    <a:pt x="-16328" y="-1254"/>
                    <a:pt x="-6821" y="-27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3" name="Google Shape;1453;p60"/>
            <p:cNvSpPr/>
            <p:nvPr/>
          </p:nvSpPr>
          <p:spPr>
            <a:xfrm rot="10800000" flipH="1">
              <a:off x="6649947" y="3404129"/>
              <a:ext cx="19373" cy="13898"/>
            </a:xfrm>
            <a:custGeom>
              <a:avLst/>
              <a:gdLst/>
              <a:ahLst/>
              <a:cxnLst/>
              <a:rect l="l" t="t" r="r" b="b"/>
              <a:pathLst>
                <a:path w="19373" h="13898" extrusionOk="0">
                  <a:moveTo>
                    <a:pt x="-2641" y="3539"/>
                  </a:moveTo>
                  <a:cubicBezTo>
                    <a:pt x="-9224" y="-850"/>
                    <a:pt x="-9955" y="-3775"/>
                    <a:pt x="-4835" y="-3775"/>
                  </a:cubicBezTo>
                  <a:cubicBezTo>
                    <a:pt x="-447" y="-3775"/>
                    <a:pt x="6135" y="-118"/>
                    <a:pt x="8329" y="3539"/>
                  </a:cubicBezTo>
                  <a:cubicBezTo>
                    <a:pt x="14180" y="12317"/>
                    <a:pt x="11255" y="12317"/>
                    <a:pt x="-2641" y="35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4" name="Google Shape;1454;p60"/>
            <p:cNvSpPr/>
            <p:nvPr/>
          </p:nvSpPr>
          <p:spPr>
            <a:xfrm rot="10800000" flipH="1">
              <a:off x="8359601" y="3381453"/>
              <a:ext cx="12001" cy="14629"/>
            </a:xfrm>
            <a:custGeom>
              <a:avLst/>
              <a:gdLst/>
              <a:ahLst/>
              <a:cxnLst/>
              <a:rect l="l" t="t" r="r" b="b"/>
              <a:pathLst>
                <a:path w="12001" h="14629" extrusionOk="0">
                  <a:moveTo>
                    <a:pt x="-10294" y="3506"/>
                  </a:moveTo>
                  <a:cubicBezTo>
                    <a:pt x="-10294" y="-152"/>
                    <a:pt x="-6638" y="-3809"/>
                    <a:pt x="-2249" y="-3809"/>
                  </a:cubicBezTo>
                  <a:cubicBezTo>
                    <a:pt x="1408" y="-3809"/>
                    <a:pt x="2870" y="-152"/>
                    <a:pt x="676" y="3506"/>
                  </a:cubicBezTo>
                  <a:cubicBezTo>
                    <a:pt x="-1518" y="7895"/>
                    <a:pt x="-5175" y="10821"/>
                    <a:pt x="-7369" y="10821"/>
                  </a:cubicBezTo>
                  <a:cubicBezTo>
                    <a:pt x="-8832" y="10821"/>
                    <a:pt x="-10294" y="7895"/>
                    <a:pt x="-10294" y="35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5" name="Google Shape;1455;p60"/>
            <p:cNvSpPr/>
            <p:nvPr/>
          </p:nvSpPr>
          <p:spPr>
            <a:xfrm rot="10800000" flipH="1">
              <a:off x="7001340" y="3498490"/>
              <a:ext cx="40455" cy="18807"/>
            </a:xfrm>
            <a:custGeom>
              <a:avLst/>
              <a:gdLst/>
              <a:ahLst/>
              <a:cxnLst/>
              <a:rect l="l" t="t" r="r" b="b"/>
              <a:pathLst>
                <a:path w="40455" h="18807" extrusionOk="0">
                  <a:moveTo>
                    <a:pt x="22178" y="8594"/>
                  </a:moveTo>
                  <a:cubicBezTo>
                    <a:pt x="19983" y="4205"/>
                    <a:pt x="11207" y="2742"/>
                    <a:pt x="2430" y="4205"/>
                  </a:cubicBezTo>
                  <a:cubicBezTo>
                    <a:pt x="-5615" y="6400"/>
                    <a:pt x="-10734" y="4937"/>
                    <a:pt x="-7809" y="2742"/>
                  </a:cubicBezTo>
                  <a:cubicBezTo>
                    <a:pt x="968" y="-6767"/>
                    <a:pt x="17789" y="-5304"/>
                    <a:pt x="26566" y="4937"/>
                  </a:cubicBezTo>
                  <a:cubicBezTo>
                    <a:pt x="30954" y="10789"/>
                    <a:pt x="33148" y="15178"/>
                    <a:pt x="30954" y="15178"/>
                  </a:cubicBezTo>
                  <a:cubicBezTo>
                    <a:pt x="28760" y="15178"/>
                    <a:pt x="25103" y="12252"/>
                    <a:pt x="22178" y="85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6" name="Google Shape;1456;p60"/>
            <p:cNvSpPr/>
            <p:nvPr/>
          </p:nvSpPr>
          <p:spPr>
            <a:xfrm rot="10800000" flipH="1">
              <a:off x="6348323" y="3471608"/>
              <a:ext cx="29254" cy="17189"/>
            </a:xfrm>
            <a:custGeom>
              <a:avLst/>
              <a:gdLst/>
              <a:ahLst/>
              <a:cxnLst/>
              <a:rect l="l" t="t" r="r" b="b"/>
              <a:pathLst>
                <a:path w="29254" h="17189" extrusionOk="0">
                  <a:moveTo>
                    <a:pt x="-7830" y="12970"/>
                  </a:moveTo>
                  <a:cubicBezTo>
                    <a:pt x="-7830" y="10775"/>
                    <a:pt x="-1248" y="5655"/>
                    <a:pt x="6797" y="1266"/>
                  </a:cubicBezTo>
                  <a:cubicBezTo>
                    <a:pt x="14843" y="-3123"/>
                    <a:pt x="21425" y="-4586"/>
                    <a:pt x="21425" y="-3123"/>
                  </a:cubicBezTo>
                  <a:cubicBezTo>
                    <a:pt x="21425" y="-928"/>
                    <a:pt x="14843" y="4192"/>
                    <a:pt x="6797" y="8581"/>
                  </a:cubicBezTo>
                  <a:cubicBezTo>
                    <a:pt x="-1248" y="12970"/>
                    <a:pt x="-7830" y="14433"/>
                    <a:pt x="-7830" y="129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7" name="Google Shape;1457;p60"/>
            <p:cNvSpPr/>
            <p:nvPr/>
          </p:nvSpPr>
          <p:spPr>
            <a:xfrm rot="10800000" flipH="1">
              <a:off x="7240599" y="3455143"/>
              <a:ext cx="32846" cy="18500"/>
            </a:xfrm>
            <a:custGeom>
              <a:avLst/>
              <a:gdLst/>
              <a:ahLst/>
              <a:cxnLst/>
              <a:rect l="l" t="t" r="r" b="b"/>
              <a:pathLst>
                <a:path w="32846" h="18500" extrusionOk="0">
                  <a:moveTo>
                    <a:pt x="-8930" y="11689"/>
                  </a:moveTo>
                  <a:cubicBezTo>
                    <a:pt x="-8930" y="10226"/>
                    <a:pt x="-1616" y="5105"/>
                    <a:pt x="6429" y="-15"/>
                  </a:cubicBezTo>
                  <a:cubicBezTo>
                    <a:pt x="15936" y="-4404"/>
                    <a:pt x="20325" y="-5135"/>
                    <a:pt x="17399" y="-747"/>
                  </a:cubicBezTo>
                  <a:cubicBezTo>
                    <a:pt x="15205" y="3642"/>
                    <a:pt x="17399" y="8763"/>
                    <a:pt x="21787" y="10226"/>
                  </a:cubicBezTo>
                  <a:cubicBezTo>
                    <a:pt x="26907" y="12420"/>
                    <a:pt x="22519" y="14615"/>
                    <a:pt x="11548" y="14615"/>
                  </a:cubicBezTo>
                  <a:cubicBezTo>
                    <a:pt x="-154" y="15346"/>
                    <a:pt x="-8930" y="13883"/>
                    <a:pt x="-8930" y="116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8" name="Google Shape;1458;p60"/>
            <p:cNvSpPr/>
            <p:nvPr/>
          </p:nvSpPr>
          <p:spPr>
            <a:xfrm rot="10800000" flipH="1">
              <a:off x="7294724" y="3459342"/>
              <a:ext cx="54071" cy="24130"/>
            </a:xfrm>
            <a:custGeom>
              <a:avLst/>
              <a:gdLst/>
              <a:ahLst/>
              <a:cxnLst/>
              <a:rect l="l" t="t" r="r" b="b"/>
              <a:pathLst>
                <a:path w="54071" h="24130" extrusionOk="0">
                  <a:moveTo>
                    <a:pt x="-968" y="17140"/>
                  </a:moveTo>
                  <a:cubicBezTo>
                    <a:pt x="-13401" y="12751"/>
                    <a:pt x="-11939" y="11288"/>
                    <a:pt x="7077" y="11288"/>
                  </a:cubicBezTo>
                  <a:cubicBezTo>
                    <a:pt x="18779" y="10556"/>
                    <a:pt x="33407" y="6168"/>
                    <a:pt x="38526" y="1779"/>
                  </a:cubicBezTo>
                  <a:cubicBezTo>
                    <a:pt x="45840" y="-6268"/>
                    <a:pt x="46571" y="-5536"/>
                    <a:pt x="42914" y="4705"/>
                  </a:cubicBezTo>
                  <a:cubicBezTo>
                    <a:pt x="37063" y="19334"/>
                    <a:pt x="18048" y="24455"/>
                    <a:pt x="-968" y="171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9" name="Google Shape;1459;p60"/>
            <p:cNvSpPr/>
            <p:nvPr/>
          </p:nvSpPr>
          <p:spPr>
            <a:xfrm rot="10800000" flipH="1">
              <a:off x="7104264" y="3461916"/>
              <a:ext cx="12001" cy="14629"/>
            </a:xfrm>
            <a:custGeom>
              <a:avLst/>
              <a:gdLst/>
              <a:ahLst/>
              <a:cxnLst/>
              <a:rect l="l" t="t" r="r" b="b"/>
              <a:pathLst>
                <a:path w="12001" h="14629" extrusionOk="0">
                  <a:moveTo>
                    <a:pt x="-7719" y="3627"/>
                  </a:moveTo>
                  <a:cubicBezTo>
                    <a:pt x="-9913" y="-31"/>
                    <a:pt x="-8450" y="-3688"/>
                    <a:pt x="-4793" y="-3688"/>
                  </a:cubicBezTo>
                  <a:cubicBezTo>
                    <a:pt x="-405" y="-3688"/>
                    <a:pt x="3252" y="-31"/>
                    <a:pt x="3252" y="3627"/>
                  </a:cubicBezTo>
                  <a:cubicBezTo>
                    <a:pt x="3252" y="8016"/>
                    <a:pt x="1789" y="10942"/>
                    <a:pt x="326" y="10942"/>
                  </a:cubicBezTo>
                  <a:cubicBezTo>
                    <a:pt x="-1868" y="10942"/>
                    <a:pt x="-5525" y="8016"/>
                    <a:pt x="-7719" y="36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0" name="Google Shape;1460;p60"/>
            <p:cNvSpPr/>
            <p:nvPr/>
          </p:nvSpPr>
          <p:spPr>
            <a:xfrm rot="10800000" flipH="1">
              <a:off x="7235755" y="3473531"/>
              <a:ext cx="34099" cy="23685"/>
            </a:xfrm>
            <a:custGeom>
              <a:avLst/>
              <a:gdLst/>
              <a:ahLst/>
              <a:cxnLst/>
              <a:rect l="l" t="t" r="r" b="b"/>
              <a:pathLst>
                <a:path w="34099" h="23685" extrusionOk="0">
                  <a:moveTo>
                    <a:pt x="-8469" y="17738"/>
                  </a:moveTo>
                  <a:cubicBezTo>
                    <a:pt x="-3349" y="9692"/>
                    <a:pt x="25175" y="-7864"/>
                    <a:pt x="25175" y="-2744"/>
                  </a:cubicBezTo>
                  <a:cubicBezTo>
                    <a:pt x="25175" y="-549"/>
                    <a:pt x="16398" y="6034"/>
                    <a:pt x="6159" y="13349"/>
                  </a:cubicBezTo>
                  <a:cubicBezTo>
                    <a:pt x="-4812" y="19932"/>
                    <a:pt x="-10663" y="22127"/>
                    <a:pt x="-8469" y="177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1461;p60"/>
            <p:cNvSpPr/>
            <p:nvPr/>
          </p:nvSpPr>
          <p:spPr>
            <a:xfrm rot="10800000" flipH="1">
              <a:off x="7277168" y="3476727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8969" y="15326"/>
                  </a:moveTo>
                  <a:cubicBezTo>
                    <a:pt x="-8969" y="13863"/>
                    <a:pt x="-3118" y="8011"/>
                    <a:pt x="4196" y="2891"/>
                  </a:cubicBezTo>
                  <a:cubicBezTo>
                    <a:pt x="15167" y="-6619"/>
                    <a:pt x="15898" y="-5887"/>
                    <a:pt x="6390" y="5817"/>
                  </a:cubicBezTo>
                  <a:cubicBezTo>
                    <a:pt x="-3118" y="17520"/>
                    <a:pt x="-8969" y="21178"/>
                    <a:pt x="-8969" y="153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2" name="Google Shape;1462;p60"/>
            <p:cNvSpPr/>
            <p:nvPr/>
          </p:nvSpPr>
          <p:spPr>
            <a:xfrm rot="10800000" flipH="1">
              <a:off x="7212939" y="3505805"/>
              <a:ext cx="78746" cy="51020"/>
            </a:xfrm>
            <a:custGeom>
              <a:avLst/>
              <a:gdLst/>
              <a:ahLst/>
              <a:cxnLst/>
              <a:rect l="l" t="t" r="r" b="b"/>
              <a:pathLst>
                <a:path w="78746" h="51020" extrusionOk="0">
                  <a:moveTo>
                    <a:pt x="9960" y="32797"/>
                  </a:moveTo>
                  <a:cubicBezTo>
                    <a:pt x="23124" y="24750"/>
                    <a:pt x="35558" y="18167"/>
                    <a:pt x="38483" y="18167"/>
                  </a:cubicBezTo>
                  <a:cubicBezTo>
                    <a:pt x="41409" y="18167"/>
                    <a:pt x="50185" y="12315"/>
                    <a:pt x="58230" y="5732"/>
                  </a:cubicBezTo>
                  <a:cubicBezTo>
                    <a:pt x="72858" y="-6703"/>
                    <a:pt x="72858" y="-6703"/>
                    <a:pt x="62619" y="5732"/>
                  </a:cubicBezTo>
                  <a:cubicBezTo>
                    <a:pt x="53111" y="18898"/>
                    <a:pt x="3377" y="47426"/>
                    <a:pt x="-8325" y="47426"/>
                  </a:cubicBezTo>
                  <a:cubicBezTo>
                    <a:pt x="-11250" y="47426"/>
                    <a:pt x="-3205" y="40843"/>
                    <a:pt x="9960" y="327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3" name="Google Shape;1463;p60"/>
            <p:cNvSpPr/>
            <p:nvPr/>
          </p:nvSpPr>
          <p:spPr>
            <a:xfrm rot="10800000" flipH="1">
              <a:off x="7167462" y="3528205"/>
              <a:ext cx="55858" cy="31648"/>
            </a:xfrm>
            <a:custGeom>
              <a:avLst/>
              <a:gdLst/>
              <a:ahLst/>
              <a:cxnLst/>
              <a:rect l="l" t="t" r="r" b="b"/>
              <a:pathLst>
                <a:path w="55858" h="31648" extrusionOk="0">
                  <a:moveTo>
                    <a:pt x="-8854" y="27065"/>
                  </a:moveTo>
                  <a:cubicBezTo>
                    <a:pt x="-8854" y="24139"/>
                    <a:pt x="2116" y="14630"/>
                    <a:pt x="15281" y="5852"/>
                  </a:cubicBezTo>
                  <a:cubicBezTo>
                    <a:pt x="29177" y="-4389"/>
                    <a:pt x="35028" y="-6583"/>
                    <a:pt x="29177" y="732"/>
                  </a:cubicBezTo>
                  <a:cubicBezTo>
                    <a:pt x="20401" y="11704"/>
                    <a:pt x="21863" y="13167"/>
                    <a:pt x="40148" y="16093"/>
                  </a:cubicBezTo>
                  <a:cubicBezTo>
                    <a:pt x="51118" y="17556"/>
                    <a:pt x="48924" y="18287"/>
                    <a:pt x="33565" y="17556"/>
                  </a:cubicBezTo>
                  <a:cubicBezTo>
                    <a:pt x="18938" y="16093"/>
                    <a:pt x="3579" y="19019"/>
                    <a:pt x="-809" y="23408"/>
                  </a:cubicBezTo>
                  <a:cubicBezTo>
                    <a:pt x="-5198" y="27797"/>
                    <a:pt x="-8854" y="29260"/>
                    <a:pt x="-8854" y="270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4" name="Google Shape;1464;p60"/>
            <p:cNvSpPr/>
            <p:nvPr/>
          </p:nvSpPr>
          <p:spPr>
            <a:xfrm rot="10800000" flipH="1">
              <a:off x="7210488" y="3570091"/>
              <a:ext cx="80255" cy="52797"/>
            </a:xfrm>
            <a:custGeom>
              <a:avLst/>
              <a:gdLst/>
              <a:ahLst/>
              <a:cxnLst/>
              <a:rect l="l" t="t" r="r" b="b"/>
              <a:pathLst>
                <a:path w="80255" h="52797" extrusionOk="0">
                  <a:moveTo>
                    <a:pt x="-7335" y="48485"/>
                  </a:moveTo>
                  <a:cubicBezTo>
                    <a:pt x="-12454" y="44827"/>
                    <a:pt x="-5141" y="38244"/>
                    <a:pt x="13875" y="29466"/>
                  </a:cubicBezTo>
                  <a:cubicBezTo>
                    <a:pt x="38742" y="18494"/>
                    <a:pt x="41667" y="14836"/>
                    <a:pt x="33622" y="4596"/>
                  </a:cubicBezTo>
                  <a:cubicBezTo>
                    <a:pt x="26308" y="-5645"/>
                    <a:pt x="26308" y="-5645"/>
                    <a:pt x="36548" y="1670"/>
                  </a:cubicBezTo>
                  <a:cubicBezTo>
                    <a:pt x="43130" y="6790"/>
                    <a:pt x="49712" y="8985"/>
                    <a:pt x="52638" y="6790"/>
                  </a:cubicBezTo>
                  <a:cubicBezTo>
                    <a:pt x="54832" y="4596"/>
                    <a:pt x="60683" y="10447"/>
                    <a:pt x="65803" y="19957"/>
                  </a:cubicBezTo>
                  <a:cubicBezTo>
                    <a:pt x="73848" y="34586"/>
                    <a:pt x="73116" y="35318"/>
                    <a:pt x="63608" y="28003"/>
                  </a:cubicBezTo>
                  <a:cubicBezTo>
                    <a:pt x="55563" y="20688"/>
                    <a:pt x="48250" y="22151"/>
                    <a:pt x="27771" y="36049"/>
                  </a:cubicBezTo>
                  <a:cubicBezTo>
                    <a:pt x="13144" y="46290"/>
                    <a:pt x="-2215" y="51411"/>
                    <a:pt x="-7335" y="484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5" name="Google Shape;1465;p60"/>
            <p:cNvSpPr/>
            <p:nvPr/>
          </p:nvSpPr>
          <p:spPr>
            <a:xfrm rot="10800000" flipH="1">
              <a:off x="7652114" y="3488250"/>
              <a:ext cx="162785" cy="115097"/>
            </a:xfrm>
            <a:custGeom>
              <a:avLst/>
              <a:gdLst/>
              <a:ahLst/>
              <a:cxnLst/>
              <a:rect l="l" t="t" r="r" b="b"/>
              <a:pathLst>
                <a:path w="162785" h="115097" extrusionOk="0">
                  <a:moveTo>
                    <a:pt x="49974" y="88118"/>
                  </a:moveTo>
                  <a:cubicBezTo>
                    <a:pt x="69721" y="66905"/>
                    <a:pt x="68989" y="53006"/>
                    <a:pt x="49242" y="72756"/>
                  </a:cubicBezTo>
                  <a:cubicBezTo>
                    <a:pt x="42660" y="79340"/>
                    <a:pt x="41197" y="77877"/>
                    <a:pt x="42660" y="67636"/>
                  </a:cubicBezTo>
                  <a:cubicBezTo>
                    <a:pt x="44854" y="52275"/>
                    <a:pt x="58019" y="45692"/>
                    <a:pt x="65333" y="56664"/>
                  </a:cubicBezTo>
                  <a:cubicBezTo>
                    <a:pt x="67527" y="61053"/>
                    <a:pt x="73378" y="64710"/>
                    <a:pt x="78497" y="64710"/>
                  </a:cubicBezTo>
                  <a:cubicBezTo>
                    <a:pt x="82886" y="64710"/>
                    <a:pt x="79960" y="59590"/>
                    <a:pt x="71184" y="53738"/>
                  </a:cubicBezTo>
                  <a:cubicBezTo>
                    <a:pt x="55825" y="43497"/>
                    <a:pt x="52168" y="43497"/>
                    <a:pt x="24376" y="57395"/>
                  </a:cubicBezTo>
                  <a:cubicBezTo>
                    <a:pt x="8285" y="66173"/>
                    <a:pt x="-7073" y="71293"/>
                    <a:pt x="-9267" y="69831"/>
                  </a:cubicBezTo>
                  <a:cubicBezTo>
                    <a:pt x="-10730" y="67636"/>
                    <a:pt x="-5611" y="63979"/>
                    <a:pt x="2434" y="61053"/>
                  </a:cubicBezTo>
                  <a:cubicBezTo>
                    <a:pt x="11211" y="58858"/>
                    <a:pt x="22182" y="52275"/>
                    <a:pt x="26570" y="47886"/>
                  </a:cubicBezTo>
                  <a:cubicBezTo>
                    <a:pt x="41197" y="34719"/>
                    <a:pt x="98244" y="4728"/>
                    <a:pt x="98244" y="10580"/>
                  </a:cubicBezTo>
                  <a:cubicBezTo>
                    <a:pt x="98244" y="13506"/>
                    <a:pt x="92393" y="20090"/>
                    <a:pt x="85811" y="25941"/>
                  </a:cubicBezTo>
                  <a:cubicBezTo>
                    <a:pt x="74109" y="34719"/>
                    <a:pt x="75572" y="34719"/>
                    <a:pt x="93125" y="27404"/>
                  </a:cubicBezTo>
                  <a:cubicBezTo>
                    <a:pt x="104095" y="22284"/>
                    <a:pt x="112872" y="16432"/>
                    <a:pt x="112872" y="13506"/>
                  </a:cubicBezTo>
                  <a:cubicBezTo>
                    <a:pt x="112872" y="5460"/>
                    <a:pt x="148709" y="-8438"/>
                    <a:pt x="153097" y="-1855"/>
                  </a:cubicBezTo>
                  <a:cubicBezTo>
                    <a:pt x="154560" y="1803"/>
                    <a:pt x="146515" y="8386"/>
                    <a:pt x="134082" y="13506"/>
                  </a:cubicBezTo>
                  <a:cubicBezTo>
                    <a:pt x="120917" y="19358"/>
                    <a:pt x="113603" y="26673"/>
                    <a:pt x="115797" y="32525"/>
                  </a:cubicBezTo>
                  <a:cubicBezTo>
                    <a:pt x="117992" y="38377"/>
                    <a:pt x="115797" y="40571"/>
                    <a:pt x="109946" y="38377"/>
                  </a:cubicBezTo>
                  <a:cubicBezTo>
                    <a:pt x="101170" y="35451"/>
                    <a:pt x="79960" y="53738"/>
                    <a:pt x="79960" y="63979"/>
                  </a:cubicBezTo>
                  <a:cubicBezTo>
                    <a:pt x="79960" y="66173"/>
                    <a:pt x="68258" y="77877"/>
                    <a:pt x="54362" y="90312"/>
                  </a:cubicBezTo>
                  <a:lnTo>
                    <a:pt x="28764" y="111525"/>
                  </a:lnTo>
                  <a:lnTo>
                    <a:pt x="49974" y="8811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6" name="Google Shape;1466;p60"/>
            <p:cNvSpPr/>
            <p:nvPr/>
          </p:nvSpPr>
          <p:spPr>
            <a:xfrm rot="10800000" flipH="1">
              <a:off x="7665321" y="3506212"/>
              <a:ext cx="26155" cy="25012"/>
            </a:xfrm>
            <a:custGeom>
              <a:avLst/>
              <a:gdLst/>
              <a:ahLst/>
              <a:cxnLst/>
              <a:rect l="l" t="t" r="r" b="b"/>
              <a:pathLst>
                <a:path w="26155" h="25012" extrusionOk="0">
                  <a:moveTo>
                    <a:pt x="8311" y="15222"/>
                  </a:moveTo>
                  <a:cubicBezTo>
                    <a:pt x="12699" y="7176"/>
                    <a:pt x="11236" y="5713"/>
                    <a:pt x="2460" y="9370"/>
                  </a:cubicBezTo>
                  <a:cubicBezTo>
                    <a:pt x="-14362" y="15953"/>
                    <a:pt x="-12899" y="9370"/>
                    <a:pt x="3923" y="-139"/>
                  </a:cubicBezTo>
                  <a:cubicBezTo>
                    <a:pt x="14893" y="-5260"/>
                    <a:pt x="17819" y="-5260"/>
                    <a:pt x="16356" y="3518"/>
                  </a:cubicBezTo>
                  <a:cubicBezTo>
                    <a:pt x="15625" y="9370"/>
                    <a:pt x="11968" y="16685"/>
                    <a:pt x="8311" y="19611"/>
                  </a:cubicBezTo>
                  <a:cubicBezTo>
                    <a:pt x="5385" y="23268"/>
                    <a:pt x="4654" y="21074"/>
                    <a:pt x="8311" y="152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7" name="Google Shape;1467;p60"/>
            <p:cNvSpPr/>
            <p:nvPr/>
          </p:nvSpPr>
          <p:spPr>
            <a:xfrm rot="10800000" flipH="1">
              <a:off x="7616914" y="3549694"/>
              <a:ext cx="25206" cy="19612"/>
            </a:xfrm>
            <a:custGeom>
              <a:avLst/>
              <a:gdLst/>
              <a:ahLst/>
              <a:cxnLst/>
              <a:rect l="l" t="t" r="r" b="b"/>
              <a:pathLst>
                <a:path w="25206" h="19612" extrusionOk="0">
                  <a:moveTo>
                    <a:pt x="-3926" y="9476"/>
                  </a:moveTo>
                  <a:cubicBezTo>
                    <a:pt x="-11971" y="5088"/>
                    <a:pt x="-11240" y="2162"/>
                    <a:pt x="-1001" y="-1496"/>
                  </a:cubicBezTo>
                  <a:cubicBezTo>
                    <a:pt x="5582" y="-3690"/>
                    <a:pt x="12896" y="-4422"/>
                    <a:pt x="15090" y="-2227"/>
                  </a:cubicBezTo>
                  <a:cubicBezTo>
                    <a:pt x="17284" y="-33"/>
                    <a:pt x="14358" y="1430"/>
                    <a:pt x="8507" y="1430"/>
                  </a:cubicBezTo>
                  <a:cubicBezTo>
                    <a:pt x="462" y="1430"/>
                    <a:pt x="462" y="2893"/>
                    <a:pt x="9239" y="8745"/>
                  </a:cubicBezTo>
                  <a:cubicBezTo>
                    <a:pt x="15090" y="12402"/>
                    <a:pt x="17284" y="16060"/>
                    <a:pt x="12896" y="16060"/>
                  </a:cubicBezTo>
                  <a:cubicBezTo>
                    <a:pt x="9239" y="16060"/>
                    <a:pt x="1194" y="13134"/>
                    <a:pt x="-3926" y="94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8" name="Google Shape;1468;p60"/>
            <p:cNvSpPr/>
            <p:nvPr/>
          </p:nvSpPr>
          <p:spPr>
            <a:xfrm rot="10800000" flipH="1">
              <a:off x="7586890" y="3572227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042" y="-2204"/>
                  </a:moveTo>
                  <a:cubicBezTo>
                    <a:pt x="-922" y="-4398"/>
                    <a:pt x="5660" y="-3667"/>
                    <a:pt x="7855" y="-1472"/>
                  </a:cubicBezTo>
                  <a:cubicBezTo>
                    <a:pt x="10780" y="722"/>
                    <a:pt x="6392" y="2917"/>
                    <a:pt x="-1653" y="2185"/>
                  </a:cubicBezTo>
                  <a:cubicBezTo>
                    <a:pt x="-9698" y="2185"/>
                    <a:pt x="-11893" y="-9"/>
                    <a:pt x="-6042" y="-22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9" name="Google Shape;1469;p60"/>
            <p:cNvSpPr/>
            <p:nvPr/>
          </p:nvSpPr>
          <p:spPr>
            <a:xfrm rot="10800000" flipH="1">
              <a:off x="7534150" y="3582300"/>
              <a:ext cx="26617" cy="18223"/>
            </a:xfrm>
            <a:custGeom>
              <a:avLst/>
              <a:gdLst/>
              <a:ahLst/>
              <a:cxnLst/>
              <a:rect l="l" t="t" r="r" b="b"/>
              <a:pathLst>
                <a:path w="26617" h="18223" extrusionOk="0">
                  <a:moveTo>
                    <a:pt x="-6632" y="10751"/>
                  </a:moveTo>
                  <a:cubicBezTo>
                    <a:pt x="-13214" y="-221"/>
                    <a:pt x="-7363" y="-6073"/>
                    <a:pt x="8727" y="-2416"/>
                  </a:cubicBezTo>
                  <a:cubicBezTo>
                    <a:pt x="19698" y="-221"/>
                    <a:pt x="20429" y="510"/>
                    <a:pt x="9458" y="9288"/>
                  </a:cubicBezTo>
                  <a:cubicBezTo>
                    <a:pt x="1413" y="15871"/>
                    <a:pt x="-2975" y="16603"/>
                    <a:pt x="-6632" y="107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0" name="Google Shape;1470;p60"/>
            <p:cNvSpPr/>
            <p:nvPr/>
          </p:nvSpPr>
          <p:spPr>
            <a:xfrm rot="10800000" flipH="1">
              <a:off x="7623459" y="357954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087" y="-2193"/>
                  </a:moveTo>
                  <a:cubicBezTo>
                    <a:pt x="-967" y="-4387"/>
                    <a:pt x="5615" y="-3656"/>
                    <a:pt x="7810" y="-1461"/>
                  </a:cubicBezTo>
                  <a:cubicBezTo>
                    <a:pt x="10735" y="733"/>
                    <a:pt x="6347" y="2928"/>
                    <a:pt x="-1698" y="2196"/>
                  </a:cubicBezTo>
                  <a:cubicBezTo>
                    <a:pt x="-9743" y="2196"/>
                    <a:pt x="-11938" y="2"/>
                    <a:pt x="-6087" y="-21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1" name="Google Shape;1471;p60"/>
            <p:cNvSpPr/>
            <p:nvPr/>
          </p:nvSpPr>
          <p:spPr>
            <a:xfrm rot="10800000" flipH="1">
              <a:off x="7573271" y="3602361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7036" y="-2387"/>
                  </a:moveTo>
                  <a:cubicBezTo>
                    <a:pt x="-2647" y="-3850"/>
                    <a:pt x="6129" y="-3850"/>
                    <a:pt x="11249" y="-2387"/>
                  </a:cubicBezTo>
                  <a:cubicBezTo>
                    <a:pt x="15637" y="-193"/>
                    <a:pt x="11980" y="1270"/>
                    <a:pt x="1741" y="1270"/>
                  </a:cubicBezTo>
                  <a:cubicBezTo>
                    <a:pt x="-8498" y="1270"/>
                    <a:pt x="-12155" y="-193"/>
                    <a:pt x="-7036" y="-23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2" name="Google Shape;1472;p60"/>
            <p:cNvSpPr/>
            <p:nvPr/>
          </p:nvSpPr>
          <p:spPr>
            <a:xfrm rot="10800000" flipH="1">
              <a:off x="8209566" y="3456064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7819" y="-2607"/>
                  </a:moveTo>
                  <a:cubicBezTo>
                    <a:pt x="-3430" y="-4070"/>
                    <a:pt x="5346" y="-4070"/>
                    <a:pt x="10466" y="-2607"/>
                  </a:cubicBezTo>
                  <a:cubicBezTo>
                    <a:pt x="14854" y="-413"/>
                    <a:pt x="11197" y="1050"/>
                    <a:pt x="958" y="1050"/>
                  </a:cubicBezTo>
                  <a:cubicBezTo>
                    <a:pt x="-9281" y="1050"/>
                    <a:pt x="-12938" y="-413"/>
                    <a:pt x="-7819" y="-26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3" name="Google Shape;1473;p60"/>
            <p:cNvSpPr/>
            <p:nvPr/>
          </p:nvSpPr>
          <p:spPr>
            <a:xfrm rot="10800000" flipH="1">
              <a:off x="8047300" y="3461799"/>
              <a:ext cx="53152" cy="27114"/>
            </a:xfrm>
            <a:custGeom>
              <a:avLst/>
              <a:gdLst/>
              <a:ahLst/>
              <a:cxnLst/>
              <a:rect l="l" t="t" r="r" b="b"/>
              <a:pathLst>
                <a:path w="53152" h="27114" extrusionOk="0">
                  <a:moveTo>
                    <a:pt x="20787" y="16735"/>
                  </a:moveTo>
                  <a:cubicBezTo>
                    <a:pt x="22981" y="13078"/>
                    <a:pt x="15668" y="7957"/>
                    <a:pt x="4697" y="6494"/>
                  </a:cubicBezTo>
                  <a:cubicBezTo>
                    <a:pt x="-15050" y="3568"/>
                    <a:pt x="-15050" y="3568"/>
                    <a:pt x="6160" y="4300"/>
                  </a:cubicBezTo>
                  <a:cubicBezTo>
                    <a:pt x="18593" y="4300"/>
                    <a:pt x="33221" y="1374"/>
                    <a:pt x="39072" y="-2283"/>
                  </a:cubicBezTo>
                  <a:cubicBezTo>
                    <a:pt x="45654" y="-5941"/>
                    <a:pt x="44191" y="-2283"/>
                    <a:pt x="36146" y="7226"/>
                  </a:cubicBezTo>
                  <a:cubicBezTo>
                    <a:pt x="22250" y="23318"/>
                    <a:pt x="12742" y="29170"/>
                    <a:pt x="20787" y="167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4" name="Google Shape;1474;p60"/>
            <p:cNvSpPr/>
            <p:nvPr/>
          </p:nvSpPr>
          <p:spPr>
            <a:xfrm rot="10800000" flipH="1">
              <a:off x="8134147" y="3478550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5453" y="-2574"/>
                  </a:moveTo>
                  <a:cubicBezTo>
                    <a:pt x="3324" y="-4037"/>
                    <a:pt x="16489" y="-4037"/>
                    <a:pt x="23802" y="-2574"/>
                  </a:cubicBezTo>
                  <a:cubicBezTo>
                    <a:pt x="30385" y="-379"/>
                    <a:pt x="23071" y="1084"/>
                    <a:pt x="6981" y="352"/>
                  </a:cubicBezTo>
                  <a:cubicBezTo>
                    <a:pt x="-9109" y="352"/>
                    <a:pt x="-14960" y="-1111"/>
                    <a:pt x="-5453" y="-25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5" name="Google Shape;1475;p60"/>
            <p:cNvSpPr/>
            <p:nvPr/>
          </p:nvSpPr>
          <p:spPr>
            <a:xfrm rot="10800000" flipH="1">
              <a:off x="7928091" y="3545305"/>
              <a:ext cx="81481" cy="45846"/>
            </a:xfrm>
            <a:custGeom>
              <a:avLst/>
              <a:gdLst/>
              <a:ahLst/>
              <a:cxnLst/>
              <a:rect l="l" t="t" r="r" b="b"/>
              <a:pathLst>
                <a:path w="81481" h="45846" extrusionOk="0">
                  <a:moveTo>
                    <a:pt x="-9806" y="40844"/>
                  </a:moveTo>
                  <a:cubicBezTo>
                    <a:pt x="-9806" y="40113"/>
                    <a:pt x="1164" y="32798"/>
                    <a:pt x="14329" y="24020"/>
                  </a:cubicBezTo>
                  <a:cubicBezTo>
                    <a:pt x="26763" y="15974"/>
                    <a:pt x="33345" y="8659"/>
                    <a:pt x="28957" y="8659"/>
                  </a:cubicBezTo>
                  <a:cubicBezTo>
                    <a:pt x="23837" y="8659"/>
                    <a:pt x="19449" y="6464"/>
                    <a:pt x="19449" y="3538"/>
                  </a:cubicBezTo>
                  <a:cubicBezTo>
                    <a:pt x="19449" y="-119"/>
                    <a:pt x="32614" y="-3045"/>
                    <a:pt x="48704" y="-3045"/>
                  </a:cubicBezTo>
                  <a:cubicBezTo>
                    <a:pt x="73570" y="-4508"/>
                    <a:pt x="75765" y="-3045"/>
                    <a:pt x="66988" y="5733"/>
                  </a:cubicBezTo>
                  <a:cubicBezTo>
                    <a:pt x="61137" y="11585"/>
                    <a:pt x="53823" y="15242"/>
                    <a:pt x="50898" y="14511"/>
                  </a:cubicBezTo>
                  <a:cubicBezTo>
                    <a:pt x="41390" y="11585"/>
                    <a:pt x="11404" y="30603"/>
                    <a:pt x="15061" y="36455"/>
                  </a:cubicBezTo>
                  <a:cubicBezTo>
                    <a:pt x="16523" y="39381"/>
                    <a:pt x="12135" y="42307"/>
                    <a:pt x="4090" y="42307"/>
                  </a:cubicBezTo>
                  <a:cubicBezTo>
                    <a:pt x="-3224" y="42307"/>
                    <a:pt x="-9806" y="41576"/>
                    <a:pt x="-9806" y="408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6" name="Google Shape;1476;p60"/>
            <p:cNvSpPr/>
            <p:nvPr/>
          </p:nvSpPr>
          <p:spPr>
            <a:xfrm rot="10800000" flipH="1">
              <a:off x="8020514" y="3547771"/>
              <a:ext cx="46537" cy="21733"/>
            </a:xfrm>
            <a:custGeom>
              <a:avLst/>
              <a:gdLst/>
              <a:ahLst/>
              <a:cxnLst/>
              <a:rect l="l" t="t" r="r" b="b"/>
              <a:pathLst>
                <a:path w="46537" h="21733" extrusionOk="0">
                  <a:moveTo>
                    <a:pt x="-5781" y="12599"/>
                  </a:moveTo>
                  <a:cubicBezTo>
                    <a:pt x="6653" y="895"/>
                    <a:pt x="36639" y="-8614"/>
                    <a:pt x="36639" y="-568"/>
                  </a:cubicBezTo>
                  <a:cubicBezTo>
                    <a:pt x="36639" y="2358"/>
                    <a:pt x="24937" y="8942"/>
                    <a:pt x="10310" y="13331"/>
                  </a:cubicBezTo>
                  <a:cubicBezTo>
                    <a:pt x="-10900" y="19914"/>
                    <a:pt x="-13826" y="19914"/>
                    <a:pt x="-5781" y="125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7" name="Google Shape;1477;p60"/>
            <p:cNvSpPr/>
            <p:nvPr/>
          </p:nvSpPr>
          <p:spPr>
            <a:xfrm rot="10800000" flipH="1">
              <a:off x="8485598" y="3447287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4808" y="3605"/>
                  </a:moveTo>
                  <a:cubicBezTo>
                    <a:pt x="-10659" y="-53"/>
                    <a:pt x="-12121" y="-3710"/>
                    <a:pt x="-8465" y="-3710"/>
                  </a:cubicBezTo>
                  <a:cubicBezTo>
                    <a:pt x="-4076" y="-3710"/>
                    <a:pt x="3969" y="-53"/>
                    <a:pt x="9820" y="3605"/>
                  </a:cubicBezTo>
                  <a:cubicBezTo>
                    <a:pt x="15671" y="7262"/>
                    <a:pt x="17865" y="10920"/>
                    <a:pt x="13477" y="10920"/>
                  </a:cubicBezTo>
                  <a:cubicBezTo>
                    <a:pt x="9820" y="10920"/>
                    <a:pt x="1043" y="7262"/>
                    <a:pt x="-4808" y="36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8" name="Google Shape;1478;p60"/>
            <p:cNvSpPr/>
            <p:nvPr/>
          </p:nvSpPr>
          <p:spPr>
            <a:xfrm rot="10800000" flipH="1">
              <a:off x="8530362" y="346250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203" y="-2369"/>
                  </a:moveTo>
                  <a:cubicBezTo>
                    <a:pt x="-2083" y="-4563"/>
                    <a:pt x="4499" y="-3832"/>
                    <a:pt x="6694" y="-1637"/>
                  </a:cubicBezTo>
                  <a:cubicBezTo>
                    <a:pt x="9619" y="557"/>
                    <a:pt x="5231" y="2752"/>
                    <a:pt x="-2814" y="2020"/>
                  </a:cubicBezTo>
                  <a:cubicBezTo>
                    <a:pt x="-10859" y="2020"/>
                    <a:pt x="-13054" y="-174"/>
                    <a:pt x="-7203" y="-23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9" name="Google Shape;1479;p60"/>
            <p:cNvSpPr/>
            <p:nvPr/>
          </p:nvSpPr>
          <p:spPr>
            <a:xfrm rot="10800000" flipH="1">
              <a:off x="3388454" y="3476948"/>
              <a:ext cx="10010" cy="17881"/>
            </a:xfrm>
            <a:custGeom>
              <a:avLst/>
              <a:gdLst/>
              <a:ahLst/>
              <a:cxnLst/>
              <a:rect l="l" t="t" r="r" b="b"/>
              <a:pathLst>
                <a:path w="10010" h="17881" extrusionOk="0">
                  <a:moveTo>
                    <a:pt x="-4176" y="3649"/>
                  </a:moveTo>
                  <a:cubicBezTo>
                    <a:pt x="-4176" y="-2203"/>
                    <a:pt x="-1250" y="-5129"/>
                    <a:pt x="2407" y="-2934"/>
                  </a:cubicBezTo>
                  <a:cubicBezTo>
                    <a:pt x="6063" y="-740"/>
                    <a:pt x="6795" y="4380"/>
                    <a:pt x="4601" y="8038"/>
                  </a:cubicBezTo>
                  <a:cubicBezTo>
                    <a:pt x="-1982" y="17547"/>
                    <a:pt x="-4176" y="16084"/>
                    <a:pt x="-4176" y="36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0" name="Google Shape;1480;p60"/>
            <p:cNvSpPr/>
            <p:nvPr/>
          </p:nvSpPr>
          <p:spPr>
            <a:xfrm rot="10800000" flipH="1">
              <a:off x="3418557" y="3505736"/>
              <a:ext cx="62781" cy="65631"/>
            </a:xfrm>
            <a:custGeom>
              <a:avLst/>
              <a:gdLst/>
              <a:ahLst/>
              <a:cxnLst/>
              <a:rect l="l" t="t" r="r" b="b"/>
              <a:pathLst>
                <a:path w="62781" h="65631" extrusionOk="0">
                  <a:moveTo>
                    <a:pt x="26" y="59053"/>
                  </a:moveTo>
                  <a:cubicBezTo>
                    <a:pt x="13922" y="41498"/>
                    <a:pt x="16116" y="23210"/>
                    <a:pt x="3683" y="28331"/>
                  </a:cubicBezTo>
                  <a:cubicBezTo>
                    <a:pt x="-8751" y="32720"/>
                    <a:pt x="-5825" y="13701"/>
                    <a:pt x="7340" y="1266"/>
                  </a:cubicBezTo>
                  <a:cubicBezTo>
                    <a:pt x="14653" y="-5317"/>
                    <a:pt x="15385" y="-5317"/>
                    <a:pt x="11728" y="1997"/>
                  </a:cubicBezTo>
                  <a:cubicBezTo>
                    <a:pt x="5146" y="12970"/>
                    <a:pt x="19042" y="13701"/>
                    <a:pt x="25624" y="3460"/>
                  </a:cubicBezTo>
                  <a:cubicBezTo>
                    <a:pt x="29281" y="-2391"/>
                    <a:pt x="33669" y="-2391"/>
                    <a:pt x="39520" y="2729"/>
                  </a:cubicBezTo>
                  <a:cubicBezTo>
                    <a:pt x="44640" y="7118"/>
                    <a:pt x="51222" y="8581"/>
                    <a:pt x="53416" y="5655"/>
                  </a:cubicBezTo>
                  <a:cubicBezTo>
                    <a:pt x="56342" y="3460"/>
                    <a:pt x="58536" y="2729"/>
                    <a:pt x="58536" y="4192"/>
                  </a:cubicBezTo>
                  <a:cubicBezTo>
                    <a:pt x="58536" y="6386"/>
                    <a:pt x="43177" y="22479"/>
                    <a:pt x="24161" y="40035"/>
                  </a:cubicBezTo>
                  <a:cubicBezTo>
                    <a:pt x="5146" y="58322"/>
                    <a:pt x="-5825" y="67099"/>
                    <a:pt x="26" y="59053"/>
                  </a:cubicBezTo>
                  <a:close/>
                  <a:moveTo>
                    <a:pt x="39520" y="9312"/>
                  </a:moveTo>
                  <a:cubicBezTo>
                    <a:pt x="33669" y="534"/>
                    <a:pt x="19773" y="13701"/>
                    <a:pt x="17579" y="29794"/>
                  </a:cubicBezTo>
                  <a:cubicBezTo>
                    <a:pt x="16116" y="40035"/>
                    <a:pt x="17579" y="40035"/>
                    <a:pt x="30012" y="29062"/>
                  </a:cubicBezTo>
                  <a:cubicBezTo>
                    <a:pt x="37326" y="21747"/>
                    <a:pt x="41714" y="12970"/>
                    <a:pt x="39520" y="93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" name="Google Shape;1481;p60"/>
            <p:cNvSpPr/>
            <p:nvPr/>
          </p:nvSpPr>
          <p:spPr>
            <a:xfrm rot="10800000" flipH="1">
              <a:off x="8338176" y="3513120"/>
              <a:ext cx="18701" cy="18963"/>
            </a:xfrm>
            <a:custGeom>
              <a:avLst/>
              <a:gdLst/>
              <a:ahLst/>
              <a:cxnLst/>
              <a:rect l="l" t="t" r="r" b="b"/>
              <a:pathLst>
                <a:path w="18701" h="18963" extrusionOk="0">
                  <a:moveTo>
                    <a:pt x="-7132" y="7310"/>
                  </a:moveTo>
                  <a:cubicBezTo>
                    <a:pt x="-15177" y="-5126"/>
                    <a:pt x="-6400" y="-8052"/>
                    <a:pt x="3839" y="4384"/>
                  </a:cubicBezTo>
                  <a:cubicBezTo>
                    <a:pt x="9690" y="10967"/>
                    <a:pt x="9690" y="15356"/>
                    <a:pt x="5302" y="15356"/>
                  </a:cubicBezTo>
                  <a:cubicBezTo>
                    <a:pt x="913" y="15356"/>
                    <a:pt x="-4938" y="11698"/>
                    <a:pt x="-7132" y="73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" name="Google Shape;1482;p60"/>
            <p:cNvSpPr/>
            <p:nvPr/>
          </p:nvSpPr>
          <p:spPr>
            <a:xfrm rot="10800000" flipH="1">
              <a:off x="8564386" y="3505805"/>
              <a:ext cx="26429" cy="10246"/>
            </a:xfrm>
            <a:custGeom>
              <a:avLst/>
              <a:gdLst/>
              <a:ahLst/>
              <a:cxnLst/>
              <a:rect l="l" t="t" r="r" b="b"/>
              <a:pathLst>
                <a:path w="26429" h="10246" extrusionOk="0">
                  <a:moveTo>
                    <a:pt x="-10555" y="3696"/>
                  </a:moveTo>
                  <a:cubicBezTo>
                    <a:pt x="-10555" y="-2888"/>
                    <a:pt x="11386" y="-6545"/>
                    <a:pt x="15043" y="-693"/>
                  </a:cubicBezTo>
                  <a:cubicBezTo>
                    <a:pt x="17968" y="3696"/>
                    <a:pt x="12849" y="6622"/>
                    <a:pt x="4804" y="6622"/>
                  </a:cubicBezTo>
                  <a:cubicBezTo>
                    <a:pt x="-3973" y="6622"/>
                    <a:pt x="-10555" y="5159"/>
                    <a:pt x="-10555" y="36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3" name="Google Shape;1483;p60"/>
            <p:cNvSpPr/>
            <p:nvPr/>
          </p:nvSpPr>
          <p:spPr>
            <a:xfrm rot="10800000" flipH="1">
              <a:off x="8640452" y="3513120"/>
              <a:ext cx="18860" cy="11980"/>
            </a:xfrm>
            <a:custGeom>
              <a:avLst/>
              <a:gdLst/>
              <a:ahLst/>
              <a:cxnLst/>
              <a:rect l="l" t="t" r="r" b="b"/>
              <a:pathLst>
                <a:path w="18860" h="11980" extrusionOk="0">
                  <a:moveTo>
                    <a:pt x="-9916" y="1053"/>
                  </a:moveTo>
                  <a:cubicBezTo>
                    <a:pt x="-6990" y="-3336"/>
                    <a:pt x="-1871" y="-4799"/>
                    <a:pt x="1786" y="-2605"/>
                  </a:cubicBezTo>
                  <a:cubicBezTo>
                    <a:pt x="12025" y="3979"/>
                    <a:pt x="9831" y="8367"/>
                    <a:pt x="-3333" y="8367"/>
                  </a:cubicBezTo>
                  <a:cubicBezTo>
                    <a:pt x="-9184" y="8367"/>
                    <a:pt x="-12110" y="4710"/>
                    <a:pt x="-9916" y="10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" name="Google Shape;1484;p60"/>
            <p:cNvSpPr/>
            <p:nvPr/>
          </p:nvSpPr>
          <p:spPr>
            <a:xfrm rot="10800000" flipH="1">
              <a:off x="8325155" y="3534848"/>
              <a:ext cx="115639" cy="42009"/>
            </a:xfrm>
            <a:custGeom>
              <a:avLst/>
              <a:gdLst/>
              <a:ahLst/>
              <a:cxnLst/>
              <a:rect l="l" t="t" r="r" b="b"/>
              <a:pathLst>
                <a:path w="115639" h="42009" extrusionOk="0">
                  <a:moveTo>
                    <a:pt x="36564" y="18485"/>
                  </a:moveTo>
                  <a:cubicBezTo>
                    <a:pt x="9503" y="8245"/>
                    <a:pt x="-11707" y="-1265"/>
                    <a:pt x="-10244" y="-3459"/>
                  </a:cubicBezTo>
                  <a:cubicBezTo>
                    <a:pt x="-7319" y="-5654"/>
                    <a:pt x="97268" y="29458"/>
                    <a:pt x="103850" y="35309"/>
                  </a:cubicBezTo>
                  <a:cubicBezTo>
                    <a:pt x="112626" y="43356"/>
                    <a:pt x="81177" y="35309"/>
                    <a:pt x="36564" y="184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5" name="Google Shape;1485;p60"/>
            <p:cNvSpPr/>
            <p:nvPr/>
          </p:nvSpPr>
          <p:spPr>
            <a:xfrm rot="10800000" flipH="1">
              <a:off x="3664182" y="3527931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4523" y="15403"/>
                  </a:moveTo>
                  <a:cubicBezTo>
                    <a:pt x="-4523" y="13940"/>
                    <a:pt x="1328" y="8088"/>
                    <a:pt x="8642" y="2968"/>
                  </a:cubicBezTo>
                  <a:cubicBezTo>
                    <a:pt x="19613" y="-6542"/>
                    <a:pt x="20344" y="-5810"/>
                    <a:pt x="10836" y="5894"/>
                  </a:cubicBezTo>
                  <a:cubicBezTo>
                    <a:pt x="1328" y="17597"/>
                    <a:pt x="-4523" y="21255"/>
                    <a:pt x="-4523" y="154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6" name="Google Shape;1486;p60"/>
            <p:cNvSpPr/>
            <p:nvPr/>
          </p:nvSpPr>
          <p:spPr>
            <a:xfrm rot="10800000" flipH="1">
              <a:off x="6643438" y="3524932"/>
              <a:ext cx="34331" cy="12871"/>
            </a:xfrm>
            <a:custGeom>
              <a:avLst/>
              <a:gdLst/>
              <a:ahLst/>
              <a:cxnLst/>
              <a:rect l="l" t="t" r="r" b="b"/>
              <a:pathLst>
                <a:path w="34331" h="12871" extrusionOk="0">
                  <a:moveTo>
                    <a:pt x="3866" y="6459"/>
                  </a:moveTo>
                  <a:cubicBezTo>
                    <a:pt x="-10030" y="3533"/>
                    <a:pt x="-11493" y="1339"/>
                    <a:pt x="-2716" y="-2319"/>
                  </a:cubicBezTo>
                  <a:cubicBezTo>
                    <a:pt x="3866" y="-4513"/>
                    <a:pt x="13374" y="-3782"/>
                    <a:pt x="19225" y="-856"/>
                  </a:cubicBezTo>
                  <a:cubicBezTo>
                    <a:pt x="33121" y="8654"/>
                    <a:pt x="25076" y="12311"/>
                    <a:pt x="3866" y="64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7" name="Google Shape;1487;p60"/>
            <p:cNvSpPr/>
            <p:nvPr/>
          </p:nvSpPr>
          <p:spPr>
            <a:xfrm rot="10800000" flipH="1">
              <a:off x="6282500" y="3538593"/>
              <a:ext cx="41847" cy="16123"/>
            </a:xfrm>
            <a:custGeom>
              <a:avLst/>
              <a:gdLst/>
              <a:ahLst/>
              <a:cxnLst/>
              <a:rect l="l" t="t" r="r" b="b"/>
              <a:pathLst>
                <a:path w="41847" h="16123" extrusionOk="0">
                  <a:moveTo>
                    <a:pt x="-7757" y="11691"/>
                  </a:moveTo>
                  <a:cubicBezTo>
                    <a:pt x="-7757" y="6571"/>
                    <a:pt x="30275" y="-6596"/>
                    <a:pt x="33932" y="-2939"/>
                  </a:cubicBezTo>
                  <a:cubicBezTo>
                    <a:pt x="35394" y="-1476"/>
                    <a:pt x="26618" y="2913"/>
                    <a:pt x="14916" y="7302"/>
                  </a:cubicBezTo>
                  <a:cubicBezTo>
                    <a:pt x="2482" y="11691"/>
                    <a:pt x="-7757" y="13885"/>
                    <a:pt x="-7757" y="116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8" name="Google Shape;1488;p60"/>
            <p:cNvSpPr/>
            <p:nvPr/>
          </p:nvSpPr>
          <p:spPr>
            <a:xfrm rot="10800000" flipH="1">
              <a:off x="6253245" y="3544489"/>
              <a:ext cx="55032" cy="30265"/>
            </a:xfrm>
            <a:custGeom>
              <a:avLst/>
              <a:gdLst/>
              <a:ahLst/>
              <a:cxnLst/>
              <a:rect l="l" t="t" r="r" b="b"/>
              <a:pathLst>
                <a:path w="55032" h="30265" extrusionOk="0">
                  <a:moveTo>
                    <a:pt x="-7729" y="25166"/>
                  </a:moveTo>
                  <a:cubicBezTo>
                    <a:pt x="-7729" y="23703"/>
                    <a:pt x="6167" y="15657"/>
                    <a:pt x="23720" y="7610"/>
                  </a:cubicBezTo>
                  <a:cubicBezTo>
                    <a:pt x="52244" y="-7019"/>
                    <a:pt x="52975" y="-7019"/>
                    <a:pt x="36154" y="6147"/>
                  </a:cubicBezTo>
                  <a:cubicBezTo>
                    <a:pt x="20063" y="19314"/>
                    <a:pt x="-7729" y="31018"/>
                    <a:pt x="-7729" y="251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9" name="Google Shape;1489;p60"/>
            <p:cNvSpPr/>
            <p:nvPr/>
          </p:nvSpPr>
          <p:spPr>
            <a:xfrm rot="10800000" flipH="1">
              <a:off x="6424006" y="3542967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611" y="-2248"/>
                  </a:moveTo>
                  <a:cubicBezTo>
                    <a:pt x="509" y="-4442"/>
                    <a:pt x="7091" y="-3711"/>
                    <a:pt x="9286" y="-1516"/>
                  </a:cubicBezTo>
                  <a:cubicBezTo>
                    <a:pt x="12211" y="678"/>
                    <a:pt x="7823" y="2873"/>
                    <a:pt x="-222" y="2141"/>
                  </a:cubicBezTo>
                  <a:cubicBezTo>
                    <a:pt x="-8267" y="2141"/>
                    <a:pt x="-10462" y="-53"/>
                    <a:pt x="-4611" y="-22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0" name="Google Shape;1490;p60"/>
            <p:cNvSpPr/>
            <p:nvPr/>
          </p:nvSpPr>
          <p:spPr>
            <a:xfrm rot="10800000" flipH="1">
              <a:off x="6190313" y="3553806"/>
              <a:ext cx="82942" cy="37366"/>
            </a:xfrm>
            <a:custGeom>
              <a:avLst/>
              <a:gdLst/>
              <a:ahLst/>
              <a:cxnLst/>
              <a:rect l="l" t="t" r="r" b="b"/>
              <a:pathLst>
                <a:path w="82942" h="37366" extrusionOk="0">
                  <a:moveTo>
                    <a:pt x="21620" y="29168"/>
                  </a:moveTo>
                  <a:cubicBezTo>
                    <a:pt x="19426" y="25510"/>
                    <a:pt x="9918" y="19658"/>
                    <a:pt x="1141" y="16001"/>
                  </a:cubicBezTo>
                  <a:cubicBezTo>
                    <a:pt x="-12023" y="10149"/>
                    <a:pt x="-11292" y="9418"/>
                    <a:pt x="9186" y="9418"/>
                  </a:cubicBezTo>
                  <a:cubicBezTo>
                    <a:pt x="21620" y="8686"/>
                    <a:pt x="41367" y="5029"/>
                    <a:pt x="52338" y="1371"/>
                  </a:cubicBezTo>
                  <a:cubicBezTo>
                    <a:pt x="77936" y="-8869"/>
                    <a:pt x="84518" y="-1555"/>
                    <a:pt x="59651" y="9418"/>
                  </a:cubicBezTo>
                  <a:cubicBezTo>
                    <a:pt x="47949" y="15270"/>
                    <a:pt x="43561" y="20390"/>
                    <a:pt x="48681" y="23316"/>
                  </a:cubicBezTo>
                  <a:cubicBezTo>
                    <a:pt x="53069" y="26973"/>
                    <a:pt x="50875" y="29899"/>
                    <a:pt x="41367" y="32825"/>
                  </a:cubicBezTo>
                  <a:cubicBezTo>
                    <a:pt x="32590" y="35020"/>
                    <a:pt x="23814" y="33557"/>
                    <a:pt x="21620" y="291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1" name="Google Shape;1491;p60"/>
            <p:cNvSpPr/>
            <p:nvPr/>
          </p:nvSpPr>
          <p:spPr>
            <a:xfrm rot="10800000" flipH="1">
              <a:off x="6346346" y="3638687"/>
              <a:ext cx="45160" cy="25118"/>
            </a:xfrm>
            <a:custGeom>
              <a:avLst/>
              <a:gdLst/>
              <a:ahLst/>
              <a:cxnLst/>
              <a:rect l="l" t="t" r="r" b="b"/>
              <a:pathLst>
                <a:path w="45160" h="25118" extrusionOk="0">
                  <a:moveTo>
                    <a:pt x="-4397" y="19993"/>
                  </a:moveTo>
                  <a:cubicBezTo>
                    <a:pt x="-1472" y="16336"/>
                    <a:pt x="-2203" y="9752"/>
                    <a:pt x="-5860" y="4632"/>
                  </a:cubicBezTo>
                  <a:cubicBezTo>
                    <a:pt x="-10980" y="-1951"/>
                    <a:pt x="-6592" y="-3414"/>
                    <a:pt x="12424" y="-3414"/>
                  </a:cubicBezTo>
                  <a:cubicBezTo>
                    <a:pt x="26320" y="-2683"/>
                    <a:pt x="38022" y="975"/>
                    <a:pt x="37291" y="4632"/>
                  </a:cubicBezTo>
                  <a:cubicBezTo>
                    <a:pt x="37291" y="9021"/>
                    <a:pt x="32171" y="11215"/>
                    <a:pt x="26320" y="9752"/>
                  </a:cubicBezTo>
                  <a:cubicBezTo>
                    <a:pt x="19738" y="8289"/>
                    <a:pt x="9499" y="11947"/>
                    <a:pt x="2916" y="17067"/>
                  </a:cubicBezTo>
                  <a:cubicBezTo>
                    <a:pt x="-3666" y="22188"/>
                    <a:pt x="-7323" y="22919"/>
                    <a:pt x="-4397" y="199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2" name="Google Shape;1492;p60"/>
            <p:cNvSpPr/>
            <p:nvPr/>
          </p:nvSpPr>
          <p:spPr>
            <a:xfrm rot="10800000" flipH="1">
              <a:off x="6400378" y="3639145"/>
              <a:ext cx="18058" cy="12340"/>
            </a:xfrm>
            <a:custGeom>
              <a:avLst/>
              <a:gdLst/>
              <a:ahLst/>
              <a:cxnLst/>
              <a:rect l="l" t="t" r="r" b="b"/>
              <a:pathLst>
                <a:path w="18058" h="12340" extrusionOk="0">
                  <a:moveTo>
                    <a:pt x="-3626" y="2545"/>
                  </a:moveTo>
                  <a:cubicBezTo>
                    <a:pt x="1493" y="-2576"/>
                    <a:pt x="7344" y="-4770"/>
                    <a:pt x="9539" y="-2576"/>
                  </a:cubicBezTo>
                  <a:cubicBezTo>
                    <a:pt x="11733" y="-381"/>
                    <a:pt x="8076" y="4007"/>
                    <a:pt x="762" y="6202"/>
                  </a:cubicBezTo>
                  <a:cubicBezTo>
                    <a:pt x="-9477" y="10591"/>
                    <a:pt x="-10208" y="9859"/>
                    <a:pt x="-3626" y="25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" name="Google Shape;1493;p60"/>
            <p:cNvSpPr/>
            <p:nvPr/>
          </p:nvSpPr>
          <p:spPr>
            <a:xfrm rot="10800000" flipH="1">
              <a:off x="6877458" y="3557597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5169" y="-2226"/>
                  </a:moveTo>
                  <a:cubicBezTo>
                    <a:pt x="-49" y="-4420"/>
                    <a:pt x="6533" y="-3689"/>
                    <a:pt x="8728" y="-1494"/>
                  </a:cubicBezTo>
                  <a:cubicBezTo>
                    <a:pt x="11653" y="700"/>
                    <a:pt x="7265" y="2895"/>
                    <a:pt x="-780" y="2163"/>
                  </a:cubicBezTo>
                  <a:cubicBezTo>
                    <a:pt x="-8825" y="2163"/>
                    <a:pt x="-11020" y="-31"/>
                    <a:pt x="-5169" y="-2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4" name="Google Shape;1494;p60"/>
            <p:cNvSpPr/>
            <p:nvPr/>
          </p:nvSpPr>
          <p:spPr>
            <a:xfrm rot="10800000" flipH="1">
              <a:off x="5395067" y="3645391"/>
              <a:ext cx="27680" cy="47165"/>
            </a:xfrm>
            <a:custGeom>
              <a:avLst/>
              <a:gdLst/>
              <a:ahLst/>
              <a:cxnLst/>
              <a:rect l="l" t="t" r="r" b="b"/>
              <a:pathLst>
                <a:path w="27680" h="47165" extrusionOk="0">
                  <a:moveTo>
                    <a:pt x="934" y="31946"/>
                  </a:moveTo>
                  <a:cubicBezTo>
                    <a:pt x="3860" y="24631"/>
                    <a:pt x="2397" y="21705"/>
                    <a:pt x="-1991" y="24631"/>
                  </a:cubicBezTo>
                  <a:cubicBezTo>
                    <a:pt x="-6379" y="27557"/>
                    <a:pt x="-7842" y="22437"/>
                    <a:pt x="-5648" y="11465"/>
                  </a:cubicBezTo>
                  <a:cubicBezTo>
                    <a:pt x="-4185" y="1224"/>
                    <a:pt x="203" y="-4628"/>
                    <a:pt x="3860" y="-3165"/>
                  </a:cubicBezTo>
                  <a:cubicBezTo>
                    <a:pt x="6785" y="-971"/>
                    <a:pt x="7517" y="6344"/>
                    <a:pt x="5323" y="12927"/>
                  </a:cubicBezTo>
                  <a:cubicBezTo>
                    <a:pt x="1666" y="21705"/>
                    <a:pt x="3860" y="23900"/>
                    <a:pt x="12636" y="20242"/>
                  </a:cubicBezTo>
                  <a:cubicBezTo>
                    <a:pt x="22876" y="16585"/>
                    <a:pt x="23607" y="17316"/>
                    <a:pt x="15562" y="29752"/>
                  </a:cubicBezTo>
                  <a:cubicBezTo>
                    <a:pt x="5323" y="47307"/>
                    <a:pt x="-5648" y="48770"/>
                    <a:pt x="934" y="319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" name="Google Shape;1495;p60"/>
            <p:cNvSpPr/>
            <p:nvPr/>
          </p:nvSpPr>
          <p:spPr>
            <a:xfrm rot="10800000" flipH="1">
              <a:off x="7343024" y="3564324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499" y="5949"/>
                  </a:moveTo>
                  <a:cubicBezTo>
                    <a:pt x="-12007" y="-5755"/>
                    <a:pt x="-11276" y="-6487"/>
                    <a:pt x="426" y="3023"/>
                  </a:cubicBezTo>
                  <a:cubicBezTo>
                    <a:pt x="12128" y="12532"/>
                    <a:pt x="15785" y="18384"/>
                    <a:pt x="9934" y="18384"/>
                  </a:cubicBezTo>
                  <a:cubicBezTo>
                    <a:pt x="8471" y="18384"/>
                    <a:pt x="2620" y="12532"/>
                    <a:pt x="-2499" y="59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1496;p60"/>
            <p:cNvSpPr/>
            <p:nvPr/>
          </p:nvSpPr>
          <p:spPr>
            <a:xfrm rot="10800000" flipH="1">
              <a:off x="8639283" y="3550426"/>
              <a:ext cx="19373" cy="13898"/>
            </a:xfrm>
            <a:custGeom>
              <a:avLst/>
              <a:gdLst/>
              <a:ahLst/>
              <a:cxnLst/>
              <a:rect l="l" t="t" r="r" b="b"/>
              <a:pathLst>
                <a:path w="19373" h="13898" extrusionOk="0">
                  <a:moveTo>
                    <a:pt x="-5089" y="3759"/>
                  </a:moveTo>
                  <a:cubicBezTo>
                    <a:pt x="-11672" y="-630"/>
                    <a:pt x="-12403" y="-3555"/>
                    <a:pt x="-7283" y="-3555"/>
                  </a:cubicBezTo>
                  <a:cubicBezTo>
                    <a:pt x="-2895" y="-3555"/>
                    <a:pt x="3687" y="102"/>
                    <a:pt x="5881" y="3759"/>
                  </a:cubicBezTo>
                  <a:cubicBezTo>
                    <a:pt x="11732" y="12537"/>
                    <a:pt x="8807" y="12537"/>
                    <a:pt x="-5089" y="37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7" name="Google Shape;1497;p60"/>
            <p:cNvSpPr/>
            <p:nvPr/>
          </p:nvSpPr>
          <p:spPr>
            <a:xfrm rot="10800000" flipH="1">
              <a:off x="6019238" y="3608394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870" y="6015"/>
                  </a:moveTo>
                  <a:cubicBezTo>
                    <a:pt x="-10378" y="-5689"/>
                    <a:pt x="-9647" y="-6421"/>
                    <a:pt x="2055" y="3089"/>
                  </a:cubicBezTo>
                  <a:cubicBezTo>
                    <a:pt x="8637" y="8209"/>
                    <a:pt x="14488" y="14061"/>
                    <a:pt x="14488" y="15524"/>
                  </a:cubicBezTo>
                  <a:cubicBezTo>
                    <a:pt x="14488" y="21376"/>
                    <a:pt x="8637" y="17718"/>
                    <a:pt x="-870" y="60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8" name="Google Shape;1498;p60"/>
            <p:cNvSpPr/>
            <p:nvPr/>
          </p:nvSpPr>
          <p:spPr>
            <a:xfrm rot="10800000" flipH="1">
              <a:off x="5478172" y="3586268"/>
              <a:ext cx="29149" cy="22055"/>
            </a:xfrm>
            <a:custGeom>
              <a:avLst/>
              <a:gdLst/>
              <a:ahLst/>
              <a:cxnLst/>
              <a:rect l="l" t="t" r="r" b="b"/>
              <a:pathLst>
                <a:path w="29149" h="22055" extrusionOk="0">
                  <a:moveTo>
                    <a:pt x="-6211" y="16366"/>
                  </a:moveTo>
                  <a:cubicBezTo>
                    <a:pt x="-4748" y="15635"/>
                    <a:pt x="3297" y="9783"/>
                    <a:pt x="11342" y="3931"/>
                  </a:cubicBezTo>
                  <a:cubicBezTo>
                    <a:pt x="25238" y="-6310"/>
                    <a:pt x="25238" y="-6310"/>
                    <a:pt x="15731" y="6125"/>
                  </a:cubicBezTo>
                  <a:cubicBezTo>
                    <a:pt x="10611" y="12709"/>
                    <a:pt x="2566" y="18560"/>
                    <a:pt x="-1822" y="18560"/>
                  </a:cubicBezTo>
                  <a:cubicBezTo>
                    <a:pt x="-6211" y="18560"/>
                    <a:pt x="-7673" y="17829"/>
                    <a:pt x="-6211" y="163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9" name="Google Shape;1499;p60"/>
            <p:cNvSpPr/>
            <p:nvPr/>
          </p:nvSpPr>
          <p:spPr>
            <a:xfrm rot="10800000" flipH="1">
              <a:off x="5580381" y="3688857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881" y="15645"/>
                  </a:moveTo>
                  <a:cubicBezTo>
                    <a:pt x="-6881" y="14182"/>
                    <a:pt x="-1030" y="8330"/>
                    <a:pt x="6284" y="3210"/>
                  </a:cubicBezTo>
                  <a:cubicBezTo>
                    <a:pt x="17255" y="-6300"/>
                    <a:pt x="17986" y="-5568"/>
                    <a:pt x="8478" y="6136"/>
                  </a:cubicBezTo>
                  <a:cubicBezTo>
                    <a:pt x="-1030" y="17839"/>
                    <a:pt x="-6881" y="21497"/>
                    <a:pt x="-6881" y="156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0" name="Google Shape;1500;p60"/>
            <p:cNvSpPr/>
            <p:nvPr/>
          </p:nvSpPr>
          <p:spPr>
            <a:xfrm rot="10800000" flipH="1">
              <a:off x="7050442" y="3637653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8690" y="15568"/>
                  </a:moveTo>
                  <a:cubicBezTo>
                    <a:pt x="-8690" y="14105"/>
                    <a:pt x="-2839" y="8253"/>
                    <a:pt x="4475" y="3133"/>
                  </a:cubicBezTo>
                  <a:cubicBezTo>
                    <a:pt x="15446" y="-6377"/>
                    <a:pt x="16177" y="-5645"/>
                    <a:pt x="6669" y="6059"/>
                  </a:cubicBezTo>
                  <a:cubicBezTo>
                    <a:pt x="-2839" y="17762"/>
                    <a:pt x="-8690" y="21420"/>
                    <a:pt x="-8690" y="155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1" name="Google Shape;1501;p60"/>
            <p:cNvSpPr/>
            <p:nvPr/>
          </p:nvSpPr>
          <p:spPr>
            <a:xfrm rot="10800000" flipH="1">
              <a:off x="6956260" y="3681361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1498" y="11283"/>
                  </a:moveTo>
                  <a:cubicBezTo>
                    <a:pt x="8811" y="3236"/>
                    <a:pt x="16125" y="-3347"/>
                    <a:pt x="18319" y="-3347"/>
                  </a:cubicBezTo>
                  <a:cubicBezTo>
                    <a:pt x="20513" y="-3347"/>
                    <a:pt x="16125" y="3236"/>
                    <a:pt x="8811" y="11283"/>
                  </a:cubicBezTo>
                  <a:cubicBezTo>
                    <a:pt x="1498" y="19329"/>
                    <a:pt x="-5816" y="25912"/>
                    <a:pt x="-8010" y="25912"/>
                  </a:cubicBezTo>
                  <a:cubicBezTo>
                    <a:pt x="-10204" y="25912"/>
                    <a:pt x="-5816" y="19329"/>
                    <a:pt x="1498" y="112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1502;p60"/>
            <p:cNvSpPr/>
            <p:nvPr/>
          </p:nvSpPr>
          <p:spPr>
            <a:xfrm rot="10800000" flipH="1">
              <a:off x="3466711" y="3617905"/>
              <a:ext cx="29254" cy="17189"/>
            </a:xfrm>
            <a:custGeom>
              <a:avLst/>
              <a:gdLst/>
              <a:ahLst/>
              <a:cxnLst/>
              <a:rect l="l" t="t" r="r" b="b"/>
              <a:pathLst>
                <a:path w="29254" h="17189" extrusionOk="0">
                  <a:moveTo>
                    <a:pt x="-4284" y="13190"/>
                  </a:moveTo>
                  <a:cubicBezTo>
                    <a:pt x="-4284" y="10995"/>
                    <a:pt x="2298" y="5875"/>
                    <a:pt x="10343" y="1486"/>
                  </a:cubicBezTo>
                  <a:cubicBezTo>
                    <a:pt x="18389" y="-2903"/>
                    <a:pt x="24971" y="-4366"/>
                    <a:pt x="24971" y="-2903"/>
                  </a:cubicBezTo>
                  <a:cubicBezTo>
                    <a:pt x="24971" y="-708"/>
                    <a:pt x="18389" y="4412"/>
                    <a:pt x="10343" y="8801"/>
                  </a:cubicBezTo>
                  <a:cubicBezTo>
                    <a:pt x="2298" y="13190"/>
                    <a:pt x="-4284" y="14653"/>
                    <a:pt x="-4284" y="131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3" name="Google Shape;1503;p60"/>
            <p:cNvSpPr/>
            <p:nvPr/>
          </p:nvSpPr>
          <p:spPr>
            <a:xfrm rot="10800000" flipH="1">
              <a:off x="5927784" y="3622843"/>
              <a:ext cx="54682" cy="47546"/>
            </a:xfrm>
            <a:custGeom>
              <a:avLst/>
              <a:gdLst/>
              <a:ahLst/>
              <a:cxnLst/>
              <a:rect l="l" t="t" r="r" b="b"/>
              <a:pathLst>
                <a:path w="54682" h="47546" extrusionOk="0">
                  <a:moveTo>
                    <a:pt x="13882" y="20718"/>
                  </a:moveTo>
                  <a:lnTo>
                    <a:pt x="-7328" y="-3421"/>
                  </a:lnTo>
                  <a:lnTo>
                    <a:pt x="18270" y="18523"/>
                  </a:lnTo>
                  <a:cubicBezTo>
                    <a:pt x="32166" y="30958"/>
                    <a:pt x="45331" y="41199"/>
                    <a:pt x="46794" y="42662"/>
                  </a:cubicBezTo>
                  <a:cubicBezTo>
                    <a:pt x="48256" y="43394"/>
                    <a:pt x="46794" y="44125"/>
                    <a:pt x="43137" y="44125"/>
                  </a:cubicBezTo>
                  <a:cubicBezTo>
                    <a:pt x="38748" y="44125"/>
                    <a:pt x="26315" y="33153"/>
                    <a:pt x="13882" y="207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4" name="Google Shape;1504;p60"/>
            <p:cNvSpPr/>
            <p:nvPr/>
          </p:nvSpPr>
          <p:spPr>
            <a:xfrm rot="10800000" flipH="1">
              <a:off x="5825391" y="3674001"/>
              <a:ext cx="47539" cy="47592"/>
            </a:xfrm>
            <a:custGeom>
              <a:avLst/>
              <a:gdLst/>
              <a:ahLst/>
              <a:cxnLst/>
              <a:rect l="l" t="t" r="r" b="b"/>
              <a:pathLst>
                <a:path w="47539" h="47592" extrusionOk="0">
                  <a:moveTo>
                    <a:pt x="14012" y="20795"/>
                  </a:moveTo>
                  <a:lnTo>
                    <a:pt x="-7198" y="-3344"/>
                  </a:lnTo>
                  <a:lnTo>
                    <a:pt x="16938" y="17869"/>
                  </a:lnTo>
                  <a:cubicBezTo>
                    <a:pt x="29371" y="30304"/>
                    <a:pt x="40342" y="40545"/>
                    <a:pt x="40342" y="42008"/>
                  </a:cubicBezTo>
                  <a:cubicBezTo>
                    <a:pt x="40342" y="47860"/>
                    <a:pt x="34491" y="42739"/>
                    <a:pt x="14012" y="207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5" name="Google Shape;1505;p60"/>
            <p:cNvSpPr/>
            <p:nvPr/>
          </p:nvSpPr>
          <p:spPr>
            <a:xfrm rot="10800000" flipH="1">
              <a:off x="8406029" y="3630745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050" y="-2116"/>
                  </a:moveTo>
                  <a:cubicBezTo>
                    <a:pt x="-1930" y="-4310"/>
                    <a:pt x="4652" y="-3579"/>
                    <a:pt x="6847" y="-1384"/>
                  </a:cubicBezTo>
                  <a:cubicBezTo>
                    <a:pt x="9772" y="810"/>
                    <a:pt x="5384" y="3005"/>
                    <a:pt x="-2661" y="2273"/>
                  </a:cubicBezTo>
                  <a:cubicBezTo>
                    <a:pt x="-10706" y="2273"/>
                    <a:pt x="-12901" y="79"/>
                    <a:pt x="-7050" y="-2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6" name="Google Shape;1506;p60"/>
            <p:cNvSpPr/>
            <p:nvPr/>
          </p:nvSpPr>
          <p:spPr>
            <a:xfrm rot="10800000" flipH="1">
              <a:off x="7664796" y="3659417"/>
              <a:ext cx="14627" cy="12003"/>
            </a:xfrm>
            <a:custGeom>
              <a:avLst/>
              <a:gdLst/>
              <a:ahLst/>
              <a:cxnLst/>
              <a:rect l="l" t="t" r="r" b="b"/>
              <a:pathLst>
                <a:path w="14627" h="12003" extrusionOk="0">
                  <a:moveTo>
                    <a:pt x="-9441" y="564"/>
                  </a:moveTo>
                  <a:cubicBezTo>
                    <a:pt x="-9441" y="-3093"/>
                    <a:pt x="-5784" y="-4556"/>
                    <a:pt x="-2127" y="-2362"/>
                  </a:cubicBezTo>
                  <a:cubicBezTo>
                    <a:pt x="2261" y="-167"/>
                    <a:pt x="5186" y="3490"/>
                    <a:pt x="5186" y="5684"/>
                  </a:cubicBezTo>
                  <a:cubicBezTo>
                    <a:pt x="5186" y="7147"/>
                    <a:pt x="2261" y="8610"/>
                    <a:pt x="-2127" y="8610"/>
                  </a:cubicBezTo>
                  <a:cubicBezTo>
                    <a:pt x="-5784" y="8610"/>
                    <a:pt x="-9441" y="4953"/>
                    <a:pt x="-9441" y="5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7" name="Google Shape;1507;p60"/>
            <p:cNvSpPr/>
            <p:nvPr/>
          </p:nvSpPr>
          <p:spPr>
            <a:xfrm rot="10800000" flipH="1">
              <a:off x="7130893" y="3666913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8789" y="15612"/>
                  </a:moveTo>
                  <a:cubicBezTo>
                    <a:pt x="-8789" y="14149"/>
                    <a:pt x="-2938" y="8297"/>
                    <a:pt x="4376" y="3177"/>
                  </a:cubicBezTo>
                  <a:cubicBezTo>
                    <a:pt x="15347" y="-6333"/>
                    <a:pt x="16078" y="-5601"/>
                    <a:pt x="6570" y="6103"/>
                  </a:cubicBezTo>
                  <a:cubicBezTo>
                    <a:pt x="-2938" y="17806"/>
                    <a:pt x="-8789" y="21464"/>
                    <a:pt x="-8789" y="156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8" name="Google Shape;1508;p60"/>
            <p:cNvSpPr/>
            <p:nvPr/>
          </p:nvSpPr>
          <p:spPr>
            <a:xfrm rot="10800000" flipH="1">
              <a:off x="7942929" y="3653565"/>
              <a:ext cx="85646" cy="41078"/>
            </a:xfrm>
            <a:custGeom>
              <a:avLst/>
              <a:gdLst/>
              <a:ahLst/>
              <a:cxnLst/>
              <a:rect l="l" t="t" r="r" b="b"/>
              <a:pathLst>
                <a:path w="85646" h="41078" extrusionOk="0">
                  <a:moveTo>
                    <a:pt x="44815" y="31116"/>
                  </a:moveTo>
                  <a:cubicBezTo>
                    <a:pt x="47009" y="28190"/>
                    <a:pt x="37501" y="23069"/>
                    <a:pt x="22874" y="20143"/>
                  </a:cubicBezTo>
                  <a:cubicBezTo>
                    <a:pt x="-2724" y="15755"/>
                    <a:pt x="-15889" y="5514"/>
                    <a:pt x="-7113" y="-2533"/>
                  </a:cubicBezTo>
                  <a:cubicBezTo>
                    <a:pt x="-4918" y="-4727"/>
                    <a:pt x="2395" y="-2533"/>
                    <a:pt x="8246" y="2588"/>
                  </a:cubicBezTo>
                  <a:cubicBezTo>
                    <a:pt x="14829" y="7708"/>
                    <a:pt x="31650" y="14292"/>
                    <a:pt x="46278" y="16486"/>
                  </a:cubicBezTo>
                  <a:cubicBezTo>
                    <a:pt x="76995" y="21606"/>
                    <a:pt x="87235" y="37699"/>
                    <a:pt x="60174" y="37699"/>
                  </a:cubicBezTo>
                  <a:cubicBezTo>
                    <a:pt x="49935" y="37699"/>
                    <a:pt x="43352" y="34773"/>
                    <a:pt x="44815" y="31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9" name="Google Shape;1509;p60"/>
            <p:cNvSpPr/>
            <p:nvPr/>
          </p:nvSpPr>
          <p:spPr>
            <a:xfrm rot="10800000" flipH="1">
              <a:off x="7617257" y="3695991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4502" y="13502"/>
                  </a:moveTo>
                  <a:lnTo>
                    <a:pt x="-9394" y="-3322"/>
                  </a:lnTo>
                  <a:lnTo>
                    <a:pt x="7428" y="10576"/>
                  </a:lnTo>
                  <a:cubicBezTo>
                    <a:pt x="22787" y="23743"/>
                    <a:pt x="27175" y="29595"/>
                    <a:pt x="21324" y="29595"/>
                  </a:cubicBezTo>
                  <a:cubicBezTo>
                    <a:pt x="19861" y="29595"/>
                    <a:pt x="12547" y="22280"/>
                    <a:pt x="4502" y="135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0" name="Google Shape;1510;p60"/>
            <p:cNvSpPr/>
            <p:nvPr/>
          </p:nvSpPr>
          <p:spPr>
            <a:xfrm rot="10800000" flipH="1">
              <a:off x="7906149" y="3698917"/>
              <a:ext cx="24698" cy="15485"/>
            </a:xfrm>
            <a:custGeom>
              <a:avLst/>
              <a:gdLst/>
              <a:ahLst/>
              <a:cxnLst/>
              <a:rect l="l" t="t" r="r" b="b"/>
              <a:pathLst>
                <a:path w="24698" h="15485" extrusionOk="0">
                  <a:moveTo>
                    <a:pt x="-9744" y="10691"/>
                  </a:moveTo>
                  <a:cubicBezTo>
                    <a:pt x="-9744" y="9960"/>
                    <a:pt x="-5356" y="5571"/>
                    <a:pt x="495" y="1182"/>
                  </a:cubicBezTo>
                  <a:cubicBezTo>
                    <a:pt x="7809" y="-5402"/>
                    <a:pt x="11466" y="-4670"/>
                    <a:pt x="14391" y="2645"/>
                  </a:cubicBezTo>
                  <a:cubicBezTo>
                    <a:pt x="16585" y="8497"/>
                    <a:pt x="12197" y="12154"/>
                    <a:pt x="4152" y="12154"/>
                  </a:cubicBezTo>
                  <a:cubicBezTo>
                    <a:pt x="-3893" y="12154"/>
                    <a:pt x="-9744" y="11423"/>
                    <a:pt x="-9744" y="106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" name="Google Shape;1511;p60"/>
            <p:cNvSpPr/>
            <p:nvPr/>
          </p:nvSpPr>
          <p:spPr>
            <a:xfrm rot="10800000" flipH="1">
              <a:off x="7798295" y="3703708"/>
              <a:ext cx="20090" cy="19192"/>
            </a:xfrm>
            <a:custGeom>
              <a:avLst/>
              <a:gdLst/>
              <a:ahLst/>
              <a:cxnLst/>
              <a:rect l="l" t="t" r="r" b="b"/>
              <a:pathLst>
                <a:path w="20090" h="19192" extrusionOk="0">
                  <a:moveTo>
                    <a:pt x="-4146" y="5302"/>
                  </a:moveTo>
                  <a:cubicBezTo>
                    <a:pt x="-12191" y="-4207"/>
                    <a:pt x="-11460" y="-4939"/>
                    <a:pt x="-1221" y="-1281"/>
                  </a:cubicBezTo>
                  <a:cubicBezTo>
                    <a:pt x="5362" y="913"/>
                    <a:pt x="10481" y="6033"/>
                    <a:pt x="10481" y="9691"/>
                  </a:cubicBezTo>
                  <a:cubicBezTo>
                    <a:pt x="10481" y="19200"/>
                    <a:pt x="6093" y="17737"/>
                    <a:pt x="-4146" y="53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2" name="Google Shape;1512;p60"/>
            <p:cNvSpPr/>
            <p:nvPr/>
          </p:nvSpPr>
          <p:spPr>
            <a:xfrm rot="10800000" flipH="1">
              <a:off x="7631884" y="3710510"/>
              <a:ext cx="69715" cy="98860"/>
            </a:xfrm>
            <a:custGeom>
              <a:avLst/>
              <a:gdLst/>
              <a:ahLst/>
              <a:cxnLst/>
              <a:rect l="l" t="t" r="r" b="b"/>
              <a:pathLst>
                <a:path w="69715" h="98860" extrusionOk="0">
                  <a:moveTo>
                    <a:pt x="23477" y="77212"/>
                  </a:moveTo>
                  <a:cubicBezTo>
                    <a:pt x="8119" y="60388"/>
                    <a:pt x="7387" y="58925"/>
                    <a:pt x="19821" y="58925"/>
                  </a:cubicBezTo>
                  <a:cubicBezTo>
                    <a:pt x="31523" y="58925"/>
                    <a:pt x="30791" y="55268"/>
                    <a:pt x="11775" y="35518"/>
                  </a:cubicBezTo>
                  <a:lnTo>
                    <a:pt x="-9434" y="11379"/>
                  </a:lnTo>
                  <a:lnTo>
                    <a:pt x="13238" y="31860"/>
                  </a:lnTo>
                  <a:cubicBezTo>
                    <a:pt x="46881" y="61851"/>
                    <a:pt x="60046" y="55999"/>
                    <a:pt x="30060" y="24546"/>
                  </a:cubicBezTo>
                  <a:lnTo>
                    <a:pt x="5193" y="-3251"/>
                  </a:lnTo>
                  <a:lnTo>
                    <a:pt x="36642" y="26009"/>
                  </a:lnTo>
                  <a:cubicBezTo>
                    <a:pt x="59315" y="47222"/>
                    <a:pt x="65166" y="55999"/>
                    <a:pt x="56389" y="57462"/>
                  </a:cubicBezTo>
                  <a:cubicBezTo>
                    <a:pt x="49807" y="58925"/>
                    <a:pt x="47613" y="64046"/>
                    <a:pt x="50538" y="68435"/>
                  </a:cubicBezTo>
                  <a:cubicBezTo>
                    <a:pt x="54195" y="74286"/>
                    <a:pt x="52001" y="74286"/>
                    <a:pt x="43956" y="68435"/>
                  </a:cubicBezTo>
                  <a:cubicBezTo>
                    <a:pt x="27866" y="55268"/>
                    <a:pt x="21283" y="66240"/>
                    <a:pt x="35911" y="82333"/>
                  </a:cubicBezTo>
                  <a:cubicBezTo>
                    <a:pt x="54195" y="102814"/>
                    <a:pt x="43225" y="98425"/>
                    <a:pt x="23477" y="772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3" name="Google Shape;1513;p60"/>
            <p:cNvSpPr/>
            <p:nvPr/>
          </p:nvSpPr>
          <p:spPr>
            <a:xfrm rot="10800000" flipH="1">
              <a:off x="7705022" y="3710621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4394" y="13524"/>
                  </a:moveTo>
                  <a:lnTo>
                    <a:pt x="-9502" y="-3300"/>
                  </a:lnTo>
                  <a:lnTo>
                    <a:pt x="7320" y="10598"/>
                  </a:lnTo>
                  <a:cubicBezTo>
                    <a:pt x="22679" y="23765"/>
                    <a:pt x="27067" y="29617"/>
                    <a:pt x="21216" y="29617"/>
                  </a:cubicBezTo>
                  <a:cubicBezTo>
                    <a:pt x="19753" y="29617"/>
                    <a:pt x="12439" y="22302"/>
                    <a:pt x="4394" y="13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4" name="Google Shape;1514;p60"/>
            <p:cNvSpPr/>
            <p:nvPr/>
          </p:nvSpPr>
          <p:spPr>
            <a:xfrm rot="10800000" flipH="1">
              <a:off x="7555090" y="3806445"/>
              <a:ext cx="91421" cy="63917"/>
            </a:xfrm>
            <a:custGeom>
              <a:avLst/>
              <a:gdLst/>
              <a:ahLst/>
              <a:cxnLst/>
              <a:rect l="l" t="t" r="r" b="b"/>
              <a:pathLst>
                <a:path w="91421" h="63917" extrusionOk="0">
                  <a:moveTo>
                    <a:pt x="22096" y="31526"/>
                  </a:moveTo>
                  <a:cubicBezTo>
                    <a:pt x="4543" y="15433"/>
                    <a:pt x="-9353" y="72"/>
                    <a:pt x="-9353" y="-2854"/>
                  </a:cubicBezTo>
                  <a:cubicBezTo>
                    <a:pt x="-9353" y="-5049"/>
                    <a:pt x="4543" y="5924"/>
                    <a:pt x="22096" y="22748"/>
                  </a:cubicBezTo>
                  <a:cubicBezTo>
                    <a:pt x="38917" y="39572"/>
                    <a:pt x="59396" y="54202"/>
                    <a:pt x="67441" y="56396"/>
                  </a:cubicBezTo>
                  <a:lnTo>
                    <a:pt x="82068" y="60053"/>
                  </a:lnTo>
                  <a:lnTo>
                    <a:pt x="67441" y="60785"/>
                  </a:lnTo>
                  <a:cubicBezTo>
                    <a:pt x="59396" y="60785"/>
                    <a:pt x="38917" y="47618"/>
                    <a:pt x="22096" y="315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5" name="Google Shape;1515;p60"/>
            <p:cNvSpPr/>
            <p:nvPr/>
          </p:nvSpPr>
          <p:spPr>
            <a:xfrm rot="10800000" flipH="1">
              <a:off x="3893453" y="371852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497" y="-1984"/>
                  </a:moveTo>
                  <a:cubicBezTo>
                    <a:pt x="3623" y="-4178"/>
                    <a:pt x="10205" y="-3447"/>
                    <a:pt x="12400" y="-1252"/>
                  </a:cubicBezTo>
                  <a:cubicBezTo>
                    <a:pt x="15325" y="942"/>
                    <a:pt x="10937" y="3137"/>
                    <a:pt x="2892" y="2405"/>
                  </a:cubicBezTo>
                  <a:cubicBezTo>
                    <a:pt x="-5153" y="2405"/>
                    <a:pt x="-7348" y="211"/>
                    <a:pt x="-1497" y="-19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6" name="Google Shape;1516;p60"/>
            <p:cNvSpPr/>
            <p:nvPr/>
          </p:nvSpPr>
          <p:spPr>
            <a:xfrm rot="10800000" flipH="1">
              <a:off x="3847881" y="3725250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4627" y="4691"/>
                  </a:moveTo>
                  <a:cubicBezTo>
                    <a:pt x="-8538" y="-5549"/>
                    <a:pt x="-8538" y="-5549"/>
                    <a:pt x="9015" y="2497"/>
                  </a:cubicBezTo>
                  <a:cubicBezTo>
                    <a:pt x="31688" y="12738"/>
                    <a:pt x="35345" y="16395"/>
                    <a:pt x="26568" y="16395"/>
                  </a:cubicBezTo>
                  <a:cubicBezTo>
                    <a:pt x="22180" y="16395"/>
                    <a:pt x="12672" y="11275"/>
                    <a:pt x="4627" y="46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7" name="Google Shape;1517;p60"/>
            <p:cNvSpPr/>
            <p:nvPr/>
          </p:nvSpPr>
          <p:spPr>
            <a:xfrm rot="10800000" flipH="1">
              <a:off x="3930022" y="372583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542" y="-1973"/>
                  </a:moveTo>
                  <a:cubicBezTo>
                    <a:pt x="3578" y="-4167"/>
                    <a:pt x="10160" y="-3436"/>
                    <a:pt x="12355" y="-1241"/>
                  </a:cubicBezTo>
                  <a:cubicBezTo>
                    <a:pt x="15280" y="953"/>
                    <a:pt x="10892" y="3148"/>
                    <a:pt x="2847" y="2416"/>
                  </a:cubicBezTo>
                  <a:cubicBezTo>
                    <a:pt x="-5198" y="2416"/>
                    <a:pt x="-7393" y="222"/>
                    <a:pt x="-1542" y="-19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8" name="Google Shape;1518;p60"/>
            <p:cNvSpPr/>
            <p:nvPr/>
          </p:nvSpPr>
          <p:spPr>
            <a:xfrm rot="10800000" flipH="1">
              <a:off x="3967070" y="3726987"/>
              <a:ext cx="66082" cy="35397"/>
            </a:xfrm>
            <a:custGeom>
              <a:avLst/>
              <a:gdLst/>
              <a:ahLst/>
              <a:cxnLst/>
              <a:rect l="l" t="t" r="r" b="b"/>
              <a:pathLst>
                <a:path w="66082" h="35397" extrusionOk="0">
                  <a:moveTo>
                    <a:pt x="-4290" y="27277"/>
                  </a:moveTo>
                  <a:cubicBezTo>
                    <a:pt x="-6484" y="22888"/>
                    <a:pt x="-2827" y="19231"/>
                    <a:pt x="4486" y="19231"/>
                  </a:cubicBezTo>
                  <a:cubicBezTo>
                    <a:pt x="11800" y="19231"/>
                    <a:pt x="27890" y="12647"/>
                    <a:pt x="41055" y="4601"/>
                  </a:cubicBezTo>
                  <a:cubicBezTo>
                    <a:pt x="54951" y="-3445"/>
                    <a:pt x="62996" y="-5640"/>
                    <a:pt x="60802" y="-519"/>
                  </a:cubicBezTo>
                  <a:cubicBezTo>
                    <a:pt x="59340" y="4601"/>
                    <a:pt x="46906" y="13379"/>
                    <a:pt x="33741" y="19231"/>
                  </a:cubicBezTo>
                  <a:cubicBezTo>
                    <a:pt x="21308" y="24351"/>
                    <a:pt x="8143" y="30203"/>
                    <a:pt x="5218" y="31666"/>
                  </a:cubicBezTo>
                  <a:cubicBezTo>
                    <a:pt x="3024" y="33129"/>
                    <a:pt x="-1365" y="30934"/>
                    <a:pt x="-4290" y="272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9" name="Google Shape;1519;p60"/>
            <p:cNvSpPr/>
            <p:nvPr/>
          </p:nvSpPr>
          <p:spPr>
            <a:xfrm rot="10800000" flipH="1">
              <a:off x="4084618" y="3755973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2743" y="-2156"/>
                  </a:moveTo>
                  <a:cubicBezTo>
                    <a:pt x="1646" y="-3619"/>
                    <a:pt x="10422" y="-3619"/>
                    <a:pt x="15542" y="-2156"/>
                  </a:cubicBezTo>
                  <a:cubicBezTo>
                    <a:pt x="19930" y="38"/>
                    <a:pt x="16273" y="1501"/>
                    <a:pt x="6034" y="1501"/>
                  </a:cubicBezTo>
                  <a:cubicBezTo>
                    <a:pt x="-4205" y="1501"/>
                    <a:pt x="-7862" y="38"/>
                    <a:pt x="-2743" y="-21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0" name="Google Shape;1520;p60"/>
            <p:cNvSpPr/>
            <p:nvPr/>
          </p:nvSpPr>
          <p:spPr>
            <a:xfrm rot="10800000" flipH="1">
              <a:off x="4081065" y="3768952"/>
              <a:ext cx="19012" cy="11626"/>
            </a:xfrm>
            <a:custGeom>
              <a:avLst/>
              <a:gdLst/>
              <a:ahLst/>
              <a:cxnLst/>
              <a:rect l="l" t="t" r="r" b="b"/>
              <a:pathLst>
                <a:path w="19012" h="11626" extrusionOk="0">
                  <a:moveTo>
                    <a:pt x="-5034" y="5285"/>
                  </a:moveTo>
                  <a:cubicBezTo>
                    <a:pt x="-5034" y="3822"/>
                    <a:pt x="86" y="164"/>
                    <a:pt x="6668" y="-2030"/>
                  </a:cubicBezTo>
                  <a:cubicBezTo>
                    <a:pt x="12519" y="-4225"/>
                    <a:pt x="15445" y="-3493"/>
                    <a:pt x="13251" y="896"/>
                  </a:cubicBezTo>
                  <a:cubicBezTo>
                    <a:pt x="8862" y="8211"/>
                    <a:pt x="-5034" y="11136"/>
                    <a:pt x="-5034" y="52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1" name="Google Shape;1521;p60"/>
            <p:cNvSpPr/>
            <p:nvPr/>
          </p:nvSpPr>
          <p:spPr>
            <a:xfrm rot="10800000" flipH="1">
              <a:off x="4098172" y="3789766"/>
              <a:ext cx="51478" cy="20483"/>
            </a:xfrm>
            <a:custGeom>
              <a:avLst/>
              <a:gdLst/>
              <a:ahLst/>
              <a:cxnLst/>
              <a:rect l="l" t="t" r="r" b="b"/>
              <a:pathLst>
                <a:path w="51478" h="20483" extrusionOk="0">
                  <a:moveTo>
                    <a:pt x="-972" y="15244"/>
                  </a:moveTo>
                  <a:cubicBezTo>
                    <a:pt x="-8286" y="10855"/>
                    <a:pt x="-6092" y="8660"/>
                    <a:pt x="7804" y="8660"/>
                  </a:cubicBezTo>
                  <a:cubicBezTo>
                    <a:pt x="18043" y="8660"/>
                    <a:pt x="29745" y="5003"/>
                    <a:pt x="34133" y="614"/>
                  </a:cubicBezTo>
                  <a:cubicBezTo>
                    <a:pt x="38522" y="-3775"/>
                    <a:pt x="43641" y="-4506"/>
                    <a:pt x="45835" y="-849"/>
                  </a:cubicBezTo>
                  <a:cubicBezTo>
                    <a:pt x="51686" y="8660"/>
                    <a:pt x="10730" y="22559"/>
                    <a:pt x="-972" y="152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2" name="Google Shape;1522;p60"/>
            <p:cNvSpPr/>
            <p:nvPr/>
          </p:nvSpPr>
          <p:spPr>
            <a:xfrm rot="10800000" flipH="1">
              <a:off x="6863559" y="3736108"/>
              <a:ext cx="125014" cy="110708"/>
            </a:xfrm>
            <a:custGeom>
              <a:avLst/>
              <a:gdLst/>
              <a:ahLst/>
              <a:cxnLst/>
              <a:rect l="l" t="t" r="r" b="b"/>
              <a:pathLst>
                <a:path w="125014" h="110708" extrusionOk="0">
                  <a:moveTo>
                    <a:pt x="-3752" y="100807"/>
                  </a:moveTo>
                  <a:cubicBezTo>
                    <a:pt x="-9603" y="93493"/>
                    <a:pt x="-10334" y="89104"/>
                    <a:pt x="-4483" y="85446"/>
                  </a:cubicBezTo>
                  <a:cubicBezTo>
                    <a:pt x="-826" y="83252"/>
                    <a:pt x="2830" y="83252"/>
                    <a:pt x="2830" y="86909"/>
                  </a:cubicBezTo>
                  <a:cubicBezTo>
                    <a:pt x="2830" y="89835"/>
                    <a:pt x="24040" y="71548"/>
                    <a:pt x="50370" y="45215"/>
                  </a:cubicBezTo>
                  <a:cubicBezTo>
                    <a:pt x="75968" y="19613"/>
                    <a:pt x="102297" y="-2332"/>
                    <a:pt x="108880" y="-3063"/>
                  </a:cubicBezTo>
                  <a:cubicBezTo>
                    <a:pt x="114731" y="-3795"/>
                    <a:pt x="118387" y="-1600"/>
                    <a:pt x="115462" y="2057"/>
                  </a:cubicBezTo>
                  <a:cubicBezTo>
                    <a:pt x="113268" y="5715"/>
                    <a:pt x="109611" y="7909"/>
                    <a:pt x="106686" y="6446"/>
                  </a:cubicBezTo>
                  <a:cubicBezTo>
                    <a:pt x="100835" y="2789"/>
                    <a:pt x="24772" y="79594"/>
                    <a:pt x="29160" y="83983"/>
                  </a:cubicBezTo>
                  <a:cubicBezTo>
                    <a:pt x="30623" y="85446"/>
                    <a:pt x="26234" y="92030"/>
                    <a:pt x="18189" y="99344"/>
                  </a:cubicBezTo>
                  <a:cubicBezTo>
                    <a:pt x="6487" y="109585"/>
                    <a:pt x="3562" y="110317"/>
                    <a:pt x="-3752" y="100807"/>
                  </a:cubicBezTo>
                  <a:close/>
                  <a:moveTo>
                    <a:pt x="18189" y="91298"/>
                  </a:moveTo>
                  <a:cubicBezTo>
                    <a:pt x="26966" y="79594"/>
                    <a:pt x="26966" y="78863"/>
                    <a:pt x="16727" y="86909"/>
                  </a:cubicBezTo>
                  <a:cubicBezTo>
                    <a:pt x="10144" y="92030"/>
                    <a:pt x="2099" y="93493"/>
                    <a:pt x="-826" y="90567"/>
                  </a:cubicBezTo>
                  <a:cubicBezTo>
                    <a:pt x="-4483" y="87641"/>
                    <a:pt x="-4483" y="89835"/>
                    <a:pt x="-1558" y="94956"/>
                  </a:cubicBezTo>
                  <a:cubicBezTo>
                    <a:pt x="5025" y="106659"/>
                    <a:pt x="6487" y="105928"/>
                    <a:pt x="18189" y="912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3" name="Google Shape;1523;p60"/>
            <p:cNvSpPr/>
            <p:nvPr/>
          </p:nvSpPr>
          <p:spPr>
            <a:xfrm rot="10800000" flipH="1">
              <a:off x="7024844" y="3794741"/>
              <a:ext cx="102610" cy="112125"/>
            </a:xfrm>
            <a:custGeom>
              <a:avLst/>
              <a:gdLst/>
              <a:ahLst/>
              <a:cxnLst/>
              <a:rect l="l" t="t" r="r" b="b"/>
              <a:pathLst>
                <a:path w="102610" h="112125" extrusionOk="0">
                  <a:moveTo>
                    <a:pt x="8845" y="89262"/>
                  </a:moveTo>
                  <a:cubicBezTo>
                    <a:pt x="19085" y="77558"/>
                    <a:pt x="24204" y="68780"/>
                    <a:pt x="20547" y="68780"/>
                  </a:cubicBezTo>
                  <a:cubicBezTo>
                    <a:pt x="17622" y="68780"/>
                    <a:pt x="31518" y="51956"/>
                    <a:pt x="52728" y="30743"/>
                  </a:cubicBezTo>
                  <a:cubicBezTo>
                    <a:pt x="73206" y="10261"/>
                    <a:pt x="92222" y="-5100"/>
                    <a:pt x="93685" y="-2905"/>
                  </a:cubicBezTo>
                  <a:cubicBezTo>
                    <a:pt x="95879" y="-711"/>
                    <a:pt x="81251" y="16113"/>
                    <a:pt x="61504" y="34400"/>
                  </a:cubicBezTo>
                  <a:cubicBezTo>
                    <a:pt x="41757" y="52687"/>
                    <a:pt x="27130" y="69512"/>
                    <a:pt x="28592" y="70975"/>
                  </a:cubicBezTo>
                  <a:cubicBezTo>
                    <a:pt x="30055" y="72437"/>
                    <a:pt x="22741" y="81215"/>
                    <a:pt x="11039" y="91456"/>
                  </a:cubicBezTo>
                  <a:lnTo>
                    <a:pt x="-8708" y="109012"/>
                  </a:lnTo>
                  <a:lnTo>
                    <a:pt x="8845" y="8926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4" name="Google Shape;1524;p60"/>
            <p:cNvSpPr/>
            <p:nvPr/>
          </p:nvSpPr>
          <p:spPr>
            <a:xfrm rot="10800000" flipH="1">
              <a:off x="7001059" y="3829823"/>
              <a:ext cx="176381" cy="175803"/>
            </a:xfrm>
            <a:custGeom>
              <a:avLst/>
              <a:gdLst/>
              <a:ahLst/>
              <a:cxnLst/>
              <a:rect l="l" t="t" r="r" b="b"/>
              <a:pathLst>
                <a:path w="176381" h="175803" extrusionOk="0">
                  <a:moveTo>
                    <a:pt x="-3955" y="166177"/>
                  </a:moveTo>
                  <a:cubicBezTo>
                    <a:pt x="6284" y="155205"/>
                    <a:pt x="11404" y="145696"/>
                    <a:pt x="8479" y="145696"/>
                  </a:cubicBezTo>
                  <a:cubicBezTo>
                    <a:pt x="5553" y="145696"/>
                    <a:pt x="20912" y="129603"/>
                    <a:pt x="42122" y="109853"/>
                  </a:cubicBezTo>
                  <a:cubicBezTo>
                    <a:pt x="74302" y="79862"/>
                    <a:pt x="77959" y="74010"/>
                    <a:pt x="64794" y="74742"/>
                  </a:cubicBezTo>
                  <a:cubicBezTo>
                    <a:pt x="55286" y="75473"/>
                    <a:pt x="47973" y="77668"/>
                    <a:pt x="47973" y="80594"/>
                  </a:cubicBezTo>
                  <a:cubicBezTo>
                    <a:pt x="47973" y="83520"/>
                    <a:pt x="42122" y="87908"/>
                    <a:pt x="35539" y="90103"/>
                  </a:cubicBezTo>
                  <a:cubicBezTo>
                    <a:pt x="26032" y="93760"/>
                    <a:pt x="26763" y="90834"/>
                    <a:pt x="39928" y="76936"/>
                  </a:cubicBezTo>
                  <a:cubicBezTo>
                    <a:pt x="49435" y="67427"/>
                    <a:pt x="60406" y="60112"/>
                    <a:pt x="65526" y="62307"/>
                  </a:cubicBezTo>
                  <a:cubicBezTo>
                    <a:pt x="69914" y="63769"/>
                    <a:pt x="93318" y="49140"/>
                    <a:pt x="117453" y="29390"/>
                  </a:cubicBezTo>
                  <a:cubicBezTo>
                    <a:pt x="141589" y="9640"/>
                    <a:pt x="163530" y="-4990"/>
                    <a:pt x="167187" y="-2796"/>
                  </a:cubicBezTo>
                  <a:cubicBezTo>
                    <a:pt x="170112" y="-601"/>
                    <a:pt x="159142" y="9640"/>
                    <a:pt x="141589" y="20612"/>
                  </a:cubicBezTo>
                  <a:cubicBezTo>
                    <a:pt x="110140" y="41093"/>
                    <a:pt x="66988" y="89371"/>
                    <a:pt x="74302" y="96686"/>
                  </a:cubicBezTo>
                  <a:cubicBezTo>
                    <a:pt x="76496" y="98881"/>
                    <a:pt x="69183" y="106927"/>
                    <a:pt x="57481" y="114242"/>
                  </a:cubicBezTo>
                  <a:cubicBezTo>
                    <a:pt x="46510" y="121557"/>
                    <a:pt x="23837" y="140575"/>
                    <a:pt x="7747" y="157399"/>
                  </a:cubicBezTo>
                  <a:cubicBezTo>
                    <a:pt x="-8343" y="173492"/>
                    <a:pt x="-13463" y="177881"/>
                    <a:pt x="-3955" y="1661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5" name="Google Shape;1525;p60"/>
            <p:cNvSpPr/>
            <p:nvPr/>
          </p:nvSpPr>
          <p:spPr>
            <a:xfrm rot="10800000" flipH="1">
              <a:off x="7160148" y="3842469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8825" y="15876"/>
                  </a:moveTo>
                  <a:cubicBezTo>
                    <a:pt x="-8825" y="14413"/>
                    <a:pt x="-2974" y="8561"/>
                    <a:pt x="4340" y="3441"/>
                  </a:cubicBezTo>
                  <a:cubicBezTo>
                    <a:pt x="15311" y="-6069"/>
                    <a:pt x="16042" y="-5337"/>
                    <a:pt x="6534" y="6367"/>
                  </a:cubicBezTo>
                  <a:cubicBezTo>
                    <a:pt x="-2974" y="18070"/>
                    <a:pt x="-8825" y="21728"/>
                    <a:pt x="-8825" y="158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6" name="Google Shape;1526;p60"/>
            <p:cNvSpPr/>
            <p:nvPr/>
          </p:nvSpPr>
          <p:spPr>
            <a:xfrm rot="10800000" flipH="1">
              <a:off x="6984546" y="3863891"/>
              <a:ext cx="38908" cy="41255"/>
            </a:xfrm>
            <a:custGeom>
              <a:avLst/>
              <a:gdLst/>
              <a:ahLst/>
              <a:cxnLst/>
              <a:rect l="l" t="t" r="r" b="b"/>
              <a:pathLst>
                <a:path w="38908" h="41255" extrusionOk="0">
                  <a:moveTo>
                    <a:pt x="-1964" y="28342"/>
                  </a:moveTo>
                  <a:cubicBezTo>
                    <a:pt x="2424" y="22490"/>
                    <a:pt x="3156" y="15176"/>
                    <a:pt x="230" y="12250"/>
                  </a:cubicBezTo>
                  <a:cubicBezTo>
                    <a:pt x="-2695" y="8592"/>
                    <a:pt x="-501" y="8592"/>
                    <a:pt x="4618" y="11518"/>
                  </a:cubicBezTo>
                  <a:cubicBezTo>
                    <a:pt x="9007" y="14444"/>
                    <a:pt x="13395" y="13713"/>
                    <a:pt x="13395" y="10055"/>
                  </a:cubicBezTo>
                  <a:cubicBezTo>
                    <a:pt x="13395" y="5666"/>
                    <a:pt x="19246" y="546"/>
                    <a:pt x="25828" y="-2380"/>
                  </a:cubicBezTo>
                  <a:cubicBezTo>
                    <a:pt x="33873" y="-5306"/>
                    <a:pt x="30948" y="1277"/>
                    <a:pt x="17783" y="15176"/>
                  </a:cubicBezTo>
                  <a:cubicBezTo>
                    <a:pt x="-4158" y="37852"/>
                    <a:pt x="-17323" y="46629"/>
                    <a:pt x="-1964" y="283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60"/>
            <p:cNvSpPr/>
            <p:nvPr/>
          </p:nvSpPr>
          <p:spPr>
            <a:xfrm rot="10800000" flipH="1">
              <a:off x="7182089" y="3871728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8852" y="15920"/>
                  </a:moveTo>
                  <a:cubicBezTo>
                    <a:pt x="-8852" y="14457"/>
                    <a:pt x="-3001" y="8605"/>
                    <a:pt x="4313" y="3485"/>
                  </a:cubicBezTo>
                  <a:cubicBezTo>
                    <a:pt x="15284" y="-6025"/>
                    <a:pt x="16015" y="-5293"/>
                    <a:pt x="6507" y="6411"/>
                  </a:cubicBezTo>
                  <a:cubicBezTo>
                    <a:pt x="-3001" y="18114"/>
                    <a:pt x="-8852" y="21772"/>
                    <a:pt x="-8852" y="159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8" name="Google Shape;1528;p60"/>
            <p:cNvSpPr/>
            <p:nvPr/>
          </p:nvSpPr>
          <p:spPr>
            <a:xfrm rot="10800000" flipH="1">
              <a:off x="7204806" y="3887181"/>
              <a:ext cx="59197" cy="39123"/>
            </a:xfrm>
            <a:custGeom>
              <a:avLst/>
              <a:gdLst/>
              <a:ahLst/>
              <a:cxnLst/>
              <a:rect l="l" t="t" r="r" b="b"/>
              <a:pathLst>
                <a:path w="59197" h="39123" extrusionOk="0">
                  <a:moveTo>
                    <a:pt x="26891" y="26856"/>
                  </a:moveTo>
                  <a:cubicBezTo>
                    <a:pt x="37130" y="13690"/>
                    <a:pt x="36399" y="12958"/>
                    <a:pt x="13726" y="16615"/>
                  </a:cubicBezTo>
                  <a:cubicBezTo>
                    <a:pt x="-13335" y="20273"/>
                    <a:pt x="-16260" y="15153"/>
                    <a:pt x="5681" y="1986"/>
                  </a:cubicBezTo>
                  <a:cubicBezTo>
                    <a:pt x="14457" y="-3866"/>
                    <a:pt x="18846" y="-4598"/>
                    <a:pt x="16652" y="-209"/>
                  </a:cubicBezTo>
                  <a:cubicBezTo>
                    <a:pt x="13726" y="3449"/>
                    <a:pt x="20308" y="7838"/>
                    <a:pt x="31279" y="9301"/>
                  </a:cubicBezTo>
                  <a:lnTo>
                    <a:pt x="50295" y="11495"/>
                  </a:lnTo>
                  <a:lnTo>
                    <a:pt x="33473" y="26125"/>
                  </a:lnTo>
                  <a:cubicBezTo>
                    <a:pt x="18114" y="39291"/>
                    <a:pt x="17383" y="39291"/>
                    <a:pt x="26891" y="268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9" name="Google Shape;1529;p60"/>
            <p:cNvSpPr/>
            <p:nvPr/>
          </p:nvSpPr>
          <p:spPr>
            <a:xfrm rot="10800000" flipH="1">
              <a:off x="7445506" y="3900806"/>
              <a:ext cx="107390" cy="62174"/>
            </a:xfrm>
            <a:custGeom>
              <a:avLst/>
              <a:gdLst/>
              <a:ahLst/>
              <a:cxnLst/>
              <a:rect l="l" t="t" r="r" b="b"/>
              <a:pathLst>
                <a:path w="107390" h="62174" extrusionOk="0">
                  <a:moveTo>
                    <a:pt x="71833" y="48210"/>
                  </a:moveTo>
                  <a:cubicBezTo>
                    <a:pt x="58668" y="42358"/>
                    <a:pt x="44772" y="39433"/>
                    <a:pt x="41115" y="41627"/>
                  </a:cubicBezTo>
                  <a:cubicBezTo>
                    <a:pt x="37458" y="43821"/>
                    <a:pt x="27950" y="40164"/>
                    <a:pt x="19174" y="34312"/>
                  </a:cubicBezTo>
                  <a:cubicBezTo>
                    <a:pt x="10397" y="28460"/>
                    <a:pt x="158" y="24803"/>
                    <a:pt x="-4961" y="25534"/>
                  </a:cubicBezTo>
                  <a:cubicBezTo>
                    <a:pt x="-9350" y="26997"/>
                    <a:pt x="-10812" y="26266"/>
                    <a:pt x="-7156" y="24803"/>
                  </a:cubicBezTo>
                  <a:cubicBezTo>
                    <a:pt x="-4230" y="22608"/>
                    <a:pt x="-3499" y="18951"/>
                    <a:pt x="-5693" y="16025"/>
                  </a:cubicBezTo>
                  <a:cubicBezTo>
                    <a:pt x="-7156" y="12368"/>
                    <a:pt x="-573" y="11636"/>
                    <a:pt x="8935" y="13831"/>
                  </a:cubicBezTo>
                  <a:cubicBezTo>
                    <a:pt x="19174" y="15294"/>
                    <a:pt x="25025" y="19682"/>
                    <a:pt x="23562" y="22608"/>
                  </a:cubicBezTo>
                  <a:cubicBezTo>
                    <a:pt x="17711" y="32118"/>
                    <a:pt x="31607" y="37970"/>
                    <a:pt x="45503" y="32849"/>
                  </a:cubicBezTo>
                  <a:cubicBezTo>
                    <a:pt x="55743" y="28460"/>
                    <a:pt x="55743" y="26266"/>
                    <a:pt x="42578" y="13831"/>
                  </a:cubicBezTo>
                  <a:cubicBezTo>
                    <a:pt x="22831" y="-4456"/>
                    <a:pt x="23562" y="-7382"/>
                    <a:pt x="44772" y="2858"/>
                  </a:cubicBezTo>
                  <a:cubicBezTo>
                    <a:pt x="54280" y="7979"/>
                    <a:pt x="60862" y="13831"/>
                    <a:pt x="59399" y="16757"/>
                  </a:cubicBezTo>
                  <a:cubicBezTo>
                    <a:pt x="57937" y="18951"/>
                    <a:pt x="63056" y="23340"/>
                    <a:pt x="71101" y="26266"/>
                  </a:cubicBezTo>
                  <a:cubicBezTo>
                    <a:pt x="79146" y="28460"/>
                    <a:pt x="85729" y="34312"/>
                    <a:pt x="85729" y="37970"/>
                  </a:cubicBezTo>
                  <a:cubicBezTo>
                    <a:pt x="85729" y="42358"/>
                    <a:pt x="88654" y="43821"/>
                    <a:pt x="91580" y="41627"/>
                  </a:cubicBezTo>
                  <a:cubicBezTo>
                    <a:pt x="95237" y="39433"/>
                    <a:pt x="98162" y="42358"/>
                    <a:pt x="98162" y="48210"/>
                  </a:cubicBezTo>
                  <a:cubicBezTo>
                    <a:pt x="98162" y="54062"/>
                    <a:pt x="97431" y="59183"/>
                    <a:pt x="97431" y="59183"/>
                  </a:cubicBezTo>
                  <a:cubicBezTo>
                    <a:pt x="96699" y="58451"/>
                    <a:pt x="85729" y="54062"/>
                    <a:pt x="71833" y="48210"/>
                  </a:cubicBezTo>
                  <a:close/>
                  <a:moveTo>
                    <a:pt x="74758" y="37238"/>
                  </a:moveTo>
                  <a:cubicBezTo>
                    <a:pt x="72564" y="33581"/>
                    <a:pt x="65982" y="29923"/>
                    <a:pt x="61594" y="29923"/>
                  </a:cubicBezTo>
                  <a:cubicBezTo>
                    <a:pt x="56474" y="29923"/>
                    <a:pt x="57205" y="32849"/>
                    <a:pt x="63788" y="37238"/>
                  </a:cubicBezTo>
                  <a:cubicBezTo>
                    <a:pt x="77684" y="46016"/>
                    <a:pt x="80609" y="46016"/>
                    <a:pt x="74758" y="372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" name="Google Shape;1530;p60"/>
            <p:cNvSpPr/>
            <p:nvPr/>
          </p:nvSpPr>
          <p:spPr>
            <a:xfrm rot="10800000" flipH="1">
              <a:off x="7094325" y="3908302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8744" y="15975"/>
                  </a:moveTo>
                  <a:cubicBezTo>
                    <a:pt x="-8744" y="14512"/>
                    <a:pt x="-2893" y="8660"/>
                    <a:pt x="4421" y="3540"/>
                  </a:cubicBezTo>
                  <a:cubicBezTo>
                    <a:pt x="15392" y="-5970"/>
                    <a:pt x="16123" y="-5238"/>
                    <a:pt x="6615" y="6466"/>
                  </a:cubicBezTo>
                  <a:cubicBezTo>
                    <a:pt x="-2893" y="18169"/>
                    <a:pt x="-8744" y="21827"/>
                    <a:pt x="-8744" y="159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1" name="Google Shape;1531;p60"/>
            <p:cNvSpPr/>
            <p:nvPr/>
          </p:nvSpPr>
          <p:spPr>
            <a:xfrm rot="10800000" flipH="1">
              <a:off x="7140676" y="3912421"/>
              <a:ext cx="34099" cy="23685"/>
            </a:xfrm>
            <a:custGeom>
              <a:avLst/>
              <a:gdLst/>
              <a:ahLst/>
              <a:cxnLst/>
              <a:rect l="l" t="t" r="r" b="b"/>
              <a:pathLst>
                <a:path w="34099" h="23685" extrusionOk="0">
                  <a:moveTo>
                    <a:pt x="-8352" y="18398"/>
                  </a:moveTo>
                  <a:cubicBezTo>
                    <a:pt x="-3232" y="10352"/>
                    <a:pt x="25292" y="-7204"/>
                    <a:pt x="25292" y="-2084"/>
                  </a:cubicBezTo>
                  <a:cubicBezTo>
                    <a:pt x="25292" y="111"/>
                    <a:pt x="16515" y="6694"/>
                    <a:pt x="6276" y="14009"/>
                  </a:cubicBezTo>
                  <a:cubicBezTo>
                    <a:pt x="-4695" y="20592"/>
                    <a:pt x="-10546" y="22787"/>
                    <a:pt x="-8352" y="183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2" name="Google Shape;1532;p60"/>
            <p:cNvSpPr/>
            <p:nvPr/>
          </p:nvSpPr>
          <p:spPr>
            <a:xfrm rot="10800000" flipH="1">
              <a:off x="7401502" y="3952742"/>
              <a:ext cx="35694" cy="25177"/>
            </a:xfrm>
            <a:custGeom>
              <a:avLst/>
              <a:gdLst/>
              <a:ahLst/>
              <a:cxnLst/>
              <a:rect l="l" t="t" r="r" b="b"/>
              <a:pathLst>
                <a:path w="35694" h="25177" extrusionOk="0">
                  <a:moveTo>
                    <a:pt x="7692" y="12726"/>
                  </a:moveTo>
                  <a:cubicBezTo>
                    <a:pt x="-1816" y="8337"/>
                    <a:pt x="-9130" y="2485"/>
                    <a:pt x="-9130" y="-1172"/>
                  </a:cubicBezTo>
                  <a:cubicBezTo>
                    <a:pt x="-9130" y="-7756"/>
                    <a:pt x="17199" y="5411"/>
                    <a:pt x="23782" y="15652"/>
                  </a:cubicBezTo>
                  <a:cubicBezTo>
                    <a:pt x="25976" y="20041"/>
                    <a:pt x="27439" y="22235"/>
                    <a:pt x="25976" y="22235"/>
                  </a:cubicBezTo>
                  <a:cubicBezTo>
                    <a:pt x="24513" y="21504"/>
                    <a:pt x="16468" y="17846"/>
                    <a:pt x="7692" y="12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3" name="Google Shape;1533;p60"/>
            <p:cNvSpPr/>
            <p:nvPr/>
          </p:nvSpPr>
          <p:spPr>
            <a:xfrm rot="10800000" flipH="1">
              <a:off x="3650501" y="3711075"/>
              <a:ext cx="135411" cy="70499"/>
            </a:xfrm>
            <a:custGeom>
              <a:avLst/>
              <a:gdLst/>
              <a:ahLst/>
              <a:cxnLst/>
              <a:rect l="l" t="t" r="r" b="b"/>
              <a:pathLst>
                <a:path w="135411" h="70499" extrusionOk="0">
                  <a:moveTo>
                    <a:pt x="-3328" y="58905"/>
                  </a:moveTo>
                  <a:cubicBezTo>
                    <a:pt x="-2597" y="53784"/>
                    <a:pt x="17150" y="42081"/>
                    <a:pt x="39823" y="33303"/>
                  </a:cubicBezTo>
                  <a:cubicBezTo>
                    <a:pt x="62495" y="24525"/>
                    <a:pt x="90288" y="12090"/>
                    <a:pt x="101989" y="5506"/>
                  </a:cubicBezTo>
                  <a:cubicBezTo>
                    <a:pt x="121005" y="-6197"/>
                    <a:pt x="121737" y="-6197"/>
                    <a:pt x="107840" y="5506"/>
                  </a:cubicBezTo>
                  <a:cubicBezTo>
                    <a:pt x="93213" y="17942"/>
                    <a:pt x="93213" y="17942"/>
                    <a:pt x="109303" y="13553"/>
                  </a:cubicBezTo>
                  <a:cubicBezTo>
                    <a:pt x="118080" y="10627"/>
                    <a:pt x="126856" y="12090"/>
                    <a:pt x="129782" y="16479"/>
                  </a:cubicBezTo>
                  <a:cubicBezTo>
                    <a:pt x="134170" y="23794"/>
                    <a:pt x="124662" y="26720"/>
                    <a:pt x="104915" y="24525"/>
                  </a:cubicBezTo>
                  <a:cubicBezTo>
                    <a:pt x="99795" y="23062"/>
                    <a:pt x="97601" y="25988"/>
                    <a:pt x="100527" y="30377"/>
                  </a:cubicBezTo>
                  <a:cubicBezTo>
                    <a:pt x="103452" y="35497"/>
                    <a:pt x="100527" y="36229"/>
                    <a:pt x="92482" y="33303"/>
                  </a:cubicBezTo>
                  <a:cubicBezTo>
                    <a:pt x="83705" y="29645"/>
                    <a:pt x="81511" y="31108"/>
                    <a:pt x="85899" y="37692"/>
                  </a:cubicBezTo>
                  <a:cubicBezTo>
                    <a:pt x="90288" y="45007"/>
                    <a:pt x="88093" y="45738"/>
                    <a:pt x="76391" y="39155"/>
                  </a:cubicBezTo>
                  <a:cubicBezTo>
                    <a:pt x="57376" y="28914"/>
                    <a:pt x="50793" y="28914"/>
                    <a:pt x="56644" y="38423"/>
                  </a:cubicBezTo>
                  <a:cubicBezTo>
                    <a:pt x="59570" y="42812"/>
                    <a:pt x="55913" y="43544"/>
                    <a:pt x="48599" y="40618"/>
                  </a:cubicBezTo>
                  <a:cubicBezTo>
                    <a:pt x="40554" y="37692"/>
                    <a:pt x="37629" y="38423"/>
                    <a:pt x="40554" y="43544"/>
                  </a:cubicBezTo>
                  <a:cubicBezTo>
                    <a:pt x="43480" y="48664"/>
                    <a:pt x="36166" y="55247"/>
                    <a:pt x="22270" y="59636"/>
                  </a:cubicBezTo>
                  <a:cubicBezTo>
                    <a:pt x="-6254" y="69877"/>
                    <a:pt x="-6254" y="69877"/>
                    <a:pt x="-3328" y="589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4" name="Google Shape;1534;p60"/>
            <p:cNvSpPr/>
            <p:nvPr/>
          </p:nvSpPr>
          <p:spPr>
            <a:xfrm rot="10800000" flipH="1">
              <a:off x="3876096" y="3762009"/>
              <a:ext cx="28624" cy="18215"/>
            </a:xfrm>
            <a:custGeom>
              <a:avLst/>
              <a:gdLst/>
              <a:ahLst/>
              <a:cxnLst/>
              <a:rect l="l" t="t" r="r" b="b"/>
              <a:pathLst>
                <a:path w="28624" h="18215" extrusionOk="0">
                  <a:moveTo>
                    <a:pt x="517" y="10045"/>
                  </a:moveTo>
                  <a:cubicBezTo>
                    <a:pt x="-8991" y="1268"/>
                    <a:pt x="-4603" y="-8242"/>
                    <a:pt x="4905" y="-195"/>
                  </a:cubicBezTo>
                  <a:cubicBezTo>
                    <a:pt x="10756" y="4194"/>
                    <a:pt x="18070" y="4925"/>
                    <a:pt x="20995" y="1999"/>
                  </a:cubicBezTo>
                  <a:cubicBezTo>
                    <a:pt x="24652" y="-927"/>
                    <a:pt x="24652" y="1268"/>
                    <a:pt x="21726" y="6388"/>
                  </a:cubicBezTo>
                  <a:cubicBezTo>
                    <a:pt x="15875" y="15897"/>
                    <a:pt x="7830" y="18092"/>
                    <a:pt x="517" y="100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5" name="Google Shape;1535;p60"/>
            <p:cNvSpPr/>
            <p:nvPr/>
          </p:nvSpPr>
          <p:spPr>
            <a:xfrm rot="10800000" flipH="1">
              <a:off x="3722692" y="3768952"/>
              <a:ext cx="19012" cy="11626"/>
            </a:xfrm>
            <a:custGeom>
              <a:avLst/>
              <a:gdLst/>
              <a:ahLst/>
              <a:cxnLst/>
              <a:rect l="l" t="t" r="r" b="b"/>
              <a:pathLst>
                <a:path w="19012" h="11626" extrusionOk="0">
                  <a:moveTo>
                    <a:pt x="-4593" y="5285"/>
                  </a:moveTo>
                  <a:cubicBezTo>
                    <a:pt x="-4593" y="3822"/>
                    <a:pt x="527" y="164"/>
                    <a:pt x="7109" y="-2030"/>
                  </a:cubicBezTo>
                  <a:cubicBezTo>
                    <a:pt x="12960" y="-4225"/>
                    <a:pt x="15886" y="-3493"/>
                    <a:pt x="13692" y="896"/>
                  </a:cubicBezTo>
                  <a:cubicBezTo>
                    <a:pt x="9303" y="8211"/>
                    <a:pt x="-4593" y="11136"/>
                    <a:pt x="-4593" y="52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6" name="Google Shape;1536;p60"/>
            <p:cNvSpPr/>
            <p:nvPr/>
          </p:nvSpPr>
          <p:spPr>
            <a:xfrm rot="10800000" flipH="1">
              <a:off x="3827278" y="3769100"/>
              <a:ext cx="41843" cy="19613"/>
            </a:xfrm>
            <a:custGeom>
              <a:avLst/>
              <a:gdLst/>
              <a:ahLst/>
              <a:cxnLst/>
              <a:rect l="l" t="t" r="r" b="b"/>
              <a:pathLst>
                <a:path w="41843" h="19613" extrusionOk="0">
                  <a:moveTo>
                    <a:pt x="-4735" y="6843"/>
                  </a:moveTo>
                  <a:cubicBezTo>
                    <a:pt x="-4735" y="-7055"/>
                    <a:pt x="20131" y="-6324"/>
                    <a:pt x="31102" y="7574"/>
                  </a:cubicBezTo>
                  <a:cubicBezTo>
                    <a:pt x="39878" y="18547"/>
                    <a:pt x="39147" y="19278"/>
                    <a:pt x="28176" y="9769"/>
                  </a:cubicBezTo>
                  <a:cubicBezTo>
                    <a:pt x="18669" y="2454"/>
                    <a:pt x="12818" y="1722"/>
                    <a:pt x="5504" y="8306"/>
                  </a:cubicBezTo>
                  <a:cubicBezTo>
                    <a:pt x="-1810" y="14158"/>
                    <a:pt x="-4735" y="13426"/>
                    <a:pt x="-4735" y="68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7" name="Google Shape;1537;p60"/>
            <p:cNvSpPr/>
            <p:nvPr/>
          </p:nvSpPr>
          <p:spPr>
            <a:xfrm rot="10800000" flipH="1">
              <a:off x="4003159" y="3857505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632" y="-1775"/>
                  </a:moveTo>
                  <a:cubicBezTo>
                    <a:pt x="3488" y="-3969"/>
                    <a:pt x="10070" y="-3238"/>
                    <a:pt x="12265" y="-1043"/>
                  </a:cubicBezTo>
                  <a:cubicBezTo>
                    <a:pt x="15190" y="1151"/>
                    <a:pt x="10802" y="3346"/>
                    <a:pt x="2757" y="2614"/>
                  </a:cubicBezTo>
                  <a:cubicBezTo>
                    <a:pt x="-5288" y="2614"/>
                    <a:pt x="-7483" y="420"/>
                    <a:pt x="-1632" y="-17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" name="Google Shape;1538;p60"/>
            <p:cNvSpPr/>
            <p:nvPr/>
          </p:nvSpPr>
          <p:spPr>
            <a:xfrm rot="10800000" flipH="1">
              <a:off x="4033422" y="3865695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2680" y="-1991"/>
                  </a:moveTo>
                  <a:cubicBezTo>
                    <a:pt x="1709" y="-3454"/>
                    <a:pt x="10485" y="-3454"/>
                    <a:pt x="15605" y="-1991"/>
                  </a:cubicBezTo>
                  <a:cubicBezTo>
                    <a:pt x="19993" y="203"/>
                    <a:pt x="16336" y="1666"/>
                    <a:pt x="6097" y="1666"/>
                  </a:cubicBezTo>
                  <a:cubicBezTo>
                    <a:pt x="-4142" y="1666"/>
                    <a:pt x="-7799" y="203"/>
                    <a:pt x="-2680" y="-19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9" name="Google Shape;1539;p60"/>
            <p:cNvSpPr/>
            <p:nvPr/>
          </p:nvSpPr>
          <p:spPr>
            <a:xfrm rot="10800000" flipH="1">
              <a:off x="5997562" y="3808001"/>
              <a:ext cx="12996" cy="26170"/>
            </a:xfrm>
            <a:custGeom>
              <a:avLst/>
              <a:gdLst/>
              <a:ahLst/>
              <a:cxnLst/>
              <a:rect l="l" t="t" r="r" b="b"/>
              <a:pathLst>
                <a:path w="12996" h="26170" extrusionOk="0">
                  <a:moveTo>
                    <a:pt x="-3298" y="14327"/>
                  </a:moveTo>
                  <a:cubicBezTo>
                    <a:pt x="-9880" y="-4691"/>
                    <a:pt x="-8417" y="-9080"/>
                    <a:pt x="359" y="5549"/>
                  </a:cubicBezTo>
                  <a:cubicBezTo>
                    <a:pt x="4747" y="12864"/>
                    <a:pt x="6942" y="20910"/>
                    <a:pt x="4747" y="22373"/>
                  </a:cubicBezTo>
                  <a:cubicBezTo>
                    <a:pt x="3285" y="24568"/>
                    <a:pt x="-372" y="20910"/>
                    <a:pt x="-3298" y="143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0" name="Google Shape;1540;p60"/>
            <p:cNvSpPr/>
            <p:nvPr/>
          </p:nvSpPr>
          <p:spPr>
            <a:xfrm rot="10800000" flipH="1">
              <a:off x="7266197" y="3834241"/>
              <a:ext cx="81778" cy="59250"/>
            </a:xfrm>
            <a:custGeom>
              <a:avLst/>
              <a:gdLst/>
              <a:ahLst/>
              <a:cxnLst/>
              <a:rect l="l" t="t" r="r" b="b"/>
              <a:pathLst>
                <a:path w="81778" h="59250" extrusionOk="0">
                  <a:moveTo>
                    <a:pt x="14412" y="35674"/>
                  </a:moveTo>
                  <a:cubicBezTo>
                    <a:pt x="33428" y="18118"/>
                    <a:pt x="36353" y="12267"/>
                    <a:pt x="29040" y="4952"/>
                  </a:cubicBezTo>
                  <a:cubicBezTo>
                    <a:pt x="21726" y="-3095"/>
                    <a:pt x="23189" y="-3095"/>
                    <a:pt x="36353" y="3489"/>
                  </a:cubicBezTo>
                  <a:cubicBezTo>
                    <a:pt x="46593" y="8609"/>
                    <a:pt x="53906" y="9341"/>
                    <a:pt x="56832" y="4220"/>
                  </a:cubicBezTo>
                  <a:cubicBezTo>
                    <a:pt x="59026" y="563"/>
                    <a:pt x="65608" y="-3095"/>
                    <a:pt x="69997" y="-3095"/>
                  </a:cubicBezTo>
                  <a:cubicBezTo>
                    <a:pt x="75116" y="-3095"/>
                    <a:pt x="72922" y="563"/>
                    <a:pt x="65608" y="4952"/>
                  </a:cubicBezTo>
                  <a:cubicBezTo>
                    <a:pt x="59026" y="9341"/>
                    <a:pt x="55369" y="15924"/>
                    <a:pt x="57563" y="20313"/>
                  </a:cubicBezTo>
                  <a:cubicBezTo>
                    <a:pt x="60489" y="25433"/>
                    <a:pt x="59026" y="26165"/>
                    <a:pt x="53906" y="23239"/>
                  </a:cubicBezTo>
                  <a:cubicBezTo>
                    <a:pt x="48787" y="19581"/>
                    <a:pt x="33428" y="26165"/>
                    <a:pt x="18069" y="37137"/>
                  </a:cubicBezTo>
                  <a:lnTo>
                    <a:pt x="-8992" y="56156"/>
                  </a:lnTo>
                  <a:lnTo>
                    <a:pt x="14412" y="3567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1" name="Google Shape;1541;p60"/>
            <p:cNvSpPr/>
            <p:nvPr/>
          </p:nvSpPr>
          <p:spPr>
            <a:xfrm rot="10800000" flipH="1">
              <a:off x="7345186" y="3844482"/>
              <a:ext cx="22511" cy="16824"/>
            </a:xfrm>
            <a:custGeom>
              <a:avLst/>
              <a:gdLst/>
              <a:ahLst/>
              <a:cxnLst/>
              <a:rect l="l" t="t" r="r" b="b"/>
              <a:pathLst>
                <a:path w="22511" h="16824" extrusionOk="0">
                  <a:moveTo>
                    <a:pt x="-9053" y="4935"/>
                  </a:moveTo>
                  <a:cubicBezTo>
                    <a:pt x="-9053" y="546"/>
                    <a:pt x="-3202" y="-3111"/>
                    <a:pt x="4112" y="-3111"/>
                  </a:cubicBezTo>
                  <a:cubicBezTo>
                    <a:pt x="10695" y="-3111"/>
                    <a:pt x="15083" y="546"/>
                    <a:pt x="12889" y="4935"/>
                  </a:cubicBezTo>
                  <a:cubicBezTo>
                    <a:pt x="11426" y="10056"/>
                    <a:pt x="5575" y="13713"/>
                    <a:pt x="455" y="13713"/>
                  </a:cubicBezTo>
                  <a:cubicBezTo>
                    <a:pt x="-4664" y="13713"/>
                    <a:pt x="-9053" y="10056"/>
                    <a:pt x="-9053" y="49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" name="Google Shape;1542;p60"/>
            <p:cNvSpPr/>
            <p:nvPr/>
          </p:nvSpPr>
          <p:spPr>
            <a:xfrm rot="10800000" flipH="1">
              <a:off x="7843983" y="3812922"/>
              <a:ext cx="40225" cy="40337"/>
            </a:xfrm>
            <a:custGeom>
              <a:avLst/>
              <a:gdLst/>
              <a:ahLst/>
              <a:cxnLst/>
              <a:rect l="l" t="t" r="r" b="b"/>
              <a:pathLst>
                <a:path w="40225" h="40337" extrusionOk="0">
                  <a:moveTo>
                    <a:pt x="7876" y="17341"/>
                  </a:moveTo>
                  <a:lnTo>
                    <a:pt x="-9677" y="-3141"/>
                  </a:lnTo>
                  <a:lnTo>
                    <a:pt x="10801" y="14415"/>
                  </a:lnTo>
                  <a:cubicBezTo>
                    <a:pt x="21772" y="24656"/>
                    <a:pt x="30548" y="33433"/>
                    <a:pt x="30548" y="34896"/>
                  </a:cubicBezTo>
                  <a:cubicBezTo>
                    <a:pt x="30548" y="40748"/>
                    <a:pt x="24697" y="35628"/>
                    <a:pt x="7876" y="173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3" name="Google Shape;1543;p60"/>
            <p:cNvSpPr/>
            <p:nvPr/>
          </p:nvSpPr>
          <p:spPr>
            <a:xfrm rot="10800000" flipH="1">
              <a:off x="4315699" y="3791084"/>
              <a:ext cx="65826" cy="49010"/>
            </a:xfrm>
            <a:custGeom>
              <a:avLst/>
              <a:gdLst/>
              <a:ahLst/>
              <a:cxnLst/>
              <a:rect l="l" t="t" r="r" b="b"/>
              <a:pathLst>
                <a:path w="65826" h="49010" extrusionOk="0">
                  <a:moveTo>
                    <a:pt x="25504" y="23168"/>
                  </a:moveTo>
                  <a:cubicBezTo>
                    <a:pt x="-7408" y="492"/>
                    <a:pt x="-13991" y="-8286"/>
                    <a:pt x="5757" y="-240"/>
                  </a:cubicBezTo>
                  <a:cubicBezTo>
                    <a:pt x="16727" y="4149"/>
                    <a:pt x="66461" y="45844"/>
                    <a:pt x="59878" y="45844"/>
                  </a:cubicBezTo>
                  <a:cubicBezTo>
                    <a:pt x="57684" y="45112"/>
                    <a:pt x="42325" y="35603"/>
                    <a:pt x="25504" y="231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4" name="Google Shape;1544;p60"/>
            <p:cNvSpPr/>
            <p:nvPr/>
          </p:nvSpPr>
          <p:spPr>
            <a:xfrm rot="10800000" flipH="1">
              <a:off x="5810943" y="3923857"/>
              <a:ext cx="31779" cy="23941"/>
            </a:xfrm>
            <a:custGeom>
              <a:avLst/>
              <a:gdLst/>
              <a:ahLst/>
              <a:cxnLst/>
              <a:rect l="l" t="t" r="r" b="b"/>
              <a:pathLst>
                <a:path w="31779" h="23941" extrusionOk="0">
                  <a:moveTo>
                    <a:pt x="4352" y="11821"/>
                  </a:moveTo>
                  <a:cubicBezTo>
                    <a:pt x="-5156" y="6701"/>
                    <a:pt x="-9544" y="118"/>
                    <a:pt x="-5887" y="-2077"/>
                  </a:cubicBezTo>
                  <a:cubicBezTo>
                    <a:pt x="-1499" y="-5003"/>
                    <a:pt x="7278" y="-614"/>
                    <a:pt x="14592" y="7432"/>
                  </a:cubicBezTo>
                  <a:cubicBezTo>
                    <a:pt x="29950" y="24257"/>
                    <a:pt x="28488" y="24988"/>
                    <a:pt x="4352" y="118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5" name="Google Shape;1545;p60"/>
            <p:cNvSpPr/>
            <p:nvPr/>
          </p:nvSpPr>
          <p:spPr>
            <a:xfrm rot="10800000" flipH="1">
              <a:off x="5612564" y="3922751"/>
              <a:ext cx="23398" cy="14629"/>
            </a:xfrm>
            <a:custGeom>
              <a:avLst/>
              <a:gdLst/>
              <a:ahLst/>
              <a:cxnLst/>
              <a:rect l="l" t="t" r="r" b="b"/>
              <a:pathLst>
                <a:path w="23398" h="14629" extrusionOk="0">
                  <a:moveTo>
                    <a:pt x="-6193" y="4320"/>
                  </a:moveTo>
                  <a:cubicBezTo>
                    <a:pt x="-8387" y="662"/>
                    <a:pt x="-5461" y="-2995"/>
                    <a:pt x="390" y="-2995"/>
                  </a:cubicBezTo>
                  <a:cubicBezTo>
                    <a:pt x="6241" y="-2995"/>
                    <a:pt x="13555" y="662"/>
                    <a:pt x="15749" y="4320"/>
                  </a:cubicBezTo>
                  <a:cubicBezTo>
                    <a:pt x="17943" y="8709"/>
                    <a:pt x="15017" y="11635"/>
                    <a:pt x="9166" y="11635"/>
                  </a:cubicBezTo>
                  <a:cubicBezTo>
                    <a:pt x="3315" y="11635"/>
                    <a:pt x="-3998" y="8709"/>
                    <a:pt x="-6193" y="43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6" name="Google Shape;1546;p60"/>
            <p:cNvSpPr/>
            <p:nvPr/>
          </p:nvSpPr>
          <p:spPr>
            <a:xfrm rot="10800000" flipH="1">
              <a:off x="5591352" y="4069002"/>
              <a:ext cx="47539" cy="47592"/>
            </a:xfrm>
            <a:custGeom>
              <a:avLst/>
              <a:gdLst/>
              <a:ahLst/>
              <a:cxnLst/>
              <a:rect l="l" t="t" r="r" b="b"/>
              <a:pathLst>
                <a:path w="47539" h="47592" extrusionOk="0">
                  <a:moveTo>
                    <a:pt x="14300" y="21389"/>
                  </a:moveTo>
                  <a:lnTo>
                    <a:pt x="-6910" y="-2750"/>
                  </a:lnTo>
                  <a:lnTo>
                    <a:pt x="17226" y="18463"/>
                  </a:lnTo>
                  <a:cubicBezTo>
                    <a:pt x="29659" y="30898"/>
                    <a:pt x="40630" y="41139"/>
                    <a:pt x="40630" y="42602"/>
                  </a:cubicBezTo>
                  <a:cubicBezTo>
                    <a:pt x="40630" y="48454"/>
                    <a:pt x="34779" y="43333"/>
                    <a:pt x="14300" y="213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7" name="Google Shape;1547;p60"/>
            <p:cNvSpPr/>
            <p:nvPr/>
          </p:nvSpPr>
          <p:spPr>
            <a:xfrm rot="10800000" flipH="1">
              <a:off x="5924671" y="3918159"/>
              <a:ext cx="19840" cy="39543"/>
            </a:xfrm>
            <a:custGeom>
              <a:avLst/>
              <a:gdLst/>
              <a:ahLst/>
              <a:cxnLst/>
              <a:rect l="l" t="t" r="r" b="b"/>
              <a:pathLst>
                <a:path w="19840" h="39543" extrusionOk="0">
                  <a:moveTo>
                    <a:pt x="929" y="20996"/>
                  </a:moveTo>
                  <a:cubicBezTo>
                    <a:pt x="-11504" y="-6069"/>
                    <a:pt x="-9310" y="-11921"/>
                    <a:pt x="3855" y="12218"/>
                  </a:cubicBezTo>
                  <a:cubicBezTo>
                    <a:pt x="10437" y="23922"/>
                    <a:pt x="14094" y="34894"/>
                    <a:pt x="11900" y="36357"/>
                  </a:cubicBezTo>
                  <a:cubicBezTo>
                    <a:pt x="10437" y="37820"/>
                    <a:pt x="5317" y="31237"/>
                    <a:pt x="929" y="209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8" name="Google Shape;1548;p60"/>
            <p:cNvSpPr/>
            <p:nvPr/>
          </p:nvSpPr>
          <p:spPr>
            <a:xfrm rot="10800000" flipH="1">
              <a:off x="5968307" y="3946983"/>
              <a:ext cx="12996" cy="26170"/>
            </a:xfrm>
            <a:custGeom>
              <a:avLst/>
              <a:gdLst/>
              <a:ahLst/>
              <a:cxnLst/>
              <a:rect l="l" t="t" r="r" b="b"/>
              <a:pathLst>
                <a:path w="12996" h="26170" extrusionOk="0">
                  <a:moveTo>
                    <a:pt x="-3262" y="14536"/>
                  </a:moveTo>
                  <a:cubicBezTo>
                    <a:pt x="-9844" y="-4482"/>
                    <a:pt x="-8381" y="-8871"/>
                    <a:pt x="395" y="5758"/>
                  </a:cubicBezTo>
                  <a:cubicBezTo>
                    <a:pt x="4783" y="13073"/>
                    <a:pt x="6978" y="21119"/>
                    <a:pt x="4783" y="22582"/>
                  </a:cubicBezTo>
                  <a:cubicBezTo>
                    <a:pt x="3321" y="24777"/>
                    <a:pt x="-336" y="21119"/>
                    <a:pt x="-3262" y="145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9" name="Google Shape;1549;p60"/>
            <p:cNvSpPr/>
            <p:nvPr/>
          </p:nvSpPr>
          <p:spPr>
            <a:xfrm rot="10800000" flipH="1">
              <a:off x="5874679" y="4029432"/>
              <a:ext cx="23200" cy="32301"/>
            </a:xfrm>
            <a:custGeom>
              <a:avLst/>
              <a:gdLst/>
              <a:ahLst/>
              <a:cxnLst/>
              <a:rect l="l" t="t" r="r" b="b"/>
              <a:pathLst>
                <a:path w="23200" h="32301" extrusionOk="0">
                  <a:moveTo>
                    <a:pt x="1979" y="23512"/>
                  </a:moveTo>
                  <a:cubicBezTo>
                    <a:pt x="-7529" y="12540"/>
                    <a:pt x="-10454" y="-2821"/>
                    <a:pt x="-3140" y="-2821"/>
                  </a:cubicBezTo>
                  <a:cubicBezTo>
                    <a:pt x="4905" y="-2821"/>
                    <a:pt x="20995" y="24975"/>
                    <a:pt x="14413" y="28633"/>
                  </a:cubicBezTo>
                  <a:cubicBezTo>
                    <a:pt x="11487" y="30827"/>
                    <a:pt x="6367" y="28633"/>
                    <a:pt x="1979" y="235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0" name="Google Shape;1550;p60"/>
            <p:cNvSpPr/>
            <p:nvPr/>
          </p:nvSpPr>
          <p:spPr>
            <a:xfrm rot="10800000" flipH="1">
              <a:off x="7438070" y="3871913"/>
              <a:ext cx="27792" cy="21426"/>
            </a:xfrm>
            <a:custGeom>
              <a:avLst/>
              <a:gdLst/>
              <a:ahLst/>
              <a:cxnLst/>
              <a:rect l="l" t="t" r="r" b="b"/>
              <a:pathLst>
                <a:path w="27792" h="21426" extrusionOk="0">
                  <a:moveTo>
                    <a:pt x="-9170" y="10679"/>
                  </a:moveTo>
                  <a:cubicBezTo>
                    <a:pt x="-9170" y="7022"/>
                    <a:pt x="-6245" y="4828"/>
                    <a:pt x="-2588" y="7022"/>
                  </a:cubicBezTo>
                  <a:cubicBezTo>
                    <a:pt x="1069" y="9948"/>
                    <a:pt x="5457" y="7022"/>
                    <a:pt x="7651" y="2633"/>
                  </a:cubicBezTo>
                  <a:cubicBezTo>
                    <a:pt x="9114" y="-2487"/>
                    <a:pt x="13502" y="-4682"/>
                    <a:pt x="16428" y="-1756"/>
                  </a:cubicBezTo>
                  <a:cubicBezTo>
                    <a:pt x="19353" y="1170"/>
                    <a:pt x="19353" y="6291"/>
                    <a:pt x="16428" y="10679"/>
                  </a:cubicBezTo>
                  <a:cubicBezTo>
                    <a:pt x="10577" y="20920"/>
                    <a:pt x="-9170" y="20920"/>
                    <a:pt x="-9170" y="10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1" name="Google Shape;1551;p60"/>
            <p:cNvSpPr/>
            <p:nvPr/>
          </p:nvSpPr>
          <p:spPr>
            <a:xfrm rot="10800000" flipH="1">
              <a:off x="5518423" y="4065599"/>
              <a:ext cx="17807" cy="18078"/>
            </a:xfrm>
            <a:custGeom>
              <a:avLst/>
              <a:gdLst/>
              <a:ahLst/>
              <a:cxnLst/>
              <a:rect l="l" t="t" r="r" b="b"/>
              <a:pathLst>
                <a:path w="17807" h="18078" extrusionOk="0">
                  <a:moveTo>
                    <a:pt x="-5548" y="7463"/>
                  </a:moveTo>
                  <a:cubicBezTo>
                    <a:pt x="-3354" y="2343"/>
                    <a:pt x="1034" y="-2778"/>
                    <a:pt x="4691" y="-2778"/>
                  </a:cubicBezTo>
                  <a:cubicBezTo>
                    <a:pt x="14931" y="-2778"/>
                    <a:pt x="12005" y="9658"/>
                    <a:pt x="1034" y="14047"/>
                  </a:cubicBezTo>
                  <a:cubicBezTo>
                    <a:pt x="-6279" y="16972"/>
                    <a:pt x="-8473" y="14778"/>
                    <a:pt x="-5548" y="74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2" name="Google Shape;1552;p60"/>
            <p:cNvSpPr/>
            <p:nvPr/>
          </p:nvSpPr>
          <p:spPr>
            <a:xfrm rot="10800000" flipH="1">
              <a:off x="5507244" y="4107842"/>
              <a:ext cx="30921" cy="34353"/>
            </a:xfrm>
            <a:custGeom>
              <a:avLst/>
              <a:gdLst/>
              <a:ahLst/>
              <a:cxnLst/>
              <a:rect l="l" t="t" r="r" b="b"/>
              <a:pathLst>
                <a:path w="30921" h="34353" extrusionOk="0">
                  <a:moveTo>
                    <a:pt x="-6796" y="22169"/>
                  </a:moveTo>
                  <a:cubicBezTo>
                    <a:pt x="-6796" y="14122"/>
                    <a:pt x="-3139" y="11928"/>
                    <a:pt x="4906" y="14854"/>
                  </a:cubicBezTo>
                  <a:cubicBezTo>
                    <a:pt x="15145" y="18511"/>
                    <a:pt x="15877" y="17780"/>
                    <a:pt x="7831" y="8270"/>
                  </a:cubicBezTo>
                  <a:cubicBezTo>
                    <a:pt x="2712" y="2419"/>
                    <a:pt x="1980" y="-2702"/>
                    <a:pt x="6369" y="-2702"/>
                  </a:cubicBezTo>
                  <a:cubicBezTo>
                    <a:pt x="10026" y="-2702"/>
                    <a:pt x="15145" y="2419"/>
                    <a:pt x="18071" y="8270"/>
                  </a:cubicBezTo>
                  <a:cubicBezTo>
                    <a:pt x="20265" y="14122"/>
                    <a:pt x="23190" y="21437"/>
                    <a:pt x="23922" y="24363"/>
                  </a:cubicBezTo>
                  <a:cubicBezTo>
                    <a:pt x="25384" y="26558"/>
                    <a:pt x="18802" y="30215"/>
                    <a:pt x="10026" y="30946"/>
                  </a:cubicBezTo>
                  <a:cubicBezTo>
                    <a:pt x="-1676" y="33141"/>
                    <a:pt x="-6796" y="30215"/>
                    <a:pt x="-6796" y="221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3" name="Google Shape;1553;p60"/>
            <p:cNvSpPr/>
            <p:nvPr/>
          </p:nvSpPr>
          <p:spPr>
            <a:xfrm rot="10800000" flipH="1">
              <a:off x="5562242" y="4142085"/>
              <a:ext cx="52401" cy="64064"/>
            </a:xfrm>
            <a:custGeom>
              <a:avLst/>
              <a:gdLst/>
              <a:ahLst/>
              <a:cxnLst/>
              <a:rect l="l" t="t" r="r" b="b"/>
              <a:pathLst>
                <a:path w="52401" h="64064" extrusionOk="0">
                  <a:moveTo>
                    <a:pt x="30278" y="47427"/>
                  </a:moveTo>
                  <a:cubicBezTo>
                    <a:pt x="22964" y="39381"/>
                    <a:pt x="12725" y="34992"/>
                    <a:pt x="7605" y="36455"/>
                  </a:cubicBezTo>
                  <a:cubicBezTo>
                    <a:pt x="-7022" y="42307"/>
                    <a:pt x="-12873" y="15973"/>
                    <a:pt x="1023" y="3538"/>
                  </a:cubicBezTo>
                  <a:cubicBezTo>
                    <a:pt x="7605" y="-3045"/>
                    <a:pt x="11262" y="-4508"/>
                    <a:pt x="9068" y="-119"/>
                  </a:cubicBezTo>
                  <a:cubicBezTo>
                    <a:pt x="6874" y="4270"/>
                    <a:pt x="14919" y="19631"/>
                    <a:pt x="26621" y="34260"/>
                  </a:cubicBezTo>
                  <a:cubicBezTo>
                    <a:pt x="50025" y="62788"/>
                    <a:pt x="52219" y="71566"/>
                    <a:pt x="30278" y="474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4" name="Google Shape;1554;p60"/>
            <p:cNvSpPr/>
            <p:nvPr/>
          </p:nvSpPr>
          <p:spPr>
            <a:xfrm rot="10800000" flipH="1">
              <a:off x="5566924" y="4208029"/>
              <a:ext cx="25435" cy="28396"/>
            </a:xfrm>
            <a:custGeom>
              <a:avLst/>
              <a:gdLst/>
              <a:ahLst/>
              <a:cxnLst/>
              <a:rect l="l" t="t" r="r" b="b"/>
              <a:pathLst>
                <a:path w="25435" h="28396" extrusionOk="0">
                  <a:moveTo>
                    <a:pt x="9517" y="14869"/>
                  </a:moveTo>
                  <a:cubicBezTo>
                    <a:pt x="6591" y="9017"/>
                    <a:pt x="1472" y="6091"/>
                    <a:pt x="-2917" y="9017"/>
                  </a:cubicBezTo>
                  <a:cubicBezTo>
                    <a:pt x="-7305" y="11211"/>
                    <a:pt x="-8036" y="9748"/>
                    <a:pt x="-5111" y="5360"/>
                  </a:cubicBezTo>
                  <a:cubicBezTo>
                    <a:pt x="2203" y="-6344"/>
                    <a:pt x="5128" y="-5613"/>
                    <a:pt x="13905" y="11211"/>
                  </a:cubicBezTo>
                  <a:cubicBezTo>
                    <a:pt x="18293" y="19258"/>
                    <a:pt x="19756" y="25841"/>
                    <a:pt x="17562" y="25841"/>
                  </a:cubicBezTo>
                  <a:cubicBezTo>
                    <a:pt x="15368" y="25841"/>
                    <a:pt x="11711" y="20721"/>
                    <a:pt x="9517" y="148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5" name="Google Shape;1555;p60"/>
            <p:cNvSpPr/>
            <p:nvPr/>
          </p:nvSpPr>
          <p:spPr>
            <a:xfrm rot="10800000" flipH="1">
              <a:off x="5404884" y="4347192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114" y="7126"/>
                  </a:moveTo>
                  <a:cubicBezTo>
                    <a:pt x="-9622" y="-4578"/>
                    <a:pt x="-8891" y="-5310"/>
                    <a:pt x="2811" y="4200"/>
                  </a:cubicBezTo>
                  <a:cubicBezTo>
                    <a:pt x="9393" y="9320"/>
                    <a:pt x="15244" y="15172"/>
                    <a:pt x="15244" y="16635"/>
                  </a:cubicBezTo>
                  <a:cubicBezTo>
                    <a:pt x="15244" y="22487"/>
                    <a:pt x="9393" y="18829"/>
                    <a:pt x="-114" y="71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6" name="Google Shape;1556;p60"/>
            <p:cNvSpPr/>
            <p:nvPr/>
          </p:nvSpPr>
          <p:spPr>
            <a:xfrm rot="10800000" flipH="1">
              <a:off x="5501539" y="4325067"/>
              <a:ext cx="32928" cy="50238"/>
            </a:xfrm>
            <a:custGeom>
              <a:avLst/>
              <a:gdLst/>
              <a:ahLst/>
              <a:cxnLst/>
              <a:rect l="l" t="t" r="r" b="b"/>
              <a:pathLst>
                <a:path w="32928" h="50238" extrusionOk="0">
                  <a:moveTo>
                    <a:pt x="16467" y="39097"/>
                  </a:moveTo>
                  <a:cubicBezTo>
                    <a:pt x="13542" y="33977"/>
                    <a:pt x="6228" y="21541"/>
                    <a:pt x="377" y="11301"/>
                  </a:cubicBezTo>
                  <a:cubicBezTo>
                    <a:pt x="-9862" y="-6255"/>
                    <a:pt x="-9131" y="-6255"/>
                    <a:pt x="2571" y="7643"/>
                  </a:cubicBezTo>
                  <a:cubicBezTo>
                    <a:pt x="17199" y="25199"/>
                    <a:pt x="29632" y="47875"/>
                    <a:pt x="25244" y="47875"/>
                  </a:cubicBezTo>
                  <a:cubicBezTo>
                    <a:pt x="23050" y="47875"/>
                    <a:pt x="19393" y="43486"/>
                    <a:pt x="16467" y="390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7" name="Google Shape;1557;p60"/>
            <p:cNvSpPr/>
            <p:nvPr/>
          </p:nvSpPr>
          <p:spPr>
            <a:xfrm rot="10800000" flipH="1">
              <a:off x="5326946" y="450121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3261" y="-807"/>
                  </a:moveTo>
                  <a:cubicBezTo>
                    <a:pt x="1859" y="-3001"/>
                    <a:pt x="8441" y="-2270"/>
                    <a:pt x="10636" y="-75"/>
                  </a:cubicBezTo>
                  <a:cubicBezTo>
                    <a:pt x="13561" y="2119"/>
                    <a:pt x="9173" y="4314"/>
                    <a:pt x="1128" y="3582"/>
                  </a:cubicBezTo>
                  <a:cubicBezTo>
                    <a:pt x="-6917" y="3582"/>
                    <a:pt x="-9112" y="1388"/>
                    <a:pt x="-3261" y="-8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8" name="Google Shape;1558;p60"/>
            <p:cNvSpPr/>
            <p:nvPr/>
          </p:nvSpPr>
          <p:spPr>
            <a:xfrm rot="10800000" flipH="1">
              <a:off x="5587695" y="4347011"/>
              <a:ext cx="42859" cy="84120"/>
            </a:xfrm>
            <a:custGeom>
              <a:avLst/>
              <a:gdLst/>
              <a:ahLst/>
              <a:cxnLst/>
              <a:rect l="l" t="t" r="r" b="b"/>
              <a:pathLst>
                <a:path w="42859" h="84120" extrusionOk="0">
                  <a:moveTo>
                    <a:pt x="18696" y="54751"/>
                  </a:moveTo>
                  <a:cubicBezTo>
                    <a:pt x="10651" y="39390"/>
                    <a:pt x="1874" y="20371"/>
                    <a:pt x="-1051" y="12325"/>
                  </a:cubicBezTo>
                  <a:lnTo>
                    <a:pt x="-6902" y="-2305"/>
                  </a:lnTo>
                  <a:lnTo>
                    <a:pt x="4068" y="12325"/>
                  </a:lnTo>
                  <a:cubicBezTo>
                    <a:pt x="9919" y="20371"/>
                    <a:pt x="18696" y="31343"/>
                    <a:pt x="23084" y="37195"/>
                  </a:cubicBezTo>
                  <a:cubicBezTo>
                    <a:pt x="31129" y="45973"/>
                    <a:pt x="39906" y="81816"/>
                    <a:pt x="34055" y="81816"/>
                  </a:cubicBezTo>
                  <a:cubicBezTo>
                    <a:pt x="33323" y="81816"/>
                    <a:pt x="26009" y="69381"/>
                    <a:pt x="18696" y="547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9" name="Google Shape;1559;p60"/>
            <p:cNvSpPr/>
            <p:nvPr/>
          </p:nvSpPr>
          <p:spPr>
            <a:xfrm rot="10800000" flipH="1">
              <a:off x="5543845" y="4420160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85" y="7236"/>
                  </a:moveTo>
                  <a:cubicBezTo>
                    <a:pt x="-9793" y="-4468"/>
                    <a:pt x="-9062" y="-5200"/>
                    <a:pt x="2640" y="4310"/>
                  </a:cubicBezTo>
                  <a:cubicBezTo>
                    <a:pt x="14342" y="13819"/>
                    <a:pt x="17999" y="19671"/>
                    <a:pt x="12148" y="19671"/>
                  </a:cubicBezTo>
                  <a:cubicBezTo>
                    <a:pt x="10685" y="19671"/>
                    <a:pt x="4834" y="13819"/>
                    <a:pt x="-285" y="72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0" name="Google Shape;1560;p60"/>
            <p:cNvSpPr/>
            <p:nvPr/>
          </p:nvSpPr>
          <p:spPr>
            <a:xfrm rot="10800000" flipH="1">
              <a:off x="5430818" y="4500669"/>
              <a:ext cx="29307" cy="46442"/>
            </a:xfrm>
            <a:custGeom>
              <a:avLst/>
              <a:gdLst/>
              <a:ahLst/>
              <a:cxnLst/>
              <a:rect l="l" t="t" r="r" b="b"/>
              <a:pathLst>
                <a:path w="29307" h="46442" extrusionOk="0">
                  <a:moveTo>
                    <a:pt x="3170" y="40730"/>
                  </a:moveTo>
                  <a:cubicBezTo>
                    <a:pt x="2439" y="38536"/>
                    <a:pt x="1707" y="31221"/>
                    <a:pt x="976" y="24637"/>
                  </a:cubicBezTo>
                  <a:cubicBezTo>
                    <a:pt x="244" y="17323"/>
                    <a:pt x="-2681" y="6350"/>
                    <a:pt x="-5607" y="499"/>
                  </a:cubicBezTo>
                  <a:cubicBezTo>
                    <a:pt x="-9263" y="-5353"/>
                    <a:pt x="-3412" y="-964"/>
                    <a:pt x="6827" y="10008"/>
                  </a:cubicBezTo>
                  <a:cubicBezTo>
                    <a:pt x="17797" y="21712"/>
                    <a:pt x="24380" y="34147"/>
                    <a:pt x="22186" y="37804"/>
                  </a:cubicBezTo>
                  <a:cubicBezTo>
                    <a:pt x="17066" y="45119"/>
                    <a:pt x="4633" y="46582"/>
                    <a:pt x="3170" y="407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1" name="Google Shape;1561;p60"/>
            <p:cNvSpPr/>
            <p:nvPr/>
          </p:nvSpPr>
          <p:spPr>
            <a:xfrm rot="10800000" flipH="1">
              <a:off x="6219221" y="214583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359" y="-4349"/>
                  </a:moveTo>
                  <a:cubicBezTo>
                    <a:pt x="761" y="-6543"/>
                    <a:pt x="7343" y="-5812"/>
                    <a:pt x="9538" y="-3617"/>
                  </a:cubicBezTo>
                  <a:cubicBezTo>
                    <a:pt x="12463" y="-1423"/>
                    <a:pt x="8075" y="772"/>
                    <a:pt x="30" y="40"/>
                  </a:cubicBezTo>
                  <a:cubicBezTo>
                    <a:pt x="-8015" y="40"/>
                    <a:pt x="-10210" y="-2154"/>
                    <a:pt x="-4359" y="-43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2" name="Google Shape;1562;p60"/>
            <p:cNvSpPr/>
            <p:nvPr/>
          </p:nvSpPr>
          <p:spPr>
            <a:xfrm rot="10800000" flipH="1">
              <a:off x="6168408" y="2159876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6874" y="-1524"/>
                  </a:moveTo>
                  <a:cubicBezTo>
                    <a:pt x="-9068" y="-5913"/>
                    <a:pt x="-6142" y="-6645"/>
                    <a:pt x="-291" y="-4450"/>
                  </a:cubicBezTo>
                  <a:cubicBezTo>
                    <a:pt x="12873" y="670"/>
                    <a:pt x="15067" y="5791"/>
                    <a:pt x="4828" y="5791"/>
                  </a:cubicBezTo>
                  <a:cubicBezTo>
                    <a:pt x="440" y="5791"/>
                    <a:pt x="-4680" y="2865"/>
                    <a:pt x="-6874" y="-1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3" name="Google Shape;1563;p60"/>
            <p:cNvSpPr/>
            <p:nvPr/>
          </p:nvSpPr>
          <p:spPr>
            <a:xfrm rot="10800000" flipH="1">
              <a:off x="5975320" y="2175156"/>
              <a:ext cx="189428" cy="104903"/>
            </a:xfrm>
            <a:custGeom>
              <a:avLst/>
              <a:gdLst/>
              <a:ahLst/>
              <a:cxnLst/>
              <a:rect l="l" t="t" r="r" b="b"/>
              <a:pathLst>
                <a:path w="189428" h="104903" extrusionOk="0">
                  <a:moveTo>
                    <a:pt x="127838" y="70740"/>
                  </a:moveTo>
                  <a:cubicBezTo>
                    <a:pt x="103702" y="54648"/>
                    <a:pt x="63477" y="32703"/>
                    <a:pt x="38610" y="21731"/>
                  </a:cubicBezTo>
                  <a:cubicBezTo>
                    <a:pt x="13743" y="10759"/>
                    <a:pt x="-7467" y="-945"/>
                    <a:pt x="-7467" y="-3871"/>
                  </a:cubicBezTo>
                  <a:cubicBezTo>
                    <a:pt x="-8198" y="-17038"/>
                    <a:pt x="124181" y="50259"/>
                    <a:pt x="165138" y="84638"/>
                  </a:cubicBezTo>
                  <a:cubicBezTo>
                    <a:pt x="170257" y="88296"/>
                    <a:pt x="176108" y="89759"/>
                    <a:pt x="179765" y="86833"/>
                  </a:cubicBezTo>
                  <a:cubicBezTo>
                    <a:pt x="182691" y="83907"/>
                    <a:pt x="182691" y="86101"/>
                    <a:pt x="179765" y="91222"/>
                  </a:cubicBezTo>
                  <a:cubicBezTo>
                    <a:pt x="176840" y="95611"/>
                    <a:pt x="173914" y="100000"/>
                    <a:pt x="173183" y="99268"/>
                  </a:cubicBezTo>
                  <a:cubicBezTo>
                    <a:pt x="172451" y="99268"/>
                    <a:pt x="151973" y="86101"/>
                    <a:pt x="127838" y="707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4" name="Google Shape;1564;p60"/>
            <p:cNvSpPr/>
            <p:nvPr/>
          </p:nvSpPr>
          <p:spPr>
            <a:xfrm rot="10800000" flipH="1">
              <a:off x="6251504" y="2173659"/>
              <a:ext cx="37454" cy="20529"/>
            </a:xfrm>
            <a:custGeom>
              <a:avLst/>
              <a:gdLst/>
              <a:ahLst/>
              <a:cxnLst/>
              <a:rect l="l" t="t" r="r" b="b"/>
              <a:pathLst>
                <a:path w="37454" h="20529" extrusionOk="0">
                  <a:moveTo>
                    <a:pt x="-5244" y="11137"/>
                  </a:moveTo>
                  <a:cubicBezTo>
                    <a:pt x="-3781" y="9674"/>
                    <a:pt x="5727" y="4553"/>
                    <a:pt x="15966" y="164"/>
                  </a:cubicBezTo>
                  <a:cubicBezTo>
                    <a:pt x="33519" y="-7882"/>
                    <a:pt x="33519" y="-7882"/>
                    <a:pt x="20354" y="2359"/>
                  </a:cubicBezTo>
                  <a:cubicBezTo>
                    <a:pt x="8652" y="11868"/>
                    <a:pt x="-15483" y="19914"/>
                    <a:pt x="-5244" y="111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5" name="Google Shape;1565;p60"/>
            <p:cNvSpPr/>
            <p:nvPr/>
          </p:nvSpPr>
          <p:spPr>
            <a:xfrm rot="10800000" flipH="1">
              <a:off x="6019906" y="2196450"/>
              <a:ext cx="48604" cy="43485"/>
            </a:xfrm>
            <a:custGeom>
              <a:avLst/>
              <a:gdLst/>
              <a:ahLst/>
              <a:cxnLst/>
              <a:rect l="l" t="t" r="r" b="b"/>
              <a:pathLst>
                <a:path w="48604" h="43485" extrusionOk="0">
                  <a:moveTo>
                    <a:pt x="13803" y="23286"/>
                  </a:moveTo>
                  <a:cubicBezTo>
                    <a:pt x="-93" y="15240"/>
                    <a:pt x="-6676" y="9388"/>
                    <a:pt x="-825" y="8656"/>
                  </a:cubicBezTo>
                  <a:cubicBezTo>
                    <a:pt x="8683" y="8656"/>
                    <a:pt x="8683" y="7925"/>
                    <a:pt x="-825" y="1342"/>
                  </a:cubicBezTo>
                  <a:cubicBezTo>
                    <a:pt x="-17646" y="-9631"/>
                    <a:pt x="638" y="-6705"/>
                    <a:pt x="20385" y="4267"/>
                  </a:cubicBezTo>
                  <a:cubicBezTo>
                    <a:pt x="30624" y="10119"/>
                    <a:pt x="39401" y="19629"/>
                    <a:pt x="40132" y="26212"/>
                  </a:cubicBezTo>
                  <a:cubicBezTo>
                    <a:pt x="40863" y="32795"/>
                    <a:pt x="41595" y="37916"/>
                    <a:pt x="40863" y="37916"/>
                  </a:cubicBezTo>
                  <a:cubicBezTo>
                    <a:pt x="40132" y="37184"/>
                    <a:pt x="27699" y="31332"/>
                    <a:pt x="13803" y="23286"/>
                  </a:cubicBezTo>
                  <a:close/>
                  <a:moveTo>
                    <a:pt x="28430" y="15971"/>
                  </a:moveTo>
                  <a:cubicBezTo>
                    <a:pt x="22579" y="12314"/>
                    <a:pt x="14534" y="8656"/>
                    <a:pt x="10146" y="8656"/>
                  </a:cubicBezTo>
                  <a:cubicBezTo>
                    <a:pt x="6489" y="8656"/>
                    <a:pt x="7952" y="12314"/>
                    <a:pt x="13803" y="15971"/>
                  </a:cubicBezTo>
                  <a:cubicBezTo>
                    <a:pt x="19654" y="19629"/>
                    <a:pt x="28430" y="23286"/>
                    <a:pt x="32087" y="23286"/>
                  </a:cubicBezTo>
                  <a:cubicBezTo>
                    <a:pt x="36475" y="23286"/>
                    <a:pt x="34281" y="19629"/>
                    <a:pt x="28430" y="159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6" name="Google Shape;1566;p60"/>
            <p:cNvSpPr/>
            <p:nvPr/>
          </p:nvSpPr>
          <p:spPr>
            <a:xfrm rot="10800000" flipH="1">
              <a:off x="6099656" y="2196450"/>
              <a:ext cx="85664" cy="55953"/>
            </a:xfrm>
            <a:custGeom>
              <a:avLst/>
              <a:gdLst/>
              <a:ahLst/>
              <a:cxnLst/>
              <a:rect l="l" t="t" r="r" b="b"/>
              <a:pathLst>
                <a:path w="85664" h="55953" extrusionOk="0">
                  <a:moveTo>
                    <a:pt x="30473" y="24792"/>
                  </a:moveTo>
                  <a:cubicBezTo>
                    <a:pt x="9994" y="10162"/>
                    <a:pt x="-7559" y="-3004"/>
                    <a:pt x="-7559" y="-5199"/>
                  </a:cubicBezTo>
                  <a:cubicBezTo>
                    <a:pt x="-7559" y="-7393"/>
                    <a:pt x="6337" y="653"/>
                    <a:pt x="23890" y="12357"/>
                  </a:cubicBezTo>
                  <a:cubicBezTo>
                    <a:pt x="40712" y="24061"/>
                    <a:pt x="61190" y="37227"/>
                    <a:pt x="69236" y="41616"/>
                  </a:cubicBezTo>
                  <a:cubicBezTo>
                    <a:pt x="77281" y="46005"/>
                    <a:pt x="80206" y="50394"/>
                    <a:pt x="76549" y="50394"/>
                  </a:cubicBezTo>
                  <a:cubicBezTo>
                    <a:pt x="72161" y="50394"/>
                    <a:pt x="51683" y="38690"/>
                    <a:pt x="30473" y="247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7" name="Google Shape;1567;p60"/>
            <p:cNvSpPr/>
            <p:nvPr/>
          </p:nvSpPr>
          <p:spPr>
            <a:xfrm rot="10800000" flipH="1">
              <a:off x="6256902" y="2192792"/>
              <a:ext cx="81712" cy="116693"/>
            </a:xfrm>
            <a:custGeom>
              <a:avLst/>
              <a:gdLst/>
              <a:ahLst/>
              <a:cxnLst/>
              <a:rect l="l" t="t" r="r" b="b"/>
              <a:pathLst>
                <a:path w="81712" h="116693" extrusionOk="0">
                  <a:moveTo>
                    <a:pt x="13460" y="87766"/>
                  </a:moveTo>
                  <a:cubicBezTo>
                    <a:pt x="28088" y="71674"/>
                    <a:pt x="31744" y="63627"/>
                    <a:pt x="24431" y="62896"/>
                  </a:cubicBezTo>
                  <a:cubicBezTo>
                    <a:pt x="18580" y="62896"/>
                    <a:pt x="20042" y="59970"/>
                    <a:pt x="29550" y="54850"/>
                  </a:cubicBezTo>
                  <a:cubicBezTo>
                    <a:pt x="37595" y="51192"/>
                    <a:pt x="51491" y="34368"/>
                    <a:pt x="60268" y="17544"/>
                  </a:cubicBezTo>
                  <a:cubicBezTo>
                    <a:pt x="74164" y="-10984"/>
                    <a:pt x="74895" y="-11715"/>
                    <a:pt x="73433" y="8035"/>
                  </a:cubicBezTo>
                  <a:cubicBezTo>
                    <a:pt x="71970" y="20470"/>
                    <a:pt x="63193" y="36562"/>
                    <a:pt x="52223" y="46072"/>
                  </a:cubicBezTo>
                  <a:cubicBezTo>
                    <a:pt x="41984" y="54850"/>
                    <a:pt x="34670" y="63627"/>
                    <a:pt x="36864" y="65090"/>
                  </a:cubicBezTo>
                  <a:cubicBezTo>
                    <a:pt x="38327" y="67285"/>
                    <a:pt x="28819" y="78257"/>
                    <a:pt x="15654" y="89961"/>
                  </a:cubicBezTo>
                  <a:lnTo>
                    <a:pt x="-7750" y="111174"/>
                  </a:lnTo>
                  <a:lnTo>
                    <a:pt x="13460" y="8776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8" name="Google Shape;1568;p60"/>
            <p:cNvSpPr/>
            <p:nvPr/>
          </p:nvSpPr>
          <p:spPr>
            <a:xfrm rot="10800000" flipH="1">
              <a:off x="5703742" y="2219857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3871" y="-4466"/>
                  </a:moveTo>
                  <a:cubicBezTo>
                    <a:pt x="2711" y="-5929"/>
                    <a:pt x="14413" y="-5929"/>
                    <a:pt x="21727" y="-4466"/>
                  </a:cubicBezTo>
                  <a:cubicBezTo>
                    <a:pt x="28309" y="-2272"/>
                    <a:pt x="22458" y="-809"/>
                    <a:pt x="8562" y="-809"/>
                  </a:cubicBezTo>
                  <a:cubicBezTo>
                    <a:pt x="-5334" y="-809"/>
                    <a:pt x="-11185" y="-2272"/>
                    <a:pt x="-3871" y="-44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9" name="Google Shape;1569;p60"/>
            <p:cNvSpPr/>
            <p:nvPr/>
          </p:nvSpPr>
          <p:spPr>
            <a:xfrm rot="10800000" flipH="1">
              <a:off x="5764902" y="2235218"/>
              <a:ext cx="40786" cy="4023"/>
            </a:xfrm>
            <a:custGeom>
              <a:avLst/>
              <a:gdLst/>
              <a:ahLst/>
              <a:cxnLst/>
              <a:rect l="l" t="t" r="r" b="b"/>
              <a:pathLst>
                <a:path w="40786" h="4023" extrusionOk="0">
                  <a:moveTo>
                    <a:pt x="-2946" y="-4443"/>
                  </a:moveTo>
                  <a:cubicBezTo>
                    <a:pt x="5831" y="-5906"/>
                    <a:pt x="20458" y="-5906"/>
                    <a:pt x="29966" y="-4443"/>
                  </a:cubicBezTo>
                  <a:cubicBezTo>
                    <a:pt x="38743" y="-2980"/>
                    <a:pt x="31429" y="-1518"/>
                    <a:pt x="13144" y="-1518"/>
                  </a:cubicBezTo>
                  <a:cubicBezTo>
                    <a:pt x="-5140" y="-1518"/>
                    <a:pt x="-12454" y="-2980"/>
                    <a:pt x="-2946" y="-44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0" name="Google Shape;1570;p60"/>
            <p:cNvSpPr/>
            <p:nvPr/>
          </p:nvSpPr>
          <p:spPr>
            <a:xfrm rot="10800000" flipH="1">
              <a:off x="5977868" y="223361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062" y="-4217"/>
                  </a:moveTo>
                  <a:cubicBezTo>
                    <a:pt x="1058" y="-6411"/>
                    <a:pt x="7640" y="-5680"/>
                    <a:pt x="9835" y="-3485"/>
                  </a:cubicBezTo>
                  <a:cubicBezTo>
                    <a:pt x="12760" y="-1291"/>
                    <a:pt x="8372" y="904"/>
                    <a:pt x="327" y="172"/>
                  </a:cubicBezTo>
                  <a:cubicBezTo>
                    <a:pt x="-7718" y="172"/>
                    <a:pt x="-9913" y="-2022"/>
                    <a:pt x="-4062" y="-42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" name="Google Shape;1571;p60"/>
            <p:cNvSpPr/>
            <p:nvPr/>
          </p:nvSpPr>
          <p:spPr>
            <a:xfrm rot="10800000" flipH="1">
              <a:off x="6248476" y="223361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395" y="-4217"/>
                  </a:moveTo>
                  <a:cubicBezTo>
                    <a:pt x="725" y="-6411"/>
                    <a:pt x="7307" y="-5680"/>
                    <a:pt x="9502" y="-3485"/>
                  </a:cubicBezTo>
                  <a:cubicBezTo>
                    <a:pt x="12427" y="-1291"/>
                    <a:pt x="8039" y="904"/>
                    <a:pt x="-6" y="172"/>
                  </a:cubicBezTo>
                  <a:cubicBezTo>
                    <a:pt x="-8051" y="172"/>
                    <a:pt x="-10246" y="-2022"/>
                    <a:pt x="-4395" y="-42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2" name="Google Shape;1572;p60"/>
            <p:cNvSpPr/>
            <p:nvPr/>
          </p:nvSpPr>
          <p:spPr>
            <a:xfrm rot="10800000" flipH="1">
              <a:off x="5834980" y="2241802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3621" y="-4433"/>
                  </a:moveTo>
                  <a:cubicBezTo>
                    <a:pt x="2961" y="-5896"/>
                    <a:pt x="13200" y="-5896"/>
                    <a:pt x="18320" y="-4433"/>
                  </a:cubicBezTo>
                  <a:cubicBezTo>
                    <a:pt x="22708" y="-2239"/>
                    <a:pt x="17588" y="-776"/>
                    <a:pt x="5155" y="-776"/>
                  </a:cubicBezTo>
                  <a:cubicBezTo>
                    <a:pt x="-6547" y="-776"/>
                    <a:pt x="-10935" y="-2239"/>
                    <a:pt x="-3621" y="-44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3" name="Google Shape;1573;p60"/>
            <p:cNvSpPr/>
            <p:nvPr/>
          </p:nvSpPr>
          <p:spPr>
            <a:xfrm rot="10800000" flipH="1">
              <a:off x="5911693" y="2243573"/>
              <a:ext cx="76555" cy="17037"/>
            </a:xfrm>
            <a:custGeom>
              <a:avLst/>
              <a:gdLst/>
              <a:ahLst/>
              <a:cxnLst/>
              <a:rect l="l" t="t" r="r" b="b"/>
              <a:pathLst>
                <a:path w="76555" h="17037" extrusionOk="0">
                  <a:moveTo>
                    <a:pt x="-7322" y="2319"/>
                  </a:moveTo>
                  <a:cubicBezTo>
                    <a:pt x="-7322" y="-4996"/>
                    <a:pt x="-2202" y="-7190"/>
                    <a:pt x="8037" y="-4264"/>
                  </a:cubicBezTo>
                  <a:cubicBezTo>
                    <a:pt x="16814" y="-2070"/>
                    <a:pt x="34367" y="125"/>
                    <a:pt x="48263" y="125"/>
                  </a:cubicBezTo>
                  <a:cubicBezTo>
                    <a:pt x="85563" y="125"/>
                    <a:pt x="69472" y="8902"/>
                    <a:pt x="28516" y="11097"/>
                  </a:cubicBezTo>
                  <a:cubicBezTo>
                    <a:pt x="1455" y="12560"/>
                    <a:pt x="-7322" y="10365"/>
                    <a:pt x="-7322" y="23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4" name="Google Shape;1574;p60"/>
            <p:cNvSpPr/>
            <p:nvPr/>
          </p:nvSpPr>
          <p:spPr>
            <a:xfrm rot="10800000" flipH="1">
              <a:off x="5597371" y="2248385"/>
              <a:ext cx="126551" cy="65766"/>
            </a:xfrm>
            <a:custGeom>
              <a:avLst/>
              <a:gdLst/>
              <a:ahLst/>
              <a:cxnLst/>
              <a:rect l="l" t="t" r="r" b="b"/>
              <a:pathLst>
                <a:path w="126551" h="65766" extrusionOk="0">
                  <a:moveTo>
                    <a:pt x="65272" y="36153"/>
                  </a:moveTo>
                  <a:cubicBezTo>
                    <a:pt x="39674" y="22255"/>
                    <a:pt x="11881" y="9088"/>
                    <a:pt x="3836" y="7625"/>
                  </a:cubicBezTo>
                  <a:cubicBezTo>
                    <a:pt x="-4209" y="5430"/>
                    <a:pt x="-8597" y="310"/>
                    <a:pt x="-6403" y="-4079"/>
                  </a:cubicBezTo>
                  <a:cubicBezTo>
                    <a:pt x="-2015" y="-10662"/>
                    <a:pt x="42599" y="7625"/>
                    <a:pt x="47719" y="17866"/>
                  </a:cubicBezTo>
                  <a:cubicBezTo>
                    <a:pt x="49182" y="20792"/>
                    <a:pt x="62346" y="22255"/>
                    <a:pt x="76974" y="20792"/>
                  </a:cubicBezTo>
                  <a:cubicBezTo>
                    <a:pt x="95258" y="20060"/>
                    <a:pt x="96721" y="20060"/>
                    <a:pt x="82093" y="22255"/>
                  </a:cubicBezTo>
                  <a:lnTo>
                    <a:pt x="60152" y="25912"/>
                  </a:lnTo>
                  <a:lnTo>
                    <a:pt x="93064" y="42736"/>
                  </a:lnTo>
                  <a:cubicBezTo>
                    <a:pt x="111348" y="52245"/>
                    <a:pt x="123050" y="60292"/>
                    <a:pt x="118662" y="60292"/>
                  </a:cubicBezTo>
                  <a:cubicBezTo>
                    <a:pt x="115005" y="60292"/>
                    <a:pt x="90138" y="49319"/>
                    <a:pt x="65272" y="361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5" name="Google Shape;1575;p60"/>
            <p:cNvSpPr/>
            <p:nvPr/>
          </p:nvSpPr>
          <p:spPr>
            <a:xfrm rot="10800000" flipH="1">
              <a:off x="5880244" y="2247654"/>
              <a:ext cx="21941" cy="14629"/>
            </a:xfrm>
            <a:custGeom>
              <a:avLst/>
              <a:gdLst/>
              <a:ahLst/>
              <a:cxnLst/>
              <a:rect l="l" t="t" r="r" b="b"/>
              <a:pathLst>
                <a:path w="21941" h="14629" extrusionOk="0">
                  <a:moveTo>
                    <a:pt x="-7250" y="1801"/>
                  </a:moveTo>
                  <a:cubicBezTo>
                    <a:pt x="-7250" y="-1857"/>
                    <a:pt x="-2130" y="-5514"/>
                    <a:pt x="3721" y="-5514"/>
                  </a:cubicBezTo>
                  <a:cubicBezTo>
                    <a:pt x="9572" y="-5514"/>
                    <a:pt x="14692" y="-1857"/>
                    <a:pt x="14692" y="1801"/>
                  </a:cubicBezTo>
                  <a:cubicBezTo>
                    <a:pt x="14692" y="6190"/>
                    <a:pt x="9572" y="9116"/>
                    <a:pt x="3721" y="9116"/>
                  </a:cubicBezTo>
                  <a:cubicBezTo>
                    <a:pt x="-2130" y="9116"/>
                    <a:pt x="-7250" y="6190"/>
                    <a:pt x="-7250" y="18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" name="Google Shape;1576;p60"/>
            <p:cNvSpPr/>
            <p:nvPr/>
          </p:nvSpPr>
          <p:spPr>
            <a:xfrm rot="10800000" flipH="1">
              <a:off x="6147257" y="2249435"/>
              <a:ext cx="65493" cy="29642"/>
            </a:xfrm>
            <a:custGeom>
              <a:avLst/>
              <a:gdLst/>
              <a:ahLst/>
              <a:cxnLst/>
              <a:rect l="l" t="t" r="r" b="b"/>
              <a:pathLst>
                <a:path w="65493" h="29642" extrusionOk="0">
                  <a:moveTo>
                    <a:pt x="18663" y="11294"/>
                  </a:moveTo>
                  <a:cubicBezTo>
                    <a:pt x="1110" y="4711"/>
                    <a:pt x="-10592" y="-2604"/>
                    <a:pt x="-6935" y="-4799"/>
                  </a:cubicBezTo>
                  <a:cubicBezTo>
                    <a:pt x="-3278" y="-7725"/>
                    <a:pt x="14275" y="-1141"/>
                    <a:pt x="32559" y="8368"/>
                  </a:cubicBezTo>
                  <a:cubicBezTo>
                    <a:pt x="71322" y="28118"/>
                    <a:pt x="64740" y="29581"/>
                    <a:pt x="18663" y="112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7" name="Google Shape;1577;p60"/>
            <p:cNvSpPr/>
            <p:nvPr/>
          </p:nvSpPr>
          <p:spPr>
            <a:xfrm rot="10800000" flipH="1">
              <a:off x="5554783" y="2262283"/>
              <a:ext cx="47585" cy="47546"/>
            </a:xfrm>
            <a:custGeom>
              <a:avLst/>
              <a:gdLst/>
              <a:ahLst/>
              <a:cxnLst/>
              <a:rect l="l" t="t" r="r" b="b"/>
              <a:pathLst>
                <a:path w="47585" h="47546" extrusionOk="0">
                  <a:moveTo>
                    <a:pt x="14345" y="18672"/>
                  </a:moveTo>
                  <a:lnTo>
                    <a:pt x="-6865" y="-5467"/>
                  </a:lnTo>
                  <a:lnTo>
                    <a:pt x="17271" y="15746"/>
                  </a:lnTo>
                  <a:cubicBezTo>
                    <a:pt x="39212" y="36227"/>
                    <a:pt x="44331" y="42079"/>
                    <a:pt x="38480" y="42079"/>
                  </a:cubicBezTo>
                  <a:cubicBezTo>
                    <a:pt x="37018" y="42079"/>
                    <a:pt x="26778" y="31107"/>
                    <a:pt x="14345" y="186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8" name="Google Shape;1578;p60"/>
            <p:cNvSpPr/>
            <p:nvPr/>
          </p:nvSpPr>
          <p:spPr>
            <a:xfrm rot="10800000" flipH="1">
              <a:off x="5839915" y="2263746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4903" y="-4400"/>
                  </a:moveTo>
                  <a:cubicBezTo>
                    <a:pt x="-514" y="-5863"/>
                    <a:pt x="8262" y="-5863"/>
                    <a:pt x="13382" y="-4400"/>
                  </a:cubicBezTo>
                  <a:cubicBezTo>
                    <a:pt x="17770" y="-2206"/>
                    <a:pt x="14113" y="-743"/>
                    <a:pt x="3874" y="-743"/>
                  </a:cubicBezTo>
                  <a:cubicBezTo>
                    <a:pt x="-6365" y="-743"/>
                    <a:pt x="-10022" y="-2206"/>
                    <a:pt x="-4903" y="-44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9" name="Google Shape;1579;p60"/>
            <p:cNvSpPr/>
            <p:nvPr/>
          </p:nvSpPr>
          <p:spPr>
            <a:xfrm rot="10800000" flipH="1">
              <a:off x="5941299" y="226287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017" y="-4173"/>
                  </a:moveTo>
                  <a:cubicBezTo>
                    <a:pt x="1103" y="-6367"/>
                    <a:pt x="7685" y="-5636"/>
                    <a:pt x="9880" y="-3441"/>
                  </a:cubicBezTo>
                  <a:cubicBezTo>
                    <a:pt x="12805" y="-1247"/>
                    <a:pt x="8417" y="948"/>
                    <a:pt x="372" y="216"/>
                  </a:cubicBezTo>
                  <a:cubicBezTo>
                    <a:pt x="-7673" y="216"/>
                    <a:pt x="-9868" y="-1978"/>
                    <a:pt x="-4017" y="-41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0" name="Google Shape;1580;p60"/>
            <p:cNvSpPr/>
            <p:nvPr/>
          </p:nvSpPr>
          <p:spPr>
            <a:xfrm rot="10800000" flipH="1">
              <a:off x="5796033" y="2271061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4849" y="-4389"/>
                  </a:moveTo>
                  <a:cubicBezTo>
                    <a:pt x="-460" y="-5852"/>
                    <a:pt x="8316" y="-5852"/>
                    <a:pt x="13436" y="-4389"/>
                  </a:cubicBezTo>
                  <a:cubicBezTo>
                    <a:pt x="17824" y="-2195"/>
                    <a:pt x="14167" y="-732"/>
                    <a:pt x="3928" y="-732"/>
                  </a:cubicBezTo>
                  <a:cubicBezTo>
                    <a:pt x="-6311" y="-732"/>
                    <a:pt x="-9968" y="-2195"/>
                    <a:pt x="-4849" y="-43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1" name="Google Shape;1581;p60"/>
            <p:cNvSpPr/>
            <p:nvPr/>
          </p:nvSpPr>
          <p:spPr>
            <a:xfrm rot="10800000" flipH="1">
              <a:off x="6050220" y="2270330"/>
              <a:ext cx="19373" cy="13898"/>
            </a:xfrm>
            <a:custGeom>
              <a:avLst/>
              <a:gdLst/>
              <a:ahLst/>
              <a:cxnLst/>
              <a:rect l="l" t="t" r="r" b="b"/>
              <a:pathLst>
                <a:path w="19373" h="13898" extrusionOk="0">
                  <a:moveTo>
                    <a:pt x="-1903" y="1834"/>
                  </a:moveTo>
                  <a:cubicBezTo>
                    <a:pt x="-8486" y="-2555"/>
                    <a:pt x="-9217" y="-5480"/>
                    <a:pt x="-4097" y="-5480"/>
                  </a:cubicBezTo>
                  <a:cubicBezTo>
                    <a:pt x="291" y="-5480"/>
                    <a:pt x="6873" y="-1823"/>
                    <a:pt x="9067" y="1834"/>
                  </a:cubicBezTo>
                  <a:cubicBezTo>
                    <a:pt x="14918" y="10612"/>
                    <a:pt x="11993" y="10612"/>
                    <a:pt x="-1903" y="18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2" name="Google Shape;1582;p60"/>
            <p:cNvSpPr/>
            <p:nvPr/>
          </p:nvSpPr>
          <p:spPr>
            <a:xfrm rot="10800000" flipH="1">
              <a:off x="5740310" y="2278376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3916" y="-4378"/>
                  </a:moveTo>
                  <a:cubicBezTo>
                    <a:pt x="2666" y="-5841"/>
                    <a:pt x="14368" y="-5841"/>
                    <a:pt x="21682" y="-4378"/>
                  </a:cubicBezTo>
                  <a:cubicBezTo>
                    <a:pt x="28264" y="-2184"/>
                    <a:pt x="22413" y="-721"/>
                    <a:pt x="8517" y="-721"/>
                  </a:cubicBezTo>
                  <a:cubicBezTo>
                    <a:pt x="-5379" y="-721"/>
                    <a:pt x="-11230" y="-2184"/>
                    <a:pt x="-3916" y="-43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3" name="Google Shape;1583;p60"/>
            <p:cNvSpPr/>
            <p:nvPr/>
          </p:nvSpPr>
          <p:spPr>
            <a:xfrm rot="10800000" flipH="1">
              <a:off x="5577980" y="2278356"/>
              <a:ext cx="506541" cy="524334"/>
            </a:xfrm>
            <a:custGeom>
              <a:avLst/>
              <a:gdLst/>
              <a:ahLst/>
              <a:cxnLst/>
              <a:rect l="l" t="t" r="r" b="b"/>
              <a:pathLst>
                <a:path w="506541" h="524334" extrusionOk="0">
                  <a:moveTo>
                    <a:pt x="319955" y="512647"/>
                  </a:moveTo>
                  <a:cubicBezTo>
                    <a:pt x="316298" y="506795"/>
                    <a:pt x="313372" y="500212"/>
                    <a:pt x="313372" y="497286"/>
                  </a:cubicBezTo>
                  <a:cubicBezTo>
                    <a:pt x="313372" y="495092"/>
                    <a:pt x="310447" y="489971"/>
                    <a:pt x="306790" y="486314"/>
                  </a:cubicBezTo>
                  <a:cubicBezTo>
                    <a:pt x="303133" y="482656"/>
                    <a:pt x="302402" y="484119"/>
                    <a:pt x="305327" y="489971"/>
                  </a:cubicBezTo>
                  <a:cubicBezTo>
                    <a:pt x="313372" y="503869"/>
                    <a:pt x="290700" y="500943"/>
                    <a:pt x="279729" y="486314"/>
                  </a:cubicBezTo>
                  <a:cubicBezTo>
                    <a:pt x="270221" y="473878"/>
                    <a:pt x="270221" y="473878"/>
                    <a:pt x="283386" y="484119"/>
                  </a:cubicBezTo>
                  <a:cubicBezTo>
                    <a:pt x="298014" y="495092"/>
                    <a:pt x="298014" y="495092"/>
                    <a:pt x="283386" y="470221"/>
                  </a:cubicBezTo>
                  <a:cubicBezTo>
                    <a:pt x="267296" y="442425"/>
                    <a:pt x="240966" y="413165"/>
                    <a:pt x="214637" y="394147"/>
                  </a:cubicBezTo>
                  <a:lnTo>
                    <a:pt x="196353" y="380249"/>
                  </a:lnTo>
                  <a:lnTo>
                    <a:pt x="216831" y="392684"/>
                  </a:lnTo>
                  <a:lnTo>
                    <a:pt x="237310" y="404388"/>
                  </a:lnTo>
                  <a:lnTo>
                    <a:pt x="228533" y="387563"/>
                  </a:lnTo>
                  <a:cubicBezTo>
                    <a:pt x="223413" y="378054"/>
                    <a:pt x="219757" y="366350"/>
                    <a:pt x="221219" y="360499"/>
                  </a:cubicBezTo>
                  <a:cubicBezTo>
                    <a:pt x="221951" y="355378"/>
                    <a:pt x="219757" y="353184"/>
                    <a:pt x="216100" y="355378"/>
                  </a:cubicBezTo>
                  <a:cubicBezTo>
                    <a:pt x="212443" y="357573"/>
                    <a:pt x="194158" y="336360"/>
                    <a:pt x="175143" y="308563"/>
                  </a:cubicBezTo>
                  <a:cubicBezTo>
                    <a:pt x="156858" y="280035"/>
                    <a:pt x="142962" y="257359"/>
                    <a:pt x="145156" y="257359"/>
                  </a:cubicBezTo>
                  <a:cubicBezTo>
                    <a:pt x="147351" y="257359"/>
                    <a:pt x="160515" y="275646"/>
                    <a:pt x="175143" y="297591"/>
                  </a:cubicBezTo>
                  <a:cubicBezTo>
                    <a:pt x="190502" y="319535"/>
                    <a:pt x="203666" y="336360"/>
                    <a:pt x="205860" y="334897"/>
                  </a:cubicBezTo>
                  <a:cubicBezTo>
                    <a:pt x="207323" y="332702"/>
                    <a:pt x="192696" y="299785"/>
                    <a:pt x="172217" y="262480"/>
                  </a:cubicBezTo>
                  <a:cubicBezTo>
                    <a:pt x="151739" y="224443"/>
                    <a:pt x="137111" y="190794"/>
                    <a:pt x="139305" y="188600"/>
                  </a:cubicBezTo>
                  <a:cubicBezTo>
                    <a:pt x="142231" y="186405"/>
                    <a:pt x="140768" y="184211"/>
                    <a:pt x="136380" y="184211"/>
                  </a:cubicBezTo>
                  <a:cubicBezTo>
                    <a:pt x="131992" y="184211"/>
                    <a:pt x="120290" y="171044"/>
                    <a:pt x="109319" y="154952"/>
                  </a:cubicBezTo>
                  <a:cubicBezTo>
                    <a:pt x="99080" y="138859"/>
                    <a:pt x="84452" y="125692"/>
                    <a:pt x="77139" y="124961"/>
                  </a:cubicBezTo>
                  <a:cubicBezTo>
                    <a:pt x="69094" y="124229"/>
                    <a:pt x="69825" y="122766"/>
                    <a:pt x="81527" y="119109"/>
                  </a:cubicBezTo>
                  <a:lnTo>
                    <a:pt x="98349" y="114720"/>
                  </a:lnTo>
                  <a:lnTo>
                    <a:pt x="76407" y="83266"/>
                  </a:lnTo>
                  <a:cubicBezTo>
                    <a:pt x="63974" y="66442"/>
                    <a:pt x="50078" y="52544"/>
                    <a:pt x="45690" y="52544"/>
                  </a:cubicBezTo>
                  <a:cubicBezTo>
                    <a:pt x="42033" y="52544"/>
                    <a:pt x="39839" y="49618"/>
                    <a:pt x="42033" y="46692"/>
                  </a:cubicBezTo>
                  <a:cubicBezTo>
                    <a:pt x="47152" y="37914"/>
                    <a:pt x="37645" y="26942"/>
                    <a:pt x="9852" y="8655"/>
                  </a:cubicBezTo>
                  <a:cubicBezTo>
                    <a:pt x="-10626" y="-3780"/>
                    <a:pt x="-12089" y="-5975"/>
                    <a:pt x="2539" y="-2317"/>
                  </a:cubicBezTo>
                  <a:cubicBezTo>
                    <a:pt x="12778" y="609"/>
                    <a:pt x="31794" y="13044"/>
                    <a:pt x="45690" y="26211"/>
                  </a:cubicBezTo>
                  <a:lnTo>
                    <a:pt x="70556" y="48887"/>
                  </a:lnTo>
                  <a:lnTo>
                    <a:pt x="54466" y="21822"/>
                  </a:lnTo>
                  <a:cubicBezTo>
                    <a:pt x="32525" y="-15484"/>
                    <a:pt x="39839" y="-13290"/>
                    <a:pt x="64705" y="24016"/>
                  </a:cubicBezTo>
                  <a:cubicBezTo>
                    <a:pt x="75676" y="40840"/>
                    <a:pt x="80064" y="51812"/>
                    <a:pt x="75676" y="48887"/>
                  </a:cubicBezTo>
                  <a:cubicBezTo>
                    <a:pt x="69825" y="45229"/>
                    <a:pt x="67631" y="46692"/>
                    <a:pt x="69825" y="53275"/>
                  </a:cubicBezTo>
                  <a:cubicBezTo>
                    <a:pt x="72019" y="59127"/>
                    <a:pt x="77139" y="62785"/>
                    <a:pt x="81527" y="62053"/>
                  </a:cubicBezTo>
                  <a:cubicBezTo>
                    <a:pt x="85184" y="61322"/>
                    <a:pt x="98349" y="72294"/>
                    <a:pt x="109319" y="87655"/>
                  </a:cubicBezTo>
                  <a:cubicBezTo>
                    <a:pt x="121021" y="102285"/>
                    <a:pt x="123947" y="110331"/>
                    <a:pt x="117364" y="104479"/>
                  </a:cubicBezTo>
                  <a:cubicBezTo>
                    <a:pt x="104200" y="94239"/>
                    <a:pt x="101274" y="100822"/>
                    <a:pt x="111513" y="116914"/>
                  </a:cubicBezTo>
                  <a:cubicBezTo>
                    <a:pt x="114439" y="122035"/>
                    <a:pt x="120290" y="125692"/>
                    <a:pt x="124678" y="124229"/>
                  </a:cubicBezTo>
                  <a:cubicBezTo>
                    <a:pt x="128335" y="122766"/>
                    <a:pt x="145156" y="134470"/>
                    <a:pt x="161978" y="149831"/>
                  </a:cubicBezTo>
                  <a:cubicBezTo>
                    <a:pt x="178800" y="164461"/>
                    <a:pt x="191233" y="176896"/>
                    <a:pt x="189039" y="176896"/>
                  </a:cubicBezTo>
                  <a:cubicBezTo>
                    <a:pt x="186845" y="176896"/>
                    <a:pt x="197084" y="189331"/>
                    <a:pt x="212443" y="204693"/>
                  </a:cubicBezTo>
                  <a:cubicBezTo>
                    <a:pt x="245355" y="238341"/>
                    <a:pt x="287774" y="290276"/>
                    <a:pt x="287774" y="299054"/>
                  </a:cubicBezTo>
                  <a:cubicBezTo>
                    <a:pt x="287774" y="304906"/>
                    <a:pt x="222682" y="234683"/>
                    <a:pt x="221951" y="228100"/>
                  </a:cubicBezTo>
                  <a:cubicBezTo>
                    <a:pt x="221219" y="217859"/>
                    <a:pt x="127603" y="126424"/>
                    <a:pt x="123947" y="131544"/>
                  </a:cubicBezTo>
                  <a:cubicBezTo>
                    <a:pt x="121752" y="135202"/>
                    <a:pt x="134917" y="162998"/>
                    <a:pt x="152470" y="192989"/>
                  </a:cubicBezTo>
                  <a:cubicBezTo>
                    <a:pt x="170023" y="223711"/>
                    <a:pt x="186113" y="252970"/>
                    <a:pt x="186845" y="258091"/>
                  </a:cubicBezTo>
                  <a:cubicBezTo>
                    <a:pt x="188308" y="263943"/>
                    <a:pt x="192696" y="271258"/>
                    <a:pt x="197084" y="275646"/>
                  </a:cubicBezTo>
                  <a:cubicBezTo>
                    <a:pt x="202204" y="279304"/>
                    <a:pt x="210980" y="293202"/>
                    <a:pt x="218294" y="304906"/>
                  </a:cubicBezTo>
                  <a:lnTo>
                    <a:pt x="230727" y="326850"/>
                  </a:lnTo>
                  <a:lnTo>
                    <a:pt x="215368" y="308563"/>
                  </a:lnTo>
                  <a:cubicBezTo>
                    <a:pt x="191964" y="280035"/>
                    <a:pt x="197084" y="298322"/>
                    <a:pt x="230727" y="359036"/>
                  </a:cubicBezTo>
                  <a:cubicBezTo>
                    <a:pt x="263639" y="419749"/>
                    <a:pt x="314835" y="484851"/>
                    <a:pt x="327269" y="482656"/>
                  </a:cubicBezTo>
                  <a:cubicBezTo>
                    <a:pt x="331657" y="482656"/>
                    <a:pt x="341165" y="484119"/>
                    <a:pt x="347747" y="487045"/>
                  </a:cubicBezTo>
                  <a:cubicBezTo>
                    <a:pt x="355792" y="490703"/>
                    <a:pt x="367494" y="487777"/>
                    <a:pt x="380659" y="478267"/>
                  </a:cubicBezTo>
                  <a:cubicBezTo>
                    <a:pt x="391629" y="470953"/>
                    <a:pt x="404794" y="465832"/>
                    <a:pt x="409914" y="467295"/>
                  </a:cubicBezTo>
                  <a:cubicBezTo>
                    <a:pt x="415033" y="468758"/>
                    <a:pt x="423078" y="463638"/>
                    <a:pt x="428198" y="455591"/>
                  </a:cubicBezTo>
                  <a:cubicBezTo>
                    <a:pt x="436975" y="440962"/>
                    <a:pt x="455990" y="434378"/>
                    <a:pt x="455990" y="446082"/>
                  </a:cubicBezTo>
                  <a:cubicBezTo>
                    <a:pt x="455990" y="449008"/>
                    <a:pt x="468424" y="451202"/>
                    <a:pt x="483782" y="450471"/>
                  </a:cubicBezTo>
                  <a:cubicBezTo>
                    <a:pt x="502067" y="449740"/>
                    <a:pt x="504261" y="450471"/>
                    <a:pt x="490365" y="452665"/>
                  </a:cubicBezTo>
                  <a:cubicBezTo>
                    <a:pt x="470618" y="455591"/>
                    <a:pt x="469886" y="456323"/>
                    <a:pt x="483051" y="466564"/>
                  </a:cubicBezTo>
                  <a:cubicBezTo>
                    <a:pt x="494753" y="476073"/>
                    <a:pt x="494022" y="476073"/>
                    <a:pt x="474275" y="467295"/>
                  </a:cubicBezTo>
                  <a:cubicBezTo>
                    <a:pt x="458184" y="459249"/>
                    <a:pt x="447945" y="458517"/>
                    <a:pt x="434049" y="464369"/>
                  </a:cubicBezTo>
                  <a:lnTo>
                    <a:pt x="415765" y="471684"/>
                  </a:lnTo>
                  <a:lnTo>
                    <a:pt x="437706" y="476804"/>
                  </a:lnTo>
                  <a:lnTo>
                    <a:pt x="459647" y="482656"/>
                  </a:lnTo>
                  <a:lnTo>
                    <a:pt x="437706" y="483388"/>
                  </a:lnTo>
                  <a:cubicBezTo>
                    <a:pt x="426004" y="484119"/>
                    <a:pt x="410645" y="487777"/>
                    <a:pt x="404794" y="491434"/>
                  </a:cubicBezTo>
                  <a:cubicBezTo>
                    <a:pt x="396018" y="497286"/>
                    <a:pt x="398943" y="498749"/>
                    <a:pt x="415765" y="499480"/>
                  </a:cubicBezTo>
                  <a:cubicBezTo>
                    <a:pt x="435512" y="500212"/>
                    <a:pt x="434780" y="500943"/>
                    <a:pt x="408451" y="506795"/>
                  </a:cubicBezTo>
                  <a:cubicBezTo>
                    <a:pt x="343359" y="521425"/>
                    <a:pt x="326537" y="522888"/>
                    <a:pt x="319955" y="512647"/>
                  </a:cubicBezTo>
                  <a:close/>
                  <a:moveTo>
                    <a:pt x="360912" y="501675"/>
                  </a:moveTo>
                  <a:cubicBezTo>
                    <a:pt x="360912" y="500212"/>
                    <a:pt x="354329" y="498749"/>
                    <a:pt x="346284" y="498749"/>
                  </a:cubicBezTo>
                  <a:cubicBezTo>
                    <a:pt x="338239" y="498749"/>
                    <a:pt x="331657" y="501675"/>
                    <a:pt x="331657" y="505332"/>
                  </a:cubicBezTo>
                  <a:cubicBezTo>
                    <a:pt x="331657" y="508990"/>
                    <a:pt x="338239" y="510453"/>
                    <a:pt x="346284" y="508258"/>
                  </a:cubicBezTo>
                  <a:cubicBezTo>
                    <a:pt x="354329" y="506064"/>
                    <a:pt x="360912" y="503138"/>
                    <a:pt x="360912" y="501675"/>
                  </a:cubicBezTo>
                  <a:close/>
                  <a:moveTo>
                    <a:pt x="119558" y="148368"/>
                  </a:moveTo>
                  <a:cubicBezTo>
                    <a:pt x="115901" y="140322"/>
                    <a:pt x="108588" y="131544"/>
                    <a:pt x="104200" y="128618"/>
                  </a:cubicBezTo>
                  <a:cubicBezTo>
                    <a:pt x="99811" y="126424"/>
                    <a:pt x="102005" y="132276"/>
                    <a:pt x="108588" y="143248"/>
                  </a:cubicBezTo>
                  <a:cubicBezTo>
                    <a:pt x="123215" y="165192"/>
                    <a:pt x="130529" y="168850"/>
                    <a:pt x="119558" y="148368"/>
                  </a:cubicBezTo>
                  <a:close/>
                  <a:moveTo>
                    <a:pt x="97617" y="81803"/>
                  </a:moveTo>
                  <a:cubicBezTo>
                    <a:pt x="93229" y="73757"/>
                    <a:pt x="88109" y="67174"/>
                    <a:pt x="85915" y="67174"/>
                  </a:cubicBezTo>
                  <a:cubicBezTo>
                    <a:pt x="84452" y="67174"/>
                    <a:pt x="85915" y="73757"/>
                    <a:pt x="90303" y="81803"/>
                  </a:cubicBezTo>
                  <a:cubicBezTo>
                    <a:pt x="94692" y="89850"/>
                    <a:pt x="99811" y="96433"/>
                    <a:pt x="102005" y="96433"/>
                  </a:cubicBezTo>
                  <a:cubicBezTo>
                    <a:pt x="103468" y="96433"/>
                    <a:pt x="102005" y="89850"/>
                    <a:pt x="97617" y="818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4" name="Google Shape;1584;p60"/>
            <p:cNvSpPr/>
            <p:nvPr/>
          </p:nvSpPr>
          <p:spPr>
            <a:xfrm rot="10800000" flipH="1">
              <a:off x="6255238" y="2279197"/>
              <a:ext cx="55617" cy="68878"/>
            </a:xfrm>
            <a:custGeom>
              <a:avLst/>
              <a:gdLst/>
              <a:ahLst/>
              <a:cxnLst/>
              <a:rect l="l" t="t" r="r" b="b"/>
              <a:pathLst>
                <a:path w="55617" h="68878" extrusionOk="0">
                  <a:moveTo>
                    <a:pt x="3440" y="50376"/>
                  </a:moveTo>
                  <a:cubicBezTo>
                    <a:pt x="12216" y="40135"/>
                    <a:pt x="18798" y="30626"/>
                    <a:pt x="17336" y="28431"/>
                  </a:cubicBezTo>
                  <a:cubicBezTo>
                    <a:pt x="15873" y="26968"/>
                    <a:pt x="23187" y="17459"/>
                    <a:pt x="32695" y="7218"/>
                  </a:cubicBezTo>
                  <a:cubicBezTo>
                    <a:pt x="48785" y="-8874"/>
                    <a:pt x="49516" y="-9606"/>
                    <a:pt x="42202" y="5024"/>
                  </a:cubicBezTo>
                  <a:cubicBezTo>
                    <a:pt x="36351" y="16728"/>
                    <a:pt x="36351" y="21848"/>
                    <a:pt x="43665" y="24043"/>
                  </a:cubicBezTo>
                  <a:cubicBezTo>
                    <a:pt x="49516" y="26968"/>
                    <a:pt x="49516" y="28431"/>
                    <a:pt x="42202" y="28431"/>
                  </a:cubicBezTo>
                  <a:cubicBezTo>
                    <a:pt x="36351" y="29163"/>
                    <a:pt x="20993" y="37941"/>
                    <a:pt x="9291" y="49644"/>
                  </a:cubicBezTo>
                  <a:cubicBezTo>
                    <a:pt x="-11919" y="67932"/>
                    <a:pt x="-12651" y="67932"/>
                    <a:pt x="3440" y="503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5" name="Google Shape;1585;p60"/>
            <p:cNvSpPr/>
            <p:nvPr/>
          </p:nvSpPr>
          <p:spPr>
            <a:xfrm rot="10800000" flipH="1">
              <a:off x="6093426" y="2284865"/>
              <a:ext cx="32335" cy="26079"/>
            </a:xfrm>
            <a:custGeom>
              <a:avLst/>
              <a:gdLst/>
              <a:ahLst/>
              <a:cxnLst/>
              <a:rect l="l" t="t" r="r" b="b"/>
              <a:pathLst>
                <a:path w="32335" h="26079" extrusionOk="0">
                  <a:moveTo>
                    <a:pt x="-1288" y="13952"/>
                  </a:moveTo>
                  <a:cubicBezTo>
                    <a:pt x="-9333" y="8832"/>
                    <a:pt x="-9333" y="6637"/>
                    <a:pt x="-2751" y="6637"/>
                  </a:cubicBezTo>
                  <a:cubicBezTo>
                    <a:pt x="2369" y="6637"/>
                    <a:pt x="4563" y="2980"/>
                    <a:pt x="1638" y="-1409"/>
                  </a:cubicBezTo>
                  <a:cubicBezTo>
                    <a:pt x="-1288" y="-7261"/>
                    <a:pt x="1638" y="-6530"/>
                    <a:pt x="12608" y="-678"/>
                  </a:cubicBezTo>
                  <a:cubicBezTo>
                    <a:pt x="21385" y="3711"/>
                    <a:pt x="26504" y="10295"/>
                    <a:pt x="24310" y="14683"/>
                  </a:cubicBezTo>
                  <a:cubicBezTo>
                    <a:pt x="18459" y="22730"/>
                    <a:pt x="12608" y="22730"/>
                    <a:pt x="-1288" y="1395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6" name="Google Shape;1586;p60"/>
            <p:cNvSpPr/>
            <p:nvPr/>
          </p:nvSpPr>
          <p:spPr>
            <a:xfrm rot="10800000" flipH="1">
              <a:off x="5004836" y="2317637"/>
              <a:ext cx="584072" cy="420121"/>
            </a:xfrm>
            <a:custGeom>
              <a:avLst/>
              <a:gdLst/>
              <a:ahLst/>
              <a:cxnLst/>
              <a:rect l="l" t="t" r="r" b="b"/>
              <a:pathLst>
                <a:path w="584072" h="420121" extrusionOk="0">
                  <a:moveTo>
                    <a:pt x="539040" y="384788"/>
                  </a:moveTo>
                  <a:cubicBezTo>
                    <a:pt x="522219" y="365038"/>
                    <a:pt x="510517" y="355529"/>
                    <a:pt x="512711" y="362844"/>
                  </a:cubicBezTo>
                  <a:cubicBezTo>
                    <a:pt x="519293" y="380399"/>
                    <a:pt x="512711" y="378205"/>
                    <a:pt x="502472" y="359918"/>
                  </a:cubicBezTo>
                  <a:cubicBezTo>
                    <a:pt x="496621" y="347483"/>
                    <a:pt x="496621" y="345288"/>
                    <a:pt x="503203" y="349677"/>
                  </a:cubicBezTo>
                  <a:cubicBezTo>
                    <a:pt x="509054" y="353335"/>
                    <a:pt x="511248" y="351872"/>
                    <a:pt x="509054" y="345288"/>
                  </a:cubicBezTo>
                  <a:cubicBezTo>
                    <a:pt x="506860" y="339436"/>
                    <a:pt x="501740" y="335779"/>
                    <a:pt x="497352" y="336510"/>
                  </a:cubicBezTo>
                  <a:cubicBezTo>
                    <a:pt x="492964" y="337973"/>
                    <a:pt x="477605" y="317492"/>
                    <a:pt x="463709" y="291890"/>
                  </a:cubicBezTo>
                  <a:cubicBezTo>
                    <a:pt x="446156" y="260436"/>
                    <a:pt x="430066" y="241418"/>
                    <a:pt x="415438" y="234834"/>
                  </a:cubicBezTo>
                  <a:cubicBezTo>
                    <a:pt x="403005" y="229714"/>
                    <a:pt x="393497" y="222399"/>
                    <a:pt x="393497" y="219473"/>
                  </a:cubicBezTo>
                  <a:cubicBezTo>
                    <a:pt x="393497" y="215816"/>
                    <a:pt x="390571" y="215084"/>
                    <a:pt x="386915" y="218010"/>
                  </a:cubicBezTo>
                  <a:cubicBezTo>
                    <a:pt x="382526" y="220205"/>
                    <a:pt x="381064" y="215084"/>
                    <a:pt x="382526" y="207038"/>
                  </a:cubicBezTo>
                  <a:cubicBezTo>
                    <a:pt x="384720" y="196797"/>
                    <a:pt x="382526" y="192408"/>
                    <a:pt x="376675" y="194603"/>
                  </a:cubicBezTo>
                  <a:cubicBezTo>
                    <a:pt x="371556" y="196797"/>
                    <a:pt x="368630" y="202649"/>
                    <a:pt x="370093" y="207769"/>
                  </a:cubicBezTo>
                  <a:cubicBezTo>
                    <a:pt x="371556" y="214353"/>
                    <a:pt x="367167" y="212890"/>
                    <a:pt x="357660" y="204112"/>
                  </a:cubicBezTo>
                  <a:cubicBezTo>
                    <a:pt x="348883" y="196066"/>
                    <a:pt x="343764" y="188751"/>
                    <a:pt x="345958" y="186556"/>
                  </a:cubicBezTo>
                  <a:cubicBezTo>
                    <a:pt x="351077" y="180704"/>
                    <a:pt x="334256" y="162417"/>
                    <a:pt x="327673" y="166806"/>
                  </a:cubicBezTo>
                  <a:cubicBezTo>
                    <a:pt x="324016" y="169001"/>
                    <a:pt x="307926" y="153640"/>
                    <a:pt x="291105" y="133889"/>
                  </a:cubicBezTo>
                  <a:cubicBezTo>
                    <a:pt x="254536" y="90000"/>
                    <a:pt x="226744" y="73176"/>
                    <a:pt x="208459" y="83417"/>
                  </a:cubicBezTo>
                  <a:cubicBezTo>
                    <a:pt x="177010" y="101704"/>
                    <a:pt x="112649" y="119260"/>
                    <a:pt x="105336" y="111945"/>
                  </a:cubicBezTo>
                  <a:cubicBezTo>
                    <a:pt x="98022" y="104630"/>
                    <a:pt x="111187" y="101704"/>
                    <a:pt x="137516" y="103899"/>
                  </a:cubicBezTo>
                  <a:cubicBezTo>
                    <a:pt x="144830" y="104630"/>
                    <a:pt x="143367" y="101704"/>
                    <a:pt x="133859" y="95852"/>
                  </a:cubicBezTo>
                  <a:cubicBezTo>
                    <a:pt x="125814" y="90732"/>
                    <a:pt x="84857" y="84880"/>
                    <a:pt x="42438" y="82686"/>
                  </a:cubicBezTo>
                  <a:cubicBezTo>
                    <a:pt x="-35088" y="77565"/>
                    <a:pt x="-16804" y="73176"/>
                    <a:pt x="70961" y="75371"/>
                  </a:cubicBezTo>
                  <a:cubicBezTo>
                    <a:pt x="98753" y="76102"/>
                    <a:pt x="124351" y="81223"/>
                    <a:pt x="133128" y="87075"/>
                  </a:cubicBezTo>
                  <a:cubicBezTo>
                    <a:pt x="150681" y="98778"/>
                    <a:pt x="162383" y="100241"/>
                    <a:pt x="155800" y="90000"/>
                  </a:cubicBezTo>
                  <a:cubicBezTo>
                    <a:pt x="153606" y="86343"/>
                    <a:pt x="153606" y="82686"/>
                    <a:pt x="157263" y="81954"/>
                  </a:cubicBezTo>
                  <a:cubicBezTo>
                    <a:pt x="189444" y="79028"/>
                    <a:pt x="197489" y="76834"/>
                    <a:pt x="203340" y="70982"/>
                  </a:cubicBezTo>
                  <a:cubicBezTo>
                    <a:pt x="208459" y="65861"/>
                    <a:pt x="201877" y="63667"/>
                    <a:pt x="186518" y="62936"/>
                  </a:cubicBezTo>
                  <a:cubicBezTo>
                    <a:pt x="121426" y="60741"/>
                    <a:pt x="119963" y="60741"/>
                    <a:pt x="128008" y="52695"/>
                  </a:cubicBezTo>
                  <a:cubicBezTo>
                    <a:pt x="132396" y="48306"/>
                    <a:pt x="153606" y="43917"/>
                    <a:pt x="174816" y="42454"/>
                  </a:cubicBezTo>
                  <a:cubicBezTo>
                    <a:pt x="196757" y="40991"/>
                    <a:pt x="219430" y="39528"/>
                    <a:pt x="226012" y="38797"/>
                  </a:cubicBezTo>
                  <a:cubicBezTo>
                    <a:pt x="239177" y="37334"/>
                    <a:pt x="241371" y="18315"/>
                    <a:pt x="229669" y="2222"/>
                  </a:cubicBezTo>
                  <a:cubicBezTo>
                    <a:pt x="223087" y="-7287"/>
                    <a:pt x="223087" y="-7287"/>
                    <a:pt x="234057" y="759"/>
                  </a:cubicBezTo>
                  <a:cubicBezTo>
                    <a:pt x="240640" y="6611"/>
                    <a:pt x="250148" y="8806"/>
                    <a:pt x="254536" y="5880"/>
                  </a:cubicBezTo>
                  <a:cubicBezTo>
                    <a:pt x="265507" y="-704"/>
                    <a:pt x="263312" y="6611"/>
                    <a:pt x="250148" y="19778"/>
                  </a:cubicBezTo>
                  <a:cubicBezTo>
                    <a:pt x="239908" y="30750"/>
                    <a:pt x="240640" y="31482"/>
                    <a:pt x="255999" y="32213"/>
                  </a:cubicBezTo>
                  <a:cubicBezTo>
                    <a:pt x="265507" y="32945"/>
                    <a:pt x="277208" y="32945"/>
                    <a:pt x="282328" y="32213"/>
                  </a:cubicBezTo>
                  <a:cubicBezTo>
                    <a:pt x="286716" y="31482"/>
                    <a:pt x="291105" y="34408"/>
                    <a:pt x="291105" y="38797"/>
                  </a:cubicBezTo>
                  <a:cubicBezTo>
                    <a:pt x="291105" y="42454"/>
                    <a:pt x="297687" y="46111"/>
                    <a:pt x="305732" y="46111"/>
                  </a:cubicBezTo>
                  <a:cubicBezTo>
                    <a:pt x="313777" y="46111"/>
                    <a:pt x="320360" y="49037"/>
                    <a:pt x="320360" y="52695"/>
                  </a:cubicBezTo>
                  <a:cubicBezTo>
                    <a:pt x="320360" y="57815"/>
                    <a:pt x="344495" y="76834"/>
                    <a:pt x="400079" y="113408"/>
                  </a:cubicBezTo>
                  <a:cubicBezTo>
                    <a:pt x="410319" y="120723"/>
                    <a:pt x="414707" y="126575"/>
                    <a:pt x="408856" y="126575"/>
                  </a:cubicBezTo>
                  <a:cubicBezTo>
                    <a:pt x="400811" y="126575"/>
                    <a:pt x="401542" y="130232"/>
                    <a:pt x="412513" y="143399"/>
                  </a:cubicBezTo>
                  <a:cubicBezTo>
                    <a:pt x="419826" y="152177"/>
                    <a:pt x="408856" y="143399"/>
                    <a:pt x="387646" y="122917"/>
                  </a:cubicBezTo>
                  <a:lnTo>
                    <a:pt x="348883" y="86343"/>
                  </a:lnTo>
                  <a:lnTo>
                    <a:pt x="394960" y="157297"/>
                  </a:lnTo>
                  <a:cubicBezTo>
                    <a:pt x="426409" y="204843"/>
                    <a:pt x="445424" y="228251"/>
                    <a:pt x="455664" y="228982"/>
                  </a:cubicBezTo>
                  <a:cubicBezTo>
                    <a:pt x="463709" y="229714"/>
                    <a:pt x="465903" y="231908"/>
                    <a:pt x="461515" y="234103"/>
                  </a:cubicBezTo>
                  <a:cubicBezTo>
                    <a:pt x="445424" y="239955"/>
                    <a:pt x="451275" y="250195"/>
                    <a:pt x="476142" y="261899"/>
                  </a:cubicBezTo>
                  <a:cubicBezTo>
                    <a:pt x="490038" y="268482"/>
                    <a:pt x="492232" y="270677"/>
                    <a:pt x="481993" y="268482"/>
                  </a:cubicBezTo>
                  <a:lnTo>
                    <a:pt x="465172" y="264094"/>
                  </a:lnTo>
                  <a:lnTo>
                    <a:pt x="478336" y="287501"/>
                  </a:lnTo>
                  <a:cubicBezTo>
                    <a:pt x="486381" y="300668"/>
                    <a:pt x="512711" y="333584"/>
                    <a:pt x="538309" y="360649"/>
                  </a:cubicBezTo>
                  <a:cubicBezTo>
                    <a:pt x="563176" y="388446"/>
                    <a:pt x="580729" y="412585"/>
                    <a:pt x="577072" y="414779"/>
                  </a:cubicBezTo>
                  <a:cubicBezTo>
                    <a:pt x="573415" y="416974"/>
                    <a:pt x="556593" y="403807"/>
                    <a:pt x="539040" y="384788"/>
                  </a:cubicBezTo>
                  <a:close/>
                  <a:moveTo>
                    <a:pt x="576340" y="409659"/>
                  </a:moveTo>
                  <a:cubicBezTo>
                    <a:pt x="576340" y="408196"/>
                    <a:pt x="565370" y="397955"/>
                    <a:pt x="552936" y="385520"/>
                  </a:cubicBezTo>
                  <a:lnTo>
                    <a:pt x="528801" y="364307"/>
                  </a:lnTo>
                  <a:lnTo>
                    <a:pt x="550011" y="388446"/>
                  </a:lnTo>
                  <a:cubicBezTo>
                    <a:pt x="570489" y="410390"/>
                    <a:pt x="576340" y="415511"/>
                    <a:pt x="576340" y="409659"/>
                  </a:cubicBezTo>
                  <a:close/>
                  <a:moveTo>
                    <a:pt x="489307" y="314566"/>
                  </a:moveTo>
                  <a:cubicBezTo>
                    <a:pt x="481993" y="307983"/>
                    <a:pt x="481262" y="308714"/>
                    <a:pt x="485650" y="318955"/>
                  </a:cubicBezTo>
                  <a:cubicBezTo>
                    <a:pt x="487844" y="326270"/>
                    <a:pt x="492232" y="329927"/>
                    <a:pt x="494426" y="327733"/>
                  </a:cubicBezTo>
                  <a:cubicBezTo>
                    <a:pt x="496621" y="325538"/>
                    <a:pt x="494426" y="319686"/>
                    <a:pt x="489307" y="314566"/>
                  </a:cubicBezTo>
                  <a:close/>
                  <a:moveTo>
                    <a:pt x="413244" y="215816"/>
                  </a:moveTo>
                  <a:cubicBezTo>
                    <a:pt x="405930" y="208501"/>
                    <a:pt x="403005" y="199723"/>
                    <a:pt x="405930" y="196797"/>
                  </a:cubicBezTo>
                  <a:cubicBezTo>
                    <a:pt x="408856" y="193871"/>
                    <a:pt x="405199" y="193871"/>
                    <a:pt x="397885" y="196797"/>
                  </a:cubicBezTo>
                  <a:cubicBezTo>
                    <a:pt x="384720" y="201917"/>
                    <a:pt x="384720" y="202649"/>
                    <a:pt x="400811" y="215816"/>
                  </a:cubicBezTo>
                  <a:cubicBezTo>
                    <a:pt x="422020" y="232640"/>
                    <a:pt x="428603" y="232640"/>
                    <a:pt x="413244" y="215816"/>
                  </a:cubicBezTo>
                  <a:close/>
                  <a:moveTo>
                    <a:pt x="385452" y="188019"/>
                  </a:moveTo>
                  <a:cubicBezTo>
                    <a:pt x="415438" y="207038"/>
                    <a:pt x="370824" y="125112"/>
                    <a:pt x="321822" y="73176"/>
                  </a:cubicBezTo>
                  <a:cubicBezTo>
                    <a:pt x="308658" y="59278"/>
                    <a:pt x="296956" y="54158"/>
                    <a:pt x="282328" y="54889"/>
                  </a:cubicBezTo>
                  <a:cubicBezTo>
                    <a:pt x="271358" y="55621"/>
                    <a:pt x="261850" y="59278"/>
                    <a:pt x="261850" y="62204"/>
                  </a:cubicBezTo>
                  <a:cubicBezTo>
                    <a:pt x="261850" y="65130"/>
                    <a:pt x="256730" y="68056"/>
                    <a:pt x="250879" y="68056"/>
                  </a:cubicBezTo>
                  <a:cubicBezTo>
                    <a:pt x="245028" y="68056"/>
                    <a:pt x="239908" y="68787"/>
                    <a:pt x="239908" y="70250"/>
                  </a:cubicBezTo>
                  <a:cubicBezTo>
                    <a:pt x="239908" y="70982"/>
                    <a:pt x="259656" y="92926"/>
                    <a:pt x="283791" y="117797"/>
                  </a:cubicBezTo>
                  <a:cubicBezTo>
                    <a:pt x="307926" y="143399"/>
                    <a:pt x="327673" y="161686"/>
                    <a:pt x="327673" y="158760"/>
                  </a:cubicBezTo>
                  <a:cubicBezTo>
                    <a:pt x="327673" y="155834"/>
                    <a:pt x="334256" y="159491"/>
                    <a:pt x="342301" y="166806"/>
                  </a:cubicBezTo>
                  <a:cubicBezTo>
                    <a:pt x="349614" y="173390"/>
                    <a:pt x="356197" y="181436"/>
                    <a:pt x="355465" y="184362"/>
                  </a:cubicBezTo>
                  <a:cubicBezTo>
                    <a:pt x="354003" y="197529"/>
                    <a:pt x="358391" y="200454"/>
                    <a:pt x="367899" y="192408"/>
                  </a:cubicBezTo>
                  <a:cubicBezTo>
                    <a:pt x="373750" y="188019"/>
                    <a:pt x="381795" y="185825"/>
                    <a:pt x="385452" y="188019"/>
                  </a:cubicBezTo>
                  <a:close/>
                  <a:moveTo>
                    <a:pt x="254536" y="46111"/>
                  </a:moveTo>
                  <a:cubicBezTo>
                    <a:pt x="264044" y="39528"/>
                    <a:pt x="264044" y="38797"/>
                    <a:pt x="254536" y="38797"/>
                  </a:cubicBezTo>
                  <a:cubicBezTo>
                    <a:pt x="248685" y="38797"/>
                    <a:pt x="238446" y="42454"/>
                    <a:pt x="232595" y="46111"/>
                  </a:cubicBezTo>
                  <a:cubicBezTo>
                    <a:pt x="223087" y="52695"/>
                    <a:pt x="223087" y="53426"/>
                    <a:pt x="232595" y="53426"/>
                  </a:cubicBezTo>
                  <a:cubicBezTo>
                    <a:pt x="238446" y="53426"/>
                    <a:pt x="248685" y="49769"/>
                    <a:pt x="254536" y="461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7" name="Google Shape;1587;p60"/>
            <p:cNvSpPr/>
            <p:nvPr/>
          </p:nvSpPr>
          <p:spPr>
            <a:xfrm rot="10800000" flipH="1">
              <a:off x="5283850" y="2541310"/>
              <a:ext cx="92845" cy="124840"/>
            </a:xfrm>
            <a:custGeom>
              <a:avLst/>
              <a:gdLst/>
              <a:ahLst/>
              <a:cxnLst/>
              <a:rect l="l" t="t" r="r" b="b"/>
              <a:pathLst>
                <a:path w="92845" h="124840" extrusionOk="0">
                  <a:moveTo>
                    <a:pt x="80068" y="117257"/>
                  </a:moveTo>
                  <a:cubicBezTo>
                    <a:pt x="87382" y="109211"/>
                    <a:pt x="55933" y="76294"/>
                    <a:pt x="46425" y="82146"/>
                  </a:cubicBezTo>
                  <a:cubicBezTo>
                    <a:pt x="42036" y="84340"/>
                    <a:pt x="41305" y="83609"/>
                    <a:pt x="43499" y="79220"/>
                  </a:cubicBezTo>
                  <a:cubicBezTo>
                    <a:pt x="47887" y="71905"/>
                    <a:pt x="17901" y="20701"/>
                    <a:pt x="-383" y="6071"/>
                  </a:cubicBezTo>
                  <a:cubicBezTo>
                    <a:pt x="-6234" y="1682"/>
                    <a:pt x="-8428" y="-3438"/>
                    <a:pt x="-4771" y="-4901"/>
                  </a:cubicBezTo>
                  <a:cubicBezTo>
                    <a:pt x="-1846" y="-6364"/>
                    <a:pt x="19364" y="10460"/>
                    <a:pt x="41305" y="32405"/>
                  </a:cubicBezTo>
                  <a:cubicBezTo>
                    <a:pt x="63978" y="55081"/>
                    <a:pt x="71291" y="63859"/>
                    <a:pt x="58127" y="52155"/>
                  </a:cubicBezTo>
                  <a:cubicBezTo>
                    <a:pt x="24484" y="22164"/>
                    <a:pt x="28140" y="38988"/>
                    <a:pt x="63246" y="79220"/>
                  </a:cubicBezTo>
                  <a:cubicBezTo>
                    <a:pt x="84456" y="103359"/>
                    <a:pt x="90307" y="114331"/>
                    <a:pt x="83725" y="117988"/>
                  </a:cubicBezTo>
                  <a:cubicBezTo>
                    <a:pt x="78605" y="120914"/>
                    <a:pt x="76411" y="120183"/>
                    <a:pt x="80068" y="1172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8" name="Google Shape;1588;p60"/>
            <p:cNvSpPr/>
            <p:nvPr/>
          </p:nvSpPr>
          <p:spPr>
            <a:xfrm rot="10800000" flipH="1">
              <a:off x="5371940" y="2547562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7265" y="11775"/>
                  </a:moveTo>
                  <a:lnTo>
                    <a:pt x="-6631" y="-5049"/>
                  </a:lnTo>
                  <a:lnTo>
                    <a:pt x="10191" y="8849"/>
                  </a:lnTo>
                  <a:cubicBezTo>
                    <a:pt x="25550" y="22016"/>
                    <a:pt x="29938" y="27868"/>
                    <a:pt x="24087" y="27868"/>
                  </a:cubicBezTo>
                  <a:cubicBezTo>
                    <a:pt x="22624" y="27868"/>
                    <a:pt x="15310" y="20553"/>
                    <a:pt x="7265" y="117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9" name="Google Shape;1589;p60"/>
            <p:cNvSpPr/>
            <p:nvPr/>
          </p:nvSpPr>
          <p:spPr>
            <a:xfrm rot="10800000" flipH="1">
              <a:off x="5729584" y="2320802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6334" y="-1282"/>
                  </a:moveTo>
                  <a:cubicBezTo>
                    <a:pt x="-8528" y="-5671"/>
                    <a:pt x="-5602" y="-6403"/>
                    <a:pt x="249" y="-4208"/>
                  </a:cubicBezTo>
                  <a:cubicBezTo>
                    <a:pt x="13413" y="912"/>
                    <a:pt x="15607" y="6033"/>
                    <a:pt x="5368" y="6033"/>
                  </a:cubicBezTo>
                  <a:cubicBezTo>
                    <a:pt x="980" y="6033"/>
                    <a:pt x="-4140" y="3107"/>
                    <a:pt x="-6334" y="-12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0" name="Google Shape;1590;p60"/>
            <p:cNvSpPr/>
            <p:nvPr/>
          </p:nvSpPr>
          <p:spPr>
            <a:xfrm rot="10800000" flipH="1">
              <a:off x="5707811" y="2320802"/>
              <a:ext cx="142607" cy="133682"/>
            </a:xfrm>
            <a:custGeom>
              <a:avLst/>
              <a:gdLst/>
              <a:ahLst/>
              <a:cxnLst/>
              <a:rect l="l" t="t" r="r" b="b"/>
              <a:pathLst>
                <a:path w="142607" h="133682" extrusionOk="0">
                  <a:moveTo>
                    <a:pt x="73899" y="69849"/>
                  </a:moveTo>
                  <a:cubicBezTo>
                    <a:pt x="40988" y="36932"/>
                    <a:pt x="9539" y="11330"/>
                    <a:pt x="762" y="10599"/>
                  </a:cubicBezTo>
                  <a:cubicBezTo>
                    <a:pt x="-7283" y="10599"/>
                    <a:pt x="-9477" y="8404"/>
                    <a:pt x="-4357" y="6210"/>
                  </a:cubicBezTo>
                  <a:cubicBezTo>
                    <a:pt x="31" y="4747"/>
                    <a:pt x="2956" y="-374"/>
                    <a:pt x="762" y="-4031"/>
                  </a:cubicBezTo>
                  <a:cubicBezTo>
                    <a:pt x="-2163" y="-7688"/>
                    <a:pt x="7344" y="-3299"/>
                    <a:pt x="21241" y="6210"/>
                  </a:cubicBezTo>
                  <a:cubicBezTo>
                    <a:pt x="35137" y="14988"/>
                    <a:pt x="45376" y="23765"/>
                    <a:pt x="43913" y="25228"/>
                  </a:cubicBezTo>
                  <a:cubicBezTo>
                    <a:pt x="41719" y="27423"/>
                    <a:pt x="62929" y="51562"/>
                    <a:pt x="89990" y="78627"/>
                  </a:cubicBezTo>
                  <a:cubicBezTo>
                    <a:pt x="117051" y="105692"/>
                    <a:pt x="137529" y="128368"/>
                    <a:pt x="135335" y="128368"/>
                  </a:cubicBezTo>
                  <a:cubicBezTo>
                    <a:pt x="133872" y="128368"/>
                    <a:pt x="106080" y="102034"/>
                    <a:pt x="73899" y="698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1" name="Google Shape;1591;p60"/>
            <p:cNvSpPr/>
            <p:nvPr/>
          </p:nvSpPr>
          <p:spPr>
            <a:xfrm rot="10800000" flipH="1">
              <a:off x="5887590" y="2320983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708" y="4079"/>
                  </a:moveTo>
                  <a:cubicBezTo>
                    <a:pt x="-10216" y="-7625"/>
                    <a:pt x="-9485" y="-8357"/>
                    <a:pt x="2217" y="1153"/>
                  </a:cubicBezTo>
                  <a:cubicBezTo>
                    <a:pt x="8799" y="6273"/>
                    <a:pt x="14650" y="12125"/>
                    <a:pt x="14650" y="13588"/>
                  </a:cubicBezTo>
                  <a:cubicBezTo>
                    <a:pt x="14650" y="19440"/>
                    <a:pt x="8799" y="15782"/>
                    <a:pt x="-708" y="40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2" name="Google Shape;1592;p60"/>
            <p:cNvSpPr/>
            <p:nvPr/>
          </p:nvSpPr>
          <p:spPr>
            <a:xfrm rot="10800000" flipH="1">
              <a:off x="6248859" y="2320802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6973" y="-1282"/>
                  </a:moveTo>
                  <a:cubicBezTo>
                    <a:pt x="-9167" y="-5671"/>
                    <a:pt x="-6241" y="-6403"/>
                    <a:pt x="-390" y="-4208"/>
                  </a:cubicBezTo>
                  <a:cubicBezTo>
                    <a:pt x="12774" y="912"/>
                    <a:pt x="14968" y="6033"/>
                    <a:pt x="4729" y="6033"/>
                  </a:cubicBezTo>
                  <a:cubicBezTo>
                    <a:pt x="341" y="6033"/>
                    <a:pt x="-4779" y="3107"/>
                    <a:pt x="-6973" y="-12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3" name="Google Shape;1593;p60"/>
            <p:cNvSpPr/>
            <p:nvPr/>
          </p:nvSpPr>
          <p:spPr>
            <a:xfrm rot="10800000" flipH="1">
              <a:off x="6315412" y="2320802"/>
              <a:ext cx="40225" cy="28807"/>
            </a:xfrm>
            <a:custGeom>
              <a:avLst/>
              <a:gdLst/>
              <a:ahLst/>
              <a:cxnLst/>
              <a:rect l="l" t="t" r="r" b="b"/>
              <a:pathLst>
                <a:path w="40225" h="28807" extrusionOk="0">
                  <a:moveTo>
                    <a:pt x="6831" y="15368"/>
                  </a:moveTo>
                  <a:cubicBezTo>
                    <a:pt x="14876" y="10247"/>
                    <a:pt x="23653" y="2933"/>
                    <a:pt x="26578" y="-1456"/>
                  </a:cubicBezTo>
                  <a:cubicBezTo>
                    <a:pt x="30235" y="-6577"/>
                    <a:pt x="32429" y="-6577"/>
                    <a:pt x="32429" y="-2188"/>
                  </a:cubicBezTo>
                  <a:cubicBezTo>
                    <a:pt x="32429" y="10247"/>
                    <a:pt x="22190" y="19757"/>
                    <a:pt x="6831" y="21951"/>
                  </a:cubicBezTo>
                  <a:lnTo>
                    <a:pt x="-7796" y="23414"/>
                  </a:lnTo>
                  <a:lnTo>
                    <a:pt x="6831" y="1536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4" name="Google Shape;1594;p60"/>
            <p:cNvSpPr/>
            <p:nvPr/>
          </p:nvSpPr>
          <p:spPr>
            <a:xfrm rot="10800000" flipH="1">
              <a:off x="5671803" y="2335432"/>
              <a:ext cx="47585" cy="47546"/>
            </a:xfrm>
            <a:custGeom>
              <a:avLst/>
              <a:gdLst/>
              <a:ahLst/>
              <a:cxnLst/>
              <a:rect l="l" t="t" r="r" b="b"/>
              <a:pathLst>
                <a:path w="47585" h="47546" extrusionOk="0">
                  <a:moveTo>
                    <a:pt x="14201" y="18782"/>
                  </a:moveTo>
                  <a:lnTo>
                    <a:pt x="-7009" y="-5357"/>
                  </a:lnTo>
                  <a:lnTo>
                    <a:pt x="17127" y="15856"/>
                  </a:lnTo>
                  <a:cubicBezTo>
                    <a:pt x="39068" y="36337"/>
                    <a:pt x="44187" y="42189"/>
                    <a:pt x="38336" y="42189"/>
                  </a:cubicBezTo>
                  <a:cubicBezTo>
                    <a:pt x="36874" y="42189"/>
                    <a:pt x="26634" y="31217"/>
                    <a:pt x="14201" y="187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5" name="Google Shape;1595;p60"/>
            <p:cNvSpPr/>
            <p:nvPr/>
          </p:nvSpPr>
          <p:spPr>
            <a:xfrm rot="10800000" flipH="1">
              <a:off x="6185912" y="2335432"/>
              <a:ext cx="52435" cy="51243"/>
            </a:xfrm>
            <a:custGeom>
              <a:avLst/>
              <a:gdLst/>
              <a:ahLst/>
              <a:cxnLst/>
              <a:rect l="l" t="t" r="r" b="b"/>
              <a:pathLst>
                <a:path w="52435" h="51243" extrusionOk="0">
                  <a:moveTo>
                    <a:pt x="10687" y="18824"/>
                  </a:moveTo>
                  <a:cubicBezTo>
                    <a:pt x="-5403" y="3463"/>
                    <a:pt x="-11986" y="-4584"/>
                    <a:pt x="-4672" y="1268"/>
                  </a:cubicBezTo>
                  <a:cubicBezTo>
                    <a:pt x="6299" y="10046"/>
                    <a:pt x="9955" y="10046"/>
                    <a:pt x="20926" y="1268"/>
                  </a:cubicBezTo>
                  <a:cubicBezTo>
                    <a:pt x="32628" y="-8241"/>
                    <a:pt x="33359" y="-7510"/>
                    <a:pt x="23852" y="3463"/>
                  </a:cubicBezTo>
                  <a:cubicBezTo>
                    <a:pt x="15075" y="15166"/>
                    <a:pt x="16538" y="18092"/>
                    <a:pt x="31165" y="31259"/>
                  </a:cubicBezTo>
                  <a:cubicBezTo>
                    <a:pt x="40673" y="38574"/>
                    <a:pt x="46524" y="45157"/>
                    <a:pt x="44330" y="45889"/>
                  </a:cubicBezTo>
                  <a:cubicBezTo>
                    <a:pt x="41405" y="45889"/>
                    <a:pt x="26777" y="33453"/>
                    <a:pt x="10687" y="188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6" name="Google Shape;1596;p60"/>
            <p:cNvSpPr/>
            <p:nvPr/>
          </p:nvSpPr>
          <p:spPr>
            <a:xfrm rot="10800000" flipH="1">
              <a:off x="5960607" y="2342697"/>
              <a:ext cx="56054" cy="51292"/>
            </a:xfrm>
            <a:custGeom>
              <a:avLst/>
              <a:gdLst/>
              <a:ahLst/>
              <a:cxnLst/>
              <a:rect l="l" t="t" r="r" b="b"/>
              <a:pathLst>
                <a:path w="56054" h="51292" extrusionOk="0">
                  <a:moveTo>
                    <a:pt x="28556" y="35659"/>
                  </a:moveTo>
                  <a:cubicBezTo>
                    <a:pt x="35139" y="28344"/>
                    <a:pt x="34407" y="24687"/>
                    <a:pt x="25631" y="21029"/>
                  </a:cubicBezTo>
                  <a:cubicBezTo>
                    <a:pt x="19780" y="18835"/>
                    <a:pt x="10272" y="18103"/>
                    <a:pt x="5884" y="19566"/>
                  </a:cubicBezTo>
                  <a:cubicBezTo>
                    <a:pt x="764" y="20298"/>
                    <a:pt x="-699" y="20298"/>
                    <a:pt x="2227" y="18103"/>
                  </a:cubicBezTo>
                  <a:cubicBezTo>
                    <a:pt x="5152" y="16640"/>
                    <a:pt x="3690" y="10057"/>
                    <a:pt x="-1430" y="3473"/>
                  </a:cubicBezTo>
                  <a:cubicBezTo>
                    <a:pt x="-10206" y="-7499"/>
                    <a:pt x="-9475" y="-8230"/>
                    <a:pt x="2227" y="1279"/>
                  </a:cubicBezTo>
                  <a:cubicBezTo>
                    <a:pt x="8809" y="6399"/>
                    <a:pt x="14660" y="8594"/>
                    <a:pt x="14660" y="6399"/>
                  </a:cubicBezTo>
                  <a:cubicBezTo>
                    <a:pt x="14660" y="3473"/>
                    <a:pt x="19780" y="6399"/>
                    <a:pt x="26362" y="12251"/>
                  </a:cubicBezTo>
                  <a:cubicBezTo>
                    <a:pt x="32213" y="18835"/>
                    <a:pt x="41721" y="21761"/>
                    <a:pt x="46109" y="18835"/>
                  </a:cubicBezTo>
                  <a:cubicBezTo>
                    <a:pt x="51229" y="16640"/>
                    <a:pt x="48303" y="21029"/>
                    <a:pt x="40990" y="29807"/>
                  </a:cubicBezTo>
                  <a:cubicBezTo>
                    <a:pt x="25631" y="47362"/>
                    <a:pt x="14660" y="52483"/>
                    <a:pt x="28556" y="356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7" name="Google Shape;1597;p60"/>
            <p:cNvSpPr/>
            <p:nvPr/>
          </p:nvSpPr>
          <p:spPr>
            <a:xfrm rot="10800000" flipH="1">
              <a:off x="6134844" y="2351524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3990" y="-4268"/>
                  </a:moveTo>
                  <a:cubicBezTo>
                    <a:pt x="2592" y="-5731"/>
                    <a:pt x="12831" y="-5731"/>
                    <a:pt x="17951" y="-4268"/>
                  </a:cubicBezTo>
                  <a:cubicBezTo>
                    <a:pt x="22339" y="-2074"/>
                    <a:pt x="17219" y="-611"/>
                    <a:pt x="4786" y="-611"/>
                  </a:cubicBezTo>
                  <a:cubicBezTo>
                    <a:pt x="-6916" y="-611"/>
                    <a:pt x="-11304" y="-2074"/>
                    <a:pt x="-3990" y="-42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8" name="Google Shape;1598;p60"/>
            <p:cNvSpPr/>
            <p:nvPr/>
          </p:nvSpPr>
          <p:spPr>
            <a:xfrm rot="10800000" flipH="1">
              <a:off x="5927680" y="2358839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5011" y="-4257"/>
                  </a:moveTo>
                  <a:cubicBezTo>
                    <a:pt x="-622" y="-5720"/>
                    <a:pt x="8154" y="-5720"/>
                    <a:pt x="13274" y="-4257"/>
                  </a:cubicBezTo>
                  <a:cubicBezTo>
                    <a:pt x="17662" y="-2063"/>
                    <a:pt x="14005" y="-600"/>
                    <a:pt x="3766" y="-600"/>
                  </a:cubicBezTo>
                  <a:cubicBezTo>
                    <a:pt x="-6473" y="-600"/>
                    <a:pt x="-10130" y="-2063"/>
                    <a:pt x="-5011" y="-42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9" name="Google Shape;1599;p60"/>
            <p:cNvSpPr/>
            <p:nvPr/>
          </p:nvSpPr>
          <p:spPr>
            <a:xfrm rot="10800000" flipH="1">
              <a:off x="6048460" y="2359795"/>
              <a:ext cx="43882" cy="31736"/>
            </a:xfrm>
            <a:custGeom>
              <a:avLst/>
              <a:gdLst/>
              <a:ahLst/>
              <a:cxnLst/>
              <a:rect l="l" t="t" r="r" b="b"/>
              <a:pathLst>
                <a:path w="43882" h="31736" extrusionOk="0">
                  <a:moveTo>
                    <a:pt x="-7470" y="25897"/>
                  </a:moveTo>
                  <a:cubicBezTo>
                    <a:pt x="-7470" y="24434"/>
                    <a:pt x="2769" y="15656"/>
                    <a:pt x="14471" y="6878"/>
                  </a:cubicBezTo>
                  <a:cubicBezTo>
                    <a:pt x="26905" y="-1900"/>
                    <a:pt x="36412" y="-7020"/>
                    <a:pt x="36412" y="-4826"/>
                  </a:cubicBezTo>
                  <a:cubicBezTo>
                    <a:pt x="36412" y="-3363"/>
                    <a:pt x="26905" y="5415"/>
                    <a:pt x="14471" y="14193"/>
                  </a:cubicBezTo>
                  <a:cubicBezTo>
                    <a:pt x="2769" y="22971"/>
                    <a:pt x="-7470" y="28091"/>
                    <a:pt x="-7470" y="258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0" name="Google Shape;1600;p60"/>
            <p:cNvSpPr/>
            <p:nvPr/>
          </p:nvSpPr>
          <p:spPr>
            <a:xfrm rot="10800000" flipH="1">
              <a:off x="5887480" y="2364691"/>
              <a:ext cx="29149" cy="22055"/>
            </a:xfrm>
            <a:custGeom>
              <a:avLst/>
              <a:gdLst/>
              <a:ahLst/>
              <a:cxnLst/>
              <a:rect l="l" t="t" r="r" b="b"/>
              <a:pathLst>
                <a:path w="29149" h="22055" extrusionOk="0">
                  <a:moveTo>
                    <a:pt x="-603" y="4288"/>
                  </a:moveTo>
                  <a:cubicBezTo>
                    <a:pt x="-10111" y="-8147"/>
                    <a:pt x="-10111" y="-8147"/>
                    <a:pt x="3785" y="2094"/>
                  </a:cubicBezTo>
                  <a:cubicBezTo>
                    <a:pt x="11830" y="7946"/>
                    <a:pt x="19876" y="13798"/>
                    <a:pt x="21338" y="14529"/>
                  </a:cubicBezTo>
                  <a:cubicBezTo>
                    <a:pt x="22801" y="15992"/>
                    <a:pt x="21338" y="16723"/>
                    <a:pt x="16950" y="16723"/>
                  </a:cubicBezTo>
                  <a:cubicBezTo>
                    <a:pt x="12562" y="16723"/>
                    <a:pt x="4517" y="10872"/>
                    <a:pt x="-603" y="42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1" name="Google Shape;1601;p60"/>
            <p:cNvSpPr/>
            <p:nvPr/>
          </p:nvSpPr>
          <p:spPr>
            <a:xfrm rot="10800000" flipH="1">
              <a:off x="6034729" y="2364691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2632" y="9303"/>
                  </a:moveTo>
                  <a:cubicBezTo>
                    <a:pt x="9945" y="1256"/>
                    <a:pt x="17259" y="-5327"/>
                    <a:pt x="19453" y="-5327"/>
                  </a:cubicBezTo>
                  <a:cubicBezTo>
                    <a:pt x="21647" y="-5327"/>
                    <a:pt x="17259" y="1256"/>
                    <a:pt x="9945" y="9303"/>
                  </a:cubicBezTo>
                  <a:cubicBezTo>
                    <a:pt x="2632" y="17349"/>
                    <a:pt x="-4682" y="23932"/>
                    <a:pt x="-6876" y="23932"/>
                  </a:cubicBezTo>
                  <a:cubicBezTo>
                    <a:pt x="-9070" y="23932"/>
                    <a:pt x="-4682" y="17349"/>
                    <a:pt x="2632" y="93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2" name="Google Shape;1602;p60"/>
            <p:cNvSpPr/>
            <p:nvPr/>
          </p:nvSpPr>
          <p:spPr>
            <a:xfrm rot="10800000" flipH="1">
              <a:off x="6319068" y="2373346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785" y="18622"/>
                  </a:moveTo>
                  <a:cubicBezTo>
                    <a:pt x="-7785" y="14965"/>
                    <a:pt x="-4128" y="6187"/>
                    <a:pt x="-471" y="335"/>
                  </a:cubicBezTo>
                  <a:cubicBezTo>
                    <a:pt x="3186" y="-5517"/>
                    <a:pt x="6842" y="-6980"/>
                    <a:pt x="6842" y="-3322"/>
                  </a:cubicBezTo>
                  <a:cubicBezTo>
                    <a:pt x="6842" y="1067"/>
                    <a:pt x="3186" y="9113"/>
                    <a:pt x="-471" y="14965"/>
                  </a:cubicBezTo>
                  <a:cubicBezTo>
                    <a:pt x="-4128" y="20817"/>
                    <a:pt x="-7785" y="23011"/>
                    <a:pt x="-7785" y="186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3" name="Google Shape;1603;p60"/>
            <p:cNvSpPr/>
            <p:nvPr/>
          </p:nvSpPr>
          <p:spPr>
            <a:xfrm rot="10800000" flipH="1">
              <a:off x="5646237" y="2379501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411" y="4167"/>
                  </a:moveTo>
                  <a:cubicBezTo>
                    <a:pt x="-9919" y="-7537"/>
                    <a:pt x="-9188" y="-8269"/>
                    <a:pt x="2514" y="1241"/>
                  </a:cubicBezTo>
                  <a:cubicBezTo>
                    <a:pt x="9096" y="6361"/>
                    <a:pt x="14947" y="12213"/>
                    <a:pt x="14947" y="13676"/>
                  </a:cubicBezTo>
                  <a:cubicBezTo>
                    <a:pt x="14947" y="19528"/>
                    <a:pt x="9096" y="15870"/>
                    <a:pt x="-411" y="41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" name="Google Shape;1604;p60"/>
            <p:cNvSpPr/>
            <p:nvPr/>
          </p:nvSpPr>
          <p:spPr>
            <a:xfrm rot="10800000" flipH="1">
              <a:off x="6024670" y="2383117"/>
              <a:ext cx="36846" cy="54722"/>
            </a:xfrm>
            <a:custGeom>
              <a:avLst/>
              <a:gdLst/>
              <a:ahLst/>
              <a:cxnLst/>
              <a:rect l="l" t="t" r="r" b="b"/>
              <a:pathLst>
                <a:path w="36846" h="54722" extrusionOk="0">
                  <a:moveTo>
                    <a:pt x="5383" y="26174"/>
                  </a:moveTo>
                  <a:cubicBezTo>
                    <a:pt x="16354" y="8618"/>
                    <a:pt x="27324" y="-5280"/>
                    <a:pt x="28787" y="-5280"/>
                  </a:cubicBezTo>
                  <a:cubicBezTo>
                    <a:pt x="33907" y="-5280"/>
                    <a:pt x="6115" y="39340"/>
                    <a:pt x="-4856" y="48118"/>
                  </a:cubicBezTo>
                  <a:cubicBezTo>
                    <a:pt x="-10707" y="53239"/>
                    <a:pt x="-6319" y="42998"/>
                    <a:pt x="5383" y="261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5" name="Google Shape;1605;p60"/>
            <p:cNvSpPr/>
            <p:nvPr/>
          </p:nvSpPr>
          <p:spPr>
            <a:xfrm rot="10800000" flipH="1">
              <a:off x="5858335" y="2386635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672" y="4178"/>
                  </a:moveTo>
                  <a:cubicBezTo>
                    <a:pt x="-10180" y="-7526"/>
                    <a:pt x="-9449" y="-8258"/>
                    <a:pt x="2253" y="1252"/>
                  </a:cubicBezTo>
                  <a:cubicBezTo>
                    <a:pt x="13955" y="10761"/>
                    <a:pt x="17612" y="16613"/>
                    <a:pt x="11761" y="16613"/>
                  </a:cubicBezTo>
                  <a:cubicBezTo>
                    <a:pt x="10298" y="16613"/>
                    <a:pt x="4447" y="10761"/>
                    <a:pt x="-672" y="41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6" name="Google Shape;1606;p60"/>
            <p:cNvSpPr/>
            <p:nvPr/>
          </p:nvSpPr>
          <p:spPr>
            <a:xfrm rot="10800000" flipH="1">
              <a:off x="6232200" y="2386635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2389" y="9336"/>
                  </a:moveTo>
                  <a:cubicBezTo>
                    <a:pt x="9702" y="1289"/>
                    <a:pt x="17016" y="-5294"/>
                    <a:pt x="19210" y="-5294"/>
                  </a:cubicBezTo>
                  <a:cubicBezTo>
                    <a:pt x="21404" y="-5294"/>
                    <a:pt x="17016" y="1289"/>
                    <a:pt x="9702" y="9336"/>
                  </a:cubicBezTo>
                  <a:cubicBezTo>
                    <a:pt x="2389" y="17382"/>
                    <a:pt x="-4925" y="23965"/>
                    <a:pt x="-7119" y="23965"/>
                  </a:cubicBezTo>
                  <a:cubicBezTo>
                    <a:pt x="-9313" y="23965"/>
                    <a:pt x="-4925" y="17382"/>
                    <a:pt x="2389" y="93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" name="Google Shape;1607;p60"/>
            <p:cNvSpPr/>
            <p:nvPr/>
          </p:nvSpPr>
          <p:spPr>
            <a:xfrm rot="10800000" flipH="1">
              <a:off x="5913156" y="2393844"/>
              <a:ext cx="40225" cy="40337"/>
            </a:xfrm>
            <a:custGeom>
              <a:avLst/>
              <a:gdLst/>
              <a:ahLst/>
              <a:cxnLst/>
              <a:rect l="l" t="t" r="r" b="b"/>
              <a:pathLst>
                <a:path w="40225" h="40337" extrusionOk="0">
                  <a:moveTo>
                    <a:pt x="10252" y="15207"/>
                  </a:moveTo>
                  <a:lnTo>
                    <a:pt x="-7301" y="-5275"/>
                  </a:lnTo>
                  <a:lnTo>
                    <a:pt x="13177" y="12281"/>
                  </a:lnTo>
                  <a:cubicBezTo>
                    <a:pt x="24148" y="22522"/>
                    <a:pt x="32924" y="31299"/>
                    <a:pt x="32924" y="32762"/>
                  </a:cubicBezTo>
                  <a:cubicBezTo>
                    <a:pt x="32924" y="38614"/>
                    <a:pt x="27073" y="33494"/>
                    <a:pt x="10252" y="152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" name="Google Shape;1608;p60"/>
            <p:cNvSpPr/>
            <p:nvPr/>
          </p:nvSpPr>
          <p:spPr>
            <a:xfrm rot="10800000" flipH="1">
              <a:off x="6096000" y="2390293"/>
              <a:ext cx="192140" cy="160926"/>
            </a:xfrm>
            <a:custGeom>
              <a:avLst/>
              <a:gdLst/>
              <a:ahLst/>
              <a:cxnLst/>
              <a:rect l="l" t="t" r="r" b="b"/>
              <a:pathLst>
                <a:path w="192140" h="160926" extrusionOk="0">
                  <a:moveTo>
                    <a:pt x="8471" y="136718"/>
                  </a:moveTo>
                  <a:cubicBezTo>
                    <a:pt x="22367" y="122089"/>
                    <a:pt x="23098" y="116237"/>
                    <a:pt x="15784" y="108190"/>
                  </a:cubicBezTo>
                  <a:cubicBezTo>
                    <a:pt x="8471" y="99413"/>
                    <a:pt x="9202" y="99413"/>
                    <a:pt x="20172" y="108190"/>
                  </a:cubicBezTo>
                  <a:cubicBezTo>
                    <a:pt x="31874" y="116968"/>
                    <a:pt x="36994" y="114774"/>
                    <a:pt x="66980" y="84051"/>
                  </a:cubicBezTo>
                  <a:cubicBezTo>
                    <a:pt x="97698" y="54061"/>
                    <a:pt x="99892" y="48940"/>
                    <a:pt x="91116" y="37237"/>
                  </a:cubicBezTo>
                  <a:cubicBezTo>
                    <a:pt x="82339" y="25533"/>
                    <a:pt x="82339" y="25533"/>
                    <a:pt x="91116" y="33579"/>
                  </a:cubicBezTo>
                  <a:cubicBezTo>
                    <a:pt x="99892" y="41625"/>
                    <a:pt x="105743" y="38700"/>
                    <a:pt x="123296" y="18949"/>
                  </a:cubicBezTo>
                  <a:lnTo>
                    <a:pt x="143775" y="-5190"/>
                  </a:lnTo>
                  <a:lnTo>
                    <a:pt x="124028" y="23338"/>
                  </a:lnTo>
                  <a:lnTo>
                    <a:pt x="103549" y="51135"/>
                  </a:lnTo>
                  <a:lnTo>
                    <a:pt x="134267" y="81126"/>
                  </a:lnTo>
                  <a:cubicBezTo>
                    <a:pt x="163522" y="110385"/>
                    <a:pt x="164253" y="111116"/>
                    <a:pt x="175224" y="97218"/>
                  </a:cubicBezTo>
                  <a:cubicBezTo>
                    <a:pt x="186926" y="83320"/>
                    <a:pt x="186926" y="83320"/>
                    <a:pt x="178881" y="99413"/>
                  </a:cubicBezTo>
                  <a:cubicBezTo>
                    <a:pt x="174492" y="108190"/>
                    <a:pt x="173030" y="119163"/>
                    <a:pt x="175224" y="122820"/>
                  </a:cubicBezTo>
                  <a:cubicBezTo>
                    <a:pt x="185463" y="139644"/>
                    <a:pt x="170835" y="127941"/>
                    <a:pt x="137192" y="93561"/>
                  </a:cubicBezTo>
                  <a:lnTo>
                    <a:pt x="102086" y="56255"/>
                  </a:lnTo>
                  <a:lnTo>
                    <a:pt x="69906" y="89172"/>
                  </a:lnTo>
                  <a:cubicBezTo>
                    <a:pt x="41382" y="118431"/>
                    <a:pt x="38457" y="123552"/>
                    <a:pt x="47233" y="135255"/>
                  </a:cubicBezTo>
                  <a:cubicBezTo>
                    <a:pt x="56741" y="147691"/>
                    <a:pt x="56741" y="147691"/>
                    <a:pt x="43576" y="135987"/>
                  </a:cubicBezTo>
                  <a:cubicBezTo>
                    <a:pt x="30412" y="123552"/>
                    <a:pt x="28949" y="123552"/>
                    <a:pt x="10665" y="139644"/>
                  </a:cubicBezTo>
                  <a:lnTo>
                    <a:pt x="-7620" y="155737"/>
                  </a:lnTo>
                  <a:lnTo>
                    <a:pt x="8471" y="13671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" name="Google Shape;1609;p60"/>
            <p:cNvSpPr/>
            <p:nvPr/>
          </p:nvSpPr>
          <p:spPr>
            <a:xfrm rot="10800000" flipH="1">
              <a:off x="5610340" y="2401616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2614" y="3111"/>
                  </a:moveTo>
                  <a:cubicBezTo>
                    <a:pt x="-10551" y="-7130"/>
                    <a:pt x="-10551" y="-7862"/>
                    <a:pt x="5539" y="185"/>
                  </a:cubicBezTo>
                  <a:cubicBezTo>
                    <a:pt x="14316" y="4574"/>
                    <a:pt x="21630" y="9694"/>
                    <a:pt x="21630" y="11157"/>
                  </a:cubicBezTo>
                  <a:cubicBezTo>
                    <a:pt x="21630" y="17009"/>
                    <a:pt x="17973" y="15546"/>
                    <a:pt x="2614" y="31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0" name="Google Shape;1610;p60"/>
            <p:cNvSpPr/>
            <p:nvPr/>
          </p:nvSpPr>
          <p:spPr>
            <a:xfrm rot="10800000" flipH="1">
              <a:off x="6063088" y="2401446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7475" y="13709"/>
                  </a:moveTo>
                  <a:cubicBezTo>
                    <a:pt x="-7475" y="12246"/>
                    <a:pt x="-1624" y="6394"/>
                    <a:pt x="5690" y="1274"/>
                  </a:cubicBezTo>
                  <a:cubicBezTo>
                    <a:pt x="16661" y="-8236"/>
                    <a:pt x="17392" y="-7504"/>
                    <a:pt x="7884" y="4200"/>
                  </a:cubicBezTo>
                  <a:cubicBezTo>
                    <a:pt x="-1624" y="15903"/>
                    <a:pt x="-7475" y="19561"/>
                    <a:pt x="-7475" y="13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1" name="Google Shape;1611;p60"/>
            <p:cNvSpPr/>
            <p:nvPr/>
          </p:nvSpPr>
          <p:spPr>
            <a:xfrm rot="10800000" flipH="1">
              <a:off x="6011892" y="2408761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7412" y="13720"/>
                  </a:moveTo>
                  <a:cubicBezTo>
                    <a:pt x="-7412" y="12257"/>
                    <a:pt x="-1561" y="6405"/>
                    <a:pt x="5753" y="1285"/>
                  </a:cubicBezTo>
                  <a:cubicBezTo>
                    <a:pt x="16724" y="-8225"/>
                    <a:pt x="17455" y="-7493"/>
                    <a:pt x="7947" y="4211"/>
                  </a:cubicBezTo>
                  <a:cubicBezTo>
                    <a:pt x="-1561" y="15914"/>
                    <a:pt x="-7412" y="19572"/>
                    <a:pt x="-7412" y="137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2" name="Google Shape;1612;p60"/>
            <p:cNvSpPr/>
            <p:nvPr/>
          </p:nvSpPr>
          <p:spPr>
            <a:xfrm rot="10800000" flipH="1">
              <a:off x="6321614" y="240916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485" y="-3953"/>
                  </a:moveTo>
                  <a:cubicBezTo>
                    <a:pt x="635" y="-6147"/>
                    <a:pt x="7217" y="-5416"/>
                    <a:pt x="9412" y="-3221"/>
                  </a:cubicBezTo>
                  <a:cubicBezTo>
                    <a:pt x="12337" y="-1027"/>
                    <a:pt x="7949" y="1168"/>
                    <a:pt x="-96" y="436"/>
                  </a:cubicBezTo>
                  <a:cubicBezTo>
                    <a:pt x="-8141" y="436"/>
                    <a:pt x="-10336" y="-1758"/>
                    <a:pt x="-4485" y="-39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3" name="Google Shape;1613;p60"/>
            <p:cNvSpPr/>
            <p:nvPr/>
          </p:nvSpPr>
          <p:spPr>
            <a:xfrm rot="10800000" flipH="1">
              <a:off x="5825391" y="2415598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6707" y="11577"/>
                  </a:moveTo>
                  <a:lnTo>
                    <a:pt x="-7189" y="-5247"/>
                  </a:lnTo>
                  <a:lnTo>
                    <a:pt x="9633" y="8651"/>
                  </a:lnTo>
                  <a:cubicBezTo>
                    <a:pt x="18409" y="16697"/>
                    <a:pt x="25723" y="24012"/>
                    <a:pt x="25723" y="25475"/>
                  </a:cubicBezTo>
                  <a:cubicBezTo>
                    <a:pt x="25723" y="31327"/>
                    <a:pt x="19872" y="26938"/>
                    <a:pt x="6707" y="115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4" name="Google Shape;1614;p60"/>
            <p:cNvSpPr/>
            <p:nvPr/>
          </p:nvSpPr>
          <p:spPr>
            <a:xfrm rot="10800000" flipH="1">
              <a:off x="6341237" y="2415895"/>
              <a:ext cx="17417" cy="17998"/>
            </a:xfrm>
            <a:custGeom>
              <a:avLst/>
              <a:gdLst/>
              <a:ahLst/>
              <a:cxnLst/>
              <a:rect l="l" t="t" r="r" b="b"/>
              <a:pathLst>
                <a:path w="17417" h="17998" extrusionOk="0">
                  <a:moveTo>
                    <a:pt x="-4384" y="4693"/>
                  </a:moveTo>
                  <a:cubicBezTo>
                    <a:pt x="-12430" y="-7010"/>
                    <a:pt x="-5116" y="-9205"/>
                    <a:pt x="5123" y="2499"/>
                  </a:cubicBezTo>
                  <a:cubicBezTo>
                    <a:pt x="10243" y="8351"/>
                    <a:pt x="10974" y="12740"/>
                    <a:pt x="7318" y="12740"/>
                  </a:cubicBezTo>
                  <a:cubicBezTo>
                    <a:pt x="3661" y="12740"/>
                    <a:pt x="-2190" y="9082"/>
                    <a:pt x="-4384" y="46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5" name="Google Shape;1615;p60"/>
            <p:cNvSpPr/>
            <p:nvPr/>
          </p:nvSpPr>
          <p:spPr>
            <a:xfrm rot="10800000" flipH="1">
              <a:off x="6373097" y="2419570"/>
              <a:ext cx="17588" cy="30569"/>
            </a:xfrm>
            <a:custGeom>
              <a:avLst/>
              <a:gdLst/>
              <a:ahLst/>
              <a:cxnLst/>
              <a:rect l="l" t="t" r="r" b="b"/>
              <a:pathLst>
                <a:path w="17588" h="30569" extrusionOk="0">
                  <a:moveTo>
                    <a:pt x="-6297" y="22418"/>
                  </a:moveTo>
                  <a:cubicBezTo>
                    <a:pt x="-9223" y="18029"/>
                    <a:pt x="-7760" y="14371"/>
                    <a:pt x="-4103" y="14371"/>
                  </a:cubicBezTo>
                  <a:cubicBezTo>
                    <a:pt x="285" y="14371"/>
                    <a:pt x="3942" y="8519"/>
                    <a:pt x="4674" y="1936"/>
                  </a:cubicBezTo>
                  <a:cubicBezTo>
                    <a:pt x="4674" y="-5379"/>
                    <a:pt x="6868" y="-7573"/>
                    <a:pt x="8330" y="-2453"/>
                  </a:cubicBezTo>
                  <a:cubicBezTo>
                    <a:pt x="14181" y="10714"/>
                    <a:pt x="285" y="33390"/>
                    <a:pt x="-6297" y="224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6" name="Google Shape;1616;p60"/>
            <p:cNvSpPr/>
            <p:nvPr/>
          </p:nvSpPr>
          <p:spPr>
            <a:xfrm rot="10800000" flipH="1">
              <a:off x="5575979" y="2423210"/>
              <a:ext cx="39477" cy="20948"/>
            </a:xfrm>
            <a:custGeom>
              <a:avLst/>
              <a:gdLst/>
              <a:ahLst/>
              <a:cxnLst/>
              <a:rect l="l" t="t" r="r" b="b"/>
              <a:pathLst>
                <a:path w="39477" h="20948" extrusionOk="0">
                  <a:moveTo>
                    <a:pt x="-1753" y="9120"/>
                  </a:moveTo>
                  <a:cubicBezTo>
                    <a:pt x="-10529" y="3268"/>
                    <a:pt x="-8335" y="1073"/>
                    <a:pt x="7024" y="-3315"/>
                  </a:cubicBezTo>
                  <a:cubicBezTo>
                    <a:pt x="18726" y="-5510"/>
                    <a:pt x="29696" y="-6241"/>
                    <a:pt x="31891" y="-3315"/>
                  </a:cubicBezTo>
                  <a:cubicBezTo>
                    <a:pt x="34816" y="-1121"/>
                    <a:pt x="28234" y="1073"/>
                    <a:pt x="18726" y="1073"/>
                  </a:cubicBezTo>
                  <a:cubicBezTo>
                    <a:pt x="4830" y="1073"/>
                    <a:pt x="3367" y="2536"/>
                    <a:pt x="12144" y="8388"/>
                  </a:cubicBezTo>
                  <a:cubicBezTo>
                    <a:pt x="17994" y="12046"/>
                    <a:pt x="20189" y="15703"/>
                    <a:pt x="15800" y="15703"/>
                  </a:cubicBezTo>
                  <a:cubicBezTo>
                    <a:pt x="12144" y="15703"/>
                    <a:pt x="3367" y="12777"/>
                    <a:pt x="-1753" y="9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7" name="Google Shape;1617;p60"/>
            <p:cNvSpPr/>
            <p:nvPr/>
          </p:nvSpPr>
          <p:spPr>
            <a:xfrm rot="10800000" flipH="1">
              <a:off x="6004442" y="2431054"/>
              <a:ext cx="105303" cy="86750"/>
            </a:xfrm>
            <a:custGeom>
              <a:avLst/>
              <a:gdLst/>
              <a:ahLst/>
              <a:cxnLst/>
              <a:rect l="l" t="t" r="r" b="b"/>
              <a:pathLst>
                <a:path w="105303" h="86750" extrusionOk="0">
                  <a:moveTo>
                    <a:pt x="78984" y="73318"/>
                  </a:moveTo>
                  <a:cubicBezTo>
                    <a:pt x="90686" y="58688"/>
                    <a:pt x="77521" y="47716"/>
                    <a:pt x="62162" y="60151"/>
                  </a:cubicBezTo>
                  <a:cubicBezTo>
                    <a:pt x="54117" y="66734"/>
                    <a:pt x="53386" y="65271"/>
                    <a:pt x="57043" y="51373"/>
                  </a:cubicBezTo>
                  <a:cubicBezTo>
                    <a:pt x="60700" y="36012"/>
                    <a:pt x="59968" y="35281"/>
                    <a:pt x="48998" y="44790"/>
                  </a:cubicBezTo>
                  <a:cubicBezTo>
                    <a:pt x="38027" y="53568"/>
                    <a:pt x="36564" y="53568"/>
                    <a:pt x="40221" y="44058"/>
                  </a:cubicBezTo>
                  <a:cubicBezTo>
                    <a:pt x="42415" y="38207"/>
                    <a:pt x="39490" y="28697"/>
                    <a:pt x="32907" y="23577"/>
                  </a:cubicBezTo>
                  <a:cubicBezTo>
                    <a:pt x="23400" y="15531"/>
                    <a:pt x="19011" y="16262"/>
                    <a:pt x="5115" y="27966"/>
                  </a:cubicBezTo>
                  <a:cubicBezTo>
                    <a:pt x="-10975" y="41133"/>
                    <a:pt x="-10975" y="41133"/>
                    <a:pt x="1458" y="27234"/>
                  </a:cubicBezTo>
                  <a:cubicBezTo>
                    <a:pt x="13160" y="14799"/>
                    <a:pt x="13160" y="13336"/>
                    <a:pt x="1458" y="3827"/>
                  </a:cubicBezTo>
                  <a:cubicBezTo>
                    <a:pt x="-9512" y="-5682"/>
                    <a:pt x="-9512" y="-5682"/>
                    <a:pt x="4384" y="901"/>
                  </a:cubicBezTo>
                  <a:cubicBezTo>
                    <a:pt x="15354" y="6021"/>
                    <a:pt x="21937" y="6021"/>
                    <a:pt x="28519" y="-562"/>
                  </a:cubicBezTo>
                  <a:cubicBezTo>
                    <a:pt x="35833" y="-7145"/>
                    <a:pt x="36564" y="-7145"/>
                    <a:pt x="32907" y="2364"/>
                  </a:cubicBezTo>
                  <a:cubicBezTo>
                    <a:pt x="30713" y="8947"/>
                    <a:pt x="33639" y="18457"/>
                    <a:pt x="40221" y="23577"/>
                  </a:cubicBezTo>
                  <a:cubicBezTo>
                    <a:pt x="46072" y="28697"/>
                    <a:pt x="51192" y="30160"/>
                    <a:pt x="51192" y="27966"/>
                  </a:cubicBezTo>
                  <a:cubicBezTo>
                    <a:pt x="51192" y="25040"/>
                    <a:pt x="58506" y="30160"/>
                    <a:pt x="67282" y="38207"/>
                  </a:cubicBezTo>
                  <a:cubicBezTo>
                    <a:pt x="76058" y="46253"/>
                    <a:pt x="87760" y="51373"/>
                    <a:pt x="92880" y="49179"/>
                  </a:cubicBezTo>
                  <a:cubicBezTo>
                    <a:pt x="105313" y="44790"/>
                    <a:pt x="92149" y="71123"/>
                    <a:pt x="78253" y="79170"/>
                  </a:cubicBezTo>
                  <a:cubicBezTo>
                    <a:pt x="71670" y="83559"/>
                    <a:pt x="71670" y="82096"/>
                    <a:pt x="78984" y="733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" name="Google Shape;1618;p60"/>
            <p:cNvSpPr/>
            <p:nvPr/>
          </p:nvSpPr>
          <p:spPr>
            <a:xfrm rot="10800000" flipH="1">
              <a:off x="5559298" y="2439512"/>
              <a:ext cx="18058" cy="12340"/>
            </a:xfrm>
            <a:custGeom>
              <a:avLst/>
              <a:gdLst/>
              <a:ahLst/>
              <a:cxnLst/>
              <a:rect l="l" t="t" r="r" b="b"/>
              <a:pathLst>
                <a:path w="18058" h="12340" extrusionOk="0">
                  <a:moveTo>
                    <a:pt x="-2591" y="741"/>
                  </a:moveTo>
                  <a:cubicBezTo>
                    <a:pt x="2528" y="-4380"/>
                    <a:pt x="8379" y="-6574"/>
                    <a:pt x="10574" y="-4380"/>
                  </a:cubicBezTo>
                  <a:cubicBezTo>
                    <a:pt x="12768" y="-2185"/>
                    <a:pt x="9111" y="2203"/>
                    <a:pt x="1797" y="4398"/>
                  </a:cubicBezTo>
                  <a:cubicBezTo>
                    <a:pt x="-8442" y="8787"/>
                    <a:pt x="-9173" y="8055"/>
                    <a:pt x="-2591" y="7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9" name="Google Shape;1619;p60"/>
            <p:cNvSpPr/>
            <p:nvPr/>
          </p:nvSpPr>
          <p:spPr>
            <a:xfrm rot="10800000" flipH="1">
              <a:off x="5874318" y="2437518"/>
              <a:ext cx="40199" cy="51524"/>
            </a:xfrm>
            <a:custGeom>
              <a:avLst/>
              <a:gdLst/>
              <a:ahLst/>
              <a:cxnLst/>
              <a:rect l="l" t="t" r="r" b="b"/>
              <a:pathLst>
                <a:path w="40199" h="51524" extrusionOk="0">
                  <a:moveTo>
                    <a:pt x="19883" y="33568"/>
                  </a:moveTo>
                  <a:cubicBezTo>
                    <a:pt x="-1327" y="7966"/>
                    <a:pt x="-10104" y="-5201"/>
                    <a:pt x="-6447" y="-5201"/>
                  </a:cubicBezTo>
                  <a:cubicBezTo>
                    <a:pt x="-4984" y="-5201"/>
                    <a:pt x="5987" y="6503"/>
                    <a:pt x="16226" y="20401"/>
                  </a:cubicBezTo>
                  <a:cubicBezTo>
                    <a:pt x="36704" y="46735"/>
                    <a:pt x="38898" y="56244"/>
                    <a:pt x="19883" y="335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0" name="Google Shape;1620;p60"/>
            <p:cNvSpPr/>
            <p:nvPr/>
          </p:nvSpPr>
          <p:spPr>
            <a:xfrm rot="10800000" flipH="1">
              <a:off x="5537032" y="2445855"/>
              <a:ext cx="18079" cy="20029"/>
            </a:xfrm>
            <a:custGeom>
              <a:avLst/>
              <a:gdLst/>
              <a:ahLst/>
              <a:cxnLst/>
              <a:rect l="l" t="t" r="r" b="b"/>
              <a:pathLst>
                <a:path w="18079" h="20029" extrusionOk="0">
                  <a:moveTo>
                    <a:pt x="-1507" y="10398"/>
                  </a:moveTo>
                  <a:cubicBezTo>
                    <a:pt x="2881" y="8935"/>
                    <a:pt x="5075" y="3083"/>
                    <a:pt x="2881" y="-575"/>
                  </a:cubicBezTo>
                  <a:cubicBezTo>
                    <a:pt x="-44" y="-5695"/>
                    <a:pt x="1418" y="-6426"/>
                    <a:pt x="6538" y="-3501"/>
                  </a:cubicBezTo>
                  <a:cubicBezTo>
                    <a:pt x="16046" y="3083"/>
                    <a:pt x="10195" y="15518"/>
                    <a:pt x="-2238" y="14787"/>
                  </a:cubicBezTo>
                  <a:cubicBezTo>
                    <a:pt x="-8821" y="14787"/>
                    <a:pt x="-8089" y="13324"/>
                    <a:pt x="-1507" y="103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1" name="Google Shape;1621;p60"/>
            <p:cNvSpPr/>
            <p:nvPr/>
          </p:nvSpPr>
          <p:spPr>
            <a:xfrm rot="10800000" flipH="1">
              <a:off x="5640569" y="2447349"/>
              <a:ext cx="40786" cy="4023"/>
            </a:xfrm>
            <a:custGeom>
              <a:avLst/>
              <a:gdLst/>
              <a:ahLst/>
              <a:cxnLst/>
              <a:rect l="l" t="t" r="r" b="b"/>
              <a:pathLst>
                <a:path w="40786" h="4023" extrusionOk="0">
                  <a:moveTo>
                    <a:pt x="-2793" y="-4124"/>
                  </a:moveTo>
                  <a:cubicBezTo>
                    <a:pt x="5984" y="-5587"/>
                    <a:pt x="20611" y="-5587"/>
                    <a:pt x="30119" y="-4124"/>
                  </a:cubicBezTo>
                  <a:cubicBezTo>
                    <a:pt x="38896" y="-2661"/>
                    <a:pt x="31582" y="-1199"/>
                    <a:pt x="13297" y="-1199"/>
                  </a:cubicBezTo>
                  <a:cubicBezTo>
                    <a:pt x="-4987" y="-1199"/>
                    <a:pt x="-12301" y="-2661"/>
                    <a:pt x="-2793" y="-41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2" name="Google Shape;1622;p60"/>
            <p:cNvSpPr/>
            <p:nvPr/>
          </p:nvSpPr>
          <p:spPr>
            <a:xfrm rot="10800000" flipH="1">
              <a:off x="5945095" y="2461247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4168" y="-4103"/>
                  </a:moveTo>
                  <a:cubicBezTo>
                    <a:pt x="2414" y="-5566"/>
                    <a:pt x="14116" y="-5566"/>
                    <a:pt x="21430" y="-4103"/>
                  </a:cubicBezTo>
                  <a:cubicBezTo>
                    <a:pt x="28012" y="-1909"/>
                    <a:pt x="22161" y="-446"/>
                    <a:pt x="8265" y="-446"/>
                  </a:cubicBezTo>
                  <a:cubicBezTo>
                    <a:pt x="-5631" y="-446"/>
                    <a:pt x="-11482" y="-1909"/>
                    <a:pt x="-4168" y="-41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3" name="Google Shape;1623;p60"/>
            <p:cNvSpPr/>
            <p:nvPr/>
          </p:nvSpPr>
          <p:spPr>
            <a:xfrm rot="10800000" flipH="1">
              <a:off x="5430449" y="2468196"/>
              <a:ext cx="104986" cy="104967"/>
            </a:xfrm>
            <a:custGeom>
              <a:avLst/>
              <a:gdLst/>
              <a:ahLst/>
              <a:cxnLst/>
              <a:rect l="l" t="t" r="r" b="b"/>
              <a:pathLst>
                <a:path w="104986" h="104967" extrusionOk="0">
                  <a:moveTo>
                    <a:pt x="59077" y="65839"/>
                  </a:moveTo>
                  <a:cubicBezTo>
                    <a:pt x="39329" y="46089"/>
                    <a:pt x="15925" y="22682"/>
                    <a:pt x="7880" y="12441"/>
                  </a:cubicBezTo>
                  <a:lnTo>
                    <a:pt x="-6747" y="-5114"/>
                  </a:lnTo>
                  <a:lnTo>
                    <a:pt x="12269" y="10978"/>
                  </a:lnTo>
                  <a:cubicBezTo>
                    <a:pt x="26896" y="24876"/>
                    <a:pt x="32747" y="26339"/>
                    <a:pt x="41524" y="18293"/>
                  </a:cubicBezTo>
                  <a:cubicBezTo>
                    <a:pt x="50300" y="10978"/>
                    <a:pt x="50300" y="10978"/>
                    <a:pt x="42255" y="20488"/>
                  </a:cubicBezTo>
                  <a:cubicBezTo>
                    <a:pt x="34941" y="29265"/>
                    <a:pt x="39329" y="36580"/>
                    <a:pt x="67853" y="65839"/>
                  </a:cubicBezTo>
                  <a:cubicBezTo>
                    <a:pt x="112467" y="111191"/>
                    <a:pt x="106616" y="111191"/>
                    <a:pt x="59077" y="658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4" name="Google Shape;1624;p60"/>
            <p:cNvSpPr/>
            <p:nvPr/>
          </p:nvSpPr>
          <p:spPr>
            <a:xfrm rot="10800000" flipH="1">
              <a:off x="5912428" y="2467099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6559" y="-1062"/>
                  </a:moveTo>
                  <a:cubicBezTo>
                    <a:pt x="-8753" y="-5451"/>
                    <a:pt x="-5827" y="-6183"/>
                    <a:pt x="24" y="-3988"/>
                  </a:cubicBezTo>
                  <a:cubicBezTo>
                    <a:pt x="13188" y="1132"/>
                    <a:pt x="15382" y="6253"/>
                    <a:pt x="5143" y="6253"/>
                  </a:cubicBezTo>
                  <a:cubicBezTo>
                    <a:pt x="755" y="6253"/>
                    <a:pt x="-4365" y="3327"/>
                    <a:pt x="-6559" y="-10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5" name="Google Shape;1625;p60"/>
            <p:cNvSpPr/>
            <p:nvPr/>
          </p:nvSpPr>
          <p:spPr>
            <a:xfrm rot="10800000" flipH="1">
              <a:off x="5880277" y="2481909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699" y="4321"/>
                  </a:moveTo>
                  <a:cubicBezTo>
                    <a:pt x="-10207" y="-7383"/>
                    <a:pt x="-9476" y="-8115"/>
                    <a:pt x="2226" y="1395"/>
                  </a:cubicBezTo>
                  <a:cubicBezTo>
                    <a:pt x="8808" y="6515"/>
                    <a:pt x="14659" y="12367"/>
                    <a:pt x="14659" y="13830"/>
                  </a:cubicBezTo>
                  <a:cubicBezTo>
                    <a:pt x="14659" y="19682"/>
                    <a:pt x="8808" y="16024"/>
                    <a:pt x="-699" y="43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6" name="Google Shape;1626;p60"/>
            <p:cNvSpPr/>
            <p:nvPr/>
          </p:nvSpPr>
          <p:spPr>
            <a:xfrm rot="10800000" flipH="1">
              <a:off x="6016451" y="2510988"/>
              <a:ext cx="172190" cy="193843"/>
            </a:xfrm>
            <a:custGeom>
              <a:avLst/>
              <a:gdLst/>
              <a:ahLst/>
              <a:cxnLst/>
              <a:rect l="l" t="t" r="r" b="b"/>
              <a:pathLst>
                <a:path w="172190" h="193843" extrusionOk="0">
                  <a:moveTo>
                    <a:pt x="93981" y="152286"/>
                  </a:moveTo>
                  <a:cubicBezTo>
                    <a:pt x="115190" y="109860"/>
                    <a:pt x="115922" y="105471"/>
                    <a:pt x="100563" y="111323"/>
                  </a:cubicBezTo>
                  <a:cubicBezTo>
                    <a:pt x="93981" y="113517"/>
                    <a:pt x="91786" y="112786"/>
                    <a:pt x="93981" y="108397"/>
                  </a:cubicBezTo>
                  <a:cubicBezTo>
                    <a:pt x="96906" y="104008"/>
                    <a:pt x="87398" y="88647"/>
                    <a:pt x="72771" y="74017"/>
                  </a:cubicBezTo>
                  <a:lnTo>
                    <a:pt x="46441" y="46952"/>
                  </a:lnTo>
                  <a:lnTo>
                    <a:pt x="22306" y="70360"/>
                  </a:lnTo>
                  <a:cubicBezTo>
                    <a:pt x="9141" y="83526"/>
                    <a:pt x="-4024" y="93767"/>
                    <a:pt x="-6949" y="93767"/>
                  </a:cubicBezTo>
                  <a:cubicBezTo>
                    <a:pt x="-9875" y="93767"/>
                    <a:pt x="-1098" y="83526"/>
                    <a:pt x="13529" y="71091"/>
                  </a:cubicBezTo>
                  <a:cubicBezTo>
                    <a:pt x="28888" y="57193"/>
                    <a:pt x="38396" y="43295"/>
                    <a:pt x="36202" y="37443"/>
                  </a:cubicBezTo>
                  <a:cubicBezTo>
                    <a:pt x="34008" y="31591"/>
                    <a:pt x="34739" y="28665"/>
                    <a:pt x="38396" y="31591"/>
                  </a:cubicBezTo>
                  <a:cubicBezTo>
                    <a:pt x="42053" y="33785"/>
                    <a:pt x="52292" y="26471"/>
                    <a:pt x="61069" y="15498"/>
                  </a:cubicBezTo>
                  <a:lnTo>
                    <a:pt x="76428" y="-4983"/>
                  </a:lnTo>
                  <a:lnTo>
                    <a:pt x="63994" y="18424"/>
                  </a:lnTo>
                  <a:cubicBezTo>
                    <a:pt x="51561" y="41100"/>
                    <a:pt x="51561" y="42563"/>
                    <a:pt x="63994" y="56461"/>
                  </a:cubicBezTo>
                  <a:cubicBezTo>
                    <a:pt x="71308" y="64508"/>
                    <a:pt x="80816" y="69628"/>
                    <a:pt x="85204" y="66702"/>
                  </a:cubicBezTo>
                  <a:cubicBezTo>
                    <a:pt x="88861" y="64508"/>
                    <a:pt x="90324" y="65971"/>
                    <a:pt x="87398" y="70360"/>
                  </a:cubicBezTo>
                  <a:cubicBezTo>
                    <a:pt x="80084" y="82063"/>
                    <a:pt x="98369" y="90110"/>
                    <a:pt x="106414" y="78406"/>
                  </a:cubicBezTo>
                  <a:cubicBezTo>
                    <a:pt x="111534" y="71091"/>
                    <a:pt x="112265" y="72554"/>
                    <a:pt x="108608" y="84258"/>
                  </a:cubicBezTo>
                  <a:cubicBezTo>
                    <a:pt x="102026" y="109128"/>
                    <a:pt x="116653" y="110591"/>
                    <a:pt x="126892" y="86452"/>
                  </a:cubicBezTo>
                  <a:cubicBezTo>
                    <a:pt x="132012" y="74017"/>
                    <a:pt x="137863" y="65239"/>
                    <a:pt x="139326" y="67434"/>
                  </a:cubicBezTo>
                  <a:cubicBezTo>
                    <a:pt x="140788" y="68897"/>
                    <a:pt x="137132" y="81332"/>
                    <a:pt x="130549" y="93767"/>
                  </a:cubicBezTo>
                  <a:cubicBezTo>
                    <a:pt x="118847" y="115712"/>
                    <a:pt x="118847" y="118637"/>
                    <a:pt x="130549" y="129610"/>
                  </a:cubicBezTo>
                  <a:cubicBezTo>
                    <a:pt x="138594" y="136925"/>
                    <a:pt x="144445" y="138388"/>
                    <a:pt x="146639" y="133267"/>
                  </a:cubicBezTo>
                  <a:cubicBezTo>
                    <a:pt x="148102" y="128878"/>
                    <a:pt x="154685" y="118637"/>
                    <a:pt x="160536" y="111323"/>
                  </a:cubicBezTo>
                  <a:cubicBezTo>
                    <a:pt x="167118" y="103276"/>
                    <a:pt x="165655" y="109128"/>
                    <a:pt x="157610" y="123758"/>
                  </a:cubicBezTo>
                  <a:cubicBezTo>
                    <a:pt x="143714" y="148628"/>
                    <a:pt x="143714" y="151554"/>
                    <a:pt x="155416" y="163989"/>
                  </a:cubicBezTo>
                  <a:cubicBezTo>
                    <a:pt x="166387" y="176425"/>
                    <a:pt x="166387" y="176425"/>
                    <a:pt x="153953" y="166915"/>
                  </a:cubicBezTo>
                  <a:cubicBezTo>
                    <a:pt x="142983" y="158869"/>
                    <a:pt x="139326" y="159601"/>
                    <a:pt x="130549" y="171304"/>
                  </a:cubicBezTo>
                  <a:cubicBezTo>
                    <a:pt x="120310" y="183740"/>
                    <a:pt x="120310" y="183740"/>
                    <a:pt x="127624" y="165452"/>
                  </a:cubicBezTo>
                  <a:cubicBezTo>
                    <a:pt x="134206" y="149360"/>
                    <a:pt x="134206" y="142776"/>
                    <a:pt x="126892" y="133267"/>
                  </a:cubicBezTo>
                  <a:cubicBezTo>
                    <a:pt x="118116" y="123026"/>
                    <a:pt x="115190" y="125952"/>
                    <a:pt x="99832" y="155212"/>
                  </a:cubicBezTo>
                  <a:cubicBezTo>
                    <a:pt x="90324" y="173499"/>
                    <a:pt x="80816" y="188860"/>
                    <a:pt x="79353" y="188860"/>
                  </a:cubicBezTo>
                  <a:cubicBezTo>
                    <a:pt x="77159" y="188860"/>
                    <a:pt x="83741" y="172767"/>
                    <a:pt x="93981" y="1522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7" name="Google Shape;1627;p60"/>
            <p:cNvSpPr/>
            <p:nvPr/>
          </p:nvSpPr>
          <p:spPr>
            <a:xfrm rot="10800000" flipH="1">
              <a:off x="6311755" y="2515925"/>
              <a:ext cx="40085" cy="21593"/>
            </a:xfrm>
            <a:custGeom>
              <a:avLst/>
              <a:gdLst/>
              <a:ahLst/>
              <a:cxnLst/>
              <a:rect l="l" t="t" r="r" b="b"/>
              <a:pathLst>
                <a:path w="40085" h="21593" extrusionOk="0">
                  <a:moveTo>
                    <a:pt x="-7792" y="14843"/>
                  </a:moveTo>
                  <a:cubicBezTo>
                    <a:pt x="-7792" y="6065"/>
                    <a:pt x="6836" y="-11491"/>
                    <a:pt x="6836" y="-2713"/>
                  </a:cubicBezTo>
                  <a:cubicBezTo>
                    <a:pt x="6836" y="1676"/>
                    <a:pt x="14150" y="6796"/>
                    <a:pt x="23657" y="8259"/>
                  </a:cubicBezTo>
                  <a:cubicBezTo>
                    <a:pt x="36822" y="10454"/>
                    <a:pt x="35359" y="11917"/>
                    <a:pt x="16344" y="14843"/>
                  </a:cubicBezTo>
                  <a:cubicBezTo>
                    <a:pt x="3179" y="17037"/>
                    <a:pt x="-7792" y="17037"/>
                    <a:pt x="-7792" y="148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8" name="Google Shape;1628;p60"/>
            <p:cNvSpPr/>
            <p:nvPr/>
          </p:nvSpPr>
          <p:spPr>
            <a:xfrm rot="10800000" flipH="1">
              <a:off x="6370265" y="2511902"/>
              <a:ext cx="33921" cy="33636"/>
            </a:xfrm>
            <a:custGeom>
              <a:avLst/>
              <a:gdLst/>
              <a:ahLst/>
              <a:cxnLst/>
              <a:rect l="l" t="t" r="r" b="b"/>
              <a:pathLst>
                <a:path w="33921" h="33636" extrusionOk="0">
                  <a:moveTo>
                    <a:pt x="-7860" y="21402"/>
                  </a:moveTo>
                  <a:cubicBezTo>
                    <a:pt x="-7860" y="6041"/>
                    <a:pt x="1648" y="-3468"/>
                    <a:pt x="17007" y="-4931"/>
                  </a:cubicBezTo>
                  <a:cubicBezTo>
                    <a:pt x="27977" y="-5663"/>
                    <a:pt x="28709" y="-4200"/>
                    <a:pt x="20664" y="2384"/>
                  </a:cubicBezTo>
                  <a:cubicBezTo>
                    <a:pt x="14813" y="7504"/>
                    <a:pt x="6036" y="15550"/>
                    <a:pt x="1648" y="21402"/>
                  </a:cubicBezTo>
                  <a:cubicBezTo>
                    <a:pt x="-6397" y="30912"/>
                    <a:pt x="-7860" y="30912"/>
                    <a:pt x="-7860" y="214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9" name="Google Shape;1629;p60"/>
            <p:cNvSpPr/>
            <p:nvPr/>
          </p:nvSpPr>
          <p:spPr>
            <a:xfrm rot="10800000" flipH="1">
              <a:off x="5523534" y="2518302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1163" y="2208"/>
                  </a:moveTo>
                  <a:cubicBezTo>
                    <a:pt x="4688" y="-1450"/>
                    <a:pt x="13465" y="-5107"/>
                    <a:pt x="17122" y="-5107"/>
                  </a:cubicBezTo>
                  <a:cubicBezTo>
                    <a:pt x="21510" y="-5107"/>
                    <a:pt x="19316" y="-1450"/>
                    <a:pt x="13465" y="2208"/>
                  </a:cubicBezTo>
                  <a:cubicBezTo>
                    <a:pt x="7614" y="5865"/>
                    <a:pt x="-431" y="9523"/>
                    <a:pt x="-4820" y="9523"/>
                  </a:cubicBezTo>
                  <a:cubicBezTo>
                    <a:pt x="-8476" y="9523"/>
                    <a:pt x="-7014" y="5865"/>
                    <a:pt x="-1163" y="22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0" name="Google Shape;1630;p60"/>
            <p:cNvSpPr/>
            <p:nvPr/>
          </p:nvSpPr>
          <p:spPr>
            <a:xfrm rot="10800000" flipH="1">
              <a:off x="5921828" y="2518302"/>
              <a:ext cx="74573" cy="73543"/>
            </a:xfrm>
            <a:custGeom>
              <a:avLst/>
              <a:gdLst/>
              <a:ahLst/>
              <a:cxnLst/>
              <a:rect l="l" t="t" r="r" b="b"/>
              <a:pathLst>
                <a:path w="74573" h="73543" extrusionOk="0">
                  <a:moveTo>
                    <a:pt x="31534" y="41416"/>
                  </a:moveTo>
                  <a:cubicBezTo>
                    <a:pt x="14713" y="26787"/>
                    <a:pt x="-2109" y="7768"/>
                    <a:pt x="-5766" y="-278"/>
                  </a:cubicBezTo>
                  <a:cubicBezTo>
                    <a:pt x="-10154" y="-9056"/>
                    <a:pt x="-5034" y="-5399"/>
                    <a:pt x="5936" y="7768"/>
                  </a:cubicBezTo>
                  <a:cubicBezTo>
                    <a:pt x="16175" y="20935"/>
                    <a:pt x="35191" y="39953"/>
                    <a:pt x="48356" y="49463"/>
                  </a:cubicBezTo>
                  <a:cubicBezTo>
                    <a:pt x="61521" y="59703"/>
                    <a:pt x="69566" y="68481"/>
                    <a:pt x="66640" y="68481"/>
                  </a:cubicBezTo>
                  <a:cubicBezTo>
                    <a:pt x="62983" y="68481"/>
                    <a:pt x="47624" y="56777"/>
                    <a:pt x="31534" y="414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1" name="Google Shape;1631;p60"/>
            <p:cNvSpPr/>
            <p:nvPr/>
          </p:nvSpPr>
          <p:spPr>
            <a:xfrm rot="10800000" flipH="1">
              <a:off x="6473559" y="2525617"/>
              <a:ext cx="37652" cy="64618"/>
            </a:xfrm>
            <a:custGeom>
              <a:avLst/>
              <a:gdLst/>
              <a:ahLst/>
              <a:cxnLst/>
              <a:rect l="l" t="t" r="r" b="b"/>
              <a:pathLst>
                <a:path w="37652" h="64618" extrusionOk="0">
                  <a:moveTo>
                    <a:pt x="-7429" y="54440"/>
                  </a:moveTo>
                  <a:cubicBezTo>
                    <a:pt x="10124" y="18597"/>
                    <a:pt x="16707" y="8357"/>
                    <a:pt x="21826" y="8357"/>
                  </a:cubicBezTo>
                  <a:cubicBezTo>
                    <a:pt x="25483" y="8357"/>
                    <a:pt x="26214" y="4699"/>
                    <a:pt x="23289" y="-421"/>
                  </a:cubicBezTo>
                  <a:cubicBezTo>
                    <a:pt x="20363" y="-5542"/>
                    <a:pt x="21095" y="-6273"/>
                    <a:pt x="26214" y="-3347"/>
                  </a:cubicBezTo>
                  <a:cubicBezTo>
                    <a:pt x="32797" y="310"/>
                    <a:pt x="29871" y="10551"/>
                    <a:pt x="18169" y="30301"/>
                  </a:cubicBezTo>
                  <a:cubicBezTo>
                    <a:pt x="9393" y="46394"/>
                    <a:pt x="-846" y="59561"/>
                    <a:pt x="-3772" y="59561"/>
                  </a:cubicBezTo>
                  <a:cubicBezTo>
                    <a:pt x="-7429" y="59561"/>
                    <a:pt x="-8891" y="57366"/>
                    <a:pt x="-7429" y="544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2" name="Google Shape;1632;p60"/>
            <p:cNvSpPr/>
            <p:nvPr/>
          </p:nvSpPr>
          <p:spPr>
            <a:xfrm rot="10800000" flipH="1">
              <a:off x="6267905" y="2532932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1176" y="4398"/>
                  </a:moveTo>
                  <a:cubicBezTo>
                    <a:pt x="-10684" y="-7306"/>
                    <a:pt x="-9953" y="-8038"/>
                    <a:pt x="1749" y="1472"/>
                  </a:cubicBezTo>
                  <a:cubicBezTo>
                    <a:pt x="13451" y="10981"/>
                    <a:pt x="17108" y="16833"/>
                    <a:pt x="11257" y="16833"/>
                  </a:cubicBezTo>
                  <a:cubicBezTo>
                    <a:pt x="9794" y="16833"/>
                    <a:pt x="3943" y="10981"/>
                    <a:pt x="-1176" y="43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3" name="Google Shape;1633;p60"/>
            <p:cNvSpPr/>
            <p:nvPr/>
          </p:nvSpPr>
          <p:spPr>
            <a:xfrm rot="10800000" flipH="1">
              <a:off x="6417807" y="2545016"/>
              <a:ext cx="44854" cy="81002"/>
            </a:xfrm>
            <a:custGeom>
              <a:avLst/>
              <a:gdLst/>
              <a:ahLst/>
              <a:cxnLst/>
              <a:rect l="l" t="t" r="r" b="b"/>
              <a:pathLst>
                <a:path w="44854" h="81002" extrusionOk="0">
                  <a:moveTo>
                    <a:pt x="-7197" y="74903"/>
                  </a:moveTo>
                  <a:cubicBezTo>
                    <a:pt x="-9391" y="71245"/>
                    <a:pt x="-6465" y="63930"/>
                    <a:pt x="-614" y="58810"/>
                  </a:cubicBezTo>
                  <a:cubicBezTo>
                    <a:pt x="5237" y="53689"/>
                    <a:pt x="10356" y="44912"/>
                    <a:pt x="10356" y="39791"/>
                  </a:cubicBezTo>
                  <a:cubicBezTo>
                    <a:pt x="10356" y="33939"/>
                    <a:pt x="14013" y="29551"/>
                    <a:pt x="18401" y="29551"/>
                  </a:cubicBezTo>
                  <a:cubicBezTo>
                    <a:pt x="22058" y="29551"/>
                    <a:pt x="23521" y="26625"/>
                    <a:pt x="21327" y="22236"/>
                  </a:cubicBezTo>
                  <a:cubicBezTo>
                    <a:pt x="19133" y="18578"/>
                    <a:pt x="20596" y="9069"/>
                    <a:pt x="24984" y="2486"/>
                  </a:cubicBezTo>
                  <a:cubicBezTo>
                    <a:pt x="31566" y="-8487"/>
                    <a:pt x="32298" y="-7755"/>
                    <a:pt x="27909" y="6875"/>
                  </a:cubicBezTo>
                  <a:cubicBezTo>
                    <a:pt x="24252" y="20041"/>
                    <a:pt x="25715" y="22967"/>
                    <a:pt x="33029" y="18578"/>
                  </a:cubicBezTo>
                  <a:cubicBezTo>
                    <a:pt x="38880" y="14921"/>
                    <a:pt x="38149" y="18578"/>
                    <a:pt x="30835" y="26625"/>
                  </a:cubicBezTo>
                  <a:cubicBezTo>
                    <a:pt x="24252" y="33939"/>
                    <a:pt x="14013" y="50032"/>
                    <a:pt x="8162" y="61004"/>
                  </a:cubicBezTo>
                  <a:cubicBezTo>
                    <a:pt x="2311" y="72708"/>
                    <a:pt x="-5002" y="78560"/>
                    <a:pt x="-7197" y="749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4" name="Google Shape;1634;p60"/>
            <p:cNvSpPr/>
            <p:nvPr/>
          </p:nvSpPr>
          <p:spPr>
            <a:xfrm rot="10800000" flipH="1">
              <a:off x="5704747" y="2547743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483" y="4420"/>
                  </a:moveTo>
                  <a:cubicBezTo>
                    <a:pt x="-9991" y="-7284"/>
                    <a:pt x="-9260" y="-8016"/>
                    <a:pt x="2442" y="1494"/>
                  </a:cubicBezTo>
                  <a:cubicBezTo>
                    <a:pt x="9024" y="6614"/>
                    <a:pt x="14875" y="12466"/>
                    <a:pt x="14875" y="13929"/>
                  </a:cubicBezTo>
                  <a:cubicBezTo>
                    <a:pt x="14875" y="19781"/>
                    <a:pt x="9024" y="16123"/>
                    <a:pt x="-483" y="44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5" name="Google Shape;1635;p60"/>
            <p:cNvSpPr/>
            <p:nvPr/>
          </p:nvSpPr>
          <p:spPr>
            <a:xfrm rot="10800000" flipH="1">
              <a:off x="6065465" y="2547562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2538" y="9578"/>
                  </a:moveTo>
                  <a:cubicBezTo>
                    <a:pt x="1851" y="1531"/>
                    <a:pt x="6970" y="-5052"/>
                    <a:pt x="9164" y="-5052"/>
                  </a:cubicBezTo>
                  <a:cubicBezTo>
                    <a:pt x="10627" y="-5052"/>
                    <a:pt x="9164" y="1531"/>
                    <a:pt x="4776" y="9578"/>
                  </a:cubicBezTo>
                  <a:cubicBezTo>
                    <a:pt x="388" y="17624"/>
                    <a:pt x="-4732" y="24207"/>
                    <a:pt x="-6926" y="24207"/>
                  </a:cubicBezTo>
                  <a:cubicBezTo>
                    <a:pt x="-8389" y="24207"/>
                    <a:pt x="-6926" y="17624"/>
                    <a:pt x="-2538" y="95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6" name="Google Shape;1636;p60"/>
            <p:cNvSpPr/>
            <p:nvPr/>
          </p:nvSpPr>
          <p:spPr>
            <a:xfrm rot="10800000" flipH="1">
              <a:off x="5493033" y="2554877"/>
              <a:ext cx="50363" cy="51203"/>
            </a:xfrm>
            <a:custGeom>
              <a:avLst/>
              <a:gdLst/>
              <a:ahLst/>
              <a:cxnLst/>
              <a:rect l="l" t="t" r="r" b="b"/>
              <a:pathLst>
                <a:path w="50363" h="51203" extrusionOk="0">
                  <a:moveTo>
                    <a:pt x="14734" y="20577"/>
                  </a:moveTo>
                  <a:cubicBezTo>
                    <a:pt x="28630" y="6679"/>
                    <a:pt x="41064" y="-5025"/>
                    <a:pt x="43258" y="-5025"/>
                  </a:cubicBezTo>
                  <a:cubicBezTo>
                    <a:pt x="45452" y="-5025"/>
                    <a:pt x="35944" y="6679"/>
                    <a:pt x="22048" y="20577"/>
                  </a:cubicBezTo>
                  <a:cubicBezTo>
                    <a:pt x="8152" y="34476"/>
                    <a:pt x="-4282" y="46179"/>
                    <a:pt x="-6476" y="46179"/>
                  </a:cubicBezTo>
                  <a:cubicBezTo>
                    <a:pt x="-8670" y="46179"/>
                    <a:pt x="838" y="34476"/>
                    <a:pt x="14734" y="205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7" name="Google Shape;1637;p60"/>
            <p:cNvSpPr/>
            <p:nvPr/>
          </p:nvSpPr>
          <p:spPr>
            <a:xfrm rot="10800000" flipH="1">
              <a:off x="6239254" y="2554877"/>
              <a:ext cx="31481" cy="39726"/>
            </a:xfrm>
            <a:custGeom>
              <a:avLst/>
              <a:gdLst/>
              <a:ahLst/>
              <a:cxnLst/>
              <a:rect l="l" t="t" r="r" b="b"/>
              <a:pathLst>
                <a:path w="31481" h="39726" extrusionOk="0">
                  <a:moveTo>
                    <a:pt x="2636" y="27379"/>
                  </a:moveTo>
                  <a:cubicBezTo>
                    <a:pt x="5562" y="22990"/>
                    <a:pt x="3368" y="13480"/>
                    <a:pt x="-1752" y="6897"/>
                  </a:cubicBezTo>
                  <a:cubicBezTo>
                    <a:pt x="-9797" y="-3344"/>
                    <a:pt x="-9797" y="-4075"/>
                    <a:pt x="-1020" y="3240"/>
                  </a:cubicBezTo>
                  <a:cubicBezTo>
                    <a:pt x="7025" y="10555"/>
                    <a:pt x="10682" y="9823"/>
                    <a:pt x="18727" y="-418"/>
                  </a:cubicBezTo>
                  <a:cubicBezTo>
                    <a:pt x="26040" y="-9196"/>
                    <a:pt x="25309" y="-5538"/>
                    <a:pt x="17264" y="11286"/>
                  </a:cubicBezTo>
                  <a:cubicBezTo>
                    <a:pt x="11413" y="23721"/>
                    <a:pt x="4099" y="34693"/>
                    <a:pt x="1905" y="34693"/>
                  </a:cubicBezTo>
                  <a:cubicBezTo>
                    <a:pt x="-289" y="34693"/>
                    <a:pt x="442" y="31036"/>
                    <a:pt x="2636" y="273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8" name="Google Shape;1638;p60"/>
            <p:cNvSpPr/>
            <p:nvPr/>
          </p:nvSpPr>
          <p:spPr>
            <a:xfrm rot="10800000" flipH="1">
              <a:off x="6460452" y="2554877"/>
              <a:ext cx="24854" cy="33924"/>
            </a:xfrm>
            <a:custGeom>
              <a:avLst/>
              <a:gdLst/>
              <a:ahLst/>
              <a:cxnLst/>
              <a:rect l="l" t="t" r="r" b="b"/>
              <a:pathLst>
                <a:path w="24854" h="33924" extrusionOk="0">
                  <a:moveTo>
                    <a:pt x="-6731" y="21573"/>
                  </a:moveTo>
                  <a:cubicBezTo>
                    <a:pt x="-8925" y="17915"/>
                    <a:pt x="-8194" y="9137"/>
                    <a:pt x="-4537" y="2554"/>
                  </a:cubicBezTo>
                  <a:cubicBezTo>
                    <a:pt x="1314" y="-7687"/>
                    <a:pt x="2777" y="-7687"/>
                    <a:pt x="11553" y="3285"/>
                  </a:cubicBezTo>
                  <a:cubicBezTo>
                    <a:pt x="19598" y="12795"/>
                    <a:pt x="18867" y="13526"/>
                    <a:pt x="7165" y="9137"/>
                  </a:cubicBezTo>
                  <a:cubicBezTo>
                    <a:pt x="-5268" y="4748"/>
                    <a:pt x="-5268" y="5480"/>
                    <a:pt x="3508" y="16452"/>
                  </a:cubicBezTo>
                  <a:cubicBezTo>
                    <a:pt x="9359" y="23767"/>
                    <a:pt x="10091" y="28887"/>
                    <a:pt x="5702" y="28887"/>
                  </a:cubicBezTo>
                  <a:cubicBezTo>
                    <a:pt x="1314" y="28887"/>
                    <a:pt x="-4537" y="25961"/>
                    <a:pt x="-6731" y="215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9" name="Google Shape;1639;p60"/>
            <p:cNvSpPr/>
            <p:nvPr/>
          </p:nvSpPr>
          <p:spPr>
            <a:xfrm rot="10800000" flipH="1">
              <a:off x="5649862" y="2576821"/>
              <a:ext cx="54750" cy="54861"/>
            </a:xfrm>
            <a:custGeom>
              <a:avLst/>
              <a:gdLst/>
              <a:ahLst/>
              <a:cxnLst/>
              <a:rect l="l" t="t" r="r" b="b"/>
              <a:pathLst>
                <a:path w="54750" h="54861" extrusionOk="0">
                  <a:moveTo>
                    <a:pt x="17881" y="22808"/>
                  </a:moveTo>
                  <a:lnTo>
                    <a:pt x="-6986" y="-4989"/>
                  </a:lnTo>
                  <a:lnTo>
                    <a:pt x="20806" y="19882"/>
                  </a:lnTo>
                  <a:cubicBezTo>
                    <a:pt x="45673" y="44021"/>
                    <a:pt x="51524" y="49873"/>
                    <a:pt x="45673" y="49873"/>
                  </a:cubicBezTo>
                  <a:cubicBezTo>
                    <a:pt x="44210" y="49873"/>
                    <a:pt x="31777" y="37437"/>
                    <a:pt x="17881" y="228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0" name="Google Shape;1640;p60"/>
            <p:cNvSpPr/>
            <p:nvPr/>
          </p:nvSpPr>
          <p:spPr>
            <a:xfrm rot="10800000" flipH="1">
              <a:off x="4713600" y="2585599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3517" y="-3916"/>
                  </a:moveTo>
                  <a:cubicBezTo>
                    <a:pt x="872" y="-5379"/>
                    <a:pt x="9648" y="-5379"/>
                    <a:pt x="14768" y="-3916"/>
                  </a:cubicBezTo>
                  <a:cubicBezTo>
                    <a:pt x="19156" y="-1722"/>
                    <a:pt x="15499" y="-259"/>
                    <a:pt x="5260" y="-259"/>
                  </a:cubicBezTo>
                  <a:cubicBezTo>
                    <a:pt x="-4979" y="-259"/>
                    <a:pt x="-8636" y="-1722"/>
                    <a:pt x="-3517" y="-3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1" name="Google Shape;1641;p60"/>
            <p:cNvSpPr/>
            <p:nvPr/>
          </p:nvSpPr>
          <p:spPr>
            <a:xfrm rot="10800000" flipH="1">
              <a:off x="4750168" y="2585599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3562" y="-3916"/>
                  </a:moveTo>
                  <a:cubicBezTo>
                    <a:pt x="827" y="-5379"/>
                    <a:pt x="9603" y="-5379"/>
                    <a:pt x="14723" y="-3916"/>
                  </a:cubicBezTo>
                  <a:cubicBezTo>
                    <a:pt x="19111" y="-1722"/>
                    <a:pt x="15454" y="-259"/>
                    <a:pt x="5215" y="-259"/>
                  </a:cubicBezTo>
                  <a:cubicBezTo>
                    <a:pt x="-5024" y="-259"/>
                    <a:pt x="-8681" y="-1722"/>
                    <a:pt x="-3562" y="-3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2" name="Google Shape;1642;p60"/>
            <p:cNvSpPr/>
            <p:nvPr/>
          </p:nvSpPr>
          <p:spPr>
            <a:xfrm rot="10800000" flipH="1">
              <a:off x="6472689" y="2584317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1428" y="4475"/>
                  </a:moveTo>
                  <a:cubicBezTo>
                    <a:pt x="-10936" y="-7229"/>
                    <a:pt x="-10205" y="-7961"/>
                    <a:pt x="1497" y="1549"/>
                  </a:cubicBezTo>
                  <a:cubicBezTo>
                    <a:pt x="8079" y="6669"/>
                    <a:pt x="13930" y="12521"/>
                    <a:pt x="13930" y="13984"/>
                  </a:cubicBezTo>
                  <a:cubicBezTo>
                    <a:pt x="13930" y="19836"/>
                    <a:pt x="8079" y="16178"/>
                    <a:pt x="-1428" y="44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3" name="Google Shape;1643;p60"/>
            <p:cNvSpPr/>
            <p:nvPr/>
          </p:nvSpPr>
          <p:spPr>
            <a:xfrm rot="10800000" flipH="1">
              <a:off x="4976894" y="2600229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3841" y="-3894"/>
                  </a:moveTo>
                  <a:cubicBezTo>
                    <a:pt x="548" y="-5357"/>
                    <a:pt x="9324" y="-5357"/>
                    <a:pt x="14444" y="-3894"/>
                  </a:cubicBezTo>
                  <a:cubicBezTo>
                    <a:pt x="18832" y="-1700"/>
                    <a:pt x="15175" y="-237"/>
                    <a:pt x="4936" y="-237"/>
                  </a:cubicBezTo>
                  <a:cubicBezTo>
                    <a:pt x="-5303" y="-237"/>
                    <a:pt x="-8960" y="-1700"/>
                    <a:pt x="-3841" y="-38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4" name="Google Shape;1644;p60"/>
            <p:cNvSpPr/>
            <p:nvPr/>
          </p:nvSpPr>
          <p:spPr>
            <a:xfrm rot="10800000" flipH="1">
              <a:off x="5437660" y="2600229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4408" y="-3894"/>
                  </a:moveTo>
                  <a:cubicBezTo>
                    <a:pt x="-19" y="-5357"/>
                    <a:pt x="8757" y="-5357"/>
                    <a:pt x="13877" y="-3894"/>
                  </a:cubicBezTo>
                  <a:cubicBezTo>
                    <a:pt x="18265" y="-1700"/>
                    <a:pt x="14608" y="-237"/>
                    <a:pt x="4369" y="-237"/>
                  </a:cubicBezTo>
                  <a:cubicBezTo>
                    <a:pt x="-5870" y="-237"/>
                    <a:pt x="-9527" y="-1700"/>
                    <a:pt x="-4408" y="-38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5" name="Google Shape;1645;p60"/>
            <p:cNvSpPr/>
            <p:nvPr/>
          </p:nvSpPr>
          <p:spPr>
            <a:xfrm rot="10800000" flipH="1">
              <a:off x="5978876" y="2600229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5074" y="-3894"/>
                  </a:moveTo>
                  <a:cubicBezTo>
                    <a:pt x="-685" y="-5357"/>
                    <a:pt x="8091" y="-5357"/>
                    <a:pt x="13211" y="-3894"/>
                  </a:cubicBezTo>
                  <a:cubicBezTo>
                    <a:pt x="17599" y="-1700"/>
                    <a:pt x="13942" y="-237"/>
                    <a:pt x="3703" y="-237"/>
                  </a:cubicBezTo>
                  <a:cubicBezTo>
                    <a:pt x="-6536" y="-237"/>
                    <a:pt x="-10193" y="-1700"/>
                    <a:pt x="-5074" y="-38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6" name="Google Shape;1646;p60"/>
            <p:cNvSpPr/>
            <p:nvPr/>
          </p:nvSpPr>
          <p:spPr>
            <a:xfrm rot="10800000" flipH="1">
              <a:off x="5897249" y="2606081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2331" y="9666"/>
                  </a:moveTo>
                  <a:cubicBezTo>
                    <a:pt x="-6719" y="1619"/>
                    <a:pt x="-8182" y="-4964"/>
                    <a:pt x="-6719" y="-4964"/>
                  </a:cubicBezTo>
                  <a:cubicBezTo>
                    <a:pt x="-4525" y="-4964"/>
                    <a:pt x="595" y="1619"/>
                    <a:pt x="4983" y="9666"/>
                  </a:cubicBezTo>
                  <a:cubicBezTo>
                    <a:pt x="9371" y="17712"/>
                    <a:pt x="10834" y="24295"/>
                    <a:pt x="9371" y="24295"/>
                  </a:cubicBezTo>
                  <a:cubicBezTo>
                    <a:pt x="7177" y="24295"/>
                    <a:pt x="2058" y="17712"/>
                    <a:pt x="-2331" y="96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7" name="Google Shape;1647;p60"/>
            <p:cNvSpPr/>
            <p:nvPr/>
          </p:nvSpPr>
          <p:spPr>
            <a:xfrm rot="10800000" flipH="1">
              <a:off x="5920470" y="2606081"/>
              <a:ext cx="47357" cy="29990"/>
            </a:xfrm>
            <a:custGeom>
              <a:avLst/>
              <a:gdLst/>
              <a:ahLst/>
              <a:cxnLst/>
              <a:rect l="l" t="t" r="r" b="b"/>
              <a:pathLst>
                <a:path w="47357" h="29990" extrusionOk="0">
                  <a:moveTo>
                    <a:pt x="10238" y="9666"/>
                  </a:moveTo>
                  <a:lnTo>
                    <a:pt x="-7315" y="-4963"/>
                  </a:lnTo>
                  <a:lnTo>
                    <a:pt x="14627" y="7472"/>
                  </a:lnTo>
                  <a:cubicBezTo>
                    <a:pt x="43150" y="25027"/>
                    <a:pt x="43882" y="25027"/>
                    <a:pt x="35105" y="25027"/>
                  </a:cubicBezTo>
                  <a:cubicBezTo>
                    <a:pt x="30717" y="25027"/>
                    <a:pt x="19746" y="18444"/>
                    <a:pt x="10238" y="96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8" name="Google Shape;1648;p60"/>
            <p:cNvSpPr/>
            <p:nvPr/>
          </p:nvSpPr>
          <p:spPr>
            <a:xfrm rot="10800000" flipH="1">
              <a:off x="5476116" y="2615045"/>
              <a:ext cx="99513" cy="81483"/>
            </a:xfrm>
            <a:custGeom>
              <a:avLst/>
              <a:gdLst/>
              <a:ahLst/>
              <a:cxnLst/>
              <a:rect l="l" t="t" r="r" b="b"/>
              <a:pathLst>
                <a:path w="99513" h="81483" extrusionOk="0">
                  <a:moveTo>
                    <a:pt x="4581" y="73102"/>
                  </a:moveTo>
                  <a:cubicBezTo>
                    <a:pt x="7507" y="67982"/>
                    <a:pt x="4581" y="63593"/>
                    <a:pt x="-2733" y="61398"/>
                  </a:cubicBezTo>
                  <a:cubicBezTo>
                    <a:pt x="-10778" y="59204"/>
                    <a:pt x="-6390" y="57741"/>
                    <a:pt x="6044" y="57009"/>
                  </a:cubicBezTo>
                  <a:cubicBezTo>
                    <a:pt x="20671" y="56278"/>
                    <a:pt x="38224" y="46037"/>
                    <a:pt x="64554" y="21898"/>
                  </a:cubicBezTo>
                  <a:cubicBezTo>
                    <a:pt x="100391" y="-13213"/>
                    <a:pt x="101122" y="-13213"/>
                    <a:pt x="71867" y="18241"/>
                  </a:cubicBezTo>
                  <a:cubicBezTo>
                    <a:pt x="42613" y="49695"/>
                    <a:pt x="-4927" y="88463"/>
                    <a:pt x="4581" y="731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9" name="Google Shape;1649;p60"/>
            <p:cNvSpPr/>
            <p:nvPr/>
          </p:nvSpPr>
          <p:spPr>
            <a:xfrm rot="10800000" flipH="1">
              <a:off x="5553991" y="2616521"/>
              <a:ext cx="90268" cy="53589"/>
            </a:xfrm>
            <a:custGeom>
              <a:avLst/>
              <a:gdLst/>
              <a:ahLst/>
              <a:cxnLst/>
              <a:rect l="l" t="t" r="r" b="b"/>
              <a:pathLst>
                <a:path w="90268" h="53589" extrusionOk="0">
                  <a:moveTo>
                    <a:pt x="-247" y="46664"/>
                  </a:moveTo>
                  <a:cubicBezTo>
                    <a:pt x="2679" y="42276"/>
                    <a:pt x="485" y="36424"/>
                    <a:pt x="-3904" y="34961"/>
                  </a:cubicBezTo>
                  <a:cubicBezTo>
                    <a:pt x="-9023" y="32766"/>
                    <a:pt x="-7560" y="30572"/>
                    <a:pt x="485" y="30572"/>
                  </a:cubicBezTo>
                  <a:cubicBezTo>
                    <a:pt x="8530" y="29840"/>
                    <a:pt x="29008" y="21063"/>
                    <a:pt x="46561" y="10822"/>
                  </a:cubicBezTo>
                  <a:cubicBezTo>
                    <a:pt x="64846" y="581"/>
                    <a:pt x="80936" y="-6734"/>
                    <a:pt x="83130" y="-4539"/>
                  </a:cubicBezTo>
                  <a:cubicBezTo>
                    <a:pt x="84593" y="-2345"/>
                    <a:pt x="79473" y="1312"/>
                    <a:pt x="71428" y="4238"/>
                  </a:cubicBezTo>
                  <a:cubicBezTo>
                    <a:pt x="62651" y="6433"/>
                    <a:pt x="56069" y="12285"/>
                    <a:pt x="56069" y="15942"/>
                  </a:cubicBezTo>
                  <a:cubicBezTo>
                    <a:pt x="56069" y="19600"/>
                    <a:pt x="51681" y="22525"/>
                    <a:pt x="45830" y="22525"/>
                  </a:cubicBezTo>
                  <a:cubicBezTo>
                    <a:pt x="40710" y="22525"/>
                    <a:pt x="26814" y="29840"/>
                    <a:pt x="15112" y="38618"/>
                  </a:cubicBezTo>
                  <a:cubicBezTo>
                    <a:pt x="4141" y="48127"/>
                    <a:pt x="-3172" y="51053"/>
                    <a:pt x="-247" y="466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0" name="Google Shape;1650;p60"/>
            <p:cNvSpPr/>
            <p:nvPr/>
          </p:nvSpPr>
          <p:spPr>
            <a:xfrm rot="10800000" flipH="1">
              <a:off x="6204974" y="2622905"/>
              <a:ext cx="84297" cy="122157"/>
            </a:xfrm>
            <a:custGeom>
              <a:avLst/>
              <a:gdLst/>
              <a:ahLst/>
              <a:cxnLst/>
              <a:rect l="l" t="t" r="r" b="b"/>
              <a:pathLst>
                <a:path w="84297" h="122157" extrusionOk="0">
                  <a:moveTo>
                    <a:pt x="-7687" y="104122"/>
                  </a:moveTo>
                  <a:cubicBezTo>
                    <a:pt x="-7687" y="96807"/>
                    <a:pt x="-5493" y="92418"/>
                    <a:pt x="-3299" y="93881"/>
                  </a:cubicBezTo>
                  <a:cubicBezTo>
                    <a:pt x="-374" y="95344"/>
                    <a:pt x="10597" y="78520"/>
                    <a:pt x="21567" y="55844"/>
                  </a:cubicBezTo>
                  <a:cubicBezTo>
                    <a:pt x="36926" y="24390"/>
                    <a:pt x="39120" y="13418"/>
                    <a:pt x="32538" y="5372"/>
                  </a:cubicBezTo>
                  <a:cubicBezTo>
                    <a:pt x="28150" y="-480"/>
                    <a:pt x="25224" y="-4869"/>
                    <a:pt x="27418" y="-4869"/>
                  </a:cubicBezTo>
                  <a:cubicBezTo>
                    <a:pt x="28881" y="-4869"/>
                    <a:pt x="42777" y="10492"/>
                    <a:pt x="58868" y="30242"/>
                  </a:cubicBezTo>
                  <a:cubicBezTo>
                    <a:pt x="80077" y="56576"/>
                    <a:pt x="82272" y="60233"/>
                    <a:pt x="65450" y="44872"/>
                  </a:cubicBezTo>
                  <a:lnTo>
                    <a:pt x="43509" y="24390"/>
                  </a:lnTo>
                  <a:lnTo>
                    <a:pt x="23762" y="65354"/>
                  </a:lnTo>
                  <a:cubicBezTo>
                    <a:pt x="12791" y="87298"/>
                    <a:pt x="5477" y="108511"/>
                    <a:pt x="6940" y="111437"/>
                  </a:cubicBezTo>
                  <a:cubicBezTo>
                    <a:pt x="9134" y="114363"/>
                    <a:pt x="6940" y="117289"/>
                    <a:pt x="1820" y="117289"/>
                  </a:cubicBezTo>
                  <a:cubicBezTo>
                    <a:pt x="-3299" y="117289"/>
                    <a:pt x="-7687" y="111437"/>
                    <a:pt x="-7687" y="1041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1" name="Google Shape;1651;p60"/>
            <p:cNvSpPr/>
            <p:nvPr/>
          </p:nvSpPr>
          <p:spPr>
            <a:xfrm rot="10800000" flipH="1">
              <a:off x="5626023" y="2628756"/>
              <a:ext cx="19373" cy="13898"/>
            </a:xfrm>
            <a:custGeom>
              <a:avLst/>
              <a:gdLst/>
              <a:ahLst/>
              <a:cxnLst/>
              <a:rect l="l" t="t" r="r" b="b"/>
              <a:pathLst>
                <a:path w="19373" h="13898" extrusionOk="0">
                  <a:moveTo>
                    <a:pt x="-1381" y="2373"/>
                  </a:moveTo>
                  <a:cubicBezTo>
                    <a:pt x="-7964" y="-2016"/>
                    <a:pt x="-8695" y="-4941"/>
                    <a:pt x="-3575" y="-4941"/>
                  </a:cubicBezTo>
                  <a:cubicBezTo>
                    <a:pt x="813" y="-4941"/>
                    <a:pt x="7395" y="-1284"/>
                    <a:pt x="9589" y="2373"/>
                  </a:cubicBezTo>
                  <a:cubicBezTo>
                    <a:pt x="15440" y="11151"/>
                    <a:pt x="12515" y="11151"/>
                    <a:pt x="-1381" y="23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2" name="Google Shape;1652;p60"/>
            <p:cNvSpPr/>
            <p:nvPr/>
          </p:nvSpPr>
          <p:spPr>
            <a:xfrm rot="10800000" flipH="1">
              <a:off x="5810467" y="2635340"/>
              <a:ext cx="105243" cy="168241"/>
            </a:xfrm>
            <a:custGeom>
              <a:avLst/>
              <a:gdLst/>
              <a:ahLst/>
              <a:cxnLst/>
              <a:rect l="l" t="t" r="r" b="b"/>
              <a:pathLst>
                <a:path w="105243" h="168241" extrusionOk="0">
                  <a:moveTo>
                    <a:pt x="88160" y="156111"/>
                  </a:moveTo>
                  <a:cubicBezTo>
                    <a:pt x="85235" y="151722"/>
                    <a:pt x="80115" y="150991"/>
                    <a:pt x="75727" y="153185"/>
                  </a:cubicBezTo>
                  <a:cubicBezTo>
                    <a:pt x="70607" y="156111"/>
                    <a:pt x="69876" y="154648"/>
                    <a:pt x="72802" y="150259"/>
                  </a:cubicBezTo>
                  <a:cubicBezTo>
                    <a:pt x="75727" y="145139"/>
                    <a:pt x="74996" y="141481"/>
                    <a:pt x="71339" y="141481"/>
                  </a:cubicBezTo>
                  <a:cubicBezTo>
                    <a:pt x="67682" y="141481"/>
                    <a:pt x="60368" y="133435"/>
                    <a:pt x="55249" y="123194"/>
                  </a:cubicBezTo>
                  <a:cubicBezTo>
                    <a:pt x="50129" y="113685"/>
                    <a:pt x="43547" y="107101"/>
                    <a:pt x="40621" y="108564"/>
                  </a:cubicBezTo>
                  <a:cubicBezTo>
                    <a:pt x="37696" y="110027"/>
                    <a:pt x="25994" y="101250"/>
                    <a:pt x="14292" y="88083"/>
                  </a:cubicBezTo>
                  <a:lnTo>
                    <a:pt x="-6918" y="64675"/>
                  </a:lnTo>
                  <a:lnTo>
                    <a:pt x="17217" y="85888"/>
                  </a:lnTo>
                  <a:cubicBezTo>
                    <a:pt x="29651" y="98324"/>
                    <a:pt x="40621" y="105639"/>
                    <a:pt x="40621" y="102713"/>
                  </a:cubicBezTo>
                  <a:cubicBezTo>
                    <a:pt x="40621" y="99787"/>
                    <a:pt x="28919" y="74185"/>
                    <a:pt x="15023" y="46388"/>
                  </a:cubicBezTo>
                  <a:cubicBezTo>
                    <a:pt x="1127" y="17860"/>
                    <a:pt x="-9112" y="-4816"/>
                    <a:pt x="-6918" y="-4816"/>
                  </a:cubicBezTo>
                  <a:cubicBezTo>
                    <a:pt x="-4724" y="-4816"/>
                    <a:pt x="9903" y="22249"/>
                    <a:pt x="26725" y="55898"/>
                  </a:cubicBezTo>
                  <a:cubicBezTo>
                    <a:pt x="43547" y="88814"/>
                    <a:pt x="66951" y="126852"/>
                    <a:pt x="79384" y="140018"/>
                  </a:cubicBezTo>
                  <a:cubicBezTo>
                    <a:pt x="91817" y="152453"/>
                    <a:pt x="99862" y="163426"/>
                    <a:pt x="97668" y="163426"/>
                  </a:cubicBezTo>
                  <a:cubicBezTo>
                    <a:pt x="94743" y="163426"/>
                    <a:pt x="90355" y="159768"/>
                    <a:pt x="88160" y="1561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3" name="Google Shape;1653;p60"/>
            <p:cNvSpPr/>
            <p:nvPr/>
          </p:nvSpPr>
          <p:spPr>
            <a:xfrm rot="10800000" flipH="1">
              <a:off x="4699349" y="2644118"/>
              <a:ext cx="28709" cy="13166"/>
            </a:xfrm>
            <a:custGeom>
              <a:avLst/>
              <a:gdLst/>
              <a:ahLst/>
              <a:cxnLst/>
              <a:rect l="l" t="t" r="r" b="b"/>
              <a:pathLst>
                <a:path w="28709" h="13166" extrusionOk="0">
                  <a:moveTo>
                    <a:pt x="-5342" y="1664"/>
                  </a:moveTo>
                  <a:cubicBezTo>
                    <a:pt x="-3148" y="-1993"/>
                    <a:pt x="2703" y="-4919"/>
                    <a:pt x="8554" y="-4919"/>
                  </a:cubicBezTo>
                  <a:cubicBezTo>
                    <a:pt x="14405" y="-4919"/>
                    <a:pt x="20256" y="-1993"/>
                    <a:pt x="22450" y="1664"/>
                  </a:cubicBezTo>
                  <a:cubicBezTo>
                    <a:pt x="24644" y="5322"/>
                    <a:pt x="18793" y="8248"/>
                    <a:pt x="8554" y="8248"/>
                  </a:cubicBezTo>
                  <a:cubicBezTo>
                    <a:pt x="-1685" y="8248"/>
                    <a:pt x="-7536" y="5322"/>
                    <a:pt x="-5342" y="16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4" name="Google Shape;1654;p60"/>
            <p:cNvSpPr/>
            <p:nvPr/>
          </p:nvSpPr>
          <p:spPr>
            <a:xfrm rot="10800000" flipH="1">
              <a:off x="6297127" y="2651310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758" y="19040"/>
                  </a:moveTo>
                  <a:cubicBezTo>
                    <a:pt x="-7758" y="15383"/>
                    <a:pt x="-4101" y="6605"/>
                    <a:pt x="-444" y="753"/>
                  </a:cubicBezTo>
                  <a:cubicBezTo>
                    <a:pt x="3213" y="-5099"/>
                    <a:pt x="6869" y="-6562"/>
                    <a:pt x="6869" y="-2904"/>
                  </a:cubicBezTo>
                  <a:cubicBezTo>
                    <a:pt x="6869" y="1485"/>
                    <a:pt x="3213" y="9531"/>
                    <a:pt x="-444" y="15383"/>
                  </a:cubicBezTo>
                  <a:cubicBezTo>
                    <a:pt x="-4101" y="21235"/>
                    <a:pt x="-7758" y="23429"/>
                    <a:pt x="-7758" y="190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5" name="Google Shape;1655;p60"/>
            <p:cNvSpPr/>
            <p:nvPr/>
          </p:nvSpPr>
          <p:spPr>
            <a:xfrm rot="10800000" flipH="1">
              <a:off x="6322426" y="2651959"/>
              <a:ext cx="59929" cy="31751"/>
            </a:xfrm>
            <a:custGeom>
              <a:avLst/>
              <a:gdLst/>
              <a:ahLst/>
              <a:cxnLst/>
              <a:rect l="l" t="t" r="r" b="b"/>
              <a:pathLst>
                <a:path w="59929" h="31751" extrusionOk="0">
                  <a:moveTo>
                    <a:pt x="33439" y="23728"/>
                  </a:moveTo>
                  <a:cubicBezTo>
                    <a:pt x="32708" y="19339"/>
                    <a:pt x="21737" y="13488"/>
                    <a:pt x="9304" y="12025"/>
                  </a:cubicBezTo>
                  <a:cubicBezTo>
                    <a:pt x="-14100" y="9099"/>
                    <a:pt x="-14100" y="9099"/>
                    <a:pt x="12961" y="8367"/>
                  </a:cubicBezTo>
                  <a:cubicBezTo>
                    <a:pt x="27588" y="7636"/>
                    <a:pt x="40021" y="3247"/>
                    <a:pt x="40021" y="-1142"/>
                  </a:cubicBezTo>
                  <a:cubicBezTo>
                    <a:pt x="40021" y="-4800"/>
                    <a:pt x="43678" y="-6263"/>
                    <a:pt x="48067" y="-3337"/>
                  </a:cubicBezTo>
                  <a:cubicBezTo>
                    <a:pt x="53186" y="-411"/>
                    <a:pt x="53186" y="3247"/>
                    <a:pt x="49529" y="6173"/>
                  </a:cubicBezTo>
                  <a:cubicBezTo>
                    <a:pt x="45141" y="8367"/>
                    <a:pt x="40021" y="15682"/>
                    <a:pt x="37827" y="21534"/>
                  </a:cubicBezTo>
                  <a:cubicBezTo>
                    <a:pt x="35633" y="27386"/>
                    <a:pt x="33439" y="28849"/>
                    <a:pt x="33439" y="237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6" name="Google Shape;1656;p60"/>
            <p:cNvSpPr/>
            <p:nvPr/>
          </p:nvSpPr>
          <p:spPr>
            <a:xfrm rot="10800000" flipH="1">
              <a:off x="6465343" y="2649686"/>
              <a:ext cx="47876" cy="95376"/>
            </a:xfrm>
            <a:custGeom>
              <a:avLst/>
              <a:gdLst/>
              <a:ahLst/>
              <a:cxnLst/>
              <a:rect l="l" t="t" r="r" b="b"/>
              <a:pathLst>
                <a:path w="47876" h="95376" extrusionOk="0">
                  <a:moveTo>
                    <a:pt x="-7985" y="87318"/>
                  </a:moveTo>
                  <a:cubicBezTo>
                    <a:pt x="-7985" y="80003"/>
                    <a:pt x="35897" y="-4849"/>
                    <a:pt x="39554" y="-4849"/>
                  </a:cubicBezTo>
                  <a:cubicBezTo>
                    <a:pt x="41748" y="-4849"/>
                    <a:pt x="32971" y="15633"/>
                    <a:pt x="20538" y="41235"/>
                  </a:cubicBezTo>
                  <a:cubicBezTo>
                    <a:pt x="-3597" y="88781"/>
                    <a:pt x="-7985" y="96096"/>
                    <a:pt x="-7985" y="873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7" name="Google Shape;1657;p60"/>
            <p:cNvSpPr/>
            <p:nvPr/>
          </p:nvSpPr>
          <p:spPr>
            <a:xfrm rot="10800000" flipH="1">
              <a:off x="5342993" y="2661544"/>
              <a:ext cx="39766" cy="27214"/>
            </a:xfrm>
            <a:custGeom>
              <a:avLst/>
              <a:gdLst/>
              <a:ahLst/>
              <a:cxnLst/>
              <a:rect l="l" t="t" r="r" b="b"/>
              <a:pathLst>
                <a:path w="39766" h="27214" extrusionOk="0">
                  <a:moveTo>
                    <a:pt x="5526" y="17083"/>
                  </a:moveTo>
                  <a:cubicBezTo>
                    <a:pt x="-8370" y="-1205"/>
                    <a:pt x="-11296" y="-12908"/>
                    <a:pt x="1869" y="1721"/>
                  </a:cubicBezTo>
                  <a:cubicBezTo>
                    <a:pt x="9183" y="9768"/>
                    <a:pt x="19422" y="15620"/>
                    <a:pt x="24542" y="13425"/>
                  </a:cubicBezTo>
                  <a:cubicBezTo>
                    <a:pt x="36975" y="9768"/>
                    <a:pt x="35512" y="17083"/>
                    <a:pt x="23079" y="21471"/>
                  </a:cubicBezTo>
                  <a:cubicBezTo>
                    <a:pt x="17228" y="23666"/>
                    <a:pt x="9183" y="21471"/>
                    <a:pt x="5526" y="170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8" name="Google Shape;1658;p60"/>
            <p:cNvSpPr/>
            <p:nvPr/>
          </p:nvSpPr>
          <p:spPr>
            <a:xfrm rot="10800000" flipH="1">
              <a:off x="6121598" y="2658625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542" y="19051"/>
                  </a:moveTo>
                  <a:cubicBezTo>
                    <a:pt x="-7542" y="15394"/>
                    <a:pt x="-3885" y="6616"/>
                    <a:pt x="-228" y="764"/>
                  </a:cubicBezTo>
                  <a:cubicBezTo>
                    <a:pt x="3429" y="-5088"/>
                    <a:pt x="7085" y="-6551"/>
                    <a:pt x="7085" y="-2893"/>
                  </a:cubicBezTo>
                  <a:cubicBezTo>
                    <a:pt x="7085" y="1496"/>
                    <a:pt x="3429" y="9542"/>
                    <a:pt x="-228" y="15394"/>
                  </a:cubicBezTo>
                  <a:cubicBezTo>
                    <a:pt x="-3885" y="21246"/>
                    <a:pt x="-7542" y="23440"/>
                    <a:pt x="-7542" y="190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9" name="Google Shape;1659;p60"/>
            <p:cNvSpPr/>
            <p:nvPr/>
          </p:nvSpPr>
          <p:spPr>
            <a:xfrm rot="10800000" flipH="1">
              <a:off x="6183166" y="2657409"/>
              <a:ext cx="18264" cy="55825"/>
            </a:xfrm>
            <a:custGeom>
              <a:avLst/>
              <a:gdLst/>
              <a:ahLst/>
              <a:cxnLst/>
              <a:rect l="l" t="t" r="r" b="b"/>
              <a:pathLst>
                <a:path w="18264" h="55825" extrusionOk="0">
                  <a:moveTo>
                    <a:pt x="-2633" y="40842"/>
                  </a:moveTo>
                  <a:cubicBezTo>
                    <a:pt x="-9947" y="32064"/>
                    <a:pt x="-9216" y="25481"/>
                    <a:pt x="-439" y="9388"/>
                  </a:cubicBezTo>
                  <a:cubicBezTo>
                    <a:pt x="5412" y="-1584"/>
                    <a:pt x="10531" y="-7436"/>
                    <a:pt x="10531" y="-3778"/>
                  </a:cubicBezTo>
                  <a:cubicBezTo>
                    <a:pt x="11263" y="611"/>
                    <a:pt x="8337" y="8657"/>
                    <a:pt x="4680" y="13777"/>
                  </a:cubicBezTo>
                  <a:cubicBezTo>
                    <a:pt x="292" y="20361"/>
                    <a:pt x="292" y="29870"/>
                    <a:pt x="4680" y="37916"/>
                  </a:cubicBezTo>
                  <a:cubicBezTo>
                    <a:pt x="13457" y="54009"/>
                    <a:pt x="9069" y="55472"/>
                    <a:pt x="-2633" y="408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0" name="Google Shape;1660;p60"/>
            <p:cNvSpPr/>
            <p:nvPr/>
          </p:nvSpPr>
          <p:spPr>
            <a:xfrm rot="10800000" flipH="1">
              <a:off x="4988824" y="2664599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3223" y="3096"/>
                  </a:moveTo>
                  <a:cubicBezTo>
                    <a:pt x="-9942" y="-7144"/>
                    <a:pt x="-9942" y="-7144"/>
                    <a:pt x="7611" y="902"/>
                  </a:cubicBezTo>
                  <a:cubicBezTo>
                    <a:pt x="30284" y="11143"/>
                    <a:pt x="33941" y="14800"/>
                    <a:pt x="25164" y="14800"/>
                  </a:cubicBezTo>
                  <a:cubicBezTo>
                    <a:pt x="20776" y="14800"/>
                    <a:pt x="11268" y="9680"/>
                    <a:pt x="3223" y="3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1" name="Google Shape;1661;p60"/>
            <p:cNvSpPr/>
            <p:nvPr/>
          </p:nvSpPr>
          <p:spPr>
            <a:xfrm rot="10800000" flipH="1">
              <a:off x="5999723" y="2672766"/>
              <a:ext cx="47973" cy="39759"/>
            </a:xfrm>
            <a:custGeom>
              <a:avLst/>
              <a:gdLst/>
              <a:ahLst/>
              <a:cxnLst/>
              <a:rect l="l" t="t" r="r" b="b"/>
              <a:pathLst>
                <a:path w="47973" h="39759" extrusionOk="0">
                  <a:moveTo>
                    <a:pt x="12069" y="13079"/>
                  </a:moveTo>
                  <a:cubicBezTo>
                    <a:pt x="-13529" y="-9597"/>
                    <a:pt x="-13529" y="-9597"/>
                    <a:pt x="9875" y="6496"/>
                  </a:cubicBezTo>
                  <a:cubicBezTo>
                    <a:pt x="23040" y="14542"/>
                    <a:pt x="35473" y="24783"/>
                    <a:pt x="37668" y="28441"/>
                  </a:cubicBezTo>
                  <a:cubicBezTo>
                    <a:pt x="44981" y="40144"/>
                    <a:pt x="39130" y="36487"/>
                    <a:pt x="12069" y="130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2" name="Google Shape;1662;p60"/>
            <p:cNvSpPr/>
            <p:nvPr/>
          </p:nvSpPr>
          <p:spPr>
            <a:xfrm rot="10800000" flipH="1">
              <a:off x="5107447" y="2679229"/>
              <a:ext cx="17023" cy="14629"/>
            </a:xfrm>
            <a:custGeom>
              <a:avLst/>
              <a:gdLst/>
              <a:ahLst/>
              <a:cxnLst/>
              <a:rect l="l" t="t" r="r" b="b"/>
              <a:pathLst>
                <a:path w="17023" h="14629" extrusionOk="0">
                  <a:moveTo>
                    <a:pt x="-5097" y="2450"/>
                  </a:moveTo>
                  <a:cubicBezTo>
                    <a:pt x="-2903" y="-1208"/>
                    <a:pt x="2948" y="-4865"/>
                    <a:pt x="6605" y="-4865"/>
                  </a:cubicBezTo>
                  <a:cubicBezTo>
                    <a:pt x="10993" y="-4865"/>
                    <a:pt x="11724" y="-1208"/>
                    <a:pt x="9530" y="2450"/>
                  </a:cubicBezTo>
                  <a:cubicBezTo>
                    <a:pt x="7336" y="6839"/>
                    <a:pt x="1485" y="9765"/>
                    <a:pt x="-2172" y="9765"/>
                  </a:cubicBezTo>
                  <a:cubicBezTo>
                    <a:pt x="-6560" y="9765"/>
                    <a:pt x="-7292" y="6839"/>
                    <a:pt x="-5097" y="24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3" name="Google Shape;1663;p60"/>
            <p:cNvSpPr/>
            <p:nvPr/>
          </p:nvSpPr>
          <p:spPr>
            <a:xfrm rot="10800000" flipH="1">
              <a:off x="4962072" y="2689329"/>
              <a:ext cx="23769" cy="11843"/>
            </a:xfrm>
            <a:custGeom>
              <a:avLst/>
              <a:gdLst/>
              <a:ahLst/>
              <a:cxnLst/>
              <a:rect l="l" t="t" r="r" b="b"/>
              <a:pathLst>
                <a:path w="23769" h="11843" extrusionOk="0">
                  <a:moveTo>
                    <a:pt x="-5091" y="1731"/>
                  </a:moveTo>
                  <a:cubicBezTo>
                    <a:pt x="-2897" y="-1926"/>
                    <a:pt x="3685" y="-4852"/>
                    <a:pt x="10268" y="-4852"/>
                  </a:cubicBezTo>
                  <a:cubicBezTo>
                    <a:pt x="24164" y="-4852"/>
                    <a:pt x="16850" y="4657"/>
                    <a:pt x="1491" y="6852"/>
                  </a:cubicBezTo>
                  <a:cubicBezTo>
                    <a:pt x="-4360" y="7583"/>
                    <a:pt x="-8017" y="5389"/>
                    <a:pt x="-5091" y="17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4" name="Google Shape;1664;p60"/>
            <p:cNvSpPr/>
            <p:nvPr/>
          </p:nvSpPr>
          <p:spPr>
            <a:xfrm rot="10800000" flipH="1">
              <a:off x="5083905" y="2688217"/>
              <a:ext cx="18058" cy="12340"/>
            </a:xfrm>
            <a:custGeom>
              <a:avLst/>
              <a:gdLst/>
              <a:ahLst/>
              <a:cxnLst/>
              <a:rect l="l" t="t" r="r" b="b"/>
              <a:pathLst>
                <a:path w="18058" h="12340" extrusionOk="0">
                  <a:moveTo>
                    <a:pt x="-2006" y="1115"/>
                  </a:moveTo>
                  <a:cubicBezTo>
                    <a:pt x="3113" y="-4006"/>
                    <a:pt x="8964" y="-6200"/>
                    <a:pt x="11159" y="-4006"/>
                  </a:cubicBezTo>
                  <a:cubicBezTo>
                    <a:pt x="13353" y="-1811"/>
                    <a:pt x="9696" y="2577"/>
                    <a:pt x="2382" y="4772"/>
                  </a:cubicBezTo>
                  <a:cubicBezTo>
                    <a:pt x="-7857" y="9161"/>
                    <a:pt x="-8588" y="8429"/>
                    <a:pt x="-2006" y="11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5" name="Google Shape;1665;p60"/>
            <p:cNvSpPr/>
            <p:nvPr/>
          </p:nvSpPr>
          <p:spPr>
            <a:xfrm rot="10800000" flipH="1">
              <a:off x="6417451" y="2691056"/>
              <a:ext cx="130718" cy="203629"/>
            </a:xfrm>
            <a:custGeom>
              <a:avLst/>
              <a:gdLst/>
              <a:ahLst/>
              <a:cxnLst/>
              <a:rect l="l" t="t" r="r" b="b"/>
              <a:pathLst>
                <a:path w="130718" h="203629" extrusionOk="0">
                  <a:moveTo>
                    <a:pt x="3346" y="197585"/>
                  </a:moveTo>
                  <a:cubicBezTo>
                    <a:pt x="3346" y="191733"/>
                    <a:pt x="-311" y="190270"/>
                    <a:pt x="-5431" y="193196"/>
                  </a:cubicBezTo>
                  <a:cubicBezTo>
                    <a:pt x="-10550" y="196122"/>
                    <a:pt x="-7625" y="190270"/>
                    <a:pt x="420" y="180760"/>
                  </a:cubicBezTo>
                  <a:cubicBezTo>
                    <a:pt x="9197" y="171251"/>
                    <a:pt x="27481" y="140529"/>
                    <a:pt x="42109" y="112001"/>
                  </a:cubicBezTo>
                  <a:cubicBezTo>
                    <a:pt x="76483" y="43242"/>
                    <a:pt x="94036" y="13251"/>
                    <a:pt x="99887" y="13251"/>
                  </a:cubicBezTo>
                  <a:cubicBezTo>
                    <a:pt x="102813" y="13251"/>
                    <a:pt x="104276" y="8862"/>
                    <a:pt x="102813" y="4473"/>
                  </a:cubicBezTo>
                  <a:cubicBezTo>
                    <a:pt x="102081" y="-647"/>
                    <a:pt x="102081" y="-2110"/>
                    <a:pt x="104276" y="815"/>
                  </a:cubicBezTo>
                  <a:cubicBezTo>
                    <a:pt x="105738" y="3741"/>
                    <a:pt x="112321" y="2278"/>
                    <a:pt x="118903" y="-2842"/>
                  </a:cubicBezTo>
                  <a:cubicBezTo>
                    <a:pt x="126217" y="-7962"/>
                    <a:pt x="122560" y="-2110"/>
                    <a:pt x="112321" y="9593"/>
                  </a:cubicBezTo>
                  <a:cubicBezTo>
                    <a:pt x="101350" y="22028"/>
                    <a:pt x="83066" y="51288"/>
                    <a:pt x="70632" y="75427"/>
                  </a:cubicBezTo>
                  <a:cubicBezTo>
                    <a:pt x="22362" y="172714"/>
                    <a:pt x="3346" y="206362"/>
                    <a:pt x="3346" y="1975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6" name="Google Shape;1666;p60"/>
            <p:cNvSpPr/>
            <p:nvPr/>
          </p:nvSpPr>
          <p:spPr>
            <a:xfrm rot="10800000" flipH="1">
              <a:off x="5001958" y="2695181"/>
              <a:ext cx="77152" cy="15360"/>
            </a:xfrm>
            <a:custGeom>
              <a:avLst/>
              <a:gdLst/>
              <a:ahLst/>
              <a:cxnLst/>
              <a:rect l="l" t="t" r="r" b="b"/>
              <a:pathLst>
                <a:path w="77152" h="15360" extrusionOk="0">
                  <a:moveTo>
                    <a:pt x="20033" y="4528"/>
                  </a:moveTo>
                  <a:cubicBezTo>
                    <a:pt x="-10684" y="870"/>
                    <a:pt x="-12878" y="-593"/>
                    <a:pt x="5406" y="-2787"/>
                  </a:cubicBezTo>
                  <a:cubicBezTo>
                    <a:pt x="36124" y="-7908"/>
                    <a:pt x="75618" y="-2787"/>
                    <a:pt x="70498" y="5259"/>
                  </a:cubicBezTo>
                  <a:cubicBezTo>
                    <a:pt x="68304" y="8916"/>
                    <a:pt x="64647" y="11111"/>
                    <a:pt x="61722" y="10379"/>
                  </a:cubicBezTo>
                  <a:cubicBezTo>
                    <a:pt x="58796" y="10379"/>
                    <a:pt x="40512" y="7454"/>
                    <a:pt x="20033" y="45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7" name="Google Shape;1667;p60"/>
            <p:cNvSpPr/>
            <p:nvPr/>
          </p:nvSpPr>
          <p:spPr>
            <a:xfrm rot="10800000" flipH="1">
              <a:off x="5158115" y="2694870"/>
              <a:ext cx="56101" cy="40305"/>
            </a:xfrm>
            <a:custGeom>
              <a:avLst/>
              <a:gdLst/>
              <a:ahLst/>
              <a:cxnLst/>
              <a:rect l="l" t="t" r="r" b="b"/>
              <a:pathLst>
                <a:path w="56101" h="40305" extrusionOk="0">
                  <a:moveTo>
                    <a:pt x="22405" y="18939"/>
                  </a:moveTo>
                  <a:cubicBezTo>
                    <a:pt x="-11238" y="-5200"/>
                    <a:pt x="-16358" y="-12515"/>
                    <a:pt x="12166" y="4309"/>
                  </a:cubicBezTo>
                  <a:cubicBezTo>
                    <a:pt x="26062" y="11624"/>
                    <a:pt x="39958" y="22596"/>
                    <a:pt x="44346" y="27717"/>
                  </a:cubicBezTo>
                  <a:cubicBezTo>
                    <a:pt x="55317" y="40152"/>
                    <a:pt x="50197" y="37958"/>
                    <a:pt x="22405" y="189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8" name="Google Shape;1668;p60"/>
            <p:cNvSpPr/>
            <p:nvPr/>
          </p:nvSpPr>
          <p:spPr>
            <a:xfrm rot="10800000" flipH="1">
              <a:off x="6145593" y="2694992"/>
              <a:ext cx="31779" cy="50070"/>
            </a:xfrm>
            <a:custGeom>
              <a:avLst/>
              <a:gdLst/>
              <a:ahLst/>
              <a:cxnLst/>
              <a:rect l="l" t="t" r="r" b="b"/>
              <a:pathLst>
                <a:path w="31779" h="50070" extrusionOk="0">
                  <a:moveTo>
                    <a:pt x="11574" y="31028"/>
                  </a:moveTo>
                  <a:cubicBezTo>
                    <a:pt x="5723" y="19324"/>
                    <a:pt x="2066" y="17861"/>
                    <a:pt x="-2322" y="24445"/>
                  </a:cubicBezTo>
                  <a:cubicBezTo>
                    <a:pt x="-5979" y="30297"/>
                    <a:pt x="-8173" y="26639"/>
                    <a:pt x="-7442" y="14935"/>
                  </a:cubicBezTo>
                  <a:lnTo>
                    <a:pt x="-5979" y="-4815"/>
                  </a:lnTo>
                  <a:lnTo>
                    <a:pt x="5723" y="11278"/>
                  </a:lnTo>
                  <a:cubicBezTo>
                    <a:pt x="14499" y="22982"/>
                    <a:pt x="18888" y="24445"/>
                    <a:pt x="21082" y="16398"/>
                  </a:cubicBezTo>
                  <a:cubicBezTo>
                    <a:pt x="23276" y="10547"/>
                    <a:pt x="24738" y="14935"/>
                    <a:pt x="24007" y="25908"/>
                  </a:cubicBezTo>
                  <a:cubicBezTo>
                    <a:pt x="23276" y="50778"/>
                    <a:pt x="22544" y="50778"/>
                    <a:pt x="11574" y="310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60"/>
            <p:cNvSpPr/>
            <p:nvPr/>
          </p:nvSpPr>
          <p:spPr>
            <a:xfrm rot="10800000" flipH="1">
              <a:off x="4929458" y="2701173"/>
              <a:ext cx="29300" cy="36620"/>
            </a:xfrm>
            <a:custGeom>
              <a:avLst/>
              <a:gdLst/>
              <a:ahLst/>
              <a:cxnLst/>
              <a:rect l="l" t="t" r="r" b="b"/>
              <a:pathLst>
                <a:path w="29300" h="36620" extrusionOk="0">
                  <a:moveTo>
                    <a:pt x="12200" y="24490"/>
                  </a:moveTo>
                  <a:cubicBezTo>
                    <a:pt x="9275" y="20101"/>
                    <a:pt x="4155" y="18638"/>
                    <a:pt x="498" y="20832"/>
                  </a:cubicBezTo>
                  <a:cubicBezTo>
                    <a:pt x="-3159" y="23758"/>
                    <a:pt x="-6084" y="19369"/>
                    <a:pt x="-6084" y="12786"/>
                  </a:cubicBezTo>
                  <a:cubicBezTo>
                    <a:pt x="-6084" y="5471"/>
                    <a:pt x="-3890" y="2545"/>
                    <a:pt x="-964" y="4740"/>
                  </a:cubicBezTo>
                  <a:cubicBezTo>
                    <a:pt x="1230" y="7666"/>
                    <a:pt x="8543" y="5471"/>
                    <a:pt x="15126" y="351"/>
                  </a:cubicBezTo>
                  <a:cubicBezTo>
                    <a:pt x="25365" y="-6964"/>
                    <a:pt x="25365" y="-6964"/>
                    <a:pt x="18051" y="3277"/>
                  </a:cubicBezTo>
                  <a:cubicBezTo>
                    <a:pt x="10738" y="12055"/>
                    <a:pt x="10738" y="16443"/>
                    <a:pt x="17320" y="23027"/>
                  </a:cubicBezTo>
                  <a:cubicBezTo>
                    <a:pt x="22440" y="28147"/>
                    <a:pt x="23902" y="31805"/>
                    <a:pt x="21708" y="31805"/>
                  </a:cubicBezTo>
                  <a:cubicBezTo>
                    <a:pt x="18783" y="31805"/>
                    <a:pt x="14394" y="28147"/>
                    <a:pt x="12200" y="244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0" name="Google Shape;1670;p60"/>
            <p:cNvSpPr/>
            <p:nvPr/>
          </p:nvSpPr>
          <p:spPr>
            <a:xfrm rot="10800000" flipH="1">
              <a:off x="5106651" y="2701173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650" y="2483"/>
                  </a:moveTo>
                  <a:cubicBezTo>
                    <a:pt x="-6501" y="-1175"/>
                    <a:pt x="-7963" y="-4832"/>
                    <a:pt x="-4307" y="-4832"/>
                  </a:cubicBezTo>
                  <a:cubicBezTo>
                    <a:pt x="82" y="-4832"/>
                    <a:pt x="8127" y="-1175"/>
                    <a:pt x="13978" y="2483"/>
                  </a:cubicBezTo>
                  <a:cubicBezTo>
                    <a:pt x="19829" y="6140"/>
                    <a:pt x="22023" y="9798"/>
                    <a:pt x="17635" y="9798"/>
                  </a:cubicBezTo>
                  <a:cubicBezTo>
                    <a:pt x="13978" y="9798"/>
                    <a:pt x="5201" y="6140"/>
                    <a:pt x="-650" y="24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1" name="Google Shape;1671;p60"/>
            <p:cNvSpPr/>
            <p:nvPr/>
          </p:nvSpPr>
          <p:spPr>
            <a:xfrm rot="10800000" flipH="1">
              <a:off x="5284221" y="2703031"/>
              <a:ext cx="58463" cy="82263"/>
            </a:xfrm>
            <a:custGeom>
              <a:avLst/>
              <a:gdLst/>
              <a:ahLst/>
              <a:cxnLst/>
              <a:rect l="l" t="t" r="r" b="b"/>
              <a:pathLst>
                <a:path w="58463" h="82263" extrusionOk="0">
                  <a:moveTo>
                    <a:pt x="29984" y="58129"/>
                  </a:moveTo>
                  <a:cubicBezTo>
                    <a:pt x="17550" y="33259"/>
                    <a:pt x="12431" y="31064"/>
                    <a:pt x="-2928" y="44963"/>
                  </a:cubicBezTo>
                  <a:cubicBezTo>
                    <a:pt x="-8779" y="49351"/>
                    <a:pt x="-7316" y="46425"/>
                    <a:pt x="-3" y="37648"/>
                  </a:cubicBezTo>
                  <a:cubicBezTo>
                    <a:pt x="7311" y="28870"/>
                    <a:pt x="10968" y="17898"/>
                    <a:pt x="8042" y="12046"/>
                  </a:cubicBezTo>
                  <a:cubicBezTo>
                    <a:pt x="3654" y="4731"/>
                    <a:pt x="4386" y="3999"/>
                    <a:pt x="11699" y="11314"/>
                  </a:cubicBezTo>
                  <a:cubicBezTo>
                    <a:pt x="19744" y="18629"/>
                    <a:pt x="24864" y="17898"/>
                    <a:pt x="36566" y="7657"/>
                  </a:cubicBezTo>
                  <a:lnTo>
                    <a:pt x="51925" y="-4778"/>
                  </a:lnTo>
                  <a:lnTo>
                    <a:pt x="37297" y="12046"/>
                  </a:lnTo>
                  <a:cubicBezTo>
                    <a:pt x="23401" y="28870"/>
                    <a:pt x="23401" y="30333"/>
                    <a:pt x="35835" y="51546"/>
                  </a:cubicBezTo>
                  <a:cubicBezTo>
                    <a:pt x="43148" y="63981"/>
                    <a:pt x="47537" y="75685"/>
                    <a:pt x="45342" y="77148"/>
                  </a:cubicBezTo>
                  <a:cubicBezTo>
                    <a:pt x="43880" y="79342"/>
                    <a:pt x="36566" y="70564"/>
                    <a:pt x="29984" y="58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2" name="Google Shape;1672;p60"/>
            <p:cNvSpPr/>
            <p:nvPr/>
          </p:nvSpPr>
          <p:spPr>
            <a:xfrm rot="10800000" flipH="1">
              <a:off x="5605876" y="2709951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4615" y="-3729"/>
                  </a:moveTo>
                  <a:cubicBezTo>
                    <a:pt x="-226" y="-5192"/>
                    <a:pt x="8550" y="-5192"/>
                    <a:pt x="13670" y="-3729"/>
                  </a:cubicBezTo>
                  <a:cubicBezTo>
                    <a:pt x="18058" y="-1535"/>
                    <a:pt x="14401" y="-72"/>
                    <a:pt x="4162" y="-72"/>
                  </a:cubicBezTo>
                  <a:cubicBezTo>
                    <a:pt x="-6077" y="-72"/>
                    <a:pt x="-9734" y="-1535"/>
                    <a:pt x="-4615" y="-37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3" name="Google Shape;1673;p60"/>
            <p:cNvSpPr/>
            <p:nvPr/>
          </p:nvSpPr>
          <p:spPr>
            <a:xfrm rot="10800000" flipH="1">
              <a:off x="4676594" y="2717997"/>
              <a:ext cx="70952" cy="43835"/>
            </a:xfrm>
            <a:custGeom>
              <a:avLst/>
              <a:gdLst/>
              <a:ahLst/>
              <a:cxnLst/>
              <a:rect l="l" t="t" r="r" b="b"/>
              <a:pathLst>
                <a:path w="70952" h="43835" extrusionOk="0">
                  <a:moveTo>
                    <a:pt x="-4527" y="34662"/>
                  </a:moveTo>
                  <a:cubicBezTo>
                    <a:pt x="-7453" y="30273"/>
                    <a:pt x="-5258" y="26615"/>
                    <a:pt x="1324" y="26615"/>
                  </a:cubicBezTo>
                  <a:cubicBezTo>
                    <a:pt x="7175" y="26615"/>
                    <a:pt x="22534" y="17837"/>
                    <a:pt x="36430" y="6865"/>
                  </a:cubicBezTo>
                  <a:cubicBezTo>
                    <a:pt x="53251" y="-7033"/>
                    <a:pt x="56177" y="-8496"/>
                    <a:pt x="47400" y="2476"/>
                  </a:cubicBezTo>
                  <a:cubicBezTo>
                    <a:pt x="34236" y="17837"/>
                    <a:pt x="34236" y="18569"/>
                    <a:pt x="54714" y="21495"/>
                  </a:cubicBezTo>
                  <a:cubicBezTo>
                    <a:pt x="70804" y="23689"/>
                    <a:pt x="68610" y="24421"/>
                    <a:pt x="45938" y="25884"/>
                  </a:cubicBezTo>
                  <a:cubicBezTo>
                    <a:pt x="29116" y="25884"/>
                    <a:pt x="12294" y="30273"/>
                    <a:pt x="7906" y="34662"/>
                  </a:cubicBezTo>
                  <a:cubicBezTo>
                    <a:pt x="2055" y="40513"/>
                    <a:pt x="-1602" y="40513"/>
                    <a:pt x="-4527" y="346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4" name="Google Shape;1674;p60"/>
            <p:cNvSpPr/>
            <p:nvPr/>
          </p:nvSpPr>
          <p:spPr>
            <a:xfrm rot="10800000" flipH="1">
              <a:off x="4995986" y="2716154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3370" y="3584"/>
                  </a:moveTo>
                  <a:cubicBezTo>
                    <a:pt x="-9795" y="-6657"/>
                    <a:pt x="-9795" y="-7389"/>
                    <a:pt x="6295" y="658"/>
                  </a:cubicBezTo>
                  <a:cubicBezTo>
                    <a:pt x="15072" y="5047"/>
                    <a:pt x="22386" y="10167"/>
                    <a:pt x="22386" y="11630"/>
                  </a:cubicBezTo>
                  <a:cubicBezTo>
                    <a:pt x="22386" y="17482"/>
                    <a:pt x="18729" y="16019"/>
                    <a:pt x="3370" y="35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5" name="Google Shape;1675;p60"/>
            <p:cNvSpPr/>
            <p:nvPr/>
          </p:nvSpPr>
          <p:spPr>
            <a:xfrm rot="10800000" flipH="1">
              <a:off x="5444348" y="2715803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5983" y="-688"/>
                  </a:moveTo>
                  <a:cubicBezTo>
                    <a:pt x="-8177" y="-5077"/>
                    <a:pt x="-5251" y="-5809"/>
                    <a:pt x="600" y="-3614"/>
                  </a:cubicBezTo>
                  <a:cubicBezTo>
                    <a:pt x="13764" y="1506"/>
                    <a:pt x="15958" y="6627"/>
                    <a:pt x="5719" y="6627"/>
                  </a:cubicBezTo>
                  <a:cubicBezTo>
                    <a:pt x="1331" y="6627"/>
                    <a:pt x="-3789" y="3701"/>
                    <a:pt x="-5983" y="-6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6" name="Google Shape;1676;p60"/>
            <p:cNvSpPr/>
            <p:nvPr/>
          </p:nvSpPr>
          <p:spPr>
            <a:xfrm rot="10800000" flipH="1">
              <a:off x="6516539" y="2717143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8028" y="19139"/>
                  </a:moveTo>
                  <a:cubicBezTo>
                    <a:pt x="-8028" y="15482"/>
                    <a:pt x="-4371" y="6704"/>
                    <a:pt x="-714" y="852"/>
                  </a:cubicBezTo>
                  <a:cubicBezTo>
                    <a:pt x="2943" y="-5000"/>
                    <a:pt x="6599" y="-6463"/>
                    <a:pt x="6599" y="-2805"/>
                  </a:cubicBezTo>
                  <a:cubicBezTo>
                    <a:pt x="6599" y="1584"/>
                    <a:pt x="2943" y="9630"/>
                    <a:pt x="-714" y="15482"/>
                  </a:cubicBezTo>
                  <a:cubicBezTo>
                    <a:pt x="-4371" y="21334"/>
                    <a:pt x="-8028" y="23528"/>
                    <a:pt x="-8028" y="191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7" name="Google Shape;1677;p60"/>
            <p:cNvSpPr/>
            <p:nvPr/>
          </p:nvSpPr>
          <p:spPr>
            <a:xfrm rot="10800000" flipH="1">
              <a:off x="4996402" y="2723849"/>
              <a:ext cx="83955" cy="43157"/>
            </a:xfrm>
            <a:custGeom>
              <a:avLst/>
              <a:gdLst/>
              <a:ahLst/>
              <a:cxnLst/>
              <a:rect l="l" t="t" r="r" b="b"/>
              <a:pathLst>
                <a:path w="83955" h="43157" extrusionOk="0">
                  <a:moveTo>
                    <a:pt x="36562" y="21557"/>
                  </a:moveTo>
                  <a:cubicBezTo>
                    <a:pt x="18278" y="12048"/>
                    <a:pt x="725" y="5464"/>
                    <a:pt x="-2932" y="8390"/>
                  </a:cubicBezTo>
                  <a:cubicBezTo>
                    <a:pt x="-6589" y="10585"/>
                    <a:pt x="-7320" y="8390"/>
                    <a:pt x="-4395" y="4001"/>
                  </a:cubicBezTo>
                  <a:cubicBezTo>
                    <a:pt x="-1469" y="-1119"/>
                    <a:pt x="8038" y="-4776"/>
                    <a:pt x="16084" y="-4776"/>
                  </a:cubicBezTo>
                  <a:cubicBezTo>
                    <a:pt x="24860" y="-4776"/>
                    <a:pt x="29248" y="-2582"/>
                    <a:pt x="26323" y="344"/>
                  </a:cubicBezTo>
                  <a:cubicBezTo>
                    <a:pt x="23397" y="3270"/>
                    <a:pt x="35099" y="12779"/>
                    <a:pt x="52652" y="22288"/>
                  </a:cubicBezTo>
                  <a:cubicBezTo>
                    <a:pt x="70205" y="31066"/>
                    <a:pt x="81176" y="38381"/>
                    <a:pt x="76788" y="38381"/>
                  </a:cubicBezTo>
                  <a:cubicBezTo>
                    <a:pt x="73131" y="38381"/>
                    <a:pt x="54846" y="30335"/>
                    <a:pt x="36562" y="215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8" name="Google Shape;1678;p60"/>
            <p:cNvSpPr/>
            <p:nvPr/>
          </p:nvSpPr>
          <p:spPr>
            <a:xfrm rot="10800000" flipH="1">
              <a:off x="5520131" y="2722271"/>
              <a:ext cx="37454" cy="20529"/>
            </a:xfrm>
            <a:custGeom>
              <a:avLst/>
              <a:gdLst/>
              <a:ahLst/>
              <a:cxnLst/>
              <a:rect l="l" t="t" r="r" b="b"/>
              <a:pathLst>
                <a:path w="37454" h="20529" extrusionOk="0">
                  <a:moveTo>
                    <a:pt x="-4344" y="11962"/>
                  </a:moveTo>
                  <a:cubicBezTo>
                    <a:pt x="-2881" y="10499"/>
                    <a:pt x="6627" y="5378"/>
                    <a:pt x="16866" y="989"/>
                  </a:cubicBezTo>
                  <a:cubicBezTo>
                    <a:pt x="34419" y="-7057"/>
                    <a:pt x="34419" y="-7057"/>
                    <a:pt x="21254" y="3184"/>
                  </a:cubicBezTo>
                  <a:cubicBezTo>
                    <a:pt x="9552" y="12693"/>
                    <a:pt x="-14583" y="20739"/>
                    <a:pt x="-4344" y="119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9" name="Google Shape;1679;p60"/>
            <p:cNvSpPr/>
            <p:nvPr/>
          </p:nvSpPr>
          <p:spPr>
            <a:xfrm rot="10800000" flipH="1">
              <a:off x="5404851" y="2730722"/>
              <a:ext cx="56484" cy="33635"/>
            </a:xfrm>
            <a:custGeom>
              <a:avLst/>
              <a:gdLst/>
              <a:ahLst/>
              <a:cxnLst/>
              <a:rect l="l" t="t" r="r" b="b"/>
              <a:pathLst>
                <a:path w="56484" h="33635" extrusionOk="0">
                  <a:moveTo>
                    <a:pt x="5016" y="17448"/>
                  </a:moveTo>
                  <a:cubicBezTo>
                    <a:pt x="-1566" y="11596"/>
                    <a:pt x="-6686" y="4281"/>
                    <a:pt x="-6686" y="1355"/>
                  </a:cubicBezTo>
                  <a:cubicBezTo>
                    <a:pt x="-6686" y="-839"/>
                    <a:pt x="-3029" y="624"/>
                    <a:pt x="1359" y="5013"/>
                  </a:cubicBezTo>
                  <a:cubicBezTo>
                    <a:pt x="7942" y="11596"/>
                    <a:pt x="15987" y="10865"/>
                    <a:pt x="32808" y="2818"/>
                  </a:cubicBezTo>
                  <a:cubicBezTo>
                    <a:pt x="53287" y="-7423"/>
                    <a:pt x="54018" y="-7423"/>
                    <a:pt x="41585" y="3550"/>
                  </a:cubicBezTo>
                  <a:cubicBezTo>
                    <a:pt x="33540" y="9402"/>
                    <a:pt x="24032" y="14522"/>
                    <a:pt x="20375" y="14522"/>
                  </a:cubicBezTo>
                  <a:cubicBezTo>
                    <a:pt x="17450" y="14522"/>
                    <a:pt x="16718" y="18179"/>
                    <a:pt x="18912" y="21837"/>
                  </a:cubicBezTo>
                  <a:cubicBezTo>
                    <a:pt x="25495" y="32809"/>
                    <a:pt x="17450" y="30615"/>
                    <a:pt x="5016" y="17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0" name="Google Shape;1680;p60"/>
            <p:cNvSpPr/>
            <p:nvPr/>
          </p:nvSpPr>
          <p:spPr>
            <a:xfrm rot="10800000" flipH="1">
              <a:off x="5785198" y="2730614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582" y="4695"/>
                  </a:moveTo>
                  <a:cubicBezTo>
                    <a:pt x="-10090" y="-7009"/>
                    <a:pt x="-9359" y="-7741"/>
                    <a:pt x="2343" y="1769"/>
                  </a:cubicBezTo>
                  <a:cubicBezTo>
                    <a:pt x="8925" y="6889"/>
                    <a:pt x="14776" y="12741"/>
                    <a:pt x="14776" y="14204"/>
                  </a:cubicBezTo>
                  <a:cubicBezTo>
                    <a:pt x="14776" y="20056"/>
                    <a:pt x="8925" y="16398"/>
                    <a:pt x="-582" y="46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1" name="Google Shape;1681;p60"/>
            <p:cNvSpPr/>
            <p:nvPr/>
          </p:nvSpPr>
          <p:spPr>
            <a:xfrm rot="10800000" flipH="1">
              <a:off x="5946100" y="2730614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780" y="4695"/>
                  </a:moveTo>
                  <a:cubicBezTo>
                    <a:pt x="-10288" y="-7009"/>
                    <a:pt x="-9557" y="-7741"/>
                    <a:pt x="2145" y="1769"/>
                  </a:cubicBezTo>
                  <a:cubicBezTo>
                    <a:pt x="8727" y="6889"/>
                    <a:pt x="14578" y="12741"/>
                    <a:pt x="14578" y="14204"/>
                  </a:cubicBezTo>
                  <a:cubicBezTo>
                    <a:pt x="14578" y="20056"/>
                    <a:pt x="8727" y="16398"/>
                    <a:pt x="-780" y="46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2" name="Google Shape;1682;p60"/>
            <p:cNvSpPr/>
            <p:nvPr/>
          </p:nvSpPr>
          <p:spPr>
            <a:xfrm rot="10800000" flipH="1">
              <a:off x="4968221" y="2739942"/>
              <a:ext cx="19747" cy="15477"/>
            </a:xfrm>
            <a:custGeom>
              <a:avLst/>
              <a:gdLst/>
              <a:ahLst/>
              <a:cxnLst/>
              <a:rect l="l" t="t" r="r" b="b"/>
              <a:pathLst>
                <a:path w="19747" h="15477" extrusionOk="0">
                  <a:moveTo>
                    <a:pt x="-6126" y="1195"/>
                  </a:moveTo>
                  <a:cubicBezTo>
                    <a:pt x="-6126" y="-3926"/>
                    <a:pt x="-1738" y="-6120"/>
                    <a:pt x="4113" y="-3926"/>
                  </a:cubicBezTo>
                  <a:cubicBezTo>
                    <a:pt x="9233" y="-1731"/>
                    <a:pt x="13621" y="1926"/>
                    <a:pt x="13621" y="4852"/>
                  </a:cubicBezTo>
                  <a:cubicBezTo>
                    <a:pt x="13621" y="7778"/>
                    <a:pt x="9233" y="10704"/>
                    <a:pt x="4113" y="10704"/>
                  </a:cubicBezTo>
                  <a:cubicBezTo>
                    <a:pt x="-1738" y="10704"/>
                    <a:pt x="-6126" y="6315"/>
                    <a:pt x="-6126" y="11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3" name="Google Shape;1683;p60"/>
            <p:cNvSpPr/>
            <p:nvPr/>
          </p:nvSpPr>
          <p:spPr>
            <a:xfrm rot="10800000" flipH="1">
              <a:off x="7965555" y="2737748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256" y="9864"/>
                  </a:moveTo>
                  <a:cubicBezTo>
                    <a:pt x="7569" y="1817"/>
                    <a:pt x="14883" y="-4766"/>
                    <a:pt x="17077" y="-4766"/>
                  </a:cubicBezTo>
                  <a:cubicBezTo>
                    <a:pt x="19271" y="-4766"/>
                    <a:pt x="14883" y="1817"/>
                    <a:pt x="7569" y="9864"/>
                  </a:cubicBezTo>
                  <a:cubicBezTo>
                    <a:pt x="256" y="17910"/>
                    <a:pt x="-7058" y="24493"/>
                    <a:pt x="-9252" y="24493"/>
                  </a:cubicBezTo>
                  <a:cubicBezTo>
                    <a:pt x="-11446" y="24493"/>
                    <a:pt x="-7058" y="17910"/>
                    <a:pt x="256" y="98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4" name="Google Shape;1684;p60"/>
            <p:cNvSpPr/>
            <p:nvPr/>
          </p:nvSpPr>
          <p:spPr>
            <a:xfrm rot="10800000" flipH="1">
              <a:off x="5097741" y="2751522"/>
              <a:ext cx="94148" cy="12000"/>
            </a:xfrm>
            <a:custGeom>
              <a:avLst/>
              <a:gdLst/>
              <a:ahLst/>
              <a:cxnLst/>
              <a:rect l="l" t="t" r="r" b="b"/>
              <a:pathLst>
                <a:path w="94148" h="12000" extrusionOk="0">
                  <a:moveTo>
                    <a:pt x="3110" y="1266"/>
                  </a:moveTo>
                  <a:cubicBezTo>
                    <a:pt x="-14443" y="-5317"/>
                    <a:pt x="-9323" y="-6049"/>
                    <a:pt x="33828" y="-3123"/>
                  </a:cubicBezTo>
                  <a:cubicBezTo>
                    <a:pt x="62351" y="-928"/>
                    <a:pt x="85755" y="1998"/>
                    <a:pt x="87218" y="2729"/>
                  </a:cubicBezTo>
                  <a:cubicBezTo>
                    <a:pt x="95263" y="9313"/>
                    <a:pt x="19932" y="8581"/>
                    <a:pt x="3110" y="1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5" name="Google Shape;1685;p60"/>
            <p:cNvSpPr/>
            <p:nvPr/>
          </p:nvSpPr>
          <p:spPr>
            <a:xfrm rot="10800000" flipH="1">
              <a:off x="5181782" y="2745598"/>
              <a:ext cx="54854" cy="53593"/>
            </a:xfrm>
            <a:custGeom>
              <a:avLst/>
              <a:gdLst/>
              <a:ahLst/>
              <a:cxnLst/>
              <a:rect l="l" t="t" r="r" b="b"/>
              <a:pathLst>
                <a:path w="54854" h="53593" extrusionOk="0">
                  <a:moveTo>
                    <a:pt x="26502" y="37690"/>
                  </a:moveTo>
                  <a:cubicBezTo>
                    <a:pt x="16262" y="32570"/>
                    <a:pt x="11143" y="27449"/>
                    <a:pt x="14800" y="27449"/>
                  </a:cubicBezTo>
                  <a:cubicBezTo>
                    <a:pt x="18456" y="27449"/>
                    <a:pt x="15531" y="20135"/>
                    <a:pt x="7486" y="11357"/>
                  </a:cubicBezTo>
                  <a:lnTo>
                    <a:pt x="-6410" y="-4736"/>
                  </a:lnTo>
                  <a:lnTo>
                    <a:pt x="13337" y="9894"/>
                  </a:lnTo>
                  <a:cubicBezTo>
                    <a:pt x="27964" y="20866"/>
                    <a:pt x="55025" y="51588"/>
                    <a:pt x="46980" y="48662"/>
                  </a:cubicBezTo>
                  <a:cubicBezTo>
                    <a:pt x="45517" y="47931"/>
                    <a:pt x="36741" y="43542"/>
                    <a:pt x="26502" y="37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6" name="Google Shape;1686;p60"/>
            <p:cNvSpPr/>
            <p:nvPr/>
          </p:nvSpPr>
          <p:spPr>
            <a:xfrm rot="10800000" flipH="1">
              <a:off x="5591248" y="2753840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4597" y="-3663"/>
                  </a:moveTo>
                  <a:cubicBezTo>
                    <a:pt x="-208" y="-5126"/>
                    <a:pt x="8568" y="-5126"/>
                    <a:pt x="13688" y="-3663"/>
                  </a:cubicBezTo>
                  <a:cubicBezTo>
                    <a:pt x="18076" y="-1469"/>
                    <a:pt x="14419" y="-6"/>
                    <a:pt x="4180" y="-6"/>
                  </a:cubicBezTo>
                  <a:cubicBezTo>
                    <a:pt x="-6059" y="-6"/>
                    <a:pt x="-9716" y="-1469"/>
                    <a:pt x="-4597" y="-36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7" name="Google Shape;1687;p60"/>
            <p:cNvSpPr/>
            <p:nvPr/>
          </p:nvSpPr>
          <p:spPr>
            <a:xfrm rot="10800000" flipH="1">
              <a:off x="6115103" y="2754572"/>
              <a:ext cx="22840" cy="33648"/>
            </a:xfrm>
            <a:custGeom>
              <a:avLst/>
              <a:gdLst/>
              <a:ahLst/>
              <a:cxnLst/>
              <a:rect l="l" t="t" r="r" b="b"/>
              <a:pathLst>
                <a:path w="22840" h="33648" extrusionOk="0">
                  <a:moveTo>
                    <a:pt x="3344" y="22327"/>
                  </a:moveTo>
                  <a:cubicBezTo>
                    <a:pt x="5538" y="18670"/>
                    <a:pt x="3344" y="10624"/>
                    <a:pt x="-2507" y="4040"/>
                  </a:cubicBezTo>
                  <a:cubicBezTo>
                    <a:pt x="-9089" y="-4737"/>
                    <a:pt x="-9089" y="-6932"/>
                    <a:pt x="-3238" y="-2543"/>
                  </a:cubicBezTo>
                  <a:cubicBezTo>
                    <a:pt x="12852" y="6235"/>
                    <a:pt x="21629" y="28911"/>
                    <a:pt x="9927" y="28911"/>
                  </a:cubicBezTo>
                  <a:cubicBezTo>
                    <a:pt x="4076" y="28911"/>
                    <a:pt x="1150" y="25985"/>
                    <a:pt x="3344" y="223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8" name="Google Shape;1688;p60"/>
            <p:cNvSpPr/>
            <p:nvPr/>
          </p:nvSpPr>
          <p:spPr>
            <a:xfrm rot="10800000" flipH="1">
              <a:off x="6185282" y="2754572"/>
              <a:ext cx="48244" cy="89344"/>
            </a:xfrm>
            <a:custGeom>
              <a:avLst/>
              <a:gdLst/>
              <a:ahLst/>
              <a:cxnLst/>
              <a:rect l="l" t="t" r="r" b="b"/>
              <a:pathLst>
                <a:path w="48244" h="89344" extrusionOk="0">
                  <a:moveTo>
                    <a:pt x="26678" y="75140"/>
                  </a:moveTo>
                  <a:cubicBezTo>
                    <a:pt x="28873" y="69288"/>
                    <a:pt x="27410" y="63436"/>
                    <a:pt x="24484" y="61241"/>
                  </a:cubicBezTo>
                  <a:cubicBezTo>
                    <a:pt x="20827" y="59047"/>
                    <a:pt x="11320" y="44417"/>
                    <a:pt x="2543" y="27593"/>
                  </a:cubicBezTo>
                  <a:cubicBezTo>
                    <a:pt x="-6233" y="11500"/>
                    <a:pt x="-9890" y="-203"/>
                    <a:pt x="-6233" y="1991"/>
                  </a:cubicBezTo>
                  <a:cubicBezTo>
                    <a:pt x="-2576" y="4917"/>
                    <a:pt x="2543" y="1991"/>
                    <a:pt x="4737" y="-2398"/>
                  </a:cubicBezTo>
                  <a:cubicBezTo>
                    <a:pt x="6200" y="-7518"/>
                    <a:pt x="7663" y="-3861"/>
                    <a:pt x="6931" y="6380"/>
                  </a:cubicBezTo>
                  <a:cubicBezTo>
                    <a:pt x="6200" y="17352"/>
                    <a:pt x="9125" y="23936"/>
                    <a:pt x="14245" y="23204"/>
                  </a:cubicBezTo>
                  <a:cubicBezTo>
                    <a:pt x="19365" y="21741"/>
                    <a:pt x="21559" y="25399"/>
                    <a:pt x="19365" y="31251"/>
                  </a:cubicBezTo>
                  <a:cubicBezTo>
                    <a:pt x="17171" y="36371"/>
                    <a:pt x="20096" y="45880"/>
                    <a:pt x="25216" y="51001"/>
                  </a:cubicBezTo>
                  <a:cubicBezTo>
                    <a:pt x="41306" y="67093"/>
                    <a:pt x="45694" y="84649"/>
                    <a:pt x="33992" y="84649"/>
                  </a:cubicBezTo>
                  <a:cubicBezTo>
                    <a:pt x="28141" y="84649"/>
                    <a:pt x="24484" y="80260"/>
                    <a:pt x="26678" y="751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9" name="Google Shape;1689;p60"/>
            <p:cNvSpPr/>
            <p:nvPr/>
          </p:nvSpPr>
          <p:spPr>
            <a:xfrm rot="10800000" flipH="1">
              <a:off x="6522656" y="2754572"/>
              <a:ext cx="54136" cy="66641"/>
            </a:xfrm>
            <a:custGeom>
              <a:avLst/>
              <a:gdLst/>
              <a:ahLst/>
              <a:cxnLst/>
              <a:rect l="l" t="t" r="r" b="b"/>
              <a:pathLst>
                <a:path w="54136" h="66641" extrusionOk="0">
                  <a:moveTo>
                    <a:pt x="2646" y="39253"/>
                  </a:moveTo>
                  <a:cubicBezTo>
                    <a:pt x="11422" y="26818"/>
                    <a:pt x="20930" y="15846"/>
                    <a:pt x="23855" y="14383"/>
                  </a:cubicBezTo>
                  <a:cubicBezTo>
                    <a:pt x="26781" y="12920"/>
                    <a:pt x="28244" y="7799"/>
                    <a:pt x="26781" y="3410"/>
                  </a:cubicBezTo>
                  <a:cubicBezTo>
                    <a:pt x="26049" y="-1710"/>
                    <a:pt x="26049" y="-2442"/>
                    <a:pt x="28244" y="484"/>
                  </a:cubicBezTo>
                  <a:cubicBezTo>
                    <a:pt x="29706" y="3410"/>
                    <a:pt x="36289" y="1947"/>
                    <a:pt x="42871" y="-3173"/>
                  </a:cubicBezTo>
                  <a:cubicBezTo>
                    <a:pt x="50185" y="-8293"/>
                    <a:pt x="44334" y="-247"/>
                    <a:pt x="31900" y="15114"/>
                  </a:cubicBezTo>
                  <a:cubicBezTo>
                    <a:pt x="18736" y="30475"/>
                    <a:pt x="7765" y="47299"/>
                    <a:pt x="7765" y="52420"/>
                  </a:cubicBezTo>
                  <a:cubicBezTo>
                    <a:pt x="7765" y="57540"/>
                    <a:pt x="2646" y="61929"/>
                    <a:pt x="-2474" y="61929"/>
                  </a:cubicBezTo>
                  <a:cubicBezTo>
                    <a:pt x="-11251" y="61929"/>
                    <a:pt x="-9788" y="56077"/>
                    <a:pt x="2646" y="392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0" name="Google Shape;1690;p60"/>
            <p:cNvSpPr/>
            <p:nvPr/>
          </p:nvSpPr>
          <p:spPr>
            <a:xfrm rot="10800000" flipH="1">
              <a:off x="8023169" y="2752558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9887" y="14237"/>
                  </a:moveTo>
                  <a:cubicBezTo>
                    <a:pt x="-9887" y="12774"/>
                    <a:pt x="-4036" y="6922"/>
                    <a:pt x="3278" y="1802"/>
                  </a:cubicBezTo>
                  <a:cubicBezTo>
                    <a:pt x="14249" y="-7708"/>
                    <a:pt x="14980" y="-6976"/>
                    <a:pt x="5472" y="4728"/>
                  </a:cubicBezTo>
                  <a:cubicBezTo>
                    <a:pt x="-4036" y="16431"/>
                    <a:pt x="-9887" y="20089"/>
                    <a:pt x="-9887" y="142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1" name="Google Shape;1691;p60"/>
            <p:cNvSpPr/>
            <p:nvPr/>
          </p:nvSpPr>
          <p:spPr>
            <a:xfrm rot="10800000" flipH="1">
              <a:off x="6611618" y="2759692"/>
              <a:ext cx="12001" cy="14629"/>
            </a:xfrm>
            <a:custGeom>
              <a:avLst/>
              <a:gdLst/>
              <a:ahLst/>
              <a:cxnLst/>
              <a:rect l="l" t="t" r="r" b="b"/>
              <a:pathLst>
                <a:path w="12001" h="14629" extrusionOk="0">
                  <a:moveTo>
                    <a:pt x="-8143" y="2571"/>
                  </a:moveTo>
                  <a:cubicBezTo>
                    <a:pt x="-8143" y="-1087"/>
                    <a:pt x="-4487" y="-4744"/>
                    <a:pt x="-98" y="-4744"/>
                  </a:cubicBezTo>
                  <a:cubicBezTo>
                    <a:pt x="3559" y="-4744"/>
                    <a:pt x="5021" y="-1087"/>
                    <a:pt x="2827" y="2571"/>
                  </a:cubicBezTo>
                  <a:cubicBezTo>
                    <a:pt x="633" y="6960"/>
                    <a:pt x="-3024" y="9886"/>
                    <a:pt x="-5218" y="9886"/>
                  </a:cubicBezTo>
                  <a:cubicBezTo>
                    <a:pt x="-6681" y="9886"/>
                    <a:pt x="-8143" y="6960"/>
                    <a:pt x="-8143" y="25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2" name="Google Shape;1692;p60"/>
            <p:cNvSpPr/>
            <p:nvPr/>
          </p:nvSpPr>
          <p:spPr>
            <a:xfrm rot="10800000" flipH="1">
              <a:off x="7104168" y="2761258"/>
              <a:ext cx="119106" cy="92253"/>
            </a:xfrm>
            <a:custGeom>
              <a:avLst/>
              <a:gdLst/>
              <a:ahLst/>
              <a:cxnLst/>
              <a:rect l="l" t="t" r="r" b="b"/>
              <a:pathLst>
                <a:path w="119106" h="92253" extrusionOk="0">
                  <a:moveTo>
                    <a:pt x="63986" y="76700"/>
                  </a:moveTo>
                  <a:cubicBezTo>
                    <a:pt x="61792" y="71580"/>
                    <a:pt x="57404" y="67191"/>
                    <a:pt x="53015" y="67191"/>
                  </a:cubicBezTo>
                  <a:cubicBezTo>
                    <a:pt x="49359" y="67191"/>
                    <a:pt x="48627" y="70848"/>
                    <a:pt x="50821" y="74506"/>
                  </a:cubicBezTo>
                  <a:cubicBezTo>
                    <a:pt x="53015" y="78895"/>
                    <a:pt x="53747" y="81821"/>
                    <a:pt x="52284" y="81821"/>
                  </a:cubicBezTo>
                  <a:cubicBezTo>
                    <a:pt x="50090" y="81821"/>
                    <a:pt x="42045" y="70117"/>
                    <a:pt x="33268" y="55487"/>
                  </a:cubicBezTo>
                  <a:cubicBezTo>
                    <a:pt x="23760" y="40126"/>
                    <a:pt x="14253" y="32080"/>
                    <a:pt x="9133" y="35006"/>
                  </a:cubicBezTo>
                  <a:cubicBezTo>
                    <a:pt x="4013" y="37932"/>
                    <a:pt x="3282" y="37200"/>
                    <a:pt x="6208" y="32080"/>
                  </a:cubicBezTo>
                  <a:cubicBezTo>
                    <a:pt x="9133" y="26959"/>
                    <a:pt x="8402" y="23302"/>
                    <a:pt x="4745" y="23302"/>
                  </a:cubicBezTo>
                  <a:cubicBezTo>
                    <a:pt x="1088" y="23302"/>
                    <a:pt x="-4032" y="15987"/>
                    <a:pt x="-6226" y="7209"/>
                  </a:cubicBezTo>
                  <a:cubicBezTo>
                    <a:pt x="-10614" y="-8883"/>
                    <a:pt x="-10614" y="-8883"/>
                    <a:pt x="3282" y="8672"/>
                  </a:cubicBezTo>
                  <a:cubicBezTo>
                    <a:pt x="11327" y="18913"/>
                    <a:pt x="17909" y="24033"/>
                    <a:pt x="17909" y="19645"/>
                  </a:cubicBezTo>
                  <a:cubicBezTo>
                    <a:pt x="18641" y="15987"/>
                    <a:pt x="23760" y="21839"/>
                    <a:pt x="29611" y="32811"/>
                  </a:cubicBezTo>
                  <a:cubicBezTo>
                    <a:pt x="36194" y="45246"/>
                    <a:pt x="44239" y="51098"/>
                    <a:pt x="49359" y="48172"/>
                  </a:cubicBezTo>
                  <a:cubicBezTo>
                    <a:pt x="54478" y="45246"/>
                    <a:pt x="55941" y="45246"/>
                    <a:pt x="53015" y="48904"/>
                  </a:cubicBezTo>
                  <a:cubicBezTo>
                    <a:pt x="44970" y="57682"/>
                    <a:pt x="71300" y="74506"/>
                    <a:pt x="80808" y="66459"/>
                  </a:cubicBezTo>
                  <a:cubicBezTo>
                    <a:pt x="85927" y="62071"/>
                    <a:pt x="93241" y="64996"/>
                    <a:pt x="102017" y="74506"/>
                  </a:cubicBezTo>
                  <a:cubicBezTo>
                    <a:pt x="114451" y="88404"/>
                    <a:pt x="114451" y="88404"/>
                    <a:pt x="91047" y="86941"/>
                  </a:cubicBezTo>
                  <a:cubicBezTo>
                    <a:pt x="77882" y="86210"/>
                    <a:pt x="65449" y="81089"/>
                    <a:pt x="63986" y="767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3" name="Google Shape;1693;p60"/>
            <p:cNvSpPr/>
            <p:nvPr/>
          </p:nvSpPr>
          <p:spPr>
            <a:xfrm rot="10800000" flipH="1">
              <a:off x="5046478" y="2767626"/>
              <a:ext cx="34662" cy="13278"/>
            </a:xfrm>
            <a:custGeom>
              <a:avLst/>
              <a:gdLst/>
              <a:ahLst/>
              <a:cxnLst/>
              <a:rect l="l" t="t" r="r" b="b"/>
              <a:pathLst>
                <a:path w="34662" h="13278" extrusionOk="0">
                  <a:moveTo>
                    <a:pt x="-6231" y="1850"/>
                  </a:moveTo>
                  <a:cubicBezTo>
                    <a:pt x="-6231" y="-6928"/>
                    <a:pt x="-380" y="-6928"/>
                    <a:pt x="19367" y="1850"/>
                  </a:cubicBezTo>
                  <a:cubicBezTo>
                    <a:pt x="32531" y="7702"/>
                    <a:pt x="31800" y="8434"/>
                    <a:pt x="14247" y="8434"/>
                  </a:cubicBezTo>
                  <a:cubicBezTo>
                    <a:pt x="2545" y="9165"/>
                    <a:pt x="-6231" y="6239"/>
                    <a:pt x="-6231" y="18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4" name="Google Shape;1694;p60"/>
            <p:cNvSpPr/>
            <p:nvPr/>
          </p:nvSpPr>
          <p:spPr>
            <a:xfrm rot="10800000" flipH="1">
              <a:off x="5382942" y="2767188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87" y="4750"/>
                  </a:moveTo>
                  <a:cubicBezTo>
                    <a:pt x="-9595" y="-6954"/>
                    <a:pt x="-8864" y="-7686"/>
                    <a:pt x="2838" y="1824"/>
                  </a:cubicBezTo>
                  <a:cubicBezTo>
                    <a:pt x="9420" y="6944"/>
                    <a:pt x="15271" y="12796"/>
                    <a:pt x="15271" y="14259"/>
                  </a:cubicBezTo>
                  <a:cubicBezTo>
                    <a:pt x="15271" y="20111"/>
                    <a:pt x="9420" y="16453"/>
                    <a:pt x="-87" y="47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5" name="Google Shape;1695;p60"/>
            <p:cNvSpPr/>
            <p:nvPr/>
          </p:nvSpPr>
          <p:spPr>
            <a:xfrm rot="10800000" flipH="1">
              <a:off x="5470675" y="2767188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746" y="14259"/>
                  </a:moveTo>
                  <a:cubicBezTo>
                    <a:pt x="-6746" y="12796"/>
                    <a:pt x="-895" y="6944"/>
                    <a:pt x="6419" y="1824"/>
                  </a:cubicBezTo>
                  <a:cubicBezTo>
                    <a:pt x="17390" y="-7686"/>
                    <a:pt x="18121" y="-6954"/>
                    <a:pt x="8613" y="4750"/>
                  </a:cubicBezTo>
                  <a:cubicBezTo>
                    <a:pt x="-895" y="16453"/>
                    <a:pt x="-6746" y="20111"/>
                    <a:pt x="-6746" y="142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" name="Google Shape;1696;p60"/>
            <p:cNvSpPr/>
            <p:nvPr/>
          </p:nvSpPr>
          <p:spPr>
            <a:xfrm rot="10800000" flipH="1">
              <a:off x="6275186" y="2768347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731" y="19216"/>
                  </a:moveTo>
                  <a:cubicBezTo>
                    <a:pt x="-7731" y="15559"/>
                    <a:pt x="-4074" y="6781"/>
                    <a:pt x="-417" y="929"/>
                  </a:cubicBezTo>
                  <a:cubicBezTo>
                    <a:pt x="3240" y="-4923"/>
                    <a:pt x="6896" y="-6386"/>
                    <a:pt x="6896" y="-2728"/>
                  </a:cubicBezTo>
                  <a:cubicBezTo>
                    <a:pt x="6896" y="1661"/>
                    <a:pt x="3240" y="9707"/>
                    <a:pt x="-417" y="15559"/>
                  </a:cubicBezTo>
                  <a:cubicBezTo>
                    <a:pt x="-4074" y="21411"/>
                    <a:pt x="-7731" y="23605"/>
                    <a:pt x="-7731" y="192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" name="Google Shape;1697;p60"/>
            <p:cNvSpPr/>
            <p:nvPr/>
          </p:nvSpPr>
          <p:spPr>
            <a:xfrm rot="10800000" flipH="1">
              <a:off x="8110553" y="2769838"/>
              <a:ext cx="114000" cy="67313"/>
            </a:xfrm>
            <a:custGeom>
              <a:avLst/>
              <a:gdLst/>
              <a:ahLst/>
              <a:cxnLst/>
              <a:rect l="l" t="t" r="r" b="b"/>
              <a:pathLst>
                <a:path w="114000" h="67313" extrusionOk="0">
                  <a:moveTo>
                    <a:pt x="3495" y="50826"/>
                  </a:moveTo>
                  <a:cubicBezTo>
                    <a:pt x="15928" y="42048"/>
                    <a:pt x="26899" y="31807"/>
                    <a:pt x="26899" y="28150"/>
                  </a:cubicBezTo>
                  <a:cubicBezTo>
                    <a:pt x="26899" y="24492"/>
                    <a:pt x="31287" y="21566"/>
                    <a:pt x="36407" y="21566"/>
                  </a:cubicBezTo>
                  <a:cubicBezTo>
                    <a:pt x="41526" y="21566"/>
                    <a:pt x="53228" y="15715"/>
                    <a:pt x="63468" y="9131"/>
                  </a:cubicBezTo>
                  <a:cubicBezTo>
                    <a:pt x="81752" y="-3304"/>
                    <a:pt x="109544" y="-9887"/>
                    <a:pt x="102962" y="353"/>
                  </a:cubicBezTo>
                  <a:cubicBezTo>
                    <a:pt x="101499" y="4011"/>
                    <a:pt x="89066" y="13520"/>
                    <a:pt x="76632" y="23029"/>
                  </a:cubicBezTo>
                  <a:cubicBezTo>
                    <a:pt x="64199" y="31807"/>
                    <a:pt x="56154" y="34733"/>
                    <a:pt x="59811" y="29613"/>
                  </a:cubicBezTo>
                  <a:cubicBezTo>
                    <a:pt x="63468" y="23029"/>
                    <a:pt x="62005" y="20835"/>
                    <a:pt x="55423" y="23029"/>
                  </a:cubicBezTo>
                  <a:cubicBezTo>
                    <a:pt x="49572" y="25224"/>
                    <a:pt x="45915" y="30344"/>
                    <a:pt x="46646" y="34733"/>
                  </a:cubicBezTo>
                  <a:cubicBezTo>
                    <a:pt x="48109" y="39853"/>
                    <a:pt x="43721" y="41316"/>
                    <a:pt x="36407" y="38391"/>
                  </a:cubicBezTo>
                  <a:cubicBezTo>
                    <a:pt x="29093" y="35465"/>
                    <a:pt x="26168" y="36928"/>
                    <a:pt x="29093" y="41316"/>
                  </a:cubicBezTo>
                  <a:cubicBezTo>
                    <a:pt x="32019" y="45705"/>
                    <a:pt x="28362" y="50826"/>
                    <a:pt x="21048" y="53020"/>
                  </a:cubicBezTo>
                  <a:cubicBezTo>
                    <a:pt x="14466" y="54483"/>
                    <a:pt x="2032" y="58872"/>
                    <a:pt x="-6013" y="61798"/>
                  </a:cubicBezTo>
                  <a:cubicBezTo>
                    <a:pt x="-14058" y="64724"/>
                    <a:pt x="-9670" y="59604"/>
                    <a:pt x="3495" y="508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8" name="Google Shape;1698;p60"/>
            <p:cNvSpPr/>
            <p:nvPr/>
          </p:nvSpPr>
          <p:spPr>
            <a:xfrm rot="10800000" flipH="1">
              <a:off x="5225665" y="2770664"/>
              <a:ext cx="60250" cy="53601"/>
            </a:xfrm>
            <a:custGeom>
              <a:avLst/>
              <a:gdLst/>
              <a:ahLst/>
              <a:cxnLst/>
              <a:rect l="l" t="t" r="r" b="b"/>
              <a:pathLst>
                <a:path w="60250" h="53601" extrusionOk="0">
                  <a:moveTo>
                    <a:pt x="15474" y="23302"/>
                  </a:moveTo>
                  <a:cubicBezTo>
                    <a:pt x="27907" y="9404"/>
                    <a:pt x="38146" y="-3032"/>
                    <a:pt x="38878" y="-4495"/>
                  </a:cubicBezTo>
                  <a:cubicBezTo>
                    <a:pt x="39609" y="-5958"/>
                    <a:pt x="43997" y="626"/>
                    <a:pt x="48385" y="10135"/>
                  </a:cubicBezTo>
                  <a:cubicBezTo>
                    <a:pt x="55699" y="24033"/>
                    <a:pt x="55699" y="25496"/>
                    <a:pt x="47654" y="18181"/>
                  </a:cubicBezTo>
                  <a:cubicBezTo>
                    <a:pt x="40340" y="10135"/>
                    <a:pt x="33758" y="12329"/>
                    <a:pt x="16205" y="29154"/>
                  </a:cubicBezTo>
                  <a:lnTo>
                    <a:pt x="-6468" y="48904"/>
                  </a:lnTo>
                  <a:lnTo>
                    <a:pt x="15474" y="2330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9" name="Google Shape;1699;p60"/>
            <p:cNvSpPr/>
            <p:nvPr/>
          </p:nvSpPr>
          <p:spPr>
            <a:xfrm rot="10800000" flipH="1">
              <a:off x="6000818" y="2775785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5101" y="-3630"/>
                  </a:moveTo>
                  <a:cubicBezTo>
                    <a:pt x="-712" y="-5093"/>
                    <a:pt x="8064" y="-5093"/>
                    <a:pt x="13184" y="-3630"/>
                  </a:cubicBezTo>
                  <a:cubicBezTo>
                    <a:pt x="17572" y="-1436"/>
                    <a:pt x="13915" y="27"/>
                    <a:pt x="3676" y="27"/>
                  </a:cubicBezTo>
                  <a:cubicBezTo>
                    <a:pt x="-6563" y="27"/>
                    <a:pt x="-10220" y="-1436"/>
                    <a:pt x="-5101" y="-36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0" name="Google Shape;1700;p60"/>
            <p:cNvSpPr/>
            <p:nvPr/>
          </p:nvSpPr>
          <p:spPr>
            <a:xfrm rot="10800000" flipH="1">
              <a:off x="5346234" y="2781609"/>
              <a:ext cx="91528" cy="91462"/>
            </a:xfrm>
            <a:custGeom>
              <a:avLst/>
              <a:gdLst/>
              <a:ahLst/>
              <a:cxnLst/>
              <a:rect l="l" t="t" r="r" b="b"/>
              <a:pathLst>
                <a:path w="91528" h="91462" extrusionOk="0">
                  <a:moveTo>
                    <a:pt x="2980" y="74347"/>
                  </a:moveTo>
                  <a:cubicBezTo>
                    <a:pt x="11025" y="65569"/>
                    <a:pt x="14682" y="54597"/>
                    <a:pt x="11025" y="49477"/>
                  </a:cubicBezTo>
                  <a:cubicBezTo>
                    <a:pt x="7368" y="43625"/>
                    <a:pt x="8831" y="42162"/>
                    <a:pt x="14682" y="46551"/>
                  </a:cubicBezTo>
                  <a:cubicBezTo>
                    <a:pt x="20533" y="49477"/>
                    <a:pt x="35160" y="41430"/>
                    <a:pt x="54176" y="23875"/>
                  </a:cubicBezTo>
                  <a:lnTo>
                    <a:pt x="84894" y="-4653"/>
                  </a:lnTo>
                  <a:lnTo>
                    <a:pt x="53445" y="28995"/>
                  </a:lnTo>
                  <a:cubicBezTo>
                    <a:pt x="36623" y="47282"/>
                    <a:pt x="24190" y="64106"/>
                    <a:pt x="26384" y="67032"/>
                  </a:cubicBezTo>
                  <a:cubicBezTo>
                    <a:pt x="28578" y="69958"/>
                    <a:pt x="27847" y="70690"/>
                    <a:pt x="24921" y="68495"/>
                  </a:cubicBezTo>
                  <a:cubicBezTo>
                    <a:pt x="22727" y="66301"/>
                    <a:pt x="13219" y="70690"/>
                    <a:pt x="5174" y="77273"/>
                  </a:cubicBezTo>
                  <a:cubicBezTo>
                    <a:pt x="-10185" y="90440"/>
                    <a:pt x="-10185" y="90440"/>
                    <a:pt x="2980" y="743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1" name="Google Shape;1701;p60"/>
            <p:cNvSpPr/>
            <p:nvPr/>
          </p:nvSpPr>
          <p:spPr>
            <a:xfrm rot="10800000" flipH="1">
              <a:off x="5712061" y="2781817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492" y="4772"/>
                  </a:moveTo>
                  <a:cubicBezTo>
                    <a:pt x="-10000" y="-6932"/>
                    <a:pt x="-9269" y="-7664"/>
                    <a:pt x="2433" y="1846"/>
                  </a:cubicBezTo>
                  <a:cubicBezTo>
                    <a:pt x="9015" y="6966"/>
                    <a:pt x="14866" y="12818"/>
                    <a:pt x="14866" y="14281"/>
                  </a:cubicBezTo>
                  <a:cubicBezTo>
                    <a:pt x="14866" y="20133"/>
                    <a:pt x="9015" y="16475"/>
                    <a:pt x="-492" y="47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2" name="Google Shape;1702;p60"/>
            <p:cNvSpPr/>
            <p:nvPr/>
          </p:nvSpPr>
          <p:spPr>
            <a:xfrm rot="10800000" flipH="1">
              <a:off x="5848837" y="2781637"/>
              <a:ext cx="100887" cy="157202"/>
            </a:xfrm>
            <a:custGeom>
              <a:avLst/>
              <a:gdLst/>
              <a:ahLst/>
              <a:cxnLst/>
              <a:rect l="l" t="t" r="r" b="b"/>
              <a:pathLst>
                <a:path w="100887" h="157202" extrusionOk="0">
                  <a:moveTo>
                    <a:pt x="45357" y="107979"/>
                  </a:moveTo>
                  <a:cubicBezTo>
                    <a:pt x="33655" y="83108"/>
                    <a:pt x="24879" y="61895"/>
                    <a:pt x="27073" y="59701"/>
                  </a:cubicBezTo>
                  <a:cubicBezTo>
                    <a:pt x="29267" y="57506"/>
                    <a:pt x="21222" y="45803"/>
                    <a:pt x="9520" y="33367"/>
                  </a:cubicBezTo>
                  <a:cubicBezTo>
                    <a:pt x="-2913" y="20201"/>
                    <a:pt x="-9496" y="7034"/>
                    <a:pt x="-6570" y="-281"/>
                  </a:cubicBezTo>
                  <a:cubicBezTo>
                    <a:pt x="-3645" y="-8327"/>
                    <a:pt x="12" y="-5401"/>
                    <a:pt x="6594" y="10691"/>
                  </a:cubicBezTo>
                  <a:cubicBezTo>
                    <a:pt x="11714" y="23127"/>
                    <a:pt x="20490" y="37025"/>
                    <a:pt x="27073" y="42145"/>
                  </a:cubicBezTo>
                  <a:cubicBezTo>
                    <a:pt x="32924" y="47265"/>
                    <a:pt x="35849" y="56775"/>
                    <a:pt x="33655" y="62627"/>
                  </a:cubicBezTo>
                  <a:cubicBezTo>
                    <a:pt x="30730" y="69941"/>
                    <a:pt x="32192" y="72867"/>
                    <a:pt x="36581" y="69941"/>
                  </a:cubicBezTo>
                  <a:cubicBezTo>
                    <a:pt x="40238" y="67747"/>
                    <a:pt x="54865" y="77256"/>
                    <a:pt x="68761" y="92617"/>
                  </a:cubicBezTo>
                  <a:lnTo>
                    <a:pt x="93628" y="119682"/>
                  </a:lnTo>
                  <a:lnTo>
                    <a:pt x="66567" y="94812"/>
                  </a:lnTo>
                  <a:cubicBezTo>
                    <a:pt x="33655" y="64821"/>
                    <a:pt x="32924" y="67747"/>
                    <a:pt x="57059" y="116025"/>
                  </a:cubicBezTo>
                  <a:cubicBezTo>
                    <a:pt x="67298" y="136506"/>
                    <a:pt x="73881" y="152599"/>
                    <a:pt x="71687" y="152599"/>
                  </a:cubicBezTo>
                  <a:cubicBezTo>
                    <a:pt x="70224" y="152599"/>
                    <a:pt x="57791" y="132849"/>
                    <a:pt x="45357" y="1079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3" name="Google Shape;1703;p60"/>
            <p:cNvSpPr/>
            <p:nvPr/>
          </p:nvSpPr>
          <p:spPr>
            <a:xfrm rot="10800000" flipH="1">
              <a:off x="5949725" y="2781637"/>
              <a:ext cx="40042" cy="32916"/>
            </a:xfrm>
            <a:custGeom>
              <a:avLst/>
              <a:gdLst/>
              <a:ahLst/>
              <a:cxnLst/>
              <a:rect l="l" t="t" r="r" b="b"/>
              <a:pathLst>
                <a:path w="40042" h="32916" extrusionOk="0">
                  <a:moveTo>
                    <a:pt x="6550" y="12127"/>
                  </a:moveTo>
                  <a:lnTo>
                    <a:pt x="-7346" y="-4697"/>
                  </a:lnTo>
                  <a:lnTo>
                    <a:pt x="10938" y="9932"/>
                  </a:lnTo>
                  <a:cubicBezTo>
                    <a:pt x="21177" y="17979"/>
                    <a:pt x="30685" y="25294"/>
                    <a:pt x="32148" y="26025"/>
                  </a:cubicBezTo>
                  <a:cubicBezTo>
                    <a:pt x="33611" y="27488"/>
                    <a:pt x="32148" y="28220"/>
                    <a:pt x="27760" y="28220"/>
                  </a:cubicBezTo>
                  <a:cubicBezTo>
                    <a:pt x="24103" y="28220"/>
                    <a:pt x="14595" y="20905"/>
                    <a:pt x="6550" y="121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4" name="Google Shape;1704;p60"/>
            <p:cNvSpPr/>
            <p:nvPr/>
          </p:nvSpPr>
          <p:spPr>
            <a:xfrm rot="10800000" flipH="1">
              <a:off x="5500661" y="2789160"/>
              <a:ext cx="40481" cy="35814"/>
            </a:xfrm>
            <a:custGeom>
              <a:avLst/>
              <a:gdLst/>
              <a:ahLst/>
              <a:cxnLst/>
              <a:rect l="l" t="t" r="r" b="b"/>
              <a:pathLst>
                <a:path w="40481" h="35814" extrusionOk="0">
                  <a:moveTo>
                    <a:pt x="4177" y="15247"/>
                  </a:moveTo>
                  <a:cubicBezTo>
                    <a:pt x="19536" y="-6698"/>
                    <a:pt x="25387" y="-9624"/>
                    <a:pt x="32700" y="2080"/>
                  </a:cubicBezTo>
                  <a:cubicBezTo>
                    <a:pt x="34894" y="6469"/>
                    <a:pt x="33432" y="9395"/>
                    <a:pt x="28312" y="9395"/>
                  </a:cubicBezTo>
                  <a:cubicBezTo>
                    <a:pt x="23193" y="9395"/>
                    <a:pt x="12953" y="15247"/>
                    <a:pt x="4177" y="22562"/>
                  </a:cubicBezTo>
                  <a:cubicBezTo>
                    <a:pt x="-10451" y="34997"/>
                    <a:pt x="-10451" y="34997"/>
                    <a:pt x="4177" y="152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5" name="Google Shape;1705;p60"/>
            <p:cNvSpPr/>
            <p:nvPr/>
          </p:nvSpPr>
          <p:spPr>
            <a:xfrm rot="10800000" flipH="1">
              <a:off x="6008235" y="2785294"/>
              <a:ext cx="109706" cy="124352"/>
            </a:xfrm>
            <a:custGeom>
              <a:avLst/>
              <a:gdLst/>
              <a:ahLst/>
              <a:cxnLst/>
              <a:rect l="l" t="t" r="r" b="b"/>
              <a:pathLst>
                <a:path w="109706" h="124352" extrusionOk="0">
                  <a:moveTo>
                    <a:pt x="45929" y="100711"/>
                  </a:moveTo>
                  <a:cubicBezTo>
                    <a:pt x="54706" y="90470"/>
                    <a:pt x="62020" y="79498"/>
                    <a:pt x="62020" y="75840"/>
                  </a:cubicBezTo>
                  <a:cubicBezTo>
                    <a:pt x="62020" y="72183"/>
                    <a:pt x="46661" y="52433"/>
                    <a:pt x="27645" y="31951"/>
                  </a:cubicBezTo>
                  <a:lnTo>
                    <a:pt x="-7461" y="-4623"/>
                  </a:lnTo>
                  <a:lnTo>
                    <a:pt x="30570" y="31220"/>
                  </a:lnTo>
                  <a:cubicBezTo>
                    <a:pt x="51049" y="50238"/>
                    <a:pt x="71527" y="64136"/>
                    <a:pt x="75916" y="61942"/>
                  </a:cubicBezTo>
                  <a:cubicBezTo>
                    <a:pt x="81035" y="58285"/>
                    <a:pt x="81767" y="61211"/>
                    <a:pt x="79572" y="68525"/>
                  </a:cubicBezTo>
                  <a:cubicBezTo>
                    <a:pt x="76647" y="75109"/>
                    <a:pt x="81035" y="87544"/>
                    <a:pt x="88349" y="96322"/>
                  </a:cubicBezTo>
                  <a:lnTo>
                    <a:pt x="102245" y="112414"/>
                  </a:lnTo>
                  <a:lnTo>
                    <a:pt x="85423" y="98516"/>
                  </a:lnTo>
                  <a:cubicBezTo>
                    <a:pt x="69333" y="84618"/>
                    <a:pt x="69333" y="84618"/>
                    <a:pt x="48855" y="102174"/>
                  </a:cubicBezTo>
                  <a:lnTo>
                    <a:pt x="29108" y="119729"/>
                  </a:lnTo>
                  <a:lnTo>
                    <a:pt x="45929" y="1007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" name="Google Shape;1706;p60"/>
            <p:cNvSpPr/>
            <p:nvPr/>
          </p:nvSpPr>
          <p:spPr>
            <a:xfrm rot="10800000" flipH="1">
              <a:off x="4929445" y="2796698"/>
              <a:ext cx="12447" cy="21512"/>
            </a:xfrm>
            <a:custGeom>
              <a:avLst/>
              <a:gdLst/>
              <a:ahLst/>
              <a:cxnLst/>
              <a:rect l="l" t="t" r="r" b="b"/>
              <a:pathLst>
                <a:path w="12447" h="21512" extrusionOk="0">
                  <a:moveTo>
                    <a:pt x="-940" y="12141"/>
                  </a:moveTo>
                  <a:cubicBezTo>
                    <a:pt x="-8254" y="5558"/>
                    <a:pt x="-7523" y="-4683"/>
                    <a:pt x="-209" y="-4683"/>
                  </a:cubicBezTo>
                  <a:cubicBezTo>
                    <a:pt x="3448" y="-4683"/>
                    <a:pt x="6373" y="437"/>
                    <a:pt x="6373" y="6289"/>
                  </a:cubicBezTo>
                  <a:cubicBezTo>
                    <a:pt x="6373" y="18724"/>
                    <a:pt x="5642" y="19456"/>
                    <a:pt x="-940" y="121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7" name="Google Shape;1707;p60"/>
            <p:cNvSpPr/>
            <p:nvPr/>
          </p:nvSpPr>
          <p:spPr>
            <a:xfrm rot="10800000" flipH="1">
              <a:off x="4951671" y="2796671"/>
              <a:ext cx="34102" cy="17424"/>
            </a:xfrm>
            <a:custGeom>
              <a:avLst/>
              <a:gdLst/>
              <a:ahLst/>
              <a:cxnLst/>
              <a:rect l="l" t="t" r="r" b="b"/>
              <a:pathLst>
                <a:path w="34102" h="17424" extrusionOk="0">
                  <a:moveTo>
                    <a:pt x="928" y="5097"/>
                  </a:moveTo>
                  <a:cubicBezTo>
                    <a:pt x="-8580" y="-1486"/>
                    <a:pt x="-8580" y="-2218"/>
                    <a:pt x="1659" y="708"/>
                  </a:cubicBezTo>
                  <a:cubicBezTo>
                    <a:pt x="8241" y="2903"/>
                    <a:pt x="17018" y="1440"/>
                    <a:pt x="20675" y="-2218"/>
                  </a:cubicBezTo>
                  <a:cubicBezTo>
                    <a:pt x="25063" y="-6606"/>
                    <a:pt x="27989" y="-5143"/>
                    <a:pt x="27989" y="2171"/>
                  </a:cubicBezTo>
                  <a:cubicBezTo>
                    <a:pt x="27989" y="15338"/>
                    <a:pt x="16287" y="16070"/>
                    <a:pt x="928" y="50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8" name="Google Shape;1708;p60"/>
            <p:cNvSpPr/>
            <p:nvPr/>
          </p:nvSpPr>
          <p:spPr>
            <a:xfrm rot="10800000" flipH="1">
              <a:off x="6143539" y="2797607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569" y="19260"/>
                  </a:moveTo>
                  <a:cubicBezTo>
                    <a:pt x="-7569" y="15603"/>
                    <a:pt x="-3912" y="6825"/>
                    <a:pt x="-255" y="973"/>
                  </a:cubicBezTo>
                  <a:cubicBezTo>
                    <a:pt x="3402" y="-4879"/>
                    <a:pt x="7058" y="-6342"/>
                    <a:pt x="7058" y="-2684"/>
                  </a:cubicBezTo>
                  <a:cubicBezTo>
                    <a:pt x="7058" y="1705"/>
                    <a:pt x="3402" y="9751"/>
                    <a:pt x="-255" y="15603"/>
                  </a:cubicBezTo>
                  <a:cubicBezTo>
                    <a:pt x="-3912" y="21455"/>
                    <a:pt x="-7569" y="23649"/>
                    <a:pt x="-7569" y="192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9" name="Google Shape;1709;p60"/>
            <p:cNvSpPr/>
            <p:nvPr/>
          </p:nvSpPr>
          <p:spPr>
            <a:xfrm rot="10800000" flipH="1">
              <a:off x="8110934" y="2795805"/>
              <a:ext cx="26163" cy="19409"/>
            </a:xfrm>
            <a:custGeom>
              <a:avLst/>
              <a:gdLst/>
              <a:ahLst/>
              <a:cxnLst/>
              <a:rect l="l" t="t" r="r" b="b"/>
              <a:pathLst>
                <a:path w="26163" h="19409" extrusionOk="0">
                  <a:moveTo>
                    <a:pt x="-9997" y="10605"/>
                  </a:moveTo>
                  <a:cubicBezTo>
                    <a:pt x="-9997" y="9142"/>
                    <a:pt x="-3415" y="4022"/>
                    <a:pt x="4630" y="-367"/>
                  </a:cubicBezTo>
                  <a:cubicBezTo>
                    <a:pt x="16332" y="-6951"/>
                    <a:pt x="17795" y="-6219"/>
                    <a:pt x="14870" y="3290"/>
                  </a:cubicBezTo>
                  <a:cubicBezTo>
                    <a:pt x="11213" y="12799"/>
                    <a:pt x="-9997" y="19383"/>
                    <a:pt x="-9997" y="106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0" name="Google Shape;1710;p60"/>
            <p:cNvSpPr/>
            <p:nvPr/>
          </p:nvSpPr>
          <p:spPr>
            <a:xfrm rot="10800000" flipH="1">
              <a:off x="5555411" y="2803581"/>
              <a:ext cx="107910" cy="130968"/>
            </a:xfrm>
            <a:custGeom>
              <a:avLst/>
              <a:gdLst/>
              <a:ahLst/>
              <a:cxnLst/>
              <a:rect l="l" t="t" r="r" b="b"/>
              <a:pathLst>
                <a:path w="107910" h="130968" extrusionOk="0">
                  <a:moveTo>
                    <a:pt x="20993" y="107359"/>
                  </a:moveTo>
                  <a:cubicBezTo>
                    <a:pt x="14410" y="97118"/>
                    <a:pt x="4171" y="90535"/>
                    <a:pt x="-217" y="92729"/>
                  </a:cubicBezTo>
                  <a:cubicBezTo>
                    <a:pt x="-6068" y="94924"/>
                    <a:pt x="-8262" y="91266"/>
                    <a:pt x="-6068" y="81757"/>
                  </a:cubicBezTo>
                  <a:cubicBezTo>
                    <a:pt x="-3874" y="74442"/>
                    <a:pt x="514" y="69322"/>
                    <a:pt x="3440" y="71516"/>
                  </a:cubicBezTo>
                  <a:cubicBezTo>
                    <a:pt x="6365" y="73711"/>
                    <a:pt x="12948" y="70053"/>
                    <a:pt x="18067" y="64933"/>
                  </a:cubicBezTo>
                  <a:cubicBezTo>
                    <a:pt x="24650" y="56887"/>
                    <a:pt x="24650" y="50303"/>
                    <a:pt x="18067" y="38600"/>
                  </a:cubicBezTo>
                  <a:cubicBezTo>
                    <a:pt x="13679" y="29822"/>
                    <a:pt x="11485" y="21044"/>
                    <a:pt x="12948" y="18849"/>
                  </a:cubicBezTo>
                  <a:cubicBezTo>
                    <a:pt x="15142" y="17387"/>
                    <a:pt x="18799" y="22507"/>
                    <a:pt x="21724" y="31285"/>
                  </a:cubicBezTo>
                  <a:cubicBezTo>
                    <a:pt x="26112" y="45914"/>
                    <a:pt x="27575" y="45183"/>
                    <a:pt x="55367" y="20312"/>
                  </a:cubicBezTo>
                  <a:cubicBezTo>
                    <a:pt x="70726" y="6414"/>
                    <a:pt x="89742" y="-5289"/>
                    <a:pt x="97056" y="-4558"/>
                  </a:cubicBezTo>
                  <a:cubicBezTo>
                    <a:pt x="104369" y="-4558"/>
                    <a:pt x="101444" y="-901"/>
                    <a:pt x="89011" y="3488"/>
                  </a:cubicBezTo>
                  <a:cubicBezTo>
                    <a:pt x="76577" y="7877"/>
                    <a:pt x="69995" y="14461"/>
                    <a:pt x="72189" y="21044"/>
                  </a:cubicBezTo>
                  <a:cubicBezTo>
                    <a:pt x="74383" y="26896"/>
                    <a:pt x="72189" y="29090"/>
                    <a:pt x="66338" y="26896"/>
                  </a:cubicBezTo>
                  <a:cubicBezTo>
                    <a:pt x="60487" y="24701"/>
                    <a:pt x="46591" y="36405"/>
                    <a:pt x="33426" y="52498"/>
                  </a:cubicBezTo>
                  <a:lnTo>
                    <a:pt x="9291" y="82489"/>
                  </a:lnTo>
                  <a:lnTo>
                    <a:pt x="25381" y="104433"/>
                  </a:lnTo>
                  <a:cubicBezTo>
                    <a:pt x="34157" y="116137"/>
                    <a:pt x="39277" y="126378"/>
                    <a:pt x="37083" y="126378"/>
                  </a:cubicBezTo>
                  <a:cubicBezTo>
                    <a:pt x="34889" y="126378"/>
                    <a:pt x="27575" y="118331"/>
                    <a:pt x="20993" y="1073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1" name="Google Shape;1711;p60"/>
            <p:cNvSpPr/>
            <p:nvPr/>
          </p:nvSpPr>
          <p:spPr>
            <a:xfrm rot="10800000" flipH="1">
              <a:off x="6238617" y="2804921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686" y="19271"/>
                  </a:moveTo>
                  <a:cubicBezTo>
                    <a:pt x="-7686" y="15614"/>
                    <a:pt x="-4029" y="6836"/>
                    <a:pt x="-372" y="984"/>
                  </a:cubicBezTo>
                  <a:cubicBezTo>
                    <a:pt x="3285" y="-4868"/>
                    <a:pt x="6941" y="-6331"/>
                    <a:pt x="6941" y="-2673"/>
                  </a:cubicBezTo>
                  <a:cubicBezTo>
                    <a:pt x="6941" y="1716"/>
                    <a:pt x="3285" y="9762"/>
                    <a:pt x="-372" y="15614"/>
                  </a:cubicBezTo>
                  <a:cubicBezTo>
                    <a:pt x="-4029" y="21466"/>
                    <a:pt x="-7686" y="23660"/>
                    <a:pt x="-7686" y="192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2" name="Google Shape;1712;p60"/>
            <p:cNvSpPr/>
            <p:nvPr/>
          </p:nvSpPr>
          <p:spPr>
            <a:xfrm rot="10800000" flipH="1">
              <a:off x="8088993" y="2803762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9968" y="14314"/>
                  </a:moveTo>
                  <a:cubicBezTo>
                    <a:pt x="-9968" y="12851"/>
                    <a:pt x="-4117" y="6999"/>
                    <a:pt x="3197" y="1879"/>
                  </a:cubicBezTo>
                  <a:cubicBezTo>
                    <a:pt x="14168" y="-7631"/>
                    <a:pt x="14899" y="-6899"/>
                    <a:pt x="5391" y="4805"/>
                  </a:cubicBezTo>
                  <a:cubicBezTo>
                    <a:pt x="-4117" y="16508"/>
                    <a:pt x="-9968" y="20166"/>
                    <a:pt x="-9968" y="143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3" name="Google Shape;1713;p60"/>
            <p:cNvSpPr/>
            <p:nvPr/>
          </p:nvSpPr>
          <p:spPr>
            <a:xfrm rot="10800000" flipH="1">
              <a:off x="5136003" y="2811627"/>
              <a:ext cx="19373" cy="13898"/>
            </a:xfrm>
            <a:custGeom>
              <a:avLst/>
              <a:gdLst/>
              <a:ahLst/>
              <a:cxnLst/>
              <a:rect l="l" t="t" r="r" b="b"/>
              <a:pathLst>
                <a:path w="19373" h="13898" extrusionOk="0">
                  <a:moveTo>
                    <a:pt x="-778" y="2648"/>
                  </a:moveTo>
                  <a:cubicBezTo>
                    <a:pt x="-7361" y="-1741"/>
                    <a:pt x="-8092" y="-4666"/>
                    <a:pt x="-2972" y="-4666"/>
                  </a:cubicBezTo>
                  <a:cubicBezTo>
                    <a:pt x="1416" y="-4666"/>
                    <a:pt x="7998" y="-1009"/>
                    <a:pt x="10192" y="2648"/>
                  </a:cubicBezTo>
                  <a:cubicBezTo>
                    <a:pt x="16043" y="11426"/>
                    <a:pt x="13118" y="11426"/>
                    <a:pt x="-778" y="26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4" name="Google Shape;1714;p60"/>
            <p:cNvSpPr/>
            <p:nvPr/>
          </p:nvSpPr>
          <p:spPr>
            <a:xfrm rot="10800000" flipH="1">
              <a:off x="5787543" y="2810896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2196" y="9974"/>
                  </a:moveTo>
                  <a:cubicBezTo>
                    <a:pt x="-6584" y="1927"/>
                    <a:pt x="-8047" y="-4656"/>
                    <a:pt x="-6584" y="-4656"/>
                  </a:cubicBezTo>
                  <a:cubicBezTo>
                    <a:pt x="-4390" y="-4656"/>
                    <a:pt x="730" y="1927"/>
                    <a:pt x="5118" y="9974"/>
                  </a:cubicBezTo>
                  <a:cubicBezTo>
                    <a:pt x="9506" y="18020"/>
                    <a:pt x="10969" y="24603"/>
                    <a:pt x="9506" y="24603"/>
                  </a:cubicBezTo>
                  <a:cubicBezTo>
                    <a:pt x="7312" y="24603"/>
                    <a:pt x="2193" y="18020"/>
                    <a:pt x="-2196" y="99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5" name="Google Shape;1715;p60"/>
            <p:cNvSpPr/>
            <p:nvPr/>
          </p:nvSpPr>
          <p:spPr>
            <a:xfrm rot="10800000" flipH="1">
              <a:off x="6594061" y="2810896"/>
              <a:ext cx="44753" cy="49164"/>
            </a:xfrm>
            <a:custGeom>
              <a:avLst/>
              <a:gdLst/>
              <a:ahLst/>
              <a:cxnLst/>
              <a:rect l="l" t="t" r="r" b="b"/>
              <a:pathLst>
                <a:path w="44753" h="49164" extrusionOk="0">
                  <a:moveTo>
                    <a:pt x="-7407" y="35014"/>
                  </a:moveTo>
                  <a:cubicBezTo>
                    <a:pt x="-12526" y="22579"/>
                    <a:pt x="10146" y="-3023"/>
                    <a:pt x="27699" y="-4486"/>
                  </a:cubicBezTo>
                  <a:cubicBezTo>
                    <a:pt x="40133" y="-5218"/>
                    <a:pt x="40133" y="-3755"/>
                    <a:pt x="24043" y="8680"/>
                  </a:cubicBezTo>
                  <a:cubicBezTo>
                    <a:pt x="13803" y="15995"/>
                    <a:pt x="3564" y="22579"/>
                    <a:pt x="639" y="22579"/>
                  </a:cubicBezTo>
                  <a:cubicBezTo>
                    <a:pt x="-2287" y="22579"/>
                    <a:pt x="-3018" y="27699"/>
                    <a:pt x="-824" y="33551"/>
                  </a:cubicBezTo>
                  <a:cubicBezTo>
                    <a:pt x="2101" y="39403"/>
                    <a:pt x="2101" y="44523"/>
                    <a:pt x="-93" y="44523"/>
                  </a:cubicBezTo>
                  <a:cubicBezTo>
                    <a:pt x="-2287" y="44523"/>
                    <a:pt x="-5212" y="40134"/>
                    <a:pt x="-7407" y="350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6" name="Google Shape;1716;p60"/>
            <p:cNvSpPr/>
            <p:nvPr/>
          </p:nvSpPr>
          <p:spPr>
            <a:xfrm rot="10800000" flipH="1">
              <a:off x="6297127" y="2819551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758" y="19293"/>
                  </a:moveTo>
                  <a:cubicBezTo>
                    <a:pt x="-7758" y="15636"/>
                    <a:pt x="-4101" y="6858"/>
                    <a:pt x="-444" y="1006"/>
                  </a:cubicBezTo>
                  <a:cubicBezTo>
                    <a:pt x="3213" y="-4846"/>
                    <a:pt x="6869" y="-6309"/>
                    <a:pt x="6869" y="-2651"/>
                  </a:cubicBezTo>
                  <a:cubicBezTo>
                    <a:pt x="6869" y="1738"/>
                    <a:pt x="3213" y="9784"/>
                    <a:pt x="-444" y="15636"/>
                  </a:cubicBezTo>
                  <a:cubicBezTo>
                    <a:pt x="-4101" y="21488"/>
                    <a:pt x="-7758" y="23682"/>
                    <a:pt x="-7758" y="192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7" name="Google Shape;1717;p60"/>
            <p:cNvSpPr/>
            <p:nvPr/>
          </p:nvSpPr>
          <p:spPr>
            <a:xfrm rot="10800000" flipH="1">
              <a:off x="5492648" y="282552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22" y="4838"/>
                  </a:moveTo>
                  <a:cubicBezTo>
                    <a:pt x="-9730" y="-6866"/>
                    <a:pt x="-8999" y="-7598"/>
                    <a:pt x="2703" y="1912"/>
                  </a:cubicBezTo>
                  <a:cubicBezTo>
                    <a:pt x="14405" y="11421"/>
                    <a:pt x="18062" y="17273"/>
                    <a:pt x="12211" y="17273"/>
                  </a:cubicBezTo>
                  <a:cubicBezTo>
                    <a:pt x="10748" y="17273"/>
                    <a:pt x="4897" y="11421"/>
                    <a:pt x="-222" y="4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8" name="Google Shape;1718;p60"/>
            <p:cNvSpPr/>
            <p:nvPr/>
          </p:nvSpPr>
          <p:spPr>
            <a:xfrm rot="10800000" flipH="1">
              <a:off x="7204063" y="282552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328" y="4838"/>
                  </a:moveTo>
                  <a:cubicBezTo>
                    <a:pt x="-11836" y="-6866"/>
                    <a:pt x="-11105" y="-7598"/>
                    <a:pt x="597" y="1912"/>
                  </a:cubicBezTo>
                  <a:cubicBezTo>
                    <a:pt x="12299" y="11421"/>
                    <a:pt x="15956" y="17273"/>
                    <a:pt x="10105" y="17273"/>
                  </a:cubicBezTo>
                  <a:cubicBezTo>
                    <a:pt x="8642" y="17273"/>
                    <a:pt x="2791" y="11421"/>
                    <a:pt x="-2328" y="4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9" name="Google Shape;1719;p60"/>
            <p:cNvSpPr/>
            <p:nvPr/>
          </p:nvSpPr>
          <p:spPr>
            <a:xfrm rot="10800000" flipH="1">
              <a:off x="5055064" y="2834845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1664" y="-3542"/>
                  </a:moveTo>
                  <a:cubicBezTo>
                    <a:pt x="7113" y="-5005"/>
                    <a:pt x="20278" y="-5005"/>
                    <a:pt x="27591" y="-3542"/>
                  </a:cubicBezTo>
                  <a:cubicBezTo>
                    <a:pt x="34174" y="-1347"/>
                    <a:pt x="26860" y="116"/>
                    <a:pt x="10770" y="-616"/>
                  </a:cubicBezTo>
                  <a:cubicBezTo>
                    <a:pt x="-5320" y="-616"/>
                    <a:pt x="-11171" y="-2079"/>
                    <a:pt x="-1664" y="-35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0" name="Google Shape;1720;p60"/>
            <p:cNvSpPr/>
            <p:nvPr/>
          </p:nvSpPr>
          <p:spPr>
            <a:xfrm rot="10800000" flipH="1">
              <a:off x="5291488" y="2829183"/>
              <a:ext cx="52658" cy="53648"/>
            </a:xfrm>
            <a:custGeom>
              <a:avLst/>
              <a:gdLst/>
              <a:ahLst/>
              <a:cxnLst/>
              <a:rect l="l" t="t" r="r" b="b"/>
              <a:pathLst>
                <a:path w="52658" h="53648" extrusionOk="0">
                  <a:moveTo>
                    <a:pt x="15397" y="23436"/>
                  </a:moveTo>
                  <a:cubicBezTo>
                    <a:pt x="27831" y="9538"/>
                    <a:pt x="38070" y="-2897"/>
                    <a:pt x="38070" y="-4360"/>
                  </a:cubicBezTo>
                  <a:cubicBezTo>
                    <a:pt x="38801" y="-5823"/>
                    <a:pt x="41727" y="-703"/>
                    <a:pt x="43921" y="6612"/>
                  </a:cubicBezTo>
                  <a:cubicBezTo>
                    <a:pt x="46846" y="13196"/>
                    <a:pt x="46846" y="16853"/>
                    <a:pt x="43921" y="13927"/>
                  </a:cubicBezTo>
                  <a:cubicBezTo>
                    <a:pt x="40995" y="11001"/>
                    <a:pt x="28562" y="17585"/>
                    <a:pt x="16129" y="28557"/>
                  </a:cubicBezTo>
                  <a:lnTo>
                    <a:pt x="-6544" y="49038"/>
                  </a:lnTo>
                  <a:lnTo>
                    <a:pt x="15397" y="2343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1" name="Google Shape;1721;p60"/>
            <p:cNvSpPr/>
            <p:nvPr/>
          </p:nvSpPr>
          <p:spPr>
            <a:xfrm rot="10800000" flipH="1">
              <a:off x="5660864" y="2833021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429" y="4849"/>
                  </a:moveTo>
                  <a:cubicBezTo>
                    <a:pt x="-9937" y="-6855"/>
                    <a:pt x="-9206" y="-7587"/>
                    <a:pt x="2496" y="1923"/>
                  </a:cubicBezTo>
                  <a:cubicBezTo>
                    <a:pt x="9078" y="7043"/>
                    <a:pt x="14929" y="12895"/>
                    <a:pt x="14929" y="14358"/>
                  </a:cubicBezTo>
                  <a:cubicBezTo>
                    <a:pt x="14929" y="20210"/>
                    <a:pt x="9078" y="16552"/>
                    <a:pt x="-429" y="48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2" name="Google Shape;1722;p60"/>
            <p:cNvSpPr/>
            <p:nvPr/>
          </p:nvSpPr>
          <p:spPr>
            <a:xfrm rot="10800000" flipH="1">
              <a:off x="6148099" y="2848695"/>
              <a:ext cx="29954" cy="46010"/>
            </a:xfrm>
            <a:custGeom>
              <a:avLst/>
              <a:gdLst/>
              <a:ahLst/>
              <a:cxnLst/>
              <a:rect l="l" t="t" r="r" b="b"/>
              <a:pathLst>
                <a:path w="29954" h="46010" extrusionOk="0">
                  <a:moveTo>
                    <a:pt x="289" y="14853"/>
                  </a:moveTo>
                  <a:cubicBezTo>
                    <a:pt x="-9950" y="-7091"/>
                    <a:pt x="-9950" y="-9286"/>
                    <a:pt x="-1174" y="2418"/>
                  </a:cubicBezTo>
                  <a:cubicBezTo>
                    <a:pt x="5408" y="10464"/>
                    <a:pt x="13454" y="16316"/>
                    <a:pt x="17110" y="15585"/>
                  </a:cubicBezTo>
                  <a:cubicBezTo>
                    <a:pt x="20767" y="14122"/>
                    <a:pt x="22961" y="19974"/>
                    <a:pt x="22230" y="28020"/>
                  </a:cubicBezTo>
                  <a:cubicBezTo>
                    <a:pt x="20767" y="49233"/>
                    <a:pt x="14916" y="45576"/>
                    <a:pt x="289" y="148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3" name="Google Shape;1723;p60"/>
            <p:cNvSpPr/>
            <p:nvPr/>
          </p:nvSpPr>
          <p:spPr>
            <a:xfrm rot="10800000" flipH="1">
              <a:off x="6365577" y="2847470"/>
              <a:ext cx="12001" cy="14629"/>
            </a:xfrm>
            <a:custGeom>
              <a:avLst/>
              <a:gdLst/>
              <a:ahLst/>
              <a:cxnLst/>
              <a:rect l="l" t="t" r="r" b="b"/>
              <a:pathLst>
                <a:path w="12001" h="14629" extrusionOk="0">
                  <a:moveTo>
                    <a:pt x="-6810" y="2703"/>
                  </a:moveTo>
                  <a:cubicBezTo>
                    <a:pt x="-9004" y="-955"/>
                    <a:pt x="-7541" y="-4612"/>
                    <a:pt x="-3884" y="-4612"/>
                  </a:cubicBezTo>
                  <a:cubicBezTo>
                    <a:pt x="504" y="-4612"/>
                    <a:pt x="4161" y="-955"/>
                    <a:pt x="4161" y="2703"/>
                  </a:cubicBezTo>
                  <a:cubicBezTo>
                    <a:pt x="4161" y="7092"/>
                    <a:pt x="2698" y="10018"/>
                    <a:pt x="1235" y="10018"/>
                  </a:cubicBezTo>
                  <a:cubicBezTo>
                    <a:pt x="-959" y="10018"/>
                    <a:pt x="-4616" y="7092"/>
                    <a:pt x="-6810" y="27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4" name="Google Shape;1724;p60"/>
            <p:cNvSpPr/>
            <p:nvPr/>
          </p:nvSpPr>
          <p:spPr>
            <a:xfrm rot="10800000" flipH="1">
              <a:off x="6428775" y="2848810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920" y="19337"/>
                  </a:moveTo>
                  <a:cubicBezTo>
                    <a:pt x="-7920" y="15680"/>
                    <a:pt x="-4263" y="6902"/>
                    <a:pt x="-606" y="1050"/>
                  </a:cubicBezTo>
                  <a:cubicBezTo>
                    <a:pt x="3051" y="-4802"/>
                    <a:pt x="6707" y="-6265"/>
                    <a:pt x="6707" y="-2607"/>
                  </a:cubicBezTo>
                  <a:cubicBezTo>
                    <a:pt x="6707" y="1782"/>
                    <a:pt x="3051" y="9828"/>
                    <a:pt x="-606" y="15680"/>
                  </a:cubicBezTo>
                  <a:cubicBezTo>
                    <a:pt x="-4263" y="21532"/>
                    <a:pt x="-7920" y="23726"/>
                    <a:pt x="-7920" y="193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5" name="Google Shape;1725;p60"/>
            <p:cNvSpPr/>
            <p:nvPr/>
          </p:nvSpPr>
          <p:spPr>
            <a:xfrm rot="10800000" flipH="1">
              <a:off x="5063651" y="285537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937" y="-3282"/>
                  </a:moveTo>
                  <a:cubicBezTo>
                    <a:pt x="2183" y="-5476"/>
                    <a:pt x="8765" y="-4745"/>
                    <a:pt x="10960" y="-2550"/>
                  </a:cubicBezTo>
                  <a:cubicBezTo>
                    <a:pt x="13885" y="-356"/>
                    <a:pt x="9497" y="1839"/>
                    <a:pt x="1452" y="1107"/>
                  </a:cubicBezTo>
                  <a:cubicBezTo>
                    <a:pt x="-6593" y="1107"/>
                    <a:pt x="-8788" y="-1087"/>
                    <a:pt x="-2937" y="-32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6" name="Google Shape;1726;p60"/>
            <p:cNvSpPr/>
            <p:nvPr/>
          </p:nvSpPr>
          <p:spPr>
            <a:xfrm rot="10800000" flipH="1">
              <a:off x="5218351" y="2854488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7454" y="12237"/>
                  </a:moveTo>
                  <a:lnTo>
                    <a:pt x="-6442" y="-4587"/>
                  </a:lnTo>
                  <a:lnTo>
                    <a:pt x="10380" y="9311"/>
                  </a:lnTo>
                  <a:cubicBezTo>
                    <a:pt x="19156" y="17357"/>
                    <a:pt x="26470" y="24672"/>
                    <a:pt x="26470" y="26135"/>
                  </a:cubicBezTo>
                  <a:cubicBezTo>
                    <a:pt x="26470" y="31987"/>
                    <a:pt x="20619" y="27598"/>
                    <a:pt x="7454" y="122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7" name="Google Shape;1727;p60"/>
            <p:cNvSpPr/>
            <p:nvPr/>
          </p:nvSpPr>
          <p:spPr>
            <a:xfrm rot="10800000" flipH="1">
              <a:off x="6306348" y="2854785"/>
              <a:ext cx="26992" cy="14446"/>
            </a:xfrm>
            <a:custGeom>
              <a:avLst/>
              <a:gdLst/>
              <a:ahLst/>
              <a:cxnLst/>
              <a:rect l="l" t="t" r="r" b="b"/>
              <a:pathLst>
                <a:path w="26992" h="14446" extrusionOk="0">
                  <a:moveTo>
                    <a:pt x="-6027" y="2531"/>
                  </a:moveTo>
                  <a:cubicBezTo>
                    <a:pt x="-11878" y="-6978"/>
                    <a:pt x="-2370" y="-6978"/>
                    <a:pt x="12258" y="2531"/>
                  </a:cubicBezTo>
                  <a:cubicBezTo>
                    <a:pt x="21765" y="8383"/>
                    <a:pt x="21765" y="9846"/>
                    <a:pt x="10795" y="9846"/>
                  </a:cubicBezTo>
                  <a:cubicBezTo>
                    <a:pt x="4212" y="9846"/>
                    <a:pt x="-3833" y="6920"/>
                    <a:pt x="-6027" y="25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8" name="Google Shape;1728;p60"/>
            <p:cNvSpPr/>
            <p:nvPr/>
          </p:nvSpPr>
          <p:spPr>
            <a:xfrm rot="10800000" flipH="1">
              <a:off x="7140301" y="2859766"/>
              <a:ext cx="51196" cy="46222"/>
            </a:xfrm>
            <a:custGeom>
              <a:avLst/>
              <a:gdLst/>
              <a:ahLst/>
              <a:cxnLst/>
              <a:rect l="l" t="t" r="r" b="b"/>
              <a:pathLst>
                <a:path w="51196" h="46222" extrusionOk="0">
                  <a:moveTo>
                    <a:pt x="11029" y="19569"/>
                  </a:moveTo>
                  <a:cubicBezTo>
                    <a:pt x="-2867" y="6402"/>
                    <a:pt x="-11643" y="-4570"/>
                    <a:pt x="-7987" y="-4570"/>
                  </a:cubicBezTo>
                  <a:cubicBezTo>
                    <a:pt x="1521" y="-4570"/>
                    <a:pt x="48329" y="37856"/>
                    <a:pt x="41747" y="41514"/>
                  </a:cubicBezTo>
                  <a:cubicBezTo>
                    <a:pt x="38821" y="42977"/>
                    <a:pt x="24925" y="32736"/>
                    <a:pt x="11029" y="195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9" name="Google Shape;1729;p60"/>
            <p:cNvSpPr/>
            <p:nvPr/>
          </p:nvSpPr>
          <p:spPr>
            <a:xfrm rot="10800000" flipH="1">
              <a:off x="7209963" y="2856248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5313" y="-3509"/>
                  </a:moveTo>
                  <a:cubicBezTo>
                    <a:pt x="1269" y="-4972"/>
                    <a:pt x="11508" y="-4972"/>
                    <a:pt x="16628" y="-3509"/>
                  </a:cubicBezTo>
                  <a:cubicBezTo>
                    <a:pt x="21016" y="-1315"/>
                    <a:pt x="15896" y="148"/>
                    <a:pt x="3463" y="148"/>
                  </a:cubicBezTo>
                  <a:cubicBezTo>
                    <a:pt x="-8239" y="148"/>
                    <a:pt x="-12627" y="-1315"/>
                    <a:pt x="-5313" y="-35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0" name="Google Shape;1730;p60"/>
            <p:cNvSpPr/>
            <p:nvPr/>
          </p:nvSpPr>
          <p:spPr>
            <a:xfrm rot="10800000" flipH="1">
              <a:off x="7893716" y="2856248"/>
              <a:ext cx="30504" cy="15477"/>
            </a:xfrm>
            <a:custGeom>
              <a:avLst/>
              <a:gdLst/>
              <a:ahLst/>
              <a:cxnLst/>
              <a:rect l="l" t="t" r="r" b="b"/>
              <a:pathLst>
                <a:path w="30504" h="15477" extrusionOk="0">
                  <a:moveTo>
                    <a:pt x="-9732" y="1370"/>
                  </a:moveTo>
                  <a:cubicBezTo>
                    <a:pt x="-9732" y="-3751"/>
                    <a:pt x="-3881" y="-5945"/>
                    <a:pt x="4164" y="-3751"/>
                  </a:cubicBezTo>
                  <a:cubicBezTo>
                    <a:pt x="24642" y="1370"/>
                    <a:pt x="26836" y="10879"/>
                    <a:pt x="7089" y="10879"/>
                  </a:cubicBezTo>
                  <a:cubicBezTo>
                    <a:pt x="-1687" y="10879"/>
                    <a:pt x="-9732" y="6490"/>
                    <a:pt x="-9732" y="13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1" name="Google Shape;1731;p60"/>
            <p:cNvSpPr/>
            <p:nvPr/>
          </p:nvSpPr>
          <p:spPr>
            <a:xfrm rot="10800000" flipH="1">
              <a:off x="5104015" y="2863563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3133" y="-3498"/>
                  </a:moveTo>
                  <a:cubicBezTo>
                    <a:pt x="3449" y="-4961"/>
                    <a:pt x="15151" y="-4961"/>
                    <a:pt x="22465" y="-3498"/>
                  </a:cubicBezTo>
                  <a:cubicBezTo>
                    <a:pt x="29047" y="-1304"/>
                    <a:pt x="23196" y="159"/>
                    <a:pt x="9300" y="159"/>
                  </a:cubicBezTo>
                  <a:cubicBezTo>
                    <a:pt x="-4596" y="159"/>
                    <a:pt x="-10447" y="-1304"/>
                    <a:pt x="-3133" y="-34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2" name="Google Shape;1732;p60"/>
            <p:cNvSpPr/>
            <p:nvPr/>
          </p:nvSpPr>
          <p:spPr>
            <a:xfrm rot="10800000" flipH="1">
              <a:off x="6231304" y="2863440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677" y="19359"/>
                  </a:moveTo>
                  <a:cubicBezTo>
                    <a:pt x="-7677" y="15702"/>
                    <a:pt x="-4020" y="6924"/>
                    <a:pt x="-363" y="1072"/>
                  </a:cubicBezTo>
                  <a:cubicBezTo>
                    <a:pt x="3294" y="-4780"/>
                    <a:pt x="6950" y="-6243"/>
                    <a:pt x="6950" y="-2585"/>
                  </a:cubicBezTo>
                  <a:cubicBezTo>
                    <a:pt x="6950" y="1804"/>
                    <a:pt x="3294" y="9850"/>
                    <a:pt x="-363" y="15702"/>
                  </a:cubicBezTo>
                  <a:cubicBezTo>
                    <a:pt x="-4020" y="21554"/>
                    <a:pt x="-7677" y="23748"/>
                    <a:pt x="-7677" y="193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3" name="Google Shape;1733;p60"/>
            <p:cNvSpPr/>
            <p:nvPr/>
          </p:nvSpPr>
          <p:spPr>
            <a:xfrm rot="10800000" flipH="1">
              <a:off x="6377578" y="2862716"/>
              <a:ext cx="47539" cy="32300"/>
            </a:xfrm>
            <a:custGeom>
              <a:avLst/>
              <a:gdLst/>
              <a:ahLst/>
              <a:cxnLst/>
              <a:rect l="l" t="t" r="r" b="b"/>
              <a:pathLst>
                <a:path w="47539" h="32300" extrusionOk="0">
                  <a:moveTo>
                    <a:pt x="-2758" y="23221"/>
                  </a:moveTo>
                  <a:cubicBezTo>
                    <a:pt x="-5683" y="21026"/>
                    <a:pt x="-7877" y="15174"/>
                    <a:pt x="-7877" y="10785"/>
                  </a:cubicBezTo>
                  <a:cubicBezTo>
                    <a:pt x="-7877" y="6396"/>
                    <a:pt x="-4952" y="7859"/>
                    <a:pt x="-564" y="13711"/>
                  </a:cubicBezTo>
                  <a:cubicBezTo>
                    <a:pt x="4556" y="22489"/>
                    <a:pt x="8213" y="21758"/>
                    <a:pt x="22840" y="10054"/>
                  </a:cubicBezTo>
                  <a:lnTo>
                    <a:pt x="39662" y="-4576"/>
                  </a:lnTo>
                  <a:lnTo>
                    <a:pt x="25766" y="12248"/>
                  </a:lnTo>
                  <a:cubicBezTo>
                    <a:pt x="11138" y="29072"/>
                    <a:pt x="5287" y="31267"/>
                    <a:pt x="-2758" y="232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4" name="Google Shape;1734;p60"/>
            <p:cNvSpPr/>
            <p:nvPr/>
          </p:nvSpPr>
          <p:spPr>
            <a:xfrm rot="10800000" flipH="1">
              <a:off x="7083331" y="2863829"/>
              <a:ext cx="16762" cy="27529"/>
            </a:xfrm>
            <a:custGeom>
              <a:avLst/>
              <a:gdLst/>
              <a:ahLst/>
              <a:cxnLst/>
              <a:rect l="l" t="t" r="r" b="b"/>
              <a:pathLst>
                <a:path w="16762" h="27529" extrusionOk="0">
                  <a:moveTo>
                    <a:pt x="-5047" y="10783"/>
                  </a:moveTo>
                  <a:cubicBezTo>
                    <a:pt x="-9435" y="2006"/>
                    <a:pt x="-10167" y="-4578"/>
                    <a:pt x="-5779" y="-4578"/>
                  </a:cubicBezTo>
                  <a:cubicBezTo>
                    <a:pt x="1535" y="-4578"/>
                    <a:pt x="11774" y="17367"/>
                    <a:pt x="6655" y="22487"/>
                  </a:cubicBezTo>
                  <a:cubicBezTo>
                    <a:pt x="5192" y="24682"/>
                    <a:pt x="72" y="18830"/>
                    <a:pt x="-5047" y="107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5" name="Google Shape;1735;p60"/>
            <p:cNvSpPr/>
            <p:nvPr/>
          </p:nvSpPr>
          <p:spPr>
            <a:xfrm rot="10800000" flipH="1">
              <a:off x="5437763" y="2869415"/>
              <a:ext cx="30493" cy="43889"/>
            </a:xfrm>
            <a:custGeom>
              <a:avLst/>
              <a:gdLst/>
              <a:ahLst/>
              <a:cxnLst/>
              <a:rect l="l" t="t" r="r" b="b"/>
              <a:pathLst>
                <a:path w="30493" h="43889" extrusionOk="0">
                  <a:moveTo>
                    <a:pt x="15231" y="31286"/>
                  </a:moveTo>
                  <a:cubicBezTo>
                    <a:pt x="12305" y="26897"/>
                    <a:pt x="6454" y="25434"/>
                    <a:pt x="1335" y="26897"/>
                  </a:cubicBezTo>
                  <a:cubicBezTo>
                    <a:pt x="-3053" y="29091"/>
                    <a:pt x="-6710" y="22508"/>
                    <a:pt x="-6710" y="12999"/>
                  </a:cubicBezTo>
                  <a:cubicBezTo>
                    <a:pt x="-6710" y="3489"/>
                    <a:pt x="-5979" y="-4557"/>
                    <a:pt x="-5248" y="-4557"/>
                  </a:cubicBezTo>
                  <a:cubicBezTo>
                    <a:pt x="-4516" y="-4557"/>
                    <a:pt x="2798" y="5684"/>
                    <a:pt x="11574" y="17388"/>
                  </a:cubicBezTo>
                  <a:cubicBezTo>
                    <a:pt x="20351" y="29823"/>
                    <a:pt x="25470" y="39332"/>
                    <a:pt x="23276" y="39332"/>
                  </a:cubicBezTo>
                  <a:cubicBezTo>
                    <a:pt x="21082" y="39332"/>
                    <a:pt x="17425" y="35675"/>
                    <a:pt x="15231" y="312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6" name="Google Shape;1736;p60"/>
            <p:cNvSpPr/>
            <p:nvPr/>
          </p:nvSpPr>
          <p:spPr>
            <a:xfrm rot="10800000" flipH="1">
              <a:off x="5538876" y="2869415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1890" y="10062"/>
                  </a:moveTo>
                  <a:cubicBezTo>
                    <a:pt x="-6278" y="2015"/>
                    <a:pt x="-7741" y="-4568"/>
                    <a:pt x="-6278" y="-4568"/>
                  </a:cubicBezTo>
                  <a:cubicBezTo>
                    <a:pt x="-4084" y="-4568"/>
                    <a:pt x="1036" y="2015"/>
                    <a:pt x="5424" y="10062"/>
                  </a:cubicBezTo>
                  <a:cubicBezTo>
                    <a:pt x="9812" y="18108"/>
                    <a:pt x="11275" y="24691"/>
                    <a:pt x="9812" y="24691"/>
                  </a:cubicBezTo>
                  <a:cubicBezTo>
                    <a:pt x="7618" y="24691"/>
                    <a:pt x="2499" y="18108"/>
                    <a:pt x="-1890" y="100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7" name="Google Shape;1737;p60"/>
            <p:cNvSpPr/>
            <p:nvPr/>
          </p:nvSpPr>
          <p:spPr>
            <a:xfrm rot="10800000" flipH="1">
              <a:off x="5687344" y="2869415"/>
              <a:ext cx="83661" cy="65833"/>
            </a:xfrm>
            <a:custGeom>
              <a:avLst/>
              <a:gdLst/>
              <a:ahLst/>
              <a:cxnLst/>
              <a:rect l="l" t="t" r="r" b="b"/>
              <a:pathLst>
                <a:path w="83661" h="65833" extrusionOk="0">
                  <a:moveTo>
                    <a:pt x="49814" y="38617"/>
                  </a:moveTo>
                  <a:cubicBezTo>
                    <a:pt x="38112" y="26182"/>
                    <a:pt x="19097" y="11552"/>
                    <a:pt x="6663" y="5700"/>
                  </a:cubicBezTo>
                  <a:cubicBezTo>
                    <a:pt x="-7964" y="-883"/>
                    <a:pt x="-10890" y="-3809"/>
                    <a:pt x="-2113" y="-4541"/>
                  </a:cubicBezTo>
                  <a:cubicBezTo>
                    <a:pt x="9589" y="-4541"/>
                    <a:pt x="87114" y="60562"/>
                    <a:pt x="75412" y="61293"/>
                  </a:cubicBezTo>
                  <a:cubicBezTo>
                    <a:pt x="73218" y="61293"/>
                    <a:pt x="62248" y="51052"/>
                    <a:pt x="49814" y="386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8" name="Google Shape;1738;p60"/>
            <p:cNvSpPr/>
            <p:nvPr/>
          </p:nvSpPr>
          <p:spPr>
            <a:xfrm rot="10800000" flipH="1">
              <a:off x="6052117" y="2869640"/>
              <a:ext cx="243958" cy="252136"/>
            </a:xfrm>
            <a:custGeom>
              <a:avLst/>
              <a:gdLst/>
              <a:ahLst/>
              <a:cxnLst/>
              <a:rect l="l" t="t" r="r" b="b"/>
              <a:pathLst>
                <a:path w="243958" h="252136" extrusionOk="0">
                  <a:moveTo>
                    <a:pt x="224248" y="239184"/>
                  </a:moveTo>
                  <a:cubicBezTo>
                    <a:pt x="219128" y="234064"/>
                    <a:pt x="215471" y="232601"/>
                    <a:pt x="215471" y="236258"/>
                  </a:cubicBezTo>
                  <a:cubicBezTo>
                    <a:pt x="215471" y="239184"/>
                    <a:pt x="205964" y="231138"/>
                    <a:pt x="194262" y="218702"/>
                  </a:cubicBezTo>
                  <a:cubicBezTo>
                    <a:pt x="173783" y="196026"/>
                    <a:pt x="173052" y="195295"/>
                    <a:pt x="167932" y="211388"/>
                  </a:cubicBezTo>
                  <a:cubicBezTo>
                    <a:pt x="165007" y="220165"/>
                    <a:pt x="161350" y="225286"/>
                    <a:pt x="159156" y="223823"/>
                  </a:cubicBezTo>
                  <a:cubicBezTo>
                    <a:pt x="157693" y="221628"/>
                    <a:pt x="159887" y="212851"/>
                    <a:pt x="164275" y="204073"/>
                  </a:cubicBezTo>
                  <a:cubicBezTo>
                    <a:pt x="170858" y="192369"/>
                    <a:pt x="170126" y="185786"/>
                    <a:pt x="163544" y="177739"/>
                  </a:cubicBezTo>
                  <a:cubicBezTo>
                    <a:pt x="155499" y="168230"/>
                    <a:pt x="153305" y="168962"/>
                    <a:pt x="145260" y="183591"/>
                  </a:cubicBezTo>
                  <a:cubicBezTo>
                    <a:pt x="139409" y="193100"/>
                    <a:pt x="135752" y="197489"/>
                    <a:pt x="135752" y="193100"/>
                  </a:cubicBezTo>
                  <a:cubicBezTo>
                    <a:pt x="135020" y="189443"/>
                    <a:pt x="138677" y="180665"/>
                    <a:pt x="142334" y="174813"/>
                  </a:cubicBezTo>
                  <a:cubicBezTo>
                    <a:pt x="150379" y="162378"/>
                    <a:pt x="123318" y="128730"/>
                    <a:pt x="110885" y="136045"/>
                  </a:cubicBezTo>
                  <a:cubicBezTo>
                    <a:pt x="106497" y="138971"/>
                    <a:pt x="105034" y="136045"/>
                    <a:pt x="107959" y="129461"/>
                  </a:cubicBezTo>
                  <a:cubicBezTo>
                    <a:pt x="110154" y="122147"/>
                    <a:pt x="101377" y="108248"/>
                    <a:pt x="83824" y="90693"/>
                  </a:cubicBezTo>
                  <a:cubicBezTo>
                    <a:pt x="58226" y="65822"/>
                    <a:pt x="53838" y="63628"/>
                    <a:pt x="42136" y="73137"/>
                  </a:cubicBezTo>
                  <a:cubicBezTo>
                    <a:pt x="29702" y="82646"/>
                    <a:pt x="29702" y="82646"/>
                    <a:pt x="39210" y="70211"/>
                  </a:cubicBezTo>
                  <a:cubicBezTo>
                    <a:pt x="48718" y="58508"/>
                    <a:pt x="46524" y="54119"/>
                    <a:pt x="20926" y="26322"/>
                  </a:cubicBezTo>
                  <a:lnTo>
                    <a:pt x="-7598" y="-4400"/>
                  </a:lnTo>
                  <a:lnTo>
                    <a:pt x="21657" y="22665"/>
                  </a:lnTo>
                  <a:cubicBezTo>
                    <a:pt x="48718" y="47535"/>
                    <a:pt x="51644" y="48998"/>
                    <a:pt x="60420" y="37294"/>
                  </a:cubicBezTo>
                  <a:cubicBezTo>
                    <a:pt x="68465" y="26322"/>
                    <a:pt x="68465" y="27054"/>
                    <a:pt x="61883" y="40220"/>
                  </a:cubicBezTo>
                  <a:cubicBezTo>
                    <a:pt x="56032" y="54119"/>
                    <a:pt x="59689" y="60702"/>
                    <a:pt x="87481" y="86304"/>
                  </a:cubicBezTo>
                  <a:cubicBezTo>
                    <a:pt x="105765" y="103128"/>
                    <a:pt x="120393" y="119221"/>
                    <a:pt x="120393" y="122878"/>
                  </a:cubicBezTo>
                  <a:cubicBezTo>
                    <a:pt x="120393" y="126535"/>
                    <a:pt x="127707" y="136045"/>
                    <a:pt x="137214" y="143360"/>
                  </a:cubicBezTo>
                  <a:cubicBezTo>
                    <a:pt x="146722" y="150674"/>
                    <a:pt x="162081" y="167499"/>
                    <a:pt x="171589" y="180665"/>
                  </a:cubicBezTo>
                  <a:cubicBezTo>
                    <a:pt x="184754" y="198221"/>
                    <a:pt x="190605" y="201878"/>
                    <a:pt x="195724" y="195295"/>
                  </a:cubicBezTo>
                  <a:cubicBezTo>
                    <a:pt x="200113" y="188712"/>
                    <a:pt x="200844" y="189443"/>
                    <a:pt x="198650" y="197489"/>
                  </a:cubicBezTo>
                  <a:cubicBezTo>
                    <a:pt x="196456" y="204073"/>
                    <a:pt x="198650" y="213582"/>
                    <a:pt x="203038" y="217971"/>
                  </a:cubicBezTo>
                  <a:cubicBezTo>
                    <a:pt x="208889" y="223823"/>
                    <a:pt x="214009" y="221628"/>
                    <a:pt x="221322" y="209925"/>
                  </a:cubicBezTo>
                  <a:lnTo>
                    <a:pt x="230830" y="193100"/>
                  </a:lnTo>
                  <a:lnTo>
                    <a:pt x="226442" y="209925"/>
                  </a:lnTo>
                  <a:cubicBezTo>
                    <a:pt x="223517" y="219434"/>
                    <a:pt x="225711" y="231138"/>
                    <a:pt x="230099" y="236989"/>
                  </a:cubicBezTo>
                  <a:cubicBezTo>
                    <a:pt x="241069" y="250156"/>
                    <a:pt x="236681" y="251619"/>
                    <a:pt x="224248" y="2391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9" name="Google Shape;1739;p60"/>
            <p:cNvSpPr/>
            <p:nvPr/>
          </p:nvSpPr>
          <p:spPr>
            <a:xfrm rot="10800000" flipH="1">
              <a:off x="6618932" y="2870755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8154" y="19370"/>
                  </a:moveTo>
                  <a:cubicBezTo>
                    <a:pt x="-8154" y="15713"/>
                    <a:pt x="-4497" y="6935"/>
                    <a:pt x="-840" y="1083"/>
                  </a:cubicBezTo>
                  <a:cubicBezTo>
                    <a:pt x="2817" y="-4769"/>
                    <a:pt x="6473" y="-6232"/>
                    <a:pt x="6473" y="-2574"/>
                  </a:cubicBezTo>
                  <a:cubicBezTo>
                    <a:pt x="6473" y="1815"/>
                    <a:pt x="2817" y="9861"/>
                    <a:pt x="-840" y="15713"/>
                  </a:cubicBezTo>
                  <a:cubicBezTo>
                    <a:pt x="-4497" y="21565"/>
                    <a:pt x="-8154" y="23759"/>
                    <a:pt x="-8154" y="193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0" name="Google Shape;1740;p60"/>
            <p:cNvSpPr/>
            <p:nvPr/>
          </p:nvSpPr>
          <p:spPr>
            <a:xfrm rot="10800000" flipH="1">
              <a:off x="7249194" y="2871609"/>
              <a:ext cx="50126" cy="19567"/>
            </a:xfrm>
            <a:custGeom>
              <a:avLst/>
              <a:gdLst/>
              <a:ahLst/>
              <a:cxnLst/>
              <a:rect l="l" t="t" r="r" b="b"/>
              <a:pathLst>
                <a:path w="50126" h="19567" extrusionOk="0">
                  <a:moveTo>
                    <a:pt x="-5113" y="7680"/>
                  </a:moveTo>
                  <a:cubicBezTo>
                    <a:pt x="-10964" y="3291"/>
                    <a:pt x="-10232" y="2560"/>
                    <a:pt x="-2187" y="4754"/>
                  </a:cubicBezTo>
                  <a:cubicBezTo>
                    <a:pt x="4395" y="6949"/>
                    <a:pt x="13903" y="4754"/>
                    <a:pt x="19023" y="366"/>
                  </a:cubicBezTo>
                  <a:cubicBezTo>
                    <a:pt x="26336" y="-6218"/>
                    <a:pt x="27068" y="-6218"/>
                    <a:pt x="23411" y="366"/>
                  </a:cubicBezTo>
                  <a:cubicBezTo>
                    <a:pt x="20485" y="5486"/>
                    <a:pt x="25605" y="9875"/>
                    <a:pt x="35113" y="12069"/>
                  </a:cubicBezTo>
                  <a:cubicBezTo>
                    <a:pt x="45352" y="14264"/>
                    <a:pt x="42427" y="14995"/>
                    <a:pt x="27799" y="14995"/>
                  </a:cubicBezTo>
                  <a:cubicBezTo>
                    <a:pt x="14634" y="14264"/>
                    <a:pt x="7" y="11338"/>
                    <a:pt x="-5113" y="76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1" name="Google Shape;1741;p60"/>
            <p:cNvSpPr/>
            <p:nvPr/>
          </p:nvSpPr>
          <p:spPr>
            <a:xfrm rot="10800000" flipH="1">
              <a:off x="8035603" y="2865757"/>
              <a:ext cx="38392" cy="42742"/>
            </a:xfrm>
            <a:custGeom>
              <a:avLst/>
              <a:gdLst/>
              <a:ahLst/>
              <a:cxnLst/>
              <a:rect l="l" t="t" r="r" b="b"/>
              <a:pathLst>
                <a:path w="38392" h="42742" extrusionOk="0">
                  <a:moveTo>
                    <a:pt x="7641" y="15503"/>
                  </a:moveTo>
                  <a:cubicBezTo>
                    <a:pt x="17149" y="3068"/>
                    <a:pt x="26657" y="-6442"/>
                    <a:pt x="28120" y="-4247"/>
                  </a:cubicBezTo>
                  <a:cubicBezTo>
                    <a:pt x="30314" y="-2784"/>
                    <a:pt x="22269" y="7457"/>
                    <a:pt x="10567" y="18429"/>
                  </a:cubicBezTo>
                  <a:lnTo>
                    <a:pt x="-9912" y="38179"/>
                  </a:lnTo>
                  <a:lnTo>
                    <a:pt x="7641" y="1550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" name="Google Shape;1742;p60"/>
            <p:cNvSpPr/>
            <p:nvPr/>
          </p:nvSpPr>
          <p:spPr>
            <a:xfrm rot="10800000" flipH="1">
              <a:off x="4779423" y="2878192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3598" y="-3476"/>
                  </a:moveTo>
                  <a:cubicBezTo>
                    <a:pt x="791" y="-4939"/>
                    <a:pt x="9567" y="-4939"/>
                    <a:pt x="14687" y="-3476"/>
                  </a:cubicBezTo>
                  <a:cubicBezTo>
                    <a:pt x="19075" y="-1282"/>
                    <a:pt x="15418" y="181"/>
                    <a:pt x="5179" y="181"/>
                  </a:cubicBezTo>
                  <a:cubicBezTo>
                    <a:pt x="-5060" y="181"/>
                    <a:pt x="-8717" y="-1282"/>
                    <a:pt x="-3598" y="-34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3" name="Google Shape;1743;p60"/>
            <p:cNvSpPr/>
            <p:nvPr/>
          </p:nvSpPr>
          <p:spPr>
            <a:xfrm rot="10800000" flipH="1">
              <a:off x="5170812" y="2876542"/>
              <a:ext cx="19012" cy="11626"/>
            </a:xfrm>
            <a:custGeom>
              <a:avLst/>
              <a:gdLst/>
              <a:ahLst/>
              <a:cxnLst/>
              <a:rect l="l" t="t" r="r" b="b"/>
              <a:pathLst>
                <a:path w="19012" h="11626" extrusionOk="0">
                  <a:moveTo>
                    <a:pt x="-6375" y="3943"/>
                  </a:moveTo>
                  <a:cubicBezTo>
                    <a:pt x="-6375" y="2480"/>
                    <a:pt x="-1255" y="-1178"/>
                    <a:pt x="5327" y="-3372"/>
                  </a:cubicBezTo>
                  <a:cubicBezTo>
                    <a:pt x="11178" y="-5567"/>
                    <a:pt x="14104" y="-4835"/>
                    <a:pt x="11910" y="-446"/>
                  </a:cubicBezTo>
                  <a:cubicBezTo>
                    <a:pt x="7521" y="6869"/>
                    <a:pt x="-6375" y="9794"/>
                    <a:pt x="-6375" y="39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4" name="Google Shape;1744;p60"/>
            <p:cNvSpPr/>
            <p:nvPr/>
          </p:nvSpPr>
          <p:spPr>
            <a:xfrm rot="10800000" flipH="1">
              <a:off x="4980655" y="2884044"/>
              <a:ext cx="65823" cy="33255"/>
            </a:xfrm>
            <a:custGeom>
              <a:avLst/>
              <a:gdLst/>
              <a:ahLst/>
              <a:cxnLst/>
              <a:rect l="l" t="t" r="r" b="b"/>
              <a:pathLst>
                <a:path w="65823" h="33255" extrusionOk="0">
                  <a:moveTo>
                    <a:pt x="-5438" y="25786"/>
                  </a:moveTo>
                  <a:cubicBezTo>
                    <a:pt x="1876" y="19203"/>
                    <a:pt x="59654" y="-7862"/>
                    <a:pt x="59654" y="-4205"/>
                  </a:cubicBezTo>
                  <a:cubicBezTo>
                    <a:pt x="59654" y="-547"/>
                    <a:pt x="4801" y="28712"/>
                    <a:pt x="-3244" y="28712"/>
                  </a:cubicBezTo>
                  <a:cubicBezTo>
                    <a:pt x="-6170" y="28712"/>
                    <a:pt x="-6901" y="27249"/>
                    <a:pt x="-5438" y="257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5" name="Google Shape;1745;p60"/>
            <p:cNvSpPr/>
            <p:nvPr/>
          </p:nvSpPr>
          <p:spPr>
            <a:xfrm rot="10800000" flipH="1">
              <a:off x="6180107" y="2885385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614" y="19392"/>
                  </a:moveTo>
                  <a:cubicBezTo>
                    <a:pt x="-7614" y="15735"/>
                    <a:pt x="-3957" y="6957"/>
                    <a:pt x="-300" y="1105"/>
                  </a:cubicBezTo>
                  <a:cubicBezTo>
                    <a:pt x="3357" y="-4747"/>
                    <a:pt x="7013" y="-6210"/>
                    <a:pt x="7013" y="-2552"/>
                  </a:cubicBezTo>
                  <a:cubicBezTo>
                    <a:pt x="7013" y="1837"/>
                    <a:pt x="3357" y="9883"/>
                    <a:pt x="-300" y="15735"/>
                  </a:cubicBezTo>
                  <a:cubicBezTo>
                    <a:pt x="-3957" y="21587"/>
                    <a:pt x="-7614" y="23781"/>
                    <a:pt x="-7614" y="193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6" name="Google Shape;1746;p60"/>
            <p:cNvSpPr/>
            <p:nvPr/>
          </p:nvSpPr>
          <p:spPr>
            <a:xfrm rot="10800000" flipH="1">
              <a:off x="6435241" y="2895189"/>
              <a:ext cx="87881" cy="153837"/>
            </a:xfrm>
            <a:custGeom>
              <a:avLst/>
              <a:gdLst/>
              <a:ahLst/>
              <a:cxnLst/>
              <a:rect l="l" t="t" r="r" b="b"/>
              <a:pathLst>
                <a:path w="87881" h="153837" extrusionOk="0">
                  <a:moveTo>
                    <a:pt x="4577" y="145917"/>
                  </a:moveTo>
                  <a:cubicBezTo>
                    <a:pt x="8965" y="129093"/>
                    <a:pt x="8233" y="128361"/>
                    <a:pt x="-4200" y="137870"/>
                  </a:cubicBezTo>
                  <a:cubicBezTo>
                    <a:pt x="-11514" y="142991"/>
                    <a:pt x="-7857" y="138602"/>
                    <a:pt x="3845" y="127630"/>
                  </a:cubicBezTo>
                  <a:cubicBezTo>
                    <a:pt x="16279" y="115926"/>
                    <a:pt x="25055" y="105685"/>
                    <a:pt x="23592" y="104222"/>
                  </a:cubicBezTo>
                  <a:cubicBezTo>
                    <a:pt x="22861" y="102759"/>
                    <a:pt x="35294" y="76426"/>
                    <a:pt x="50653" y="44972"/>
                  </a:cubicBezTo>
                  <a:cubicBezTo>
                    <a:pt x="66743" y="14250"/>
                    <a:pt x="79908" y="-7695"/>
                    <a:pt x="79908" y="-4037"/>
                  </a:cubicBezTo>
                  <a:cubicBezTo>
                    <a:pt x="79908" y="352"/>
                    <a:pt x="75520" y="11324"/>
                    <a:pt x="69669" y="21565"/>
                  </a:cubicBezTo>
                  <a:cubicBezTo>
                    <a:pt x="56504" y="44241"/>
                    <a:pt x="55773" y="53018"/>
                    <a:pt x="68206" y="46435"/>
                  </a:cubicBezTo>
                  <a:cubicBezTo>
                    <a:pt x="72594" y="43509"/>
                    <a:pt x="71132" y="47898"/>
                    <a:pt x="63818" y="55944"/>
                  </a:cubicBezTo>
                  <a:cubicBezTo>
                    <a:pt x="56504" y="63991"/>
                    <a:pt x="38951" y="91787"/>
                    <a:pt x="25055" y="117389"/>
                  </a:cubicBezTo>
                  <a:cubicBezTo>
                    <a:pt x="11159" y="142991"/>
                    <a:pt x="1651" y="156158"/>
                    <a:pt x="4577" y="1459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7" name="Google Shape;1747;p60"/>
            <p:cNvSpPr/>
            <p:nvPr/>
          </p:nvSpPr>
          <p:spPr>
            <a:xfrm rot="10800000" flipH="1">
              <a:off x="7204886" y="2884044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496" y="3426"/>
                  </a:moveTo>
                  <a:cubicBezTo>
                    <a:pt x="-12669" y="-6814"/>
                    <a:pt x="-12669" y="-6814"/>
                    <a:pt x="4884" y="1232"/>
                  </a:cubicBezTo>
                  <a:cubicBezTo>
                    <a:pt x="27557" y="11473"/>
                    <a:pt x="31214" y="15130"/>
                    <a:pt x="22437" y="15130"/>
                  </a:cubicBezTo>
                  <a:cubicBezTo>
                    <a:pt x="18049" y="15130"/>
                    <a:pt x="8541" y="10010"/>
                    <a:pt x="496" y="34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8" name="Google Shape;1748;p60"/>
            <p:cNvSpPr/>
            <p:nvPr/>
          </p:nvSpPr>
          <p:spPr>
            <a:xfrm rot="10800000" flipH="1">
              <a:off x="5353004" y="2896210"/>
              <a:ext cx="42909" cy="53667"/>
            </a:xfrm>
            <a:custGeom>
              <a:avLst/>
              <a:gdLst/>
              <a:ahLst/>
              <a:cxnLst/>
              <a:rect l="l" t="t" r="r" b="b"/>
              <a:pathLst>
                <a:path w="42909" h="53667" extrusionOk="0">
                  <a:moveTo>
                    <a:pt x="8665" y="26944"/>
                  </a:moveTo>
                  <a:cubicBezTo>
                    <a:pt x="21830" y="9389"/>
                    <a:pt x="34264" y="-4509"/>
                    <a:pt x="35726" y="-4509"/>
                  </a:cubicBezTo>
                  <a:cubicBezTo>
                    <a:pt x="40846" y="-4509"/>
                    <a:pt x="10128" y="36454"/>
                    <a:pt x="-3768" y="47426"/>
                  </a:cubicBezTo>
                  <a:cubicBezTo>
                    <a:pt x="-10350" y="53278"/>
                    <a:pt x="-5231" y="43769"/>
                    <a:pt x="8665" y="269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9" name="Google Shape;1749;p60"/>
            <p:cNvSpPr/>
            <p:nvPr/>
          </p:nvSpPr>
          <p:spPr>
            <a:xfrm rot="10800000" flipH="1">
              <a:off x="6563350" y="2895124"/>
              <a:ext cx="31014" cy="32206"/>
            </a:xfrm>
            <a:custGeom>
              <a:avLst/>
              <a:gdLst/>
              <a:ahLst/>
              <a:cxnLst/>
              <a:rect l="l" t="t" r="r" b="b"/>
              <a:pathLst>
                <a:path w="31014" h="32206" extrusionOk="0">
                  <a:moveTo>
                    <a:pt x="11649" y="24862"/>
                  </a:moveTo>
                  <a:cubicBezTo>
                    <a:pt x="10917" y="19010"/>
                    <a:pt x="6529" y="16815"/>
                    <a:pt x="-785" y="19741"/>
                  </a:cubicBezTo>
                  <a:cubicBezTo>
                    <a:pt x="-6636" y="21936"/>
                    <a:pt x="-9561" y="21204"/>
                    <a:pt x="-7367" y="16815"/>
                  </a:cubicBezTo>
                  <a:cubicBezTo>
                    <a:pt x="-5173" y="12426"/>
                    <a:pt x="2141" y="9500"/>
                    <a:pt x="7992" y="9500"/>
                  </a:cubicBezTo>
                  <a:cubicBezTo>
                    <a:pt x="13843" y="9500"/>
                    <a:pt x="18231" y="5843"/>
                    <a:pt x="18231" y="723"/>
                  </a:cubicBezTo>
                  <a:cubicBezTo>
                    <a:pt x="18231" y="-3666"/>
                    <a:pt x="19694" y="-5861"/>
                    <a:pt x="21888" y="-3666"/>
                  </a:cubicBezTo>
                  <a:cubicBezTo>
                    <a:pt x="24082" y="-1472"/>
                    <a:pt x="22619" y="8038"/>
                    <a:pt x="18962" y="17547"/>
                  </a:cubicBezTo>
                  <a:cubicBezTo>
                    <a:pt x="15305" y="27056"/>
                    <a:pt x="11649" y="30713"/>
                    <a:pt x="11649" y="248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0" name="Google Shape;1750;p60"/>
            <p:cNvSpPr/>
            <p:nvPr/>
          </p:nvSpPr>
          <p:spPr>
            <a:xfrm rot="10800000" flipH="1">
              <a:off x="7476362" y="2892091"/>
              <a:ext cx="32157" cy="13166"/>
            </a:xfrm>
            <a:custGeom>
              <a:avLst/>
              <a:gdLst/>
              <a:ahLst/>
              <a:cxnLst/>
              <a:rect l="l" t="t" r="r" b="b"/>
              <a:pathLst>
                <a:path w="32157" h="13166" extrusionOk="0">
                  <a:moveTo>
                    <a:pt x="-3629" y="2037"/>
                  </a:moveTo>
                  <a:cubicBezTo>
                    <a:pt x="2222" y="-1620"/>
                    <a:pt x="12461" y="-4546"/>
                    <a:pt x="18312" y="-4546"/>
                  </a:cubicBezTo>
                  <a:cubicBezTo>
                    <a:pt x="25626" y="-4546"/>
                    <a:pt x="24163" y="-2352"/>
                    <a:pt x="14655" y="2037"/>
                  </a:cubicBezTo>
                  <a:cubicBezTo>
                    <a:pt x="-5092" y="10815"/>
                    <a:pt x="-16794" y="10815"/>
                    <a:pt x="-3629" y="20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1" name="Google Shape;1751;p60"/>
            <p:cNvSpPr/>
            <p:nvPr/>
          </p:nvSpPr>
          <p:spPr>
            <a:xfrm rot="10800000" flipH="1">
              <a:off x="7494750" y="2894913"/>
              <a:ext cx="77161" cy="63456"/>
            </a:xfrm>
            <a:custGeom>
              <a:avLst/>
              <a:gdLst/>
              <a:ahLst/>
              <a:cxnLst/>
              <a:rect l="l" t="t" r="r" b="b"/>
              <a:pathLst>
                <a:path w="77161" h="63456" extrusionOk="0">
                  <a:moveTo>
                    <a:pt x="51801" y="52266"/>
                  </a:moveTo>
                  <a:cubicBezTo>
                    <a:pt x="46682" y="46414"/>
                    <a:pt x="33517" y="38367"/>
                    <a:pt x="21083" y="33247"/>
                  </a:cubicBezTo>
                  <a:cubicBezTo>
                    <a:pt x="9381" y="28127"/>
                    <a:pt x="1336" y="22275"/>
                    <a:pt x="3531" y="20080"/>
                  </a:cubicBezTo>
                  <a:cubicBezTo>
                    <a:pt x="5725" y="17886"/>
                    <a:pt x="1336" y="9108"/>
                    <a:pt x="-5246" y="330"/>
                  </a:cubicBezTo>
                  <a:cubicBezTo>
                    <a:pt x="-12560" y="-7716"/>
                    <a:pt x="-9634" y="-5522"/>
                    <a:pt x="1336" y="5451"/>
                  </a:cubicBezTo>
                  <a:cubicBezTo>
                    <a:pt x="13038" y="17154"/>
                    <a:pt x="24009" y="26664"/>
                    <a:pt x="26934" y="27395"/>
                  </a:cubicBezTo>
                  <a:cubicBezTo>
                    <a:pt x="42293" y="30321"/>
                    <a:pt x="73011" y="54460"/>
                    <a:pt x="67160" y="58118"/>
                  </a:cubicBezTo>
                  <a:cubicBezTo>
                    <a:pt x="63503" y="60312"/>
                    <a:pt x="56189" y="58118"/>
                    <a:pt x="51801" y="52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2" name="Google Shape;1752;p60"/>
            <p:cNvSpPr/>
            <p:nvPr/>
          </p:nvSpPr>
          <p:spPr>
            <a:xfrm rot="10800000" flipH="1">
              <a:off x="4010473" y="289926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641" y="-3216"/>
                  </a:moveTo>
                  <a:cubicBezTo>
                    <a:pt x="3479" y="-5410"/>
                    <a:pt x="10061" y="-4679"/>
                    <a:pt x="12256" y="-2484"/>
                  </a:cubicBezTo>
                  <a:cubicBezTo>
                    <a:pt x="15181" y="-290"/>
                    <a:pt x="10793" y="1905"/>
                    <a:pt x="2748" y="1173"/>
                  </a:cubicBezTo>
                  <a:cubicBezTo>
                    <a:pt x="-5297" y="1173"/>
                    <a:pt x="-7492" y="-1021"/>
                    <a:pt x="-1641" y="-32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3" name="Google Shape;1753;p60"/>
            <p:cNvSpPr/>
            <p:nvPr/>
          </p:nvSpPr>
          <p:spPr>
            <a:xfrm rot="10800000" flipH="1">
              <a:off x="4966923" y="2898674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3946" y="10106"/>
                  </a:moveTo>
                  <a:cubicBezTo>
                    <a:pt x="11259" y="2059"/>
                    <a:pt x="18573" y="-4524"/>
                    <a:pt x="20767" y="-4524"/>
                  </a:cubicBezTo>
                  <a:cubicBezTo>
                    <a:pt x="22961" y="-4524"/>
                    <a:pt x="18573" y="2059"/>
                    <a:pt x="11259" y="10106"/>
                  </a:cubicBezTo>
                  <a:cubicBezTo>
                    <a:pt x="3946" y="18152"/>
                    <a:pt x="-3368" y="24735"/>
                    <a:pt x="-5562" y="24735"/>
                  </a:cubicBezTo>
                  <a:cubicBezTo>
                    <a:pt x="-7756" y="24735"/>
                    <a:pt x="-3368" y="18152"/>
                    <a:pt x="3946" y="101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4" name="Google Shape;1754;p60"/>
            <p:cNvSpPr/>
            <p:nvPr/>
          </p:nvSpPr>
          <p:spPr>
            <a:xfrm rot="10800000" flipH="1">
              <a:off x="7295142" y="2902597"/>
              <a:ext cx="94657" cy="94826"/>
            </a:xfrm>
            <a:custGeom>
              <a:avLst/>
              <a:gdLst/>
              <a:ahLst/>
              <a:cxnLst/>
              <a:rect l="l" t="t" r="r" b="b"/>
              <a:pathLst>
                <a:path w="94657" h="94826" extrusionOk="0">
                  <a:moveTo>
                    <a:pt x="8096" y="70874"/>
                  </a:moveTo>
                  <a:cubicBezTo>
                    <a:pt x="25649" y="52587"/>
                    <a:pt x="30037" y="43809"/>
                    <a:pt x="22724" y="40883"/>
                  </a:cubicBezTo>
                  <a:cubicBezTo>
                    <a:pt x="16873" y="38689"/>
                    <a:pt x="18335" y="36494"/>
                    <a:pt x="27112" y="36494"/>
                  </a:cubicBezTo>
                  <a:cubicBezTo>
                    <a:pt x="35157" y="35763"/>
                    <a:pt x="51247" y="26985"/>
                    <a:pt x="63681" y="16013"/>
                  </a:cubicBezTo>
                  <a:lnTo>
                    <a:pt x="85622" y="-4469"/>
                  </a:lnTo>
                  <a:lnTo>
                    <a:pt x="67337" y="17476"/>
                  </a:lnTo>
                  <a:cubicBezTo>
                    <a:pt x="57830" y="29911"/>
                    <a:pt x="35157" y="52587"/>
                    <a:pt x="16873" y="68680"/>
                  </a:cubicBezTo>
                  <a:cubicBezTo>
                    <a:pt x="-16039" y="97207"/>
                    <a:pt x="-16039" y="97207"/>
                    <a:pt x="8096" y="708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5" name="Google Shape;1755;p60"/>
            <p:cNvSpPr/>
            <p:nvPr/>
          </p:nvSpPr>
          <p:spPr>
            <a:xfrm rot="10800000" flipH="1">
              <a:off x="7416199" y="2898343"/>
              <a:ext cx="61287" cy="12282"/>
            </a:xfrm>
            <a:custGeom>
              <a:avLst/>
              <a:gdLst/>
              <a:ahLst/>
              <a:cxnLst/>
              <a:rect l="l" t="t" r="r" b="b"/>
              <a:pathLst>
                <a:path w="61287" h="12282" extrusionOk="0">
                  <a:moveTo>
                    <a:pt x="-8503" y="4489"/>
                  </a:moveTo>
                  <a:cubicBezTo>
                    <a:pt x="-7040" y="3026"/>
                    <a:pt x="9050" y="100"/>
                    <a:pt x="27335" y="-2826"/>
                  </a:cubicBezTo>
                  <a:cubicBezTo>
                    <a:pt x="50007" y="-5752"/>
                    <a:pt x="56590" y="-5020"/>
                    <a:pt x="49276" y="100"/>
                  </a:cubicBezTo>
                  <a:cubicBezTo>
                    <a:pt x="39768" y="6683"/>
                    <a:pt x="-15816" y="11072"/>
                    <a:pt x="-8503" y="44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6" name="Google Shape;1756;p60"/>
            <p:cNvSpPr/>
            <p:nvPr/>
          </p:nvSpPr>
          <p:spPr>
            <a:xfrm rot="10800000" flipH="1">
              <a:off x="5178158" y="2905989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165" y="4959"/>
                  </a:moveTo>
                  <a:cubicBezTo>
                    <a:pt x="-9343" y="-6745"/>
                    <a:pt x="-8612" y="-7477"/>
                    <a:pt x="3090" y="2033"/>
                  </a:cubicBezTo>
                  <a:cubicBezTo>
                    <a:pt x="14792" y="11542"/>
                    <a:pt x="18449" y="17394"/>
                    <a:pt x="12598" y="17394"/>
                  </a:cubicBezTo>
                  <a:cubicBezTo>
                    <a:pt x="11135" y="17394"/>
                    <a:pt x="5284" y="11542"/>
                    <a:pt x="165" y="49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" name="Google Shape;1757;p60"/>
            <p:cNvSpPr/>
            <p:nvPr/>
          </p:nvSpPr>
          <p:spPr>
            <a:xfrm rot="10800000" flipH="1">
              <a:off x="5218351" y="2902331"/>
              <a:ext cx="117019" cy="117037"/>
            </a:xfrm>
            <a:custGeom>
              <a:avLst/>
              <a:gdLst/>
              <a:ahLst/>
              <a:cxnLst/>
              <a:rect l="l" t="t" r="r" b="b"/>
              <a:pathLst>
                <a:path w="117019" h="117037" extrusionOk="0">
                  <a:moveTo>
                    <a:pt x="25687" y="78205"/>
                  </a:moveTo>
                  <a:cubicBezTo>
                    <a:pt x="49091" y="53335"/>
                    <a:pt x="56405" y="40899"/>
                    <a:pt x="52748" y="30659"/>
                  </a:cubicBezTo>
                  <a:cubicBezTo>
                    <a:pt x="48360" y="20418"/>
                    <a:pt x="49091" y="18955"/>
                    <a:pt x="56405" y="26270"/>
                  </a:cubicBezTo>
                  <a:cubicBezTo>
                    <a:pt x="63718" y="33585"/>
                    <a:pt x="70301" y="31390"/>
                    <a:pt x="87854" y="15298"/>
                  </a:cubicBezTo>
                  <a:lnTo>
                    <a:pt x="110526" y="-4453"/>
                  </a:lnTo>
                  <a:lnTo>
                    <a:pt x="89316" y="18955"/>
                  </a:lnTo>
                  <a:cubicBezTo>
                    <a:pt x="74689" y="35048"/>
                    <a:pt x="70301" y="46020"/>
                    <a:pt x="73226" y="55529"/>
                  </a:cubicBezTo>
                  <a:cubicBezTo>
                    <a:pt x="77614" y="65770"/>
                    <a:pt x="76883" y="67233"/>
                    <a:pt x="69569" y="59187"/>
                  </a:cubicBezTo>
                  <a:cubicBezTo>
                    <a:pt x="61524" y="51872"/>
                    <a:pt x="53479" y="56261"/>
                    <a:pt x="26418" y="81131"/>
                  </a:cubicBezTo>
                  <a:lnTo>
                    <a:pt x="-6494" y="112585"/>
                  </a:lnTo>
                  <a:lnTo>
                    <a:pt x="25687" y="7820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" name="Google Shape;1758;p60"/>
            <p:cNvSpPr/>
            <p:nvPr/>
          </p:nvSpPr>
          <p:spPr>
            <a:xfrm rot="10800000" flipH="1">
              <a:off x="5465572" y="2915552"/>
              <a:ext cx="76046" cy="113462"/>
            </a:xfrm>
            <a:custGeom>
              <a:avLst/>
              <a:gdLst/>
              <a:ahLst/>
              <a:cxnLst/>
              <a:rect l="l" t="t" r="r" b="b"/>
              <a:pathLst>
                <a:path w="76046" h="113462" extrusionOk="0">
                  <a:moveTo>
                    <a:pt x="4182" y="89331"/>
                  </a:moveTo>
                  <a:cubicBezTo>
                    <a:pt x="15883" y="71044"/>
                    <a:pt x="23929" y="52025"/>
                    <a:pt x="22466" y="46905"/>
                  </a:cubicBezTo>
                  <a:cubicBezTo>
                    <a:pt x="20272" y="41784"/>
                    <a:pt x="23197" y="38858"/>
                    <a:pt x="27585" y="39590"/>
                  </a:cubicBezTo>
                  <a:cubicBezTo>
                    <a:pt x="32705" y="41053"/>
                    <a:pt x="42213" y="30812"/>
                    <a:pt x="48795" y="18377"/>
                  </a:cubicBezTo>
                  <a:cubicBezTo>
                    <a:pt x="63423" y="-10882"/>
                    <a:pt x="67811" y="-11614"/>
                    <a:pt x="69274" y="13988"/>
                  </a:cubicBezTo>
                  <a:cubicBezTo>
                    <a:pt x="69274" y="24960"/>
                    <a:pt x="67811" y="29349"/>
                    <a:pt x="64886" y="24229"/>
                  </a:cubicBezTo>
                  <a:cubicBezTo>
                    <a:pt x="60497" y="18377"/>
                    <a:pt x="55378" y="21303"/>
                    <a:pt x="45870" y="35201"/>
                  </a:cubicBezTo>
                  <a:cubicBezTo>
                    <a:pt x="34168" y="53488"/>
                    <a:pt x="34168" y="56414"/>
                    <a:pt x="45138" y="81285"/>
                  </a:cubicBezTo>
                  <a:cubicBezTo>
                    <a:pt x="54646" y="101766"/>
                    <a:pt x="54646" y="104692"/>
                    <a:pt x="46601" y="93720"/>
                  </a:cubicBezTo>
                  <a:cubicBezTo>
                    <a:pt x="40019" y="86405"/>
                    <a:pt x="34168" y="76164"/>
                    <a:pt x="31974" y="71775"/>
                  </a:cubicBezTo>
                  <a:cubicBezTo>
                    <a:pt x="29780" y="66655"/>
                    <a:pt x="25391" y="68118"/>
                    <a:pt x="21003" y="75433"/>
                  </a:cubicBezTo>
                  <a:cubicBezTo>
                    <a:pt x="16615" y="82016"/>
                    <a:pt x="6376" y="95183"/>
                    <a:pt x="-1669" y="104692"/>
                  </a:cubicBezTo>
                  <a:cubicBezTo>
                    <a:pt x="-10446" y="114201"/>
                    <a:pt x="-7520" y="107618"/>
                    <a:pt x="4182" y="893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9" name="Google Shape;1759;p60"/>
            <p:cNvSpPr/>
            <p:nvPr/>
          </p:nvSpPr>
          <p:spPr>
            <a:xfrm rot="10800000" flipH="1">
              <a:off x="5982669" y="2905989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825" y="4959"/>
                  </a:moveTo>
                  <a:cubicBezTo>
                    <a:pt x="-10333" y="-6745"/>
                    <a:pt x="-9602" y="-7477"/>
                    <a:pt x="2100" y="2033"/>
                  </a:cubicBezTo>
                  <a:cubicBezTo>
                    <a:pt x="13802" y="11542"/>
                    <a:pt x="17459" y="17394"/>
                    <a:pt x="11608" y="17394"/>
                  </a:cubicBezTo>
                  <a:cubicBezTo>
                    <a:pt x="10145" y="17394"/>
                    <a:pt x="4294" y="11542"/>
                    <a:pt x="-825" y="49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" name="Google Shape;1760;p60"/>
            <p:cNvSpPr/>
            <p:nvPr/>
          </p:nvSpPr>
          <p:spPr>
            <a:xfrm rot="10800000" flipH="1">
              <a:off x="6128911" y="2905989"/>
              <a:ext cx="14627" cy="19015"/>
            </a:xfrm>
            <a:custGeom>
              <a:avLst/>
              <a:gdLst/>
              <a:ahLst/>
              <a:cxnLst/>
              <a:rect l="l" t="t" r="r" b="b"/>
              <a:pathLst>
                <a:path w="14627" h="19015" extrusionOk="0">
                  <a:moveTo>
                    <a:pt x="-7551" y="7912"/>
                  </a:moveTo>
                  <a:cubicBezTo>
                    <a:pt x="-7551" y="3523"/>
                    <a:pt x="-3894" y="-1598"/>
                    <a:pt x="-237" y="-3792"/>
                  </a:cubicBezTo>
                  <a:cubicBezTo>
                    <a:pt x="4151" y="-5987"/>
                    <a:pt x="7076" y="-3061"/>
                    <a:pt x="7076" y="2791"/>
                  </a:cubicBezTo>
                  <a:cubicBezTo>
                    <a:pt x="7076" y="9375"/>
                    <a:pt x="4151" y="14495"/>
                    <a:pt x="-237" y="14495"/>
                  </a:cubicBezTo>
                  <a:cubicBezTo>
                    <a:pt x="-3894" y="14495"/>
                    <a:pt x="-7551" y="11569"/>
                    <a:pt x="-7551" y="79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1" name="Google Shape;1761;p60"/>
            <p:cNvSpPr/>
            <p:nvPr/>
          </p:nvSpPr>
          <p:spPr>
            <a:xfrm rot="10800000" flipH="1">
              <a:off x="6635134" y="2907262"/>
              <a:ext cx="49660" cy="50019"/>
            </a:xfrm>
            <a:custGeom>
              <a:avLst/>
              <a:gdLst/>
              <a:ahLst/>
              <a:cxnLst/>
              <a:rect l="l" t="t" r="r" b="b"/>
              <a:pathLst>
                <a:path w="49660" h="50019" extrusionOk="0">
                  <a:moveTo>
                    <a:pt x="-7577" y="35825"/>
                  </a:moveTo>
                  <a:cubicBezTo>
                    <a:pt x="-6114" y="18269"/>
                    <a:pt x="6320" y="2908"/>
                    <a:pt x="14365" y="8028"/>
                  </a:cubicBezTo>
                  <a:cubicBezTo>
                    <a:pt x="17290" y="10223"/>
                    <a:pt x="26067" y="7297"/>
                    <a:pt x="32649" y="1445"/>
                  </a:cubicBezTo>
                  <a:cubicBezTo>
                    <a:pt x="43620" y="-7333"/>
                    <a:pt x="44351" y="-6602"/>
                    <a:pt x="34843" y="5102"/>
                  </a:cubicBezTo>
                  <a:cubicBezTo>
                    <a:pt x="29724" y="11686"/>
                    <a:pt x="20947" y="17537"/>
                    <a:pt x="15827" y="17537"/>
                  </a:cubicBezTo>
                  <a:cubicBezTo>
                    <a:pt x="11439" y="17537"/>
                    <a:pt x="3394" y="24852"/>
                    <a:pt x="-994" y="34362"/>
                  </a:cubicBezTo>
                  <a:cubicBezTo>
                    <a:pt x="-8308" y="48991"/>
                    <a:pt x="-9039" y="48991"/>
                    <a:pt x="-7577" y="358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2" name="Google Shape;1762;p60"/>
            <p:cNvSpPr/>
            <p:nvPr/>
          </p:nvSpPr>
          <p:spPr>
            <a:xfrm rot="10800000" flipH="1">
              <a:off x="3856884" y="291389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452" y="-3194"/>
                  </a:moveTo>
                  <a:cubicBezTo>
                    <a:pt x="3668" y="-5388"/>
                    <a:pt x="10250" y="-4657"/>
                    <a:pt x="12445" y="-2462"/>
                  </a:cubicBezTo>
                  <a:cubicBezTo>
                    <a:pt x="15370" y="-268"/>
                    <a:pt x="10982" y="1927"/>
                    <a:pt x="2937" y="1195"/>
                  </a:cubicBezTo>
                  <a:cubicBezTo>
                    <a:pt x="-5108" y="1195"/>
                    <a:pt x="-7303" y="-999"/>
                    <a:pt x="-1452" y="-3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" name="Google Shape;1763;p60"/>
            <p:cNvSpPr/>
            <p:nvPr/>
          </p:nvSpPr>
          <p:spPr>
            <a:xfrm rot="10800000" flipH="1">
              <a:off x="6333696" y="2914644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803" y="19436"/>
                  </a:moveTo>
                  <a:cubicBezTo>
                    <a:pt x="-7803" y="15779"/>
                    <a:pt x="-4146" y="7001"/>
                    <a:pt x="-489" y="1149"/>
                  </a:cubicBezTo>
                  <a:cubicBezTo>
                    <a:pt x="3168" y="-4703"/>
                    <a:pt x="6824" y="-6166"/>
                    <a:pt x="6824" y="-2508"/>
                  </a:cubicBezTo>
                  <a:cubicBezTo>
                    <a:pt x="6824" y="1881"/>
                    <a:pt x="3168" y="9927"/>
                    <a:pt x="-489" y="15779"/>
                  </a:cubicBezTo>
                  <a:cubicBezTo>
                    <a:pt x="-4146" y="21631"/>
                    <a:pt x="-7803" y="23825"/>
                    <a:pt x="-7803" y="194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4" name="Google Shape;1764;p60"/>
            <p:cNvSpPr/>
            <p:nvPr/>
          </p:nvSpPr>
          <p:spPr>
            <a:xfrm rot="10800000" flipH="1">
              <a:off x="7379583" y="2913370"/>
              <a:ext cx="48810" cy="26457"/>
            </a:xfrm>
            <a:custGeom>
              <a:avLst/>
              <a:gdLst/>
              <a:ahLst/>
              <a:cxnLst/>
              <a:rect l="l" t="t" r="r" b="b"/>
              <a:pathLst>
                <a:path w="48810" h="26457" extrusionOk="0">
                  <a:moveTo>
                    <a:pt x="-4014" y="13973"/>
                  </a:moveTo>
                  <a:cubicBezTo>
                    <a:pt x="1106" y="7390"/>
                    <a:pt x="4031" y="807"/>
                    <a:pt x="2569" y="-656"/>
                  </a:cubicBezTo>
                  <a:cubicBezTo>
                    <a:pt x="1106" y="-2119"/>
                    <a:pt x="9882" y="-3582"/>
                    <a:pt x="22316" y="-4314"/>
                  </a:cubicBezTo>
                  <a:cubicBezTo>
                    <a:pt x="35480" y="-5045"/>
                    <a:pt x="41331" y="-3582"/>
                    <a:pt x="35480" y="-1388"/>
                  </a:cubicBezTo>
                  <a:cubicBezTo>
                    <a:pt x="27435" y="1538"/>
                    <a:pt x="27435" y="3001"/>
                    <a:pt x="35480" y="8853"/>
                  </a:cubicBezTo>
                  <a:cubicBezTo>
                    <a:pt x="42794" y="13242"/>
                    <a:pt x="40600" y="13973"/>
                    <a:pt x="28898" y="11047"/>
                  </a:cubicBezTo>
                  <a:cubicBezTo>
                    <a:pt x="19390" y="8121"/>
                    <a:pt x="6957" y="10316"/>
                    <a:pt x="-357" y="16168"/>
                  </a:cubicBezTo>
                  <a:cubicBezTo>
                    <a:pt x="-11328" y="24214"/>
                    <a:pt x="-11328" y="24214"/>
                    <a:pt x="-4014" y="139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5" name="Google Shape;1765;p60"/>
            <p:cNvSpPr/>
            <p:nvPr/>
          </p:nvSpPr>
          <p:spPr>
            <a:xfrm rot="10800000" flipH="1">
              <a:off x="3772915" y="2922081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1495" y="-3410"/>
                  </a:moveTo>
                  <a:cubicBezTo>
                    <a:pt x="5087" y="-4873"/>
                    <a:pt x="16789" y="-4873"/>
                    <a:pt x="24103" y="-3410"/>
                  </a:cubicBezTo>
                  <a:cubicBezTo>
                    <a:pt x="30685" y="-1216"/>
                    <a:pt x="24834" y="247"/>
                    <a:pt x="10938" y="247"/>
                  </a:cubicBezTo>
                  <a:cubicBezTo>
                    <a:pt x="-2958" y="247"/>
                    <a:pt x="-8809" y="-1216"/>
                    <a:pt x="-1495" y="-34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6" name="Google Shape;1766;p60"/>
            <p:cNvSpPr/>
            <p:nvPr/>
          </p:nvSpPr>
          <p:spPr>
            <a:xfrm rot="10800000" flipH="1">
              <a:off x="5414542" y="2920618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1737" y="10139"/>
                  </a:moveTo>
                  <a:cubicBezTo>
                    <a:pt x="-6125" y="2092"/>
                    <a:pt x="-7588" y="-4491"/>
                    <a:pt x="-6125" y="-4491"/>
                  </a:cubicBezTo>
                  <a:cubicBezTo>
                    <a:pt x="-3931" y="-4491"/>
                    <a:pt x="1189" y="2092"/>
                    <a:pt x="5577" y="10139"/>
                  </a:cubicBezTo>
                  <a:cubicBezTo>
                    <a:pt x="9965" y="18185"/>
                    <a:pt x="11428" y="24768"/>
                    <a:pt x="9965" y="24768"/>
                  </a:cubicBezTo>
                  <a:cubicBezTo>
                    <a:pt x="7771" y="24768"/>
                    <a:pt x="2652" y="18185"/>
                    <a:pt x="-1737" y="101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7" name="Google Shape;1767;p60"/>
            <p:cNvSpPr/>
            <p:nvPr/>
          </p:nvSpPr>
          <p:spPr>
            <a:xfrm rot="10800000" flipH="1">
              <a:off x="7939354" y="2924812"/>
              <a:ext cx="102099" cy="26746"/>
            </a:xfrm>
            <a:custGeom>
              <a:avLst/>
              <a:gdLst/>
              <a:ahLst/>
              <a:cxnLst/>
              <a:rect l="l" t="t" r="r" b="b"/>
              <a:pathLst>
                <a:path w="102099" h="26746" extrusionOk="0">
                  <a:moveTo>
                    <a:pt x="-5006" y="16944"/>
                  </a:moveTo>
                  <a:cubicBezTo>
                    <a:pt x="2308" y="11092"/>
                    <a:pt x="5965" y="5240"/>
                    <a:pt x="3771" y="3046"/>
                  </a:cubicBezTo>
                  <a:cubicBezTo>
                    <a:pt x="-2812" y="-3538"/>
                    <a:pt x="39608" y="-7195"/>
                    <a:pt x="66669" y="-2075"/>
                  </a:cubicBezTo>
                  <a:lnTo>
                    <a:pt x="92267" y="2314"/>
                  </a:lnTo>
                  <a:lnTo>
                    <a:pt x="60818" y="3777"/>
                  </a:lnTo>
                  <a:cubicBezTo>
                    <a:pt x="43265" y="3777"/>
                    <a:pt x="19129" y="9629"/>
                    <a:pt x="5965" y="15481"/>
                  </a:cubicBezTo>
                  <a:cubicBezTo>
                    <a:pt x="-10857" y="24259"/>
                    <a:pt x="-13782" y="24259"/>
                    <a:pt x="-5006" y="169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8" name="Google Shape;1768;p60"/>
            <p:cNvSpPr/>
            <p:nvPr/>
          </p:nvSpPr>
          <p:spPr>
            <a:xfrm rot="10800000" flipH="1">
              <a:off x="3732551" y="292852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299" y="-3172"/>
                  </a:moveTo>
                  <a:cubicBezTo>
                    <a:pt x="3821" y="-5366"/>
                    <a:pt x="10403" y="-4635"/>
                    <a:pt x="12598" y="-2440"/>
                  </a:cubicBezTo>
                  <a:cubicBezTo>
                    <a:pt x="15523" y="-246"/>
                    <a:pt x="11135" y="1949"/>
                    <a:pt x="3090" y="1217"/>
                  </a:cubicBezTo>
                  <a:cubicBezTo>
                    <a:pt x="-4955" y="1217"/>
                    <a:pt x="-7150" y="-977"/>
                    <a:pt x="-1299" y="-31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9" name="Google Shape;1769;p60"/>
            <p:cNvSpPr/>
            <p:nvPr/>
          </p:nvSpPr>
          <p:spPr>
            <a:xfrm rot="10800000" flipH="1">
              <a:off x="4456611" y="292852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190" y="-3172"/>
                  </a:moveTo>
                  <a:cubicBezTo>
                    <a:pt x="2930" y="-5366"/>
                    <a:pt x="9512" y="-4635"/>
                    <a:pt x="11707" y="-2440"/>
                  </a:cubicBezTo>
                  <a:cubicBezTo>
                    <a:pt x="14632" y="-246"/>
                    <a:pt x="10244" y="1949"/>
                    <a:pt x="2199" y="1217"/>
                  </a:cubicBezTo>
                  <a:cubicBezTo>
                    <a:pt x="-5846" y="1217"/>
                    <a:pt x="-8041" y="-977"/>
                    <a:pt x="-2190" y="-31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0" name="Google Shape;1770;p60"/>
            <p:cNvSpPr/>
            <p:nvPr/>
          </p:nvSpPr>
          <p:spPr>
            <a:xfrm rot="10800000" flipH="1">
              <a:off x="5814453" y="2928114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618" y="4992"/>
                  </a:moveTo>
                  <a:cubicBezTo>
                    <a:pt x="-10126" y="-6712"/>
                    <a:pt x="-9395" y="-7444"/>
                    <a:pt x="2307" y="2066"/>
                  </a:cubicBezTo>
                  <a:cubicBezTo>
                    <a:pt x="8889" y="7186"/>
                    <a:pt x="14740" y="13038"/>
                    <a:pt x="14740" y="14501"/>
                  </a:cubicBezTo>
                  <a:cubicBezTo>
                    <a:pt x="14740" y="20353"/>
                    <a:pt x="8889" y="16695"/>
                    <a:pt x="-618" y="49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1" name="Google Shape;1771;p60"/>
            <p:cNvSpPr/>
            <p:nvPr/>
          </p:nvSpPr>
          <p:spPr>
            <a:xfrm rot="10800000" flipH="1">
              <a:off x="5916782" y="2927933"/>
              <a:ext cx="56415" cy="73897"/>
            </a:xfrm>
            <a:custGeom>
              <a:avLst/>
              <a:gdLst/>
              <a:ahLst/>
              <a:cxnLst/>
              <a:rect l="l" t="t" r="r" b="b"/>
              <a:pathLst>
                <a:path w="56415" h="73897" extrusionOk="0">
                  <a:moveTo>
                    <a:pt x="31478" y="53358"/>
                  </a:moveTo>
                  <a:cubicBezTo>
                    <a:pt x="17582" y="37266"/>
                    <a:pt x="-14599" y="-11012"/>
                    <a:pt x="-5822" y="-3697"/>
                  </a:cubicBezTo>
                  <a:cubicBezTo>
                    <a:pt x="760" y="2154"/>
                    <a:pt x="51225" y="69451"/>
                    <a:pt x="49031" y="69451"/>
                  </a:cubicBezTo>
                  <a:cubicBezTo>
                    <a:pt x="47568" y="69451"/>
                    <a:pt x="39523" y="62136"/>
                    <a:pt x="31478" y="533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" name="Google Shape;1772;p60"/>
            <p:cNvSpPr/>
            <p:nvPr/>
          </p:nvSpPr>
          <p:spPr>
            <a:xfrm rot="10800000" flipH="1">
              <a:off x="7544119" y="2927933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4592" y="12347"/>
                  </a:moveTo>
                  <a:lnTo>
                    <a:pt x="-9304" y="-4477"/>
                  </a:lnTo>
                  <a:lnTo>
                    <a:pt x="7518" y="9421"/>
                  </a:lnTo>
                  <a:cubicBezTo>
                    <a:pt x="22877" y="22588"/>
                    <a:pt x="27265" y="28440"/>
                    <a:pt x="21414" y="28440"/>
                  </a:cubicBezTo>
                  <a:cubicBezTo>
                    <a:pt x="19951" y="28440"/>
                    <a:pt x="12637" y="21125"/>
                    <a:pt x="4592" y="123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" name="Google Shape;1773;p60"/>
            <p:cNvSpPr/>
            <p:nvPr/>
          </p:nvSpPr>
          <p:spPr>
            <a:xfrm rot="10800000" flipH="1">
              <a:off x="5010806" y="2935248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3892" y="10161"/>
                  </a:moveTo>
                  <a:cubicBezTo>
                    <a:pt x="11205" y="2114"/>
                    <a:pt x="18519" y="-4469"/>
                    <a:pt x="20713" y="-4469"/>
                  </a:cubicBezTo>
                  <a:cubicBezTo>
                    <a:pt x="22907" y="-4469"/>
                    <a:pt x="18519" y="2114"/>
                    <a:pt x="11205" y="10161"/>
                  </a:cubicBezTo>
                  <a:cubicBezTo>
                    <a:pt x="3892" y="18207"/>
                    <a:pt x="-3422" y="24790"/>
                    <a:pt x="-5616" y="24790"/>
                  </a:cubicBezTo>
                  <a:cubicBezTo>
                    <a:pt x="-7810" y="24790"/>
                    <a:pt x="-3422" y="18207"/>
                    <a:pt x="3892" y="101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" name="Google Shape;1774;p60"/>
            <p:cNvSpPr/>
            <p:nvPr/>
          </p:nvSpPr>
          <p:spPr>
            <a:xfrm rot="10800000" flipH="1">
              <a:off x="5085592" y="2935836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964" y="-3161"/>
                  </a:moveTo>
                  <a:cubicBezTo>
                    <a:pt x="2156" y="-5355"/>
                    <a:pt x="8738" y="-4624"/>
                    <a:pt x="10933" y="-2429"/>
                  </a:cubicBezTo>
                  <a:cubicBezTo>
                    <a:pt x="13858" y="-235"/>
                    <a:pt x="9470" y="1960"/>
                    <a:pt x="1425" y="1228"/>
                  </a:cubicBezTo>
                  <a:cubicBezTo>
                    <a:pt x="-6620" y="1228"/>
                    <a:pt x="-8815" y="-966"/>
                    <a:pt x="-2964" y="-31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" name="Google Shape;1775;p60"/>
            <p:cNvSpPr/>
            <p:nvPr/>
          </p:nvSpPr>
          <p:spPr>
            <a:xfrm rot="10800000" flipH="1">
              <a:off x="7477184" y="2935836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5907" y="-3161"/>
                  </a:moveTo>
                  <a:cubicBezTo>
                    <a:pt x="-787" y="-5355"/>
                    <a:pt x="5795" y="-4624"/>
                    <a:pt x="7990" y="-2429"/>
                  </a:cubicBezTo>
                  <a:cubicBezTo>
                    <a:pt x="10915" y="-235"/>
                    <a:pt x="6527" y="1960"/>
                    <a:pt x="-1518" y="1228"/>
                  </a:cubicBezTo>
                  <a:cubicBezTo>
                    <a:pt x="-9563" y="1228"/>
                    <a:pt x="-11758" y="-966"/>
                    <a:pt x="-5907" y="-31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" name="Google Shape;1776;p60"/>
            <p:cNvSpPr/>
            <p:nvPr/>
          </p:nvSpPr>
          <p:spPr>
            <a:xfrm rot="10800000" flipH="1">
              <a:off x="3755500" y="2944026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2338" y="-3377"/>
                  </a:moveTo>
                  <a:cubicBezTo>
                    <a:pt x="2051" y="-4840"/>
                    <a:pt x="10827" y="-4840"/>
                    <a:pt x="15947" y="-3377"/>
                  </a:cubicBezTo>
                  <a:cubicBezTo>
                    <a:pt x="20335" y="-1183"/>
                    <a:pt x="16678" y="280"/>
                    <a:pt x="6439" y="280"/>
                  </a:cubicBezTo>
                  <a:cubicBezTo>
                    <a:pt x="-3800" y="280"/>
                    <a:pt x="-7457" y="-1183"/>
                    <a:pt x="-2338" y="-33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" name="Google Shape;1777;p60"/>
            <p:cNvSpPr/>
            <p:nvPr/>
          </p:nvSpPr>
          <p:spPr>
            <a:xfrm rot="10800000" flipH="1">
              <a:off x="3725237" y="2950466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290" y="-3139"/>
                  </a:moveTo>
                  <a:cubicBezTo>
                    <a:pt x="3830" y="-5333"/>
                    <a:pt x="10412" y="-4602"/>
                    <a:pt x="12607" y="-2407"/>
                  </a:cubicBezTo>
                  <a:cubicBezTo>
                    <a:pt x="15532" y="-213"/>
                    <a:pt x="11144" y="1982"/>
                    <a:pt x="3099" y="1250"/>
                  </a:cubicBezTo>
                  <a:cubicBezTo>
                    <a:pt x="-4946" y="1250"/>
                    <a:pt x="-7141" y="-944"/>
                    <a:pt x="-1290" y="-31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8" name="Google Shape;1778;p60"/>
            <p:cNvSpPr/>
            <p:nvPr/>
          </p:nvSpPr>
          <p:spPr>
            <a:xfrm rot="10800000" flipH="1">
              <a:off x="5757543" y="2950508"/>
              <a:ext cx="49564" cy="28629"/>
            </a:xfrm>
            <a:custGeom>
              <a:avLst/>
              <a:gdLst/>
              <a:ahLst/>
              <a:cxnLst/>
              <a:rect l="l" t="t" r="r" b="b"/>
              <a:pathLst>
                <a:path w="49564" h="28629" extrusionOk="0">
                  <a:moveTo>
                    <a:pt x="13194" y="10183"/>
                  </a:moveTo>
                  <a:cubicBezTo>
                    <a:pt x="-702" y="2137"/>
                    <a:pt x="-9479" y="-3715"/>
                    <a:pt x="-6553" y="-4447"/>
                  </a:cubicBezTo>
                  <a:cubicBezTo>
                    <a:pt x="1492" y="-4447"/>
                    <a:pt x="42449" y="16766"/>
                    <a:pt x="42449" y="21155"/>
                  </a:cubicBezTo>
                  <a:cubicBezTo>
                    <a:pt x="42449" y="26276"/>
                    <a:pt x="41717" y="26276"/>
                    <a:pt x="13194" y="101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9" name="Google Shape;1779;p60"/>
            <p:cNvSpPr/>
            <p:nvPr/>
          </p:nvSpPr>
          <p:spPr>
            <a:xfrm rot="10800000" flipH="1">
              <a:off x="6092375" y="2949878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960" y="5025"/>
                  </a:moveTo>
                  <a:cubicBezTo>
                    <a:pt x="-10468" y="-6679"/>
                    <a:pt x="-9737" y="-7411"/>
                    <a:pt x="1965" y="2099"/>
                  </a:cubicBezTo>
                  <a:cubicBezTo>
                    <a:pt x="13667" y="11608"/>
                    <a:pt x="17324" y="17460"/>
                    <a:pt x="11473" y="17460"/>
                  </a:cubicBezTo>
                  <a:cubicBezTo>
                    <a:pt x="10010" y="17460"/>
                    <a:pt x="4159" y="11608"/>
                    <a:pt x="-960" y="5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0" name="Google Shape;1780;p60"/>
            <p:cNvSpPr/>
            <p:nvPr/>
          </p:nvSpPr>
          <p:spPr>
            <a:xfrm rot="10800000" flipH="1">
              <a:off x="6267872" y="2951218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722" y="19491"/>
                  </a:moveTo>
                  <a:cubicBezTo>
                    <a:pt x="-7722" y="15834"/>
                    <a:pt x="-4065" y="7056"/>
                    <a:pt x="-408" y="1204"/>
                  </a:cubicBezTo>
                  <a:cubicBezTo>
                    <a:pt x="3249" y="-4648"/>
                    <a:pt x="6905" y="-6111"/>
                    <a:pt x="6905" y="-2453"/>
                  </a:cubicBezTo>
                  <a:cubicBezTo>
                    <a:pt x="6905" y="1936"/>
                    <a:pt x="3249" y="9982"/>
                    <a:pt x="-408" y="15834"/>
                  </a:cubicBezTo>
                  <a:cubicBezTo>
                    <a:pt x="-4065" y="21686"/>
                    <a:pt x="-7722" y="23880"/>
                    <a:pt x="-7722" y="194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1" name="Google Shape;1781;p60"/>
            <p:cNvSpPr/>
            <p:nvPr/>
          </p:nvSpPr>
          <p:spPr>
            <a:xfrm rot="10800000" flipH="1">
              <a:off x="7254254" y="2951341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5779" y="-3366"/>
                  </a:moveTo>
                  <a:cubicBezTo>
                    <a:pt x="803" y="-4829"/>
                    <a:pt x="12505" y="-4829"/>
                    <a:pt x="19819" y="-3366"/>
                  </a:cubicBezTo>
                  <a:cubicBezTo>
                    <a:pt x="26401" y="-1172"/>
                    <a:pt x="20550" y="291"/>
                    <a:pt x="6654" y="291"/>
                  </a:cubicBezTo>
                  <a:cubicBezTo>
                    <a:pt x="-7242" y="291"/>
                    <a:pt x="-13093" y="-1172"/>
                    <a:pt x="-5779" y="-33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2" name="Google Shape;1782;p60"/>
            <p:cNvSpPr/>
            <p:nvPr/>
          </p:nvSpPr>
          <p:spPr>
            <a:xfrm rot="10800000" flipH="1">
              <a:off x="7876971" y="2952609"/>
              <a:ext cx="182767" cy="36828"/>
            </a:xfrm>
            <a:custGeom>
              <a:avLst/>
              <a:gdLst/>
              <a:ahLst/>
              <a:cxnLst/>
              <a:rect l="l" t="t" r="r" b="b"/>
              <a:pathLst>
                <a:path w="182767" h="36828" extrusionOk="0">
                  <a:moveTo>
                    <a:pt x="357" y="17567"/>
                  </a:moveTo>
                  <a:cubicBezTo>
                    <a:pt x="-13539" y="4400"/>
                    <a:pt x="-13539" y="4400"/>
                    <a:pt x="2551" y="12446"/>
                  </a:cubicBezTo>
                  <a:cubicBezTo>
                    <a:pt x="19373" y="21224"/>
                    <a:pt x="49359" y="15372"/>
                    <a:pt x="34001" y="5863"/>
                  </a:cubicBezTo>
                  <a:cubicBezTo>
                    <a:pt x="29612" y="2937"/>
                    <a:pt x="48628" y="2205"/>
                    <a:pt x="77152" y="4400"/>
                  </a:cubicBezTo>
                  <a:cubicBezTo>
                    <a:pt x="104944" y="5863"/>
                    <a:pt x="138587" y="4400"/>
                    <a:pt x="150289" y="11"/>
                  </a:cubicBezTo>
                  <a:cubicBezTo>
                    <a:pt x="162722" y="-4378"/>
                    <a:pt x="172962" y="-5841"/>
                    <a:pt x="172962" y="-2915"/>
                  </a:cubicBezTo>
                  <a:cubicBezTo>
                    <a:pt x="172962" y="8789"/>
                    <a:pt x="130542" y="16835"/>
                    <a:pt x="90316" y="13178"/>
                  </a:cubicBezTo>
                  <a:cubicBezTo>
                    <a:pt x="61793" y="10252"/>
                    <a:pt x="44971" y="12446"/>
                    <a:pt x="40583" y="17567"/>
                  </a:cubicBezTo>
                  <a:cubicBezTo>
                    <a:pt x="35463" y="24150"/>
                    <a:pt x="36926" y="27807"/>
                    <a:pt x="46434" y="30002"/>
                  </a:cubicBezTo>
                  <a:cubicBezTo>
                    <a:pt x="53748" y="31465"/>
                    <a:pt x="49359" y="32928"/>
                    <a:pt x="36926" y="32196"/>
                  </a:cubicBezTo>
                  <a:cubicBezTo>
                    <a:pt x="24493" y="32196"/>
                    <a:pt x="8402" y="25613"/>
                    <a:pt x="357" y="175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3" name="Google Shape;1783;p60"/>
            <p:cNvSpPr/>
            <p:nvPr/>
          </p:nvSpPr>
          <p:spPr>
            <a:xfrm rot="10800000" flipH="1">
              <a:off x="4168919" y="2957924"/>
              <a:ext cx="211135" cy="134316"/>
            </a:xfrm>
            <a:custGeom>
              <a:avLst/>
              <a:gdLst/>
              <a:ahLst/>
              <a:cxnLst/>
              <a:rect l="l" t="t" r="r" b="b"/>
              <a:pathLst>
                <a:path w="211135" h="134316" extrusionOk="0">
                  <a:moveTo>
                    <a:pt x="186271" y="125571"/>
                  </a:moveTo>
                  <a:cubicBezTo>
                    <a:pt x="177494" y="124108"/>
                    <a:pt x="171643" y="119719"/>
                    <a:pt x="173837" y="116062"/>
                  </a:cubicBezTo>
                  <a:cubicBezTo>
                    <a:pt x="178225" y="108747"/>
                    <a:pt x="168718" y="101432"/>
                    <a:pt x="148971" y="97775"/>
                  </a:cubicBezTo>
                  <a:cubicBezTo>
                    <a:pt x="141657" y="96312"/>
                    <a:pt x="120447" y="80951"/>
                    <a:pt x="102163" y="62664"/>
                  </a:cubicBezTo>
                  <a:cubicBezTo>
                    <a:pt x="67788" y="29015"/>
                    <a:pt x="28294" y="6339"/>
                    <a:pt x="4158" y="6339"/>
                  </a:cubicBezTo>
                  <a:cubicBezTo>
                    <a:pt x="-8275" y="5608"/>
                    <a:pt x="-8275" y="5608"/>
                    <a:pt x="3427" y="-1707"/>
                  </a:cubicBezTo>
                  <a:cubicBezTo>
                    <a:pt x="19517" y="-11216"/>
                    <a:pt x="50966" y="4876"/>
                    <a:pt x="100700" y="46571"/>
                  </a:cubicBezTo>
                  <a:cubicBezTo>
                    <a:pt x="121178" y="63395"/>
                    <a:pt x="151165" y="86071"/>
                    <a:pt x="167986" y="96312"/>
                  </a:cubicBezTo>
                  <a:cubicBezTo>
                    <a:pt x="184808" y="106553"/>
                    <a:pt x="200167" y="118988"/>
                    <a:pt x="203092" y="123377"/>
                  </a:cubicBezTo>
                  <a:cubicBezTo>
                    <a:pt x="205286" y="127034"/>
                    <a:pt x="206749" y="129960"/>
                    <a:pt x="205286" y="129960"/>
                  </a:cubicBezTo>
                  <a:cubicBezTo>
                    <a:pt x="203824" y="129229"/>
                    <a:pt x="195778" y="127034"/>
                    <a:pt x="186271" y="1255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4" name="Google Shape;1784;p60"/>
            <p:cNvSpPr/>
            <p:nvPr/>
          </p:nvSpPr>
          <p:spPr>
            <a:xfrm rot="10800000" flipH="1">
              <a:off x="5399732" y="2957928"/>
              <a:ext cx="37146" cy="53322"/>
            </a:xfrm>
            <a:custGeom>
              <a:avLst/>
              <a:gdLst/>
              <a:ahLst/>
              <a:cxnLst/>
              <a:rect l="l" t="t" r="r" b="b"/>
              <a:pathLst>
                <a:path w="37146" h="53322" extrusionOk="0">
                  <a:moveTo>
                    <a:pt x="-6668" y="38669"/>
                  </a:moveTo>
                  <a:cubicBezTo>
                    <a:pt x="-6668" y="32817"/>
                    <a:pt x="-3742" y="29891"/>
                    <a:pt x="-85" y="32086"/>
                  </a:cubicBezTo>
                  <a:cubicBezTo>
                    <a:pt x="2840" y="34280"/>
                    <a:pt x="5766" y="33548"/>
                    <a:pt x="5766" y="29891"/>
                  </a:cubicBezTo>
                  <a:cubicBezTo>
                    <a:pt x="5766" y="26965"/>
                    <a:pt x="13080" y="15993"/>
                    <a:pt x="21125" y="5752"/>
                  </a:cubicBezTo>
                  <a:cubicBezTo>
                    <a:pt x="34289" y="-10341"/>
                    <a:pt x="33558" y="-8146"/>
                    <a:pt x="18931" y="18187"/>
                  </a:cubicBezTo>
                  <a:cubicBezTo>
                    <a:pt x="1378" y="51104"/>
                    <a:pt x="-6668" y="56956"/>
                    <a:pt x="-6668" y="386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5" name="Google Shape;1785;p60"/>
            <p:cNvSpPr/>
            <p:nvPr/>
          </p:nvSpPr>
          <p:spPr>
            <a:xfrm rot="10800000" flipH="1">
              <a:off x="5595306" y="2959481"/>
              <a:ext cx="12996" cy="26170"/>
            </a:xfrm>
            <a:custGeom>
              <a:avLst/>
              <a:gdLst/>
              <a:ahLst/>
              <a:cxnLst/>
              <a:rect l="l" t="t" r="r" b="b"/>
              <a:pathLst>
                <a:path w="12996" h="26170" extrusionOk="0">
                  <a:moveTo>
                    <a:pt x="-2803" y="13051"/>
                  </a:moveTo>
                  <a:cubicBezTo>
                    <a:pt x="-9385" y="-5967"/>
                    <a:pt x="-7922" y="-10356"/>
                    <a:pt x="854" y="4273"/>
                  </a:cubicBezTo>
                  <a:cubicBezTo>
                    <a:pt x="5242" y="11588"/>
                    <a:pt x="7437" y="19634"/>
                    <a:pt x="5242" y="21097"/>
                  </a:cubicBezTo>
                  <a:cubicBezTo>
                    <a:pt x="3780" y="23292"/>
                    <a:pt x="123" y="19634"/>
                    <a:pt x="-2803" y="130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6" name="Google Shape;1786;p60"/>
            <p:cNvSpPr/>
            <p:nvPr/>
          </p:nvSpPr>
          <p:spPr>
            <a:xfrm rot="10800000" flipH="1">
              <a:off x="7176639" y="2957924"/>
              <a:ext cx="56646" cy="19201"/>
            </a:xfrm>
            <a:custGeom>
              <a:avLst/>
              <a:gdLst/>
              <a:ahLst/>
              <a:cxnLst/>
              <a:rect l="l" t="t" r="r" b="b"/>
              <a:pathLst>
                <a:path w="56646" h="19201" extrusionOk="0">
                  <a:moveTo>
                    <a:pt x="-4879" y="10370"/>
                  </a:moveTo>
                  <a:cubicBezTo>
                    <a:pt x="3898" y="8907"/>
                    <a:pt x="9017" y="3787"/>
                    <a:pt x="6823" y="-602"/>
                  </a:cubicBezTo>
                  <a:cubicBezTo>
                    <a:pt x="3898" y="-5723"/>
                    <a:pt x="6823" y="-5723"/>
                    <a:pt x="15600" y="-602"/>
                  </a:cubicBezTo>
                  <a:cubicBezTo>
                    <a:pt x="23645" y="3055"/>
                    <a:pt x="33884" y="4518"/>
                    <a:pt x="39004" y="3055"/>
                  </a:cubicBezTo>
                  <a:cubicBezTo>
                    <a:pt x="43392" y="861"/>
                    <a:pt x="47780" y="3055"/>
                    <a:pt x="47780" y="7444"/>
                  </a:cubicBezTo>
                  <a:cubicBezTo>
                    <a:pt x="47780" y="12565"/>
                    <a:pt x="33884" y="14759"/>
                    <a:pt x="13406" y="14759"/>
                  </a:cubicBezTo>
                  <a:cubicBezTo>
                    <a:pt x="-6341" y="14027"/>
                    <a:pt x="-14387" y="11833"/>
                    <a:pt x="-4879" y="103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7" name="Google Shape;1787;p60"/>
            <p:cNvSpPr/>
            <p:nvPr/>
          </p:nvSpPr>
          <p:spPr>
            <a:xfrm rot="10800000" flipH="1">
              <a:off x="5815061" y="2967294"/>
              <a:ext cx="27376" cy="53821"/>
            </a:xfrm>
            <a:custGeom>
              <a:avLst/>
              <a:gdLst/>
              <a:ahLst/>
              <a:cxnLst/>
              <a:rect l="l" t="t" r="r" b="b"/>
              <a:pathLst>
                <a:path w="27376" h="53821" extrusionOk="0">
                  <a:moveTo>
                    <a:pt x="4620" y="26604"/>
                  </a:moveTo>
                  <a:cubicBezTo>
                    <a:pt x="-12933" y="-9970"/>
                    <a:pt x="-10007" y="-15822"/>
                    <a:pt x="7546" y="17827"/>
                  </a:cubicBezTo>
                  <a:cubicBezTo>
                    <a:pt x="15591" y="33919"/>
                    <a:pt x="21442" y="47818"/>
                    <a:pt x="19979" y="49280"/>
                  </a:cubicBezTo>
                  <a:cubicBezTo>
                    <a:pt x="17785" y="50743"/>
                    <a:pt x="11203" y="40503"/>
                    <a:pt x="4620" y="266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8" name="Google Shape;1788;p60"/>
            <p:cNvSpPr/>
            <p:nvPr/>
          </p:nvSpPr>
          <p:spPr>
            <a:xfrm rot="10800000" flipH="1">
              <a:off x="7483271" y="2965313"/>
              <a:ext cx="82227" cy="70589"/>
            </a:xfrm>
            <a:custGeom>
              <a:avLst/>
              <a:gdLst/>
              <a:ahLst/>
              <a:cxnLst/>
              <a:rect l="l" t="t" r="r" b="b"/>
              <a:pathLst>
                <a:path w="82227" h="70589" extrusionOk="0">
                  <a:moveTo>
                    <a:pt x="27454" y="45058"/>
                  </a:moveTo>
                  <a:cubicBezTo>
                    <a:pt x="14289" y="32623"/>
                    <a:pt x="6244" y="23113"/>
                    <a:pt x="9169" y="23113"/>
                  </a:cubicBezTo>
                  <a:cubicBezTo>
                    <a:pt x="11363" y="23113"/>
                    <a:pt x="6244" y="14336"/>
                    <a:pt x="-3995" y="3363"/>
                  </a:cubicBezTo>
                  <a:cubicBezTo>
                    <a:pt x="-14235" y="-9072"/>
                    <a:pt x="-9115" y="-6146"/>
                    <a:pt x="7707" y="9215"/>
                  </a:cubicBezTo>
                  <a:cubicBezTo>
                    <a:pt x="23797" y="23845"/>
                    <a:pt x="47201" y="41401"/>
                    <a:pt x="58903" y="47984"/>
                  </a:cubicBezTo>
                  <a:cubicBezTo>
                    <a:pt x="76456" y="57493"/>
                    <a:pt x="77187" y="58956"/>
                    <a:pt x="63291" y="55299"/>
                  </a:cubicBezTo>
                  <a:cubicBezTo>
                    <a:pt x="51589" y="52373"/>
                    <a:pt x="47932" y="53104"/>
                    <a:pt x="50858" y="58956"/>
                  </a:cubicBezTo>
                  <a:cubicBezTo>
                    <a:pt x="58903" y="71391"/>
                    <a:pt x="53783" y="68465"/>
                    <a:pt x="27454" y="450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9" name="Google Shape;1789;p60"/>
            <p:cNvSpPr/>
            <p:nvPr/>
          </p:nvSpPr>
          <p:spPr>
            <a:xfrm rot="10800000" flipH="1">
              <a:off x="3564566" y="2972554"/>
              <a:ext cx="53214" cy="27796"/>
            </a:xfrm>
            <a:custGeom>
              <a:avLst/>
              <a:gdLst/>
              <a:ahLst/>
              <a:cxnLst/>
              <a:rect l="l" t="t" r="r" b="b"/>
              <a:pathLst>
                <a:path w="53214" h="27796" extrusionOk="0">
                  <a:moveTo>
                    <a:pt x="14746" y="9484"/>
                  </a:moveTo>
                  <a:cubicBezTo>
                    <a:pt x="850" y="1438"/>
                    <a:pt x="-7195" y="-4414"/>
                    <a:pt x="-3538" y="-4414"/>
                  </a:cubicBezTo>
                  <a:cubicBezTo>
                    <a:pt x="850" y="-4414"/>
                    <a:pt x="15477" y="1438"/>
                    <a:pt x="29373" y="9484"/>
                  </a:cubicBezTo>
                  <a:cubicBezTo>
                    <a:pt x="43270" y="17531"/>
                    <a:pt x="52046" y="23382"/>
                    <a:pt x="47658" y="23382"/>
                  </a:cubicBezTo>
                  <a:cubicBezTo>
                    <a:pt x="44001" y="23382"/>
                    <a:pt x="28642" y="17531"/>
                    <a:pt x="14746" y="94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0" name="Google Shape;1790;p60"/>
            <p:cNvSpPr/>
            <p:nvPr/>
          </p:nvSpPr>
          <p:spPr>
            <a:xfrm rot="10800000" flipH="1">
              <a:off x="4394583" y="2973285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2260" y="-3333"/>
                  </a:moveTo>
                  <a:cubicBezTo>
                    <a:pt x="4322" y="-4796"/>
                    <a:pt x="16024" y="-4796"/>
                    <a:pt x="23338" y="-3333"/>
                  </a:cubicBezTo>
                  <a:cubicBezTo>
                    <a:pt x="29920" y="-1139"/>
                    <a:pt x="24069" y="324"/>
                    <a:pt x="10173" y="324"/>
                  </a:cubicBezTo>
                  <a:cubicBezTo>
                    <a:pt x="-3723" y="324"/>
                    <a:pt x="-9574" y="-1139"/>
                    <a:pt x="-2260" y="-33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1" name="Google Shape;1791;p60"/>
            <p:cNvSpPr/>
            <p:nvPr/>
          </p:nvSpPr>
          <p:spPr>
            <a:xfrm rot="10800000" flipH="1">
              <a:off x="4387319" y="2974886"/>
              <a:ext cx="137353" cy="78425"/>
            </a:xfrm>
            <a:custGeom>
              <a:avLst/>
              <a:gdLst/>
              <a:ahLst/>
              <a:cxnLst/>
              <a:rect l="l" t="t" r="r" b="b"/>
              <a:pathLst>
                <a:path w="137353" h="78425" extrusionOk="0">
                  <a:moveTo>
                    <a:pt x="117579" y="72728"/>
                  </a:moveTo>
                  <a:cubicBezTo>
                    <a:pt x="112459" y="67607"/>
                    <a:pt x="67846" y="61024"/>
                    <a:pt x="30546" y="59561"/>
                  </a:cubicBezTo>
                  <a:cubicBezTo>
                    <a:pt x="-3098" y="58830"/>
                    <a:pt x="-15531" y="47857"/>
                    <a:pt x="17381" y="47857"/>
                  </a:cubicBezTo>
                  <a:lnTo>
                    <a:pt x="42247" y="47857"/>
                  </a:lnTo>
                  <a:lnTo>
                    <a:pt x="13724" y="17135"/>
                  </a:lnTo>
                  <a:cubicBezTo>
                    <a:pt x="-13337" y="-12124"/>
                    <a:pt x="-12606" y="-12124"/>
                    <a:pt x="21038" y="20793"/>
                  </a:cubicBezTo>
                  <a:cubicBezTo>
                    <a:pt x="47367" y="44931"/>
                    <a:pt x="64189" y="55172"/>
                    <a:pt x="79548" y="55904"/>
                  </a:cubicBezTo>
                  <a:cubicBezTo>
                    <a:pt x="110997" y="56635"/>
                    <a:pt x="139520" y="66144"/>
                    <a:pt x="130012" y="71996"/>
                  </a:cubicBezTo>
                  <a:cubicBezTo>
                    <a:pt x="125624" y="74191"/>
                    <a:pt x="119773" y="74922"/>
                    <a:pt x="117579" y="727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2" name="Google Shape;1792;p60"/>
            <p:cNvSpPr/>
            <p:nvPr/>
          </p:nvSpPr>
          <p:spPr>
            <a:xfrm rot="10800000" flipH="1">
              <a:off x="7452730" y="2972003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2634" y="5058"/>
                  </a:moveTo>
                  <a:cubicBezTo>
                    <a:pt x="-12142" y="-6646"/>
                    <a:pt x="-11411" y="-7378"/>
                    <a:pt x="291" y="2132"/>
                  </a:cubicBezTo>
                  <a:cubicBezTo>
                    <a:pt x="6873" y="7252"/>
                    <a:pt x="12724" y="13104"/>
                    <a:pt x="12724" y="14567"/>
                  </a:cubicBezTo>
                  <a:cubicBezTo>
                    <a:pt x="12724" y="20419"/>
                    <a:pt x="6873" y="16761"/>
                    <a:pt x="-2634" y="50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3" name="Google Shape;1793;p60"/>
            <p:cNvSpPr/>
            <p:nvPr/>
          </p:nvSpPr>
          <p:spPr>
            <a:xfrm rot="10800000" flipH="1">
              <a:off x="4368927" y="2979137"/>
              <a:ext cx="12001" cy="14629"/>
            </a:xfrm>
            <a:custGeom>
              <a:avLst/>
              <a:gdLst/>
              <a:ahLst/>
              <a:cxnLst/>
              <a:rect l="l" t="t" r="r" b="b"/>
              <a:pathLst>
                <a:path w="12001" h="14629" extrusionOk="0">
                  <a:moveTo>
                    <a:pt x="-4353" y="2901"/>
                  </a:moveTo>
                  <a:cubicBezTo>
                    <a:pt x="-6547" y="-757"/>
                    <a:pt x="-5084" y="-4414"/>
                    <a:pt x="-1427" y="-4414"/>
                  </a:cubicBezTo>
                  <a:cubicBezTo>
                    <a:pt x="2961" y="-4414"/>
                    <a:pt x="6618" y="-757"/>
                    <a:pt x="6618" y="2901"/>
                  </a:cubicBezTo>
                  <a:cubicBezTo>
                    <a:pt x="6618" y="7290"/>
                    <a:pt x="5155" y="10216"/>
                    <a:pt x="3692" y="10216"/>
                  </a:cubicBezTo>
                  <a:cubicBezTo>
                    <a:pt x="1498" y="10216"/>
                    <a:pt x="-2159" y="7290"/>
                    <a:pt x="-4353" y="29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4" name="Google Shape;1794;p60"/>
            <p:cNvSpPr/>
            <p:nvPr/>
          </p:nvSpPr>
          <p:spPr>
            <a:xfrm rot="10800000" flipH="1">
              <a:off x="5069278" y="2980810"/>
              <a:ext cx="18058" cy="12340"/>
            </a:xfrm>
            <a:custGeom>
              <a:avLst/>
              <a:gdLst/>
              <a:ahLst/>
              <a:cxnLst/>
              <a:rect l="l" t="t" r="r" b="b"/>
              <a:pathLst>
                <a:path w="18058" h="12340" extrusionOk="0">
                  <a:moveTo>
                    <a:pt x="-1988" y="1555"/>
                  </a:moveTo>
                  <a:cubicBezTo>
                    <a:pt x="3131" y="-3566"/>
                    <a:pt x="8982" y="-5760"/>
                    <a:pt x="11177" y="-3566"/>
                  </a:cubicBezTo>
                  <a:cubicBezTo>
                    <a:pt x="13371" y="-1371"/>
                    <a:pt x="9714" y="3017"/>
                    <a:pt x="2400" y="5212"/>
                  </a:cubicBezTo>
                  <a:cubicBezTo>
                    <a:pt x="-7839" y="9601"/>
                    <a:pt x="-8570" y="8869"/>
                    <a:pt x="-1988" y="15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5" name="Google Shape;1795;p60"/>
            <p:cNvSpPr/>
            <p:nvPr/>
          </p:nvSpPr>
          <p:spPr>
            <a:xfrm rot="10800000" flipH="1">
              <a:off x="6057968" y="2979137"/>
              <a:ext cx="34586" cy="51311"/>
            </a:xfrm>
            <a:custGeom>
              <a:avLst/>
              <a:gdLst/>
              <a:ahLst/>
              <a:cxnLst/>
              <a:rect l="l" t="t" r="r" b="b"/>
              <a:pathLst>
                <a:path w="34586" h="51311" extrusionOk="0">
                  <a:moveTo>
                    <a:pt x="12271" y="35952"/>
                  </a:moveTo>
                  <a:cubicBezTo>
                    <a:pt x="7151" y="30101"/>
                    <a:pt x="569" y="26443"/>
                    <a:pt x="-1625" y="28638"/>
                  </a:cubicBezTo>
                  <a:cubicBezTo>
                    <a:pt x="-4550" y="30101"/>
                    <a:pt x="-7476" y="27175"/>
                    <a:pt x="-7476" y="21323"/>
                  </a:cubicBezTo>
                  <a:cubicBezTo>
                    <a:pt x="-7476" y="15471"/>
                    <a:pt x="-5282" y="11813"/>
                    <a:pt x="-3819" y="14008"/>
                  </a:cubicBezTo>
                  <a:cubicBezTo>
                    <a:pt x="-1625" y="16202"/>
                    <a:pt x="7151" y="11813"/>
                    <a:pt x="15197" y="5230"/>
                  </a:cubicBezTo>
                  <a:cubicBezTo>
                    <a:pt x="30555" y="-7937"/>
                    <a:pt x="30555" y="-7937"/>
                    <a:pt x="18122" y="7425"/>
                  </a:cubicBezTo>
                  <a:cubicBezTo>
                    <a:pt x="5689" y="21323"/>
                    <a:pt x="5689" y="22786"/>
                    <a:pt x="17391" y="34489"/>
                  </a:cubicBezTo>
                  <a:cubicBezTo>
                    <a:pt x="24704" y="41073"/>
                    <a:pt x="28361" y="46925"/>
                    <a:pt x="25436" y="46925"/>
                  </a:cubicBezTo>
                  <a:cubicBezTo>
                    <a:pt x="23242" y="46925"/>
                    <a:pt x="17391" y="41804"/>
                    <a:pt x="12271" y="3595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6" name="Google Shape;1796;p60"/>
            <p:cNvSpPr/>
            <p:nvPr/>
          </p:nvSpPr>
          <p:spPr>
            <a:xfrm rot="10800000" flipH="1">
              <a:off x="6253245" y="2980478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704" y="19535"/>
                  </a:moveTo>
                  <a:cubicBezTo>
                    <a:pt x="-7704" y="15878"/>
                    <a:pt x="-4047" y="7100"/>
                    <a:pt x="-390" y="1248"/>
                  </a:cubicBezTo>
                  <a:cubicBezTo>
                    <a:pt x="3267" y="-4604"/>
                    <a:pt x="6923" y="-6067"/>
                    <a:pt x="6923" y="-2409"/>
                  </a:cubicBezTo>
                  <a:cubicBezTo>
                    <a:pt x="6923" y="1980"/>
                    <a:pt x="3267" y="10026"/>
                    <a:pt x="-390" y="15878"/>
                  </a:cubicBezTo>
                  <a:cubicBezTo>
                    <a:pt x="-4047" y="21730"/>
                    <a:pt x="-7704" y="23924"/>
                    <a:pt x="-7704" y="195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7" name="Google Shape;1797;p60"/>
            <p:cNvSpPr/>
            <p:nvPr/>
          </p:nvSpPr>
          <p:spPr>
            <a:xfrm rot="10800000" flipH="1">
              <a:off x="6311755" y="2980478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776" y="19535"/>
                  </a:moveTo>
                  <a:cubicBezTo>
                    <a:pt x="-7776" y="15878"/>
                    <a:pt x="-4119" y="7100"/>
                    <a:pt x="-462" y="1248"/>
                  </a:cubicBezTo>
                  <a:cubicBezTo>
                    <a:pt x="3195" y="-4604"/>
                    <a:pt x="6851" y="-6067"/>
                    <a:pt x="6851" y="-2409"/>
                  </a:cubicBezTo>
                  <a:cubicBezTo>
                    <a:pt x="6851" y="1980"/>
                    <a:pt x="3195" y="10026"/>
                    <a:pt x="-462" y="15878"/>
                  </a:cubicBezTo>
                  <a:cubicBezTo>
                    <a:pt x="-4119" y="21730"/>
                    <a:pt x="-7776" y="23924"/>
                    <a:pt x="-7776" y="195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8" name="Google Shape;1798;p60"/>
            <p:cNvSpPr/>
            <p:nvPr/>
          </p:nvSpPr>
          <p:spPr>
            <a:xfrm rot="10800000" flipH="1">
              <a:off x="7149178" y="2978840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5078" y="12424"/>
                  </a:moveTo>
                  <a:lnTo>
                    <a:pt x="-8818" y="-4400"/>
                  </a:lnTo>
                  <a:lnTo>
                    <a:pt x="8004" y="9498"/>
                  </a:lnTo>
                  <a:cubicBezTo>
                    <a:pt x="16780" y="17544"/>
                    <a:pt x="24094" y="24859"/>
                    <a:pt x="24094" y="26322"/>
                  </a:cubicBezTo>
                  <a:cubicBezTo>
                    <a:pt x="24094" y="32174"/>
                    <a:pt x="18243" y="27785"/>
                    <a:pt x="5078" y="124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9" name="Google Shape;1799;p60"/>
            <p:cNvSpPr/>
            <p:nvPr/>
          </p:nvSpPr>
          <p:spPr>
            <a:xfrm rot="10800000" flipH="1">
              <a:off x="5698256" y="2986452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2350" y="3580"/>
                  </a:moveTo>
                  <a:cubicBezTo>
                    <a:pt x="-10815" y="-6660"/>
                    <a:pt x="-10815" y="-6660"/>
                    <a:pt x="6738" y="1386"/>
                  </a:cubicBezTo>
                  <a:cubicBezTo>
                    <a:pt x="29411" y="11627"/>
                    <a:pt x="33068" y="15284"/>
                    <a:pt x="24291" y="15284"/>
                  </a:cubicBezTo>
                  <a:cubicBezTo>
                    <a:pt x="19903" y="15284"/>
                    <a:pt x="10395" y="10164"/>
                    <a:pt x="2350" y="35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0" name="Google Shape;1800;p60"/>
            <p:cNvSpPr/>
            <p:nvPr/>
          </p:nvSpPr>
          <p:spPr>
            <a:xfrm rot="10800000" flipH="1">
              <a:off x="7275804" y="3000204"/>
              <a:ext cx="66006" cy="56713"/>
            </a:xfrm>
            <a:custGeom>
              <a:avLst/>
              <a:gdLst/>
              <a:ahLst/>
              <a:cxnLst/>
              <a:rect l="l" t="t" r="r" b="b"/>
              <a:pathLst>
                <a:path w="66006" h="56713" extrusionOk="0">
                  <a:moveTo>
                    <a:pt x="-1779" y="43440"/>
                  </a:moveTo>
                  <a:cubicBezTo>
                    <a:pt x="15774" y="24421"/>
                    <a:pt x="20162" y="15643"/>
                    <a:pt x="12848" y="12717"/>
                  </a:cubicBezTo>
                  <a:cubicBezTo>
                    <a:pt x="6997" y="10523"/>
                    <a:pt x="9191" y="8328"/>
                    <a:pt x="18699" y="8328"/>
                  </a:cubicBezTo>
                  <a:cubicBezTo>
                    <a:pt x="26744" y="7597"/>
                    <a:pt x="36984" y="3939"/>
                    <a:pt x="41372" y="-449"/>
                  </a:cubicBezTo>
                  <a:cubicBezTo>
                    <a:pt x="47223" y="-6301"/>
                    <a:pt x="50880" y="-5570"/>
                    <a:pt x="54537" y="1745"/>
                  </a:cubicBezTo>
                  <a:cubicBezTo>
                    <a:pt x="58194" y="6865"/>
                    <a:pt x="57462" y="9060"/>
                    <a:pt x="54537" y="5402"/>
                  </a:cubicBezTo>
                  <a:cubicBezTo>
                    <a:pt x="50880" y="2477"/>
                    <a:pt x="31133" y="15643"/>
                    <a:pt x="11386" y="34662"/>
                  </a:cubicBezTo>
                  <a:cubicBezTo>
                    <a:pt x="-9824" y="54412"/>
                    <a:pt x="-14944" y="58069"/>
                    <a:pt x="-1779" y="434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1" name="Google Shape;1801;p60"/>
            <p:cNvSpPr/>
            <p:nvPr/>
          </p:nvSpPr>
          <p:spPr>
            <a:xfrm rot="10800000" flipH="1">
              <a:off x="8321745" y="2989516"/>
              <a:ext cx="84638" cy="20727"/>
            </a:xfrm>
            <a:custGeom>
              <a:avLst/>
              <a:gdLst/>
              <a:ahLst/>
              <a:cxnLst/>
              <a:rect l="l" t="t" r="r" b="b"/>
              <a:pathLst>
                <a:path w="84638" h="20727" extrusionOk="0">
                  <a:moveTo>
                    <a:pt x="-9005" y="14277"/>
                  </a:moveTo>
                  <a:cubicBezTo>
                    <a:pt x="-14856" y="11351"/>
                    <a:pt x="-228" y="5499"/>
                    <a:pt x="23907" y="379"/>
                  </a:cubicBezTo>
                  <a:cubicBezTo>
                    <a:pt x="48042" y="-4010"/>
                    <a:pt x="70715" y="-6205"/>
                    <a:pt x="73641" y="-2547"/>
                  </a:cubicBezTo>
                  <a:cubicBezTo>
                    <a:pt x="77297" y="379"/>
                    <a:pt x="66327" y="4768"/>
                    <a:pt x="50237" y="7694"/>
                  </a:cubicBezTo>
                  <a:cubicBezTo>
                    <a:pt x="34878" y="9888"/>
                    <a:pt x="17325" y="13545"/>
                    <a:pt x="11474" y="15008"/>
                  </a:cubicBezTo>
                  <a:cubicBezTo>
                    <a:pt x="6354" y="17203"/>
                    <a:pt x="-3154" y="16471"/>
                    <a:pt x="-9005" y="142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2" name="Google Shape;1802;p60"/>
            <p:cNvSpPr/>
            <p:nvPr/>
          </p:nvSpPr>
          <p:spPr>
            <a:xfrm rot="10800000" flipH="1">
              <a:off x="8405857" y="2987183"/>
              <a:ext cx="52170" cy="35025"/>
            </a:xfrm>
            <a:custGeom>
              <a:avLst/>
              <a:gdLst/>
              <a:ahLst/>
              <a:cxnLst/>
              <a:rect l="l" t="t" r="r" b="b"/>
              <a:pathLst>
                <a:path w="52170" h="35025" extrusionOk="0">
                  <a:moveTo>
                    <a:pt x="1147" y="21130"/>
                  </a:moveTo>
                  <a:cubicBezTo>
                    <a:pt x="17968" y="11621"/>
                    <a:pt x="17968" y="10889"/>
                    <a:pt x="4803" y="2843"/>
                  </a:cubicBezTo>
                  <a:cubicBezTo>
                    <a:pt x="-7630" y="-5203"/>
                    <a:pt x="-7630" y="-5935"/>
                    <a:pt x="4072" y="-2278"/>
                  </a:cubicBezTo>
                  <a:cubicBezTo>
                    <a:pt x="11386" y="-83"/>
                    <a:pt x="24550" y="2111"/>
                    <a:pt x="33327" y="2111"/>
                  </a:cubicBezTo>
                  <a:cubicBezTo>
                    <a:pt x="46492" y="2843"/>
                    <a:pt x="45029" y="5037"/>
                    <a:pt x="23819" y="16741"/>
                  </a:cubicBezTo>
                  <a:cubicBezTo>
                    <a:pt x="9923" y="24787"/>
                    <a:pt x="-4704" y="30639"/>
                    <a:pt x="-9093" y="30639"/>
                  </a:cubicBezTo>
                  <a:cubicBezTo>
                    <a:pt x="-12750" y="30639"/>
                    <a:pt x="-8361" y="26250"/>
                    <a:pt x="1147" y="211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3" name="Google Shape;1803;p60"/>
            <p:cNvSpPr/>
            <p:nvPr/>
          </p:nvSpPr>
          <p:spPr>
            <a:xfrm rot="10800000" flipH="1">
              <a:off x="3521083" y="2994498"/>
              <a:ext cx="96210" cy="49740"/>
            </a:xfrm>
            <a:custGeom>
              <a:avLst/>
              <a:gdLst/>
              <a:ahLst/>
              <a:cxnLst/>
              <a:rect l="l" t="t" r="r" b="b"/>
              <a:pathLst>
                <a:path w="96210" h="49740" extrusionOk="0">
                  <a:moveTo>
                    <a:pt x="36315" y="20506"/>
                  </a:moveTo>
                  <a:cubicBezTo>
                    <a:pt x="9985" y="6608"/>
                    <a:pt x="-7568" y="-4365"/>
                    <a:pt x="-3911" y="-4365"/>
                  </a:cubicBezTo>
                  <a:cubicBezTo>
                    <a:pt x="477" y="-4365"/>
                    <a:pt x="24613" y="6608"/>
                    <a:pt x="50942" y="20506"/>
                  </a:cubicBezTo>
                  <a:cubicBezTo>
                    <a:pt x="77272" y="34404"/>
                    <a:pt x="95556" y="45376"/>
                    <a:pt x="91168" y="45376"/>
                  </a:cubicBezTo>
                  <a:cubicBezTo>
                    <a:pt x="87511" y="45376"/>
                    <a:pt x="62644" y="34404"/>
                    <a:pt x="36315" y="205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4" name="Google Shape;1804;p60"/>
            <p:cNvSpPr/>
            <p:nvPr/>
          </p:nvSpPr>
          <p:spPr>
            <a:xfrm rot="10800000" flipH="1">
              <a:off x="6552755" y="2996059"/>
              <a:ext cx="79792" cy="22036"/>
            </a:xfrm>
            <a:custGeom>
              <a:avLst/>
              <a:gdLst/>
              <a:ahLst/>
              <a:cxnLst/>
              <a:rect l="l" t="t" r="r" b="b"/>
              <a:pathLst>
                <a:path w="79792" h="22036" extrusionOk="0">
                  <a:moveTo>
                    <a:pt x="58064" y="14094"/>
                  </a:moveTo>
                  <a:cubicBezTo>
                    <a:pt x="58064" y="7511"/>
                    <a:pt x="50019" y="4585"/>
                    <a:pt x="34660" y="5317"/>
                  </a:cubicBezTo>
                  <a:cubicBezTo>
                    <a:pt x="-14342" y="8243"/>
                    <a:pt x="-24581" y="2391"/>
                    <a:pt x="21496" y="-1267"/>
                  </a:cubicBezTo>
                  <a:cubicBezTo>
                    <a:pt x="47825" y="-3461"/>
                    <a:pt x="70498" y="-4924"/>
                    <a:pt x="71229" y="-4193"/>
                  </a:cubicBezTo>
                  <a:cubicBezTo>
                    <a:pt x="72692" y="-3461"/>
                    <a:pt x="70498" y="3122"/>
                    <a:pt x="66109" y="10437"/>
                  </a:cubicBezTo>
                  <a:cubicBezTo>
                    <a:pt x="61721" y="18483"/>
                    <a:pt x="58064" y="19946"/>
                    <a:pt x="58064" y="140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" name="Google Shape;1805;p60"/>
            <p:cNvSpPr/>
            <p:nvPr/>
          </p:nvSpPr>
          <p:spPr>
            <a:xfrm rot="10800000" flipH="1">
              <a:off x="7411009" y="2993767"/>
              <a:ext cx="62712" cy="22913"/>
            </a:xfrm>
            <a:custGeom>
              <a:avLst/>
              <a:gdLst/>
              <a:ahLst/>
              <a:cxnLst/>
              <a:rect l="l" t="t" r="r" b="b"/>
              <a:pathLst>
                <a:path w="62712" h="22913" extrusionOk="0">
                  <a:moveTo>
                    <a:pt x="14246" y="10481"/>
                  </a:moveTo>
                  <a:cubicBezTo>
                    <a:pt x="11320" y="6092"/>
                    <a:pt x="4738" y="4629"/>
                    <a:pt x="350" y="6092"/>
                  </a:cubicBezTo>
                  <a:cubicBezTo>
                    <a:pt x="-4770" y="8287"/>
                    <a:pt x="-9158" y="6092"/>
                    <a:pt x="-9158" y="1703"/>
                  </a:cubicBezTo>
                  <a:cubicBezTo>
                    <a:pt x="-9158" y="-4149"/>
                    <a:pt x="3275" y="-5612"/>
                    <a:pt x="28142" y="-3417"/>
                  </a:cubicBezTo>
                  <a:cubicBezTo>
                    <a:pt x="58128" y="-1223"/>
                    <a:pt x="60322" y="240"/>
                    <a:pt x="41307" y="2435"/>
                  </a:cubicBezTo>
                  <a:cubicBezTo>
                    <a:pt x="28142" y="3898"/>
                    <a:pt x="19365" y="8287"/>
                    <a:pt x="21559" y="11944"/>
                  </a:cubicBezTo>
                  <a:cubicBezTo>
                    <a:pt x="24485" y="15601"/>
                    <a:pt x="24485" y="18527"/>
                    <a:pt x="22291" y="18527"/>
                  </a:cubicBezTo>
                  <a:cubicBezTo>
                    <a:pt x="20097" y="18527"/>
                    <a:pt x="16440" y="14870"/>
                    <a:pt x="14246" y="104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6" name="Google Shape;1806;p60"/>
            <p:cNvSpPr/>
            <p:nvPr/>
          </p:nvSpPr>
          <p:spPr>
            <a:xfrm rot="10800000" flipH="1">
              <a:off x="8471766" y="2993767"/>
              <a:ext cx="17023" cy="14629"/>
            </a:xfrm>
            <a:custGeom>
              <a:avLst/>
              <a:gdLst/>
              <a:ahLst/>
              <a:cxnLst/>
              <a:rect l="l" t="t" r="r" b="b"/>
              <a:pathLst>
                <a:path w="17023" h="14629" extrusionOk="0">
                  <a:moveTo>
                    <a:pt x="-9237" y="2923"/>
                  </a:moveTo>
                  <a:cubicBezTo>
                    <a:pt x="-11432" y="-735"/>
                    <a:pt x="-10700" y="-4392"/>
                    <a:pt x="-6312" y="-4392"/>
                  </a:cubicBezTo>
                  <a:cubicBezTo>
                    <a:pt x="-2655" y="-4392"/>
                    <a:pt x="3196" y="-735"/>
                    <a:pt x="5390" y="2923"/>
                  </a:cubicBezTo>
                  <a:cubicBezTo>
                    <a:pt x="7584" y="7312"/>
                    <a:pt x="6853" y="10238"/>
                    <a:pt x="2465" y="10238"/>
                  </a:cubicBezTo>
                  <a:cubicBezTo>
                    <a:pt x="-1192" y="10238"/>
                    <a:pt x="-7043" y="7312"/>
                    <a:pt x="-9237" y="29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7" name="Google Shape;1807;p60"/>
            <p:cNvSpPr/>
            <p:nvPr/>
          </p:nvSpPr>
          <p:spPr>
            <a:xfrm rot="10800000" flipH="1">
              <a:off x="8544990" y="2994355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221" y="-3073"/>
                  </a:moveTo>
                  <a:cubicBezTo>
                    <a:pt x="-2101" y="-5267"/>
                    <a:pt x="4481" y="-4536"/>
                    <a:pt x="6676" y="-2341"/>
                  </a:cubicBezTo>
                  <a:cubicBezTo>
                    <a:pt x="9601" y="-147"/>
                    <a:pt x="5213" y="2048"/>
                    <a:pt x="-2832" y="1316"/>
                  </a:cubicBezTo>
                  <a:cubicBezTo>
                    <a:pt x="-10877" y="1316"/>
                    <a:pt x="-13072" y="-878"/>
                    <a:pt x="-7221" y="-30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8" name="Google Shape;1808;p60"/>
            <p:cNvSpPr/>
            <p:nvPr/>
          </p:nvSpPr>
          <p:spPr>
            <a:xfrm rot="10800000" flipH="1">
              <a:off x="4559003" y="3001670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316" y="-3062"/>
                  </a:moveTo>
                  <a:cubicBezTo>
                    <a:pt x="2804" y="-5256"/>
                    <a:pt x="9386" y="-4525"/>
                    <a:pt x="11581" y="-2330"/>
                  </a:cubicBezTo>
                  <a:cubicBezTo>
                    <a:pt x="14506" y="-136"/>
                    <a:pt x="10118" y="2059"/>
                    <a:pt x="2073" y="1327"/>
                  </a:cubicBezTo>
                  <a:cubicBezTo>
                    <a:pt x="-5972" y="1327"/>
                    <a:pt x="-8167" y="-867"/>
                    <a:pt x="-2316" y="-30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9" name="Google Shape;1809;p60"/>
            <p:cNvSpPr/>
            <p:nvPr/>
          </p:nvSpPr>
          <p:spPr>
            <a:xfrm rot="10800000" flipH="1">
              <a:off x="5248248" y="3001082"/>
              <a:ext cx="23681" cy="34104"/>
            </a:xfrm>
            <a:custGeom>
              <a:avLst/>
              <a:gdLst/>
              <a:ahLst/>
              <a:cxnLst/>
              <a:rect l="l" t="t" r="r" b="b"/>
              <a:pathLst>
                <a:path w="23681" h="34104" extrusionOk="0">
                  <a:moveTo>
                    <a:pt x="198" y="10720"/>
                  </a:moveTo>
                  <a:cubicBezTo>
                    <a:pt x="-6384" y="-252"/>
                    <a:pt x="-8578" y="-6104"/>
                    <a:pt x="-4190" y="-3910"/>
                  </a:cubicBezTo>
                  <a:cubicBezTo>
                    <a:pt x="3855" y="1211"/>
                    <a:pt x="21408" y="29738"/>
                    <a:pt x="16289" y="29738"/>
                  </a:cubicBezTo>
                  <a:cubicBezTo>
                    <a:pt x="14095" y="29738"/>
                    <a:pt x="7512" y="20961"/>
                    <a:pt x="198" y="107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0" name="Google Shape;1810;p60"/>
            <p:cNvSpPr/>
            <p:nvPr/>
          </p:nvSpPr>
          <p:spPr>
            <a:xfrm rot="10800000" flipH="1">
              <a:off x="6290545" y="3003161"/>
              <a:ext cx="20478" cy="39426"/>
            </a:xfrm>
            <a:custGeom>
              <a:avLst/>
              <a:gdLst/>
              <a:ahLst/>
              <a:cxnLst/>
              <a:rect l="l" t="t" r="r" b="b"/>
              <a:pathLst>
                <a:path w="20478" h="39426" extrusionOk="0">
                  <a:moveTo>
                    <a:pt x="-7754" y="33489"/>
                  </a:moveTo>
                  <a:cubicBezTo>
                    <a:pt x="-7754" y="29831"/>
                    <a:pt x="-3365" y="18128"/>
                    <a:pt x="2486" y="7887"/>
                  </a:cubicBezTo>
                  <a:cubicBezTo>
                    <a:pt x="8337" y="-2354"/>
                    <a:pt x="12725" y="-6743"/>
                    <a:pt x="12725" y="-3085"/>
                  </a:cubicBezTo>
                  <a:cubicBezTo>
                    <a:pt x="12725" y="1304"/>
                    <a:pt x="8337" y="12276"/>
                    <a:pt x="2486" y="22517"/>
                  </a:cubicBezTo>
                  <a:cubicBezTo>
                    <a:pt x="-3365" y="32757"/>
                    <a:pt x="-7754" y="37878"/>
                    <a:pt x="-7754" y="334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1" name="Google Shape;1811;p60"/>
            <p:cNvSpPr/>
            <p:nvPr/>
          </p:nvSpPr>
          <p:spPr>
            <a:xfrm rot="10800000" flipH="1">
              <a:off x="7094357" y="3001262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2193" y="5102"/>
                  </a:moveTo>
                  <a:cubicBezTo>
                    <a:pt x="-11701" y="-6602"/>
                    <a:pt x="-10970" y="-7334"/>
                    <a:pt x="732" y="2176"/>
                  </a:cubicBezTo>
                  <a:cubicBezTo>
                    <a:pt x="7314" y="7296"/>
                    <a:pt x="13165" y="13148"/>
                    <a:pt x="13165" y="14611"/>
                  </a:cubicBezTo>
                  <a:cubicBezTo>
                    <a:pt x="13165" y="20463"/>
                    <a:pt x="7314" y="16805"/>
                    <a:pt x="-2193" y="51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2" name="Google Shape;1812;p60"/>
            <p:cNvSpPr/>
            <p:nvPr/>
          </p:nvSpPr>
          <p:spPr>
            <a:xfrm rot="10800000" flipH="1">
              <a:off x="7547809" y="3001082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751" y="5102"/>
                  </a:moveTo>
                  <a:cubicBezTo>
                    <a:pt x="-12259" y="-6602"/>
                    <a:pt x="-11528" y="-7334"/>
                    <a:pt x="174" y="2176"/>
                  </a:cubicBezTo>
                  <a:cubicBezTo>
                    <a:pt x="11876" y="11685"/>
                    <a:pt x="15533" y="17537"/>
                    <a:pt x="9682" y="17537"/>
                  </a:cubicBezTo>
                  <a:cubicBezTo>
                    <a:pt x="8219" y="17537"/>
                    <a:pt x="2368" y="11685"/>
                    <a:pt x="-2751" y="51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3" name="Google Shape;1813;p60"/>
            <p:cNvSpPr/>
            <p:nvPr/>
          </p:nvSpPr>
          <p:spPr>
            <a:xfrm rot="10800000" flipH="1">
              <a:off x="8472634" y="3001813"/>
              <a:ext cx="110036" cy="22858"/>
            </a:xfrm>
            <a:custGeom>
              <a:avLst/>
              <a:gdLst/>
              <a:ahLst/>
              <a:cxnLst/>
              <a:rect l="l" t="t" r="r" b="b"/>
              <a:pathLst>
                <a:path w="110036" h="22858" extrusionOk="0">
                  <a:moveTo>
                    <a:pt x="807" y="8244"/>
                  </a:moveTo>
                  <a:cubicBezTo>
                    <a:pt x="-10895" y="1661"/>
                    <a:pt x="-13820" y="-2728"/>
                    <a:pt x="-6506" y="-2728"/>
                  </a:cubicBezTo>
                  <a:cubicBezTo>
                    <a:pt x="13972" y="-4922"/>
                    <a:pt x="55660" y="-4922"/>
                    <a:pt x="77602" y="-2728"/>
                  </a:cubicBezTo>
                  <a:lnTo>
                    <a:pt x="99543" y="-1265"/>
                  </a:lnTo>
                  <a:lnTo>
                    <a:pt x="78333" y="4587"/>
                  </a:lnTo>
                  <a:cubicBezTo>
                    <a:pt x="66631" y="8244"/>
                    <a:pt x="46884" y="9707"/>
                    <a:pt x="34451" y="7513"/>
                  </a:cubicBezTo>
                  <a:cubicBezTo>
                    <a:pt x="16166" y="5318"/>
                    <a:pt x="14703" y="5318"/>
                    <a:pt x="26405" y="11170"/>
                  </a:cubicBezTo>
                  <a:cubicBezTo>
                    <a:pt x="35913" y="15559"/>
                    <a:pt x="37376" y="18485"/>
                    <a:pt x="30062" y="18485"/>
                  </a:cubicBezTo>
                  <a:cubicBezTo>
                    <a:pt x="24211" y="18485"/>
                    <a:pt x="11047" y="14096"/>
                    <a:pt x="807" y="82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4" name="Google Shape;1814;p60"/>
            <p:cNvSpPr/>
            <p:nvPr/>
          </p:nvSpPr>
          <p:spPr>
            <a:xfrm rot="10800000" flipH="1">
              <a:off x="5657175" y="3008100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6914" y="12468"/>
                  </a:moveTo>
                  <a:lnTo>
                    <a:pt x="-6982" y="-4356"/>
                  </a:lnTo>
                  <a:lnTo>
                    <a:pt x="9840" y="9542"/>
                  </a:lnTo>
                  <a:cubicBezTo>
                    <a:pt x="18616" y="17588"/>
                    <a:pt x="25930" y="24903"/>
                    <a:pt x="25930" y="26366"/>
                  </a:cubicBezTo>
                  <a:cubicBezTo>
                    <a:pt x="25930" y="32218"/>
                    <a:pt x="20079" y="27829"/>
                    <a:pt x="6914" y="124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5" name="Google Shape;1815;p60"/>
            <p:cNvSpPr/>
            <p:nvPr/>
          </p:nvSpPr>
          <p:spPr>
            <a:xfrm rot="10800000" flipH="1">
              <a:off x="6146896" y="3010144"/>
              <a:ext cx="133288" cy="130182"/>
            </a:xfrm>
            <a:custGeom>
              <a:avLst/>
              <a:gdLst/>
              <a:ahLst/>
              <a:cxnLst/>
              <a:rect l="l" t="t" r="r" b="b"/>
              <a:pathLst>
                <a:path w="133288" h="130182" extrusionOk="0">
                  <a:moveTo>
                    <a:pt x="76761" y="125455"/>
                  </a:moveTo>
                  <a:cubicBezTo>
                    <a:pt x="76761" y="122530"/>
                    <a:pt x="84075" y="106437"/>
                    <a:pt x="92120" y="89613"/>
                  </a:cubicBezTo>
                  <a:cubicBezTo>
                    <a:pt x="106748" y="60353"/>
                    <a:pt x="107479" y="58890"/>
                    <a:pt x="94314" y="49381"/>
                  </a:cubicBezTo>
                  <a:cubicBezTo>
                    <a:pt x="79687" y="39140"/>
                    <a:pt x="65059" y="36946"/>
                    <a:pt x="59940" y="45724"/>
                  </a:cubicBezTo>
                  <a:cubicBezTo>
                    <a:pt x="58477" y="48650"/>
                    <a:pt x="58477" y="46455"/>
                    <a:pt x="59208" y="42066"/>
                  </a:cubicBezTo>
                  <a:cubicBezTo>
                    <a:pt x="62134" y="31094"/>
                    <a:pt x="6549" y="372"/>
                    <a:pt x="-3690" y="6955"/>
                  </a:cubicBezTo>
                  <a:cubicBezTo>
                    <a:pt x="-7347" y="9150"/>
                    <a:pt x="-8809" y="6955"/>
                    <a:pt x="-6615" y="1103"/>
                  </a:cubicBezTo>
                  <a:cubicBezTo>
                    <a:pt x="-3690" y="-7675"/>
                    <a:pt x="3624" y="-6212"/>
                    <a:pt x="30685" y="9150"/>
                  </a:cubicBezTo>
                  <a:cubicBezTo>
                    <a:pt x="57746" y="24511"/>
                    <a:pt x="65059" y="25242"/>
                    <a:pt x="70910" y="17196"/>
                  </a:cubicBezTo>
                  <a:cubicBezTo>
                    <a:pt x="76761" y="9150"/>
                    <a:pt x="77493" y="9150"/>
                    <a:pt x="74567" y="18659"/>
                  </a:cubicBezTo>
                  <a:cubicBezTo>
                    <a:pt x="69448" y="35483"/>
                    <a:pt x="103091" y="50844"/>
                    <a:pt x="117718" y="39140"/>
                  </a:cubicBezTo>
                  <a:cubicBezTo>
                    <a:pt x="126495" y="31826"/>
                    <a:pt x="127226" y="32557"/>
                    <a:pt x="123569" y="43529"/>
                  </a:cubicBezTo>
                  <a:cubicBezTo>
                    <a:pt x="115524" y="64011"/>
                    <a:pt x="76761" y="132039"/>
                    <a:pt x="76761" y="1254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6" name="Google Shape;1816;p60"/>
            <p:cNvSpPr/>
            <p:nvPr/>
          </p:nvSpPr>
          <p:spPr>
            <a:xfrm rot="10800000" flipH="1">
              <a:off x="6428775" y="3009737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920" y="19579"/>
                  </a:moveTo>
                  <a:cubicBezTo>
                    <a:pt x="-7920" y="15922"/>
                    <a:pt x="-4263" y="7144"/>
                    <a:pt x="-606" y="1292"/>
                  </a:cubicBezTo>
                  <a:cubicBezTo>
                    <a:pt x="3051" y="-4560"/>
                    <a:pt x="6707" y="-6023"/>
                    <a:pt x="6707" y="-2365"/>
                  </a:cubicBezTo>
                  <a:cubicBezTo>
                    <a:pt x="6707" y="2024"/>
                    <a:pt x="3051" y="10070"/>
                    <a:pt x="-606" y="15922"/>
                  </a:cubicBezTo>
                  <a:cubicBezTo>
                    <a:pt x="-4263" y="21774"/>
                    <a:pt x="-7920" y="23968"/>
                    <a:pt x="-7920" y="195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7" name="Google Shape;1817;p60"/>
            <p:cNvSpPr/>
            <p:nvPr/>
          </p:nvSpPr>
          <p:spPr>
            <a:xfrm rot="10800000" flipH="1">
              <a:off x="7657515" y="300839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886" y="5113"/>
                  </a:moveTo>
                  <a:cubicBezTo>
                    <a:pt x="-12394" y="-6591"/>
                    <a:pt x="-11663" y="-7323"/>
                    <a:pt x="39" y="2187"/>
                  </a:cubicBezTo>
                  <a:cubicBezTo>
                    <a:pt x="11741" y="11696"/>
                    <a:pt x="15398" y="17548"/>
                    <a:pt x="9547" y="17548"/>
                  </a:cubicBezTo>
                  <a:cubicBezTo>
                    <a:pt x="8084" y="17548"/>
                    <a:pt x="2233" y="11696"/>
                    <a:pt x="-2886" y="51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8" name="Google Shape;1818;p60"/>
            <p:cNvSpPr/>
            <p:nvPr/>
          </p:nvSpPr>
          <p:spPr>
            <a:xfrm rot="10800000" flipH="1">
              <a:off x="8084504" y="3008396"/>
              <a:ext cx="25976" cy="11065"/>
            </a:xfrm>
            <a:custGeom>
              <a:avLst/>
              <a:gdLst/>
              <a:ahLst/>
              <a:cxnLst/>
              <a:rect l="l" t="t" r="r" b="b"/>
              <a:pathLst>
                <a:path w="25976" h="11065" extrusionOk="0">
                  <a:moveTo>
                    <a:pt x="-9133" y="-622"/>
                  </a:moveTo>
                  <a:cubicBezTo>
                    <a:pt x="-6939" y="-4279"/>
                    <a:pt x="-356" y="-5742"/>
                    <a:pt x="5495" y="-2816"/>
                  </a:cubicBezTo>
                  <a:cubicBezTo>
                    <a:pt x="20854" y="2304"/>
                    <a:pt x="19391" y="6693"/>
                    <a:pt x="1106" y="6693"/>
                  </a:cubicBezTo>
                  <a:cubicBezTo>
                    <a:pt x="-6939" y="6693"/>
                    <a:pt x="-12058" y="3767"/>
                    <a:pt x="-9133" y="-6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9" name="Google Shape;1819;p60"/>
            <p:cNvSpPr/>
            <p:nvPr/>
          </p:nvSpPr>
          <p:spPr>
            <a:xfrm rot="10800000" flipH="1">
              <a:off x="3497629" y="3015711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1330" y="2956"/>
                  </a:moveTo>
                  <a:cubicBezTo>
                    <a:pt x="-4521" y="-702"/>
                    <a:pt x="-5983" y="-4359"/>
                    <a:pt x="-2327" y="-4359"/>
                  </a:cubicBezTo>
                  <a:cubicBezTo>
                    <a:pt x="2062" y="-4359"/>
                    <a:pt x="10107" y="-702"/>
                    <a:pt x="15958" y="2956"/>
                  </a:cubicBezTo>
                  <a:cubicBezTo>
                    <a:pt x="21809" y="6613"/>
                    <a:pt x="24003" y="10271"/>
                    <a:pt x="19615" y="10271"/>
                  </a:cubicBezTo>
                  <a:cubicBezTo>
                    <a:pt x="15958" y="10271"/>
                    <a:pt x="7181" y="6613"/>
                    <a:pt x="1330" y="29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" name="Google Shape;1820;p60"/>
            <p:cNvSpPr/>
            <p:nvPr/>
          </p:nvSpPr>
          <p:spPr>
            <a:xfrm rot="10800000" flipH="1">
              <a:off x="4398687" y="3016403"/>
              <a:ext cx="128242" cy="113136"/>
            </a:xfrm>
            <a:custGeom>
              <a:avLst/>
              <a:gdLst/>
              <a:ahLst/>
              <a:cxnLst/>
              <a:rect l="l" t="t" r="r" b="b"/>
              <a:pathLst>
                <a:path w="128242" h="113136" extrusionOk="0">
                  <a:moveTo>
                    <a:pt x="89381" y="88331"/>
                  </a:moveTo>
                  <a:cubicBezTo>
                    <a:pt x="74022" y="76627"/>
                    <a:pt x="42573" y="48100"/>
                    <a:pt x="20632" y="24692"/>
                  </a:cubicBezTo>
                  <a:cubicBezTo>
                    <a:pt x="-16669" y="-15540"/>
                    <a:pt x="-15937" y="-14808"/>
                    <a:pt x="35259" y="32738"/>
                  </a:cubicBezTo>
                  <a:cubicBezTo>
                    <a:pt x="65245" y="61266"/>
                    <a:pt x="98157" y="89794"/>
                    <a:pt x="108396" y="96377"/>
                  </a:cubicBezTo>
                  <a:cubicBezTo>
                    <a:pt x="118636" y="102961"/>
                    <a:pt x="124487" y="108813"/>
                    <a:pt x="122292" y="108813"/>
                  </a:cubicBezTo>
                  <a:cubicBezTo>
                    <a:pt x="120098" y="109544"/>
                    <a:pt x="104739" y="100035"/>
                    <a:pt x="89381" y="883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" name="Google Shape;1821;p60"/>
            <p:cNvSpPr/>
            <p:nvPr/>
          </p:nvSpPr>
          <p:spPr>
            <a:xfrm rot="10800000" flipH="1">
              <a:off x="5343329" y="3017657"/>
              <a:ext cx="37924" cy="49297"/>
            </a:xfrm>
            <a:custGeom>
              <a:avLst/>
              <a:gdLst/>
              <a:ahLst/>
              <a:cxnLst/>
              <a:rect l="l" t="t" r="r" b="b"/>
              <a:pathLst>
                <a:path w="37924" h="49297" extrusionOk="0">
                  <a:moveTo>
                    <a:pt x="22012" y="33015"/>
                  </a:moveTo>
                  <a:cubicBezTo>
                    <a:pt x="16892" y="15459"/>
                    <a:pt x="11041" y="13996"/>
                    <a:pt x="-3586" y="27163"/>
                  </a:cubicBezTo>
                  <a:cubicBezTo>
                    <a:pt x="-9437" y="31552"/>
                    <a:pt x="-6512" y="27163"/>
                    <a:pt x="2996" y="16191"/>
                  </a:cubicBezTo>
                  <a:cubicBezTo>
                    <a:pt x="20549" y="-4291"/>
                    <a:pt x="30788" y="-10874"/>
                    <a:pt x="22012" y="3024"/>
                  </a:cubicBezTo>
                  <a:cubicBezTo>
                    <a:pt x="19818" y="6681"/>
                    <a:pt x="21280" y="16922"/>
                    <a:pt x="25669" y="25700"/>
                  </a:cubicBezTo>
                  <a:cubicBezTo>
                    <a:pt x="30788" y="33746"/>
                    <a:pt x="32251" y="42524"/>
                    <a:pt x="30788" y="44719"/>
                  </a:cubicBezTo>
                  <a:cubicBezTo>
                    <a:pt x="28594" y="46181"/>
                    <a:pt x="24937" y="41061"/>
                    <a:pt x="22012" y="330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2" name="Google Shape;1822;p60"/>
            <p:cNvSpPr/>
            <p:nvPr/>
          </p:nvSpPr>
          <p:spPr>
            <a:xfrm rot="10800000" flipH="1">
              <a:off x="8601772" y="3016131"/>
              <a:ext cx="106065" cy="70564"/>
            </a:xfrm>
            <a:custGeom>
              <a:avLst/>
              <a:gdLst/>
              <a:ahLst/>
              <a:cxnLst/>
              <a:rect l="l" t="t" r="r" b="b"/>
              <a:pathLst>
                <a:path w="106065" h="70564" extrusionOk="0">
                  <a:moveTo>
                    <a:pt x="25101" y="54964"/>
                  </a:moveTo>
                  <a:cubicBezTo>
                    <a:pt x="38265" y="46918"/>
                    <a:pt x="38997" y="45455"/>
                    <a:pt x="28757" y="48381"/>
                  </a:cubicBezTo>
                  <a:cubicBezTo>
                    <a:pt x="-15125" y="62279"/>
                    <a:pt x="-25364" y="58622"/>
                    <a:pt x="13399" y="41798"/>
                  </a:cubicBezTo>
                  <a:cubicBezTo>
                    <a:pt x="37534" y="31557"/>
                    <a:pt x="60207" y="25705"/>
                    <a:pt x="63863" y="27899"/>
                  </a:cubicBezTo>
                  <a:cubicBezTo>
                    <a:pt x="68252" y="30825"/>
                    <a:pt x="68983" y="28631"/>
                    <a:pt x="65326" y="22779"/>
                  </a:cubicBezTo>
                  <a:cubicBezTo>
                    <a:pt x="60938" y="15464"/>
                    <a:pt x="62401" y="14001"/>
                    <a:pt x="71908" y="17659"/>
                  </a:cubicBezTo>
                  <a:cubicBezTo>
                    <a:pt x="78491" y="20585"/>
                    <a:pt x="82879" y="19853"/>
                    <a:pt x="79954" y="16196"/>
                  </a:cubicBezTo>
                  <a:cubicBezTo>
                    <a:pt x="77759" y="12538"/>
                    <a:pt x="80685" y="7418"/>
                    <a:pt x="85073" y="5223"/>
                  </a:cubicBezTo>
                  <a:cubicBezTo>
                    <a:pt x="90193" y="3029"/>
                    <a:pt x="86536" y="3029"/>
                    <a:pt x="76297" y="5223"/>
                  </a:cubicBezTo>
                  <a:cubicBezTo>
                    <a:pt x="60207" y="8149"/>
                    <a:pt x="59475" y="8149"/>
                    <a:pt x="71177" y="835"/>
                  </a:cubicBezTo>
                  <a:cubicBezTo>
                    <a:pt x="85805" y="-8675"/>
                    <a:pt x="93118" y="-5017"/>
                    <a:pt x="95312" y="11807"/>
                  </a:cubicBezTo>
                  <a:cubicBezTo>
                    <a:pt x="97507" y="24974"/>
                    <a:pt x="63863" y="46918"/>
                    <a:pt x="52893" y="40335"/>
                  </a:cubicBezTo>
                  <a:cubicBezTo>
                    <a:pt x="48505" y="37409"/>
                    <a:pt x="47042" y="38140"/>
                    <a:pt x="49236" y="42529"/>
                  </a:cubicBezTo>
                  <a:cubicBezTo>
                    <a:pt x="52161" y="46918"/>
                    <a:pt x="45579" y="53501"/>
                    <a:pt x="35340" y="58622"/>
                  </a:cubicBezTo>
                  <a:cubicBezTo>
                    <a:pt x="9742" y="70325"/>
                    <a:pt x="3159" y="68131"/>
                    <a:pt x="25101" y="54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" name="Google Shape;1823;p60"/>
            <p:cNvSpPr/>
            <p:nvPr/>
          </p:nvSpPr>
          <p:spPr>
            <a:xfrm rot="10800000" flipH="1">
              <a:off x="3525221" y="3023839"/>
              <a:ext cx="73138" cy="39840"/>
            </a:xfrm>
            <a:custGeom>
              <a:avLst/>
              <a:gdLst/>
              <a:ahLst/>
              <a:cxnLst/>
              <a:rect l="l" t="t" r="r" b="b"/>
              <a:pathLst>
                <a:path w="73138" h="39840" extrusionOk="0">
                  <a:moveTo>
                    <a:pt x="30723" y="17307"/>
                  </a:moveTo>
                  <a:cubicBezTo>
                    <a:pt x="10976" y="7798"/>
                    <a:pt x="-4383" y="-2443"/>
                    <a:pt x="-4383" y="-3906"/>
                  </a:cubicBezTo>
                  <a:cubicBezTo>
                    <a:pt x="-4383" y="-6100"/>
                    <a:pt x="12439" y="483"/>
                    <a:pt x="32186" y="10724"/>
                  </a:cubicBezTo>
                  <a:cubicBezTo>
                    <a:pt x="52664" y="20965"/>
                    <a:pt x="68754" y="31205"/>
                    <a:pt x="68754" y="32668"/>
                  </a:cubicBezTo>
                  <a:cubicBezTo>
                    <a:pt x="68754" y="37789"/>
                    <a:pt x="69486" y="37789"/>
                    <a:pt x="30723" y="173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60"/>
            <p:cNvSpPr/>
            <p:nvPr/>
          </p:nvSpPr>
          <p:spPr>
            <a:xfrm rot="10800000" flipH="1">
              <a:off x="4199748" y="3023026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466" y="2967"/>
                  </a:moveTo>
                  <a:cubicBezTo>
                    <a:pt x="-5385" y="-691"/>
                    <a:pt x="-6847" y="-4348"/>
                    <a:pt x="-3191" y="-4348"/>
                  </a:cubicBezTo>
                  <a:cubicBezTo>
                    <a:pt x="1198" y="-4348"/>
                    <a:pt x="9243" y="-691"/>
                    <a:pt x="15094" y="2967"/>
                  </a:cubicBezTo>
                  <a:cubicBezTo>
                    <a:pt x="20945" y="6624"/>
                    <a:pt x="23139" y="10282"/>
                    <a:pt x="18751" y="10282"/>
                  </a:cubicBezTo>
                  <a:cubicBezTo>
                    <a:pt x="15094" y="10282"/>
                    <a:pt x="6317" y="6624"/>
                    <a:pt x="466" y="29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" name="Google Shape;1825;p60"/>
            <p:cNvSpPr/>
            <p:nvPr/>
          </p:nvSpPr>
          <p:spPr>
            <a:xfrm rot="10800000" flipH="1">
              <a:off x="5163498" y="3024300"/>
              <a:ext cx="34099" cy="23685"/>
            </a:xfrm>
            <a:custGeom>
              <a:avLst/>
              <a:gdLst/>
              <a:ahLst/>
              <a:cxnLst/>
              <a:rect l="l" t="t" r="r" b="b"/>
              <a:pathLst>
                <a:path w="34099" h="23685" extrusionOk="0">
                  <a:moveTo>
                    <a:pt x="-6375" y="18426"/>
                  </a:moveTo>
                  <a:cubicBezTo>
                    <a:pt x="-6375" y="16231"/>
                    <a:pt x="2402" y="9648"/>
                    <a:pt x="12641" y="2333"/>
                  </a:cubicBezTo>
                  <a:cubicBezTo>
                    <a:pt x="23611" y="-4250"/>
                    <a:pt x="29462" y="-6445"/>
                    <a:pt x="27268" y="-2056"/>
                  </a:cubicBezTo>
                  <a:cubicBezTo>
                    <a:pt x="22149" y="5990"/>
                    <a:pt x="-6375" y="23546"/>
                    <a:pt x="-6375" y="184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" name="Google Shape;1826;p60"/>
            <p:cNvSpPr/>
            <p:nvPr/>
          </p:nvSpPr>
          <p:spPr>
            <a:xfrm rot="10800000" flipH="1">
              <a:off x="5442744" y="3023026"/>
              <a:ext cx="22703" cy="29259"/>
            </a:xfrm>
            <a:custGeom>
              <a:avLst/>
              <a:gdLst/>
              <a:ahLst/>
              <a:cxnLst/>
              <a:rect l="l" t="t" r="r" b="b"/>
              <a:pathLst>
                <a:path w="22703" h="29259" extrusionOk="0">
                  <a:moveTo>
                    <a:pt x="-722" y="10293"/>
                  </a:moveTo>
                  <a:cubicBezTo>
                    <a:pt x="3666" y="2246"/>
                    <a:pt x="10249" y="-4337"/>
                    <a:pt x="13905" y="-4337"/>
                  </a:cubicBezTo>
                  <a:cubicBezTo>
                    <a:pt x="18294" y="-4337"/>
                    <a:pt x="15368" y="2246"/>
                    <a:pt x="8786" y="10293"/>
                  </a:cubicBezTo>
                  <a:cubicBezTo>
                    <a:pt x="1472" y="18339"/>
                    <a:pt x="-5110" y="24922"/>
                    <a:pt x="-6573" y="24922"/>
                  </a:cubicBezTo>
                  <a:cubicBezTo>
                    <a:pt x="-7304" y="24922"/>
                    <a:pt x="-5110" y="18339"/>
                    <a:pt x="-722" y="102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" name="Google Shape;1827;p60"/>
            <p:cNvSpPr/>
            <p:nvPr/>
          </p:nvSpPr>
          <p:spPr>
            <a:xfrm rot="10800000" flipH="1">
              <a:off x="7212616" y="3025030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4319" y="-3256"/>
                  </a:moveTo>
                  <a:cubicBezTo>
                    <a:pt x="4458" y="-4719"/>
                    <a:pt x="17623" y="-4719"/>
                    <a:pt x="24936" y="-3256"/>
                  </a:cubicBezTo>
                  <a:cubicBezTo>
                    <a:pt x="31519" y="-1061"/>
                    <a:pt x="24205" y="402"/>
                    <a:pt x="8115" y="-330"/>
                  </a:cubicBezTo>
                  <a:cubicBezTo>
                    <a:pt x="-7975" y="-330"/>
                    <a:pt x="-13826" y="-1793"/>
                    <a:pt x="-4319" y="-32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8" name="Google Shape;1828;p60"/>
            <p:cNvSpPr/>
            <p:nvPr/>
          </p:nvSpPr>
          <p:spPr>
            <a:xfrm rot="10800000" flipH="1">
              <a:off x="7362761" y="3024123"/>
              <a:ext cx="38578" cy="20847"/>
            </a:xfrm>
            <a:custGeom>
              <a:avLst/>
              <a:gdLst/>
              <a:ahLst/>
              <a:cxnLst/>
              <a:rect l="l" t="t" r="r" b="b"/>
              <a:pathLst>
                <a:path w="38578" h="20847" extrusionOk="0">
                  <a:moveTo>
                    <a:pt x="4058" y="6631"/>
                  </a:moveTo>
                  <a:cubicBezTo>
                    <a:pt x="-7644" y="779"/>
                    <a:pt x="-12764" y="-3610"/>
                    <a:pt x="-6181" y="-4342"/>
                  </a:cubicBezTo>
                  <a:cubicBezTo>
                    <a:pt x="-330" y="-4342"/>
                    <a:pt x="11372" y="779"/>
                    <a:pt x="19417" y="6631"/>
                  </a:cubicBezTo>
                  <a:cubicBezTo>
                    <a:pt x="36238" y="19797"/>
                    <a:pt x="32582" y="19797"/>
                    <a:pt x="4058" y="66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" name="Google Shape;1829;p60"/>
            <p:cNvSpPr/>
            <p:nvPr/>
          </p:nvSpPr>
          <p:spPr>
            <a:xfrm rot="10800000" flipH="1">
              <a:off x="8003422" y="3028683"/>
              <a:ext cx="34374" cy="20232"/>
            </a:xfrm>
            <a:custGeom>
              <a:avLst/>
              <a:gdLst/>
              <a:ahLst/>
              <a:cxnLst/>
              <a:rect l="l" t="t" r="r" b="b"/>
              <a:pathLst>
                <a:path w="34374" h="20232" extrusionOk="0">
                  <a:moveTo>
                    <a:pt x="-9870" y="10581"/>
                  </a:moveTo>
                  <a:cubicBezTo>
                    <a:pt x="-9870" y="5461"/>
                    <a:pt x="-1825" y="-391"/>
                    <a:pt x="7683" y="-2585"/>
                  </a:cubicBezTo>
                  <a:cubicBezTo>
                    <a:pt x="17191" y="-4048"/>
                    <a:pt x="24505" y="-4780"/>
                    <a:pt x="24505" y="-4048"/>
                  </a:cubicBezTo>
                  <a:cubicBezTo>
                    <a:pt x="24505" y="-2585"/>
                    <a:pt x="17191" y="3267"/>
                    <a:pt x="7683" y="9118"/>
                  </a:cubicBezTo>
                  <a:cubicBezTo>
                    <a:pt x="-6213" y="17896"/>
                    <a:pt x="-9870" y="17896"/>
                    <a:pt x="-9870" y="105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" name="Google Shape;1830;p60"/>
            <p:cNvSpPr/>
            <p:nvPr/>
          </p:nvSpPr>
          <p:spPr>
            <a:xfrm rot="10800000" flipH="1">
              <a:off x="8034140" y="3028709"/>
              <a:ext cx="132471" cy="73035"/>
            </a:xfrm>
            <a:custGeom>
              <a:avLst/>
              <a:gdLst/>
              <a:ahLst/>
              <a:cxnLst/>
              <a:rect l="l" t="t" r="r" b="b"/>
              <a:pathLst>
                <a:path w="132471" h="73035" extrusionOk="0">
                  <a:moveTo>
                    <a:pt x="22944" y="66377"/>
                  </a:moveTo>
                  <a:lnTo>
                    <a:pt x="-9968" y="61988"/>
                  </a:lnTo>
                  <a:lnTo>
                    <a:pt x="27332" y="61257"/>
                  </a:lnTo>
                  <a:cubicBezTo>
                    <a:pt x="53662" y="59794"/>
                    <a:pt x="68289" y="55405"/>
                    <a:pt x="77065" y="45896"/>
                  </a:cubicBezTo>
                  <a:cubicBezTo>
                    <a:pt x="89499" y="31998"/>
                    <a:pt x="89499" y="31266"/>
                    <a:pt x="61707" y="28340"/>
                  </a:cubicBezTo>
                  <a:lnTo>
                    <a:pt x="33914" y="25414"/>
                  </a:lnTo>
                  <a:lnTo>
                    <a:pt x="65363" y="24683"/>
                  </a:lnTo>
                  <a:cubicBezTo>
                    <a:pt x="88036" y="23220"/>
                    <a:pt x="101201" y="18831"/>
                    <a:pt x="112171" y="7127"/>
                  </a:cubicBezTo>
                  <a:cubicBezTo>
                    <a:pt x="126068" y="-8965"/>
                    <a:pt x="126068" y="-8965"/>
                    <a:pt x="111440" y="12979"/>
                  </a:cubicBezTo>
                  <a:cubicBezTo>
                    <a:pt x="103395" y="25414"/>
                    <a:pt x="91693" y="40044"/>
                    <a:pt x="85111" y="45164"/>
                  </a:cubicBezTo>
                  <a:cubicBezTo>
                    <a:pt x="77065" y="51748"/>
                    <a:pt x="75603" y="56137"/>
                    <a:pt x="81454" y="59794"/>
                  </a:cubicBezTo>
                  <a:cubicBezTo>
                    <a:pt x="94618" y="67840"/>
                    <a:pt x="60975" y="71498"/>
                    <a:pt x="22944" y="663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" name="Google Shape;1831;p60"/>
            <p:cNvSpPr/>
            <p:nvPr/>
          </p:nvSpPr>
          <p:spPr>
            <a:xfrm rot="10800000" flipH="1">
              <a:off x="5931473" y="3030341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762" y="5146"/>
                  </a:moveTo>
                  <a:cubicBezTo>
                    <a:pt x="-10270" y="-6558"/>
                    <a:pt x="-9539" y="-7290"/>
                    <a:pt x="2163" y="2220"/>
                  </a:cubicBezTo>
                  <a:cubicBezTo>
                    <a:pt x="13865" y="11729"/>
                    <a:pt x="17522" y="17581"/>
                    <a:pt x="11671" y="17581"/>
                  </a:cubicBezTo>
                  <a:cubicBezTo>
                    <a:pt x="10208" y="17581"/>
                    <a:pt x="4357" y="11729"/>
                    <a:pt x="-762" y="51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2" name="Google Shape;1832;p60"/>
            <p:cNvSpPr/>
            <p:nvPr/>
          </p:nvSpPr>
          <p:spPr>
            <a:xfrm rot="10800000" flipH="1">
              <a:off x="6187421" y="3031681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623" y="19612"/>
                  </a:moveTo>
                  <a:cubicBezTo>
                    <a:pt x="-7623" y="15955"/>
                    <a:pt x="-3966" y="7177"/>
                    <a:pt x="-309" y="1325"/>
                  </a:cubicBezTo>
                  <a:cubicBezTo>
                    <a:pt x="3348" y="-4527"/>
                    <a:pt x="7004" y="-5990"/>
                    <a:pt x="7004" y="-2332"/>
                  </a:cubicBezTo>
                  <a:cubicBezTo>
                    <a:pt x="7004" y="2057"/>
                    <a:pt x="3348" y="10103"/>
                    <a:pt x="-309" y="15955"/>
                  </a:cubicBezTo>
                  <a:cubicBezTo>
                    <a:pt x="-3966" y="21807"/>
                    <a:pt x="-7623" y="24001"/>
                    <a:pt x="-7623" y="196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" name="Google Shape;1833;p60"/>
            <p:cNvSpPr/>
            <p:nvPr/>
          </p:nvSpPr>
          <p:spPr>
            <a:xfrm rot="10800000" flipH="1">
              <a:off x="6334378" y="3032215"/>
              <a:ext cx="35162" cy="22944"/>
            </a:xfrm>
            <a:custGeom>
              <a:avLst/>
              <a:gdLst/>
              <a:ahLst/>
              <a:cxnLst/>
              <a:rect l="l" t="t" r="r" b="b"/>
              <a:pathLst>
                <a:path w="35162" h="22944" extrusionOk="0">
                  <a:moveTo>
                    <a:pt x="-7767" y="11712"/>
                  </a:moveTo>
                  <a:cubicBezTo>
                    <a:pt x="-8498" y="-4380"/>
                    <a:pt x="-1185" y="-8038"/>
                    <a:pt x="17100" y="-723"/>
                  </a:cubicBezTo>
                  <a:cubicBezTo>
                    <a:pt x="30996" y="4397"/>
                    <a:pt x="30996" y="5129"/>
                    <a:pt x="15637" y="5129"/>
                  </a:cubicBezTo>
                  <a:cubicBezTo>
                    <a:pt x="6861" y="5860"/>
                    <a:pt x="-1916" y="10249"/>
                    <a:pt x="-3379" y="15370"/>
                  </a:cubicBezTo>
                  <a:cubicBezTo>
                    <a:pt x="-5573" y="20490"/>
                    <a:pt x="-7767" y="19759"/>
                    <a:pt x="-7767" y="117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4" name="Google Shape;1834;p60"/>
            <p:cNvSpPr/>
            <p:nvPr/>
          </p:nvSpPr>
          <p:spPr>
            <a:xfrm rot="10800000" flipH="1">
              <a:off x="7065070" y="3031255"/>
              <a:ext cx="27361" cy="26300"/>
            </a:xfrm>
            <a:custGeom>
              <a:avLst/>
              <a:gdLst/>
              <a:ahLst/>
              <a:cxnLst/>
              <a:rect l="l" t="t" r="r" b="b"/>
              <a:pathLst>
                <a:path w="27361" h="26300" extrusionOk="0">
                  <a:moveTo>
                    <a:pt x="4454" y="12647"/>
                  </a:moveTo>
                  <a:cubicBezTo>
                    <a:pt x="-2860" y="7526"/>
                    <a:pt x="-8711" y="943"/>
                    <a:pt x="-8711" y="-1251"/>
                  </a:cubicBezTo>
                  <a:cubicBezTo>
                    <a:pt x="-8711" y="-10029"/>
                    <a:pt x="11768" y="1675"/>
                    <a:pt x="16156" y="12647"/>
                  </a:cubicBezTo>
                  <a:cubicBezTo>
                    <a:pt x="20544" y="25082"/>
                    <a:pt x="20544" y="25082"/>
                    <a:pt x="4454" y="126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p60"/>
            <p:cNvSpPr/>
            <p:nvPr/>
          </p:nvSpPr>
          <p:spPr>
            <a:xfrm rot="10800000" flipH="1">
              <a:off x="7087011" y="3030341"/>
              <a:ext cx="43642" cy="42339"/>
            </a:xfrm>
            <a:custGeom>
              <a:avLst/>
              <a:gdLst/>
              <a:ahLst/>
              <a:cxnLst/>
              <a:rect l="l" t="t" r="r" b="b"/>
              <a:pathLst>
                <a:path w="43642" h="42339" extrusionOk="0">
                  <a:moveTo>
                    <a:pt x="10999" y="19736"/>
                  </a:moveTo>
                  <a:cubicBezTo>
                    <a:pt x="29" y="9496"/>
                    <a:pt x="-8748" y="-1477"/>
                    <a:pt x="-8748" y="-3671"/>
                  </a:cubicBezTo>
                  <a:cubicBezTo>
                    <a:pt x="-8748" y="-6597"/>
                    <a:pt x="1491" y="718"/>
                    <a:pt x="13193" y="12422"/>
                  </a:cubicBezTo>
                  <a:cubicBezTo>
                    <a:pt x="33672" y="31440"/>
                    <a:pt x="38060" y="38024"/>
                    <a:pt x="32940" y="38024"/>
                  </a:cubicBezTo>
                  <a:cubicBezTo>
                    <a:pt x="32209" y="38024"/>
                    <a:pt x="21970" y="29977"/>
                    <a:pt x="10999" y="197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" name="Google Shape;1836;p60"/>
            <p:cNvSpPr/>
            <p:nvPr/>
          </p:nvSpPr>
          <p:spPr>
            <a:xfrm rot="10800000" flipH="1">
              <a:off x="7460100" y="3030814"/>
              <a:ext cx="85470" cy="81685"/>
            </a:xfrm>
            <a:custGeom>
              <a:avLst/>
              <a:gdLst/>
              <a:ahLst/>
              <a:cxnLst/>
              <a:rect l="l" t="t" r="r" b="b"/>
              <a:pathLst>
                <a:path w="85470" h="81685" extrusionOk="0">
                  <a:moveTo>
                    <a:pt x="52114" y="50807"/>
                  </a:moveTo>
                  <a:cubicBezTo>
                    <a:pt x="22859" y="10575"/>
                    <a:pt x="9694" y="-397"/>
                    <a:pt x="-2008" y="2529"/>
                  </a:cubicBezTo>
                  <a:cubicBezTo>
                    <a:pt x="-11515" y="5455"/>
                    <a:pt x="-11515" y="4724"/>
                    <a:pt x="-2739" y="-1128"/>
                  </a:cubicBezTo>
                  <a:cubicBezTo>
                    <a:pt x="5306" y="-6980"/>
                    <a:pt x="13351" y="-4786"/>
                    <a:pt x="26516" y="6187"/>
                  </a:cubicBezTo>
                  <a:cubicBezTo>
                    <a:pt x="36755" y="14233"/>
                    <a:pt x="45532" y="23011"/>
                    <a:pt x="45532" y="25205"/>
                  </a:cubicBezTo>
                  <a:cubicBezTo>
                    <a:pt x="45532" y="28131"/>
                    <a:pt x="52845" y="41298"/>
                    <a:pt x="62353" y="54464"/>
                  </a:cubicBezTo>
                  <a:cubicBezTo>
                    <a:pt x="85757" y="87381"/>
                    <a:pt x="77712" y="83724"/>
                    <a:pt x="52114" y="508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" name="Google Shape;1837;p60"/>
            <p:cNvSpPr/>
            <p:nvPr/>
          </p:nvSpPr>
          <p:spPr>
            <a:xfrm rot="10800000" flipH="1">
              <a:off x="7858311" y="3030995"/>
              <a:ext cx="40437" cy="32697"/>
            </a:xfrm>
            <a:custGeom>
              <a:avLst/>
              <a:gdLst/>
              <a:ahLst/>
              <a:cxnLst/>
              <a:rect l="l" t="t" r="r" b="b"/>
              <a:pathLst>
                <a:path w="40437" h="32697" extrusionOk="0">
                  <a:moveTo>
                    <a:pt x="14008" y="20983"/>
                  </a:moveTo>
                  <a:cubicBezTo>
                    <a:pt x="7426" y="17326"/>
                    <a:pt x="-2082" y="15863"/>
                    <a:pt x="-5739" y="18057"/>
                  </a:cubicBezTo>
                  <a:cubicBezTo>
                    <a:pt x="-9395" y="20251"/>
                    <a:pt x="-10858" y="18057"/>
                    <a:pt x="-8664" y="11474"/>
                  </a:cubicBezTo>
                  <a:cubicBezTo>
                    <a:pt x="-6470" y="5622"/>
                    <a:pt x="112" y="-962"/>
                    <a:pt x="5963" y="-3156"/>
                  </a:cubicBezTo>
                  <a:cubicBezTo>
                    <a:pt x="12546" y="-5350"/>
                    <a:pt x="14740" y="-4619"/>
                    <a:pt x="12546" y="501"/>
                  </a:cubicBezTo>
                  <a:cubicBezTo>
                    <a:pt x="9620" y="4890"/>
                    <a:pt x="13277" y="12937"/>
                    <a:pt x="20591" y="18057"/>
                  </a:cubicBezTo>
                  <a:cubicBezTo>
                    <a:pt x="36681" y="30492"/>
                    <a:pt x="33024" y="31955"/>
                    <a:pt x="14008" y="209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60"/>
            <p:cNvSpPr/>
            <p:nvPr/>
          </p:nvSpPr>
          <p:spPr>
            <a:xfrm rot="10800000" flipH="1">
              <a:off x="8359601" y="3031504"/>
              <a:ext cx="99552" cy="26911"/>
            </a:xfrm>
            <a:custGeom>
              <a:avLst/>
              <a:gdLst/>
              <a:ahLst/>
              <a:cxnLst/>
              <a:rect l="l" t="t" r="r" b="b"/>
              <a:pathLst>
                <a:path w="99552" h="26911" extrusionOk="0">
                  <a:moveTo>
                    <a:pt x="-10348" y="18628"/>
                  </a:moveTo>
                  <a:cubicBezTo>
                    <a:pt x="-10348" y="12045"/>
                    <a:pt x="83999" y="-9168"/>
                    <a:pt x="89119" y="-3316"/>
                  </a:cubicBezTo>
                  <a:cubicBezTo>
                    <a:pt x="90581" y="-1853"/>
                    <a:pt x="73028" y="3998"/>
                    <a:pt x="50356" y="9119"/>
                  </a:cubicBezTo>
                  <a:cubicBezTo>
                    <a:pt x="26952" y="14239"/>
                    <a:pt x="3548" y="20091"/>
                    <a:pt x="-840" y="21554"/>
                  </a:cubicBezTo>
                  <a:cubicBezTo>
                    <a:pt x="-5960" y="23748"/>
                    <a:pt x="-10348" y="22285"/>
                    <a:pt x="-10348" y="186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" name="Google Shape;1839;p60"/>
            <p:cNvSpPr/>
            <p:nvPr/>
          </p:nvSpPr>
          <p:spPr>
            <a:xfrm rot="10800000" flipH="1">
              <a:off x="8552304" y="3030929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230" y="-3018"/>
                  </a:moveTo>
                  <a:cubicBezTo>
                    <a:pt x="-2110" y="-5212"/>
                    <a:pt x="4472" y="-4481"/>
                    <a:pt x="6667" y="-2286"/>
                  </a:cubicBezTo>
                  <a:cubicBezTo>
                    <a:pt x="9592" y="-92"/>
                    <a:pt x="5204" y="2103"/>
                    <a:pt x="-2841" y="1371"/>
                  </a:cubicBezTo>
                  <a:cubicBezTo>
                    <a:pt x="-10886" y="1371"/>
                    <a:pt x="-13081" y="-823"/>
                    <a:pt x="-7230" y="-30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" name="Google Shape;1840;p60"/>
            <p:cNvSpPr/>
            <p:nvPr/>
          </p:nvSpPr>
          <p:spPr>
            <a:xfrm rot="10800000" flipH="1">
              <a:off x="5546361" y="3039059"/>
              <a:ext cx="28992" cy="47605"/>
            </a:xfrm>
            <a:custGeom>
              <a:avLst/>
              <a:gdLst/>
              <a:ahLst/>
              <a:cxnLst/>
              <a:rect l="l" t="t" r="r" b="b"/>
              <a:pathLst>
                <a:path w="28992" h="47605" extrusionOk="0">
                  <a:moveTo>
                    <a:pt x="-615" y="30081"/>
                  </a:moveTo>
                  <a:cubicBezTo>
                    <a:pt x="4505" y="19840"/>
                    <a:pt x="7430" y="8136"/>
                    <a:pt x="6699" y="3747"/>
                  </a:cubicBezTo>
                  <a:cubicBezTo>
                    <a:pt x="5967" y="-642"/>
                    <a:pt x="9624" y="-4299"/>
                    <a:pt x="14744" y="-4299"/>
                  </a:cubicBezTo>
                  <a:cubicBezTo>
                    <a:pt x="21326" y="-4299"/>
                    <a:pt x="23520" y="2284"/>
                    <a:pt x="21326" y="13257"/>
                  </a:cubicBezTo>
                  <a:cubicBezTo>
                    <a:pt x="19864" y="22766"/>
                    <a:pt x="16207" y="28618"/>
                    <a:pt x="14013" y="27155"/>
                  </a:cubicBezTo>
                  <a:cubicBezTo>
                    <a:pt x="11818" y="24960"/>
                    <a:pt x="5967" y="28618"/>
                    <a:pt x="116" y="35933"/>
                  </a:cubicBezTo>
                  <a:cubicBezTo>
                    <a:pt x="-8660" y="46905"/>
                    <a:pt x="-9391" y="46173"/>
                    <a:pt x="-615" y="300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1" name="Google Shape;1841;p60"/>
            <p:cNvSpPr/>
            <p:nvPr/>
          </p:nvSpPr>
          <p:spPr>
            <a:xfrm rot="10800000" flipH="1">
              <a:off x="5928772" y="3038387"/>
              <a:ext cx="105299" cy="101086"/>
            </a:xfrm>
            <a:custGeom>
              <a:avLst/>
              <a:gdLst/>
              <a:ahLst/>
              <a:cxnLst/>
              <a:rect l="l" t="t" r="r" b="b"/>
              <a:pathLst>
                <a:path w="105299" h="101086" extrusionOk="0">
                  <a:moveTo>
                    <a:pt x="47966" y="56595"/>
                  </a:moveTo>
                  <a:cubicBezTo>
                    <a:pt x="23100" y="33919"/>
                    <a:pt x="-1767" y="8317"/>
                    <a:pt x="-6155" y="-460"/>
                  </a:cubicBezTo>
                  <a:cubicBezTo>
                    <a:pt x="-10543" y="-8507"/>
                    <a:pt x="-2498" y="-3386"/>
                    <a:pt x="10666" y="11243"/>
                  </a:cubicBezTo>
                  <a:cubicBezTo>
                    <a:pt x="24562" y="26605"/>
                    <a:pt x="50161" y="51475"/>
                    <a:pt x="68445" y="67568"/>
                  </a:cubicBezTo>
                  <a:cubicBezTo>
                    <a:pt x="86729" y="83660"/>
                    <a:pt x="99894" y="96827"/>
                    <a:pt x="97700" y="96827"/>
                  </a:cubicBezTo>
                  <a:cubicBezTo>
                    <a:pt x="95506" y="96827"/>
                    <a:pt x="73565" y="78540"/>
                    <a:pt x="47966" y="565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2" name="Google Shape;1842;p60"/>
            <p:cNvSpPr/>
            <p:nvPr/>
          </p:nvSpPr>
          <p:spPr>
            <a:xfrm rot="10800000" flipH="1">
              <a:off x="6868473" y="3039338"/>
              <a:ext cx="26537" cy="16445"/>
            </a:xfrm>
            <a:custGeom>
              <a:avLst/>
              <a:gdLst/>
              <a:ahLst/>
              <a:cxnLst/>
              <a:rect l="l" t="t" r="r" b="b"/>
              <a:pathLst>
                <a:path w="26537" h="16445" extrusionOk="0">
                  <a:moveTo>
                    <a:pt x="-5685" y="7222"/>
                  </a:moveTo>
                  <a:cubicBezTo>
                    <a:pt x="-7880" y="2833"/>
                    <a:pt x="-9342" y="-824"/>
                    <a:pt x="-7880" y="-1556"/>
                  </a:cubicBezTo>
                  <a:cubicBezTo>
                    <a:pt x="11867" y="-5945"/>
                    <a:pt x="19913" y="-5213"/>
                    <a:pt x="17718" y="1370"/>
                  </a:cubicBezTo>
                  <a:cubicBezTo>
                    <a:pt x="14062" y="12342"/>
                    <a:pt x="166" y="16000"/>
                    <a:pt x="-5685" y="72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60"/>
            <p:cNvSpPr/>
            <p:nvPr/>
          </p:nvSpPr>
          <p:spPr>
            <a:xfrm rot="10800000" flipH="1">
              <a:off x="7624477" y="3043082"/>
              <a:ext cx="54307" cy="36400"/>
            </a:xfrm>
            <a:custGeom>
              <a:avLst/>
              <a:gdLst/>
              <a:ahLst/>
              <a:cxnLst/>
              <a:rect l="l" t="t" r="r" b="b"/>
              <a:pathLst>
                <a:path w="54307" h="36400" extrusionOk="0">
                  <a:moveTo>
                    <a:pt x="1648" y="13387"/>
                  </a:moveTo>
                  <a:cubicBezTo>
                    <a:pt x="-12979" y="-8558"/>
                    <a:pt x="-12979" y="-9289"/>
                    <a:pt x="917" y="6803"/>
                  </a:cubicBezTo>
                  <a:cubicBezTo>
                    <a:pt x="13350" y="20701"/>
                    <a:pt x="18470" y="22164"/>
                    <a:pt x="30903" y="15581"/>
                  </a:cubicBezTo>
                  <a:cubicBezTo>
                    <a:pt x="49187" y="5340"/>
                    <a:pt x="49919" y="8998"/>
                    <a:pt x="30903" y="24359"/>
                  </a:cubicBezTo>
                  <a:cubicBezTo>
                    <a:pt x="17738" y="36062"/>
                    <a:pt x="16275" y="36062"/>
                    <a:pt x="1648" y="133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4" name="Google Shape;1844;p60"/>
            <p:cNvSpPr/>
            <p:nvPr/>
          </p:nvSpPr>
          <p:spPr>
            <a:xfrm rot="10800000" flipH="1">
              <a:off x="5210306" y="3044971"/>
              <a:ext cx="136035" cy="157093"/>
            </a:xfrm>
            <a:custGeom>
              <a:avLst/>
              <a:gdLst/>
              <a:ahLst/>
              <a:cxnLst/>
              <a:rect l="l" t="t" r="r" b="b"/>
              <a:pathLst>
                <a:path w="136035" h="157093" extrusionOk="0">
                  <a:moveTo>
                    <a:pt x="16177" y="144839"/>
                  </a:moveTo>
                  <a:cubicBezTo>
                    <a:pt x="13252" y="140450"/>
                    <a:pt x="7401" y="138987"/>
                    <a:pt x="2281" y="140450"/>
                  </a:cubicBezTo>
                  <a:cubicBezTo>
                    <a:pt x="-2107" y="142645"/>
                    <a:pt x="-6495" y="138256"/>
                    <a:pt x="-6495" y="130941"/>
                  </a:cubicBezTo>
                  <a:cubicBezTo>
                    <a:pt x="-6495" y="123626"/>
                    <a:pt x="-2838" y="119237"/>
                    <a:pt x="1550" y="120700"/>
                  </a:cubicBezTo>
                  <a:cubicBezTo>
                    <a:pt x="5938" y="122895"/>
                    <a:pt x="28611" y="104608"/>
                    <a:pt x="52015" y="80469"/>
                  </a:cubicBezTo>
                  <a:lnTo>
                    <a:pt x="94434" y="38043"/>
                  </a:lnTo>
                  <a:lnTo>
                    <a:pt x="82001" y="13172"/>
                  </a:lnTo>
                  <a:cubicBezTo>
                    <a:pt x="73224" y="-6578"/>
                    <a:pt x="72493" y="-8772"/>
                    <a:pt x="81270" y="2931"/>
                  </a:cubicBezTo>
                  <a:cubicBezTo>
                    <a:pt x="87852" y="10978"/>
                    <a:pt x="95897" y="21950"/>
                    <a:pt x="100285" y="27070"/>
                  </a:cubicBezTo>
                  <a:cubicBezTo>
                    <a:pt x="104674" y="31459"/>
                    <a:pt x="106136" y="35848"/>
                    <a:pt x="103942" y="35848"/>
                  </a:cubicBezTo>
                  <a:cubicBezTo>
                    <a:pt x="101748" y="35848"/>
                    <a:pt x="106868" y="49015"/>
                    <a:pt x="114913" y="65108"/>
                  </a:cubicBezTo>
                  <a:cubicBezTo>
                    <a:pt x="122958" y="80469"/>
                    <a:pt x="129540" y="96561"/>
                    <a:pt x="129540" y="99487"/>
                  </a:cubicBezTo>
                  <a:cubicBezTo>
                    <a:pt x="128809" y="102413"/>
                    <a:pt x="121495" y="91441"/>
                    <a:pt x="112719" y="73885"/>
                  </a:cubicBezTo>
                  <a:lnTo>
                    <a:pt x="96628" y="43163"/>
                  </a:lnTo>
                  <a:lnTo>
                    <a:pt x="53477" y="86321"/>
                  </a:lnTo>
                  <a:cubicBezTo>
                    <a:pt x="16177" y="123626"/>
                    <a:pt x="11789" y="131673"/>
                    <a:pt x="19834" y="141182"/>
                  </a:cubicBezTo>
                  <a:cubicBezTo>
                    <a:pt x="24954" y="147765"/>
                    <a:pt x="27148" y="152886"/>
                    <a:pt x="24954" y="152886"/>
                  </a:cubicBezTo>
                  <a:cubicBezTo>
                    <a:pt x="22760" y="152886"/>
                    <a:pt x="18371" y="149228"/>
                    <a:pt x="16177" y="1448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" name="Google Shape;1845;p60"/>
            <p:cNvSpPr/>
            <p:nvPr/>
          </p:nvSpPr>
          <p:spPr>
            <a:xfrm rot="10800000" flipH="1">
              <a:off x="7565434" y="3045293"/>
              <a:ext cx="23468" cy="17961"/>
            </a:xfrm>
            <a:custGeom>
              <a:avLst/>
              <a:gdLst/>
              <a:ahLst/>
              <a:cxnLst/>
              <a:rect l="l" t="t" r="r" b="b"/>
              <a:pathLst>
                <a:path w="23468" h="17961" extrusionOk="0">
                  <a:moveTo>
                    <a:pt x="-4309" y="7389"/>
                  </a:moveTo>
                  <a:cubicBezTo>
                    <a:pt x="-10160" y="3731"/>
                    <a:pt x="-10891" y="-657"/>
                    <a:pt x="-6503" y="-3583"/>
                  </a:cubicBezTo>
                  <a:cubicBezTo>
                    <a:pt x="-2846" y="-5778"/>
                    <a:pt x="4467" y="-2852"/>
                    <a:pt x="9587" y="3000"/>
                  </a:cubicBezTo>
                  <a:cubicBezTo>
                    <a:pt x="19826" y="14704"/>
                    <a:pt x="11781" y="17630"/>
                    <a:pt x="-4309" y="73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6" name="Google Shape;1846;p60"/>
            <p:cNvSpPr/>
            <p:nvPr/>
          </p:nvSpPr>
          <p:spPr>
            <a:xfrm rot="10800000" flipH="1">
              <a:off x="4171524" y="3053107"/>
              <a:ext cx="33841" cy="21123"/>
            </a:xfrm>
            <a:custGeom>
              <a:avLst/>
              <a:gdLst/>
              <a:ahLst/>
              <a:cxnLst/>
              <a:rect l="l" t="t" r="r" b="b"/>
              <a:pathLst>
                <a:path w="33841" h="21123" extrusionOk="0">
                  <a:moveTo>
                    <a:pt x="6780" y="6674"/>
                  </a:moveTo>
                  <a:cubicBezTo>
                    <a:pt x="-3460" y="823"/>
                    <a:pt x="-7848" y="-3566"/>
                    <a:pt x="-3460" y="-4298"/>
                  </a:cubicBezTo>
                  <a:cubicBezTo>
                    <a:pt x="197" y="-4298"/>
                    <a:pt x="10436" y="823"/>
                    <a:pt x="18481" y="6674"/>
                  </a:cubicBezTo>
                  <a:cubicBezTo>
                    <a:pt x="36034" y="19841"/>
                    <a:pt x="30183" y="20573"/>
                    <a:pt x="6780" y="66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7" name="Google Shape;1847;p60"/>
            <p:cNvSpPr/>
            <p:nvPr/>
          </p:nvSpPr>
          <p:spPr>
            <a:xfrm rot="10800000" flipH="1">
              <a:off x="6286021" y="3053449"/>
              <a:ext cx="37776" cy="57734"/>
            </a:xfrm>
            <a:custGeom>
              <a:avLst/>
              <a:gdLst/>
              <a:ahLst/>
              <a:cxnLst/>
              <a:rect l="l" t="t" r="r" b="b"/>
              <a:pathLst>
                <a:path w="37776" h="57734" extrusionOk="0">
                  <a:moveTo>
                    <a:pt x="4810" y="47314"/>
                  </a:moveTo>
                  <a:cubicBezTo>
                    <a:pt x="-11280" y="40730"/>
                    <a:pt x="-11280" y="39999"/>
                    <a:pt x="1153" y="26832"/>
                  </a:cubicBezTo>
                  <a:cubicBezTo>
                    <a:pt x="8467" y="19517"/>
                    <a:pt x="18706" y="7082"/>
                    <a:pt x="23826" y="-964"/>
                  </a:cubicBezTo>
                  <a:cubicBezTo>
                    <a:pt x="28946" y="-8279"/>
                    <a:pt x="26751" y="-3159"/>
                    <a:pt x="19438" y="11471"/>
                  </a:cubicBezTo>
                  <a:lnTo>
                    <a:pt x="4810" y="38536"/>
                  </a:lnTo>
                  <a:lnTo>
                    <a:pt x="20169" y="45851"/>
                  </a:lnTo>
                  <a:cubicBezTo>
                    <a:pt x="39916" y="55360"/>
                    <a:pt x="27483" y="56092"/>
                    <a:pt x="4810" y="473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60"/>
            <p:cNvSpPr/>
            <p:nvPr/>
          </p:nvSpPr>
          <p:spPr>
            <a:xfrm rot="10800000" flipH="1">
              <a:off x="6384892" y="3056352"/>
              <a:ext cx="69356" cy="50266"/>
            </a:xfrm>
            <a:custGeom>
              <a:avLst/>
              <a:gdLst/>
              <a:ahLst/>
              <a:cxnLst/>
              <a:rect l="l" t="t" r="r" b="b"/>
              <a:pathLst>
                <a:path w="69356" h="50266" extrusionOk="0">
                  <a:moveTo>
                    <a:pt x="-7900" y="42747"/>
                  </a:moveTo>
                  <a:cubicBezTo>
                    <a:pt x="-7900" y="39090"/>
                    <a:pt x="-2780" y="35432"/>
                    <a:pt x="3071" y="35432"/>
                  </a:cubicBezTo>
                  <a:cubicBezTo>
                    <a:pt x="8922" y="35432"/>
                    <a:pt x="25744" y="25191"/>
                    <a:pt x="41102" y="12025"/>
                  </a:cubicBezTo>
                  <a:cubicBezTo>
                    <a:pt x="65969" y="-9188"/>
                    <a:pt x="66700" y="-9188"/>
                    <a:pt x="50610" y="9099"/>
                  </a:cubicBezTo>
                  <a:cubicBezTo>
                    <a:pt x="29400" y="32506"/>
                    <a:pt x="-7900" y="54451"/>
                    <a:pt x="-7900" y="427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60"/>
            <p:cNvSpPr/>
            <p:nvPr/>
          </p:nvSpPr>
          <p:spPr>
            <a:xfrm rot="10800000" flipH="1">
              <a:off x="7921037" y="3054290"/>
              <a:ext cx="51091" cy="27114"/>
            </a:xfrm>
            <a:custGeom>
              <a:avLst/>
              <a:gdLst/>
              <a:ahLst/>
              <a:cxnLst/>
              <a:rect l="l" t="t" r="r" b="b"/>
              <a:pathLst>
                <a:path w="51091" h="27114" extrusionOk="0">
                  <a:moveTo>
                    <a:pt x="932" y="8003"/>
                  </a:moveTo>
                  <a:cubicBezTo>
                    <a:pt x="-13696" y="-5895"/>
                    <a:pt x="-13696" y="-6627"/>
                    <a:pt x="3126" y="2151"/>
                  </a:cubicBezTo>
                  <a:cubicBezTo>
                    <a:pt x="16291" y="9466"/>
                    <a:pt x="22873" y="9466"/>
                    <a:pt x="32381" y="1420"/>
                  </a:cubicBezTo>
                  <a:cubicBezTo>
                    <a:pt x="43352" y="-6627"/>
                    <a:pt x="44083" y="-6627"/>
                    <a:pt x="35307" y="4346"/>
                  </a:cubicBezTo>
                  <a:cubicBezTo>
                    <a:pt x="27993" y="13855"/>
                    <a:pt x="27993" y="16781"/>
                    <a:pt x="35307" y="19707"/>
                  </a:cubicBezTo>
                  <a:cubicBezTo>
                    <a:pt x="40426" y="21901"/>
                    <a:pt x="38232" y="23364"/>
                    <a:pt x="30187" y="22633"/>
                  </a:cubicBezTo>
                  <a:cubicBezTo>
                    <a:pt x="22142" y="22633"/>
                    <a:pt x="8977" y="15318"/>
                    <a:pt x="932" y="80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" name="Google Shape;1850;p60"/>
            <p:cNvSpPr/>
            <p:nvPr/>
          </p:nvSpPr>
          <p:spPr>
            <a:xfrm rot="10800000" flipH="1">
              <a:off x="4326075" y="3059555"/>
              <a:ext cx="47539" cy="47592"/>
            </a:xfrm>
            <a:custGeom>
              <a:avLst/>
              <a:gdLst/>
              <a:ahLst/>
              <a:cxnLst/>
              <a:rect l="l" t="t" r="r" b="b"/>
              <a:pathLst>
                <a:path w="47539" h="47592" extrusionOk="0">
                  <a:moveTo>
                    <a:pt x="15857" y="19871"/>
                  </a:moveTo>
                  <a:lnTo>
                    <a:pt x="-5353" y="-4268"/>
                  </a:lnTo>
                  <a:lnTo>
                    <a:pt x="18783" y="16945"/>
                  </a:lnTo>
                  <a:cubicBezTo>
                    <a:pt x="31216" y="29380"/>
                    <a:pt x="42187" y="39621"/>
                    <a:pt x="42187" y="41084"/>
                  </a:cubicBezTo>
                  <a:cubicBezTo>
                    <a:pt x="42187" y="46936"/>
                    <a:pt x="36336" y="41815"/>
                    <a:pt x="15857" y="198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1" name="Google Shape;1851;p60"/>
            <p:cNvSpPr/>
            <p:nvPr/>
          </p:nvSpPr>
          <p:spPr>
            <a:xfrm rot="10800000" flipH="1">
              <a:off x="5456047" y="3059600"/>
              <a:ext cx="14627" cy="12003"/>
            </a:xfrm>
            <a:custGeom>
              <a:avLst/>
              <a:gdLst/>
              <a:ahLst/>
              <a:cxnLst/>
              <a:rect l="l" t="t" r="r" b="b"/>
              <a:pathLst>
                <a:path w="14627" h="12003" extrusionOk="0">
                  <a:moveTo>
                    <a:pt x="-6723" y="-338"/>
                  </a:moveTo>
                  <a:cubicBezTo>
                    <a:pt x="-6723" y="-3995"/>
                    <a:pt x="-3066" y="-5458"/>
                    <a:pt x="591" y="-3264"/>
                  </a:cubicBezTo>
                  <a:cubicBezTo>
                    <a:pt x="4979" y="-1069"/>
                    <a:pt x="7904" y="2588"/>
                    <a:pt x="7904" y="4782"/>
                  </a:cubicBezTo>
                  <a:cubicBezTo>
                    <a:pt x="7904" y="6245"/>
                    <a:pt x="4979" y="7708"/>
                    <a:pt x="591" y="7708"/>
                  </a:cubicBezTo>
                  <a:cubicBezTo>
                    <a:pt x="-3066" y="7708"/>
                    <a:pt x="-6723" y="4051"/>
                    <a:pt x="-6723" y="-3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2" name="Google Shape;1852;p60"/>
            <p:cNvSpPr/>
            <p:nvPr/>
          </p:nvSpPr>
          <p:spPr>
            <a:xfrm rot="10800000" flipH="1">
              <a:off x="5773095" y="3059600"/>
              <a:ext cx="24142" cy="43889"/>
            </a:xfrm>
            <a:custGeom>
              <a:avLst/>
              <a:gdLst/>
              <a:ahLst/>
              <a:cxnLst/>
              <a:rect l="l" t="t" r="r" b="b"/>
              <a:pathLst>
                <a:path w="24142" h="43889" extrusionOk="0">
                  <a:moveTo>
                    <a:pt x="1295" y="17674"/>
                  </a:moveTo>
                  <a:cubicBezTo>
                    <a:pt x="-5287" y="5970"/>
                    <a:pt x="-8213" y="-4271"/>
                    <a:pt x="-6750" y="-4271"/>
                  </a:cubicBezTo>
                  <a:cubicBezTo>
                    <a:pt x="-4556" y="-4271"/>
                    <a:pt x="2027" y="5970"/>
                    <a:pt x="8609" y="17674"/>
                  </a:cubicBezTo>
                  <a:cubicBezTo>
                    <a:pt x="15191" y="30109"/>
                    <a:pt x="18117" y="39618"/>
                    <a:pt x="16654" y="39618"/>
                  </a:cubicBezTo>
                  <a:cubicBezTo>
                    <a:pt x="14460" y="39618"/>
                    <a:pt x="7878" y="30109"/>
                    <a:pt x="1295" y="176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3" name="Google Shape;1853;p60"/>
            <p:cNvSpPr/>
            <p:nvPr/>
          </p:nvSpPr>
          <p:spPr>
            <a:xfrm rot="10800000" flipH="1">
              <a:off x="6452747" y="3059979"/>
              <a:ext cx="22924" cy="33725"/>
            </a:xfrm>
            <a:custGeom>
              <a:avLst/>
              <a:gdLst/>
              <a:ahLst/>
              <a:cxnLst/>
              <a:rect l="l" t="t" r="r" b="b"/>
              <a:pathLst>
                <a:path w="22924" h="33725" extrusionOk="0">
                  <a:moveTo>
                    <a:pt x="-2672" y="15929"/>
                  </a:moveTo>
                  <a:cubicBezTo>
                    <a:pt x="984" y="7882"/>
                    <a:pt x="8298" y="-896"/>
                    <a:pt x="12686" y="-3821"/>
                  </a:cubicBezTo>
                  <a:cubicBezTo>
                    <a:pt x="17075" y="-6016"/>
                    <a:pt x="14881" y="-164"/>
                    <a:pt x="8298" y="10808"/>
                  </a:cubicBezTo>
                  <a:cubicBezTo>
                    <a:pt x="-6329" y="32753"/>
                    <a:pt x="-13643" y="36410"/>
                    <a:pt x="-2672" y="15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p60"/>
            <p:cNvSpPr/>
            <p:nvPr/>
          </p:nvSpPr>
          <p:spPr>
            <a:xfrm rot="10800000" flipH="1">
              <a:off x="7526539" y="3059951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256" y="4101"/>
                  </a:moveTo>
                  <a:cubicBezTo>
                    <a:pt x="-12909" y="-6140"/>
                    <a:pt x="-12909" y="-6872"/>
                    <a:pt x="3181" y="1175"/>
                  </a:cubicBezTo>
                  <a:cubicBezTo>
                    <a:pt x="11958" y="5564"/>
                    <a:pt x="19272" y="10684"/>
                    <a:pt x="19272" y="12147"/>
                  </a:cubicBezTo>
                  <a:cubicBezTo>
                    <a:pt x="19272" y="17999"/>
                    <a:pt x="15615" y="16536"/>
                    <a:pt x="256" y="4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" name="Google Shape;1855;p60"/>
            <p:cNvSpPr/>
            <p:nvPr/>
          </p:nvSpPr>
          <p:spPr>
            <a:xfrm rot="10800000" flipH="1">
              <a:off x="7741590" y="3058926"/>
              <a:ext cx="153588" cy="291830"/>
            </a:xfrm>
            <a:custGeom>
              <a:avLst/>
              <a:gdLst/>
              <a:ahLst/>
              <a:cxnLst/>
              <a:rect l="l" t="t" r="r" b="b"/>
              <a:pathLst>
                <a:path w="153588" h="291830" extrusionOk="0">
                  <a:moveTo>
                    <a:pt x="73024" y="260006"/>
                  </a:moveTo>
                  <a:cubicBezTo>
                    <a:pt x="59860" y="245376"/>
                    <a:pt x="40112" y="224163"/>
                    <a:pt x="29142" y="212459"/>
                  </a:cubicBezTo>
                  <a:cubicBezTo>
                    <a:pt x="18903" y="201487"/>
                    <a:pt x="11589" y="191978"/>
                    <a:pt x="13783" y="191978"/>
                  </a:cubicBezTo>
                  <a:cubicBezTo>
                    <a:pt x="15977" y="191978"/>
                    <a:pt x="13052" y="186126"/>
                    <a:pt x="7932" y="179542"/>
                  </a:cubicBezTo>
                  <a:cubicBezTo>
                    <a:pt x="-845" y="167839"/>
                    <a:pt x="-845" y="167107"/>
                    <a:pt x="8663" y="175154"/>
                  </a:cubicBezTo>
                  <a:cubicBezTo>
                    <a:pt x="18171" y="182468"/>
                    <a:pt x="21828" y="181005"/>
                    <a:pt x="29873" y="169302"/>
                  </a:cubicBezTo>
                  <a:cubicBezTo>
                    <a:pt x="37187" y="156135"/>
                    <a:pt x="37187" y="151746"/>
                    <a:pt x="25485" y="138579"/>
                  </a:cubicBezTo>
                  <a:cubicBezTo>
                    <a:pt x="12320" y="122487"/>
                    <a:pt x="12320" y="122487"/>
                    <a:pt x="27679" y="135653"/>
                  </a:cubicBezTo>
                  <a:cubicBezTo>
                    <a:pt x="43038" y="148089"/>
                    <a:pt x="43769" y="148089"/>
                    <a:pt x="56203" y="129070"/>
                  </a:cubicBezTo>
                  <a:cubicBezTo>
                    <a:pt x="69367" y="109320"/>
                    <a:pt x="69367" y="108589"/>
                    <a:pt x="48158" y="89570"/>
                  </a:cubicBezTo>
                  <a:cubicBezTo>
                    <a:pt x="36456" y="78598"/>
                    <a:pt x="18903" y="60311"/>
                    <a:pt x="8663" y="48607"/>
                  </a:cubicBezTo>
                  <a:lnTo>
                    <a:pt x="-9621" y="27394"/>
                  </a:lnTo>
                  <a:lnTo>
                    <a:pt x="10857" y="44950"/>
                  </a:lnTo>
                  <a:cubicBezTo>
                    <a:pt x="30605" y="62505"/>
                    <a:pt x="30605" y="62505"/>
                    <a:pt x="41575" y="48607"/>
                  </a:cubicBezTo>
                  <a:cubicBezTo>
                    <a:pt x="47426" y="41292"/>
                    <a:pt x="51083" y="28857"/>
                    <a:pt x="49620" y="21542"/>
                  </a:cubicBezTo>
                  <a:cubicBezTo>
                    <a:pt x="48158" y="14959"/>
                    <a:pt x="49620" y="11301"/>
                    <a:pt x="53277" y="13496"/>
                  </a:cubicBezTo>
                  <a:cubicBezTo>
                    <a:pt x="56934" y="15690"/>
                    <a:pt x="65710" y="11301"/>
                    <a:pt x="73024" y="3986"/>
                  </a:cubicBezTo>
                  <a:cubicBezTo>
                    <a:pt x="88383" y="-12838"/>
                    <a:pt x="83995" y="-4060"/>
                    <a:pt x="56934" y="36903"/>
                  </a:cubicBezTo>
                  <a:lnTo>
                    <a:pt x="35724" y="67626"/>
                  </a:lnTo>
                  <a:lnTo>
                    <a:pt x="52546" y="85913"/>
                  </a:lnTo>
                  <a:cubicBezTo>
                    <a:pt x="62054" y="95422"/>
                    <a:pt x="72293" y="102005"/>
                    <a:pt x="76681" y="99079"/>
                  </a:cubicBezTo>
                  <a:cubicBezTo>
                    <a:pt x="81069" y="96885"/>
                    <a:pt x="81801" y="98348"/>
                    <a:pt x="79607" y="102005"/>
                  </a:cubicBezTo>
                  <a:cubicBezTo>
                    <a:pt x="76681" y="106394"/>
                    <a:pt x="81069" y="115172"/>
                    <a:pt x="89114" y="122487"/>
                  </a:cubicBezTo>
                  <a:cubicBezTo>
                    <a:pt x="100816" y="133459"/>
                    <a:pt x="105205" y="134191"/>
                    <a:pt x="114713" y="126144"/>
                  </a:cubicBezTo>
                  <a:cubicBezTo>
                    <a:pt x="124220" y="118098"/>
                    <a:pt x="124952" y="118829"/>
                    <a:pt x="121295" y="129070"/>
                  </a:cubicBezTo>
                  <a:cubicBezTo>
                    <a:pt x="119101" y="135653"/>
                    <a:pt x="121295" y="146626"/>
                    <a:pt x="126415" y="153941"/>
                  </a:cubicBezTo>
                  <a:cubicBezTo>
                    <a:pt x="135922" y="164913"/>
                    <a:pt x="135191" y="165644"/>
                    <a:pt x="123489" y="156135"/>
                  </a:cubicBezTo>
                  <a:cubicBezTo>
                    <a:pt x="112518" y="147357"/>
                    <a:pt x="108862" y="147357"/>
                    <a:pt x="99354" y="159792"/>
                  </a:cubicBezTo>
                  <a:cubicBezTo>
                    <a:pt x="89114" y="172959"/>
                    <a:pt x="88383" y="172959"/>
                    <a:pt x="95697" y="158329"/>
                  </a:cubicBezTo>
                  <a:cubicBezTo>
                    <a:pt x="101548" y="145894"/>
                    <a:pt x="100085" y="140042"/>
                    <a:pt x="89846" y="130533"/>
                  </a:cubicBezTo>
                  <a:cubicBezTo>
                    <a:pt x="83263" y="123950"/>
                    <a:pt x="75218" y="118829"/>
                    <a:pt x="73024" y="118829"/>
                  </a:cubicBezTo>
                  <a:cubicBezTo>
                    <a:pt x="70830" y="118829"/>
                    <a:pt x="57665" y="135653"/>
                    <a:pt x="44501" y="156135"/>
                  </a:cubicBezTo>
                  <a:lnTo>
                    <a:pt x="20365" y="194172"/>
                  </a:lnTo>
                  <a:lnTo>
                    <a:pt x="40844" y="210996"/>
                  </a:lnTo>
                  <a:cubicBezTo>
                    <a:pt x="51814" y="220506"/>
                    <a:pt x="58397" y="228552"/>
                    <a:pt x="55471" y="228552"/>
                  </a:cubicBezTo>
                  <a:cubicBezTo>
                    <a:pt x="52546" y="228552"/>
                    <a:pt x="56203" y="235135"/>
                    <a:pt x="63516" y="243182"/>
                  </a:cubicBezTo>
                  <a:cubicBezTo>
                    <a:pt x="80338" y="261469"/>
                    <a:pt x="83263" y="261469"/>
                    <a:pt x="94965" y="242450"/>
                  </a:cubicBezTo>
                  <a:cubicBezTo>
                    <a:pt x="103011" y="229283"/>
                    <a:pt x="103011" y="224894"/>
                    <a:pt x="92040" y="213191"/>
                  </a:cubicBezTo>
                  <a:cubicBezTo>
                    <a:pt x="81801" y="202218"/>
                    <a:pt x="77412" y="200756"/>
                    <a:pt x="67905" y="208070"/>
                  </a:cubicBezTo>
                  <a:cubicBezTo>
                    <a:pt x="58397" y="215385"/>
                    <a:pt x="57665" y="215385"/>
                    <a:pt x="64979" y="206607"/>
                  </a:cubicBezTo>
                  <a:cubicBezTo>
                    <a:pt x="72293" y="198561"/>
                    <a:pt x="71561" y="193441"/>
                    <a:pt x="61322" y="181737"/>
                  </a:cubicBezTo>
                  <a:cubicBezTo>
                    <a:pt x="50352" y="167839"/>
                    <a:pt x="49620" y="167107"/>
                    <a:pt x="61322" y="176617"/>
                  </a:cubicBezTo>
                  <a:cubicBezTo>
                    <a:pt x="67905" y="181737"/>
                    <a:pt x="78144" y="183200"/>
                    <a:pt x="82532" y="180274"/>
                  </a:cubicBezTo>
                  <a:cubicBezTo>
                    <a:pt x="88383" y="176617"/>
                    <a:pt x="89114" y="178080"/>
                    <a:pt x="86189" y="183931"/>
                  </a:cubicBezTo>
                  <a:cubicBezTo>
                    <a:pt x="82532" y="189052"/>
                    <a:pt x="86189" y="199293"/>
                    <a:pt x="93503" y="207339"/>
                  </a:cubicBezTo>
                  <a:cubicBezTo>
                    <a:pt x="103742" y="218311"/>
                    <a:pt x="108130" y="219774"/>
                    <a:pt x="116907" y="211728"/>
                  </a:cubicBezTo>
                  <a:cubicBezTo>
                    <a:pt x="126415" y="204413"/>
                    <a:pt x="127146" y="205144"/>
                    <a:pt x="122758" y="212459"/>
                  </a:cubicBezTo>
                  <a:cubicBezTo>
                    <a:pt x="119101" y="218311"/>
                    <a:pt x="122026" y="228552"/>
                    <a:pt x="130803" y="238061"/>
                  </a:cubicBezTo>
                  <a:lnTo>
                    <a:pt x="143967" y="254154"/>
                  </a:lnTo>
                  <a:lnTo>
                    <a:pt x="127877" y="240987"/>
                  </a:lnTo>
                  <a:cubicBezTo>
                    <a:pt x="112518" y="227820"/>
                    <a:pt x="111787" y="227820"/>
                    <a:pt x="100085" y="246107"/>
                  </a:cubicBezTo>
                  <a:cubicBezTo>
                    <a:pt x="89846" y="261469"/>
                    <a:pt x="89114" y="267321"/>
                    <a:pt x="96428" y="276098"/>
                  </a:cubicBezTo>
                  <a:cubicBezTo>
                    <a:pt x="115444" y="298774"/>
                    <a:pt x="96428" y="285608"/>
                    <a:pt x="73024" y="2600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" name="Google Shape;1856;p60"/>
            <p:cNvSpPr/>
            <p:nvPr/>
          </p:nvSpPr>
          <p:spPr>
            <a:xfrm rot="10800000" flipH="1">
              <a:off x="8163666" y="3062380"/>
              <a:ext cx="42346" cy="33090"/>
            </a:xfrm>
            <a:custGeom>
              <a:avLst/>
              <a:gdLst/>
              <a:ahLst/>
              <a:cxnLst/>
              <a:rect l="l" t="t" r="r" b="b"/>
              <a:pathLst>
                <a:path w="42346" h="33090" extrusionOk="0">
                  <a:moveTo>
                    <a:pt x="5946" y="26476"/>
                  </a:moveTo>
                  <a:cubicBezTo>
                    <a:pt x="8140" y="22087"/>
                    <a:pt x="5214" y="16966"/>
                    <a:pt x="-2100" y="14772"/>
                  </a:cubicBezTo>
                  <a:cubicBezTo>
                    <a:pt x="-13070" y="11846"/>
                    <a:pt x="-13070" y="11115"/>
                    <a:pt x="95" y="10383"/>
                  </a:cubicBezTo>
                  <a:cubicBezTo>
                    <a:pt x="8140" y="10383"/>
                    <a:pt x="18379" y="5994"/>
                    <a:pt x="23499" y="874"/>
                  </a:cubicBezTo>
                  <a:cubicBezTo>
                    <a:pt x="28618" y="-4247"/>
                    <a:pt x="32275" y="-5710"/>
                    <a:pt x="32275" y="-2784"/>
                  </a:cubicBezTo>
                  <a:cubicBezTo>
                    <a:pt x="32275" y="142"/>
                    <a:pt x="24961" y="10383"/>
                    <a:pt x="16916" y="19161"/>
                  </a:cubicBezTo>
                  <a:cubicBezTo>
                    <a:pt x="8140" y="27939"/>
                    <a:pt x="3020" y="31596"/>
                    <a:pt x="5946" y="264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" name="Google Shape;1857;p60"/>
            <p:cNvSpPr/>
            <p:nvPr/>
          </p:nvSpPr>
          <p:spPr>
            <a:xfrm rot="10800000" flipH="1">
              <a:off x="8354671" y="3060332"/>
              <a:ext cx="39420" cy="20481"/>
            </a:xfrm>
            <a:custGeom>
              <a:avLst/>
              <a:gdLst/>
              <a:ahLst/>
              <a:cxnLst/>
              <a:rect l="l" t="t" r="r" b="b"/>
              <a:pathLst>
                <a:path w="39420" h="20481" extrusionOk="0">
                  <a:moveTo>
                    <a:pt x="1939" y="5953"/>
                  </a:moveTo>
                  <a:cubicBezTo>
                    <a:pt x="12178" y="101"/>
                    <a:pt x="23880" y="-4288"/>
                    <a:pt x="27537" y="-4288"/>
                  </a:cubicBezTo>
                  <a:cubicBezTo>
                    <a:pt x="31925" y="-4288"/>
                    <a:pt x="26806" y="101"/>
                    <a:pt x="16567" y="5953"/>
                  </a:cubicBezTo>
                  <a:cubicBezTo>
                    <a:pt x="6327" y="11805"/>
                    <a:pt x="-4643" y="16194"/>
                    <a:pt x="-9031" y="16194"/>
                  </a:cubicBezTo>
                  <a:cubicBezTo>
                    <a:pt x="-12688" y="16194"/>
                    <a:pt x="-8300" y="11805"/>
                    <a:pt x="1939" y="59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60"/>
            <p:cNvSpPr/>
            <p:nvPr/>
          </p:nvSpPr>
          <p:spPr>
            <a:xfrm rot="10800000" flipH="1">
              <a:off x="8471853" y="306018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131" y="-2974"/>
                  </a:moveTo>
                  <a:cubicBezTo>
                    <a:pt x="-2011" y="-5168"/>
                    <a:pt x="4571" y="-4437"/>
                    <a:pt x="6766" y="-2242"/>
                  </a:cubicBezTo>
                  <a:cubicBezTo>
                    <a:pt x="9691" y="-48"/>
                    <a:pt x="5303" y="2147"/>
                    <a:pt x="-2742" y="1415"/>
                  </a:cubicBezTo>
                  <a:cubicBezTo>
                    <a:pt x="-10787" y="1415"/>
                    <a:pt x="-12982" y="-779"/>
                    <a:pt x="-7131" y="-29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" name="Google Shape;1859;p60"/>
            <p:cNvSpPr/>
            <p:nvPr/>
          </p:nvSpPr>
          <p:spPr>
            <a:xfrm rot="10800000" flipH="1">
              <a:off x="8515761" y="3060499"/>
              <a:ext cx="127876" cy="24731"/>
            </a:xfrm>
            <a:custGeom>
              <a:avLst/>
              <a:gdLst/>
              <a:ahLst/>
              <a:cxnLst/>
              <a:rect l="l" t="t" r="r" b="b"/>
              <a:pathLst>
                <a:path w="127876" h="24731" extrusionOk="0">
                  <a:moveTo>
                    <a:pt x="-2158" y="14763"/>
                  </a:moveTo>
                  <a:cubicBezTo>
                    <a:pt x="-19711" y="11105"/>
                    <a:pt x="-11666" y="8179"/>
                    <a:pt x="40262" y="865"/>
                  </a:cubicBezTo>
                  <a:cubicBezTo>
                    <a:pt x="75368" y="-4256"/>
                    <a:pt x="109011" y="-5719"/>
                    <a:pt x="114862" y="-2793"/>
                  </a:cubicBezTo>
                  <a:cubicBezTo>
                    <a:pt x="121444" y="1596"/>
                    <a:pt x="114862" y="3791"/>
                    <a:pt x="94383" y="5254"/>
                  </a:cubicBezTo>
                  <a:cubicBezTo>
                    <a:pt x="36605" y="9642"/>
                    <a:pt x="32216" y="10374"/>
                    <a:pt x="35873" y="16226"/>
                  </a:cubicBezTo>
                  <a:cubicBezTo>
                    <a:pt x="39530" y="22078"/>
                    <a:pt x="29291" y="22078"/>
                    <a:pt x="-2158" y="147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0" name="Google Shape;1860;p60"/>
            <p:cNvSpPr/>
            <p:nvPr/>
          </p:nvSpPr>
          <p:spPr>
            <a:xfrm rot="10800000" flipH="1">
              <a:off x="5618131" y="3067413"/>
              <a:ext cx="24642" cy="47919"/>
            </a:xfrm>
            <a:custGeom>
              <a:avLst/>
              <a:gdLst/>
              <a:ahLst/>
              <a:cxnLst/>
              <a:rect l="l" t="t" r="r" b="b"/>
              <a:pathLst>
                <a:path w="24642" h="47919" extrusionOk="0">
                  <a:moveTo>
                    <a:pt x="2861" y="21485"/>
                  </a:moveTo>
                  <a:cubicBezTo>
                    <a:pt x="-3721" y="9050"/>
                    <a:pt x="-8110" y="-2654"/>
                    <a:pt x="-6647" y="-4117"/>
                  </a:cubicBezTo>
                  <a:cubicBezTo>
                    <a:pt x="-4453" y="-5580"/>
                    <a:pt x="2130" y="4661"/>
                    <a:pt x="8712" y="18559"/>
                  </a:cubicBezTo>
                  <a:cubicBezTo>
                    <a:pt x="24071" y="50013"/>
                    <a:pt x="18220" y="52939"/>
                    <a:pt x="2861" y="214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" name="Google Shape;1861;p60"/>
            <p:cNvSpPr/>
            <p:nvPr/>
          </p:nvSpPr>
          <p:spPr>
            <a:xfrm rot="10800000" flipH="1">
              <a:off x="5873228" y="3069203"/>
              <a:ext cx="12996" cy="26170"/>
            </a:xfrm>
            <a:custGeom>
              <a:avLst/>
              <a:gdLst/>
              <a:ahLst/>
              <a:cxnLst/>
              <a:rect l="l" t="t" r="r" b="b"/>
              <a:pathLst>
                <a:path w="12996" h="26170" extrusionOk="0">
                  <a:moveTo>
                    <a:pt x="-3145" y="13216"/>
                  </a:moveTo>
                  <a:cubicBezTo>
                    <a:pt x="-9727" y="-5802"/>
                    <a:pt x="-8264" y="-10191"/>
                    <a:pt x="512" y="4438"/>
                  </a:cubicBezTo>
                  <a:cubicBezTo>
                    <a:pt x="4900" y="11753"/>
                    <a:pt x="7095" y="19799"/>
                    <a:pt x="4900" y="21262"/>
                  </a:cubicBezTo>
                  <a:cubicBezTo>
                    <a:pt x="3438" y="23457"/>
                    <a:pt x="-219" y="19799"/>
                    <a:pt x="-3145" y="132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2" name="Google Shape;1862;p60"/>
            <p:cNvSpPr/>
            <p:nvPr/>
          </p:nvSpPr>
          <p:spPr>
            <a:xfrm rot="10800000" flipH="1">
              <a:off x="6348323" y="3068256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821" y="19667"/>
                  </a:moveTo>
                  <a:cubicBezTo>
                    <a:pt x="-7821" y="16010"/>
                    <a:pt x="-4164" y="7232"/>
                    <a:pt x="-507" y="1380"/>
                  </a:cubicBezTo>
                  <a:cubicBezTo>
                    <a:pt x="3150" y="-4472"/>
                    <a:pt x="6806" y="-5935"/>
                    <a:pt x="6806" y="-2277"/>
                  </a:cubicBezTo>
                  <a:cubicBezTo>
                    <a:pt x="6806" y="2112"/>
                    <a:pt x="3150" y="10158"/>
                    <a:pt x="-507" y="16010"/>
                  </a:cubicBezTo>
                  <a:cubicBezTo>
                    <a:pt x="-4164" y="21862"/>
                    <a:pt x="-7821" y="24056"/>
                    <a:pt x="-7821" y="196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60"/>
            <p:cNvSpPr/>
            <p:nvPr/>
          </p:nvSpPr>
          <p:spPr>
            <a:xfrm rot="10800000" flipH="1">
              <a:off x="7343888" y="3066915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1021" y="10359"/>
                  </a:moveTo>
                  <a:cubicBezTo>
                    <a:pt x="8334" y="2312"/>
                    <a:pt x="15648" y="-4271"/>
                    <a:pt x="17842" y="-4271"/>
                  </a:cubicBezTo>
                  <a:cubicBezTo>
                    <a:pt x="20036" y="-4271"/>
                    <a:pt x="15648" y="2312"/>
                    <a:pt x="8334" y="10359"/>
                  </a:cubicBezTo>
                  <a:cubicBezTo>
                    <a:pt x="1021" y="18405"/>
                    <a:pt x="-6293" y="24988"/>
                    <a:pt x="-8487" y="24988"/>
                  </a:cubicBezTo>
                  <a:cubicBezTo>
                    <a:pt x="-10681" y="24988"/>
                    <a:pt x="-6293" y="18405"/>
                    <a:pt x="1021" y="103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60"/>
            <p:cNvSpPr/>
            <p:nvPr/>
          </p:nvSpPr>
          <p:spPr>
            <a:xfrm rot="10800000" flipH="1">
              <a:off x="2962519" y="3077422"/>
              <a:ext cx="342536" cy="76631"/>
            </a:xfrm>
            <a:custGeom>
              <a:avLst/>
              <a:gdLst/>
              <a:ahLst/>
              <a:cxnLst/>
              <a:rect l="l" t="t" r="r" b="b"/>
              <a:pathLst>
                <a:path w="342536" h="76631" extrusionOk="0">
                  <a:moveTo>
                    <a:pt x="32257" y="68289"/>
                  </a:moveTo>
                  <a:lnTo>
                    <a:pt x="13973" y="62437"/>
                  </a:lnTo>
                  <a:lnTo>
                    <a:pt x="32257" y="60974"/>
                  </a:lnTo>
                  <a:cubicBezTo>
                    <a:pt x="46884" y="59511"/>
                    <a:pt x="43227" y="57316"/>
                    <a:pt x="17629" y="49270"/>
                  </a:cubicBezTo>
                  <a:cubicBezTo>
                    <a:pt x="-8700" y="41224"/>
                    <a:pt x="-10163" y="39761"/>
                    <a:pt x="9584" y="42687"/>
                  </a:cubicBezTo>
                  <a:cubicBezTo>
                    <a:pt x="22749" y="44881"/>
                    <a:pt x="46153" y="46344"/>
                    <a:pt x="60780" y="46344"/>
                  </a:cubicBezTo>
                  <a:lnTo>
                    <a:pt x="87110" y="47076"/>
                  </a:lnTo>
                  <a:lnTo>
                    <a:pt x="68826" y="58048"/>
                  </a:lnTo>
                  <a:cubicBezTo>
                    <a:pt x="54929" y="66094"/>
                    <a:pt x="54198" y="68289"/>
                    <a:pt x="65169" y="65363"/>
                  </a:cubicBezTo>
                  <a:cubicBezTo>
                    <a:pt x="73214" y="63168"/>
                    <a:pt x="99543" y="60974"/>
                    <a:pt x="123679" y="60242"/>
                  </a:cubicBezTo>
                  <a:cubicBezTo>
                    <a:pt x="155859" y="58779"/>
                    <a:pt x="185114" y="51464"/>
                    <a:pt x="233385" y="30983"/>
                  </a:cubicBezTo>
                  <a:cubicBezTo>
                    <a:pt x="302134" y="2455"/>
                    <a:pt x="347479" y="-11443"/>
                    <a:pt x="337240" y="-471"/>
                  </a:cubicBezTo>
                  <a:cubicBezTo>
                    <a:pt x="334314" y="2455"/>
                    <a:pt x="324806" y="6112"/>
                    <a:pt x="316761" y="7575"/>
                  </a:cubicBezTo>
                  <a:cubicBezTo>
                    <a:pt x="308716" y="9038"/>
                    <a:pt x="269953" y="23668"/>
                    <a:pt x="231191" y="39761"/>
                  </a:cubicBezTo>
                  <a:cubicBezTo>
                    <a:pt x="171949" y="65363"/>
                    <a:pt x="150739" y="70483"/>
                    <a:pt x="105394" y="71946"/>
                  </a:cubicBezTo>
                  <a:cubicBezTo>
                    <a:pt x="75408" y="73409"/>
                    <a:pt x="42496" y="71215"/>
                    <a:pt x="32257" y="682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5" name="Google Shape;1865;p60"/>
            <p:cNvSpPr/>
            <p:nvPr/>
          </p:nvSpPr>
          <p:spPr>
            <a:xfrm rot="10800000" flipH="1">
              <a:off x="3404544" y="3074353"/>
              <a:ext cx="40225" cy="29867"/>
            </a:xfrm>
            <a:custGeom>
              <a:avLst/>
              <a:gdLst/>
              <a:ahLst/>
              <a:cxnLst/>
              <a:rect l="l" t="t" r="r" b="b"/>
              <a:pathLst>
                <a:path w="40225" h="29867" extrusionOk="0">
                  <a:moveTo>
                    <a:pt x="13339" y="10370"/>
                  </a:moveTo>
                  <a:lnTo>
                    <a:pt x="-4214" y="-4259"/>
                  </a:lnTo>
                  <a:lnTo>
                    <a:pt x="16264" y="8176"/>
                  </a:lnTo>
                  <a:cubicBezTo>
                    <a:pt x="27235" y="14759"/>
                    <a:pt x="36011" y="21343"/>
                    <a:pt x="36011" y="22806"/>
                  </a:cubicBezTo>
                  <a:cubicBezTo>
                    <a:pt x="36011" y="28657"/>
                    <a:pt x="30160" y="25731"/>
                    <a:pt x="13339" y="103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6" name="Google Shape;1866;p60"/>
            <p:cNvSpPr/>
            <p:nvPr/>
          </p:nvSpPr>
          <p:spPr>
            <a:xfrm rot="10800000" flipH="1">
              <a:off x="5375596" y="3074411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629" y="14721"/>
                  </a:moveTo>
                  <a:cubicBezTo>
                    <a:pt x="-6629" y="13258"/>
                    <a:pt x="-778" y="7406"/>
                    <a:pt x="6536" y="2286"/>
                  </a:cubicBezTo>
                  <a:cubicBezTo>
                    <a:pt x="17507" y="-7224"/>
                    <a:pt x="18238" y="-6492"/>
                    <a:pt x="8730" y="5212"/>
                  </a:cubicBezTo>
                  <a:cubicBezTo>
                    <a:pt x="-778" y="16915"/>
                    <a:pt x="-6629" y="20573"/>
                    <a:pt x="-6629" y="147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7" name="Google Shape;1867;p60"/>
            <p:cNvSpPr/>
            <p:nvPr/>
          </p:nvSpPr>
          <p:spPr>
            <a:xfrm rot="10800000" flipH="1">
              <a:off x="5473966" y="3076312"/>
              <a:ext cx="37365" cy="68008"/>
            </a:xfrm>
            <a:custGeom>
              <a:avLst/>
              <a:gdLst/>
              <a:ahLst/>
              <a:cxnLst/>
              <a:rect l="l" t="t" r="r" b="b"/>
              <a:pathLst>
                <a:path w="37365" h="68008" extrusionOk="0">
                  <a:moveTo>
                    <a:pt x="920" y="46113"/>
                  </a:moveTo>
                  <a:cubicBezTo>
                    <a:pt x="6771" y="32946"/>
                    <a:pt x="11891" y="18317"/>
                    <a:pt x="11891" y="12465"/>
                  </a:cubicBezTo>
                  <a:cubicBezTo>
                    <a:pt x="11891" y="6613"/>
                    <a:pt x="17011" y="29"/>
                    <a:pt x="22862" y="-2897"/>
                  </a:cubicBezTo>
                  <a:cubicBezTo>
                    <a:pt x="31638" y="-5822"/>
                    <a:pt x="32369" y="-4359"/>
                    <a:pt x="27981" y="5881"/>
                  </a:cubicBezTo>
                  <a:cubicBezTo>
                    <a:pt x="24324" y="12465"/>
                    <a:pt x="22862" y="22705"/>
                    <a:pt x="25056" y="28557"/>
                  </a:cubicBezTo>
                  <a:cubicBezTo>
                    <a:pt x="27250" y="34409"/>
                    <a:pt x="25056" y="36604"/>
                    <a:pt x="19936" y="33678"/>
                  </a:cubicBezTo>
                  <a:cubicBezTo>
                    <a:pt x="15548" y="30752"/>
                    <a:pt x="11891" y="31483"/>
                    <a:pt x="11891" y="34409"/>
                  </a:cubicBezTo>
                  <a:cubicBezTo>
                    <a:pt x="11891" y="38067"/>
                    <a:pt x="6771" y="47576"/>
                    <a:pt x="920" y="55622"/>
                  </a:cubicBezTo>
                  <a:cubicBezTo>
                    <a:pt x="-9319" y="68057"/>
                    <a:pt x="-9319" y="67326"/>
                    <a:pt x="920" y="461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8" name="Google Shape;1868;p60"/>
            <p:cNvSpPr/>
            <p:nvPr/>
          </p:nvSpPr>
          <p:spPr>
            <a:xfrm rot="10800000" flipH="1">
              <a:off x="6531167" y="3075570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8046" y="19678"/>
                  </a:moveTo>
                  <a:cubicBezTo>
                    <a:pt x="-8046" y="16021"/>
                    <a:pt x="-4389" y="7243"/>
                    <a:pt x="-732" y="1391"/>
                  </a:cubicBezTo>
                  <a:cubicBezTo>
                    <a:pt x="2925" y="-4461"/>
                    <a:pt x="6581" y="-5924"/>
                    <a:pt x="6581" y="-2266"/>
                  </a:cubicBezTo>
                  <a:cubicBezTo>
                    <a:pt x="6581" y="2123"/>
                    <a:pt x="2925" y="10169"/>
                    <a:pt x="-732" y="16021"/>
                  </a:cubicBezTo>
                  <a:cubicBezTo>
                    <a:pt x="-4389" y="21873"/>
                    <a:pt x="-8046" y="24067"/>
                    <a:pt x="-8046" y="196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9" name="Google Shape;1869;p60"/>
            <p:cNvSpPr/>
            <p:nvPr/>
          </p:nvSpPr>
          <p:spPr>
            <a:xfrm rot="10800000" flipH="1">
              <a:off x="7213890" y="307481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5583" y="-2952"/>
                  </a:moveTo>
                  <a:cubicBezTo>
                    <a:pt x="-463" y="-5146"/>
                    <a:pt x="6119" y="-4415"/>
                    <a:pt x="8314" y="-2220"/>
                  </a:cubicBezTo>
                  <a:cubicBezTo>
                    <a:pt x="11239" y="-26"/>
                    <a:pt x="6851" y="2169"/>
                    <a:pt x="-1194" y="1437"/>
                  </a:cubicBezTo>
                  <a:cubicBezTo>
                    <a:pt x="-9239" y="1437"/>
                    <a:pt x="-11434" y="-757"/>
                    <a:pt x="-5583" y="-295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0" name="Google Shape;1870;p60"/>
            <p:cNvSpPr/>
            <p:nvPr/>
          </p:nvSpPr>
          <p:spPr>
            <a:xfrm rot="10800000" flipH="1">
              <a:off x="7888703" y="3078087"/>
              <a:ext cx="32249" cy="33213"/>
            </a:xfrm>
            <a:custGeom>
              <a:avLst/>
              <a:gdLst/>
              <a:ahLst/>
              <a:cxnLst/>
              <a:rect l="l" t="t" r="r" b="b"/>
              <a:pathLst>
                <a:path w="32249" h="33213" extrusionOk="0">
                  <a:moveTo>
                    <a:pt x="-326" y="15995"/>
                  </a:moveTo>
                  <a:cubicBezTo>
                    <a:pt x="17958" y="-3755"/>
                    <a:pt x="31123" y="-12532"/>
                    <a:pt x="15764" y="5755"/>
                  </a:cubicBezTo>
                  <a:cubicBezTo>
                    <a:pt x="11376" y="11607"/>
                    <a:pt x="10644" y="18921"/>
                    <a:pt x="13570" y="22579"/>
                  </a:cubicBezTo>
                  <a:cubicBezTo>
                    <a:pt x="16495" y="26236"/>
                    <a:pt x="15764" y="26968"/>
                    <a:pt x="12107" y="24042"/>
                  </a:cubicBezTo>
                  <a:cubicBezTo>
                    <a:pt x="8450" y="21116"/>
                    <a:pt x="405" y="22579"/>
                    <a:pt x="-6177" y="26968"/>
                  </a:cubicBezTo>
                  <a:cubicBezTo>
                    <a:pt x="-12760" y="32088"/>
                    <a:pt x="-9834" y="26968"/>
                    <a:pt x="-326" y="159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" name="Google Shape;1871;p60"/>
            <p:cNvSpPr/>
            <p:nvPr/>
          </p:nvSpPr>
          <p:spPr>
            <a:xfrm rot="10800000" flipH="1">
              <a:off x="3331407" y="3081955"/>
              <a:ext cx="47539" cy="37627"/>
            </a:xfrm>
            <a:custGeom>
              <a:avLst/>
              <a:gdLst/>
              <a:ahLst/>
              <a:cxnLst/>
              <a:rect l="l" t="t" r="r" b="b"/>
              <a:pathLst>
                <a:path w="47539" h="37627" extrusionOk="0">
                  <a:moveTo>
                    <a:pt x="17812" y="14776"/>
                  </a:moveTo>
                  <a:lnTo>
                    <a:pt x="-4129" y="-4242"/>
                  </a:lnTo>
                  <a:lnTo>
                    <a:pt x="20007" y="11851"/>
                  </a:lnTo>
                  <a:cubicBezTo>
                    <a:pt x="32440" y="20628"/>
                    <a:pt x="43411" y="28675"/>
                    <a:pt x="43411" y="30869"/>
                  </a:cubicBezTo>
                  <a:cubicBezTo>
                    <a:pt x="43411" y="35990"/>
                    <a:pt x="40485" y="34527"/>
                    <a:pt x="17812" y="147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" name="Google Shape;1872;p60"/>
            <p:cNvSpPr/>
            <p:nvPr/>
          </p:nvSpPr>
          <p:spPr>
            <a:xfrm rot="10800000" flipH="1">
              <a:off x="3460101" y="3081896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5260" y="4134"/>
                  </a:moveTo>
                  <a:cubicBezTo>
                    <a:pt x="-7905" y="-6107"/>
                    <a:pt x="-7905" y="-6839"/>
                    <a:pt x="8185" y="1208"/>
                  </a:cubicBezTo>
                  <a:cubicBezTo>
                    <a:pt x="16962" y="5597"/>
                    <a:pt x="24276" y="10717"/>
                    <a:pt x="24276" y="12180"/>
                  </a:cubicBezTo>
                  <a:cubicBezTo>
                    <a:pt x="24276" y="18032"/>
                    <a:pt x="20619" y="16569"/>
                    <a:pt x="5260" y="41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60"/>
            <p:cNvSpPr/>
            <p:nvPr/>
          </p:nvSpPr>
          <p:spPr>
            <a:xfrm rot="10800000" flipH="1">
              <a:off x="5179885" y="3082276"/>
              <a:ext cx="19373" cy="13898"/>
            </a:xfrm>
            <a:custGeom>
              <a:avLst/>
              <a:gdLst/>
              <a:ahLst/>
              <a:cxnLst/>
              <a:rect l="l" t="t" r="r" b="b"/>
              <a:pathLst>
                <a:path w="19373" h="13898" extrusionOk="0">
                  <a:moveTo>
                    <a:pt x="-832" y="3055"/>
                  </a:moveTo>
                  <a:cubicBezTo>
                    <a:pt x="-7415" y="-1334"/>
                    <a:pt x="-8146" y="-4259"/>
                    <a:pt x="-3026" y="-4259"/>
                  </a:cubicBezTo>
                  <a:cubicBezTo>
                    <a:pt x="1362" y="-4259"/>
                    <a:pt x="7944" y="-602"/>
                    <a:pt x="10138" y="3055"/>
                  </a:cubicBezTo>
                  <a:cubicBezTo>
                    <a:pt x="15989" y="11833"/>
                    <a:pt x="13064" y="11833"/>
                    <a:pt x="-832" y="30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" name="Google Shape;1874;p60"/>
            <p:cNvSpPr/>
            <p:nvPr/>
          </p:nvSpPr>
          <p:spPr>
            <a:xfrm rot="10800000" flipH="1">
              <a:off x="5882663" y="3081545"/>
              <a:ext cx="31731" cy="43889"/>
            </a:xfrm>
            <a:custGeom>
              <a:avLst/>
              <a:gdLst/>
              <a:ahLst/>
              <a:cxnLst/>
              <a:rect l="l" t="t" r="r" b="b"/>
              <a:pathLst>
                <a:path w="31731" h="43889" extrusionOk="0">
                  <a:moveTo>
                    <a:pt x="4950" y="17707"/>
                  </a:moveTo>
                  <a:cubicBezTo>
                    <a:pt x="-3826" y="6003"/>
                    <a:pt x="-8946" y="-4238"/>
                    <a:pt x="-6752" y="-4238"/>
                  </a:cubicBezTo>
                  <a:cubicBezTo>
                    <a:pt x="-5289" y="-4238"/>
                    <a:pt x="3488" y="6003"/>
                    <a:pt x="12264" y="17707"/>
                  </a:cubicBezTo>
                  <a:cubicBezTo>
                    <a:pt x="21040" y="30142"/>
                    <a:pt x="26160" y="39651"/>
                    <a:pt x="23966" y="39651"/>
                  </a:cubicBezTo>
                  <a:cubicBezTo>
                    <a:pt x="22503" y="39651"/>
                    <a:pt x="13727" y="30142"/>
                    <a:pt x="4950" y="177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" name="Google Shape;1875;p60"/>
            <p:cNvSpPr/>
            <p:nvPr/>
          </p:nvSpPr>
          <p:spPr>
            <a:xfrm rot="10800000" flipH="1">
              <a:off x="6327114" y="3083624"/>
              <a:ext cx="20478" cy="39426"/>
            </a:xfrm>
            <a:custGeom>
              <a:avLst/>
              <a:gdLst/>
              <a:ahLst/>
              <a:cxnLst/>
              <a:rect l="l" t="t" r="r" b="b"/>
              <a:pathLst>
                <a:path w="20478" h="39426" extrusionOk="0">
                  <a:moveTo>
                    <a:pt x="-7799" y="33610"/>
                  </a:moveTo>
                  <a:cubicBezTo>
                    <a:pt x="-7799" y="29952"/>
                    <a:pt x="-3410" y="18249"/>
                    <a:pt x="2441" y="8008"/>
                  </a:cubicBezTo>
                  <a:cubicBezTo>
                    <a:pt x="8292" y="-2233"/>
                    <a:pt x="12680" y="-6622"/>
                    <a:pt x="12680" y="-2964"/>
                  </a:cubicBezTo>
                  <a:cubicBezTo>
                    <a:pt x="12680" y="1425"/>
                    <a:pt x="8292" y="12397"/>
                    <a:pt x="2441" y="22638"/>
                  </a:cubicBezTo>
                  <a:cubicBezTo>
                    <a:pt x="-3410" y="32878"/>
                    <a:pt x="-7799" y="37999"/>
                    <a:pt x="-7799" y="336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6" name="Google Shape;1876;p60"/>
            <p:cNvSpPr/>
            <p:nvPr/>
          </p:nvSpPr>
          <p:spPr>
            <a:xfrm rot="10800000" flipH="1">
              <a:off x="7243696" y="3082276"/>
              <a:ext cx="81761" cy="42426"/>
            </a:xfrm>
            <a:custGeom>
              <a:avLst/>
              <a:gdLst/>
              <a:ahLst/>
              <a:cxnLst/>
              <a:rect l="l" t="t" r="r" b="b"/>
              <a:pathLst>
                <a:path w="81761" h="42426" extrusionOk="0">
                  <a:moveTo>
                    <a:pt x="24508" y="16975"/>
                  </a:moveTo>
                  <a:cubicBezTo>
                    <a:pt x="46449" y="5271"/>
                    <a:pt x="68390" y="-4238"/>
                    <a:pt x="72047" y="-4238"/>
                  </a:cubicBezTo>
                  <a:cubicBezTo>
                    <a:pt x="76435" y="-4238"/>
                    <a:pt x="61076" y="5271"/>
                    <a:pt x="39135" y="16975"/>
                  </a:cubicBezTo>
                  <a:cubicBezTo>
                    <a:pt x="17194" y="28679"/>
                    <a:pt x="-4016" y="38188"/>
                    <a:pt x="-8404" y="38188"/>
                  </a:cubicBezTo>
                  <a:cubicBezTo>
                    <a:pt x="-12061" y="38188"/>
                    <a:pt x="2567" y="28679"/>
                    <a:pt x="24508" y="169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7" name="Google Shape;1877;p60"/>
            <p:cNvSpPr/>
            <p:nvPr/>
          </p:nvSpPr>
          <p:spPr>
            <a:xfrm rot="10800000" flipH="1">
              <a:off x="7961002" y="3083556"/>
              <a:ext cx="48192" cy="42608"/>
            </a:xfrm>
            <a:custGeom>
              <a:avLst/>
              <a:gdLst/>
              <a:ahLst/>
              <a:cxnLst/>
              <a:rect l="l" t="t" r="r" b="b"/>
              <a:pathLst>
                <a:path w="48192" h="42608" extrusionOk="0">
                  <a:moveTo>
                    <a:pt x="14309" y="32338"/>
                  </a:moveTo>
                  <a:cubicBezTo>
                    <a:pt x="21623" y="24292"/>
                    <a:pt x="20160" y="19903"/>
                    <a:pt x="6995" y="8931"/>
                  </a:cubicBezTo>
                  <a:lnTo>
                    <a:pt x="-9826" y="-4236"/>
                  </a:lnTo>
                  <a:lnTo>
                    <a:pt x="8458" y="4542"/>
                  </a:lnTo>
                  <a:cubicBezTo>
                    <a:pt x="18697" y="9662"/>
                    <a:pt x="28937" y="13320"/>
                    <a:pt x="32594" y="12588"/>
                  </a:cubicBezTo>
                  <a:cubicBezTo>
                    <a:pt x="44296" y="8931"/>
                    <a:pt x="36982" y="22829"/>
                    <a:pt x="21623" y="32338"/>
                  </a:cubicBezTo>
                  <a:cubicBezTo>
                    <a:pt x="7727" y="40385"/>
                    <a:pt x="6264" y="40385"/>
                    <a:pt x="14309" y="323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8" name="Google Shape;1878;p60"/>
            <p:cNvSpPr/>
            <p:nvPr/>
          </p:nvSpPr>
          <p:spPr>
            <a:xfrm rot="10800000" flipH="1">
              <a:off x="2957295" y="308944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345" y="-2930"/>
                  </a:moveTo>
                  <a:cubicBezTo>
                    <a:pt x="4775" y="-5124"/>
                    <a:pt x="11357" y="-4393"/>
                    <a:pt x="13552" y="-2198"/>
                  </a:cubicBezTo>
                  <a:cubicBezTo>
                    <a:pt x="16477" y="-4"/>
                    <a:pt x="12089" y="2191"/>
                    <a:pt x="4044" y="1459"/>
                  </a:cubicBezTo>
                  <a:cubicBezTo>
                    <a:pt x="-4001" y="1459"/>
                    <a:pt x="-6196" y="-735"/>
                    <a:pt x="-345" y="-29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9" name="Google Shape;1879;p60"/>
            <p:cNvSpPr/>
            <p:nvPr/>
          </p:nvSpPr>
          <p:spPr>
            <a:xfrm rot="10800000" flipH="1">
              <a:off x="7380145" y="3089680"/>
              <a:ext cx="60895" cy="35975"/>
            </a:xfrm>
            <a:custGeom>
              <a:avLst/>
              <a:gdLst/>
              <a:ahLst/>
              <a:cxnLst/>
              <a:rect l="l" t="t" r="r" b="b"/>
              <a:pathLst>
                <a:path w="60895" h="35975" extrusionOk="0">
                  <a:moveTo>
                    <a:pt x="23208" y="23056"/>
                  </a:moveTo>
                  <a:cubicBezTo>
                    <a:pt x="15894" y="17935"/>
                    <a:pt x="4192" y="9889"/>
                    <a:pt x="-2390" y="4037"/>
                  </a:cubicBezTo>
                  <a:cubicBezTo>
                    <a:pt x="-11898" y="-5472"/>
                    <a:pt x="-11898" y="-6204"/>
                    <a:pt x="1267" y="-1083"/>
                  </a:cubicBezTo>
                  <a:cubicBezTo>
                    <a:pt x="9312" y="2574"/>
                    <a:pt x="26134" y="5500"/>
                    <a:pt x="37836" y="5500"/>
                  </a:cubicBezTo>
                  <a:cubicBezTo>
                    <a:pt x="54657" y="4769"/>
                    <a:pt x="56120" y="5500"/>
                    <a:pt x="42955" y="8426"/>
                  </a:cubicBezTo>
                  <a:cubicBezTo>
                    <a:pt x="29059" y="11352"/>
                    <a:pt x="27596" y="13546"/>
                    <a:pt x="34910" y="22324"/>
                  </a:cubicBezTo>
                  <a:cubicBezTo>
                    <a:pt x="45149" y="34759"/>
                    <a:pt x="42955" y="34759"/>
                    <a:pt x="23208" y="230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0" name="Google Shape;1880;p60"/>
            <p:cNvSpPr/>
            <p:nvPr/>
          </p:nvSpPr>
          <p:spPr>
            <a:xfrm rot="10800000" flipH="1">
              <a:off x="7586764" y="3088860"/>
              <a:ext cx="31731" cy="43889"/>
            </a:xfrm>
            <a:custGeom>
              <a:avLst/>
              <a:gdLst/>
              <a:ahLst/>
              <a:cxnLst/>
              <a:rect l="l" t="t" r="r" b="b"/>
              <a:pathLst>
                <a:path w="31731" h="43889" extrusionOk="0">
                  <a:moveTo>
                    <a:pt x="2853" y="17718"/>
                  </a:moveTo>
                  <a:cubicBezTo>
                    <a:pt x="-5923" y="6014"/>
                    <a:pt x="-11043" y="-4227"/>
                    <a:pt x="-8849" y="-4227"/>
                  </a:cubicBezTo>
                  <a:cubicBezTo>
                    <a:pt x="-7386" y="-4227"/>
                    <a:pt x="1391" y="6014"/>
                    <a:pt x="10167" y="17718"/>
                  </a:cubicBezTo>
                  <a:cubicBezTo>
                    <a:pt x="18943" y="30153"/>
                    <a:pt x="24063" y="39662"/>
                    <a:pt x="21869" y="39662"/>
                  </a:cubicBezTo>
                  <a:cubicBezTo>
                    <a:pt x="20406" y="39662"/>
                    <a:pt x="11630" y="30153"/>
                    <a:pt x="2853" y="177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1" name="Google Shape;1881;p60"/>
            <p:cNvSpPr/>
            <p:nvPr/>
          </p:nvSpPr>
          <p:spPr>
            <a:xfrm rot="10800000" flipH="1">
              <a:off x="7657515" y="3088860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886" y="5234"/>
                  </a:moveTo>
                  <a:cubicBezTo>
                    <a:pt x="-12394" y="-6470"/>
                    <a:pt x="-11663" y="-7202"/>
                    <a:pt x="39" y="2308"/>
                  </a:cubicBezTo>
                  <a:cubicBezTo>
                    <a:pt x="11741" y="11817"/>
                    <a:pt x="15398" y="17669"/>
                    <a:pt x="9547" y="17669"/>
                  </a:cubicBezTo>
                  <a:cubicBezTo>
                    <a:pt x="8084" y="17669"/>
                    <a:pt x="2233" y="11817"/>
                    <a:pt x="-2886" y="52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2" name="Google Shape;1882;p60"/>
            <p:cNvSpPr/>
            <p:nvPr/>
          </p:nvSpPr>
          <p:spPr>
            <a:xfrm rot="10800000" flipH="1">
              <a:off x="8413705" y="3092107"/>
              <a:ext cx="54364" cy="17693"/>
            </a:xfrm>
            <a:custGeom>
              <a:avLst/>
              <a:gdLst/>
              <a:ahLst/>
              <a:cxnLst/>
              <a:rect l="l" t="t" r="r" b="b"/>
              <a:pathLst>
                <a:path w="54364" h="17693" extrusionOk="0">
                  <a:moveTo>
                    <a:pt x="-9638" y="9384"/>
                  </a:moveTo>
                  <a:cubicBezTo>
                    <a:pt x="-12563" y="4995"/>
                    <a:pt x="-6712" y="2069"/>
                    <a:pt x="4258" y="2069"/>
                  </a:cubicBezTo>
                  <a:cubicBezTo>
                    <a:pt x="13766" y="2069"/>
                    <a:pt x="28394" y="-125"/>
                    <a:pt x="35707" y="-2320"/>
                  </a:cubicBezTo>
                  <a:cubicBezTo>
                    <a:pt x="45947" y="-5246"/>
                    <a:pt x="46678" y="-5246"/>
                    <a:pt x="37902" y="606"/>
                  </a:cubicBezTo>
                  <a:cubicBezTo>
                    <a:pt x="18154" y="13041"/>
                    <a:pt x="-4518" y="17430"/>
                    <a:pt x="-9638" y="93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3" name="Google Shape;1883;p60"/>
            <p:cNvSpPr/>
            <p:nvPr/>
          </p:nvSpPr>
          <p:spPr>
            <a:xfrm rot="10800000" flipH="1">
              <a:off x="4553220" y="3098369"/>
              <a:ext cx="45389" cy="4023"/>
            </a:xfrm>
            <a:custGeom>
              <a:avLst/>
              <a:gdLst/>
              <a:ahLst/>
              <a:cxnLst/>
              <a:rect l="l" t="t" r="r" b="b"/>
              <a:pathLst>
                <a:path w="45389" h="4023" extrusionOk="0">
                  <a:moveTo>
                    <a:pt x="-199" y="-3145"/>
                  </a:moveTo>
                  <a:cubicBezTo>
                    <a:pt x="10771" y="-4608"/>
                    <a:pt x="26862" y="-4608"/>
                    <a:pt x="36370" y="-3145"/>
                  </a:cubicBezTo>
                  <a:cubicBezTo>
                    <a:pt x="45146" y="-1682"/>
                    <a:pt x="36370" y="-220"/>
                    <a:pt x="15891" y="-220"/>
                  </a:cubicBezTo>
                  <a:cubicBezTo>
                    <a:pt x="-3856" y="-220"/>
                    <a:pt x="-11901" y="-1682"/>
                    <a:pt x="-199" y="-31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4" name="Google Shape;1884;p60"/>
            <p:cNvSpPr/>
            <p:nvPr/>
          </p:nvSpPr>
          <p:spPr>
            <a:xfrm rot="10800000" flipH="1">
              <a:off x="5133270" y="3097637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3169" y="-3146"/>
                  </a:moveTo>
                  <a:cubicBezTo>
                    <a:pt x="3413" y="-4609"/>
                    <a:pt x="15115" y="-4609"/>
                    <a:pt x="22429" y="-3146"/>
                  </a:cubicBezTo>
                  <a:cubicBezTo>
                    <a:pt x="29011" y="-952"/>
                    <a:pt x="23160" y="511"/>
                    <a:pt x="9264" y="511"/>
                  </a:cubicBezTo>
                  <a:cubicBezTo>
                    <a:pt x="-4632" y="511"/>
                    <a:pt x="-10483" y="-952"/>
                    <a:pt x="-3169" y="-31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5" name="Google Shape;1885;p60"/>
            <p:cNvSpPr/>
            <p:nvPr/>
          </p:nvSpPr>
          <p:spPr>
            <a:xfrm rot="10800000" flipH="1">
              <a:off x="5577456" y="3092517"/>
              <a:ext cx="72405" cy="87778"/>
            </a:xfrm>
            <a:custGeom>
              <a:avLst/>
              <a:gdLst/>
              <a:ahLst/>
              <a:cxnLst/>
              <a:rect l="l" t="t" r="r" b="b"/>
              <a:pathLst>
                <a:path w="72405" h="87778" extrusionOk="0">
                  <a:moveTo>
                    <a:pt x="6257" y="63108"/>
                  </a:moveTo>
                  <a:cubicBezTo>
                    <a:pt x="14302" y="49210"/>
                    <a:pt x="17959" y="35312"/>
                    <a:pt x="15033" y="22876"/>
                  </a:cubicBezTo>
                  <a:cubicBezTo>
                    <a:pt x="11376" y="6052"/>
                    <a:pt x="11376" y="5321"/>
                    <a:pt x="18690" y="16293"/>
                  </a:cubicBezTo>
                  <a:cubicBezTo>
                    <a:pt x="26004" y="29460"/>
                    <a:pt x="27467" y="29460"/>
                    <a:pt x="45751" y="12636"/>
                  </a:cubicBezTo>
                  <a:lnTo>
                    <a:pt x="65498" y="-4189"/>
                  </a:lnTo>
                  <a:lnTo>
                    <a:pt x="49408" y="14830"/>
                  </a:lnTo>
                  <a:cubicBezTo>
                    <a:pt x="39900" y="25071"/>
                    <a:pt x="32586" y="35312"/>
                    <a:pt x="32586" y="38238"/>
                  </a:cubicBezTo>
                  <a:cubicBezTo>
                    <a:pt x="32586" y="40432"/>
                    <a:pt x="23810" y="52136"/>
                    <a:pt x="12839" y="63108"/>
                  </a:cubicBezTo>
                  <a:lnTo>
                    <a:pt x="-6908" y="83590"/>
                  </a:lnTo>
                  <a:lnTo>
                    <a:pt x="6257" y="6310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6" name="Google Shape;1886;p60"/>
            <p:cNvSpPr/>
            <p:nvPr/>
          </p:nvSpPr>
          <p:spPr>
            <a:xfrm rot="10800000" flipH="1">
              <a:off x="7187173" y="3100952"/>
              <a:ext cx="37865" cy="13133"/>
            </a:xfrm>
            <a:custGeom>
              <a:avLst/>
              <a:gdLst/>
              <a:ahLst/>
              <a:cxnLst/>
              <a:rect l="l" t="t" r="r" b="b"/>
              <a:pathLst>
                <a:path w="37865" h="13133" extrusionOk="0">
                  <a:moveTo>
                    <a:pt x="-5905" y="7096"/>
                  </a:moveTo>
                  <a:cubicBezTo>
                    <a:pt x="-12488" y="2707"/>
                    <a:pt x="-8100" y="-219"/>
                    <a:pt x="7259" y="-2414"/>
                  </a:cubicBezTo>
                  <a:cubicBezTo>
                    <a:pt x="33589" y="-6071"/>
                    <a:pt x="35051" y="-4608"/>
                    <a:pt x="16767" y="5633"/>
                  </a:cubicBezTo>
                  <a:cubicBezTo>
                    <a:pt x="9453" y="9290"/>
                    <a:pt x="-786" y="10022"/>
                    <a:pt x="-5905" y="7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7" name="Google Shape;1887;p60"/>
            <p:cNvSpPr/>
            <p:nvPr/>
          </p:nvSpPr>
          <p:spPr>
            <a:xfrm rot="10800000" flipH="1">
              <a:off x="7533181" y="3096174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733" y="5245"/>
                  </a:moveTo>
                  <a:cubicBezTo>
                    <a:pt x="-12241" y="-6459"/>
                    <a:pt x="-11510" y="-7191"/>
                    <a:pt x="192" y="2319"/>
                  </a:cubicBezTo>
                  <a:cubicBezTo>
                    <a:pt x="11894" y="11828"/>
                    <a:pt x="15551" y="17680"/>
                    <a:pt x="9700" y="17680"/>
                  </a:cubicBezTo>
                  <a:cubicBezTo>
                    <a:pt x="8237" y="17680"/>
                    <a:pt x="2386" y="11828"/>
                    <a:pt x="-2733" y="52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8" name="Google Shape;1888;p60"/>
            <p:cNvSpPr/>
            <p:nvPr/>
          </p:nvSpPr>
          <p:spPr>
            <a:xfrm rot="10800000" flipH="1">
              <a:off x="2912530" y="3103489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2050" y="3088"/>
                  </a:moveTo>
                  <a:cubicBezTo>
                    <a:pt x="7901" y="-570"/>
                    <a:pt x="16678" y="-4227"/>
                    <a:pt x="20335" y="-4227"/>
                  </a:cubicBezTo>
                  <a:cubicBezTo>
                    <a:pt x="24723" y="-4227"/>
                    <a:pt x="22529" y="-570"/>
                    <a:pt x="16678" y="3088"/>
                  </a:cubicBezTo>
                  <a:cubicBezTo>
                    <a:pt x="10827" y="6745"/>
                    <a:pt x="2782" y="10403"/>
                    <a:pt x="-1607" y="10403"/>
                  </a:cubicBezTo>
                  <a:cubicBezTo>
                    <a:pt x="-5263" y="10403"/>
                    <a:pt x="-3801" y="6745"/>
                    <a:pt x="2050" y="30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" name="Google Shape;1889;p60"/>
            <p:cNvSpPr/>
            <p:nvPr/>
          </p:nvSpPr>
          <p:spPr>
            <a:xfrm rot="10800000" flipH="1">
              <a:off x="3055783" y="3106822"/>
              <a:ext cx="72505" cy="12735"/>
            </a:xfrm>
            <a:custGeom>
              <a:avLst/>
              <a:gdLst/>
              <a:ahLst/>
              <a:cxnLst/>
              <a:rect l="l" t="t" r="r" b="b"/>
              <a:pathLst>
                <a:path w="72505" h="12735" extrusionOk="0">
                  <a:moveTo>
                    <a:pt x="1211" y="5261"/>
                  </a:moveTo>
                  <a:cubicBezTo>
                    <a:pt x="-9760" y="872"/>
                    <a:pt x="-3177" y="-1323"/>
                    <a:pt x="25346" y="-3517"/>
                  </a:cubicBezTo>
                  <a:cubicBezTo>
                    <a:pt x="47287" y="-4980"/>
                    <a:pt x="66303" y="-4248"/>
                    <a:pt x="68497" y="-591"/>
                  </a:cubicBezTo>
                  <a:cubicBezTo>
                    <a:pt x="69960" y="2335"/>
                    <a:pt x="63378" y="4529"/>
                    <a:pt x="53138" y="4529"/>
                  </a:cubicBezTo>
                  <a:cubicBezTo>
                    <a:pt x="43631" y="4529"/>
                    <a:pt x="31197" y="5992"/>
                    <a:pt x="25346" y="7455"/>
                  </a:cubicBezTo>
                  <a:cubicBezTo>
                    <a:pt x="20227" y="9650"/>
                    <a:pt x="9256" y="8187"/>
                    <a:pt x="1211" y="52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0" name="Google Shape;1890;p60"/>
            <p:cNvSpPr/>
            <p:nvPr/>
          </p:nvSpPr>
          <p:spPr>
            <a:xfrm rot="10800000" flipH="1">
              <a:off x="3135652" y="3103381"/>
              <a:ext cx="87570" cy="57895"/>
            </a:xfrm>
            <a:custGeom>
              <a:avLst/>
              <a:gdLst/>
              <a:ahLst/>
              <a:cxnLst/>
              <a:rect l="l" t="t" r="r" b="b"/>
              <a:pathLst>
                <a:path w="87570" h="57895" extrusionOk="0">
                  <a:moveTo>
                    <a:pt x="5342" y="46278"/>
                  </a:moveTo>
                  <a:cubicBezTo>
                    <a:pt x="14119" y="41157"/>
                    <a:pt x="14119" y="38963"/>
                    <a:pt x="2417" y="34574"/>
                  </a:cubicBezTo>
                  <a:cubicBezTo>
                    <a:pt x="-9285" y="30185"/>
                    <a:pt x="-5628" y="26528"/>
                    <a:pt x="20701" y="12629"/>
                  </a:cubicBezTo>
                  <a:cubicBezTo>
                    <a:pt x="38254" y="3120"/>
                    <a:pt x="56538" y="-4195"/>
                    <a:pt x="60195" y="-4195"/>
                  </a:cubicBezTo>
                  <a:cubicBezTo>
                    <a:pt x="64584" y="-4195"/>
                    <a:pt x="52882" y="3852"/>
                    <a:pt x="34597" y="13361"/>
                  </a:cubicBezTo>
                  <a:cubicBezTo>
                    <a:pt x="-1971" y="33111"/>
                    <a:pt x="11925" y="38231"/>
                    <a:pt x="54344" y="20676"/>
                  </a:cubicBezTo>
                  <a:cubicBezTo>
                    <a:pt x="95301" y="3120"/>
                    <a:pt x="93107" y="8241"/>
                    <a:pt x="49225" y="31648"/>
                  </a:cubicBezTo>
                  <a:cubicBezTo>
                    <a:pt x="11925" y="51398"/>
                    <a:pt x="-18793" y="61639"/>
                    <a:pt x="5342" y="462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1" name="Google Shape;1891;p60"/>
            <p:cNvSpPr/>
            <p:nvPr/>
          </p:nvSpPr>
          <p:spPr>
            <a:xfrm rot="10800000" flipH="1">
              <a:off x="3378978" y="3103670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2379" y="5256"/>
                  </a:moveTo>
                  <a:cubicBezTo>
                    <a:pt x="-7129" y="-6448"/>
                    <a:pt x="-6398" y="-7180"/>
                    <a:pt x="5304" y="2330"/>
                  </a:cubicBezTo>
                  <a:cubicBezTo>
                    <a:pt x="11886" y="7450"/>
                    <a:pt x="17737" y="13302"/>
                    <a:pt x="17737" y="14765"/>
                  </a:cubicBezTo>
                  <a:cubicBezTo>
                    <a:pt x="17737" y="20617"/>
                    <a:pt x="11886" y="16959"/>
                    <a:pt x="2379" y="52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2" name="Google Shape;1892;p60"/>
            <p:cNvSpPr/>
            <p:nvPr/>
          </p:nvSpPr>
          <p:spPr>
            <a:xfrm rot="10800000" flipH="1">
              <a:off x="3389917" y="3103489"/>
              <a:ext cx="62230" cy="51935"/>
            </a:xfrm>
            <a:custGeom>
              <a:avLst/>
              <a:gdLst/>
              <a:ahLst/>
              <a:cxnLst/>
              <a:rect l="l" t="t" r="r" b="b"/>
              <a:pathLst>
                <a:path w="62230" h="51935" extrusionOk="0">
                  <a:moveTo>
                    <a:pt x="24314" y="21403"/>
                  </a:moveTo>
                  <a:lnTo>
                    <a:pt x="-4210" y="-4199"/>
                  </a:lnTo>
                  <a:lnTo>
                    <a:pt x="27239" y="19209"/>
                  </a:lnTo>
                  <a:cubicBezTo>
                    <a:pt x="55031" y="41153"/>
                    <a:pt x="62345" y="47736"/>
                    <a:pt x="55763" y="47736"/>
                  </a:cubicBezTo>
                  <a:cubicBezTo>
                    <a:pt x="54300" y="47736"/>
                    <a:pt x="40404" y="36033"/>
                    <a:pt x="24314" y="214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3" name="Google Shape;1893;p60"/>
            <p:cNvSpPr/>
            <p:nvPr/>
          </p:nvSpPr>
          <p:spPr>
            <a:xfrm rot="10800000" flipH="1">
              <a:off x="4289506" y="3103489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8597" y="12611"/>
                  </a:moveTo>
                  <a:lnTo>
                    <a:pt x="-5299" y="-4213"/>
                  </a:lnTo>
                  <a:lnTo>
                    <a:pt x="11523" y="9685"/>
                  </a:lnTo>
                  <a:cubicBezTo>
                    <a:pt x="26882" y="22852"/>
                    <a:pt x="31270" y="28704"/>
                    <a:pt x="25419" y="28704"/>
                  </a:cubicBezTo>
                  <a:cubicBezTo>
                    <a:pt x="23956" y="28704"/>
                    <a:pt x="16642" y="21389"/>
                    <a:pt x="8597" y="126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4" name="Google Shape;1894;p60"/>
            <p:cNvSpPr/>
            <p:nvPr/>
          </p:nvSpPr>
          <p:spPr>
            <a:xfrm rot="10800000" flipH="1">
              <a:off x="5397538" y="3103670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656" y="14765"/>
                  </a:moveTo>
                  <a:cubicBezTo>
                    <a:pt x="-6656" y="13302"/>
                    <a:pt x="-805" y="7450"/>
                    <a:pt x="6509" y="2330"/>
                  </a:cubicBezTo>
                  <a:cubicBezTo>
                    <a:pt x="17480" y="-7180"/>
                    <a:pt x="18211" y="-6448"/>
                    <a:pt x="8703" y="5256"/>
                  </a:cubicBezTo>
                  <a:cubicBezTo>
                    <a:pt x="-805" y="16959"/>
                    <a:pt x="-6656" y="20617"/>
                    <a:pt x="-6656" y="147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5" name="Google Shape;1895;p60"/>
            <p:cNvSpPr/>
            <p:nvPr/>
          </p:nvSpPr>
          <p:spPr>
            <a:xfrm rot="10800000" flipH="1">
              <a:off x="7148066" y="3104077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5502" y="-2908"/>
                  </a:moveTo>
                  <a:cubicBezTo>
                    <a:pt x="-382" y="-5102"/>
                    <a:pt x="6200" y="-4371"/>
                    <a:pt x="8395" y="-2176"/>
                  </a:cubicBezTo>
                  <a:cubicBezTo>
                    <a:pt x="11320" y="18"/>
                    <a:pt x="6932" y="2213"/>
                    <a:pt x="-1113" y="1481"/>
                  </a:cubicBezTo>
                  <a:cubicBezTo>
                    <a:pt x="-9158" y="1481"/>
                    <a:pt x="-11353" y="-713"/>
                    <a:pt x="-5502" y="-29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6" name="Google Shape;1896;p60"/>
            <p:cNvSpPr/>
            <p:nvPr/>
          </p:nvSpPr>
          <p:spPr>
            <a:xfrm rot="10800000" flipH="1">
              <a:off x="2888926" y="3110804"/>
              <a:ext cx="19012" cy="14629"/>
            </a:xfrm>
            <a:custGeom>
              <a:avLst/>
              <a:gdLst/>
              <a:ahLst/>
              <a:cxnLst/>
              <a:rect l="l" t="t" r="r" b="b"/>
              <a:pathLst>
                <a:path w="19012" h="14629" extrusionOk="0">
                  <a:moveTo>
                    <a:pt x="-3567" y="3099"/>
                  </a:moveTo>
                  <a:cubicBezTo>
                    <a:pt x="-3567" y="-559"/>
                    <a:pt x="1553" y="-4216"/>
                    <a:pt x="8135" y="-4216"/>
                  </a:cubicBezTo>
                  <a:cubicBezTo>
                    <a:pt x="13986" y="-4216"/>
                    <a:pt x="16912" y="-559"/>
                    <a:pt x="14718" y="3099"/>
                  </a:cubicBezTo>
                  <a:cubicBezTo>
                    <a:pt x="12524" y="7488"/>
                    <a:pt x="7404" y="10414"/>
                    <a:pt x="3016" y="10414"/>
                  </a:cubicBezTo>
                  <a:cubicBezTo>
                    <a:pt x="-641" y="10414"/>
                    <a:pt x="-3567" y="7488"/>
                    <a:pt x="-3567" y="30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7" name="Google Shape;1897;p60"/>
            <p:cNvSpPr/>
            <p:nvPr/>
          </p:nvSpPr>
          <p:spPr>
            <a:xfrm rot="10800000" flipH="1">
              <a:off x="4493563" y="3110804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4813" y="-94"/>
                  </a:moveTo>
                  <a:cubicBezTo>
                    <a:pt x="-7007" y="-4483"/>
                    <a:pt x="-4081" y="-5215"/>
                    <a:pt x="1770" y="-3020"/>
                  </a:cubicBezTo>
                  <a:cubicBezTo>
                    <a:pt x="14934" y="2100"/>
                    <a:pt x="17128" y="7221"/>
                    <a:pt x="6889" y="7221"/>
                  </a:cubicBezTo>
                  <a:cubicBezTo>
                    <a:pt x="2501" y="7221"/>
                    <a:pt x="-2619" y="4295"/>
                    <a:pt x="-4813" y="-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" name="Google Shape;1898;p60"/>
            <p:cNvSpPr/>
            <p:nvPr/>
          </p:nvSpPr>
          <p:spPr>
            <a:xfrm rot="10800000" flipH="1">
              <a:off x="6499840" y="3116189"/>
              <a:ext cx="34761" cy="8342"/>
            </a:xfrm>
            <a:custGeom>
              <a:avLst/>
              <a:gdLst/>
              <a:ahLst/>
              <a:cxnLst/>
              <a:rect l="l" t="t" r="r" b="b"/>
              <a:pathLst>
                <a:path w="34761" h="8342" extrusionOk="0">
                  <a:moveTo>
                    <a:pt x="-6679" y="5"/>
                  </a:moveTo>
                  <a:cubicBezTo>
                    <a:pt x="-3022" y="-3652"/>
                    <a:pt x="7217" y="-5115"/>
                    <a:pt x="16725" y="-3652"/>
                  </a:cubicBezTo>
                  <a:cubicBezTo>
                    <a:pt x="31352" y="-1458"/>
                    <a:pt x="30621" y="5"/>
                    <a:pt x="10143" y="2931"/>
                  </a:cubicBezTo>
                  <a:cubicBezTo>
                    <a:pt x="-4485" y="5126"/>
                    <a:pt x="-11067" y="4394"/>
                    <a:pt x="-6679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9" name="Google Shape;1899;p60"/>
            <p:cNvSpPr/>
            <p:nvPr/>
          </p:nvSpPr>
          <p:spPr>
            <a:xfrm rot="10800000" flipH="1">
              <a:off x="8388856" y="3113361"/>
              <a:ext cx="43882" cy="24145"/>
            </a:xfrm>
            <a:custGeom>
              <a:avLst/>
              <a:gdLst/>
              <a:ahLst/>
              <a:cxnLst/>
              <a:rect l="l" t="t" r="r" b="b"/>
              <a:pathLst>
                <a:path w="43882" h="24145" extrusionOk="0">
                  <a:moveTo>
                    <a:pt x="-10350" y="19572"/>
                  </a:moveTo>
                  <a:cubicBezTo>
                    <a:pt x="-10350" y="17377"/>
                    <a:pt x="-111" y="10794"/>
                    <a:pt x="11591" y="4211"/>
                  </a:cubicBezTo>
                  <a:cubicBezTo>
                    <a:pt x="24025" y="-2373"/>
                    <a:pt x="33532" y="-5299"/>
                    <a:pt x="33532" y="-3836"/>
                  </a:cubicBezTo>
                  <a:cubicBezTo>
                    <a:pt x="33532" y="-1641"/>
                    <a:pt x="24025" y="4942"/>
                    <a:pt x="11591" y="11525"/>
                  </a:cubicBezTo>
                  <a:cubicBezTo>
                    <a:pt x="-111" y="18109"/>
                    <a:pt x="-10350" y="21035"/>
                    <a:pt x="-10350" y="195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0" name="Google Shape;1900;p60"/>
            <p:cNvSpPr/>
            <p:nvPr/>
          </p:nvSpPr>
          <p:spPr>
            <a:xfrm rot="10800000" flipH="1">
              <a:off x="3305841" y="3118119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2469" y="5278"/>
                  </a:moveTo>
                  <a:cubicBezTo>
                    <a:pt x="-7039" y="-6426"/>
                    <a:pt x="-6308" y="-7158"/>
                    <a:pt x="5394" y="2352"/>
                  </a:cubicBezTo>
                  <a:cubicBezTo>
                    <a:pt x="17096" y="11861"/>
                    <a:pt x="20753" y="17713"/>
                    <a:pt x="14902" y="17713"/>
                  </a:cubicBezTo>
                  <a:cubicBezTo>
                    <a:pt x="13439" y="17713"/>
                    <a:pt x="7588" y="11861"/>
                    <a:pt x="2469" y="52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1" name="Google Shape;1901;p60"/>
            <p:cNvSpPr/>
            <p:nvPr/>
          </p:nvSpPr>
          <p:spPr>
            <a:xfrm rot="10800000" flipH="1">
              <a:off x="4669261" y="3118119"/>
              <a:ext cx="52484" cy="41616"/>
            </a:xfrm>
            <a:custGeom>
              <a:avLst/>
              <a:gdLst/>
              <a:ahLst/>
              <a:cxnLst/>
              <a:rect l="l" t="t" r="r" b="b"/>
              <a:pathLst>
                <a:path w="52484" h="41616" extrusionOk="0">
                  <a:moveTo>
                    <a:pt x="2096" y="28654"/>
                  </a:moveTo>
                  <a:cubicBezTo>
                    <a:pt x="10141" y="24265"/>
                    <a:pt x="26962" y="12562"/>
                    <a:pt x="38664" y="1589"/>
                  </a:cubicBezTo>
                  <a:cubicBezTo>
                    <a:pt x="51098" y="-8651"/>
                    <a:pt x="48903" y="-4994"/>
                    <a:pt x="33545" y="10367"/>
                  </a:cubicBezTo>
                  <a:cubicBezTo>
                    <a:pt x="18917" y="24997"/>
                    <a:pt x="2096" y="37432"/>
                    <a:pt x="-3024" y="37432"/>
                  </a:cubicBezTo>
                  <a:cubicBezTo>
                    <a:pt x="-8144" y="37432"/>
                    <a:pt x="-5950" y="33043"/>
                    <a:pt x="2096" y="286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2" name="Google Shape;1902;p60"/>
            <p:cNvSpPr/>
            <p:nvPr/>
          </p:nvSpPr>
          <p:spPr>
            <a:xfrm rot="10800000" flipH="1">
              <a:off x="5421483" y="3118806"/>
              <a:ext cx="27110" cy="50671"/>
            </a:xfrm>
            <a:custGeom>
              <a:avLst/>
              <a:gdLst/>
              <a:ahLst/>
              <a:cxnLst/>
              <a:rect l="l" t="t" r="r" b="b"/>
              <a:pathLst>
                <a:path w="27110" h="50671" extrusionOk="0">
                  <a:moveTo>
                    <a:pt x="2279" y="37673"/>
                  </a:moveTo>
                  <a:cubicBezTo>
                    <a:pt x="-1378" y="32552"/>
                    <a:pt x="-5767" y="20849"/>
                    <a:pt x="-6498" y="10608"/>
                  </a:cubicBezTo>
                  <a:cubicBezTo>
                    <a:pt x="-7229" y="367"/>
                    <a:pt x="-5767" y="-3290"/>
                    <a:pt x="-3572" y="1830"/>
                  </a:cubicBezTo>
                  <a:cubicBezTo>
                    <a:pt x="-647" y="9145"/>
                    <a:pt x="2279" y="9145"/>
                    <a:pt x="11786" y="1830"/>
                  </a:cubicBezTo>
                  <a:cubicBezTo>
                    <a:pt x="22757" y="-6948"/>
                    <a:pt x="22757" y="-6216"/>
                    <a:pt x="14712" y="4756"/>
                  </a:cubicBezTo>
                  <a:cubicBezTo>
                    <a:pt x="8861" y="12071"/>
                    <a:pt x="6667" y="23775"/>
                    <a:pt x="9592" y="32552"/>
                  </a:cubicBezTo>
                  <a:cubicBezTo>
                    <a:pt x="14712" y="49376"/>
                    <a:pt x="13249" y="50839"/>
                    <a:pt x="2279" y="37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3" name="Google Shape;1903;p60"/>
            <p:cNvSpPr/>
            <p:nvPr/>
          </p:nvSpPr>
          <p:spPr>
            <a:xfrm rot="10800000" flipH="1">
              <a:off x="6026551" y="3118300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879" y="5278"/>
                  </a:moveTo>
                  <a:cubicBezTo>
                    <a:pt x="-10387" y="-6426"/>
                    <a:pt x="-9656" y="-7158"/>
                    <a:pt x="2046" y="2352"/>
                  </a:cubicBezTo>
                  <a:cubicBezTo>
                    <a:pt x="8628" y="7472"/>
                    <a:pt x="14479" y="13324"/>
                    <a:pt x="14479" y="14787"/>
                  </a:cubicBezTo>
                  <a:cubicBezTo>
                    <a:pt x="14479" y="20639"/>
                    <a:pt x="8628" y="16981"/>
                    <a:pt x="-879" y="52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4" name="Google Shape;1904;p60"/>
            <p:cNvSpPr/>
            <p:nvPr/>
          </p:nvSpPr>
          <p:spPr>
            <a:xfrm rot="10800000" flipH="1">
              <a:off x="6370265" y="3119459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848" y="19744"/>
                  </a:moveTo>
                  <a:cubicBezTo>
                    <a:pt x="-7848" y="16087"/>
                    <a:pt x="-4191" y="7309"/>
                    <a:pt x="-534" y="1457"/>
                  </a:cubicBezTo>
                  <a:cubicBezTo>
                    <a:pt x="3123" y="-4395"/>
                    <a:pt x="6779" y="-5858"/>
                    <a:pt x="6779" y="-2200"/>
                  </a:cubicBezTo>
                  <a:cubicBezTo>
                    <a:pt x="6779" y="2189"/>
                    <a:pt x="3123" y="10235"/>
                    <a:pt x="-534" y="16087"/>
                  </a:cubicBezTo>
                  <a:cubicBezTo>
                    <a:pt x="-4191" y="21939"/>
                    <a:pt x="-7848" y="24133"/>
                    <a:pt x="-7848" y="197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5" name="Google Shape;1905;p60"/>
            <p:cNvSpPr/>
            <p:nvPr/>
          </p:nvSpPr>
          <p:spPr>
            <a:xfrm rot="10800000" flipH="1">
              <a:off x="6458029" y="3118300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7961" y="14787"/>
                  </a:moveTo>
                  <a:cubicBezTo>
                    <a:pt x="-7961" y="13324"/>
                    <a:pt x="-2110" y="7472"/>
                    <a:pt x="5204" y="2352"/>
                  </a:cubicBezTo>
                  <a:cubicBezTo>
                    <a:pt x="16175" y="-7158"/>
                    <a:pt x="16906" y="-6426"/>
                    <a:pt x="7398" y="5278"/>
                  </a:cubicBezTo>
                  <a:cubicBezTo>
                    <a:pt x="-2110" y="16981"/>
                    <a:pt x="-7961" y="20639"/>
                    <a:pt x="-7961" y="147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" name="Google Shape;1906;p60"/>
            <p:cNvSpPr/>
            <p:nvPr/>
          </p:nvSpPr>
          <p:spPr>
            <a:xfrm rot="10800000" flipH="1">
              <a:off x="7233286" y="3119236"/>
              <a:ext cx="84860" cy="69823"/>
            </a:xfrm>
            <a:custGeom>
              <a:avLst/>
              <a:gdLst/>
              <a:ahLst/>
              <a:cxnLst/>
              <a:rect l="l" t="t" r="r" b="b"/>
              <a:pathLst>
                <a:path w="84860" h="69823" extrusionOk="0">
                  <a:moveTo>
                    <a:pt x="-8953" y="64584"/>
                  </a:moveTo>
                  <a:cubicBezTo>
                    <a:pt x="-8953" y="63853"/>
                    <a:pt x="10794" y="45566"/>
                    <a:pt x="34198" y="24353"/>
                  </a:cubicBezTo>
                  <a:cubicBezTo>
                    <a:pt x="58333" y="3871"/>
                    <a:pt x="76618" y="-8564"/>
                    <a:pt x="75886" y="-2712"/>
                  </a:cubicBezTo>
                  <a:cubicBezTo>
                    <a:pt x="74423" y="8991"/>
                    <a:pt x="-8953" y="74825"/>
                    <a:pt x="-8953" y="645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7" name="Google Shape;1907;p60"/>
            <p:cNvSpPr/>
            <p:nvPr/>
          </p:nvSpPr>
          <p:spPr>
            <a:xfrm rot="10800000" flipH="1">
              <a:off x="7562404" y="3118119"/>
              <a:ext cx="211949" cy="145209"/>
            </a:xfrm>
            <a:custGeom>
              <a:avLst/>
              <a:gdLst/>
              <a:ahLst/>
              <a:cxnLst/>
              <a:rect l="l" t="t" r="r" b="b"/>
              <a:pathLst>
                <a:path w="211949" h="145209" extrusionOk="0">
                  <a:moveTo>
                    <a:pt x="71015" y="130130"/>
                  </a:moveTo>
                  <a:cubicBezTo>
                    <a:pt x="65895" y="124278"/>
                    <a:pt x="51268" y="119158"/>
                    <a:pt x="38103" y="119158"/>
                  </a:cubicBezTo>
                  <a:cubicBezTo>
                    <a:pt x="8117" y="119158"/>
                    <a:pt x="-9436" y="112575"/>
                    <a:pt x="-9436" y="102334"/>
                  </a:cubicBezTo>
                  <a:cubicBezTo>
                    <a:pt x="-9436" y="97213"/>
                    <a:pt x="-6511" y="97213"/>
                    <a:pt x="-660" y="103065"/>
                  </a:cubicBezTo>
                  <a:cubicBezTo>
                    <a:pt x="4460" y="108186"/>
                    <a:pt x="19087" y="111843"/>
                    <a:pt x="32983" y="111843"/>
                  </a:cubicBezTo>
                  <a:lnTo>
                    <a:pt x="57119" y="111843"/>
                  </a:lnTo>
                  <a:lnTo>
                    <a:pt x="41760" y="88436"/>
                  </a:lnTo>
                  <a:lnTo>
                    <a:pt x="25670" y="64297"/>
                  </a:lnTo>
                  <a:lnTo>
                    <a:pt x="46879" y="87704"/>
                  </a:lnTo>
                  <a:cubicBezTo>
                    <a:pt x="63701" y="106723"/>
                    <a:pt x="69552" y="109649"/>
                    <a:pt x="80523" y="103797"/>
                  </a:cubicBezTo>
                  <a:cubicBezTo>
                    <a:pt x="92956" y="96482"/>
                    <a:pt x="92956" y="95019"/>
                    <a:pt x="81985" y="76732"/>
                  </a:cubicBezTo>
                  <a:lnTo>
                    <a:pt x="70283" y="56982"/>
                  </a:lnTo>
                  <a:lnTo>
                    <a:pt x="84911" y="73806"/>
                  </a:lnTo>
                  <a:cubicBezTo>
                    <a:pt x="101732" y="93556"/>
                    <a:pt x="128793" y="89167"/>
                    <a:pt x="113434" y="68686"/>
                  </a:cubicBezTo>
                  <a:cubicBezTo>
                    <a:pt x="104658" y="58445"/>
                    <a:pt x="105389" y="57713"/>
                    <a:pt x="117091" y="67223"/>
                  </a:cubicBezTo>
                  <a:cubicBezTo>
                    <a:pt x="128062" y="76000"/>
                    <a:pt x="132450" y="73806"/>
                    <a:pt x="130256" y="59176"/>
                  </a:cubicBezTo>
                  <a:cubicBezTo>
                    <a:pt x="130256" y="55519"/>
                    <a:pt x="133913" y="54056"/>
                    <a:pt x="139032" y="55519"/>
                  </a:cubicBezTo>
                  <a:cubicBezTo>
                    <a:pt x="144152" y="56250"/>
                    <a:pt x="147809" y="50399"/>
                    <a:pt x="147078" y="40889"/>
                  </a:cubicBezTo>
                  <a:cubicBezTo>
                    <a:pt x="147078" y="29185"/>
                    <a:pt x="149272" y="26260"/>
                    <a:pt x="155123" y="31380"/>
                  </a:cubicBezTo>
                  <a:cubicBezTo>
                    <a:pt x="161705" y="36500"/>
                    <a:pt x="166825" y="35769"/>
                    <a:pt x="172676" y="29185"/>
                  </a:cubicBezTo>
                  <a:cubicBezTo>
                    <a:pt x="177064" y="23334"/>
                    <a:pt x="179258" y="17482"/>
                    <a:pt x="177064" y="16019"/>
                  </a:cubicBezTo>
                  <a:cubicBezTo>
                    <a:pt x="175601" y="13824"/>
                    <a:pt x="181452" y="7972"/>
                    <a:pt x="190229" y="2852"/>
                  </a:cubicBezTo>
                  <a:cubicBezTo>
                    <a:pt x="204856" y="-6657"/>
                    <a:pt x="205587" y="-6657"/>
                    <a:pt x="196811" y="4315"/>
                  </a:cubicBezTo>
                  <a:cubicBezTo>
                    <a:pt x="190960" y="10898"/>
                    <a:pt x="189497" y="20408"/>
                    <a:pt x="192423" y="24797"/>
                  </a:cubicBezTo>
                  <a:cubicBezTo>
                    <a:pt x="195348" y="29917"/>
                    <a:pt x="194617" y="31380"/>
                    <a:pt x="190229" y="29185"/>
                  </a:cubicBezTo>
                  <a:cubicBezTo>
                    <a:pt x="186572" y="26991"/>
                    <a:pt x="174138" y="35037"/>
                    <a:pt x="163168" y="46741"/>
                  </a:cubicBezTo>
                  <a:cubicBezTo>
                    <a:pt x="145615" y="65760"/>
                    <a:pt x="144152" y="70149"/>
                    <a:pt x="152197" y="81121"/>
                  </a:cubicBezTo>
                  <a:cubicBezTo>
                    <a:pt x="161705" y="92093"/>
                    <a:pt x="160974" y="92825"/>
                    <a:pt x="149272" y="83315"/>
                  </a:cubicBezTo>
                  <a:cubicBezTo>
                    <a:pt x="133181" y="70149"/>
                    <a:pt x="124405" y="78195"/>
                    <a:pt x="137570" y="94288"/>
                  </a:cubicBezTo>
                  <a:cubicBezTo>
                    <a:pt x="147078" y="105991"/>
                    <a:pt x="146346" y="105991"/>
                    <a:pt x="130256" y="96482"/>
                  </a:cubicBezTo>
                  <a:cubicBezTo>
                    <a:pt x="117091" y="88436"/>
                    <a:pt x="111972" y="88436"/>
                    <a:pt x="109778" y="95750"/>
                  </a:cubicBezTo>
                  <a:cubicBezTo>
                    <a:pt x="107583" y="100139"/>
                    <a:pt x="102464" y="104528"/>
                    <a:pt x="98076" y="104528"/>
                  </a:cubicBezTo>
                  <a:cubicBezTo>
                    <a:pt x="92956" y="104528"/>
                    <a:pt x="84911" y="107454"/>
                    <a:pt x="79060" y="111112"/>
                  </a:cubicBezTo>
                  <a:cubicBezTo>
                    <a:pt x="70283" y="116964"/>
                    <a:pt x="70283" y="119889"/>
                    <a:pt x="77597" y="129399"/>
                  </a:cubicBezTo>
                  <a:cubicBezTo>
                    <a:pt x="83448" y="135982"/>
                    <a:pt x="85642" y="141102"/>
                    <a:pt x="83448" y="141102"/>
                  </a:cubicBezTo>
                  <a:cubicBezTo>
                    <a:pt x="81985" y="141102"/>
                    <a:pt x="76134" y="135982"/>
                    <a:pt x="71015" y="1301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" name="Google Shape;1908;p60"/>
            <p:cNvSpPr/>
            <p:nvPr/>
          </p:nvSpPr>
          <p:spPr>
            <a:xfrm rot="10800000" flipH="1">
              <a:off x="7745525" y="3118781"/>
              <a:ext cx="19743" cy="21282"/>
            </a:xfrm>
            <a:custGeom>
              <a:avLst/>
              <a:gdLst/>
              <a:ahLst/>
              <a:cxnLst/>
              <a:rect l="l" t="t" r="r" b="b"/>
              <a:pathLst>
                <a:path w="19743" h="21282" extrusionOk="0">
                  <a:moveTo>
                    <a:pt x="-313" y="12625"/>
                  </a:moveTo>
                  <a:cubicBezTo>
                    <a:pt x="-11284" y="8968"/>
                    <a:pt x="-12747" y="-4199"/>
                    <a:pt x="-3239" y="-4199"/>
                  </a:cubicBezTo>
                  <a:cubicBezTo>
                    <a:pt x="418" y="-4199"/>
                    <a:pt x="4806" y="921"/>
                    <a:pt x="7732" y="6773"/>
                  </a:cubicBezTo>
                  <a:cubicBezTo>
                    <a:pt x="9926" y="12625"/>
                    <a:pt x="10657" y="17746"/>
                    <a:pt x="9926" y="17014"/>
                  </a:cubicBezTo>
                  <a:cubicBezTo>
                    <a:pt x="9194" y="17014"/>
                    <a:pt x="4075" y="14820"/>
                    <a:pt x="-313" y="126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" name="Google Shape;1909;p60"/>
            <p:cNvSpPr/>
            <p:nvPr/>
          </p:nvSpPr>
          <p:spPr>
            <a:xfrm rot="10800000" flipH="1">
              <a:off x="8022957" y="3117907"/>
              <a:ext cx="51685" cy="51243"/>
            </a:xfrm>
            <a:custGeom>
              <a:avLst/>
              <a:gdLst/>
              <a:ahLst/>
              <a:cxnLst/>
              <a:rect l="l" t="t" r="r" b="b"/>
              <a:pathLst>
                <a:path w="51685" h="51243" extrusionOk="0">
                  <a:moveTo>
                    <a:pt x="-916" y="35150"/>
                  </a:moveTo>
                  <a:cubicBezTo>
                    <a:pt x="9323" y="23446"/>
                    <a:pt x="10054" y="18326"/>
                    <a:pt x="2741" y="11011"/>
                  </a:cubicBezTo>
                  <a:cubicBezTo>
                    <a:pt x="-3842" y="3696"/>
                    <a:pt x="-3110" y="2965"/>
                    <a:pt x="7129" y="7354"/>
                  </a:cubicBezTo>
                  <a:cubicBezTo>
                    <a:pt x="13711" y="9548"/>
                    <a:pt x="25413" y="7354"/>
                    <a:pt x="32727" y="2233"/>
                  </a:cubicBezTo>
                  <a:cubicBezTo>
                    <a:pt x="43698" y="-6545"/>
                    <a:pt x="44429" y="-6545"/>
                    <a:pt x="36384" y="3696"/>
                  </a:cubicBezTo>
                  <a:cubicBezTo>
                    <a:pt x="31264" y="10280"/>
                    <a:pt x="29070" y="17594"/>
                    <a:pt x="31996" y="19789"/>
                  </a:cubicBezTo>
                  <a:cubicBezTo>
                    <a:pt x="34190" y="22715"/>
                    <a:pt x="31996" y="24909"/>
                    <a:pt x="26876" y="24909"/>
                  </a:cubicBezTo>
                  <a:cubicBezTo>
                    <a:pt x="21756" y="24909"/>
                    <a:pt x="10054" y="30761"/>
                    <a:pt x="2009" y="38076"/>
                  </a:cubicBezTo>
                  <a:cubicBezTo>
                    <a:pt x="-13350" y="50511"/>
                    <a:pt x="-13350" y="50511"/>
                    <a:pt x="-916" y="351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0" name="Google Shape;1910;p60"/>
            <p:cNvSpPr/>
            <p:nvPr/>
          </p:nvSpPr>
          <p:spPr>
            <a:xfrm rot="10800000" flipH="1">
              <a:off x="8501107" y="3118707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167" y="-2886"/>
                  </a:moveTo>
                  <a:cubicBezTo>
                    <a:pt x="-2047" y="-5080"/>
                    <a:pt x="4535" y="-4349"/>
                    <a:pt x="6730" y="-2154"/>
                  </a:cubicBezTo>
                  <a:cubicBezTo>
                    <a:pt x="9655" y="40"/>
                    <a:pt x="5267" y="2235"/>
                    <a:pt x="-2778" y="1503"/>
                  </a:cubicBezTo>
                  <a:cubicBezTo>
                    <a:pt x="-10823" y="1503"/>
                    <a:pt x="-13018" y="-691"/>
                    <a:pt x="-7167" y="-2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1" name="Google Shape;1911;p60"/>
            <p:cNvSpPr/>
            <p:nvPr/>
          </p:nvSpPr>
          <p:spPr>
            <a:xfrm rot="10800000" flipH="1">
              <a:off x="4450409" y="3125137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8399" y="12644"/>
                  </a:moveTo>
                  <a:lnTo>
                    <a:pt x="-5497" y="-4180"/>
                  </a:lnTo>
                  <a:lnTo>
                    <a:pt x="11325" y="9718"/>
                  </a:lnTo>
                  <a:cubicBezTo>
                    <a:pt x="20101" y="17764"/>
                    <a:pt x="27415" y="25079"/>
                    <a:pt x="27415" y="26542"/>
                  </a:cubicBezTo>
                  <a:cubicBezTo>
                    <a:pt x="27415" y="32394"/>
                    <a:pt x="21564" y="28005"/>
                    <a:pt x="8399" y="126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2" name="Google Shape;1912;p60"/>
            <p:cNvSpPr/>
            <p:nvPr/>
          </p:nvSpPr>
          <p:spPr>
            <a:xfrm rot="10800000" flipH="1">
              <a:off x="7345537" y="312602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5745" y="-2875"/>
                  </a:moveTo>
                  <a:cubicBezTo>
                    <a:pt x="-625" y="-5069"/>
                    <a:pt x="5957" y="-4338"/>
                    <a:pt x="8152" y="-2143"/>
                  </a:cubicBezTo>
                  <a:cubicBezTo>
                    <a:pt x="11077" y="51"/>
                    <a:pt x="6689" y="2246"/>
                    <a:pt x="-1356" y="1514"/>
                  </a:cubicBezTo>
                  <a:cubicBezTo>
                    <a:pt x="-9401" y="1514"/>
                    <a:pt x="-11596" y="-680"/>
                    <a:pt x="-5745" y="-28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3" name="Google Shape;1913;p60"/>
            <p:cNvSpPr/>
            <p:nvPr/>
          </p:nvSpPr>
          <p:spPr>
            <a:xfrm rot="10800000" flipH="1">
              <a:off x="7427100" y="3125388"/>
              <a:ext cx="47539" cy="47592"/>
            </a:xfrm>
            <a:custGeom>
              <a:avLst/>
              <a:gdLst/>
              <a:ahLst/>
              <a:cxnLst/>
              <a:rect l="l" t="t" r="r" b="b"/>
              <a:pathLst>
                <a:path w="47539" h="47592" extrusionOk="0">
                  <a:moveTo>
                    <a:pt x="12041" y="19970"/>
                  </a:moveTo>
                  <a:lnTo>
                    <a:pt x="-9169" y="-4169"/>
                  </a:lnTo>
                  <a:lnTo>
                    <a:pt x="14967" y="17044"/>
                  </a:lnTo>
                  <a:cubicBezTo>
                    <a:pt x="27400" y="29479"/>
                    <a:pt x="38371" y="39720"/>
                    <a:pt x="38371" y="41183"/>
                  </a:cubicBezTo>
                  <a:cubicBezTo>
                    <a:pt x="38371" y="47035"/>
                    <a:pt x="32520" y="41914"/>
                    <a:pt x="12041" y="199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4" name="Google Shape;1914;p60"/>
            <p:cNvSpPr/>
            <p:nvPr/>
          </p:nvSpPr>
          <p:spPr>
            <a:xfrm rot="10800000" flipH="1">
              <a:off x="7511240" y="3125434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706" y="5289"/>
                  </a:moveTo>
                  <a:cubicBezTo>
                    <a:pt x="-12214" y="-6415"/>
                    <a:pt x="-11483" y="-7147"/>
                    <a:pt x="219" y="2363"/>
                  </a:cubicBezTo>
                  <a:cubicBezTo>
                    <a:pt x="11921" y="11872"/>
                    <a:pt x="15578" y="17724"/>
                    <a:pt x="9727" y="17724"/>
                  </a:cubicBezTo>
                  <a:cubicBezTo>
                    <a:pt x="8264" y="17724"/>
                    <a:pt x="2413" y="11872"/>
                    <a:pt x="-2706" y="52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5" name="Google Shape;1915;p60"/>
            <p:cNvSpPr/>
            <p:nvPr/>
          </p:nvSpPr>
          <p:spPr>
            <a:xfrm rot="10800000" flipH="1">
              <a:off x="7679456" y="3125434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913" y="5289"/>
                  </a:moveTo>
                  <a:cubicBezTo>
                    <a:pt x="-12421" y="-6415"/>
                    <a:pt x="-11690" y="-7147"/>
                    <a:pt x="12" y="2363"/>
                  </a:cubicBezTo>
                  <a:cubicBezTo>
                    <a:pt x="11714" y="11872"/>
                    <a:pt x="15371" y="17724"/>
                    <a:pt x="9520" y="17724"/>
                  </a:cubicBezTo>
                  <a:cubicBezTo>
                    <a:pt x="8057" y="17724"/>
                    <a:pt x="2206" y="11872"/>
                    <a:pt x="-2913" y="52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" name="Google Shape;1916;p60"/>
            <p:cNvSpPr/>
            <p:nvPr/>
          </p:nvSpPr>
          <p:spPr>
            <a:xfrm rot="10800000" flipH="1">
              <a:off x="7931016" y="3128360"/>
              <a:ext cx="23403" cy="23407"/>
            </a:xfrm>
            <a:custGeom>
              <a:avLst/>
              <a:gdLst/>
              <a:ahLst/>
              <a:cxnLst/>
              <a:rect l="l" t="t" r="r" b="b"/>
              <a:pathLst>
                <a:path w="23403" h="23407" extrusionOk="0">
                  <a:moveTo>
                    <a:pt x="-9774" y="7521"/>
                  </a:moveTo>
                  <a:cubicBezTo>
                    <a:pt x="-9774" y="937"/>
                    <a:pt x="-4654" y="-4183"/>
                    <a:pt x="1928" y="-4183"/>
                  </a:cubicBezTo>
                  <a:cubicBezTo>
                    <a:pt x="8510" y="-4183"/>
                    <a:pt x="13630" y="937"/>
                    <a:pt x="13630" y="7521"/>
                  </a:cubicBezTo>
                  <a:cubicBezTo>
                    <a:pt x="13630" y="14104"/>
                    <a:pt x="8510" y="19224"/>
                    <a:pt x="1928" y="19224"/>
                  </a:cubicBezTo>
                  <a:cubicBezTo>
                    <a:pt x="-4654" y="19224"/>
                    <a:pt x="-9774" y="14104"/>
                    <a:pt x="-9774" y="75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7" name="Google Shape;1917;p60"/>
            <p:cNvSpPr/>
            <p:nvPr/>
          </p:nvSpPr>
          <p:spPr>
            <a:xfrm rot="10800000" flipH="1">
              <a:off x="8269866" y="3129487"/>
              <a:ext cx="108019" cy="94696"/>
            </a:xfrm>
            <a:custGeom>
              <a:avLst/>
              <a:gdLst/>
              <a:ahLst/>
              <a:cxnLst/>
              <a:rect l="l" t="t" r="r" b="b"/>
              <a:pathLst>
                <a:path w="108019" h="94696" extrusionOk="0">
                  <a:moveTo>
                    <a:pt x="5623" y="67558"/>
                  </a:moveTo>
                  <a:cubicBezTo>
                    <a:pt x="18788" y="50002"/>
                    <a:pt x="31221" y="36104"/>
                    <a:pt x="33415" y="36104"/>
                  </a:cubicBezTo>
                  <a:cubicBezTo>
                    <a:pt x="36341" y="36104"/>
                    <a:pt x="32684" y="41956"/>
                    <a:pt x="26101" y="49271"/>
                  </a:cubicBezTo>
                  <a:cubicBezTo>
                    <a:pt x="18788" y="56585"/>
                    <a:pt x="13668" y="66095"/>
                    <a:pt x="13668" y="69021"/>
                  </a:cubicBezTo>
                  <a:cubicBezTo>
                    <a:pt x="13668" y="72678"/>
                    <a:pt x="32684" y="58048"/>
                    <a:pt x="56088" y="36104"/>
                  </a:cubicBezTo>
                  <a:lnTo>
                    <a:pt x="97776" y="-4128"/>
                  </a:lnTo>
                  <a:lnTo>
                    <a:pt x="54625" y="41224"/>
                  </a:lnTo>
                  <a:cubicBezTo>
                    <a:pt x="30490" y="66095"/>
                    <a:pt x="9280" y="85113"/>
                    <a:pt x="7086" y="83650"/>
                  </a:cubicBezTo>
                  <a:cubicBezTo>
                    <a:pt x="5623" y="81456"/>
                    <a:pt x="-959" y="84382"/>
                    <a:pt x="-7542" y="89502"/>
                  </a:cubicBezTo>
                  <a:cubicBezTo>
                    <a:pt x="-14124" y="93891"/>
                    <a:pt x="-8273" y="84382"/>
                    <a:pt x="5623" y="675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8" name="Google Shape;1918;p60"/>
            <p:cNvSpPr/>
            <p:nvPr/>
          </p:nvSpPr>
          <p:spPr>
            <a:xfrm rot="10800000" flipH="1">
              <a:off x="8531371" y="3126897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8215" y="-3102"/>
                  </a:moveTo>
                  <a:cubicBezTo>
                    <a:pt x="-3826" y="-4565"/>
                    <a:pt x="4950" y="-4565"/>
                    <a:pt x="10070" y="-3102"/>
                  </a:cubicBezTo>
                  <a:cubicBezTo>
                    <a:pt x="14458" y="-908"/>
                    <a:pt x="10801" y="555"/>
                    <a:pt x="562" y="555"/>
                  </a:cubicBezTo>
                  <a:cubicBezTo>
                    <a:pt x="-9677" y="555"/>
                    <a:pt x="-13334" y="-908"/>
                    <a:pt x="-8215" y="-31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9" name="Google Shape;1919;p60"/>
            <p:cNvSpPr/>
            <p:nvPr/>
          </p:nvSpPr>
          <p:spPr>
            <a:xfrm rot="10800000" flipH="1">
              <a:off x="8565803" y="3127628"/>
              <a:ext cx="128426" cy="18378"/>
            </a:xfrm>
            <a:custGeom>
              <a:avLst/>
              <a:gdLst/>
              <a:ahLst/>
              <a:cxnLst/>
              <a:rect l="l" t="t" r="r" b="b"/>
              <a:pathLst>
                <a:path w="128426" h="18378" extrusionOk="0">
                  <a:moveTo>
                    <a:pt x="20875" y="11265"/>
                  </a:moveTo>
                  <a:cubicBezTo>
                    <a:pt x="9173" y="9070"/>
                    <a:pt x="-3992" y="4681"/>
                    <a:pt x="-8380" y="292"/>
                  </a:cubicBezTo>
                  <a:cubicBezTo>
                    <a:pt x="-13500" y="-4828"/>
                    <a:pt x="-9843" y="-5559"/>
                    <a:pt x="2591" y="-1902"/>
                  </a:cubicBezTo>
                  <a:cubicBezTo>
                    <a:pt x="12099" y="1024"/>
                    <a:pt x="45010" y="6144"/>
                    <a:pt x="75728" y="9070"/>
                  </a:cubicBezTo>
                  <a:cubicBezTo>
                    <a:pt x="129850" y="14191"/>
                    <a:pt x="129850" y="14191"/>
                    <a:pt x="86699" y="14191"/>
                  </a:cubicBezTo>
                  <a:cubicBezTo>
                    <a:pt x="62563" y="14191"/>
                    <a:pt x="33308" y="12728"/>
                    <a:pt x="20875" y="112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0" name="Google Shape;1920;p60"/>
            <p:cNvSpPr/>
            <p:nvPr/>
          </p:nvSpPr>
          <p:spPr>
            <a:xfrm rot="10800000" flipH="1">
              <a:off x="3444802" y="3132749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2298" y="5300"/>
                  </a:moveTo>
                  <a:cubicBezTo>
                    <a:pt x="-7210" y="-6404"/>
                    <a:pt x="-6479" y="-7136"/>
                    <a:pt x="5223" y="2374"/>
                  </a:cubicBezTo>
                  <a:cubicBezTo>
                    <a:pt x="16925" y="11883"/>
                    <a:pt x="20582" y="17735"/>
                    <a:pt x="14731" y="17735"/>
                  </a:cubicBezTo>
                  <a:cubicBezTo>
                    <a:pt x="13268" y="17735"/>
                    <a:pt x="7417" y="11883"/>
                    <a:pt x="2298" y="53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1" name="Google Shape;1921;p60"/>
            <p:cNvSpPr/>
            <p:nvPr/>
          </p:nvSpPr>
          <p:spPr>
            <a:xfrm rot="10800000" flipH="1">
              <a:off x="4263941" y="3132749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1290" y="5300"/>
                  </a:moveTo>
                  <a:cubicBezTo>
                    <a:pt x="-8218" y="-6404"/>
                    <a:pt x="-7487" y="-7136"/>
                    <a:pt x="4215" y="2374"/>
                  </a:cubicBezTo>
                  <a:cubicBezTo>
                    <a:pt x="15917" y="11883"/>
                    <a:pt x="19574" y="17735"/>
                    <a:pt x="13723" y="17735"/>
                  </a:cubicBezTo>
                  <a:cubicBezTo>
                    <a:pt x="12260" y="17735"/>
                    <a:pt x="6409" y="11883"/>
                    <a:pt x="1290" y="53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" name="Google Shape;1922;p60"/>
            <p:cNvSpPr/>
            <p:nvPr/>
          </p:nvSpPr>
          <p:spPr>
            <a:xfrm rot="10800000" flipH="1">
              <a:off x="5708371" y="3132703"/>
              <a:ext cx="47539" cy="47592"/>
            </a:xfrm>
            <a:custGeom>
              <a:avLst/>
              <a:gdLst/>
              <a:ahLst/>
              <a:cxnLst/>
              <a:rect l="l" t="t" r="r" b="b"/>
              <a:pathLst>
                <a:path w="47539" h="47592" extrusionOk="0">
                  <a:moveTo>
                    <a:pt x="14156" y="19981"/>
                  </a:moveTo>
                  <a:lnTo>
                    <a:pt x="-7054" y="-4158"/>
                  </a:lnTo>
                  <a:lnTo>
                    <a:pt x="17082" y="17055"/>
                  </a:lnTo>
                  <a:cubicBezTo>
                    <a:pt x="29515" y="29490"/>
                    <a:pt x="40486" y="39731"/>
                    <a:pt x="40486" y="41194"/>
                  </a:cubicBezTo>
                  <a:cubicBezTo>
                    <a:pt x="40486" y="47046"/>
                    <a:pt x="34635" y="41925"/>
                    <a:pt x="14156" y="199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" name="Google Shape;1923;p60"/>
            <p:cNvSpPr/>
            <p:nvPr/>
          </p:nvSpPr>
          <p:spPr>
            <a:xfrm rot="10800000" flipH="1">
              <a:off x="5788401" y="3136488"/>
              <a:ext cx="86087" cy="142557"/>
            </a:xfrm>
            <a:custGeom>
              <a:avLst/>
              <a:gdLst/>
              <a:ahLst/>
              <a:cxnLst/>
              <a:rect l="l" t="t" r="r" b="b"/>
              <a:pathLst>
                <a:path w="86087" h="142557" extrusionOk="0">
                  <a:moveTo>
                    <a:pt x="51756" y="125391"/>
                  </a:moveTo>
                  <a:cubicBezTo>
                    <a:pt x="48830" y="114419"/>
                    <a:pt x="32740" y="93206"/>
                    <a:pt x="15919" y="78576"/>
                  </a:cubicBezTo>
                  <a:cubicBezTo>
                    <a:pt x="-1634" y="62484"/>
                    <a:pt x="-6023" y="56632"/>
                    <a:pt x="6411" y="63947"/>
                  </a:cubicBezTo>
                  <a:cubicBezTo>
                    <a:pt x="30546" y="79308"/>
                    <a:pt x="30546" y="77845"/>
                    <a:pt x="7874" y="32493"/>
                  </a:cubicBezTo>
                  <a:cubicBezTo>
                    <a:pt x="-2366" y="12011"/>
                    <a:pt x="-8948" y="-4081"/>
                    <a:pt x="-6754" y="-4081"/>
                  </a:cubicBezTo>
                  <a:cubicBezTo>
                    <a:pt x="-172" y="-4081"/>
                    <a:pt x="34203" y="69799"/>
                    <a:pt x="29815" y="76382"/>
                  </a:cubicBezTo>
                  <a:cubicBezTo>
                    <a:pt x="27621" y="79308"/>
                    <a:pt x="28352" y="83697"/>
                    <a:pt x="31277" y="85160"/>
                  </a:cubicBezTo>
                  <a:cubicBezTo>
                    <a:pt x="34934" y="86623"/>
                    <a:pt x="48830" y="100521"/>
                    <a:pt x="62727" y="116614"/>
                  </a:cubicBezTo>
                  <a:cubicBezTo>
                    <a:pt x="76623" y="131975"/>
                    <a:pt x="83205" y="141484"/>
                    <a:pt x="75891" y="136364"/>
                  </a:cubicBezTo>
                  <a:cubicBezTo>
                    <a:pt x="66383" y="129049"/>
                    <a:pt x="63458" y="129049"/>
                    <a:pt x="60532" y="136364"/>
                  </a:cubicBezTo>
                  <a:cubicBezTo>
                    <a:pt x="59070" y="141484"/>
                    <a:pt x="54681" y="137095"/>
                    <a:pt x="51756" y="1253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4" name="Google Shape;1924;p60"/>
            <p:cNvSpPr/>
            <p:nvPr/>
          </p:nvSpPr>
          <p:spPr>
            <a:xfrm rot="10800000" flipH="1">
              <a:off x="8720520" y="3133337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437" y="-2864"/>
                  </a:moveTo>
                  <a:cubicBezTo>
                    <a:pt x="-2317" y="-5058"/>
                    <a:pt x="4265" y="-4327"/>
                    <a:pt x="6460" y="-2132"/>
                  </a:cubicBezTo>
                  <a:cubicBezTo>
                    <a:pt x="9385" y="62"/>
                    <a:pt x="4997" y="2257"/>
                    <a:pt x="-3048" y="1525"/>
                  </a:cubicBezTo>
                  <a:cubicBezTo>
                    <a:pt x="-11093" y="1525"/>
                    <a:pt x="-13288" y="-669"/>
                    <a:pt x="-7437" y="-28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5" name="Google Shape;1925;p60"/>
            <p:cNvSpPr/>
            <p:nvPr/>
          </p:nvSpPr>
          <p:spPr>
            <a:xfrm rot="10800000" flipH="1">
              <a:off x="4076445" y="3140885"/>
              <a:ext cx="33841" cy="21123"/>
            </a:xfrm>
            <a:custGeom>
              <a:avLst/>
              <a:gdLst/>
              <a:ahLst/>
              <a:cxnLst/>
              <a:rect l="l" t="t" r="r" b="b"/>
              <a:pathLst>
                <a:path w="33841" h="21123" extrusionOk="0">
                  <a:moveTo>
                    <a:pt x="6897" y="6806"/>
                  </a:moveTo>
                  <a:cubicBezTo>
                    <a:pt x="-3343" y="955"/>
                    <a:pt x="-7731" y="-3434"/>
                    <a:pt x="-3343" y="-4166"/>
                  </a:cubicBezTo>
                  <a:cubicBezTo>
                    <a:pt x="314" y="-4166"/>
                    <a:pt x="10553" y="955"/>
                    <a:pt x="18598" y="6806"/>
                  </a:cubicBezTo>
                  <a:cubicBezTo>
                    <a:pt x="36151" y="19973"/>
                    <a:pt x="30300" y="20705"/>
                    <a:pt x="6897" y="68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6" name="Google Shape;1926;p60"/>
            <p:cNvSpPr/>
            <p:nvPr/>
          </p:nvSpPr>
          <p:spPr>
            <a:xfrm rot="10800000" flipH="1">
              <a:off x="5997296" y="3140063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843" y="5311"/>
                  </a:moveTo>
                  <a:cubicBezTo>
                    <a:pt x="-10351" y="-6393"/>
                    <a:pt x="-9620" y="-7125"/>
                    <a:pt x="2082" y="2385"/>
                  </a:cubicBezTo>
                  <a:cubicBezTo>
                    <a:pt x="13784" y="11894"/>
                    <a:pt x="17441" y="17746"/>
                    <a:pt x="11590" y="17746"/>
                  </a:cubicBezTo>
                  <a:cubicBezTo>
                    <a:pt x="10127" y="17746"/>
                    <a:pt x="4276" y="11894"/>
                    <a:pt x="-843" y="5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" name="Google Shape;1927;p60"/>
            <p:cNvSpPr/>
            <p:nvPr/>
          </p:nvSpPr>
          <p:spPr>
            <a:xfrm rot="10800000" flipH="1">
              <a:off x="6338126" y="3142710"/>
              <a:ext cx="43328" cy="54727"/>
            </a:xfrm>
            <a:custGeom>
              <a:avLst/>
              <a:gdLst/>
              <a:ahLst/>
              <a:cxnLst/>
              <a:rect l="l" t="t" r="r" b="b"/>
              <a:pathLst>
                <a:path w="43328" h="54727" extrusionOk="0">
                  <a:moveTo>
                    <a:pt x="1640" y="26171"/>
                  </a:moveTo>
                  <a:cubicBezTo>
                    <a:pt x="14805" y="-894"/>
                    <a:pt x="42597" y="-16255"/>
                    <a:pt x="33820" y="7884"/>
                  </a:cubicBezTo>
                  <a:cubicBezTo>
                    <a:pt x="30895" y="15199"/>
                    <a:pt x="27969" y="15199"/>
                    <a:pt x="24312" y="9347"/>
                  </a:cubicBezTo>
                  <a:cubicBezTo>
                    <a:pt x="21387" y="4226"/>
                    <a:pt x="15536" y="9347"/>
                    <a:pt x="9685" y="23976"/>
                  </a:cubicBezTo>
                  <a:cubicBezTo>
                    <a:pt x="4565" y="36412"/>
                    <a:pt x="-2748" y="48115"/>
                    <a:pt x="-6405" y="50310"/>
                  </a:cubicBezTo>
                  <a:cubicBezTo>
                    <a:pt x="-10062" y="52504"/>
                    <a:pt x="-6405" y="41532"/>
                    <a:pt x="1640" y="261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8" name="Google Shape;1928;p60"/>
            <p:cNvSpPr/>
            <p:nvPr/>
          </p:nvSpPr>
          <p:spPr>
            <a:xfrm rot="10800000" flipH="1">
              <a:off x="7162694" y="314065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5520" y="-2853"/>
                  </a:moveTo>
                  <a:cubicBezTo>
                    <a:pt x="-400" y="-5047"/>
                    <a:pt x="6182" y="-4316"/>
                    <a:pt x="8377" y="-2121"/>
                  </a:cubicBezTo>
                  <a:cubicBezTo>
                    <a:pt x="11302" y="73"/>
                    <a:pt x="6914" y="2268"/>
                    <a:pt x="-1131" y="1536"/>
                  </a:cubicBezTo>
                  <a:cubicBezTo>
                    <a:pt x="-9176" y="1536"/>
                    <a:pt x="-11371" y="-658"/>
                    <a:pt x="-5520" y="-28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9" name="Google Shape;1929;p60"/>
            <p:cNvSpPr/>
            <p:nvPr/>
          </p:nvSpPr>
          <p:spPr>
            <a:xfrm rot="10800000" flipH="1">
              <a:off x="8126564" y="3140063"/>
              <a:ext cx="34564" cy="36574"/>
            </a:xfrm>
            <a:custGeom>
              <a:avLst/>
              <a:gdLst/>
              <a:ahLst/>
              <a:cxnLst/>
              <a:rect l="l" t="t" r="r" b="b"/>
              <a:pathLst>
                <a:path w="34564" h="36574" extrusionOk="0">
                  <a:moveTo>
                    <a:pt x="3604" y="14132"/>
                  </a:moveTo>
                  <a:cubicBezTo>
                    <a:pt x="13112" y="3891"/>
                    <a:pt x="22620" y="-4156"/>
                    <a:pt x="24082" y="-4156"/>
                  </a:cubicBezTo>
                  <a:cubicBezTo>
                    <a:pt x="26276" y="-4156"/>
                    <a:pt x="20425" y="3891"/>
                    <a:pt x="10918" y="14132"/>
                  </a:cubicBezTo>
                  <a:cubicBezTo>
                    <a:pt x="1410" y="24372"/>
                    <a:pt x="-8098" y="32419"/>
                    <a:pt x="-9561" y="32419"/>
                  </a:cubicBezTo>
                  <a:cubicBezTo>
                    <a:pt x="-11755" y="32419"/>
                    <a:pt x="-5904" y="24372"/>
                    <a:pt x="3604" y="14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" name="Google Shape;1930;p60"/>
            <p:cNvSpPr/>
            <p:nvPr/>
          </p:nvSpPr>
          <p:spPr>
            <a:xfrm rot="10800000" flipH="1">
              <a:off x="8628828" y="3141526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7059" y="-3080"/>
                  </a:moveTo>
                  <a:cubicBezTo>
                    <a:pt x="-477" y="-4543"/>
                    <a:pt x="9762" y="-4543"/>
                    <a:pt x="14882" y="-3080"/>
                  </a:cubicBezTo>
                  <a:cubicBezTo>
                    <a:pt x="19270" y="-886"/>
                    <a:pt x="14150" y="577"/>
                    <a:pt x="1717" y="577"/>
                  </a:cubicBezTo>
                  <a:cubicBezTo>
                    <a:pt x="-9985" y="577"/>
                    <a:pt x="-14373" y="-886"/>
                    <a:pt x="-7059" y="-30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p60"/>
            <p:cNvSpPr/>
            <p:nvPr/>
          </p:nvSpPr>
          <p:spPr>
            <a:xfrm rot="10800000" flipH="1">
              <a:off x="6101320" y="3147378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1874" y="3154"/>
                  </a:moveTo>
                  <a:cubicBezTo>
                    <a:pt x="-7725" y="-504"/>
                    <a:pt x="-9187" y="-4161"/>
                    <a:pt x="-5531" y="-4161"/>
                  </a:cubicBezTo>
                  <a:cubicBezTo>
                    <a:pt x="-1142" y="-4161"/>
                    <a:pt x="6903" y="-504"/>
                    <a:pt x="12754" y="3154"/>
                  </a:cubicBezTo>
                  <a:cubicBezTo>
                    <a:pt x="18605" y="6811"/>
                    <a:pt x="20799" y="10469"/>
                    <a:pt x="16411" y="10469"/>
                  </a:cubicBezTo>
                  <a:cubicBezTo>
                    <a:pt x="12754" y="10469"/>
                    <a:pt x="3977" y="6811"/>
                    <a:pt x="-1874" y="31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2" name="Google Shape;1932;p60"/>
            <p:cNvSpPr/>
            <p:nvPr/>
          </p:nvSpPr>
          <p:spPr>
            <a:xfrm rot="10800000" flipH="1">
              <a:off x="7189403" y="3147191"/>
              <a:ext cx="19012" cy="11626"/>
            </a:xfrm>
            <a:custGeom>
              <a:avLst/>
              <a:gdLst/>
              <a:ahLst/>
              <a:cxnLst/>
              <a:rect l="l" t="t" r="r" b="b"/>
              <a:pathLst>
                <a:path w="19012" h="11626" extrusionOk="0">
                  <a:moveTo>
                    <a:pt x="-8859" y="4350"/>
                  </a:moveTo>
                  <a:cubicBezTo>
                    <a:pt x="-8859" y="2887"/>
                    <a:pt x="-3739" y="-771"/>
                    <a:pt x="2843" y="-2965"/>
                  </a:cubicBezTo>
                  <a:cubicBezTo>
                    <a:pt x="8694" y="-5160"/>
                    <a:pt x="11620" y="-4428"/>
                    <a:pt x="9426" y="-39"/>
                  </a:cubicBezTo>
                  <a:cubicBezTo>
                    <a:pt x="5037" y="7276"/>
                    <a:pt x="-8859" y="10201"/>
                    <a:pt x="-8859" y="43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3" name="Google Shape;1933;p60"/>
            <p:cNvSpPr/>
            <p:nvPr/>
          </p:nvSpPr>
          <p:spPr>
            <a:xfrm rot="10800000" flipH="1">
              <a:off x="7880526" y="3149766"/>
              <a:ext cx="40084" cy="47944"/>
            </a:xfrm>
            <a:custGeom>
              <a:avLst/>
              <a:gdLst/>
              <a:ahLst/>
              <a:cxnLst/>
              <a:rect l="l" t="t" r="r" b="b"/>
              <a:pathLst>
                <a:path w="40084" h="47944" extrusionOk="0">
                  <a:moveTo>
                    <a:pt x="-3846" y="29375"/>
                  </a:moveTo>
                  <a:cubicBezTo>
                    <a:pt x="542" y="19135"/>
                    <a:pt x="11513" y="6699"/>
                    <a:pt x="19558" y="1579"/>
                  </a:cubicBezTo>
                  <a:cubicBezTo>
                    <a:pt x="32722" y="-6467"/>
                    <a:pt x="33454" y="-6467"/>
                    <a:pt x="23946" y="4505"/>
                  </a:cubicBezTo>
                  <a:cubicBezTo>
                    <a:pt x="15901" y="14746"/>
                    <a:pt x="15901" y="19135"/>
                    <a:pt x="23946" y="30107"/>
                  </a:cubicBezTo>
                  <a:cubicBezTo>
                    <a:pt x="31991" y="40348"/>
                    <a:pt x="31991" y="41079"/>
                    <a:pt x="23215" y="33764"/>
                  </a:cubicBezTo>
                  <a:cubicBezTo>
                    <a:pt x="15169" y="26449"/>
                    <a:pt x="10781" y="26449"/>
                    <a:pt x="542" y="35959"/>
                  </a:cubicBezTo>
                  <a:cubicBezTo>
                    <a:pt x="-11891" y="47662"/>
                    <a:pt x="-12623" y="46931"/>
                    <a:pt x="-3846" y="293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4" name="Google Shape;1934;p60"/>
            <p:cNvSpPr/>
            <p:nvPr/>
          </p:nvSpPr>
          <p:spPr>
            <a:xfrm rot="10800000" flipH="1">
              <a:off x="8689991" y="3149383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6137" y="-3069"/>
                  </a:moveTo>
                  <a:cubicBezTo>
                    <a:pt x="2640" y="-4532"/>
                    <a:pt x="15805" y="-4532"/>
                    <a:pt x="23118" y="-3069"/>
                  </a:cubicBezTo>
                  <a:cubicBezTo>
                    <a:pt x="29701" y="-874"/>
                    <a:pt x="22387" y="589"/>
                    <a:pt x="6297" y="-143"/>
                  </a:cubicBezTo>
                  <a:cubicBezTo>
                    <a:pt x="-9793" y="-143"/>
                    <a:pt x="-15644" y="-1606"/>
                    <a:pt x="-6137" y="-30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5" name="Google Shape;1935;p60"/>
            <p:cNvSpPr/>
            <p:nvPr/>
          </p:nvSpPr>
          <p:spPr>
            <a:xfrm rot="10800000" flipH="1">
              <a:off x="3134768" y="3154693"/>
              <a:ext cx="66766" cy="25326"/>
            </a:xfrm>
            <a:custGeom>
              <a:avLst/>
              <a:gdLst/>
              <a:ahLst/>
              <a:cxnLst/>
              <a:rect l="l" t="t" r="r" b="b"/>
              <a:pathLst>
                <a:path w="66766" h="25326" extrusionOk="0">
                  <a:moveTo>
                    <a:pt x="15748" y="5823"/>
                  </a:moveTo>
                  <a:cubicBezTo>
                    <a:pt x="36957" y="-5149"/>
                    <a:pt x="46465" y="-6612"/>
                    <a:pt x="55973" y="-760"/>
                  </a:cubicBezTo>
                  <a:cubicBezTo>
                    <a:pt x="66212" y="5823"/>
                    <a:pt x="65481" y="6555"/>
                    <a:pt x="50853" y="2166"/>
                  </a:cubicBezTo>
                  <a:cubicBezTo>
                    <a:pt x="37689" y="-760"/>
                    <a:pt x="34763" y="-28"/>
                    <a:pt x="39151" y="7286"/>
                  </a:cubicBezTo>
                  <a:cubicBezTo>
                    <a:pt x="43540" y="13870"/>
                    <a:pt x="41346" y="15333"/>
                    <a:pt x="33300" y="11675"/>
                  </a:cubicBezTo>
                  <a:cubicBezTo>
                    <a:pt x="25987" y="9481"/>
                    <a:pt x="20867" y="10212"/>
                    <a:pt x="20867" y="13870"/>
                  </a:cubicBezTo>
                  <a:cubicBezTo>
                    <a:pt x="20867" y="18259"/>
                    <a:pt x="13553" y="21185"/>
                    <a:pt x="4777" y="21185"/>
                  </a:cubicBezTo>
                  <a:cubicBezTo>
                    <a:pt x="-9119" y="20453"/>
                    <a:pt x="-6925" y="18259"/>
                    <a:pt x="15748" y="58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" name="Google Shape;1936;p60"/>
            <p:cNvSpPr/>
            <p:nvPr/>
          </p:nvSpPr>
          <p:spPr>
            <a:xfrm rot="10800000" flipH="1">
              <a:off x="4318761" y="3154840"/>
              <a:ext cx="62166" cy="62029"/>
            </a:xfrm>
            <a:custGeom>
              <a:avLst/>
              <a:gdLst/>
              <a:ahLst/>
              <a:cxnLst/>
              <a:rect l="l" t="t" r="r" b="b"/>
              <a:pathLst>
                <a:path w="62166" h="62029" extrusionOk="0">
                  <a:moveTo>
                    <a:pt x="23902" y="27340"/>
                  </a:moveTo>
                  <a:lnTo>
                    <a:pt x="-5353" y="-4114"/>
                  </a:lnTo>
                  <a:lnTo>
                    <a:pt x="26096" y="25145"/>
                  </a:lnTo>
                  <a:cubicBezTo>
                    <a:pt x="42918" y="40506"/>
                    <a:pt x="56814" y="54405"/>
                    <a:pt x="56814" y="55868"/>
                  </a:cubicBezTo>
                  <a:cubicBezTo>
                    <a:pt x="56814" y="61719"/>
                    <a:pt x="50232" y="55868"/>
                    <a:pt x="23902" y="273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p60"/>
            <p:cNvSpPr/>
            <p:nvPr/>
          </p:nvSpPr>
          <p:spPr>
            <a:xfrm rot="10800000" flipH="1">
              <a:off x="5897428" y="3154693"/>
              <a:ext cx="24142" cy="43889"/>
            </a:xfrm>
            <a:custGeom>
              <a:avLst/>
              <a:gdLst/>
              <a:ahLst/>
              <a:cxnLst/>
              <a:rect l="l" t="t" r="r" b="b"/>
              <a:pathLst>
                <a:path w="24142" h="43889" extrusionOk="0">
                  <a:moveTo>
                    <a:pt x="1142" y="17817"/>
                  </a:moveTo>
                  <a:cubicBezTo>
                    <a:pt x="-5440" y="6113"/>
                    <a:pt x="-8366" y="-4128"/>
                    <a:pt x="-6903" y="-4128"/>
                  </a:cubicBezTo>
                  <a:cubicBezTo>
                    <a:pt x="-4709" y="-4128"/>
                    <a:pt x="1874" y="6113"/>
                    <a:pt x="8456" y="17817"/>
                  </a:cubicBezTo>
                  <a:cubicBezTo>
                    <a:pt x="15038" y="30252"/>
                    <a:pt x="17964" y="39761"/>
                    <a:pt x="16501" y="39761"/>
                  </a:cubicBezTo>
                  <a:cubicBezTo>
                    <a:pt x="14307" y="39761"/>
                    <a:pt x="7725" y="30252"/>
                    <a:pt x="1142" y="178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" name="Google Shape;1938;p60"/>
            <p:cNvSpPr/>
            <p:nvPr/>
          </p:nvSpPr>
          <p:spPr>
            <a:xfrm rot="10800000" flipH="1">
              <a:off x="7478296" y="3154693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4673" y="12688"/>
                  </a:moveTo>
                  <a:lnTo>
                    <a:pt x="-9223" y="-4136"/>
                  </a:lnTo>
                  <a:lnTo>
                    <a:pt x="7599" y="9762"/>
                  </a:lnTo>
                  <a:cubicBezTo>
                    <a:pt x="22958" y="22929"/>
                    <a:pt x="27346" y="28781"/>
                    <a:pt x="21495" y="28781"/>
                  </a:cubicBezTo>
                  <a:cubicBezTo>
                    <a:pt x="20032" y="28781"/>
                    <a:pt x="12718" y="21466"/>
                    <a:pt x="4673" y="126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9" name="Google Shape;1939;p60"/>
            <p:cNvSpPr/>
            <p:nvPr/>
          </p:nvSpPr>
          <p:spPr>
            <a:xfrm rot="10800000" flipH="1">
              <a:off x="7961002" y="3151767"/>
              <a:ext cx="79719" cy="79731"/>
            </a:xfrm>
            <a:custGeom>
              <a:avLst/>
              <a:gdLst/>
              <a:ahLst/>
              <a:cxnLst/>
              <a:rect l="l" t="t" r="r" b="b"/>
              <a:pathLst>
                <a:path w="79719" h="79731" extrusionOk="0">
                  <a:moveTo>
                    <a:pt x="3319" y="59534"/>
                  </a:moveTo>
                  <a:cubicBezTo>
                    <a:pt x="11364" y="50756"/>
                    <a:pt x="15021" y="40515"/>
                    <a:pt x="11364" y="35395"/>
                  </a:cubicBezTo>
                  <a:cubicBezTo>
                    <a:pt x="7707" y="29543"/>
                    <a:pt x="9170" y="28080"/>
                    <a:pt x="15021" y="32469"/>
                  </a:cubicBezTo>
                  <a:cubicBezTo>
                    <a:pt x="20872" y="35395"/>
                    <a:pt x="33306" y="29543"/>
                    <a:pt x="47202" y="17108"/>
                  </a:cubicBezTo>
                  <a:lnTo>
                    <a:pt x="69874" y="-4105"/>
                  </a:lnTo>
                  <a:lnTo>
                    <a:pt x="48664" y="22228"/>
                  </a:lnTo>
                  <a:cubicBezTo>
                    <a:pt x="36231" y="36126"/>
                    <a:pt x="18678" y="54413"/>
                    <a:pt x="8439" y="61728"/>
                  </a:cubicBezTo>
                  <a:lnTo>
                    <a:pt x="-9846" y="75626"/>
                  </a:lnTo>
                  <a:lnTo>
                    <a:pt x="3319" y="5953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0" name="Google Shape;1940;p60"/>
            <p:cNvSpPr/>
            <p:nvPr/>
          </p:nvSpPr>
          <p:spPr>
            <a:xfrm rot="10800000" flipH="1">
              <a:off x="8515735" y="315528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185" y="-2831"/>
                  </a:moveTo>
                  <a:cubicBezTo>
                    <a:pt x="-2065" y="-5025"/>
                    <a:pt x="4517" y="-4294"/>
                    <a:pt x="6712" y="-2099"/>
                  </a:cubicBezTo>
                  <a:cubicBezTo>
                    <a:pt x="9637" y="95"/>
                    <a:pt x="5249" y="2290"/>
                    <a:pt x="-2796" y="1558"/>
                  </a:cubicBezTo>
                  <a:cubicBezTo>
                    <a:pt x="-10841" y="1558"/>
                    <a:pt x="-13036" y="-636"/>
                    <a:pt x="-7185" y="-28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" name="Google Shape;1941;p60"/>
            <p:cNvSpPr/>
            <p:nvPr/>
          </p:nvSpPr>
          <p:spPr>
            <a:xfrm rot="10800000" flipH="1">
              <a:off x="8368150" y="3165513"/>
              <a:ext cx="70667" cy="51509"/>
            </a:xfrm>
            <a:custGeom>
              <a:avLst/>
              <a:gdLst/>
              <a:ahLst/>
              <a:cxnLst/>
              <a:rect l="l" t="t" r="r" b="b"/>
              <a:pathLst>
                <a:path w="70667" h="51509" extrusionOk="0">
                  <a:moveTo>
                    <a:pt x="-10113" y="46519"/>
                  </a:moveTo>
                  <a:cubicBezTo>
                    <a:pt x="-7188" y="42862"/>
                    <a:pt x="10365" y="28232"/>
                    <a:pt x="29381" y="14334"/>
                  </a:cubicBezTo>
                  <a:cubicBezTo>
                    <a:pt x="48397" y="1167"/>
                    <a:pt x="62293" y="-6879"/>
                    <a:pt x="60099" y="-3222"/>
                  </a:cubicBezTo>
                  <a:cubicBezTo>
                    <a:pt x="57173" y="436"/>
                    <a:pt x="39620" y="15065"/>
                    <a:pt x="20605" y="28963"/>
                  </a:cubicBezTo>
                  <a:cubicBezTo>
                    <a:pt x="1589" y="42130"/>
                    <a:pt x="-12307" y="50176"/>
                    <a:pt x="-10113" y="465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" name="Google Shape;1942;p60"/>
            <p:cNvSpPr/>
            <p:nvPr/>
          </p:nvSpPr>
          <p:spPr>
            <a:xfrm rot="10800000" flipH="1">
              <a:off x="4170345" y="3170054"/>
              <a:ext cx="65195" cy="40508"/>
            </a:xfrm>
            <a:custGeom>
              <a:avLst/>
              <a:gdLst/>
              <a:ahLst/>
              <a:cxnLst/>
              <a:rect l="l" t="t" r="r" b="b"/>
              <a:pathLst>
                <a:path w="65195" h="40508" extrusionOk="0">
                  <a:moveTo>
                    <a:pt x="27687" y="19577"/>
                  </a:moveTo>
                  <a:cubicBezTo>
                    <a:pt x="-7419" y="-1636"/>
                    <a:pt x="-16926" y="-11877"/>
                    <a:pt x="11597" y="2753"/>
                  </a:cubicBezTo>
                  <a:cubicBezTo>
                    <a:pt x="34270" y="14457"/>
                    <a:pt x="65719" y="36401"/>
                    <a:pt x="59136" y="36401"/>
                  </a:cubicBezTo>
                  <a:cubicBezTo>
                    <a:pt x="56942" y="36401"/>
                    <a:pt x="43046" y="29086"/>
                    <a:pt x="27687" y="195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" name="Google Shape;1943;p60"/>
            <p:cNvSpPr/>
            <p:nvPr/>
          </p:nvSpPr>
          <p:spPr>
            <a:xfrm rot="10800000" flipH="1">
              <a:off x="4377271" y="3169470"/>
              <a:ext cx="62166" cy="62029"/>
            </a:xfrm>
            <a:custGeom>
              <a:avLst/>
              <a:gdLst/>
              <a:ahLst/>
              <a:cxnLst/>
              <a:rect l="l" t="t" r="r" b="b"/>
              <a:pathLst>
                <a:path w="62166" h="62029" extrusionOk="0">
                  <a:moveTo>
                    <a:pt x="23830" y="27362"/>
                  </a:moveTo>
                  <a:lnTo>
                    <a:pt x="-5425" y="-4092"/>
                  </a:lnTo>
                  <a:lnTo>
                    <a:pt x="26024" y="25167"/>
                  </a:lnTo>
                  <a:cubicBezTo>
                    <a:pt x="42846" y="40528"/>
                    <a:pt x="56742" y="54427"/>
                    <a:pt x="56742" y="55890"/>
                  </a:cubicBezTo>
                  <a:cubicBezTo>
                    <a:pt x="56742" y="61741"/>
                    <a:pt x="50160" y="55890"/>
                    <a:pt x="23830" y="273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" name="Google Shape;1944;p60"/>
            <p:cNvSpPr/>
            <p:nvPr/>
          </p:nvSpPr>
          <p:spPr>
            <a:xfrm rot="10800000" flipH="1">
              <a:off x="5178125" y="3169504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386" y="14864"/>
                  </a:moveTo>
                  <a:cubicBezTo>
                    <a:pt x="-6386" y="13401"/>
                    <a:pt x="-535" y="7549"/>
                    <a:pt x="6779" y="2429"/>
                  </a:cubicBezTo>
                  <a:cubicBezTo>
                    <a:pt x="17750" y="-7081"/>
                    <a:pt x="18481" y="-6349"/>
                    <a:pt x="8973" y="5355"/>
                  </a:cubicBezTo>
                  <a:cubicBezTo>
                    <a:pt x="-535" y="17058"/>
                    <a:pt x="-6386" y="20716"/>
                    <a:pt x="-6386" y="148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5" name="Google Shape;1945;p60"/>
            <p:cNvSpPr/>
            <p:nvPr/>
          </p:nvSpPr>
          <p:spPr>
            <a:xfrm rot="10800000" flipH="1">
              <a:off x="5524065" y="3170104"/>
              <a:ext cx="15130" cy="39003"/>
            </a:xfrm>
            <a:custGeom>
              <a:avLst/>
              <a:gdLst/>
              <a:ahLst/>
              <a:cxnLst/>
              <a:rect l="l" t="t" r="r" b="b"/>
              <a:pathLst>
                <a:path w="15130" h="39003" extrusionOk="0">
                  <a:moveTo>
                    <a:pt x="-6807" y="11537"/>
                  </a:moveTo>
                  <a:cubicBezTo>
                    <a:pt x="-6807" y="-898"/>
                    <a:pt x="-6076" y="-7482"/>
                    <a:pt x="-3882" y="-2361"/>
                  </a:cubicBezTo>
                  <a:cubicBezTo>
                    <a:pt x="-2419" y="2027"/>
                    <a:pt x="1969" y="4953"/>
                    <a:pt x="4895" y="2759"/>
                  </a:cubicBezTo>
                  <a:cubicBezTo>
                    <a:pt x="8552" y="1296"/>
                    <a:pt x="9283" y="7879"/>
                    <a:pt x="7089" y="17389"/>
                  </a:cubicBezTo>
                  <a:cubicBezTo>
                    <a:pt x="2701" y="42991"/>
                    <a:pt x="-5344" y="40065"/>
                    <a:pt x="-6807" y="115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p60"/>
            <p:cNvSpPr/>
            <p:nvPr/>
          </p:nvSpPr>
          <p:spPr>
            <a:xfrm rot="10800000" flipH="1">
              <a:off x="5949725" y="3169026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6554" y="12710"/>
                  </a:moveTo>
                  <a:lnTo>
                    <a:pt x="-7342" y="-4114"/>
                  </a:lnTo>
                  <a:lnTo>
                    <a:pt x="9480" y="9784"/>
                  </a:lnTo>
                  <a:cubicBezTo>
                    <a:pt x="18256" y="17830"/>
                    <a:pt x="25570" y="25145"/>
                    <a:pt x="25570" y="26608"/>
                  </a:cubicBezTo>
                  <a:cubicBezTo>
                    <a:pt x="25570" y="32460"/>
                    <a:pt x="19719" y="28071"/>
                    <a:pt x="6554" y="127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7" name="Google Shape;1947;p60"/>
            <p:cNvSpPr/>
            <p:nvPr/>
          </p:nvSpPr>
          <p:spPr>
            <a:xfrm rot="10800000" flipH="1">
              <a:off x="5959519" y="3170054"/>
              <a:ext cx="209618" cy="74843"/>
            </a:xfrm>
            <a:custGeom>
              <a:avLst/>
              <a:gdLst/>
              <a:ahLst/>
              <a:cxnLst/>
              <a:rect l="l" t="t" r="r" b="b"/>
              <a:pathLst>
                <a:path w="209618" h="74843" extrusionOk="0">
                  <a:moveTo>
                    <a:pt x="74165" y="56864"/>
                  </a:moveTo>
                  <a:cubicBezTo>
                    <a:pt x="60269" y="48817"/>
                    <a:pt x="42716" y="42966"/>
                    <a:pt x="36134" y="42234"/>
                  </a:cubicBezTo>
                  <a:cubicBezTo>
                    <a:pt x="28820" y="42234"/>
                    <a:pt x="14193" y="33456"/>
                    <a:pt x="2491" y="22484"/>
                  </a:cubicBezTo>
                  <a:cubicBezTo>
                    <a:pt x="-8480" y="10780"/>
                    <a:pt x="-10674" y="7854"/>
                    <a:pt x="-2629" y="15169"/>
                  </a:cubicBezTo>
                  <a:cubicBezTo>
                    <a:pt x="21506" y="34188"/>
                    <a:pt x="27357" y="29799"/>
                    <a:pt x="7610" y="7854"/>
                  </a:cubicBezTo>
                  <a:cubicBezTo>
                    <a:pt x="-7017" y="-8970"/>
                    <a:pt x="-5555" y="-8238"/>
                    <a:pt x="17849" y="11512"/>
                  </a:cubicBezTo>
                  <a:cubicBezTo>
                    <a:pt x="51493" y="40040"/>
                    <a:pt x="61001" y="40771"/>
                    <a:pt x="88061" y="15169"/>
                  </a:cubicBezTo>
                  <a:cubicBezTo>
                    <a:pt x="107808" y="-3849"/>
                    <a:pt x="112197" y="-5312"/>
                    <a:pt x="155348" y="-1655"/>
                  </a:cubicBezTo>
                  <a:lnTo>
                    <a:pt x="202156" y="2003"/>
                  </a:lnTo>
                  <a:lnTo>
                    <a:pt x="154616" y="5660"/>
                  </a:lnTo>
                  <a:cubicBezTo>
                    <a:pt x="119510" y="8586"/>
                    <a:pt x="100495" y="13706"/>
                    <a:pt x="85867" y="26141"/>
                  </a:cubicBezTo>
                  <a:cubicBezTo>
                    <a:pt x="74165" y="34919"/>
                    <a:pt x="66120" y="43697"/>
                    <a:pt x="67583" y="45160"/>
                  </a:cubicBezTo>
                  <a:cubicBezTo>
                    <a:pt x="69046" y="46623"/>
                    <a:pt x="80748" y="53206"/>
                    <a:pt x="92450" y="59058"/>
                  </a:cubicBezTo>
                  <a:cubicBezTo>
                    <a:pt x="104883" y="65642"/>
                    <a:pt x="111465" y="70762"/>
                    <a:pt x="107077" y="70762"/>
                  </a:cubicBezTo>
                  <a:cubicBezTo>
                    <a:pt x="103420" y="70762"/>
                    <a:pt x="88061" y="64910"/>
                    <a:pt x="74165" y="568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" name="Google Shape;1948;p60"/>
            <p:cNvSpPr/>
            <p:nvPr/>
          </p:nvSpPr>
          <p:spPr>
            <a:xfrm rot="10800000" flipH="1">
              <a:off x="6166211" y="3171402"/>
              <a:ext cx="20478" cy="39426"/>
            </a:xfrm>
            <a:custGeom>
              <a:avLst/>
              <a:gdLst/>
              <a:ahLst/>
              <a:cxnLst/>
              <a:rect l="l" t="t" r="r" b="b"/>
              <a:pathLst>
                <a:path w="20478" h="39426" extrusionOk="0">
                  <a:moveTo>
                    <a:pt x="-7601" y="33742"/>
                  </a:moveTo>
                  <a:cubicBezTo>
                    <a:pt x="-7601" y="30084"/>
                    <a:pt x="-3212" y="18381"/>
                    <a:pt x="2639" y="8140"/>
                  </a:cubicBezTo>
                  <a:cubicBezTo>
                    <a:pt x="8490" y="-2101"/>
                    <a:pt x="12878" y="-6490"/>
                    <a:pt x="12878" y="-2832"/>
                  </a:cubicBezTo>
                  <a:cubicBezTo>
                    <a:pt x="12878" y="1557"/>
                    <a:pt x="8490" y="12529"/>
                    <a:pt x="2639" y="22770"/>
                  </a:cubicBezTo>
                  <a:cubicBezTo>
                    <a:pt x="-3212" y="33010"/>
                    <a:pt x="-7601" y="38131"/>
                    <a:pt x="-7601" y="337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9" name="Google Shape;1949;p60"/>
            <p:cNvSpPr/>
            <p:nvPr/>
          </p:nvSpPr>
          <p:spPr>
            <a:xfrm rot="10800000" flipH="1">
              <a:off x="6317606" y="3165665"/>
              <a:ext cx="48695" cy="64648"/>
            </a:xfrm>
            <a:custGeom>
              <a:avLst/>
              <a:gdLst/>
              <a:ahLst/>
              <a:cxnLst/>
              <a:rect l="l" t="t" r="r" b="b"/>
              <a:pathLst>
                <a:path w="48695" h="64648" extrusionOk="0">
                  <a:moveTo>
                    <a:pt x="7555" y="37145"/>
                  </a:moveTo>
                  <a:cubicBezTo>
                    <a:pt x="16331" y="24710"/>
                    <a:pt x="19988" y="13006"/>
                    <a:pt x="15600" y="11543"/>
                  </a:cubicBezTo>
                  <a:cubicBezTo>
                    <a:pt x="11943" y="10812"/>
                    <a:pt x="17063" y="5692"/>
                    <a:pt x="26570" y="1303"/>
                  </a:cubicBezTo>
                  <a:cubicBezTo>
                    <a:pt x="42661" y="-6744"/>
                    <a:pt x="43392" y="-6012"/>
                    <a:pt x="37541" y="4960"/>
                  </a:cubicBezTo>
                  <a:cubicBezTo>
                    <a:pt x="33884" y="11543"/>
                    <a:pt x="22182" y="26905"/>
                    <a:pt x="11943" y="38608"/>
                  </a:cubicBezTo>
                  <a:lnTo>
                    <a:pt x="-7804" y="60553"/>
                  </a:lnTo>
                  <a:lnTo>
                    <a:pt x="7555" y="371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" name="Google Shape;1950;p60"/>
            <p:cNvSpPr/>
            <p:nvPr/>
          </p:nvSpPr>
          <p:spPr>
            <a:xfrm rot="10800000" flipH="1">
              <a:off x="6496975" y="3169323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3069" y="10513"/>
                  </a:moveTo>
                  <a:cubicBezTo>
                    <a:pt x="1320" y="2466"/>
                    <a:pt x="6439" y="-4117"/>
                    <a:pt x="8633" y="-4117"/>
                  </a:cubicBezTo>
                  <a:cubicBezTo>
                    <a:pt x="10096" y="-4117"/>
                    <a:pt x="8633" y="2466"/>
                    <a:pt x="4245" y="10513"/>
                  </a:cubicBezTo>
                  <a:cubicBezTo>
                    <a:pt x="-143" y="18559"/>
                    <a:pt x="-5263" y="25142"/>
                    <a:pt x="-7457" y="25142"/>
                  </a:cubicBezTo>
                  <a:cubicBezTo>
                    <a:pt x="-8920" y="25142"/>
                    <a:pt x="-7457" y="18559"/>
                    <a:pt x="-3069" y="105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1" name="Google Shape;1951;p60"/>
            <p:cNvSpPr/>
            <p:nvPr/>
          </p:nvSpPr>
          <p:spPr>
            <a:xfrm rot="10800000" flipH="1">
              <a:off x="7397269" y="3169871"/>
              <a:ext cx="25587" cy="21395"/>
            </a:xfrm>
            <a:custGeom>
              <a:avLst/>
              <a:gdLst/>
              <a:ahLst/>
              <a:cxnLst/>
              <a:rect l="l" t="t" r="r" b="b"/>
              <a:pathLst>
                <a:path w="25587" h="21395" extrusionOk="0">
                  <a:moveTo>
                    <a:pt x="-498" y="6850"/>
                  </a:moveTo>
                  <a:cubicBezTo>
                    <a:pt x="-8543" y="998"/>
                    <a:pt x="-11468" y="-4122"/>
                    <a:pt x="-7080" y="-4122"/>
                  </a:cubicBezTo>
                  <a:cubicBezTo>
                    <a:pt x="-2692" y="-4122"/>
                    <a:pt x="4622" y="998"/>
                    <a:pt x="9741" y="6850"/>
                  </a:cubicBezTo>
                  <a:cubicBezTo>
                    <a:pt x="21443" y="20748"/>
                    <a:pt x="17787" y="20748"/>
                    <a:pt x="-498" y="68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" name="Google Shape;1952;p60"/>
            <p:cNvSpPr/>
            <p:nvPr/>
          </p:nvSpPr>
          <p:spPr>
            <a:xfrm rot="10800000" flipH="1">
              <a:off x="7540495" y="3169323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742" y="5355"/>
                  </a:moveTo>
                  <a:cubicBezTo>
                    <a:pt x="-12250" y="-6349"/>
                    <a:pt x="-11519" y="-7081"/>
                    <a:pt x="183" y="2429"/>
                  </a:cubicBezTo>
                  <a:cubicBezTo>
                    <a:pt x="11885" y="11938"/>
                    <a:pt x="15542" y="17790"/>
                    <a:pt x="9691" y="17790"/>
                  </a:cubicBezTo>
                  <a:cubicBezTo>
                    <a:pt x="8228" y="17790"/>
                    <a:pt x="2377" y="11938"/>
                    <a:pt x="-2742" y="53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3" name="Google Shape;1953;p60"/>
            <p:cNvSpPr/>
            <p:nvPr/>
          </p:nvSpPr>
          <p:spPr>
            <a:xfrm rot="10800000" flipH="1">
              <a:off x="3108338" y="3179346"/>
              <a:ext cx="48579" cy="18021"/>
            </a:xfrm>
            <a:custGeom>
              <a:avLst/>
              <a:gdLst/>
              <a:ahLst/>
              <a:cxnLst/>
              <a:rect l="l" t="t" r="r" b="b"/>
              <a:pathLst>
                <a:path w="48579" h="18021" extrusionOk="0">
                  <a:moveTo>
                    <a:pt x="-3855" y="10036"/>
                  </a:moveTo>
                  <a:cubicBezTo>
                    <a:pt x="-3855" y="5647"/>
                    <a:pt x="533" y="1990"/>
                    <a:pt x="5653" y="1990"/>
                  </a:cubicBezTo>
                  <a:cubicBezTo>
                    <a:pt x="10041" y="1990"/>
                    <a:pt x="22475" y="-205"/>
                    <a:pt x="32714" y="-2399"/>
                  </a:cubicBezTo>
                  <a:cubicBezTo>
                    <a:pt x="45879" y="-5325"/>
                    <a:pt x="48073" y="-4593"/>
                    <a:pt x="40028" y="527"/>
                  </a:cubicBezTo>
                  <a:cubicBezTo>
                    <a:pt x="20280" y="12962"/>
                    <a:pt x="-3855" y="18083"/>
                    <a:pt x="-3855" y="100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4" name="Google Shape;1954;p60"/>
            <p:cNvSpPr/>
            <p:nvPr/>
          </p:nvSpPr>
          <p:spPr>
            <a:xfrm rot="10800000" flipH="1">
              <a:off x="4521567" y="3178832"/>
              <a:ext cx="40786" cy="4023"/>
            </a:xfrm>
            <a:custGeom>
              <a:avLst/>
              <a:gdLst/>
              <a:ahLst/>
              <a:cxnLst/>
              <a:rect l="l" t="t" r="r" b="b"/>
              <a:pathLst>
                <a:path w="40786" h="4023" extrusionOk="0">
                  <a:moveTo>
                    <a:pt x="-1416" y="-3024"/>
                  </a:moveTo>
                  <a:cubicBezTo>
                    <a:pt x="7361" y="-4487"/>
                    <a:pt x="21988" y="-4487"/>
                    <a:pt x="31496" y="-3024"/>
                  </a:cubicBezTo>
                  <a:cubicBezTo>
                    <a:pt x="40273" y="-1561"/>
                    <a:pt x="32959" y="-99"/>
                    <a:pt x="14674" y="-99"/>
                  </a:cubicBezTo>
                  <a:cubicBezTo>
                    <a:pt x="-3610" y="-99"/>
                    <a:pt x="-10924" y="-1561"/>
                    <a:pt x="-1416" y="-30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5" name="Google Shape;1955;p60"/>
            <p:cNvSpPr/>
            <p:nvPr/>
          </p:nvSpPr>
          <p:spPr>
            <a:xfrm rot="10800000" flipH="1">
              <a:off x="5325296" y="3176638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3505" y="10524"/>
                  </a:moveTo>
                  <a:cubicBezTo>
                    <a:pt x="10818" y="2477"/>
                    <a:pt x="18132" y="-4106"/>
                    <a:pt x="20326" y="-4106"/>
                  </a:cubicBezTo>
                  <a:cubicBezTo>
                    <a:pt x="22520" y="-4106"/>
                    <a:pt x="18132" y="2477"/>
                    <a:pt x="10818" y="10524"/>
                  </a:cubicBezTo>
                  <a:cubicBezTo>
                    <a:pt x="3505" y="18570"/>
                    <a:pt x="-3809" y="25153"/>
                    <a:pt x="-6003" y="25153"/>
                  </a:cubicBezTo>
                  <a:cubicBezTo>
                    <a:pt x="-8197" y="25153"/>
                    <a:pt x="-3809" y="18570"/>
                    <a:pt x="3505" y="10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6" name="Google Shape;1956;p60"/>
            <p:cNvSpPr/>
            <p:nvPr/>
          </p:nvSpPr>
          <p:spPr>
            <a:xfrm rot="10800000" flipH="1">
              <a:off x="5455170" y="3183579"/>
              <a:ext cx="40832" cy="70005"/>
            </a:xfrm>
            <a:custGeom>
              <a:avLst/>
              <a:gdLst/>
              <a:ahLst/>
              <a:cxnLst/>
              <a:rect l="l" t="t" r="r" b="b"/>
              <a:pathLst>
                <a:path w="40832" h="70005" extrusionOk="0">
                  <a:moveTo>
                    <a:pt x="5110" y="39965"/>
                  </a:moveTo>
                  <a:cubicBezTo>
                    <a:pt x="32171" y="-7581"/>
                    <a:pt x="43142" y="-19285"/>
                    <a:pt x="25589" y="18021"/>
                  </a:cubicBezTo>
                  <a:cubicBezTo>
                    <a:pt x="18275" y="34113"/>
                    <a:pt x="6573" y="53863"/>
                    <a:pt x="-1472" y="61910"/>
                  </a:cubicBezTo>
                  <a:cubicBezTo>
                    <a:pt x="-10249" y="71419"/>
                    <a:pt x="-8055" y="64104"/>
                    <a:pt x="5110" y="399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7" name="Google Shape;1957;p60"/>
            <p:cNvSpPr/>
            <p:nvPr/>
          </p:nvSpPr>
          <p:spPr>
            <a:xfrm rot="10800000" flipH="1">
              <a:off x="7240599" y="3176592"/>
              <a:ext cx="47539" cy="47592"/>
            </a:xfrm>
            <a:custGeom>
              <a:avLst/>
              <a:gdLst/>
              <a:ahLst/>
              <a:cxnLst/>
              <a:rect l="l" t="t" r="r" b="b"/>
              <a:pathLst>
                <a:path w="47539" h="47592" extrusionOk="0">
                  <a:moveTo>
                    <a:pt x="-8939" y="41260"/>
                  </a:moveTo>
                  <a:cubicBezTo>
                    <a:pt x="-8939" y="39797"/>
                    <a:pt x="2031" y="29556"/>
                    <a:pt x="15196" y="17121"/>
                  </a:cubicBezTo>
                  <a:lnTo>
                    <a:pt x="38600" y="-4092"/>
                  </a:lnTo>
                  <a:lnTo>
                    <a:pt x="17390" y="20047"/>
                  </a:lnTo>
                  <a:cubicBezTo>
                    <a:pt x="-3088" y="41991"/>
                    <a:pt x="-8939" y="47112"/>
                    <a:pt x="-8939" y="412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8" name="Google Shape;1958;p60"/>
            <p:cNvSpPr/>
            <p:nvPr/>
          </p:nvSpPr>
          <p:spPr>
            <a:xfrm rot="10800000" flipH="1">
              <a:off x="4441266" y="3183953"/>
              <a:ext cx="61698" cy="41703"/>
            </a:xfrm>
            <a:custGeom>
              <a:avLst/>
              <a:gdLst/>
              <a:ahLst/>
              <a:cxnLst/>
              <a:rect l="l" t="t" r="r" b="b"/>
              <a:pathLst>
                <a:path w="61698" h="41703" extrusionOk="0">
                  <a:moveTo>
                    <a:pt x="24849" y="23719"/>
                  </a:moveTo>
                  <a:cubicBezTo>
                    <a:pt x="11684" y="15673"/>
                    <a:pt x="-749" y="5432"/>
                    <a:pt x="-4406" y="-420"/>
                  </a:cubicBezTo>
                  <a:cubicBezTo>
                    <a:pt x="-7332" y="-6272"/>
                    <a:pt x="-4406" y="-4809"/>
                    <a:pt x="4370" y="1775"/>
                  </a:cubicBezTo>
                  <a:cubicBezTo>
                    <a:pt x="11684" y="8358"/>
                    <a:pt x="28506" y="19330"/>
                    <a:pt x="40208" y="25182"/>
                  </a:cubicBezTo>
                  <a:cubicBezTo>
                    <a:pt x="52641" y="31766"/>
                    <a:pt x="59223" y="36886"/>
                    <a:pt x="54835" y="37617"/>
                  </a:cubicBezTo>
                  <a:cubicBezTo>
                    <a:pt x="51178" y="37617"/>
                    <a:pt x="37282" y="31034"/>
                    <a:pt x="24849" y="237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9" name="Google Shape;1959;p60"/>
            <p:cNvSpPr/>
            <p:nvPr/>
          </p:nvSpPr>
          <p:spPr>
            <a:xfrm rot="10800000" flipH="1">
              <a:off x="5670691" y="318454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3684" y="-2787"/>
                  </a:moveTo>
                  <a:cubicBezTo>
                    <a:pt x="1436" y="-4981"/>
                    <a:pt x="8018" y="-4250"/>
                    <a:pt x="10213" y="-2055"/>
                  </a:cubicBezTo>
                  <a:cubicBezTo>
                    <a:pt x="13138" y="139"/>
                    <a:pt x="8750" y="2334"/>
                    <a:pt x="705" y="1602"/>
                  </a:cubicBezTo>
                  <a:cubicBezTo>
                    <a:pt x="-7340" y="1602"/>
                    <a:pt x="-9535" y="-592"/>
                    <a:pt x="-3684" y="-27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0" name="Google Shape;1960;p60"/>
            <p:cNvSpPr/>
            <p:nvPr/>
          </p:nvSpPr>
          <p:spPr>
            <a:xfrm rot="10800000" flipH="1">
              <a:off x="8089820" y="3191090"/>
              <a:ext cx="57199" cy="58696"/>
            </a:xfrm>
            <a:custGeom>
              <a:avLst/>
              <a:gdLst/>
              <a:ahLst/>
              <a:cxnLst/>
              <a:rect l="l" t="t" r="r" b="b"/>
              <a:pathLst>
                <a:path w="57199" h="58696" extrusionOk="0">
                  <a:moveTo>
                    <a:pt x="11124" y="30318"/>
                  </a:moveTo>
                  <a:cubicBezTo>
                    <a:pt x="28677" y="11299"/>
                    <a:pt x="44767" y="-4062"/>
                    <a:pt x="46961" y="-4062"/>
                  </a:cubicBezTo>
                  <a:cubicBezTo>
                    <a:pt x="48424" y="-4062"/>
                    <a:pt x="43304" y="3253"/>
                    <a:pt x="34528" y="12762"/>
                  </a:cubicBezTo>
                  <a:cubicBezTo>
                    <a:pt x="25751" y="22271"/>
                    <a:pt x="20632" y="32512"/>
                    <a:pt x="23557" y="34706"/>
                  </a:cubicBezTo>
                  <a:cubicBezTo>
                    <a:pt x="25751" y="37632"/>
                    <a:pt x="23557" y="39827"/>
                    <a:pt x="18438" y="39827"/>
                  </a:cubicBezTo>
                  <a:cubicBezTo>
                    <a:pt x="13318" y="39827"/>
                    <a:pt x="1616" y="45679"/>
                    <a:pt x="-6429" y="52262"/>
                  </a:cubicBezTo>
                  <a:cubicBezTo>
                    <a:pt x="-15206" y="59577"/>
                    <a:pt x="-7160" y="49336"/>
                    <a:pt x="11124" y="303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1" name="Google Shape;1961;p60"/>
            <p:cNvSpPr/>
            <p:nvPr/>
          </p:nvSpPr>
          <p:spPr>
            <a:xfrm rot="10800000" flipH="1">
              <a:off x="8166282" y="3189358"/>
              <a:ext cx="36842" cy="29115"/>
            </a:xfrm>
            <a:custGeom>
              <a:avLst/>
              <a:gdLst/>
              <a:ahLst/>
              <a:cxnLst/>
              <a:rect l="l" t="t" r="r" b="b"/>
              <a:pathLst>
                <a:path w="36842" h="29115" extrusionOk="0">
                  <a:moveTo>
                    <a:pt x="-7641" y="20925"/>
                  </a:moveTo>
                  <a:cubicBezTo>
                    <a:pt x="404" y="10684"/>
                    <a:pt x="404" y="8490"/>
                    <a:pt x="-7641" y="7759"/>
                  </a:cubicBezTo>
                  <a:cubicBezTo>
                    <a:pt x="-13492" y="7759"/>
                    <a:pt x="-8372" y="4101"/>
                    <a:pt x="3330" y="444"/>
                  </a:cubicBezTo>
                  <a:cubicBezTo>
                    <a:pt x="15763" y="-2482"/>
                    <a:pt x="26002" y="-4677"/>
                    <a:pt x="26734" y="-3945"/>
                  </a:cubicBezTo>
                  <a:cubicBezTo>
                    <a:pt x="27465" y="-3214"/>
                    <a:pt x="17226" y="5564"/>
                    <a:pt x="4793" y="15805"/>
                  </a:cubicBezTo>
                  <a:cubicBezTo>
                    <a:pt x="-7641" y="25314"/>
                    <a:pt x="-13492" y="28240"/>
                    <a:pt x="-7641" y="209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2" name="Google Shape;1962;p60"/>
            <p:cNvSpPr/>
            <p:nvPr/>
          </p:nvSpPr>
          <p:spPr>
            <a:xfrm rot="10800000" flipH="1">
              <a:off x="8223059" y="3183953"/>
              <a:ext cx="31731" cy="43889"/>
            </a:xfrm>
            <a:custGeom>
              <a:avLst/>
              <a:gdLst/>
              <a:ahLst/>
              <a:cxnLst/>
              <a:rect l="l" t="t" r="r" b="b"/>
              <a:pathLst>
                <a:path w="31731" h="43889" extrusionOk="0">
                  <a:moveTo>
                    <a:pt x="2070" y="17861"/>
                  </a:moveTo>
                  <a:cubicBezTo>
                    <a:pt x="10847" y="6157"/>
                    <a:pt x="19623" y="-4084"/>
                    <a:pt x="21086" y="-4084"/>
                  </a:cubicBezTo>
                  <a:cubicBezTo>
                    <a:pt x="23280" y="-4084"/>
                    <a:pt x="18160" y="6157"/>
                    <a:pt x="9384" y="17861"/>
                  </a:cubicBezTo>
                  <a:cubicBezTo>
                    <a:pt x="608" y="30296"/>
                    <a:pt x="-8169" y="39805"/>
                    <a:pt x="-9632" y="39805"/>
                  </a:cubicBezTo>
                  <a:cubicBezTo>
                    <a:pt x="-11826" y="39805"/>
                    <a:pt x="-6706" y="30296"/>
                    <a:pt x="2070" y="178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3" name="Google Shape;1963;p60"/>
            <p:cNvSpPr/>
            <p:nvPr/>
          </p:nvSpPr>
          <p:spPr>
            <a:xfrm rot="10800000" flipH="1">
              <a:off x="8427894" y="3188252"/>
              <a:ext cx="34099" cy="23685"/>
            </a:xfrm>
            <a:custGeom>
              <a:avLst/>
              <a:gdLst/>
              <a:ahLst/>
              <a:cxnLst/>
              <a:rect l="l" t="t" r="r" b="b"/>
              <a:pathLst>
                <a:path w="34099" h="23685" extrusionOk="0">
                  <a:moveTo>
                    <a:pt x="-9936" y="17309"/>
                  </a:moveTo>
                  <a:cubicBezTo>
                    <a:pt x="-4816" y="9263"/>
                    <a:pt x="23708" y="-8293"/>
                    <a:pt x="23708" y="-3173"/>
                  </a:cubicBezTo>
                  <a:cubicBezTo>
                    <a:pt x="23708" y="-978"/>
                    <a:pt x="14931" y="5605"/>
                    <a:pt x="4692" y="12920"/>
                  </a:cubicBezTo>
                  <a:cubicBezTo>
                    <a:pt x="-6279" y="19503"/>
                    <a:pt x="-12130" y="21698"/>
                    <a:pt x="-9936" y="173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4" name="Google Shape;1964;p60"/>
            <p:cNvSpPr/>
            <p:nvPr/>
          </p:nvSpPr>
          <p:spPr>
            <a:xfrm rot="10800000" flipH="1">
              <a:off x="8553312" y="3185415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8242" y="-3014"/>
                  </a:moveTo>
                  <a:cubicBezTo>
                    <a:pt x="-3853" y="-4477"/>
                    <a:pt x="4923" y="-4477"/>
                    <a:pt x="10043" y="-3014"/>
                  </a:cubicBezTo>
                  <a:cubicBezTo>
                    <a:pt x="14431" y="-820"/>
                    <a:pt x="10774" y="643"/>
                    <a:pt x="535" y="643"/>
                  </a:cubicBezTo>
                  <a:cubicBezTo>
                    <a:pt x="-9704" y="643"/>
                    <a:pt x="-13361" y="-820"/>
                    <a:pt x="-8242" y="-30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5" name="Google Shape;1965;p60"/>
            <p:cNvSpPr/>
            <p:nvPr/>
          </p:nvSpPr>
          <p:spPr>
            <a:xfrm rot="10800000" flipH="1">
              <a:off x="5203724" y="3187610"/>
              <a:ext cx="94347" cy="109722"/>
            </a:xfrm>
            <a:custGeom>
              <a:avLst/>
              <a:gdLst/>
              <a:ahLst/>
              <a:cxnLst/>
              <a:rect l="l" t="t" r="r" b="b"/>
              <a:pathLst>
                <a:path w="94347" h="109722" extrusionOk="0">
                  <a:moveTo>
                    <a:pt x="20599" y="76434"/>
                  </a:moveTo>
                  <a:lnTo>
                    <a:pt x="48391" y="46443"/>
                  </a:lnTo>
                  <a:lnTo>
                    <a:pt x="24256" y="21573"/>
                  </a:lnTo>
                  <a:lnTo>
                    <a:pt x="852" y="-4029"/>
                  </a:lnTo>
                  <a:lnTo>
                    <a:pt x="26450" y="20110"/>
                  </a:lnTo>
                  <a:lnTo>
                    <a:pt x="52780" y="43517"/>
                  </a:lnTo>
                  <a:lnTo>
                    <a:pt x="70333" y="26693"/>
                  </a:lnTo>
                  <a:lnTo>
                    <a:pt x="87886" y="10601"/>
                  </a:lnTo>
                  <a:lnTo>
                    <a:pt x="71795" y="29619"/>
                  </a:lnTo>
                  <a:cubicBezTo>
                    <a:pt x="63019" y="39860"/>
                    <a:pt x="57168" y="50832"/>
                    <a:pt x="59362" y="53027"/>
                  </a:cubicBezTo>
                  <a:cubicBezTo>
                    <a:pt x="61556" y="55953"/>
                    <a:pt x="60825" y="56684"/>
                    <a:pt x="57899" y="54490"/>
                  </a:cubicBezTo>
                  <a:cubicBezTo>
                    <a:pt x="54974" y="52295"/>
                    <a:pt x="39615" y="63267"/>
                    <a:pt x="23525" y="77897"/>
                  </a:cubicBezTo>
                  <a:lnTo>
                    <a:pt x="-6462" y="105694"/>
                  </a:lnTo>
                  <a:lnTo>
                    <a:pt x="20599" y="7643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6" name="Google Shape;1966;p60"/>
            <p:cNvSpPr/>
            <p:nvPr/>
          </p:nvSpPr>
          <p:spPr>
            <a:xfrm rot="10800000" flipH="1">
              <a:off x="6262936" y="3191267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2781" y="10546"/>
                  </a:moveTo>
                  <a:cubicBezTo>
                    <a:pt x="1608" y="2499"/>
                    <a:pt x="6727" y="-4084"/>
                    <a:pt x="8921" y="-4084"/>
                  </a:cubicBezTo>
                  <a:cubicBezTo>
                    <a:pt x="10384" y="-4084"/>
                    <a:pt x="8921" y="2499"/>
                    <a:pt x="4533" y="10546"/>
                  </a:cubicBezTo>
                  <a:cubicBezTo>
                    <a:pt x="145" y="18592"/>
                    <a:pt x="-4975" y="25175"/>
                    <a:pt x="-7169" y="25175"/>
                  </a:cubicBezTo>
                  <a:cubicBezTo>
                    <a:pt x="-8632" y="25175"/>
                    <a:pt x="-7169" y="18592"/>
                    <a:pt x="-2781" y="105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7" name="Google Shape;1967;p60"/>
            <p:cNvSpPr/>
            <p:nvPr/>
          </p:nvSpPr>
          <p:spPr>
            <a:xfrm rot="10800000" flipH="1">
              <a:off x="7101638" y="3190601"/>
              <a:ext cx="19592" cy="20759"/>
            </a:xfrm>
            <a:custGeom>
              <a:avLst/>
              <a:gdLst/>
              <a:ahLst/>
              <a:cxnLst/>
              <a:rect l="l" t="t" r="r" b="b"/>
              <a:pathLst>
                <a:path w="19592" h="20759" extrusionOk="0">
                  <a:moveTo>
                    <a:pt x="-8751" y="13076"/>
                  </a:moveTo>
                  <a:cubicBezTo>
                    <a:pt x="-8751" y="11613"/>
                    <a:pt x="-3631" y="6492"/>
                    <a:pt x="2220" y="1372"/>
                  </a:cubicBezTo>
                  <a:cubicBezTo>
                    <a:pt x="11727" y="-6674"/>
                    <a:pt x="12459" y="-5943"/>
                    <a:pt x="8802" y="4298"/>
                  </a:cubicBezTo>
                  <a:cubicBezTo>
                    <a:pt x="5145" y="14539"/>
                    <a:pt x="-8751" y="21122"/>
                    <a:pt x="-8751" y="130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8" name="Google Shape;1968;p60"/>
            <p:cNvSpPr/>
            <p:nvPr/>
          </p:nvSpPr>
          <p:spPr>
            <a:xfrm rot="10800000" flipH="1">
              <a:off x="7349332" y="3192730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5896" y="-3003"/>
                  </a:moveTo>
                  <a:cubicBezTo>
                    <a:pt x="686" y="-4466"/>
                    <a:pt x="12388" y="-4466"/>
                    <a:pt x="19702" y="-3003"/>
                  </a:cubicBezTo>
                  <a:cubicBezTo>
                    <a:pt x="26284" y="-809"/>
                    <a:pt x="20433" y="654"/>
                    <a:pt x="6537" y="654"/>
                  </a:cubicBezTo>
                  <a:cubicBezTo>
                    <a:pt x="-7359" y="654"/>
                    <a:pt x="-13210" y="-809"/>
                    <a:pt x="-5896" y="-30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9" name="Google Shape;1969;p60"/>
            <p:cNvSpPr/>
            <p:nvPr/>
          </p:nvSpPr>
          <p:spPr>
            <a:xfrm rot="10800000" flipH="1">
              <a:off x="7428140" y="3192068"/>
              <a:ext cx="69121" cy="46848"/>
            </a:xfrm>
            <a:custGeom>
              <a:avLst/>
              <a:gdLst/>
              <a:ahLst/>
              <a:cxnLst/>
              <a:rect l="l" t="t" r="r" b="b"/>
              <a:pathLst>
                <a:path w="69121" h="46848" extrusionOk="0">
                  <a:moveTo>
                    <a:pt x="19031" y="25293"/>
                  </a:moveTo>
                  <a:cubicBezTo>
                    <a:pt x="-716" y="15052"/>
                    <a:pt x="-13149" y="7006"/>
                    <a:pt x="-8029" y="7006"/>
                  </a:cubicBezTo>
                  <a:cubicBezTo>
                    <a:pt x="-2178" y="7006"/>
                    <a:pt x="-716" y="3349"/>
                    <a:pt x="-3641" y="-1772"/>
                  </a:cubicBezTo>
                  <a:cubicBezTo>
                    <a:pt x="-7298" y="-6892"/>
                    <a:pt x="747" y="-3235"/>
                    <a:pt x="13180" y="7006"/>
                  </a:cubicBezTo>
                  <a:cubicBezTo>
                    <a:pt x="24882" y="17247"/>
                    <a:pt x="41704" y="28951"/>
                    <a:pt x="49018" y="34071"/>
                  </a:cubicBezTo>
                  <a:cubicBezTo>
                    <a:pt x="71690" y="48701"/>
                    <a:pt x="57794" y="44312"/>
                    <a:pt x="19031" y="252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0" name="Google Shape;1970;p60"/>
            <p:cNvSpPr/>
            <p:nvPr/>
          </p:nvSpPr>
          <p:spPr>
            <a:xfrm rot="10800000" flipH="1">
              <a:off x="8316291" y="3193836"/>
              <a:ext cx="75078" cy="72052"/>
            </a:xfrm>
            <a:custGeom>
              <a:avLst/>
              <a:gdLst/>
              <a:ahLst/>
              <a:cxnLst/>
              <a:rect l="l" t="t" r="r" b="b"/>
              <a:pathLst>
                <a:path w="75078" h="72052" extrusionOk="0">
                  <a:moveTo>
                    <a:pt x="-10121" y="66916"/>
                  </a:moveTo>
                  <a:cubicBezTo>
                    <a:pt x="-8658" y="62527"/>
                    <a:pt x="12552" y="41314"/>
                    <a:pt x="36687" y="19369"/>
                  </a:cubicBezTo>
                  <a:cubicBezTo>
                    <a:pt x="60822" y="-2575"/>
                    <a:pt x="71793" y="-10622"/>
                    <a:pt x="60091" y="1814"/>
                  </a:cubicBezTo>
                  <a:cubicBezTo>
                    <a:pt x="49120" y="14249"/>
                    <a:pt x="42538" y="25953"/>
                    <a:pt x="45463" y="28879"/>
                  </a:cubicBezTo>
                  <a:cubicBezTo>
                    <a:pt x="47658" y="31804"/>
                    <a:pt x="46195" y="33999"/>
                    <a:pt x="41807" y="33999"/>
                  </a:cubicBezTo>
                  <a:cubicBezTo>
                    <a:pt x="37418" y="33999"/>
                    <a:pt x="23522" y="42777"/>
                    <a:pt x="10357" y="53749"/>
                  </a:cubicBezTo>
                  <a:cubicBezTo>
                    <a:pt x="-2807" y="64721"/>
                    <a:pt x="-11584" y="70573"/>
                    <a:pt x="-10121" y="66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1" name="Google Shape;1971;p60"/>
            <p:cNvSpPr/>
            <p:nvPr/>
          </p:nvSpPr>
          <p:spPr>
            <a:xfrm rot="10800000" flipH="1">
              <a:off x="7133439" y="3199170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5484" y="-2765"/>
                  </a:moveTo>
                  <a:cubicBezTo>
                    <a:pt x="-364" y="-4959"/>
                    <a:pt x="6218" y="-4228"/>
                    <a:pt x="8413" y="-2033"/>
                  </a:cubicBezTo>
                  <a:cubicBezTo>
                    <a:pt x="11338" y="161"/>
                    <a:pt x="6950" y="2356"/>
                    <a:pt x="-1095" y="1624"/>
                  </a:cubicBezTo>
                  <a:cubicBezTo>
                    <a:pt x="-9140" y="1624"/>
                    <a:pt x="-11335" y="-570"/>
                    <a:pt x="-5484" y="-27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2" name="Google Shape;1972;p60"/>
            <p:cNvSpPr/>
            <p:nvPr/>
          </p:nvSpPr>
          <p:spPr>
            <a:xfrm rot="10800000" flipH="1">
              <a:off x="7507551" y="3198582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4637" y="12754"/>
                  </a:moveTo>
                  <a:lnTo>
                    <a:pt x="-9259" y="-4070"/>
                  </a:lnTo>
                  <a:lnTo>
                    <a:pt x="7563" y="9828"/>
                  </a:lnTo>
                  <a:cubicBezTo>
                    <a:pt x="22922" y="22995"/>
                    <a:pt x="27310" y="28847"/>
                    <a:pt x="21459" y="28847"/>
                  </a:cubicBezTo>
                  <a:cubicBezTo>
                    <a:pt x="19996" y="28847"/>
                    <a:pt x="12682" y="21532"/>
                    <a:pt x="4637" y="127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" name="Google Shape;1973;p60"/>
            <p:cNvSpPr/>
            <p:nvPr/>
          </p:nvSpPr>
          <p:spPr>
            <a:xfrm rot="10800000" flipH="1">
              <a:off x="7577064" y="3198582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787" y="5399"/>
                  </a:moveTo>
                  <a:cubicBezTo>
                    <a:pt x="-12295" y="-6305"/>
                    <a:pt x="-11564" y="-7037"/>
                    <a:pt x="138" y="2473"/>
                  </a:cubicBezTo>
                  <a:cubicBezTo>
                    <a:pt x="11840" y="11982"/>
                    <a:pt x="15497" y="17834"/>
                    <a:pt x="9646" y="17834"/>
                  </a:cubicBezTo>
                  <a:cubicBezTo>
                    <a:pt x="8183" y="17834"/>
                    <a:pt x="2332" y="11982"/>
                    <a:pt x="-2787" y="53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4" name="Google Shape;1974;p60"/>
            <p:cNvSpPr/>
            <p:nvPr/>
          </p:nvSpPr>
          <p:spPr>
            <a:xfrm rot="10800000" flipH="1">
              <a:off x="7920689" y="3198897"/>
              <a:ext cx="87317" cy="102305"/>
            </a:xfrm>
            <a:custGeom>
              <a:avLst/>
              <a:gdLst/>
              <a:ahLst/>
              <a:cxnLst/>
              <a:rect l="l" t="t" r="r" b="b"/>
              <a:pathLst>
                <a:path w="87317" h="102305" extrusionOk="0">
                  <a:moveTo>
                    <a:pt x="25394" y="86167"/>
                  </a:moveTo>
                  <a:cubicBezTo>
                    <a:pt x="14423" y="75926"/>
                    <a:pt x="11498" y="75926"/>
                    <a:pt x="-204" y="84704"/>
                  </a:cubicBezTo>
                  <a:cubicBezTo>
                    <a:pt x="-11906" y="94213"/>
                    <a:pt x="-12638" y="93482"/>
                    <a:pt x="-3861" y="82509"/>
                  </a:cubicBezTo>
                  <a:cubicBezTo>
                    <a:pt x="1990" y="75926"/>
                    <a:pt x="3452" y="65685"/>
                    <a:pt x="527" y="61296"/>
                  </a:cubicBezTo>
                  <a:cubicBezTo>
                    <a:pt x="-3130" y="55444"/>
                    <a:pt x="-1667" y="54713"/>
                    <a:pt x="4184" y="58370"/>
                  </a:cubicBezTo>
                  <a:cubicBezTo>
                    <a:pt x="10035" y="61296"/>
                    <a:pt x="21737" y="55444"/>
                    <a:pt x="34902" y="43009"/>
                  </a:cubicBezTo>
                  <a:cubicBezTo>
                    <a:pt x="55380" y="23259"/>
                    <a:pt x="55380" y="22528"/>
                    <a:pt x="42947" y="7898"/>
                  </a:cubicBezTo>
                  <a:cubicBezTo>
                    <a:pt x="30513" y="-7463"/>
                    <a:pt x="30513" y="-7463"/>
                    <a:pt x="45872" y="4972"/>
                  </a:cubicBezTo>
                  <a:cubicBezTo>
                    <a:pt x="57574" y="15213"/>
                    <a:pt x="62694" y="15944"/>
                    <a:pt x="70739" y="8629"/>
                  </a:cubicBezTo>
                  <a:cubicBezTo>
                    <a:pt x="79515" y="1315"/>
                    <a:pt x="79515" y="2046"/>
                    <a:pt x="72202" y="11555"/>
                  </a:cubicBezTo>
                  <a:cubicBezTo>
                    <a:pt x="67813" y="18139"/>
                    <a:pt x="66351" y="26185"/>
                    <a:pt x="69276" y="29111"/>
                  </a:cubicBezTo>
                  <a:cubicBezTo>
                    <a:pt x="72202" y="32768"/>
                    <a:pt x="70739" y="32768"/>
                    <a:pt x="66351" y="30574"/>
                  </a:cubicBezTo>
                  <a:cubicBezTo>
                    <a:pt x="61962" y="28379"/>
                    <a:pt x="48798" y="35694"/>
                    <a:pt x="37827" y="47398"/>
                  </a:cubicBezTo>
                  <a:cubicBezTo>
                    <a:pt x="17349" y="68611"/>
                    <a:pt x="17349" y="69343"/>
                    <a:pt x="30513" y="83972"/>
                  </a:cubicBezTo>
                  <a:cubicBezTo>
                    <a:pt x="46604" y="101528"/>
                    <a:pt x="42215" y="103722"/>
                    <a:pt x="25394" y="861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5" name="Google Shape;1975;p60"/>
            <p:cNvSpPr/>
            <p:nvPr/>
          </p:nvSpPr>
          <p:spPr>
            <a:xfrm rot="10800000" flipH="1">
              <a:off x="5925370" y="3205586"/>
              <a:ext cx="25277" cy="36885"/>
            </a:xfrm>
            <a:custGeom>
              <a:avLst/>
              <a:gdLst/>
              <a:ahLst/>
              <a:cxnLst/>
              <a:rect l="l" t="t" r="r" b="b"/>
              <a:pathLst>
                <a:path w="25277" h="36885" extrusionOk="0">
                  <a:moveTo>
                    <a:pt x="8272" y="23740"/>
                  </a:moveTo>
                  <a:cubicBezTo>
                    <a:pt x="-2699" y="9110"/>
                    <a:pt x="-10013" y="-4057"/>
                    <a:pt x="-6356" y="-4057"/>
                  </a:cubicBezTo>
                  <a:cubicBezTo>
                    <a:pt x="-4162" y="-4057"/>
                    <a:pt x="2421" y="3990"/>
                    <a:pt x="9003" y="14230"/>
                  </a:cubicBezTo>
                  <a:cubicBezTo>
                    <a:pt x="21436" y="33249"/>
                    <a:pt x="20705" y="39832"/>
                    <a:pt x="8272" y="237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6" name="Google Shape;1976;p60"/>
            <p:cNvSpPr/>
            <p:nvPr/>
          </p:nvSpPr>
          <p:spPr>
            <a:xfrm rot="10800000" flipH="1">
              <a:off x="7608071" y="3205897"/>
              <a:ext cx="33199" cy="41968"/>
            </a:xfrm>
            <a:custGeom>
              <a:avLst/>
              <a:gdLst/>
              <a:ahLst/>
              <a:cxnLst/>
              <a:rect l="l" t="t" r="r" b="b"/>
              <a:pathLst>
                <a:path w="33199" h="41968" extrusionOk="0">
                  <a:moveTo>
                    <a:pt x="4191" y="18897"/>
                  </a:moveTo>
                  <a:cubicBezTo>
                    <a:pt x="-11899" y="610"/>
                    <a:pt x="-14093" y="-10362"/>
                    <a:pt x="-197" y="-121"/>
                  </a:cubicBezTo>
                  <a:cubicBezTo>
                    <a:pt x="7117" y="4999"/>
                    <a:pt x="27595" y="37916"/>
                    <a:pt x="23207" y="37916"/>
                  </a:cubicBezTo>
                  <a:cubicBezTo>
                    <a:pt x="21744" y="37916"/>
                    <a:pt x="12968" y="29138"/>
                    <a:pt x="4191" y="188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7" name="Google Shape;1977;p60"/>
            <p:cNvSpPr/>
            <p:nvPr/>
          </p:nvSpPr>
          <p:spPr>
            <a:xfrm rot="10800000" flipH="1">
              <a:off x="8301091" y="3206078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10229" y="14919"/>
                  </a:moveTo>
                  <a:cubicBezTo>
                    <a:pt x="-10229" y="13456"/>
                    <a:pt x="-4378" y="7604"/>
                    <a:pt x="2936" y="2484"/>
                  </a:cubicBezTo>
                  <a:cubicBezTo>
                    <a:pt x="13907" y="-7026"/>
                    <a:pt x="14638" y="-6294"/>
                    <a:pt x="5130" y="5410"/>
                  </a:cubicBezTo>
                  <a:cubicBezTo>
                    <a:pt x="-4378" y="17113"/>
                    <a:pt x="-10229" y="20771"/>
                    <a:pt x="-10229" y="149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8" name="Google Shape;1978;p60"/>
            <p:cNvSpPr/>
            <p:nvPr/>
          </p:nvSpPr>
          <p:spPr>
            <a:xfrm rot="10800000" flipH="1">
              <a:off x="8396170" y="3206078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10346" y="14919"/>
                  </a:moveTo>
                  <a:cubicBezTo>
                    <a:pt x="-10346" y="13456"/>
                    <a:pt x="-4495" y="7604"/>
                    <a:pt x="2819" y="2484"/>
                  </a:cubicBezTo>
                  <a:cubicBezTo>
                    <a:pt x="13790" y="-7026"/>
                    <a:pt x="14521" y="-6294"/>
                    <a:pt x="5013" y="5410"/>
                  </a:cubicBezTo>
                  <a:cubicBezTo>
                    <a:pt x="-4495" y="17113"/>
                    <a:pt x="-10346" y="20771"/>
                    <a:pt x="-10346" y="149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9" name="Google Shape;1979;p60"/>
            <p:cNvSpPr/>
            <p:nvPr/>
          </p:nvSpPr>
          <p:spPr>
            <a:xfrm rot="10800000" flipH="1">
              <a:off x="8500225" y="3205897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4826" y="3242"/>
                  </a:moveTo>
                  <a:cubicBezTo>
                    <a:pt x="1025" y="-416"/>
                    <a:pt x="9802" y="-4073"/>
                    <a:pt x="13459" y="-4073"/>
                  </a:cubicBezTo>
                  <a:cubicBezTo>
                    <a:pt x="17847" y="-4073"/>
                    <a:pt x="15653" y="-416"/>
                    <a:pt x="9802" y="3242"/>
                  </a:cubicBezTo>
                  <a:cubicBezTo>
                    <a:pt x="3951" y="6899"/>
                    <a:pt x="-4094" y="10557"/>
                    <a:pt x="-8483" y="10557"/>
                  </a:cubicBezTo>
                  <a:cubicBezTo>
                    <a:pt x="-12139" y="10557"/>
                    <a:pt x="-10677" y="6899"/>
                    <a:pt x="-4826" y="32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0" name="Google Shape;1980;p60"/>
            <p:cNvSpPr/>
            <p:nvPr/>
          </p:nvSpPr>
          <p:spPr>
            <a:xfrm rot="10800000" flipH="1">
              <a:off x="4282193" y="3212915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8606" y="12776"/>
                  </a:moveTo>
                  <a:lnTo>
                    <a:pt x="-5290" y="-4048"/>
                  </a:lnTo>
                  <a:lnTo>
                    <a:pt x="11532" y="9850"/>
                  </a:lnTo>
                  <a:cubicBezTo>
                    <a:pt x="20308" y="17896"/>
                    <a:pt x="27622" y="25211"/>
                    <a:pt x="27622" y="26674"/>
                  </a:cubicBezTo>
                  <a:cubicBezTo>
                    <a:pt x="27622" y="32526"/>
                    <a:pt x="21771" y="28137"/>
                    <a:pt x="8606" y="127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1" name="Google Shape;1981;p60"/>
            <p:cNvSpPr/>
            <p:nvPr/>
          </p:nvSpPr>
          <p:spPr>
            <a:xfrm rot="10800000" flipH="1">
              <a:off x="5356854" y="3215226"/>
              <a:ext cx="40684" cy="55688"/>
            </a:xfrm>
            <a:custGeom>
              <a:avLst/>
              <a:gdLst/>
              <a:ahLst/>
              <a:cxnLst/>
              <a:rect l="l" t="t" r="r" b="b"/>
              <a:pathLst>
                <a:path w="40684" h="55688" extrusionOk="0">
                  <a:moveTo>
                    <a:pt x="7738" y="30999"/>
                  </a:moveTo>
                  <a:cubicBezTo>
                    <a:pt x="17977" y="16370"/>
                    <a:pt x="24559" y="2471"/>
                    <a:pt x="20902" y="-1186"/>
                  </a:cubicBezTo>
                  <a:cubicBezTo>
                    <a:pt x="17977" y="-4843"/>
                    <a:pt x="20171" y="-4843"/>
                    <a:pt x="25291" y="-1917"/>
                  </a:cubicBezTo>
                  <a:cubicBezTo>
                    <a:pt x="29679" y="1008"/>
                    <a:pt x="34067" y="8323"/>
                    <a:pt x="34067" y="14907"/>
                  </a:cubicBezTo>
                  <a:cubicBezTo>
                    <a:pt x="34067" y="21490"/>
                    <a:pt x="31873" y="25147"/>
                    <a:pt x="29679" y="22222"/>
                  </a:cubicBezTo>
                  <a:cubicBezTo>
                    <a:pt x="27485" y="20027"/>
                    <a:pt x="17245" y="26610"/>
                    <a:pt x="7006" y="37583"/>
                  </a:cubicBezTo>
                  <a:cubicBezTo>
                    <a:pt x="-11278" y="57333"/>
                    <a:pt x="-11278" y="57333"/>
                    <a:pt x="7738" y="309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2" name="Google Shape;1982;p60"/>
            <p:cNvSpPr/>
            <p:nvPr/>
          </p:nvSpPr>
          <p:spPr>
            <a:xfrm rot="10800000" flipH="1">
              <a:off x="6489830" y="3213800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692" y="-2743"/>
                  </a:moveTo>
                  <a:cubicBezTo>
                    <a:pt x="428" y="-4937"/>
                    <a:pt x="7010" y="-4206"/>
                    <a:pt x="9205" y="-2011"/>
                  </a:cubicBezTo>
                  <a:cubicBezTo>
                    <a:pt x="12130" y="183"/>
                    <a:pt x="7742" y="2378"/>
                    <a:pt x="-303" y="1646"/>
                  </a:cubicBezTo>
                  <a:cubicBezTo>
                    <a:pt x="-8348" y="1646"/>
                    <a:pt x="-10543" y="-548"/>
                    <a:pt x="-4692" y="-27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3" name="Google Shape;1983;p60"/>
            <p:cNvSpPr/>
            <p:nvPr/>
          </p:nvSpPr>
          <p:spPr>
            <a:xfrm rot="10800000" flipH="1">
              <a:off x="7681801" y="3213212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4527" y="10579"/>
                  </a:moveTo>
                  <a:cubicBezTo>
                    <a:pt x="-8915" y="2532"/>
                    <a:pt x="-10378" y="-4051"/>
                    <a:pt x="-8915" y="-4051"/>
                  </a:cubicBezTo>
                  <a:cubicBezTo>
                    <a:pt x="-6721" y="-4051"/>
                    <a:pt x="-1601" y="2532"/>
                    <a:pt x="2787" y="10579"/>
                  </a:cubicBezTo>
                  <a:cubicBezTo>
                    <a:pt x="7175" y="18625"/>
                    <a:pt x="8638" y="25208"/>
                    <a:pt x="7175" y="25208"/>
                  </a:cubicBezTo>
                  <a:cubicBezTo>
                    <a:pt x="4981" y="25208"/>
                    <a:pt x="-138" y="18625"/>
                    <a:pt x="-4527" y="105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4" name="Google Shape;1984;p60"/>
            <p:cNvSpPr/>
            <p:nvPr/>
          </p:nvSpPr>
          <p:spPr>
            <a:xfrm rot="10800000" flipH="1">
              <a:off x="7367478" y="3221115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5772" y="-2732"/>
                  </a:moveTo>
                  <a:cubicBezTo>
                    <a:pt x="-652" y="-4926"/>
                    <a:pt x="5930" y="-4195"/>
                    <a:pt x="8125" y="-2000"/>
                  </a:cubicBezTo>
                  <a:cubicBezTo>
                    <a:pt x="11050" y="194"/>
                    <a:pt x="6662" y="2389"/>
                    <a:pt x="-1383" y="1657"/>
                  </a:cubicBezTo>
                  <a:cubicBezTo>
                    <a:pt x="-9428" y="1657"/>
                    <a:pt x="-11623" y="-537"/>
                    <a:pt x="-5772" y="-27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5" name="Google Shape;1985;p60"/>
            <p:cNvSpPr/>
            <p:nvPr/>
          </p:nvSpPr>
          <p:spPr>
            <a:xfrm rot="10800000" flipH="1">
              <a:off x="8008542" y="3220585"/>
              <a:ext cx="91421" cy="76747"/>
            </a:xfrm>
            <a:custGeom>
              <a:avLst/>
              <a:gdLst/>
              <a:ahLst/>
              <a:cxnLst/>
              <a:rect l="l" t="t" r="r" b="b"/>
              <a:pathLst>
                <a:path w="91421" h="76747" extrusionOk="0">
                  <a:moveTo>
                    <a:pt x="17881" y="53783"/>
                  </a:moveTo>
                  <a:cubicBezTo>
                    <a:pt x="2522" y="44274"/>
                    <a:pt x="-9911" y="34033"/>
                    <a:pt x="-9911" y="31838"/>
                  </a:cubicBezTo>
                  <a:cubicBezTo>
                    <a:pt x="-9911" y="29644"/>
                    <a:pt x="-2598" y="33301"/>
                    <a:pt x="6179" y="39153"/>
                  </a:cubicBezTo>
                  <a:cubicBezTo>
                    <a:pt x="21538" y="50126"/>
                    <a:pt x="23732" y="49394"/>
                    <a:pt x="52256" y="23061"/>
                  </a:cubicBezTo>
                  <a:lnTo>
                    <a:pt x="81510" y="-4004"/>
                  </a:lnTo>
                  <a:lnTo>
                    <a:pt x="55912" y="23792"/>
                  </a:lnTo>
                  <a:cubicBezTo>
                    <a:pt x="31046" y="50857"/>
                    <a:pt x="31046" y="52320"/>
                    <a:pt x="44210" y="62561"/>
                  </a:cubicBezTo>
                  <a:cubicBezTo>
                    <a:pt x="68346" y="80116"/>
                    <a:pt x="47136" y="73533"/>
                    <a:pt x="17881" y="537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6" name="Google Shape;1986;p60"/>
            <p:cNvSpPr/>
            <p:nvPr/>
          </p:nvSpPr>
          <p:spPr>
            <a:xfrm rot="10800000" flipH="1">
              <a:off x="8211586" y="3219680"/>
              <a:ext cx="37454" cy="20529"/>
            </a:xfrm>
            <a:custGeom>
              <a:avLst/>
              <a:gdLst/>
              <a:ahLst/>
              <a:cxnLst/>
              <a:rect l="l" t="t" r="r" b="b"/>
              <a:pathLst>
                <a:path w="37454" h="20529" extrusionOk="0">
                  <a:moveTo>
                    <a:pt x="-7656" y="12710"/>
                  </a:moveTo>
                  <a:cubicBezTo>
                    <a:pt x="-6193" y="11247"/>
                    <a:pt x="3315" y="6126"/>
                    <a:pt x="13554" y="1737"/>
                  </a:cubicBezTo>
                  <a:cubicBezTo>
                    <a:pt x="31107" y="-6309"/>
                    <a:pt x="31107" y="-6309"/>
                    <a:pt x="17942" y="3932"/>
                  </a:cubicBezTo>
                  <a:cubicBezTo>
                    <a:pt x="6240" y="13441"/>
                    <a:pt x="-17895" y="21487"/>
                    <a:pt x="-7656" y="127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7" name="Google Shape;1987;p60"/>
            <p:cNvSpPr/>
            <p:nvPr/>
          </p:nvSpPr>
          <p:spPr>
            <a:xfrm rot="10800000" flipH="1">
              <a:off x="4513847" y="3229846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998" y="-2948"/>
                  </a:moveTo>
                  <a:cubicBezTo>
                    <a:pt x="7779" y="-4411"/>
                    <a:pt x="20944" y="-4411"/>
                    <a:pt x="28257" y="-2948"/>
                  </a:cubicBezTo>
                  <a:cubicBezTo>
                    <a:pt x="34840" y="-753"/>
                    <a:pt x="27526" y="710"/>
                    <a:pt x="11436" y="-22"/>
                  </a:cubicBezTo>
                  <a:cubicBezTo>
                    <a:pt x="-4654" y="-22"/>
                    <a:pt x="-10505" y="-1485"/>
                    <a:pt x="-998" y="-29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8" name="Google Shape;1988;p60"/>
            <p:cNvSpPr/>
            <p:nvPr/>
          </p:nvSpPr>
          <p:spPr>
            <a:xfrm rot="10800000" flipH="1">
              <a:off x="4703264" y="3227842"/>
              <a:ext cx="79388" cy="80463"/>
            </a:xfrm>
            <a:custGeom>
              <a:avLst/>
              <a:gdLst/>
              <a:ahLst/>
              <a:cxnLst/>
              <a:rect l="l" t="t" r="r" b="b"/>
              <a:pathLst>
                <a:path w="79388" h="80463" extrusionOk="0">
                  <a:moveTo>
                    <a:pt x="30201" y="36241"/>
                  </a:moveTo>
                  <a:cubicBezTo>
                    <a:pt x="52142" y="14297"/>
                    <a:pt x="71889" y="-3991"/>
                    <a:pt x="73352" y="-3991"/>
                  </a:cubicBezTo>
                  <a:cubicBezTo>
                    <a:pt x="75546" y="-3991"/>
                    <a:pt x="59456" y="14297"/>
                    <a:pt x="37515" y="36241"/>
                  </a:cubicBezTo>
                  <a:cubicBezTo>
                    <a:pt x="15574" y="58186"/>
                    <a:pt x="-4174" y="76473"/>
                    <a:pt x="-5636" y="76473"/>
                  </a:cubicBezTo>
                  <a:cubicBezTo>
                    <a:pt x="-7830" y="76473"/>
                    <a:pt x="8260" y="58186"/>
                    <a:pt x="30201" y="362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9" name="Google Shape;1989;p60"/>
            <p:cNvSpPr/>
            <p:nvPr/>
          </p:nvSpPr>
          <p:spPr>
            <a:xfrm rot="10800000" flipH="1">
              <a:off x="4770933" y="3227842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945" y="10601"/>
                  </a:moveTo>
                  <a:cubicBezTo>
                    <a:pt x="3444" y="2554"/>
                    <a:pt x="8563" y="-4029"/>
                    <a:pt x="10757" y="-4029"/>
                  </a:cubicBezTo>
                  <a:cubicBezTo>
                    <a:pt x="12220" y="-4029"/>
                    <a:pt x="10757" y="2554"/>
                    <a:pt x="6369" y="10601"/>
                  </a:cubicBezTo>
                  <a:cubicBezTo>
                    <a:pt x="1981" y="18647"/>
                    <a:pt x="-3139" y="25230"/>
                    <a:pt x="-5333" y="25230"/>
                  </a:cubicBezTo>
                  <a:cubicBezTo>
                    <a:pt x="-6796" y="25230"/>
                    <a:pt x="-5333" y="18647"/>
                    <a:pt x="-945" y="106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0" name="Google Shape;1990;p60"/>
            <p:cNvSpPr/>
            <p:nvPr/>
          </p:nvSpPr>
          <p:spPr>
            <a:xfrm rot="10800000" flipH="1">
              <a:off x="7299109" y="3228022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8996" y="14952"/>
                  </a:moveTo>
                  <a:cubicBezTo>
                    <a:pt x="-8996" y="13489"/>
                    <a:pt x="-3145" y="7637"/>
                    <a:pt x="4169" y="2517"/>
                  </a:cubicBezTo>
                  <a:cubicBezTo>
                    <a:pt x="15140" y="-6993"/>
                    <a:pt x="15871" y="-6261"/>
                    <a:pt x="6363" y="5443"/>
                  </a:cubicBezTo>
                  <a:cubicBezTo>
                    <a:pt x="-3145" y="17146"/>
                    <a:pt x="-8996" y="20804"/>
                    <a:pt x="-8996" y="1495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1" name="Google Shape;1991;p60"/>
            <p:cNvSpPr/>
            <p:nvPr/>
          </p:nvSpPr>
          <p:spPr>
            <a:xfrm rot="10800000" flipH="1">
              <a:off x="7555093" y="3231199"/>
              <a:ext cx="21935" cy="15228"/>
            </a:xfrm>
            <a:custGeom>
              <a:avLst/>
              <a:gdLst/>
              <a:ahLst/>
              <a:cxnLst/>
              <a:rect l="l" t="t" r="r" b="b"/>
              <a:pathLst>
                <a:path w="21935" h="15228" extrusionOk="0">
                  <a:moveTo>
                    <a:pt x="-2000" y="7237"/>
                  </a:moveTo>
                  <a:cubicBezTo>
                    <a:pt x="-7851" y="3580"/>
                    <a:pt x="-10776" y="-809"/>
                    <a:pt x="-8582" y="-3003"/>
                  </a:cubicBezTo>
                  <a:cubicBezTo>
                    <a:pt x="-7119" y="-5198"/>
                    <a:pt x="-537" y="-3735"/>
                    <a:pt x="5314" y="-78"/>
                  </a:cubicBezTo>
                  <a:cubicBezTo>
                    <a:pt x="11165" y="3580"/>
                    <a:pt x="14091" y="7969"/>
                    <a:pt x="11896" y="10163"/>
                  </a:cubicBezTo>
                  <a:cubicBezTo>
                    <a:pt x="10434" y="12358"/>
                    <a:pt x="3851" y="10895"/>
                    <a:pt x="-2000" y="72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2" name="Google Shape;1992;p60"/>
            <p:cNvSpPr/>
            <p:nvPr/>
          </p:nvSpPr>
          <p:spPr>
            <a:xfrm rot="10800000" flipH="1">
              <a:off x="8297215" y="3241476"/>
              <a:ext cx="103247" cy="96088"/>
            </a:xfrm>
            <a:custGeom>
              <a:avLst/>
              <a:gdLst/>
              <a:ahLst/>
              <a:cxnLst/>
              <a:rect l="l" t="t" r="r" b="b"/>
              <a:pathLst>
                <a:path w="103247" h="96088" extrusionOk="0">
                  <a:moveTo>
                    <a:pt x="-7129" y="86014"/>
                  </a:moveTo>
                  <a:cubicBezTo>
                    <a:pt x="1648" y="72848"/>
                    <a:pt x="11887" y="60412"/>
                    <a:pt x="16275" y="58218"/>
                  </a:cubicBezTo>
                  <a:cubicBezTo>
                    <a:pt x="19932" y="55292"/>
                    <a:pt x="21395" y="50172"/>
                    <a:pt x="19201" y="46514"/>
                  </a:cubicBezTo>
                  <a:cubicBezTo>
                    <a:pt x="14812" y="39931"/>
                    <a:pt x="77711" y="-3958"/>
                    <a:pt x="91607" y="-3958"/>
                  </a:cubicBezTo>
                  <a:cubicBezTo>
                    <a:pt x="95995" y="-3958"/>
                    <a:pt x="89413" y="1894"/>
                    <a:pt x="77711" y="9940"/>
                  </a:cubicBezTo>
                  <a:cubicBezTo>
                    <a:pt x="65277" y="17255"/>
                    <a:pt x="37485" y="42857"/>
                    <a:pt x="15544" y="66264"/>
                  </a:cubicBezTo>
                  <a:cubicBezTo>
                    <a:pt x="-5666" y="90403"/>
                    <a:pt x="-15905" y="99181"/>
                    <a:pt x="-7129" y="860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3" name="Google Shape;1993;p60"/>
            <p:cNvSpPr/>
            <p:nvPr/>
          </p:nvSpPr>
          <p:spPr>
            <a:xfrm rot="10800000" flipH="1">
              <a:off x="8384191" y="3232962"/>
              <a:ext cx="82124" cy="46083"/>
            </a:xfrm>
            <a:custGeom>
              <a:avLst/>
              <a:gdLst/>
              <a:ahLst/>
              <a:cxnLst/>
              <a:rect l="l" t="t" r="r" b="b"/>
              <a:pathLst>
                <a:path w="82124" h="46083" extrusionOk="0">
                  <a:moveTo>
                    <a:pt x="-9360" y="39880"/>
                  </a:moveTo>
                  <a:cubicBezTo>
                    <a:pt x="-11554" y="36223"/>
                    <a:pt x="-10091" y="32566"/>
                    <a:pt x="-5703" y="32566"/>
                  </a:cubicBezTo>
                  <a:cubicBezTo>
                    <a:pt x="-1315" y="32566"/>
                    <a:pt x="14776" y="24519"/>
                    <a:pt x="29403" y="14278"/>
                  </a:cubicBezTo>
                  <a:cubicBezTo>
                    <a:pt x="44031" y="4038"/>
                    <a:pt x="59389" y="-4009"/>
                    <a:pt x="63778" y="-4009"/>
                  </a:cubicBezTo>
                  <a:cubicBezTo>
                    <a:pt x="67435" y="-3277"/>
                    <a:pt x="63046" y="1112"/>
                    <a:pt x="52807" y="6964"/>
                  </a:cubicBezTo>
                  <a:lnTo>
                    <a:pt x="34523" y="17204"/>
                  </a:lnTo>
                  <a:lnTo>
                    <a:pt x="56464" y="17936"/>
                  </a:lnTo>
                  <a:cubicBezTo>
                    <a:pt x="72554" y="17936"/>
                    <a:pt x="75480" y="20130"/>
                    <a:pt x="67435" y="25251"/>
                  </a:cubicBezTo>
                  <a:cubicBezTo>
                    <a:pt x="61584" y="28908"/>
                    <a:pt x="52076" y="28908"/>
                    <a:pt x="46225" y="25251"/>
                  </a:cubicBezTo>
                  <a:cubicBezTo>
                    <a:pt x="38911" y="21593"/>
                    <a:pt x="27940" y="23788"/>
                    <a:pt x="15507" y="33297"/>
                  </a:cubicBezTo>
                  <a:cubicBezTo>
                    <a:pt x="3074" y="42075"/>
                    <a:pt x="-6434" y="44269"/>
                    <a:pt x="-9360" y="398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4" name="Google Shape;1994;p60"/>
            <p:cNvSpPr/>
            <p:nvPr/>
          </p:nvSpPr>
          <p:spPr>
            <a:xfrm rot="10800000" flipH="1">
              <a:off x="4391899" y="3234860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8471" y="12809"/>
                  </a:moveTo>
                  <a:lnTo>
                    <a:pt x="-5425" y="-4015"/>
                  </a:lnTo>
                  <a:lnTo>
                    <a:pt x="11397" y="9883"/>
                  </a:lnTo>
                  <a:cubicBezTo>
                    <a:pt x="20173" y="17929"/>
                    <a:pt x="27487" y="25244"/>
                    <a:pt x="27487" y="26707"/>
                  </a:cubicBezTo>
                  <a:cubicBezTo>
                    <a:pt x="27487" y="32559"/>
                    <a:pt x="21636" y="28170"/>
                    <a:pt x="8471" y="128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5" name="Google Shape;1995;p60"/>
            <p:cNvSpPr/>
            <p:nvPr/>
          </p:nvSpPr>
          <p:spPr>
            <a:xfrm rot="10800000" flipH="1">
              <a:off x="4563772" y="3235156"/>
              <a:ext cx="153588" cy="76942"/>
            </a:xfrm>
            <a:custGeom>
              <a:avLst/>
              <a:gdLst/>
              <a:ahLst/>
              <a:cxnLst/>
              <a:rect l="l" t="t" r="r" b="b"/>
              <a:pathLst>
                <a:path w="153588" h="76942" extrusionOk="0">
                  <a:moveTo>
                    <a:pt x="-4979" y="70034"/>
                  </a:moveTo>
                  <a:cubicBezTo>
                    <a:pt x="2335" y="63451"/>
                    <a:pt x="147878" y="-7503"/>
                    <a:pt x="147878" y="-3846"/>
                  </a:cubicBezTo>
                  <a:cubicBezTo>
                    <a:pt x="147878" y="-188"/>
                    <a:pt x="4529" y="72960"/>
                    <a:pt x="-2785" y="72960"/>
                  </a:cubicBezTo>
                  <a:cubicBezTo>
                    <a:pt x="-5711" y="72960"/>
                    <a:pt x="-6442" y="71497"/>
                    <a:pt x="-4979" y="700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6" name="Google Shape;1996;p60"/>
            <p:cNvSpPr/>
            <p:nvPr/>
          </p:nvSpPr>
          <p:spPr>
            <a:xfrm rot="10800000" flipH="1">
              <a:off x="6194735" y="3239683"/>
              <a:ext cx="33073" cy="46751"/>
            </a:xfrm>
            <a:custGeom>
              <a:avLst/>
              <a:gdLst/>
              <a:ahLst/>
              <a:cxnLst/>
              <a:rect l="l" t="t" r="r" b="b"/>
              <a:pathLst>
                <a:path w="33073" h="46751" extrusionOk="0">
                  <a:moveTo>
                    <a:pt x="-7643" y="40697"/>
                  </a:moveTo>
                  <a:cubicBezTo>
                    <a:pt x="-6912" y="38502"/>
                    <a:pt x="-330" y="24604"/>
                    <a:pt x="7715" y="10706"/>
                  </a:cubicBezTo>
                  <a:cubicBezTo>
                    <a:pt x="20880" y="-11970"/>
                    <a:pt x="21612" y="-8313"/>
                    <a:pt x="9910" y="20947"/>
                  </a:cubicBezTo>
                  <a:cubicBezTo>
                    <a:pt x="7715" y="27530"/>
                    <a:pt x="11372" y="32650"/>
                    <a:pt x="19417" y="34113"/>
                  </a:cubicBezTo>
                  <a:cubicBezTo>
                    <a:pt x="28925" y="36308"/>
                    <a:pt x="27463" y="37771"/>
                    <a:pt x="12835" y="41428"/>
                  </a:cubicBezTo>
                  <a:cubicBezTo>
                    <a:pt x="1133" y="43623"/>
                    <a:pt x="-7643" y="42891"/>
                    <a:pt x="-7643" y="406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7" name="Google Shape;1997;p60"/>
            <p:cNvSpPr/>
            <p:nvPr/>
          </p:nvSpPr>
          <p:spPr>
            <a:xfrm rot="10800000" flipH="1">
              <a:off x="7870389" y="3235567"/>
              <a:ext cx="49751" cy="49119"/>
            </a:xfrm>
            <a:custGeom>
              <a:avLst/>
              <a:gdLst/>
              <a:ahLst/>
              <a:cxnLst/>
              <a:rect l="l" t="t" r="r" b="b"/>
              <a:pathLst>
                <a:path w="49751" h="49119" extrusionOk="0">
                  <a:moveTo>
                    <a:pt x="4836" y="33093"/>
                  </a:moveTo>
                  <a:cubicBezTo>
                    <a:pt x="13612" y="18463"/>
                    <a:pt x="12881" y="15537"/>
                    <a:pt x="447" y="5296"/>
                  </a:cubicBezTo>
                  <a:cubicBezTo>
                    <a:pt x="-13449" y="-6407"/>
                    <a:pt x="-13449" y="-6407"/>
                    <a:pt x="2641" y="1639"/>
                  </a:cubicBezTo>
                  <a:cubicBezTo>
                    <a:pt x="11418" y="6028"/>
                    <a:pt x="23120" y="7491"/>
                    <a:pt x="27508" y="4565"/>
                  </a:cubicBezTo>
                  <a:cubicBezTo>
                    <a:pt x="32628" y="1639"/>
                    <a:pt x="33359" y="2370"/>
                    <a:pt x="30434" y="8222"/>
                  </a:cubicBezTo>
                  <a:cubicBezTo>
                    <a:pt x="27508" y="12611"/>
                    <a:pt x="28971" y="22852"/>
                    <a:pt x="34090" y="29435"/>
                  </a:cubicBezTo>
                  <a:cubicBezTo>
                    <a:pt x="42136" y="39676"/>
                    <a:pt x="42136" y="40408"/>
                    <a:pt x="33359" y="33093"/>
                  </a:cubicBezTo>
                  <a:cubicBezTo>
                    <a:pt x="25314" y="25778"/>
                    <a:pt x="20194" y="26509"/>
                    <a:pt x="9224" y="36750"/>
                  </a:cubicBezTo>
                  <a:cubicBezTo>
                    <a:pt x="-4672" y="48454"/>
                    <a:pt x="-4672" y="48454"/>
                    <a:pt x="4836" y="330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8" name="Google Shape;1998;p60"/>
            <p:cNvSpPr/>
            <p:nvPr/>
          </p:nvSpPr>
          <p:spPr>
            <a:xfrm rot="10800000" flipH="1">
              <a:off x="8207015" y="3235156"/>
              <a:ext cx="34564" cy="36574"/>
            </a:xfrm>
            <a:custGeom>
              <a:avLst/>
              <a:gdLst/>
              <a:ahLst/>
              <a:cxnLst/>
              <a:rect l="l" t="t" r="r" b="b"/>
              <a:pathLst>
                <a:path w="34564" h="36574" extrusionOk="0">
                  <a:moveTo>
                    <a:pt x="3505" y="14275"/>
                  </a:moveTo>
                  <a:cubicBezTo>
                    <a:pt x="13013" y="4034"/>
                    <a:pt x="22521" y="-4013"/>
                    <a:pt x="23983" y="-4013"/>
                  </a:cubicBezTo>
                  <a:cubicBezTo>
                    <a:pt x="26177" y="-4013"/>
                    <a:pt x="20326" y="4034"/>
                    <a:pt x="10819" y="14275"/>
                  </a:cubicBezTo>
                  <a:cubicBezTo>
                    <a:pt x="1311" y="24515"/>
                    <a:pt x="-8197" y="32562"/>
                    <a:pt x="-9660" y="32562"/>
                  </a:cubicBezTo>
                  <a:cubicBezTo>
                    <a:pt x="-11854" y="32562"/>
                    <a:pt x="-6003" y="24515"/>
                    <a:pt x="3505" y="142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9" name="Google Shape;1999;p60"/>
            <p:cNvSpPr/>
            <p:nvPr/>
          </p:nvSpPr>
          <p:spPr>
            <a:xfrm rot="10800000" flipH="1">
              <a:off x="8257209" y="3239675"/>
              <a:ext cx="70297" cy="72018"/>
            </a:xfrm>
            <a:custGeom>
              <a:avLst/>
              <a:gdLst/>
              <a:ahLst/>
              <a:cxnLst/>
              <a:rect l="l" t="t" r="r" b="b"/>
              <a:pathLst>
                <a:path w="70297" h="72018" extrusionOk="0">
                  <a:moveTo>
                    <a:pt x="-10204" y="67438"/>
                  </a:moveTo>
                  <a:cubicBezTo>
                    <a:pt x="-10204" y="64512"/>
                    <a:pt x="8811" y="43299"/>
                    <a:pt x="31484" y="21354"/>
                  </a:cubicBezTo>
                  <a:cubicBezTo>
                    <a:pt x="54888" y="-590"/>
                    <a:pt x="65859" y="-10100"/>
                    <a:pt x="57082" y="141"/>
                  </a:cubicBezTo>
                  <a:cubicBezTo>
                    <a:pt x="48306" y="10382"/>
                    <a:pt x="42455" y="20623"/>
                    <a:pt x="44649" y="22817"/>
                  </a:cubicBezTo>
                  <a:cubicBezTo>
                    <a:pt x="46843" y="24280"/>
                    <a:pt x="35141" y="36715"/>
                    <a:pt x="19051" y="49882"/>
                  </a:cubicBezTo>
                  <a:cubicBezTo>
                    <a:pt x="2960" y="62317"/>
                    <a:pt x="-10204" y="70364"/>
                    <a:pt x="-10204" y="674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0" name="Google Shape;2000;p60"/>
            <p:cNvSpPr/>
            <p:nvPr/>
          </p:nvSpPr>
          <p:spPr>
            <a:xfrm rot="10800000" flipH="1">
              <a:off x="8319376" y="3232230"/>
              <a:ext cx="91931" cy="82787"/>
            </a:xfrm>
            <a:custGeom>
              <a:avLst/>
              <a:gdLst/>
              <a:ahLst/>
              <a:cxnLst/>
              <a:rect l="l" t="t" r="r" b="b"/>
              <a:pathLst>
                <a:path w="91931" h="82787" extrusionOk="0">
                  <a:moveTo>
                    <a:pt x="22618" y="43694"/>
                  </a:moveTo>
                  <a:cubicBezTo>
                    <a:pt x="40902" y="24675"/>
                    <a:pt x="62112" y="5657"/>
                    <a:pt x="70157" y="1268"/>
                  </a:cubicBezTo>
                  <a:cubicBezTo>
                    <a:pt x="78202" y="-3121"/>
                    <a:pt x="83322" y="-5316"/>
                    <a:pt x="81128" y="-3121"/>
                  </a:cubicBezTo>
                  <a:cubicBezTo>
                    <a:pt x="78934" y="-1658"/>
                    <a:pt x="57724" y="18092"/>
                    <a:pt x="33588" y="39305"/>
                  </a:cubicBezTo>
                  <a:lnTo>
                    <a:pt x="-10294" y="78805"/>
                  </a:lnTo>
                  <a:lnTo>
                    <a:pt x="22618" y="4369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1" name="Google Shape;2001;p60"/>
            <p:cNvSpPr/>
            <p:nvPr/>
          </p:nvSpPr>
          <p:spPr>
            <a:xfrm rot="10800000" flipH="1">
              <a:off x="4075414" y="3242471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619" y="3297"/>
                  </a:moveTo>
                  <a:cubicBezTo>
                    <a:pt x="-5232" y="-361"/>
                    <a:pt x="-6694" y="-4018"/>
                    <a:pt x="-3038" y="-4018"/>
                  </a:cubicBezTo>
                  <a:cubicBezTo>
                    <a:pt x="1351" y="-4018"/>
                    <a:pt x="9396" y="-361"/>
                    <a:pt x="15247" y="3297"/>
                  </a:cubicBezTo>
                  <a:cubicBezTo>
                    <a:pt x="21098" y="6954"/>
                    <a:pt x="23292" y="10612"/>
                    <a:pt x="18904" y="10612"/>
                  </a:cubicBezTo>
                  <a:cubicBezTo>
                    <a:pt x="15247" y="10612"/>
                    <a:pt x="6470" y="6954"/>
                    <a:pt x="619" y="32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2" name="Google Shape;2002;p60"/>
            <p:cNvSpPr/>
            <p:nvPr/>
          </p:nvSpPr>
          <p:spPr>
            <a:xfrm rot="10800000" flipH="1">
              <a:off x="4318761" y="3242471"/>
              <a:ext cx="54750" cy="54861"/>
            </a:xfrm>
            <a:custGeom>
              <a:avLst/>
              <a:gdLst/>
              <a:ahLst/>
              <a:cxnLst/>
              <a:rect l="l" t="t" r="r" b="b"/>
              <a:pathLst>
                <a:path w="54750" h="54861" extrusionOk="0">
                  <a:moveTo>
                    <a:pt x="19519" y="23809"/>
                  </a:moveTo>
                  <a:lnTo>
                    <a:pt x="-5348" y="-3988"/>
                  </a:lnTo>
                  <a:lnTo>
                    <a:pt x="22444" y="20883"/>
                  </a:lnTo>
                  <a:cubicBezTo>
                    <a:pt x="47311" y="45022"/>
                    <a:pt x="53162" y="50874"/>
                    <a:pt x="47311" y="50874"/>
                  </a:cubicBezTo>
                  <a:cubicBezTo>
                    <a:pt x="45848" y="50874"/>
                    <a:pt x="33415" y="38438"/>
                    <a:pt x="19519" y="238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3" name="Google Shape;2003;p60"/>
            <p:cNvSpPr/>
            <p:nvPr/>
          </p:nvSpPr>
          <p:spPr>
            <a:xfrm rot="10800000" flipH="1">
              <a:off x="5561365" y="3243050"/>
              <a:ext cx="22320" cy="40739"/>
            </a:xfrm>
            <a:custGeom>
              <a:avLst/>
              <a:gdLst/>
              <a:ahLst/>
              <a:cxnLst/>
              <a:rect l="l" t="t" r="r" b="b"/>
              <a:pathLst>
                <a:path w="22320" h="40739" extrusionOk="0">
                  <a:moveTo>
                    <a:pt x="-6857" y="22691"/>
                  </a:moveTo>
                  <a:cubicBezTo>
                    <a:pt x="-6857" y="15377"/>
                    <a:pt x="-5395" y="10256"/>
                    <a:pt x="-3200" y="11719"/>
                  </a:cubicBezTo>
                  <a:cubicBezTo>
                    <a:pt x="-1738" y="13914"/>
                    <a:pt x="4113" y="9525"/>
                    <a:pt x="9233" y="2210"/>
                  </a:cubicBezTo>
                  <a:cubicBezTo>
                    <a:pt x="17278" y="-8031"/>
                    <a:pt x="17278" y="-6568"/>
                    <a:pt x="10696" y="13914"/>
                  </a:cubicBezTo>
                  <a:cubicBezTo>
                    <a:pt x="456" y="40247"/>
                    <a:pt x="-6857" y="44636"/>
                    <a:pt x="-6857" y="226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4" name="Google Shape;2004;p60"/>
            <p:cNvSpPr/>
            <p:nvPr/>
          </p:nvSpPr>
          <p:spPr>
            <a:xfrm rot="10800000" flipH="1">
              <a:off x="6000921" y="3242471"/>
              <a:ext cx="47357" cy="29990"/>
            </a:xfrm>
            <a:custGeom>
              <a:avLst/>
              <a:gdLst/>
              <a:ahLst/>
              <a:cxnLst/>
              <a:rect l="l" t="t" r="r" b="b"/>
              <a:pathLst>
                <a:path w="47357" h="29990" extrusionOk="0">
                  <a:moveTo>
                    <a:pt x="10139" y="10623"/>
                  </a:moveTo>
                  <a:lnTo>
                    <a:pt x="-7414" y="-4006"/>
                  </a:lnTo>
                  <a:lnTo>
                    <a:pt x="14528" y="8429"/>
                  </a:lnTo>
                  <a:cubicBezTo>
                    <a:pt x="43051" y="25984"/>
                    <a:pt x="43783" y="25984"/>
                    <a:pt x="35006" y="25984"/>
                  </a:cubicBezTo>
                  <a:cubicBezTo>
                    <a:pt x="30618" y="25984"/>
                    <a:pt x="19647" y="19401"/>
                    <a:pt x="10139" y="106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5" name="Google Shape;2005;p60"/>
            <p:cNvSpPr/>
            <p:nvPr/>
          </p:nvSpPr>
          <p:spPr>
            <a:xfrm rot="10800000" flipH="1">
              <a:off x="6370265" y="3242652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7853" y="14974"/>
                  </a:moveTo>
                  <a:cubicBezTo>
                    <a:pt x="-7853" y="13511"/>
                    <a:pt x="-2002" y="7659"/>
                    <a:pt x="5312" y="2539"/>
                  </a:cubicBezTo>
                  <a:cubicBezTo>
                    <a:pt x="16283" y="-6971"/>
                    <a:pt x="17014" y="-6239"/>
                    <a:pt x="7506" y="5465"/>
                  </a:cubicBezTo>
                  <a:cubicBezTo>
                    <a:pt x="-2002" y="17168"/>
                    <a:pt x="-7853" y="20826"/>
                    <a:pt x="-7853" y="149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6" name="Google Shape;2006;p60"/>
            <p:cNvSpPr/>
            <p:nvPr/>
          </p:nvSpPr>
          <p:spPr>
            <a:xfrm rot="10800000" flipH="1">
              <a:off x="7512063" y="3242471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118" y="3965"/>
                  </a:moveTo>
                  <a:cubicBezTo>
                    <a:pt x="-13047" y="-6275"/>
                    <a:pt x="-13047" y="-6275"/>
                    <a:pt x="4506" y="1771"/>
                  </a:cubicBezTo>
                  <a:cubicBezTo>
                    <a:pt x="27179" y="12012"/>
                    <a:pt x="30836" y="15669"/>
                    <a:pt x="22059" y="15669"/>
                  </a:cubicBezTo>
                  <a:cubicBezTo>
                    <a:pt x="17671" y="15669"/>
                    <a:pt x="8163" y="10549"/>
                    <a:pt x="118" y="39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7" name="Google Shape;2007;p60"/>
            <p:cNvSpPr/>
            <p:nvPr/>
          </p:nvSpPr>
          <p:spPr>
            <a:xfrm rot="10800000" flipH="1">
              <a:off x="8537676" y="3243059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212" y="-2699"/>
                  </a:moveTo>
                  <a:cubicBezTo>
                    <a:pt x="-2092" y="-4893"/>
                    <a:pt x="4490" y="-4162"/>
                    <a:pt x="6685" y="-1967"/>
                  </a:cubicBezTo>
                  <a:cubicBezTo>
                    <a:pt x="9610" y="227"/>
                    <a:pt x="5222" y="2422"/>
                    <a:pt x="-2823" y="1690"/>
                  </a:cubicBezTo>
                  <a:cubicBezTo>
                    <a:pt x="-10868" y="1690"/>
                    <a:pt x="-13063" y="-504"/>
                    <a:pt x="-7212" y="-26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8" name="Google Shape;2008;p60"/>
            <p:cNvSpPr/>
            <p:nvPr/>
          </p:nvSpPr>
          <p:spPr>
            <a:xfrm rot="10800000" flipH="1">
              <a:off x="4446784" y="324978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1065" y="5476"/>
                  </a:moveTo>
                  <a:cubicBezTo>
                    <a:pt x="-8443" y="-6228"/>
                    <a:pt x="-7712" y="-6960"/>
                    <a:pt x="3990" y="2550"/>
                  </a:cubicBezTo>
                  <a:cubicBezTo>
                    <a:pt x="15692" y="12059"/>
                    <a:pt x="19349" y="17911"/>
                    <a:pt x="13498" y="17911"/>
                  </a:cubicBezTo>
                  <a:cubicBezTo>
                    <a:pt x="12035" y="17911"/>
                    <a:pt x="6184" y="12059"/>
                    <a:pt x="1065" y="54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9" name="Google Shape;2009;p60"/>
            <p:cNvSpPr/>
            <p:nvPr/>
          </p:nvSpPr>
          <p:spPr>
            <a:xfrm rot="10800000" flipH="1">
              <a:off x="5500017" y="3249786"/>
              <a:ext cx="12545" cy="42717"/>
            </a:xfrm>
            <a:custGeom>
              <a:avLst/>
              <a:gdLst/>
              <a:ahLst/>
              <a:cxnLst/>
              <a:rect l="l" t="t" r="r" b="b"/>
              <a:pathLst>
                <a:path w="12545" h="42717" extrusionOk="0">
                  <a:moveTo>
                    <a:pt x="-2475" y="27028"/>
                  </a:moveTo>
                  <a:cubicBezTo>
                    <a:pt x="-8326" y="11667"/>
                    <a:pt x="-8326" y="-8814"/>
                    <a:pt x="-1744" y="-2962"/>
                  </a:cubicBezTo>
                  <a:cubicBezTo>
                    <a:pt x="3376" y="2158"/>
                    <a:pt x="8496" y="38732"/>
                    <a:pt x="4107" y="38732"/>
                  </a:cubicBezTo>
                  <a:cubicBezTo>
                    <a:pt x="3376" y="38732"/>
                    <a:pt x="-281" y="33612"/>
                    <a:pt x="-2475" y="270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0" name="Google Shape;2010;p60"/>
            <p:cNvSpPr/>
            <p:nvPr/>
          </p:nvSpPr>
          <p:spPr>
            <a:xfrm rot="10800000" flipH="1">
              <a:off x="5682806" y="324978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456" y="5476"/>
                  </a:moveTo>
                  <a:cubicBezTo>
                    <a:pt x="-9964" y="-6228"/>
                    <a:pt x="-9233" y="-6960"/>
                    <a:pt x="2469" y="2550"/>
                  </a:cubicBezTo>
                  <a:cubicBezTo>
                    <a:pt x="14171" y="12059"/>
                    <a:pt x="17828" y="17911"/>
                    <a:pt x="11977" y="17911"/>
                  </a:cubicBezTo>
                  <a:cubicBezTo>
                    <a:pt x="10514" y="17911"/>
                    <a:pt x="4663" y="12059"/>
                    <a:pt x="-456" y="54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1" name="Google Shape;2011;p60"/>
            <p:cNvSpPr/>
            <p:nvPr/>
          </p:nvSpPr>
          <p:spPr>
            <a:xfrm rot="10800000" flipH="1">
              <a:off x="5817797" y="3252647"/>
              <a:ext cx="53790" cy="106861"/>
            </a:xfrm>
            <a:custGeom>
              <a:avLst/>
              <a:gdLst/>
              <a:ahLst/>
              <a:cxnLst/>
              <a:rect l="l" t="t" r="r" b="b"/>
              <a:pathLst>
                <a:path w="53790" h="106861" extrusionOk="0">
                  <a:moveTo>
                    <a:pt x="16492" y="50928"/>
                  </a:moveTo>
                  <a:cubicBezTo>
                    <a:pt x="1864" y="20937"/>
                    <a:pt x="-9106" y="-3933"/>
                    <a:pt x="-6912" y="-3933"/>
                  </a:cubicBezTo>
                  <a:cubicBezTo>
                    <a:pt x="-1793" y="-3933"/>
                    <a:pt x="49404" y="99206"/>
                    <a:pt x="46478" y="102863"/>
                  </a:cubicBezTo>
                  <a:cubicBezTo>
                    <a:pt x="45015" y="104326"/>
                    <a:pt x="31119" y="80919"/>
                    <a:pt x="16492" y="509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2" name="Google Shape;2012;p60"/>
            <p:cNvSpPr/>
            <p:nvPr/>
          </p:nvSpPr>
          <p:spPr>
            <a:xfrm rot="10800000" flipH="1">
              <a:off x="5904562" y="3249786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2340" y="10634"/>
                  </a:moveTo>
                  <a:cubicBezTo>
                    <a:pt x="-6728" y="2587"/>
                    <a:pt x="-8191" y="-3996"/>
                    <a:pt x="-6728" y="-3996"/>
                  </a:cubicBezTo>
                  <a:cubicBezTo>
                    <a:pt x="-4534" y="-3996"/>
                    <a:pt x="586" y="2587"/>
                    <a:pt x="4974" y="10634"/>
                  </a:cubicBezTo>
                  <a:cubicBezTo>
                    <a:pt x="9362" y="18680"/>
                    <a:pt x="10825" y="25263"/>
                    <a:pt x="9362" y="25263"/>
                  </a:cubicBezTo>
                  <a:cubicBezTo>
                    <a:pt x="7168" y="25263"/>
                    <a:pt x="2049" y="18680"/>
                    <a:pt x="-2340" y="106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3" name="Google Shape;2013;p60"/>
            <p:cNvSpPr/>
            <p:nvPr/>
          </p:nvSpPr>
          <p:spPr>
            <a:xfrm rot="10800000" flipH="1">
              <a:off x="5646205" y="3249786"/>
              <a:ext cx="297116" cy="298068"/>
            </a:xfrm>
            <a:custGeom>
              <a:avLst/>
              <a:gdLst/>
              <a:ahLst/>
              <a:cxnLst/>
              <a:rect l="l" t="t" r="r" b="b"/>
              <a:pathLst>
                <a:path w="297116" h="298068" extrusionOk="0">
                  <a:moveTo>
                    <a:pt x="266403" y="265015"/>
                  </a:moveTo>
                  <a:cubicBezTo>
                    <a:pt x="255432" y="248922"/>
                    <a:pt x="244462" y="237950"/>
                    <a:pt x="240805" y="240145"/>
                  </a:cubicBezTo>
                  <a:cubicBezTo>
                    <a:pt x="237148" y="242339"/>
                    <a:pt x="236417" y="237950"/>
                    <a:pt x="239342" y="231367"/>
                  </a:cubicBezTo>
                  <a:cubicBezTo>
                    <a:pt x="242268" y="223321"/>
                    <a:pt x="241536" y="220395"/>
                    <a:pt x="235685" y="224052"/>
                  </a:cubicBezTo>
                  <a:cubicBezTo>
                    <a:pt x="231297" y="226978"/>
                    <a:pt x="218864" y="210885"/>
                    <a:pt x="204236" y="184552"/>
                  </a:cubicBezTo>
                  <a:cubicBezTo>
                    <a:pt x="191071" y="159681"/>
                    <a:pt x="164011" y="125302"/>
                    <a:pt x="144264" y="107015"/>
                  </a:cubicBezTo>
                  <a:cubicBezTo>
                    <a:pt x="106232" y="73366"/>
                    <a:pt x="83560" y="63126"/>
                    <a:pt x="106963" y="91653"/>
                  </a:cubicBezTo>
                  <a:cubicBezTo>
                    <a:pt x="114277" y="100431"/>
                    <a:pt x="105501" y="94579"/>
                    <a:pt x="87948" y="78487"/>
                  </a:cubicBezTo>
                  <a:cubicBezTo>
                    <a:pt x="69663" y="62394"/>
                    <a:pt x="54305" y="47033"/>
                    <a:pt x="52842" y="44839"/>
                  </a:cubicBezTo>
                  <a:cubicBezTo>
                    <a:pt x="52110" y="42644"/>
                    <a:pt x="41871" y="41181"/>
                    <a:pt x="30901" y="42644"/>
                  </a:cubicBezTo>
                  <a:cubicBezTo>
                    <a:pt x="11154" y="45570"/>
                    <a:pt x="11154" y="45570"/>
                    <a:pt x="29438" y="38987"/>
                  </a:cubicBezTo>
                  <a:lnTo>
                    <a:pt x="47722" y="33135"/>
                  </a:lnTo>
                  <a:lnTo>
                    <a:pt x="20661" y="17042"/>
                  </a:lnTo>
                  <a:cubicBezTo>
                    <a:pt x="5303" y="7533"/>
                    <a:pt x="-7131" y="-513"/>
                    <a:pt x="-7131" y="-1976"/>
                  </a:cubicBezTo>
                  <a:cubicBezTo>
                    <a:pt x="-7131" y="-7097"/>
                    <a:pt x="14079" y="-513"/>
                    <a:pt x="23587" y="6801"/>
                  </a:cubicBezTo>
                  <a:cubicBezTo>
                    <a:pt x="32363" y="14116"/>
                    <a:pt x="125248" y="76292"/>
                    <a:pt x="152309" y="92385"/>
                  </a:cubicBezTo>
                  <a:cubicBezTo>
                    <a:pt x="167668" y="101894"/>
                    <a:pt x="161817" y="89459"/>
                    <a:pt x="142069" y="71172"/>
                  </a:cubicBezTo>
                  <a:cubicBezTo>
                    <a:pt x="131830" y="61663"/>
                    <a:pt x="128173" y="55079"/>
                    <a:pt x="134024" y="55811"/>
                  </a:cubicBezTo>
                  <a:cubicBezTo>
                    <a:pt x="151577" y="58005"/>
                    <a:pt x="168399" y="78487"/>
                    <a:pt x="168399" y="97505"/>
                  </a:cubicBezTo>
                  <a:cubicBezTo>
                    <a:pt x="168399" y="101163"/>
                    <a:pt x="180101" y="109941"/>
                    <a:pt x="193997" y="115792"/>
                  </a:cubicBezTo>
                  <a:cubicBezTo>
                    <a:pt x="207893" y="121644"/>
                    <a:pt x="219595" y="129691"/>
                    <a:pt x="219595" y="133348"/>
                  </a:cubicBezTo>
                  <a:cubicBezTo>
                    <a:pt x="219595" y="137737"/>
                    <a:pt x="211550" y="135542"/>
                    <a:pt x="202042" y="129691"/>
                  </a:cubicBezTo>
                  <a:cubicBezTo>
                    <a:pt x="191803" y="122376"/>
                    <a:pt x="182295" y="120913"/>
                    <a:pt x="180101" y="125302"/>
                  </a:cubicBezTo>
                  <a:cubicBezTo>
                    <a:pt x="177907" y="128959"/>
                    <a:pt x="177907" y="133348"/>
                    <a:pt x="180832" y="134811"/>
                  </a:cubicBezTo>
                  <a:cubicBezTo>
                    <a:pt x="188146" y="137737"/>
                    <a:pt x="294927" y="294274"/>
                    <a:pt x="289807" y="294274"/>
                  </a:cubicBezTo>
                  <a:cubicBezTo>
                    <a:pt x="287613" y="294274"/>
                    <a:pt x="276642" y="281108"/>
                    <a:pt x="266403" y="265015"/>
                  </a:cubicBezTo>
                  <a:close/>
                  <a:moveTo>
                    <a:pt x="171324" y="115792"/>
                  </a:moveTo>
                  <a:cubicBezTo>
                    <a:pt x="169130" y="109941"/>
                    <a:pt x="161817" y="103357"/>
                    <a:pt x="155234" y="100431"/>
                  </a:cubicBezTo>
                  <a:cubicBezTo>
                    <a:pt x="145726" y="96774"/>
                    <a:pt x="145726" y="98968"/>
                    <a:pt x="157428" y="111404"/>
                  </a:cubicBezTo>
                  <a:cubicBezTo>
                    <a:pt x="172787" y="128959"/>
                    <a:pt x="176444" y="129691"/>
                    <a:pt x="171324" y="1157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4" name="Google Shape;2014;p60"/>
            <p:cNvSpPr/>
            <p:nvPr/>
          </p:nvSpPr>
          <p:spPr>
            <a:xfrm rot="10800000" flipH="1">
              <a:off x="5938786" y="3257282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771" y="5487"/>
                  </a:moveTo>
                  <a:cubicBezTo>
                    <a:pt x="-10279" y="-6217"/>
                    <a:pt x="-9548" y="-6949"/>
                    <a:pt x="2154" y="2561"/>
                  </a:cubicBezTo>
                  <a:cubicBezTo>
                    <a:pt x="8736" y="7681"/>
                    <a:pt x="14587" y="13533"/>
                    <a:pt x="14587" y="14996"/>
                  </a:cubicBezTo>
                  <a:cubicBezTo>
                    <a:pt x="14587" y="20848"/>
                    <a:pt x="8736" y="17190"/>
                    <a:pt x="-771" y="54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5" name="Google Shape;2015;p60"/>
            <p:cNvSpPr/>
            <p:nvPr/>
          </p:nvSpPr>
          <p:spPr>
            <a:xfrm rot="10800000" flipH="1">
              <a:off x="7533181" y="3257101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2733" y="5487"/>
                  </a:moveTo>
                  <a:cubicBezTo>
                    <a:pt x="-12241" y="-6217"/>
                    <a:pt x="-11510" y="-6949"/>
                    <a:pt x="192" y="2561"/>
                  </a:cubicBezTo>
                  <a:cubicBezTo>
                    <a:pt x="11894" y="12070"/>
                    <a:pt x="15551" y="17922"/>
                    <a:pt x="9700" y="17922"/>
                  </a:cubicBezTo>
                  <a:cubicBezTo>
                    <a:pt x="8237" y="17922"/>
                    <a:pt x="2386" y="12070"/>
                    <a:pt x="-2733" y="54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6" name="Google Shape;2016;p60"/>
            <p:cNvSpPr/>
            <p:nvPr/>
          </p:nvSpPr>
          <p:spPr>
            <a:xfrm rot="10800000" flipH="1">
              <a:off x="4525821" y="3265879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2010" y="-2893"/>
                  </a:moveTo>
                  <a:cubicBezTo>
                    <a:pt x="4572" y="-4356"/>
                    <a:pt x="14811" y="-4356"/>
                    <a:pt x="19931" y="-2893"/>
                  </a:cubicBezTo>
                  <a:cubicBezTo>
                    <a:pt x="24319" y="-699"/>
                    <a:pt x="19199" y="764"/>
                    <a:pt x="6766" y="764"/>
                  </a:cubicBezTo>
                  <a:cubicBezTo>
                    <a:pt x="-4936" y="764"/>
                    <a:pt x="-9324" y="-699"/>
                    <a:pt x="-2010" y="-28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7" name="Google Shape;2017;p60"/>
            <p:cNvSpPr/>
            <p:nvPr/>
          </p:nvSpPr>
          <p:spPr>
            <a:xfrm rot="10800000" flipH="1">
              <a:off x="4792874" y="3264416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972" y="10656"/>
                  </a:moveTo>
                  <a:cubicBezTo>
                    <a:pt x="3417" y="2609"/>
                    <a:pt x="8536" y="-3974"/>
                    <a:pt x="10730" y="-3974"/>
                  </a:cubicBezTo>
                  <a:cubicBezTo>
                    <a:pt x="12193" y="-3974"/>
                    <a:pt x="10730" y="2609"/>
                    <a:pt x="6342" y="10656"/>
                  </a:cubicBezTo>
                  <a:cubicBezTo>
                    <a:pt x="1954" y="18702"/>
                    <a:pt x="-3166" y="25285"/>
                    <a:pt x="-5360" y="25285"/>
                  </a:cubicBezTo>
                  <a:cubicBezTo>
                    <a:pt x="-6823" y="25285"/>
                    <a:pt x="-5360" y="18702"/>
                    <a:pt x="-972" y="106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8" name="Google Shape;2018;p60"/>
            <p:cNvSpPr/>
            <p:nvPr/>
          </p:nvSpPr>
          <p:spPr>
            <a:xfrm rot="10800000" flipH="1">
              <a:off x="8493794" y="326500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158" y="-2666"/>
                  </a:moveTo>
                  <a:cubicBezTo>
                    <a:pt x="-2038" y="-4860"/>
                    <a:pt x="4544" y="-4129"/>
                    <a:pt x="6739" y="-1934"/>
                  </a:cubicBezTo>
                  <a:cubicBezTo>
                    <a:pt x="9664" y="260"/>
                    <a:pt x="5276" y="2455"/>
                    <a:pt x="-2769" y="1723"/>
                  </a:cubicBezTo>
                  <a:cubicBezTo>
                    <a:pt x="-10814" y="1723"/>
                    <a:pt x="-13009" y="-471"/>
                    <a:pt x="-7158" y="-26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9" name="Google Shape;2019;p60"/>
            <p:cNvSpPr/>
            <p:nvPr/>
          </p:nvSpPr>
          <p:spPr>
            <a:xfrm rot="10800000" flipH="1">
              <a:off x="4391899" y="3271685"/>
              <a:ext cx="47539" cy="47592"/>
            </a:xfrm>
            <a:custGeom>
              <a:avLst/>
              <a:gdLst/>
              <a:ahLst/>
              <a:cxnLst/>
              <a:rect l="l" t="t" r="r" b="b"/>
              <a:pathLst>
                <a:path w="47539" h="47592" extrusionOk="0">
                  <a:moveTo>
                    <a:pt x="15776" y="20190"/>
                  </a:moveTo>
                  <a:lnTo>
                    <a:pt x="-5434" y="-3949"/>
                  </a:lnTo>
                  <a:lnTo>
                    <a:pt x="18702" y="17264"/>
                  </a:lnTo>
                  <a:cubicBezTo>
                    <a:pt x="31135" y="29699"/>
                    <a:pt x="42106" y="39940"/>
                    <a:pt x="42106" y="41403"/>
                  </a:cubicBezTo>
                  <a:cubicBezTo>
                    <a:pt x="42106" y="47255"/>
                    <a:pt x="36255" y="42134"/>
                    <a:pt x="15776" y="201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0" name="Google Shape;2020;p60"/>
            <p:cNvSpPr/>
            <p:nvPr/>
          </p:nvSpPr>
          <p:spPr>
            <a:xfrm rot="10800000" flipH="1">
              <a:off x="4472457" y="3271731"/>
              <a:ext cx="37546" cy="26713"/>
            </a:xfrm>
            <a:custGeom>
              <a:avLst/>
              <a:gdLst/>
              <a:ahLst/>
              <a:cxnLst/>
              <a:rect l="l" t="t" r="r" b="b"/>
              <a:pathLst>
                <a:path w="37546" h="26713" extrusionOk="0">
                  <a:moveTo>
                    <a:pt x="3874" y="6656"/>
                  </a:moveTo>
                  <a:cubicBezTo>
                    <a:pt x="-5634" y="-2854"/>
                    <a:pt x="-8559" y="-6511"/>
                    <a:pt x="-1977" y="-2122"/>
                  </a:cubicBezTo>
                  <a:cubicBezTo>
                    <a:pt x="3874" y="2267"/>
                    <a:pt x="15576" y="9581"/>
                    <a:pt x="23621" y="13970"/>
                  </a:cubicBezTo>
                  <a:cubicBezTo>
                    <a:pt x="31666" y="18359"/>
                    <a:pt x="34592" y="22748"/>
                    <a:pt x="29472" y="22748"/>
                  </a:cubicBezTo>
                  <a:cubicBezTo>
                    <a:pt x="24353" y="22748"/>
                    <a:pt x="13382" y="15433"/>
                    <a:pt x="3874" y="66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1" name="Google Shape;2021;p60"/>
            <p:cNvSpPr/>
            <p:nvPr/>
          </p:nvSpPr>
          <p:spPr>
            <a:xfrm rot="10800000" flipH="1">
              <a:off x="4563772" y="3271543"/>
              <a:ext cx="19012" cy="11626"/>
            </a:xfrm>
            <a:custGeom>
              <a:avLst/>
              <a:gdLst/>
              <a:ahLst/>
              <a:cxnLst/>
              <a:rect l="l" t="t" r="r" b="b"/>
              <a:pathLst>
                <a:path w="19012" h="11626" extrusionOk="0">
                  <a:moveTo>
                    <a:pt x="-5628" y="4537"/>
                  </a:moveTo>
                  <a:cubicBezTo>
                    <a:pt x="-5628" y="3074"/>
                    <a:pt x="-508" y="-584"/>
                    <a:pt x="6074" y="-2778"/>
                  </a:cubicBezTo>
                  <a:cubicBezTo>
                    <a:pt x="11925" y="-4973"/>
                    <a:pt x="14851" y="-4241"/>
                    <a:pt x="12657" y="148"/>
                  </a:cubicBezTo>
                  <a:cubicBezTo>
                    <a:pt x="8268" y="7463"/>
                    <a:pt x="-5628" y="10388"/>
                    <a:pt x="-5628" y="45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2" name="Google Shape;2022;p60"/>
            <p:cNvSpPr/>
            <p:nvPr/>
          </p:nvSpPr>
          <p:spPr>
            <a:xfrm rot="10800000" flipH="1">
              <a:off x="5396806" y="3268073"/>
              <a:ext cx="54585" cy="81926"/>
            </a:xfrm>
            <a:custGeom>
              <a:avLst/>
              <a:gdLst/>
              <a:ahLst/>
              <a:cxnLst/>
              <a:rect l="l" t="t" r="r" b="b"/>
              <a:pathLst>
                <a:path w="54585" h="81926" extrusionOk="0">
                  <a:moveTo>
                    <a:pt x="11610" y="48738"/>
                  </a:moveTo>
                  <a:cubicBezTo>
                    <a:pt x="21849" y="32645"/>
                    <a:pt x="30625" y="14358"/>
                    <a:pt x="30625" y="7775"/>
                  </a:cubicBezTo>
                  <a:cubicBezTo>
                    <a:pt x="30625" y="1923"/>
                    <a:pt x="35745" y="-3929"/>
                    <a:pt x="40865" y="-3929"/>
                  </a:cubicBezTo>
                  <a:cubicBezTo>
                    <a:pt x="48178" y="-3929"/>
                    <a:pt x="49641" y="-271"/>
                    <a:pt x="45984" y="7775"/>
                  </a:cubicBezTo>
                  <a:cubicBezTo>
                    <a:pt x="42327" y="14358"/>
                    <a:pt x="41596" y="24599"/>
                    <a:pt x="43059" y="30451"/>
                  </a:cubicBezTo>
                  <a:cubicBezTo>
                    <a:pt x="45984" y="39960"/>
                    <a:pt x="45253" y="39960"/>
                    <a:pt x="38670" y="30451"/>
                  </a:cubicBezTo>
                  <a:cubicBezTo>
                    <a:pt x="34282" y="24599"/>
                    <a:pt x="30625" y="23136"/>
                    <a:pt x="30625" y="26793"/>
                  </a:cubicBezTo>
                  <a:cubicBezTo>
                    <a:pt x="30625" y="31182"/>
                    <a:pt x="21849" y="44349"/>
                    <a:pt x="11610" y="56053"/>
                  </a:cubicBezTo>
                  <a:lnTo>
                    <a:pt x="-6675" y="77997"/>
                  </a:lnTo>
                  <a:lnTo>
                    <a:pt x="11610" y="4873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3" name="Google Shape;2023;p60"/>
            <p:cNvSpPr/>
            <p:nvPr/>
          </p:nvSpPr>
          <p:spPr>
            <a:xfrm rot="10800000" flipH="1">
              <a:off x="6393525" y="3273005"/>
              <a:ext cx="47970" cy="40792"/>
            </a:xfrm>
            <a:custGeom>
              <a:avLst/>
              <a:gdLst/>
              <a:ahLst/>
              <a:cxnLst/>
              <a:rect l="l" t="t" r="r" b="b"/>
              <a:pathLst>
                <a:path w="47970" h="40792" extrusionOk="0">
                  <a:moveTo>
                    <a:pt x="1755" y="24948"/>
                  </a:moveTo>
                  <a:cubicBezTo>
                    <a:pt x="9800" y="15439"/>
                    <a:pt x="22964" y="4466"/>
                    <a:pt x="31010" y="77"/>
                  </a:cubicBezTo>
                  <a:cubicBezTo>
                    <a:pt x="46368" y="-7969"/>
                    <a:pt x="44174" y="-5775"/>
                    <a:pt x="9068" y="23485"/>
                  </a:cubicBezTo>
                  <a:cubicBezTo>
                    <a:pt x="-12141" y="41040"/>
                    <a:pt x="-12141" y="41040"/>
                    <a:pt x="1755" y="249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4" name="Google Shape;2024;p60"/>
            <p:cNvSpPr/>
            <p:nvPr/>
          </p:nvSpPr>
          <p:spPr>
            <a:xfrm rot="10800000" flipH="1">
              <a:off x="8163026" y="3271731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13" y="10667"/>
                  </a:moveTo>
                  <a:cubicBezTo>
                    <a:pt x="7326" y="2620"/>
                    <a:pt x="14640" y="-3963"/>
                    <a:pt x="16834" y="-3963"/>
                  </a:cubicBezTo>
                  <a:cubicBezTo>
                    <a:pt x="19028" y="-3963"/>
                    <a:pt x="14640" y="2620"/>
                    <a:pt x="7326" y="10667"/>
                  </a:cubicBezTo>
                  <a:cubicBezTo>
                    <a:pt x="13" y="18713"/>
                    <a:pt x="-7301" y="25296"/>
                    <a:pt x="-9495" y="25296"/>
                  </a:cubicBezTo>
                  <a:cubicBezTo>
                    <a:pt x="-11689" y="25296"/>
                    <a:pt x="-7301" y="18713"/>
                    <a:pt x="13" y="106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5" name="Google Shape;2025;p60"/>
            <p:cNvSpPr/>
            <p:nvPr/>
          </p:nvSpPr>
          <p:spPr>
            <a:xfrm rot="10800000" flipH="1">
              <a:off x="3782098" y="3279045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5404" y="10678"/>
                  </a:moveTo>
                  <a:cubicBezTo>
                    <a:pt x="12717" y="2631"/>
                    <a:pt x="20031" y="-3952"/>
                    <a:pt x="22225" y="-3952"/>
                  </a:cubicBezTo>
                  <a:cubicBezTo>
                    <a:pt x="24419" y="-3952"/>
                    <a:pt x="20031" y="2631"/>
                    <a:pt x="12717" y="10678"/>
                  </a:cubicBezTo>
                  <a:cubicBezTo>
                    <a:pt x="5404" y="18724"/>
                    <a:pt x="-1910" y="25307"/>
                    <a:pt x="-4104" y="25307"/>
                  </a:cubicBezTo>
                  <a:cubicBezTo>
                    <a:pt x="-6298" y="25307"/>
                    <a:pt x="-1910" y="18724"/>
                    <a:pt x="5404" y="106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6" name="Google Shape;2026;p60"/>
            <p:cNvSpPr/>
            <p:nvPr/>
          </p:nvSpPr>
          <p:spPr>
            <a:xfrm rot="10800000" flipH="1">
              <a:off x="3943781" y="3281240"/>
              <a:ext cx="40786" cy="4023"/>
            </a:xfrm>
            <a:custGeom>
              <a:avLst/>
              <a:gdLst/>
              <a:ahLst/>
              <a:cxnLst/>
              <a:rect l="l" t="t" r="r" b="b"/>
              <a:pathLst>
                <a:path w="40786" h="4023" extrusionOk="0">
                  <a:moveTo>
                    <a:pt x="-705" y="-2870"/>
                  </a:moveTo>
                  <a:cubicBezTo>
                    <a:pt x="8072" y="-4333"/>
                    <a:pt x="22699" y="-4333"/>
                    <a:pt x="32207" y="-2870"/>
                  </a:cubicBezTo>
                  <a:cubicBezTo>
                    <a:pt x="40984" y="-1407"/>
                    <a:pt x="33670" y="55"/>
                    <a:pt x="15385" y="55"/>
                  </a:cubicBezTo>
                  <a:cubicBezTo>
                    <a:pt x="-2899" y="55"/>
                    <a:pt x="-10213" y="-1407"/>
                    <a:pt x="-705" y="-2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7" name="Google Shape;2027;p60"/>
            <p:cNvSpPr/>
            <p:nvPr/>
          </p:nvSpPr>
          <p:spPr>
            <a:xfrm rot="10800000" flipH="1">
              <a:off x="4186151" y="3279866"/>
              <a:ext cx="33841" cy="21123"/>
            </a:xfrm>
            <a:custGeom>
              <a:avLst/>
              <a:gdLst/>
              <a:ahLst/>
              <a:cxnLst/>
              <a:rect l="l" t="t" r="r" b="b"/>
              <a:pathLst>
                <a:path w="33841" h="21123" extrusionOk="0">
                  <a:moveTo>
                    <a:pt x="6762" y="7015"/>
                  </a:moveTo>
                  <a:cubicBezTo>
                    <a:pt x="-3478" y="1164"/>
                    <a:pt x="-7866" y="-3225"/>
                    <a:pt x="-3478" y="-3957"/>
                  </a:cubicBezTo>
                  <a:cubicBezTo>
                    <a:pt x="179" y="-3957"/>
                    <a:pt x="10418" y="1164"/>
                    <a:pt x="18463" y="7015"/>
                  </a:cubicBezTo>
                  <a:cubicBezTo>
                    <a:pt x="36016" y="20182"/>
                    <a:pt x="30165" y="20914"/>
                    <a:pt x="6762" y="70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8" name="Google Shape;2028;p60"/>
            <p:cNvSpPr/>
            <p:nvPr/>
          </p:nvSpPr>
          <p:spPr>
            <a:xfrm rot="10800000" flipH="1">
              <a:off x="5640001" y="3279012"/>
              <a:ext cx="32808" cy="43922"/>
            </a:xfrm>
            <a:custGeom>
              <a:avLst/>
              <a:gdLst/>
              <a:ahLst/>
              <a:cxnLst/>
              <a:rect l="l" t="t" r="r" b="b"/>
              <a:pathLst>
                <a:path w="32808" h="43922" extrusionOk="0">
                  <a:moveTo>
                    <a:pt x="12407" y="27513"/>
                  </a:moveTo>
                  <a:cubicBezTo>
                    <a:pt x="-757" y="12152"/>
                    <a:pt x="-10265" y="-3941"/>
                    <a:pt x="-5877" y="-3941"/>
                  </a:cubicBezTo>
                  <a:cubicBezTo>
                    <a:pt x="-4414" y="-3941"/>
                    <a:pt x="3631" y="6300"/>
                    <a:pt x="12407" y="18003"/>
                  </a:cubicBezTo>
                  <a:cubicBezTo>
                    <a:pt x="30692" y="42142"/>
                    <a:pt x="29960" y="47994"/>
                    <a:pt x="12407" y="275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9" name="Google Shape;2029;p60"/>
            <p:cNvSpPr/>
            <p:nvPr/>
          </p:nvSpPr>
          <p:spPr>
            <a:xfrm rot="10800000" flipH="1">
              <a:off x="7546204" y="3279511"/>
              <a:ext cx="43261" cy="20855"/>
            </a:xfrm>
            <a:custGeom>
              <a:avLst/>
              <a:gdLst/>
              <a:ahLst/>
              <a:cxnLst/>
              <a:rect l="l" t="t" r="r" b="b"/>
              <a:pathLst>
                <a:path w="43261" h="20855" extrusionOk="0">
                  <a:moveTo>
                    <a:pt x="25172" y="10780"/>
                  </a:moveTo>
                  <a:cubicBezTo>
                    <a:pt x="20784" y="7123"/>
                    <a:pt x="9813" y="2734"/>
                    <a:pt x="-426" y="540"/>
                  </a:cubicBezTo>
                  <a:cubicBezTo>
                    <a:pt x="-14322" y="-1655"/>
                    <a:pt x="-12128" y="-3118"/>
                    <a:pt x="7619" y="-3849"/>
                  </a:cubicBezTo>
                  <a:cubicBezTo>
                    <a:pt x="26635" y="-4581"/>
                    <a:pt x="33948" y="-1655"/>
                    <a:pt x="33948" y="6391"/>
                  </a:cubicBezTo>
                  <a:cubicBezTo>
                    <a:pt x="33948" y="19558"/>
                    <a:pt x="33948" y="19558"/>
                    <a:pt x="25172" y="107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0" name="Google Shape;2030;p60"/>
            <p:cNvSpPr/>
            <p:nvPr/>
          </p:nvSpPr>
          <p:spPr>
            <a:xfrm rot="10800000" flipH="1">
              <a:off x="7835489" y="3279770"/>
              <a:ext cx="67531" cy="100314"/>
            </a:xfrm>
            <a:custGeom>
              <a:avLst/>
              <a:gdLst/>
              <a:ahLst/>
              <a:cxnLst/>
              <a:rect l="l" t="t" r="r" b="b"/>
              <a:pathLst>
                <a:path w="67531" h="100314" extrusionOk="0">
                  <a:moveTo>
                    <a:pt x="4661" y="88365"/>
                  </a:moveTo>
                  <a:cubicBezTo>
                    <a:pt x="5393" y="83244"/>
                    <a:pt x="9781" y="75929"/>
                    <a:pt x="14169" y="71540"/>
                  </a:cubicBezTo>
                  <a:cubicBezTo>
                    <a:pt x="19289" y="67883"/>
                    <a:pt x="28065" y="55448"/>
                    <a:pt x="34648" y="45207"/>
                  </a:cubicBezTo>
                  <a:lnTo>
                    <a:pt x="47081" y="25457"/>
                  </a:lnTo>
                  <a:lnTo>
                    <a:pt x="16363" y="13753"/>
                  </a:lnTo>
                  <a:cubicBezTo>
                    <a:pt x="-458" y="7170"/>
                    <a:pt x="-12160" y="-876"/>
                    <a:pt x="-9235" y="-3071"/>
                  </a:cubicBezTo>
                  <a:cubicBezTo>
                    <a:pt x="-7041" y="-5997"/>
                    <a:pt x="8318" y="-876"/>
                    <a:pt x="23677" y="7901"/>
                  </a:cubicBezTo>
                  <a:cubicBezTo>
                    <a:pt x="39036" y="16679"/>
                    <a:pt x="54395" y="21068"/>
                    <a:pt x="57320" y="18142"/>
                  </a:cubicBezTo>
                  <a:cubicBezTo>
                    <a:pt x="60246" y="15216"/>
                    <a:pt x="50738" y="32040"/>
                    <a:pt x="35379" y="55448"/>
                  </a:cubicBezTo>
                  <a:cubicBezTo>
                    <a:pt x="7587" y="97874"/>
                    <a:pt x="1004" y="104457"/>
                    <a:pt x="4661" y="883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" name="Google Shape;2031;p60"/>
            <p:cNvSpPr/>
            <p:nvPr/>
          </p:nvSpPr>
          <p:spPr>
            <a:xfrm rot="10800000" flipH="1">
              <a:off x="4333389" y="3286314"/>
              <a:ext cx="47539" cy="47592"/>
            </a:xfrm>
            <a:custGeom>
              <a:avLst/>
              <a:gdLst/>
              <a:ahLst/>
              <a:cxnLst/>
              <a:rect l="l" t="t" r="r" b="b"/>
              <a:pathLst>
                <a:path w="47539" h="47592" extrusionOk="0">
                  <a:moveTo>
                    <a:pt x="15848" y="20212"/>
                  </a:moveTo>
                  <a:lnTo>
                    <a:pt x="-5362" y="-3927"/>
                  </a:lnTo>
                  <a:lnTo>
                    <a:pt x="18774" y="17286"/>
                  </a:lnTo>
                  <a:cubicBezTo>
                    <a:pt x="31207" y="29721"/>
                    <a:pt x="42178" y="39962"/>
                    <a:pt x="42178" y="41425"/>
                  </a:cubicBezTo>
                  <a:cubicBezTo>
                    <a:pt x="42178" y="47277"/>
                    <a:pt x="36327" y="42156"/>
                    <a:pt x="15848" y="202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2" name="Google Shape;2032;p60"/>
            <p:cNvSpPr/>
            <p:nvPr/>
          </p:nvSpPr>
          <p:spPr>
            <a:xfrm rot="10800000" flipH="1">
              <a:off x="4593026" y="3287988"/>
              <a:ext cx="95078" cy="62578"/>
            </a:xfrm>
            <a:custGeom>
              <a:avLst/>
              <a:gdLst/>
              <a:ahLst/>
              <a:cxnLst/>
              <a:rect l="l" t="t" r="r" b="b"/>
              <a:pathLst>
                <a:path w="95078" h="62578" extrusionOk="0">
                  <a:moveTo>
                    <a:pt x="-5711" y="58098"/>
                  </a:moveTo>
                  <a:cubicBezTo>
                    <a:pt x="-5711" y="55172"/>
                    <a:pt x="8917" y="44931"/>
                    <a:pt x="69621" y="6163"/>
                  </a:cubicBezTo>
                  <a:cubicBezTo>
                    <a:pt x="80592" y="-1152"/>
                    <a:pt x="89368" y="-5541"/>
                    <a:pt x="89368" y="-3347"/>
                  </a:cubicBezTo>
                  <a:cubicBezTo>
                    <a:pt x="89368" y="-421"/>
                    <a:pt x="74741" y="9820"/>
                    <a:pt x="14768" y="48589"/>
                  </a:cubicBezTo>
                  <a:cubicBezTo>
                    <a:pt x="3066" y="55904"/>
                    <a:pt x="-5711" y="60292"/>
                    <a:pt x="-5711" y="580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3" name="Google Shape;2033;p60"/>
            <p:cNvSpPr/>
            <p:nvPr/>
          </p:nvSpPr>
          <p:spPr>
            <a:xfrm rot="10800000" flipH="1">
              <a:off x="5296041" y="3286360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3541" y="10689"/>
                  </a:moveTo>
                  <a:cubicBezTo>
                    <a:pt x="10854" y="2642"/>
                    <a:pt x="18168" y="-3941"/>
                    <a:pt x="20362" y="-3941"/>
                  </a:cubicBezTo>
                  <a:cubicBezTo>
                    <a:pt x="22556" y="-3941"/>
                    <a:pt x="18168" y="2642"/>
                    <a:pt x="10854" y="10689"/>
                  </a:cubicBezTo>
                  <a:cubicBezTo>
                    <a:pt x="3541" y="18735"/>
                    <a:pt x="-3773" y="25318"/>
                    <a:pt x="-5967" y="25318"/>
                  </a:cubicBezTo>
                  <a:cubicBezTo>
                    <a:pt x="-8161" y="25318"/>
                    <a:pt x="-3773" y="18735"/>
                    <a:pt x="3541" y="106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4" name="Google Shape;2034;p60"/>
            <p:cNvSpPr/>
            <p:nvPr/>
          </p:nvSpPr>
          <p:spPr>
            <a:xfrm rot="10800000" flipH="1">
              <a:off x="5709103" y="3286360"/>
              <a:ext cx="74398" cy="91435"/>
            </a:xfrm>
            <a:custGeom>
              <a:avLst/>
              <a:gdLst/>
              <a:ahLst/>
              <a:cxnLst/>
              <a:rect l="l" t="t" r="r" b="b"/>
              <a:pathLst>
                <a:path w="74398" h="91435" extrusionOk="0">
                  <a:moveTo>
                    <a:pt x="54364" y="72180"/>
                  </a:moveTo>
                  <a:cubicBezTo>
                    <a:pt x="49245" y="64134"/>
                    <a:pt x="33886" y="43652"/>
                    <a:pt x="19258" y="26828"/>
                  </a:cubicBezTo>
                  <a:lnTo>
                    <a:pt x="-7071" y="-3894"/>
                  </a:lnTo>
                  <a:lnTo>
                    <a:pt x="18527" y="19513"/>
                  </a:lnTo>
                  <a:cubicBezTo>
                    <a:pt x="41931" y="42189"/>
                    <a:pt x="74111" y="87541"/>
                    <a:pt x="66066" y="87541"/>
                  </a:cubicBezTo>
                  <a:cubicBezTo>
                    <a:pt x="63872" y="87541"/>
                    <a:pt x="58752" y="80958"/>
                    <a:pt x="54364" y="721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5" name="Google Shape;2035;p60"/>
            <p:cNvSpPr/>
            <p:nvPr/>
          </p:nvSpPr>
          <p:spPr>
            <a:xfrm rot="10800000" flipH="1">
              <a:off x="5919190" y="3286360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2358" y="10689"/>
                  </a:moveTo>
                  <a:cubicBezTo>
                    <a:pt x="-6746" y="2642"/>
                    <a:pt x="-8209" y="-3941"/>
                    <a:pt x="-6746" y="-3941"/>
                  </a:cubicBezTo>
                  <a:cubicBezTo>
                    <a:pt x="-4552" y="-3941"/>
                    <a:pt x="568" y="2642"/>
                    <a:pt x="4956" y="10689"/>
                  </a:cubicBezTo>
                  <a:cubicBezTo>
                    <a:pt x="9344" y="18735"/>
                    <a:pt x="10807" y="25318"/>
                    <a:pt x="9344" y="25318"/>
                  </a:cubicBezTo>
                  <a:cubicBezTo>
                    <a:pt x="7150" y="25318"/>
                    <a:pt x="2031" y="18735"/>
                    <a:pt x="-2358" y="106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6" name="Google Shape;2036;p60"/>
            <p:cNvSpPr/>
            <p:nvPr/>
          </p:nvSpPr>
          <p:spPr>
            <a:xfrm rot="10800000" flipH="1">
              <a:off x="7909806" y="3282703"/>
              <a:ext cx="55008" cy="55016"/>
            </a:xfrm>
            <a:custGeom>
              <a:avLst/>
              <a:gdLst/>
              <a:ahLst/>
              <a:cxnLst/>
              <a:rect l="l" t="t" r="r" b="b"/>
              <a:pathLst>
                <a:path w="55008" h="55016" extrusionOk="0">
                  <a:moveTo>
                    <a:pt x="3397" y="34997"/>
                  </a:moveTo>
                  <a:cubicBezTo>
                    <a:pt x="11442" y="26219"/>
                    <a:pt x="15099" y="15246"/>
                    <a:pt x="11442" y="10126"/>
                  </a:cubicBezTo>
                  <a:cubicBezTo>
                    <a:pt x="8517" y="4274"/>
                    <a:pt x="9248" y="2811"/>
                    <a:pt x="15099" y="6469"/>
                  </a:cubicBezTo>
                  <a:cubicBezTo>
                    <a:pt x="19488" y="9395"/>
                    <a:pt x="29727" y="7932"/>
                    <a:pt x="36309" y="2080"/>
                  </a:cubicBezTo>
                  <a:cubicBezTo>
                    <a:pt x="47280" y="-6698"/>
                    <a:pt x="48011" y="-5967"/>
                    <a:pt x="39235" y="5006"/>
                  </a:cubicBezTo>
                  <a:cubicBezTo>
                    <a:pt x="33384" y="11589"/>
                    <a:pt x="31921" y="21830"/>
                    <a:pt x="34846" y="26219"/>
                  </a:cubicBezTo>
                  <a:cubicBezTo>
                    <a:pt x="38503" y="32071"/>
                    <a:pt x="37041" y="32802"/>
                    <a:pt x="31190" y="29876"/>
                  </a:cubicBezTo>
                  <a:cubicBezTo>
                    <a:pt x="26070" y="26219"/>
                    <a:pt x="15099" y="29876"/>
                    <a:pt x="6323" y="37922"/>
                  </a:cubicBezTo>
                  <a:lnTo>
                    <a:pt x="-9767" y="51089"/>
                  </a:lnTo>
                  <a:lnTo>
                    <a:pt x="3397" y="3499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7" name="Google Shape;2037;p60"/>
            <p:cNvSpPr/>
            <p:nvPr/>
          </p:nvSpPr>
          <p:spPr>
            <a:xfrm rot="10800000" flipH="1">
              <a:off x="4250383" y="3294352"/>
              <a:ext cx="65472" cy="48613"/>
            </a:xfrm>
            <a:custGeom>
              <a:avLst/>
              <a:gdLst/>
              <a:ahLst/>
              <a:cxnLst/>
              <a:rect l="l" t="t" r="r" b="b"/>
              <a:pathLst>
                <a:path w="65472" h="48613" extrusionOk="0">
                  <a:moveTo>
                    <a:pt x="26539" y="22700"/>
                  </a:moveTo>
                  <a:cubicBezTo>
                    <a:pt x="-11492" y="-6559"/>
                    <a:pt x="-15149" y="-10948"/>
                    <a:pt x="14106" y="5876"/>
                  </a:cubicBezTo>
                  <a:cubicBezTo>
                    <a:pt x="35316" y="17580"/>
                    <a:pt x="67496" y="46108"/>
                    <a:pt x="58720" y="44645"/>
                  </a:cubicBezTo>
                  <a:cubicBezTo>
                    <a:pt x="57257" y="44645"/>
                    <a:pt x="42630" y="34404"/>
                    <a:pt x="26539" y="227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" name="Google Shape;2038;p60"/>
            <p:cNvSpPr/>
            <p:nvPr/>
          </p:nvSpPr>
          <p:spPr>
            <a:xfrm rot="10800000" flipH="1">
              <a:off x="4537062" y="329426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289" y="-2622"/>
                  </a:moveTo>
                  <a:cubicBezTo>
                    <a:pt x="2831" y="-4816"/>
                    <a:pt x="9413" y="-4085"/>
                    <a:pt x="11608" y="-1890"/>
                  </a:cubicBezTo>
                  <a:cubicBezTo>
                    <a:pt x="14533" y="304"/>
                    <a:pt x="10145" y="2499"/>
                    <a:pt x="2100" y="1767"/>
                  </a:cubicBezTo>
                  <a:cubicBezTo>
                    <a:pt x="-5945" y="1767"/>
                    <a:pt x="-8140" y="-427"/>
                    <a:pt x="-2289" y="-26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9" name="Google Shape;2039;p60"/>
            <p:cNvSpPr/>
            <p:nvPr/>
          </p:nvSpPr>
          <p:spPr>
            <a:xfrm rot="10800000" flipH="1">
              <a:off x="5582575" y="3297864"/>
              <a:ext cx="71050" cy="149638"/>
            </a:xfrm>
            <a:custGeom>
              <a:avLst/>
              <a:gdLst/>
              <a:ahLst/>
              <a:cxnLst/>
              <a:rect l="l" t="t" r="r" b="b"/>
              <a:pathLst>
                <a:path w="71050" h="149638" extrusionOk="0">
                  <a:moveTo>
                    <a:pt x="4789" y="139023"/>
                  </a:moveTo>
                  <a:cubicBezTo>
                    <a:pt x="8445" y="130976"/>
                    <a:pt x="16491" y="117810"/>
                    <a:pt x="22342" y="109763"/>
                  </a:cubicBezTo>
                  <a:cubicBezTo>
                    <a:pt x="32581" y="97328"/>
                    <a:pt x="31849" y="92208"/>
                    <a:pt x="18685" y="65874"/>
                  </a:cubicBezTo>
                  <a:cubicBezTo>
                    <a:pt x="9908" y="49782"/>
                    <a:pt x="1863" y="35152"/>
                    <a:pt x="-1062" y="32957"/>
                  </a:cubicBezTo>
                  <a:cubicBezTo>
                    <a:pt x="-3257" y="30763"/>
                    <a:pt x="-6182" y="23448"/>
                    <a:pt x="-6913" y="16133"/>
                  </a:cubicBezTo>
                  <a:cubicBezTo>
                    <a:pt x="-6913" y="8819"/>
                    <a:pt x="-5451" y="4430"/>
                    <a:pt x="-3257" y="6624"/>
                  </a:cubicBezTo>
                  <a:cubicBezTo>
                    <a:pt x="-1062" y="8819"/>
                    <a:pt x="5520" y="6624"/>
                    <a:pt x="12102" y="1504"/>
                  </a:cubicBezTo>
                  <a:cubicBezTo>
                    <a:pt x="22342" y="-6543"/>
                    <a:pt x="22342" y="-5811"/>
                    <a:pt x="13565" y="5893"/>
                  </a:cubicBezTo>
                  <a:cubicBezTo>
                    <a:pt x="4789" y="16865"/>
                    <a:pt x="5520" y="23448"/>
                    <a:pt x="20147" y="54902"/>
                  </a:cubicBezTo>
                  <a:cubicBezTo>
                    <a:pt x="36969" y="90745"/>
                    <a:pt x="37700" y="91476"/>
                    <a:pt x="52328" y="79041"/>
                  </a:cubicBezTo>
                  <a:cubicBezTo>
                    <a:pt x="67687" y="65874"/>
                    <a:pt x="67687" y="65874"/>
                    <a:pt x="54522" y="81967"/>
                  </a:cubicBezTo>
                  <a:cubicBezTo>
                    <a:pt x="46477" y="90745"/>
                    <a:pt x="42820" y="100985"/>
                    <a:pt x="45745" y="105374"/>
                  </a:cubicBezTo>
                  <a:cubicBezTo>
                    <a:pt x="47940" y="110495"/>
                    <a:pt x="45745" y="111226"/>
                    <a:pt x="39163" y="109032"/>
                  </a:cubicBezTo>
                  <a:cubicBezTo>
                    <a:pt x="32581" y="106837"/>
                    <a:pt x="27461" y="107569"/>
                    <a:pt x="27461" y="110495"/>
                  </a:cubicBezTo>
                  <a:cubicBezTo>
                    <a:pt x="27461" y="114152"/>
                    <a:pt x="20147" y="125124"/>
                    <a:pt x="12102" y="135365"/>
                  </a:cubicBezTo>
                  <a:cubicBezTo>
                    <a:pt x="1863" y="147800"/>
                    <a:pt x="-331" y="149263"/>
                    <a:pt x="4789" y="1390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" name="Google Shape;2040;p60"/>
            <p:cNvSpPr/>
            <p:nvPr/>
          </p:nvSpPr>
          <p:spPr>
            <a:xfrm rot="10800000" flipH="1">
              <a:off x="5932583" y="3293675"/>
              <a:ext cx="47404" cy="65266"/>
            </a:xfrm>
            <a:custGeom>
              <a:avLst/>
              <a:gdLst/>
              <a:ahLst/>
              <a:cxnLst/>
              <a:rect l="l" t="t" r="r" b="b"/>
              <a:pathLst>
                <a:path w="47404" h="65266" extrusionOk="0">
                  <a:moveTo>
                    <a:pt x="18588" y="37957"/>
                  </a:moveTo>
                  <a:cubicBezTo>
                    <a:pt x="-1159" y="10892"/>
                    <a:pt x="-14323" y="-12516"/>
                    <a:pt x="-3353" y="-812"/>
                  </a:cubicBezTo>
                  <a:cubicBezTo>
                    <a:pt x="9812" y="13086"/>
                    <a:pt x="43455" y="61364"/>
                    <a:pt x="39798" y="61364"/>
                  </a:cubicBezTo>
                  <a:cubicBezTo>
                    <a:pt x="37604" y="61364"/>
                    <a:pt x="28096" y="50392"/>
                    <a:pt x="18588" y="379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" name="Google Shape;2041;p60"/>
            <p:cNvSpPr/>
            <p:nvPr/>
          </p:nvSpPr>
          <p:spPr>
            <a:xfrm rot="10800000" flipH="1">
              <a:off x="6052117" y="3298390"/>
              <a:ext cx="95249" cy="68384"/>
            </a:xfrm>
            <a:custGeom>
              <a:avLst/>
              <a:gdLst/>
              <a:ahLst/>
              <a:cxnLst/>
              <a:rect l="l" t="t" r="r" b="b"/>
              <a:pathLst>
                <a:path w="95249" h="68384" extrusionOk="0">
                  <a:moveTo>
                    <a:pt x="51004" y="60428"/>
                  </a:moveTo>
                  <a:cubicBezTo>
                    <a:pt x="55392" y="50187"/>
                    <a:pt x="50272" y="47993"/>
                    <a:pt x="23943" y="45067"/>
                  </a:cubicBezTo>
                  <a:lnTo>
                    <a:pt x="-7506" y="42141"/>
                  </a:lnTo>
                  <a:lnTo>
                    <a:pt x="26868" y="41409"/>
                  </a:lnTo>
                  <a:cubicBezTo>
                    <a:pt x="59049" y="39946"/>
                    <a:pt x="62706" y="37752"/>
                    <a:pt x="76602" y="12882"/>
                  </a:cubicBezTo>
                  <a:cubicBezTo>
                    <a:pt x="85378" y="-2480"/>
                    <a:pt x="89767" y="-8332"/>
                    <a:pt x="86841" y="-285"/>
                  </a:cubicBezTo>
                  <a:cubicBezTo>
                    <a:pt x="83916" y="7761"/>
                    <a:pt x="81721" y="19465"/>
                    <a:pt x="80990" y="25317"/>
                  </a:cubicBezTo>
                  <a:cubicBezTo>
                    <a:pt x="80990" y="31169"/>
                    <a:pt x="72945" y="44335"/>
                    <a:pt x="63437" y="54576"/>
                  </a:cubicBezTo>
                  <a:cubicBezTo>
                    <a:pt x="53198" y="64817"/>
                    <a:pt x="48810" y="67743"/>
                    <a:pt x="51004" y="604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2" name="Google Shape;2042;p60"/>
            <p:cNvSpPr/>
            <p:nvPr/>
          </p:nvSpPr>
          <p:spPr>
            <a:xfrm rot="10800000" flipH="1">
              <a:off x="4508190" y="3300990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4831" y="192"/>
                  </a:moveTo>
                  <a:cubicBezTo>
                    <a:pt x="-7025" y="-4197"/>
                    <a:pt x="-4099" y="-4929"/>
                    <a:pt x="1752" y="-2734"/>
                  </a:cubicBezTo>
                  <a:cubicBezTo>
                    <a:pt x="14916" y="2386"/>
                    <a:pt x="17110" y="7507"/>
                    <a:pt x="6871" y="7507"/>
                  </a:cubicBezTo>
                  <a:cubicBezTo>
                    <a:pt x="2483" y="7507"/>
                    <a:pt x="-2637" y="4581"/>
                    <a:pt x="-4831" y="1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" name="Google Shape;2043;p60"/>
            <p:cNvSpPr/>
            <p:nvPr/>
          </p:nvSpPr>
          <p:spPr>
            <a:xfrm rot="10800000" flipH="1">
              <a:off x="4814816" y="3300990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999" y="10711"/>
                  </a:moveTo>
                  <a:cubicBezTo>
                    <a:pt x="3390" y="2664"/>
                    <a:pt x="8509" y="-3919"/>
                    <a:pt x="10703" y="-3919"/>
                  </a:cubicBezTo>
                  <a:cubicBezTo>
                    <a:pt x="12166" y="-3919"/>
                    <a:pt x="10703" y="2664"/>
                    <a:pt x="6315" y="10711"/>
                  </a:cubicBezTo>
                  <a:cubicBezTo>
                    <a:pt x="1927" y="18757"/>
                    <a:pt x="-3193" y="25340"/>
                    <a:pt x="-5387" y="25340"/>
                  </a:cubicBezTo>
                  <a:cubicBezTo>
                    <a:pt x="-6850" y="25340"/>
                    <a:pt x="-5387" y="18757"/>
                    <a:pt x="-999" y="107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4" name="Google Shape;2044;p60"/>
            <p:cNvSpPr/>
            <p:nvPr/>
          </p:nvSpPr>
          <p:spPr>
            <a:xfrm rot="10800000" flipH="1">
              <a:off x="8004885" y="3297332"/>
              <a:ext cx="66693" cy="42158"/>
            </a:xfrm>
            <a:custGeom>
              <a:avLst/>
              <a:gdLst/>
              <a:ahLst/>
              <a:cxnLst/>
              <a:rect l="l" t="t" r="r" b="b"/>
              <a:pathLst>
                <a:path w="66693" h="42158" extrusionOk="0">
                  <a:moveTo>
                    <a:pt x="4005" y="22151"/>
                  </a:moveTo>
                  <a:cubicBezTo>
                    <a:pt x="11318" y="13374"/>
                    <a:pt x="14975" y="2401"/>
                    <a:pt x="12050" y="-1988"/>
                  </a:cubicBezTo>
                  <a:cubicBezTo>
                    <a:pt x="9856" y="-5645"/>
                    <a:pt x="19363" y="-4182"/>
                    <a:pt x="33260" y="3133"/>
                  </a:cubicBezTo>
                  <a:cubicBezTo>
                    <a:pt x="47887" y="9716"/>
                    <a:pt x="58126" y="16300"/>
                    <a:pt x="56663" y="18494"/>
                  </a:cubicBezTo>
                  <a:cubicBezTo>
                    <a:pt x="54469" y="19957"/>
                    <a:pt x="47156" y="17762"/>
                    <a:pt x="39842" y="14105"/>
                  </a:cubicBezTo>
                  <a:cubicBezTo>
                    <a:pt x="29603" y="8253"/>
                    <a:pt x="22289" y="9716"/>
                    <a:pt x="8393" y="22151"/>
                  </a:cubicBezTo>
                  <a:lnTo>
                    <a:pt x="-9892" y="38244"/>
                  </a:lnTo>
                  <a:lnTo>
                    <a:pt x="4005" y="2215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5" name="Google Shape;2045;p60"/>
            <p:cNvSpPr/>
            <p:nvPr/>
          </p:nvSpPr>
          <p:spPr>
            <a:xfrm rot="10800000" flipH="1">
              <a:off x="8081862" y="3302341"/>
              <a:ext cx="98552" cy="46195"/>
            </a:xfrm>
            <a:custGeom>
              <a:avLst/>
              <a:gdLst/>
              <a:ahLst/>
              <a:cxnLst/>
              <a:rect l="l" t="t" r="r" b="b"/>
              <a:pathLst>
                <a:path w="98552" h="46195" extrusionOk="0">
                  <a:moveTo>
                    <a:pt x="-2875" y="35596"/>
                  </a:moveTo>
                  <a:cubicBezTo>
                    <a:pt x="-12383" y="29013"/>
                    <a:pt x="-12383" y="28281"/>
                    <a:pt x="-2875" y="31207"/>
                  </a:cubicBezTo>
                  <a:cubicBezTo>
                    <a:pt x="2976" y="32670"/>
                    <a:pt x="17603" y="26087"/>
                    <a:pt x="30037" y="15114"/>
                  </a:cubicBezTo>
                  <a:lnTo>
                    <a:pt x="51978" y="-3904"/>
                  </a:lnTo>
                  <a:lnTo>
                    <a:pt x="34425" y="15846"/>
                  </a:lnTo>
                  <a:lnTo>
                    <a:pt x="17603" y="35596"/>
                  </a:lnTo>
                  <a:lnTo>
                    <a:pt x="52709" y="38522"/>
                  </a:lnTo>
                  <a:lnTo>
                    <a:pt x="88547" y="40716"/>
                  </a:lnTo>
                  <a:lnTo>
                    <a:pt x="48321" y="42179"/>
                  </a:lnTo>
                  <a:cubicBezTo>
                    <a:pt x="26380" y="42911"/>
                    <a:pt x="2976" y="39985"/>
                    <a:pt x="-2875" y="355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6" name="Google Shape;2046;p60"/>
            <p:cNvSpPr/>
            <p:nvPr/>
          </p:nvSpPr>
          <p:spPr>
            <a:xfrm rot="10800000" flipH="1">
              <a:off x="3817770" y="3308486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4712" y="15073"/>
                  </a:moveTo>
                  <a:cubicBezTo>
                    <a:pt x="-4712" y="13610"/>
                    <a:pt x="1139" y="7758"/>
                    <a:pt x="8453" y="2638"/>
                  </a:cubicBezTo>
                  <a:cubicBezTo>
                    <a:pt x="19424" y="-6872"/>
                    <a:pt x="20155" y="-6140"/>
                    <a:pt x="10647" y="5564"/>
                  </a:cubicBezTo>
                  <a:cubicBezTo>
                    <a:pt x="1139" y="17267"/>
                    <a:pt x="-4712" y="20925"/>
                    <a:pt x="-4712" y="150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7" name="Google Shape;2047;p60"/>
            <p:cNvSpPr/>
            <p:nvPr/>
          </p:nvSpPr>
          <p:spPr>
            <a:xfrm rot="10800000" flipH="1">
              <a:off x="5525018" y="3308305"/>
              <a:ext cx="30274" cy="58518"/>
            </a:xfrm>
            <a:custGeom>
              <a:avLst/>
              <a:gdLst/>
              <a:ahLst/>
              <a:cxnLst/>
              <a:rect l="l" t="t" r="r" b="b"/>
              <a:pathLst>
                <a:path w="30274" h="58518" extrusionOk="0">
                  <a:moveTo>
                    <a:pt x="4663" y="25373"/>
                  </a:moveTo>
                  <a:cubicBezTo>
                    <a:pt x="12708" y="9281"/>
                    <a:pt x="21484" y="-3886"/>
                    <a:pt x="22947" y="-3886"/>
                  </a:cubicBezTo>
                  <a:cubicBezTo>
                    <a:pt x="25141" y="-3886"/>
                    <a:pt x="20022" y="9281"/>
                    <a:pt x="11976" y="25373"/>
                  </a:cubicBezTo>
                  <a:cubicBezTo>
                    <a:pt x="3931" y="41466"/>
                    <a:pt x="-4845" y="54633"/>
                    <a:pt x="-6308" y="54633"/>
                  </a:cubicBezTo>
                  <a:cubicBezTo>
                    <a:pt x="-8502" y="54633"/>
                    <a:pt x="-3382" y="41466"/>
                    <a:pt x="4663" y="253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8" name="Google Shape;2048;p60"/>
            <p:cNvSpPr/>
            <p:nvPr/>
          </p:nvSpPr>
          <p:spPr>
            <a:xfrm rot="10800000" flipH="1">
              <a:off x="6321614" y="330889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485" y="-2600"/>
                  </a:moveTo>
                  <a:cubicBezTo>
                    <a:pt x="635" y="-4794"/>
                    <a:pt x="7217" y="-4063"/>
                    <a:pt x="9412" y="-1868"/>
                  </a:cubicBezTo>
                  <a:cubicBezTo>
                    <a:pt x="12337" y="326"/>
                    <a:pt x="7949" y="2521"/>
                    <a:pt x="-96" y="1789"/>
                  </a:cubicBezTo>
                  <a:cubicBezTo>
                    <a:pt x="-8141" y="1789"/>
                    <a:pt x="-10336" y="-405"/>
                    <a:pt x="-4485" y="-26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9" name="Google Shape;2049;p60"/>
            <p:cNvSpPr/>
            <p:nvPr/>
          </p:nvSpPr>
          <p:spPr>
            <a:xfrm rot="10800000" flipH="1">
              <a:off x="8279150" y="3308486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10202" y="15073"/>
                  </a:moveTo>
                  <a:cubicBezTo>
                    <a:pt x="-10202" y="13610"/>
                    <a:pt x="-4351" y="7758"/>
                    <a:pt x="2963" y="2638"/>
                  </a:cubicBezTo>
                  <a:cubicBezTo>
                    <a:pt x="13934" y="-6872"/>
                    <a:pt x="14665" y="-6140"/>
                    <a:pt x="5157" y="5564"/>
                  </a:cubicBezTo>
                  <a:cubicBezTo>
                    <a:pt x="-4351" y="17267"/>
                    <a:pt x="-10202" y="20925"/>
                    <a:pt x="-10202" y="150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0" name="Google Shape;2050;p60"/>
            <p:cNvSpPr/>
            <p:nvPr/>
          </p:nvSpPr>
          <p:spPr>
            <a:xfrm rot="10800000" flipH="1">
              <a:off x="4119297" y="3315620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565" y="3407"/>
                  </a:moveTo>
                  <a:cubicBezTo>
                    <a:pt x="-5286" y="-251"/>
                    <a:pt x="-6748" y="-3908"/>
                    <a:pt x="-3092" y="-3908"/>
                  </a:cubicBezTo>
                  <a:cubicBezTo>
                    <a:pt x="1297" y="-3908"/>
                    <a:pt x="9342" y="-251"/>
                    <a:pt x="15193" y="3407"/>
                  </a:cubicBezTo>
                  <a:cubicBezTo>
                    <a:pt x="21044" y="7064"/>
                    <a:pt x="23238" y="10722"/>
                    <a:pt x="18850" y="10722"/>
                  </a:cubicBezTo>
                  <a:cubicBezTo>
                    <a:pt x="15193" y="10722"/>
                    <a:pt x="6416" y="7064"/>
                    <a:pt x="565" y="34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1" name="Google Shape;2051;p60"/>
            <p:cNvSpPr/>
            <p:nvPr/>
          </p:nvSpPr>
          <p:spPr>
            <a:xfrm rot="10800000" flipH="1">
              <a:off x="4450409" y="3315620"/>
              <a:ext cx="47585" cy="47546"/>
            </a:xfrm>
            <a:custGeom>
              <a:avLst/>
              <a:gdLst/>
              <a:ahLst/>
              <a:cxnLst/>
              <a:rect l="l" t="t" r="r" b="b"/>
              <a:pathLst>
                <a:path w="47585" h="47546" extrusionOk="0">
                  <a:moveTo>
                    <a:pt x="15704" y="20256"/>
                  </a:moveTo>
                  <a:lnTo>
                    <a:pt x="-5506" y="-3883"/>
                  </a:lnTo>
                  <a:lnTo>
                    <a:pt x="18630" y="17330"/>
                  </a:lnTo>
                  <a:cubicBezTo>
                    <a:pt x="40571" y="37811"/>
                    <a:pt x="45690" y="43663"/>
                    <a:pt x="39839" y="43663"/>
                  </a:cubicBezTo>
                  <a:cubicBezTo>
                    <a:pt x="38377" y="43663"/>
                    <a:pt x="28137" y="32691"/>
                    <a:pt x="15704" y="202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2" name="Google Shape;2052;p60"/>
            <p:cNvSpPr/>
            <p:nvPr/>
          </p:nvSpPr>
          <p:spPr>
            <a:xfrm rot="10800000" flipH="1">
              <a:off x="4784080" y="3315620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4171" y="10733"/>
                  </a:moveTo>
                  <a:cubicBezTo>
                    <a:pt x="11484" y="2686"/>
                    <a:pt x="18798" y="-3897"/>
                    <a:pt x="20992" y="-3897"/>
                  </a:cubicBezTo>
                  <a:cubicBezTo>
                    <a:pt x="23186" y="-3897"/>
                    <a:pt x="18798" y="2686"/>
                    <a:pt x="11484" y="10733"/>
                  </a:cubicBezTo>
                  <a:cubicBezTo>
                    <a:pt x="4171" y="18779"/>
                    <a:pt x="-3143" y="25362"/>
                    <a:pt x="-5337" y="25362"/>
                  </a:cubicBezTo>
                  <a:cubicBezTo>
                    <a:pt x="-7531" y="25362"/>
                    <a:pt x="-3143" y="18779"/>
                    <a:pt x="4171" y="107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3" name="Google Shape;2053;p60"/>
            <p:cNvSpPr/>
            <p:nvPr/>
          </p:nvSpPr>
          <p:spPr>
            <a:xfrm rot="10800000" flipH="1">
              <a:off x="6453261" y="331620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647" y="-2589"/>
                  </a:moveTo>
                  <a:cubicBezTo>
                    <a:pt x="473" y="-4783"/>
                    <a:pt x="7055" y="-4052"/>
                    <a:pt x="9250" y="-1857"/>
                  </a:cubicBezTo>
                  <a:cubicBezTo>
                    <a:pt x="12175" y="337"/>
                    <a:pt x="7787" y="2532"/>
                    <a:pt x="-258" y="1800"/>
                  </a:cubicBezTo>
                  <a:cubicBezTo>
                    <a:pt x="-8303" y="1800"/>
                    <a:pt x="-10498" y="-394"/>
                    <a:pt x="-4647" y="-25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4" name="Google Shape;2054;p60"/>
            <p:cNvSpPr/>
            <p:nvPr/>
          </p:nvSpPr>
          <p:spPr>
            <a:xfrm rot="10800000" flipH="1">
              <a:off x="7652433" y="3315620"/>
              <a:ext cx="16751" cy="27064"/>
            </a:xfrm>
            <a:custGeom>
              <a:avLst/>
              <a:gdLst/>
              <a:ahLst/>
              <a:cxnLst/>
              <a:rect l="l" t="t" r="r" b="b"/>
              <a:pathLst>
                <a:path w="16751" h="27064" extrusionOk="0">
                  <a:moveTo>
                    <a:pt x="-721" y="17314"/>
                  </a:moveTo>
                  <a:cubicBezTo>
                    <a:pt x="-11691" y="10000"/>
                    <a:pt x="-12423" y="-3899"/>
                    <a:pt x="-2184" y="-3899"/>
                  </a:cubicBezTo>
                  <a:cubicBezTo>
                    <a:pt x="2936" y="-3899"/>
                    <a:pt x="7324" y="2685"/>
                    <a:pt x="7324" y="10000"/>
                  </a:cubicBezTo>
                  <a:cubicBezTo>
                    <a:pt x="7324" y="17314"/>
                    <a:pt x="7324" y="23166"/>
                    <a:pt x="6593" y="23166"/>
                  </a:cubicBezTo>
                  <a:cubicBezTo>
                    <a:pt x="6593" y="23166"/>
                    <a:pt x="3667" y="20240"/>
                    <a:pt x="-721" y="173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5" name="Google Shape;2055;p60"/>
            <p:cNvSpPr/>
            <p:nvPr/>
          </p:nvSpPr>
          <p:spPr>
            <a:xfrm rot="10800000" flipH="1">
              <a:off x="3767105" y="3322934"/>
              <a:ext cx="79388" cy="80463"/>
            </a:xfrm>
            <a:custGeom>
              <a:avLst/>
              <a:gdLst/>
              <a:ahLst/>
              <a:cxnLst/>
              <a:rect l="l" t="t" r="r" b="b"/>
              <a:pathLst>
                <a:path w="79388" h="80463" extrusionOk="0">
                  <a:moveTo>
                    <a:pt x="31353" y="36384"/>
                  </a:moveTo>
                  <a:cubicBezTo>
                    <a:pt x="53294" y="14440"/>
                    <a:pt x="73041" y="-3848"/>
                    <a:pt x="74504" y="-3848"/>
                  </a:cubicBezTo>
                  <a:cubicBezTo>
                    <a:pt x="76698" y="-3848"/>
                    <a:pt x="60608" y="14440"/>
                    <a:pt x="38667" y="36384"/>
                  </a:cubicBezTo>
                  <a:cubicBezTo>
                    <a:pt x="16726" y="58329"/>
                    <a:pt x="-3022" y="76616"/>
                    <a:pt x="-4484" y="76616"/>
                  </a:cubicBezTo>
                  <a:cubicBezTo>
                    <a:pt x="-6678" y="76616"/>
                    <a:pt x="9412" y="58329"/>
                    <a:pt x="31353" y="363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6" name="Google Shape;2056;p60"/>
            <p:cNvSpPr/>
            <p:nvPr/>
          </p:nvSpPr>
          <p:spPr>
            <a:xfrm rot="10800000" flipH="1">
              <a:off x="4547763" y="3324397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2037" y="-2805"/>
                  </a:moveTo>
                  <a:cubicBezTo>
                    <a:pt x="4545" y="-4268"/>
                    <a:pt x="14784" y="-4268"/>
                    <a:pt x="19904" y="-2805"/>
                  </a:cubicBezTo>
                  <a:cubicBezTo>
                    <a:pt x="24292" y="-611"/>
                    <a:pt x="19172" y="852"/>
                    <a:pt x="6739" y="852"/>
                  </a:cubicBezTo>
                  <a:cubicBezTo>
                    <a:pt x="-4963" y="852"/>
                    <a:pt x="-9351" y="-611"/>
                    <a:pt x="-2037" y="-28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7" name="Google Shape;2057;p60"/>
            <p:cNvSpPr/>
            <p:nvPr/>
          </p:nvSpPr>
          <p:spPr>
            <a:xfrm rot="10800000" flipH="1">
              <a:off x="5324400" y="3323115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566" y="15095"/>
                  </a:moveTo>
                  <a:cubicBezTo>
                    <a:pt x="-6566" y="13632"/>
                    <a:pt x="-715" y="7780"/>
                    <a:pt x="6599" y="2660"/>
                  </a:cubicBezTo>
                  <a:cubicBezTo>
                    <a:pt x="17570" y="-6850"/>
                    <a:pt x="18301" y="-6118"/>
                    <a:pt x="8793" y="5586"/>
                  </a:cubicBezTo>
                  <a:cubicBezTo>
                    <a:pt x="-715" y="17289"/>
                    <a:pt x="-6566" y="20947"/>
                    <a:pt x="-6566" y="150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8" name="Google Shape;2058;p60"/>
            <p:cNvSpPr/>
            <p:nvPr/>
          </p:nvSpPr>
          <p:spPr>
            <a:xfrm rot="10800000" flipH="1">
              <a:off x="5883392" y="3322934"/>
              <a:ext cx="30274" cy="58518"/>
            </a:xfrm>
            <a:custGeom>
              <a:avLst/>
              <a:gdLst/>
              <a:ahLst/>
              <a:cxnLst/>
              <a:rect l="l" t="t" r="r" b="b"/>
              <a:pathLst>
                <a:path w="30274" h="58518" extrusionOk="0">
                  <a:moveTo>
                    <a:pt x="4222" y="25395"/>
                  </a:moveTo>
                  <a:cubicBezTo>
                    <a:pt x="-3823" y="9303"/>
                    <a:pt x="-8943" y="-3864"/>
                    <a:pt x="-6749" y="-3864"/>
                  </a:cubicBezTo>
                  <a:cubicBezTo>
                    <a:pt x="-5286" y="-3864"/>
                    <a:pt x="3490" y="9303"/>
                    <a:pt x="11535" y="25395"/>
                  </a:cubicBezTo>
                  <a:cubicBezTo>
                    <a:pt x="19581" y="41488"/>
                    <a:pt x="24700" y="54655"/>
                    <a:pt x="22506" y="54655"/>
                  </a:cubicBezTo>
                  <a:cubicBezTo>
                    <a:pt x="21043" y="54655"/>
                    <a:pt x="12267" y="41488"/>
                    <a:pt x="4222" y="253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9" name="Google Shape;2059;p60"/>
            <p:cNvSpPr/>
            <p:nvPr/>
          </p:nvSpPr>
          <p:spPr>
            <a:xfrm rot="10800000" flipH="1">
              <a:off x="4082728" y="3330249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610" y="3429"/>
                  </a:moveTo>
                  <a:cubicBezTo>
                    <a:pt x="-5241" y="-229"/>
                    <a:pt x="-6703" y="-3886"/>
                    <a:pt x="-3047" y="-3886"/>
                  </a:cubicBezTo>
                  <a:cubicBezTo>
                    <a:pt x="1342" y="-3886"/>
                    <a:pt x="9387" y="-229"/>
                    <a:pt x="15238" y="3429"/>
                  </a:cubicBezTo>
                  <a:cubicBezTo>
                    <a:pt x="21089" y="7086"/>
                    <a:pt x="23283" y="10744"/>
                    <a:pt x="18895" y="10744"/>
                  </a:cubicBezTo>
                  <a:cubicBezTo>
                    <a:pt x="15238" y="10744"/>
                    <a:pt x="6461" y="7086"/>
                    <a:pt x="610" y="3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0" name="Google Shape;2060;p60"/>
            <p:cNvSpPr/>
            <p:nvPr/>
          </p:nvSpPr>
          <p:spPr>
            <a:xfrm rot="10800000" flipH="1">
              <a:off x="4326075" y="3330396"/>
              <a:ext cx="62166" cy="62029"/>
            </a:xfrm>
            <a:custGeom>
              <a:avLst/>
              <a:gdLst/>
              <a:ahLst/>
              <a:cxnLst/>
              <a:rect l="l" t="t" r="r" b="b"/>
              <a:pathLst>
                <a:path w="62166" h="62029" extrusionOk="0">
                  <a:moveTo>
                    <a:pt x="23893" y="27604"/>
                  </a:moveTo>
                  <a:lnTo>
                    <a:pt x="-5362" y="-3850"/>
                  </a:lnTo>
                  <a:lnTo>
                    <a:pt x="26087" y="25409"/>
                  </a:lnTo>
                  <a:cubicBezTo>
                    <a:pt x="42909" y="40770"/>
                    <a:pt x="56805" y="54669"/>
                    <a:pt x="56805" y="56132"/>
                  </a:cubicBezTo>
                  <a:cubicBezTo>
                    <a:pt x="56805" y="61983"/>
                    <a:pt x="50223" y="56132"/>
                    <a:pt x="23893" y="276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1" name="Google Shape;2061;p60"/>
            <p:cNvSpPr/>
            <p:nvPr/>
          </p:nvSpPr>
          <p:spPr>
            <a:xfrm rot="10800000" flipH="1">
              <a:off x="4493371" y="3330249"/>
              <a:ext cx="41213" cy="34058"/>
            </a:xfrm>
            <a:custGeom>
              <a:avLst/>
              <a:gdLst/>
              <a:ahLst/>
              <a:cxnLst/>
              <a:rect l="l" t="t" r="r" b="b"/>
              <a:pathLst>
                <a:path w="41213" h="34058" extrusionOk="0">
                  <a:moveTo>
                    <a:pt x="7799" y="10437"/>
                  </a:moveTo>
                  <a:cubicBezTo>
                    <a:pt x="-9754" y="-7118"/>
                    <a:pt x="-9754" y="-7850"/>
                    <a:pt x="6336" y="4585"/>
                  </a:cubicBezTo>
                  <a:cubicBezTo>
                    <a:pt x="37054" y="28724"/>
                    <a:pt x="38517" y="30187"/>
                    <a:pt x="33397" y="30187"/>
                  </a:cubicBezTo>
                  <a:cubicBezTo>
                    <a:pt x="30471" y="30187"/>
                    <a:pt x="19501" y="21409"/>
                    <a:pt x="7799" y="104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2" name="Google Shape;2062;p60"/>
            <p:cNvSpPr/>
            <p:nvPr/>
          </p:nvSpPr>
          <p:spPr>
            <a:xfrm rot="10800000" flipH="1">
              <a:off x="4585713" y="3330062"/>
              <a:ext cx="19012" cy="11626"/>
            </a:xfrm>
            <a:custGeom>
              <a:avLst/>
              <a:gdLst/>
              <a:ahLst/>
              <a:cxnLst/>
              <a:rect l="l" t="t" r="r" b="b"/>
              <a:pathLst>
                <a:path w="19012" h="11626" extrusionOk="0">
                  <a:moveTo>
                    <a:pt x="-5655" y="4625"/>
                  </a:moveTo>
                  <a:cubicBezTo>
                    <a:pt x="-5655" y="3162"/>
                    <a:pt x="-535" y="-496"/>
                    <a:pt x="6047" y="-2690"/>
                  </a:cubicBezTo>
                  <a:cubicBezTo>
                    <a:pt x="11898" y="-4885"/>
                    <a:pt x="14824" y="-4153"/>
                    <a:pt x="12630" y="236"/>
                  </a:cubicBezTo>
                  <a:cubicBezTo>
                    <a:pt x="8241" y="7551"/>
                    <a:pt x="-5655" y="10476"/>
                    <a:pt x="-5655" y="46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3" name="Google Shape;2063;p60"/>
            <p:cNvSpPr/>
            <p:nvPr/>
          </p:nvSpPr>
          <p:spPr>
            <a:xfrm rot="10800000" flipH="1">
              <a:off x="4623177" y="3330249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4369" y="10755"/>
                  </a:moveTo>
                  <a:cubicBezTo>
                    <a:pt x="11682" y="2708"/>
                    <a:pt x="18996" y="-3875"/>
                    <a:pt x="21190" y="-3875"/>
                  </a:cubicBezTo>
                  <a:cubicBezTo>
                    <a:pt x="23384" y="-3875"/>
                    <a:pt x="18996" y="2708"/>
                    <a:pt x="11682" y="10755"/>
                  </a:cubicBezTo>
                  <a:cubicBezTo>
                    <a:pt x="4369" y="18801"/>
                    <a:pt x="-2945" y="25384"/>
                    <a:pt x="-5139" y="25384"/>
                  </a:cubicBezTo>
                  <a:cubicBezTo>
                    <a:pt x="-7333" y="25384"/>
                    <a:pt x="-2945" y="18801"/>
                    <a:pt x="4369" y="107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4" name="Google Shape;2064;p60"/>
            <p:cNvSpPr/>
            <p:nvPr/>
          </p:nvSpPr>
          <p:spPr>
            <a:xfrm rot="10800000" flipH="1">
              <a:off x="4747081" y="3330249"/>
              <a:ext cx="57577" cy="58518"/>
            </a:xfrm>
            <a:custGeom>
              <a:avLst/>
              <a:gdLst/>
              <a:ahLst/>
              <a:cxnLst/>
              <a:rect l="l" t="t" r="r" b="b"/>
              <a:pathLst>
                <a:path w="57577" h="58518" extrusionOk="0">
                  <a:moveTo>
                    <a:pt x="19255" y="25406"/>
                  </a:moveTo>
                  <a:cubicBezTo>
                    <a:pt x="34614" y="9314"/>
                    <a:pt x="49241" y="-3853"/>
                    <a:pt x="51435" y="-3853"/>
                  </a:cubicBezTo>
                  <a:cubicBezTo>
                    <a:pt x="53629" y="-3853"/>
                    <a:pt x="41927" y="9314"/>
                    <a:pt x="26569" y="25406"/>
                  </a:cubicBezTo>
                  <a:cubicBezTo>
                    <a:pt x="11210" y="41499"/>
                    <a:pt x="-3418" y="54666"/>
                    <a:pt x="-5612" y="54666"/>
                  </a:cubicBezTo>
                  <a:cubicBezTo>
                    <a:pt x="-7806" y="54666"/>
                    <a:pt x="3896" y="41499"/>
                    <a:pt x="19255" y="254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5" name="Google Shape;2065;p60"/>
            <p:cNvSpPr/>
            <p:nvPr/>
          </p:nvSpPr>
          <p:spPr>
            <a:xfrm rot="10800000" flipH="1">
              <a:off x="5971666" y="3330249"/>
              <a:ext cx="54750" cy="54861"/>
            </a:xfrm>
            <a:custGeom>
              <a:avLst/>
              <a:gdLst/>
              <a:ahLst/>
              <a:cxnLst/>
              <a:rect l="l" t="t" r="r" b="b"/>
              <a:pathLst>
                <a:path w="54750" h="54861" extrusionOk="0">
                  <a:moveTo>
                    <a:pt x="17485" y="23941"/>
                  </a:moveTo>
                  <a:lnTo>
                    <a:pt x="-7382" y="-3856"/>
                  </a:lnTo>
                  <a:lnTo>
                    <a:pt x="20410" y="21015"/>
                  </a:lnTo>
                  <a:cubicBezTo>
                    <a:pt x="45277" y="45154"/>
                    <a:pt x="51128" y="51006"/>
                    <a:pt x="45277" y="51006"/>
                  </a:cubicBezTo>
                  <a:cubicBezTo>
                    <a:pt x="43814" y="51006"/>
                    <a:pt x="31381" y="38570"/>
                    <a:pt x="17485" y="239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6" name="Google Shape;2066;p60"/>
            <p:cNvSpPr/>
            <p:nvPr/>
          </p:nvSpPr>
          <p:spPr>
            <a:xfrm rot="10800000" flipH="1">
              <a:off x="8309260" y="3332510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-863" y="7825"/>
                  </a:moveTo>
                  <a:cubicBezTo>
                    <a:pt x="7182" y="1242"/>
                    <a:pt x="16690" y="-3879"/>
                    <a:pt x="21078" y="-3879"/>
                  </a:cubicBezTo>
                  <a:cubicBezTo>
                    <a:pt x="29855" y="-3879"/>
                    <a:pt x="26198" y="-221"/>
                    <a:pt x="3525" y="10019"/>
                  </a:cubicBezTo>
                  <a:cubicBezTo>
                    <a:pt x="-14028" y="18066"/>
                    <a:pt x="-14028" y="18066"/>
                    <a:pt x="-863" y="78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7" name="Google Shape;2067;p60"/>
            <p:cNvSpPr/>
            <p:nvPr/>
          </p:nvSpPr>
          <p:spPr>
            <a:xfrm rot="10800000" flipH="1">
              <a:off x="4300509" y="3337564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1245" y="5608"/>
                  </a:moveTo>
                  <a:cubicBezTo>
                    <a:pt x="-8263" y="-6096"/>
                    <a:pt x="-7532" y="-6828"/>
                    <a:pt x="4170" y="2682"/>
                  </a:cubicBezTo>
                  <a:cubicBezTo>
                    <a:pt x="15872" y="12191"/>
                    <a:pt x="19529" y="18043"/>
                    <a:pt x="13678" y="18043"/>
                  </a:cubicBezTo>
                  <a:cubicBezTo>
                    <a:pt x="12215" y="18043"/>
                    <a:pt x="6364" y="12191"/>
                    <a:pt x="1245" y="56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8" name="Google Shape;2068;p60"/>
            <p:cNvSpPr/>
            <p:nvPr/>
          </p:nvSpPr>
          <p:spPr>
            <a:xfrm rot="10800000" flipH="1">
              <a:off x="4836757" y="3337564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1026" y="10766"/>
                  </a:moveTo>
                  <a:cubicBezTo>
                    <a:pt x="3363" y="2719"/>
                    <a:pt x="8482" y="-3864"/>
                    <a:pt x="10676" y="-3864"/>
                  </a:cubicBezTo>
                  <a:cubicBezTo>
                    <a:pt x="12139" y="-3864"/>
                    <a:pt x="10676" y="2719"/>
                    <a:pt x="6288" y="10766"/>
                  </a:cubicBezTo>
                  <a:cubicBezTo>
                    <a:pt x="1900" y="18812"/>
                    <a:pt x="-3220" y="25395"/>
                    <a:pt x="-5414" y="25395"/>
                  </a:cubicBezTo>
                  <a:cubicBezTo>
                    <a:pt x="-6877" y="25395"/>
                    <a:pt x="-5414" y="18812"/>
                    <a:pt x="-1026" y="107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9" name="Google Shape;2069;p60"/>
            <p:cNvSpPr/>
            <p:nvPr/>
          </p:nvSpPr>
          <p:spPr>
            <a:xfrm rot="10800000" flipH="1">
              <a:off x="6454269" y="3339027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5659" y="-2783"/>
                  </a:moveTo>
                  <a:cubicBezTo>
                    <a:pt x="-1270" y="-4246"/>
                    <a:pt x="7506" y="-4246"/>
                    <a:pt x="12626" y="-2783"/>
                  </a:cubicBezTo>
                  <a:cubicBezTo>
                    <a:pt x="17014" y="-589"/>
                    <a:pt x="13357" y="874"/>
                    <a:pt x="3118" y="874"/>
                  </a:cubicBezTo>
                  <a:cubicBezTo>
                    <a:pt x="-7121" y="874"/>
                    <a:pt x="-10778" y="-589"/>
                    <a:pt x="-5659" y="-27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0" name="Google Shape;2070;p60"/>
            <p:cNvSpPr/>
            <p:nvPr/>
          </p:nvSpPr>
          <p:spPr>
            <a:xfrm rot="10800000" flipH="1">
              <a:off x="7760782" y="3338288"/>
              <a:ext cx="27529" cy="32627"/>
            </a:xfrm>
            <a:custGeom>
              <a:avLst/>
              <a:gdLst/>
              <a:ahLst/>
              <a:cxnLst/>
              <a:rect l="l" t="t" r="r" b="b"/>
              <a:pathLst>
                <a:path w="27529" h="32627" extrusionOk="0">
                  <a:moveTo>
                    <a:pt x="2690" y="19251"/>
                  </a:moveTo>
                  <a:cubicBezTo>
                    <a:pt x="-13400" y="7547"/>
                    <a:pt x="-13400" y="3158"/>
                    <a:pt x="1227" y="-2694"/>
                  </a:cubicBezTo>
                  <a:cubicBezTo>
                    <a:pt x="7810" y="-4888"/>
                    <a:pt x="10004" y="-4157"/>
                    <a:pt x="7810" y="963"/>
                  </a:cubicBezTo>
                  <a:cubicBezTo>
                    <a:pt x="4884" y="4621"/>
                    <a:pt x="7078" y="12667"/>
                    <a:pt x="11466" y="18519"/>
                  </a:cubicBezTo>
                  <a:cubicBezTo>
                    <a:pt x="22437" y="31686"/>
                    <a:pt x="19512" y="32417"/>
                    <a:pt x="2690" y="192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1" name="Google Shape;2071;p60"/>
            <p:cNvSpPr/>
            <p:nvPr/>
          </p:nvSpPr>
          <p:spPr>
            <a:xfrm rot="10800000" flipH="1">
              <a:off x="3869822" y="3347140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4600" y="7847"/>
                  </a:moveTo>
                  <a:cubicBezTo>
                    <a:pt x="12645" y="1264"/>
                    <a:pt x="22153" y="-3857"/>
                    <a:pt x="26541" y="-3857"/>
                  </a:cubicBezTo>
                  <a:cubicBezTo>
                    <a:pt x="35318" y="-3857"/>
                    <a:pt x="31661" y="-199"/>
                    <a:pt x="8988" y="10041"/>
                  </a:cubicBezTo>
                  <a:cubicBezTo>
                    <a:pt x="-8565" y="18088"/>
                    <a:pt x="-8565" y="18088"/>
                    <a:pt x="4600" y="78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2" name="Google Shape;2072;p60"/>
            <p:cNvSpPr/>
            <p:nvPr/>
          </p:nvSpPr>
          <p:spPr>
            <a:xfrm rot="10800000" flipH="1">
              <a:off x="4369958" y="3344879"/>
              <a:ext cx="54750" cy="54861"/>
            </a:xfrm>
            <a:custGeom>
              <a:avLst/>
              <a:gdLst/>
              <a:ahLst/>
              <a:cxnLst/>
              <a:rect l="l" t="t" r="r" b="b"/>
              <a:pathLst>
                <a:path w="54750" h="54861" extrusionOk="0">
                  <a:moveTo>
                    <a:pt x="19456" y="23963"/>
                  </a:moveTo>
                  <a:lnTo>
                    <a:pt x="-5411" y="-3834"/>
                  </a:lnTo>
                  <a:lnTo>
                    <a:pt x="22381" y="21037"/>
                  </a:lnTo>
                  <a:cubicBezTo>
                    <a:pt x="47248" y="45176"/>
                    <a:pt x="53099" y="51028"/>
                    <a:pt x="47248" y="51028"/>
                  </a:cubicBezTo>
                  <a:cubicBezTo>
                    <a:pt x="45785" y="51028"/>
                    <a:pt x="33352" y="38592"/>
                    <a:pt x="19456" y="239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3" name="Google Shape;2073;p60"/>
            <p:cNvSpPr/>
            <p:nvPr/>
          </p:nvSpPr>
          <p:spPr>
            <a:xfrm rot="10800000" flipH="1">
              <a:off x="4615532" y="3344879"/>
              <a:ext cx="93949" cy="95092"/>
            </a:xfrm>
            <a:custGeom>
              <a:avLst/>
              <a:gdLst/>
              <a:ahLst/>
              <a:cxnLst/>
              <a:rect l="l" t="t" r="r" b="b"/>
              <a:pathLst>
                <a:path w="93949" h="95092" extrusionOk="0">
                  <a:moveTo>
                    <a:pt x="37580" y="43743"/>
                  </a:moveTo>
                  <a:cubicBezTo>
                    <a:pt x="63178" y="17410"/>
                    <a:pt x="86582" y="-3804"/>
                    <a:pt x="88045" y="-3804"/>
                  </a:cubicBezTo>
                  <a:cubicBezTo>
                    <a:pt x="90239" y="-3804"/>
                    <a:pt x="70492" y="17410"/>
                    <a:pt x="44894" y="43743"/>
                  </a:cubicBezTo>
                  <a:cubicBezTo>
                    <a:pt x="19296" y="70076"/>
                    <a:pt x="-4108" y="91289"/>
                    <a:pt x="-5571" y="91289"/>
                  </a:cubicBezTo>
                  <a:cubicBezTo>
                    <a:pt x="-7765" y="91289"/>
                    <a:pt x="11982" y="70076"/>
                    <a:pt x="37580" y="437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4" name="Google Shape;2074;p60"/>
            <p:cNvSpPr/>
            <p:nvPr/>
          </p:nvSpPr>
          <p:spPr>
            <a:xfrm rot="10800000" flipH="1">
              <a:off x="5346561" y="3344879"/>
              <a:ext cx="17439" cy="27064"/>
            </a:xfrm>
            <a:custGeom>
              <a:avLst/>
              <a:gdLst/>
              <a:ahLst/>
              <a:cxnLst/>
              <a:rect l="l" t="t" r="r" b="b"/>
              <a:pathLst>
                <a:path w="17439" h="27064" extrusionOk="0">
                  <a:moveTo>
                    <a:pt x="-1690" y="18090"/>
                  </a:moveTo>
                  <a:cubicBezTo>
                    <a:pt x="-10466" y="9312"/>
                    <a:pt x="-6809" y="-3855"/>
                    <a:pt x="4161" y="-3855"/>
                  </a:cubicBezTo>
                  <a:cubicBezTo>
                    <a:pt x="11475" y="-3855"/>
                    <a:pt x="12938" y="-929"/>
                    <a:pt x="7818" y="4923"/>
                  </a:cubicBezTo>
                  <a:cubicBezTo>
                    <a:pt x="4161" y="10044"/>
                    <a:pt x="2699" y="15895"/>
                    <a:pt x="5624" y="18090"/>
                  </a:cubicBezTo>
                  <a:cubicBezTo>
                    <a:pt x="7818" y="21016"/>
                    <a:pt x="8550" y="23210"/>
                    <a:pt x="6355" y="23210"/>
                  </a:cubicBezTo>
                  <a:cubicBezTo>
                    <a:pt x="4893" y="23210"/>
                    <a:pt x="504" y="21016"/>
                    <a:pt x="-1690" y="180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5" name="Google Shape;2075;p60"/>
            <p:cNvSpPr/>
            <p:nvPr/>
          </p:nvSpPr>
          <p:spPr>
            <a:xfrm rot="10800000" flipH="1">
              <a:off x="6197280" y="3345467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332" y="-2545"/>
                  </a:moveTo>
                  <a:cubicBezTo>
                    <a:pt x="788" y="-4739"/>
                    <a:pt x="7370" y="-4008"/>
                    <a:pt x="9565" y="-1813"/>
                  </a:cubicBezTo>
                  <a:cubicBezTo>
                    <a:pt x="12490" y="381"/>
                    <a:pt x="8102" y="2576"/>
                    <a:pt x="57" y="1844"/>
                  </a:cubicBezTo>
                  <a:cubicBezTo>
                    <a:pt x="-7988" y="1844"/>
                    <a:pt x="-10183" y="-350"/>
                    <a:pt x="-4332" y="-25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6" name="Google Shape;2076;p60"/>
            <p:cNvSpPr/>
            <p:nvPr/>
          </p:nvSpPr>
          <p:spPr>
            <a:xfrm rot="10800000" flipH="1">
              <a:off x="7964922" y="3345516"/>
              <a:ext cx="50229" cy="43162"/>
            </a:xfrm>
            <a:custGeom>
              <a:avLst/>
              <a:gdLst/>
              <a:ahLst/>
              <a:cxnLst/>
              <a:rect l="l" t="t" r="r" b="b"/>
              <a:pathLst>
                <a:path w="50229" h="43162" extrusionOk="0">
                  <a:moveTo>
                    <a:pt x="-4975" y="32643"/>
                  </a:moveTo>
                  <a:cubicBezTo>
                    <a:pt x="2339" y="25328"/>
                    <a:pt x="2339" y="20208"/>
                    <a:pt x="-4244" y="11430"/>
                  </a:cubicBezTo>
                  <a:cubicBezTo>
                    <a:pt x="-11557" y="1921"/>
                    <a:pt x="-11557" y="1189"/>
                    <a:pt x="-2781" y="8504"/>
                  </a:cubicBezTo>
                  <a:cubicBezTo>
                    <a:pt x="5264" y="15819"/>
                    <a:pt x="10384" y="15088"/>
                    <a:pt x="22086" y="4847"/>
                  </a:cubicBezTo>
                  <a:cubicBezTo>
                    <a:pt x="36713" y="-6857"/>
                    <a:pt x="36713" y="-6857"/>
                    <a:pt x="27205" y="5578"/>
                  </a:cubicBezTo>
                  <a:cubicBezTo>
                    <a:pt x="18429" y="16551"/>
                    <a:pt x="19160" y="20208"/>
                    <a:pt x="30862" y="29717"/>
                  </a:cubicBezTo>
                  <a:cubicBezTo>
                    <a:pt x="44027" y="39958"/>
                    <a:pt x="44027" y="39958"/>
                    <a:pt x="27937" y="32643"/>
                  </a:cubicBezTo>
                  <a:cubicBezTo>
                    <a:pt x="14772" y="26060"/>
                    <a:pt x="8190" y="26791"/>
                    <a:pt x="-1318" y="33375"/>
                  </a:cubicBezTo>
                  <a:cubicBezTo>
                    <a:pt x="-11557" y="41421"/>
                    <a:pt x="-12289" y="41421"/>
                    <a:pt x="-4975" y="326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7" name="Google Shape;2077;p60"/>
            <p:cNvSpPr/>
            <p:nvPr/>
          </p:nvSpPr>
          <p:spPr>
            <a:xfrm rot="10800000" flipH="1">
              <a:off x="3660422" y="3353657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2221" y="-2761"/>
                  </a:moveTo>
                  <a:cubicBezTo>
                    <a:pt x="2168" y="-4224"/>
                    <a:pt x="10944" y="-4224"/>
                    <a:pt x="16064" y="-2761"/>
                  </a:cubicBezTo>
                  <a:cubicBezTo>
                    <a:pt x="20452" y="-567"/>
                    <a:pt x="16795" y="896"/>
                    <a:pt x="6556" y="896"/>
                  </a:cubicBezTo>
                  <a:cubicBezTo>
                    <a:pt x="-3683" y="896"/>
                    <a:pt x="-7340" y="-567"/>
                    <a:pt x="-2221" y="-27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8" name="Google Shape;2078;p60"/>
            <p:cNvSpPr/>
            <p:nvPr/>
          </p:nvSpPr>
          <p:spPr>
            <a:xfrm rot="10800000" flipH="1">
              <a:off x="3759774" y="3352194"/>
              <a:ext cx="72110" cy="73148"/>
            </a:xfrm>
            <a:custGeom>
              <a:avLst/>
              <a:gdLst/>
              <a:ahLst/>
              <a:cxnLst/>
              <a:rect l="l" t="t" r="r" b="b"/>
              <a:pathLst>
                <a:path w="72110" h="73148" extrusionOk="0">
                  <a:moveTo>
                    <a:pt x="27727" y="32765"/>
                  </a:moveTo>
                  <a:cubicBezTo>
                    <a:pt x="47475" y="13015"/>
                    <a:pt x="65028" y="-3809"/>
                    <a:pt x="67222" y="-3809"/>
                  </a:cubicBezTo>
                  <a:cubicBezTo>
                    <a:pt x="69416" y="-3809"/>
                    <a:pt x="54788" y="13015"/>
                    <a:pt x="35041" y="32765"/>
                  </a:cubicBezTo>
                  <a:cubicBezTo>
                    <a:pt x="15294" y="53247"/>
                    <a:pt x="-2259" y="69339"/>
                    <a:pt x="-4453" y="69339"/>
                  </a:cubicBezTo>
                  <a:cubicBezTo>
                    <a:pt x="-6647" y="69339"/>
                    <a:pt x="7980" y="53247"/>
                    <a:pt x="27727" y="327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9" name="Google Shape;2079;p60"/>
            <p:cNvSpPr/>
            <p:nvPr/>
          </p:nvSpPr>
          <p:spPr>
            <a:xfrm rot="10800000" flipH="1">
              <a:off x="4813335" y="3352194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4135" y="10788"/>
                  </a:moveTo>
                  <a:cubicBezTo>
                    <a:pt x="11448" y="2741"/>
                    <a:pt x="18762" y="-3842"/>
                    <a:pt x="20956" y="-3842"/>
                  </a:cubicBezTo>
                  <a:cubicBezTo>
                    <a:pt x="23150" y="-3842"/>
                    <a:pt x="18762" y="2741"/>
                    <a:pt x="11448" y="10788"/>
                  </a:cubicBezTo>
                  <a:cubicBezTo>
                    <a:pt x="4135" y="18834"/>
                    <a:pt x="-3179" y="25417"/>
                    <a:pt x="-5373" y="25417"/>
                  </a:cubicBezTo>
                  <a:cubicBezTo>
                    <a:pt x="-7567" y="25417"/>
                    <a:pt x="-3179" y="18834"/>
                    <a:pt x="4135" y="107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0" name="Google Shape;2080;p60"/>
            <p:cNvSpPr/>
            <p:nvPr/>
          </p:nvSpPr>
          <p:spPr>
            <a:xfrm rot="10800000" flipH="1">
              <a:off x="8157286" y="3356494"/>
              <a:ext cx="34099" cy="23685"/>
            </a:xfrm>
            <a:custGeom>
              <a:avLst/>
              <a:gdLst/>
              <a:ahLst/>
              <a:cxnLst/>
              <a:rect l="l" t="t" r="r" b="b"/>
              <a:pathLst>
                <a:path w="34099" h="23685" extrusionOk="0">
                  <a:moveTo>
                    <a:pt x="-9603" y="17562"/>
                  </a:moveTo>
                  <a:cubicBezTo>
                    <a:pt x="-4483" y="9516"/>
                    <a:pt x="24041" y="-8040"/>
                    <a:pt x="24041" y="-2920"/>
                  </a:cubicBezTo>
                  <a:cubicBezTo>
                    <a:pt x="24041" y="-725"/>
                    <a:pt x="15264" y="5858"/>
                    <a:pt x="5025" y="13173"/>
                  </a:cubicBezTo>
                  <a:cubicBezTo>
                    <a:pt x="-5946" y="19756"/>
                    <a:pt x="-11797" y="21951"/>
                    <a:pt x="-9603" y="175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1" name="Google Shape;2081;p60"/>
            <p:cNvSpPr/>
            <p:nvPr/>
          </p:nvSpPr>
          <p:spPr>
            <a:xfrm rot="10800000" flipH="1">
              <a:off x="2955105" y="3359509"/>
              <a:ext cx="26992" cy="14446"/>
            </a:xfrm>
            <a:custGeom>
              <a:avLst/>
              <a:gdLst/>
              <a:ahLst/>
              <a:cxnLst/>
              <a:rect l="l" t="t" r="r" b="b"/>
              <a:pathLst>
                <a:path w="26992" h="14446" extrusionOk="0">
                  <a:moveTo>
                    <a:pt x="3305" y="3290"/>
                  </a:moveTo>
                  <a:cubicBezTo>
                    <a:pt x="17932" y="-6219"/>
                    <a:pt x="27440" y="-6219"/>
                    <a:pt x="21589" y="3290"/>
                  </a:cubicBezTo>
                  <a:cubicBezTo>
                    <a:pt x="19395" y="7679"/>
                    <a:pt x="11350" y="10605"/>
                    <a:pt x="4768" y="10605"/>
                  </a:cubicBezTo>
                  <a:cubicBezTo>
                    <a:pt x="-6203" y="10605"/>
                    <a:pt x="-6203" y="9142"/>
                    <a:pt x="3305" y="32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2" name="Google Shape;2082;p60"/>
            <p:cNvSpPr/>
            <p:nvPr/>
          </p:nvSpPr>
          <p:spPr>
            <a:xfrm rot="10800000" flipH="1">
              <a:off x="4185120" y="3359509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484" y="3473"/>
                  </a:moveTo>
                  <a:cubicBezTo>
                    <a:pt x="-5367" y="-185"/>
                    <a:pt x="-6829" y="-3842"/>
                    <a:pt x="-3173" y="-3842"/>
                  </a:cubicBezTo>
                  <a:cubicBezTo>
                    <a:pt x="1216" y="-3842"/>
                    <a:pt x="9261" y="-185"/>
                    <a:pt x="15112" y="3473"/>
                  </a:cubicBezTo>
                  <a:cubicBezTo>
                    <a:pt x="20963" y="7130"/>
                    <a:pt x="23157" y="10788"/>
                    <a:pt x="18769" y="10788"/>
                  </a:cubicBezTo>
                  <a:cubicBezTo>
                    <a:pt x="15112" y="10788"/>
                    <a:pt x="6335" y="7130"/>
                    <a:pt x="484" y="34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3" name="Google Shape;2083;p60"/>
            <p:cNvSpPr/>
            <p:nvPr/>
          </p:nvSpPr>
          <p:spPr>
            <a:xfrm rot="10800000" flipH="1">
              <a:off x="4588810" y="3359509"/>
              <a:ext cx="82966" cy="71718"/>
            </a:xfrm>
            <a:custGeom>
              <a:avLst/>
              <a:gdLst/>
              <a:ahLst/>
              <a:cxnLst/>
              <a:rect l="l" t="t" r="r" b="b"/>
              <a:pathLst>
                <a:path w="82966" h="71718" extrusionOk="0">
                  <a:moveTo>
                    <a:pt x="2176" y="59142"/>
                  </a:moveTo>
                  <a:cubicBezTo>
                    <a:pt x="10221" y="54753"/>
                    <a:pt x="33625" y="36466"/>
                    <a:pt x="53372" y="17447"/>
                  </a:cubicBezTo>
                  <a:cubicBezTo>
                    <a:pt x="86284" y="-12543"/>
                    <a:pt x="85552" y="-11812"/>
                    <a:pt x="48984" y="26225"/>
                  </a:cubicBezTo>
                  <a:cubicBezTo>
                    <a:pt x="26311" y="48901"/>
                    <a:pt x="2907" y="67920"/>
                    <a:pt x="-2944" y="67920"/>
                  </a:cubicBezTo>
                  <a:cubicBezTo>
                    <a:pt x="-8063" y="67920"/>
                    <a:pt x="-5869" y="64262"/>
                    <a:pt x="2176" y="591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4" name="Google Shape;2084;p60"/>
            <p:cNvSpPr/>
            <p:nvPr/>
          </p:nvSpPr>
          <p:spPr>
            <a:xfrm rot="10800000" flipH="1">
              <a:off x="4659746" y="3359509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4324" y="10799"/>
                  </a:moveTo>
                  <a:cubicBezTo>
                    <a:pt x="11637" y="2752"/>
                    <a:pt x="18951" y="-3831"/>
                    <a:pt x="21145" y="-3831"/>
                  </a:cubicBezTo>
                  <a:cubicBezTo>
                    <a:pt x="23339" y="-3831"/>
                    <a:pt x="18951" y="2752"/>
                    <a:pt x="11637" y="10799"/>
                  </a:cubicBezTo>
                  <a:cubicBezTo>
                    <a:pt x="4324" y="18845"/>
                    <a:pt x="-2990" y="25428"/>
                    <a:pt x="-5184" y="25428"/>
                  </a:cubicBezTo>
                  <a:cubicBezTo>
                    <a:pt x="-7378" y="25428"/>
                    <a:pt x="-2990" y="18845"/>
                    <a:pt x="4324" y="107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5" name="Google Shape;2085;p60"/>
            <p:cNvSpPr/>
            <p:nvPr/>
          </p:nvSpPr>
          <p:spPr>
            <a:xfrm rot="10800000" flipH="1">
              <a:off x="5427380" y="3360794"/>
              <a:ext cx="5856" cy="18113"/>
            </a:xfrm>
            <a:custGeom>
              <a:avLst/>
              <a:gdLst/>
              <a:ahLst/>
              <a:cxnLst/>
              <a:rect l="l" t="t" r="r" b="b"/>
              <a:pathLst>
                <a:path w="5856" h="18113" extrusionOk="0">
                  <a:moveTo>
                    <a:pt x="-6539" y="3858"/>
                  </a:moveTo>
                  <a:cubicBezTo>
                    <a:pt x="-6539" y="-4189"/>
                    <a:pt x="-4345" y="-6383"/>
                    <a:pt x="-2151" y="-531"/>
                  </a:cubicBezTo>
                  <a:cubicBezTo>
                    <a:pt x="43" y="4589"/>
                    <a:pt x="-688" y="11172"/>
                    <a:pt x="-2882" y="13367"/>
                  </a:cubicBezTo>
                  <a:cubicBezTo>
                    <a:pt x="-5076" y="16293"/>
                    <a:pt x="-7270" y="11904"/>
                    <a:pt x="-6539" y="3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6" name="Google Shape;2086;p60"/>
            <p:cNvSpPr/>
            <p:nvPr/>
          </p:nvSpPr>
          <p:spPr>
            <a:xfrm rot="10800000" flipH="1">
              <a:off x="5456436" y="3360045"/>
              <a:ext cx="32880" cy="47575"/>
            </a:xfrm>
            <a:custGeom>
              <a:avLst/>
              <a:gdLst/>
              <a:ahLst/>
              <a:cxnLst/>
              <a:rect l="l" t="t" r="r" b="b"/>
              <a:pathLst>
                <a:path w="32880" h="47575" extrusionOk="0">
                  <a:moveTo>
                    <a:pt x="-1272" y="36981"/>
                  </a:moveTo>
                  <a:cubicBezTo>
                    <a:pt x="3116" y="31129"/>
                    <a:pt x="7504" y="20888"/>
                    <a:pt x="7504" y="14305"/>
                  </a:cubicBezTo>
                  <a:cubicBezTo>
                    <a:pt x="7504" y="7721"/>
                    <a:pt x="12624" y="407"/>
                    <a:pt x="18475" y="-2519"/>
                  </a:cubicBezTo>
                  <a:cubicBezTo>
                    <a:pt x="27983" y="-5445"/>
                    <a:pt x="27983" y="-3982"/>
                    <a:pt x="22132" y="7721"/>
                  </a:cubicBezTo>
                  <a:cubicBezTo>
                    <a:pt x="18475" y="15036"/>
                    <a:pt x="16281" y="26009"/>
                    <a:pt x="17012" y="31129"/>
                  </a:cubicBezTo>
                  <a:cubicBezTo>
                    <a:pt x="18475" y="36249"/>
                    <a:pt x="18475" y="37712"/>
                    <a:pt x="16281" y="34786"/>
                  </a:cubicBezTo>
                  <a:cubicBezTo>
                    <a:pt x="14818" y="31860"/>
                    <a:pt x="8236" y="33323"/>
                    <a:pt x="1653" y="38444"/>
                  </a:cubicBezTo>
                  <a:cubicBezTo>
                    <a:pt x="-8586" y="45759"/>
                    <a:pt x="-9317" y="45759"/>
                    <a:pt x="-1272" y="369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7" name="Google Shape;2087;p60"/>
            <p:cNvSpPr/>
            <p:nvPr/>
          </p:nvSpPr>
          <p:spPr>
            <a:xfrm rot="10800000" flipH="1">
              <a:off x="2278125" y="3368286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520" y="-2739"/>
                  </a:moveTo>
                  <a:cubicBezTo>
                    <a:pt x="3869" y="-4202"/>
                    <a:pt x="12645" y="-4202"/>
                    <a:pt x="17765" y="-2739"/>
                  </a:cubicBezTo>
                  <a:cubicBezTo>
                    <a:pt x="22153" y="-545"/>
                    <a:pt x="18496" y="918"/>
                    <a:pt x="8257" y="918"/>
                  </a:cubicBezTo>
                  <a:cubicBezTo>
                    <a:pt x="-1982" y="918"/>
                    <a:pt x="-5639" y="-545"/>
                    <a:pt x="-520" y="-27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8" name="Google Shape;2088;p60"/>
            <p:cNvSpPr/>
            <p:nvPr/>
          </p:nvSpPr>
          <p:spPr>
            <a:xfrm rot="10800000" flipH="1">
              <a:off x="2350254" y="336741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402" y="-2512"/>
                  </a:moveTo>
                  <a:cubicBezTo>
                    <a:pt x="5522" y="-4706"/>
                    <a:pt x="12104" y="-3975"/>
                    <a:pt x="14299" y="-1780"/>
                  </a:cubicBezTo>
                  <a:cubicBezTo>
                    <a:pt x="17224" y="414"/>
                    <a:pt x="12836" y="2609"/>
                    <a:pt x="4791" y="1877"/>
                  </a:cubicBezTo>
                  <a:cubicBezTo>
                    <a:pt x="-3254" y="1877"/>
                    <a:pt x="-5449" y="-317"/>
                    <a:pt x="402" y="-25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9" name="Google Shape;2089;p60"/>
            <p:cNvSpPr/>
            <p:nvPr/>
          </p:nvSpPr>
          <p:spPr>
            <a:xfrm rot="10800000" flipH="1">
              <a:off x="2468282" y="3368286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754" y="-2739"/>
                  </a:moveTo>
                  <a:cubicBezTo>
                    <a:pt x="3635" y="-4202"/>
                    <a:pt x="12411" y="-4202"/>
                    <a:pt x="17531" y="-2739"/>
                  </a:cubicBezTo>
                  <a:cubicBezTo>
                    <a:pt x="21919" y="-545"/>
                    <a:pt x="18262" y="918"/>
                    <a:pt x="8023" y="918"/>
                  </a:cubicBezTo>
                  <a:cubicBezTo>
                    <a:pt x="-2216" y="918"/>
                    <a:pt x="-5873" y="-545"/>
                    <a:pt x="-754" y="-27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0" name="Google Shape;2090;p60"/>
            <p:cNvSpPr/>
            <p:nvPr/>
          </p:nvSpPr>
          <p:spPr>
            <a:xfrm rot="10800000" flipH="1">
              <a:off x="2642804" y="336741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42" y="-2512"/>
                  </a:moveTo>
                  <a:cubicBezTo>
                    <a:pt x="5162" y="-4706"/>
                    <a:pt x="11744" y="-3975"/>
                    <a:pt x="13939" y="-1780"/>
                  </a:cubicBezTo>
                  <a:cubicBezTo>
                    <a:pt x="16864" y="414"/>
                    <a:pt x="12476" y="2609"/>
                    <a:pt x="4431" y="1877"/>
                  </a:cubicBezTo>
                  <a:cubicBezTo>
                    <a:pt x="-3614" y="1877"/>
                    <a:pt x="-5809" y="-317"/>
                    <a:pt x="42" y="-25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1" name="Google Shape;2091;p60"/>
            <p:cNvSpPr/>
            <p:nvPr/>
          </p:nvSpPr>
          <p:spPr>
            <a:xfrm rot="10800000" flipH="1">
              <a:off x="4421154" y="3366527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8435" y="13007"/>
                  </a:moveTo>
                  <a:lnTo>
                    <a:pt x="-5461" y="-3817"/>
                  </a:lnTo>
                  <a:lnTo>
                    <a:pt x="11361" y="10081"/>
                  </a:lnTo>
                  <a:cubicBezTo>
                    <a:pt x="20137" y="18127"/>
                    <a:pt x="27451" y="25442"/>
                    <a:pt x="27451" y="26905"/>
                  </a:cubicBezTo>
                  <a:cubicBezTo>
                    <a:pt x="27451" y="32757"/>
                    <a:pt x="21600" y="28368"/>
                    <a:pt x="8435" y="130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2" name="Google Shape;2092;p60"/>
            <p:cNvSpPr/>
            <p:nvPr/>
          </p:nvSpPr>
          <p:spPr>
            <a:xfrm rot="10800000" flipH="1">
              <a:off x="4476721" y="3367257"/>
              <a:ext cx="55212" cy="65400"/>
            </a:xfrm>
            <a:custGeom>
              <a:avLst/>
              <a:gdLst/>
              <a:ahLst/>
              <a:cxnLst/>
              <a:rect l="l" t="t" r="r" b="b"/>
              <a:pathLst>
                <a:path w="55212" h="65400" extrusionOk="0">
                  <a:moveTo>
                    <a:pt x="29580" y="42291"/>
                  </a:moveTo>
                  <a:cubicBezTo>
                    <a:pt x="6176" y="15958"/>
                    <a:pt x="-9183" y="-3792"/>
                    <a:pt x="-4795" y="-3792"/>
                  </a:cubicBezTo>
                  <a:cubicBezTo>
                    <a:pt x="-3332" y="-3792"/>
                    <a:pt x="10564" y="10837"/>
                    <a:pt x="25192" y="29125"/>
                  </a:cubicBezTo>
                  <a:cubicBezTo>
                    <a:pt x="55909" y="64967"/>
                    <a:pt x="58104" y="73745"/>
                    <a:pt x="29580" y="422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3" name="Google Shape;2093;p60"/>
            <p:cNvSpPr/>
            <p:nvPr/>
          </p:nvSpPr>
          <p:spPr>
            <a:xfrm rot="10800000" flipH="1">
              <a:off x="5904059" y="3367313"/>
              <a:ext cx="24903" cy="41542"/>
            </a:xfrm>
            <a:custGeom>
              <a:avLst/>
              <a:gdLst/>
              <a:ahLst/>
              <a:cxnLst/>
              <a:rect l="l" t="t" r="r" b="b"/>
              <a:pathLst>
                <a:path w="24903" h="41542" extrusionOk="0">
                  <a:moveTo>
                    <a:pt x="1816" y="19203"/>
                  </a:moveTo>
                  <a:cubicBezTo>
                    <a:pt x="-4766" y="8962"/>
                    <a:pt x="-8423" y="-1279"/>
                    <a:pt x="-6960" y="-3473"/>
                  </a:cubicBezTo>
                  <a:cubicBezTo>
                    <a:pt x="-4766" y="-5668"/>
                    <a:pt x="2547" y="3110"/>
                    <a:pt x="9130" y="15545"/>
                  </a:cubicBezTo>
                  <a:cubicBezTo>
                    <a:pt x="23026" y="43342"/>
                    <a:pt x="19369" y="45536"/>
                    <a:pt x="1816" y="19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4" name="Google Shape;2094;p60"/>
            <p:cNvSpPr/>
            <p:nvPr/>
          </p:nvSpPr>
          <p:spPr>
            <a:xfrm rot="10800000" flipH="1">
              <a:off x="2222403" y="3375601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413" y="-2728"/>
                  </a:moveTo>
                  <a:cubicBezTo>
                    <a:pt x="6995" y="-4191"/>
                    <a:pt x="18697" y="-4191"/>
                    <a:pt x="26011" y="-2728"/>
                  </a:cubicBezTo>
                  <a:cubicBezTo>
                    <a:pt x="32593" y="-534"/>
                    <a:pt x="26742" y="929"/>
                    <a:pt x="12846" y="929"/>
                  </a:cubicBezTo>
                  <a:cubicBezTo>
                    <a:pt x="-1050" y="929"/>
                    <a:pt x="-6901" y="-534"/>
                    <a:pt x="413" y="-27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5" name="Google Shape;2095;p60"/>
            <p:cNvSpPr/>
            <p:nvPr/>
          </p:nvSpPr>
          <p:spPr>
            <a:xfrm rot="10800000" flipH="1">
              <a:off x="2321000" y="3374726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438" y="-2501"/>
                  </a:moveTo>
                  <a:cubicBezTo>
                    <a:pt x="5558" y="-4695"/>
                    <a:pt x="12140" y="-3964"/>
                    <a:pt x="14335" y="-1769"/>
                  </a:cubicBezTo>
                  <a:cubicBezTo>
                    <a:pt x="17260" y="425"/>
                    <a:pt x="12872" y="2620"/>
                    <a:pt x="4827" y="1888"/>
                  </a:cubicBezTo>
                  <a:cubicBezTo>
                    <a:pt x="-3218" y="1888"/>
                    <a:pt x="-5413" y="-306"/>
                    <a:pt x="438" y="-25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6" name="Google Shape;2096;p60"/>
            <p:cNvSpPr/>
            <p:nvPr/>
          </p:nvSpPr>
          <p:spPr>
            <a:xfrm rot="10800000" flipH="1">
              <a:off x="2419465" y="3375601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582" y="-2728"/>
                  </a:moveTo>
                  <a:cubicBezTo>
                    <a:pt x="7164" y="-4191"/>
                    <a:pt x="17403" y="-4191"/>
                    <a:pt x="22523" y="-2728"/>
                  </a:cubicBezTo>
                  <a:cubicBezTo>
                    <a:pt x="26911" y="-534"/>
                    <a:pt x="21791" y="929"/>
                    <a:pt x="9358" y="929"/>
                  </a:cubicBezTo>
                  <a:cubicBezTo>
                    <a:pt x="-2344" y="929"/>
                    <a:pt x="-6732" y="-534"/>
                    <a:pt x="582" y="-27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7" name="Google Shape;2097;p60"/>
            <p:cNvSpPr/>
            <p:nvPr/>
          </p:nvSpPr>
          <p:spPr>
            <a:xfrm rot="10800000" flipH="1">
              <a:off x="2607243" y="3375601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925" y="-2728"/>
                  </a:moveTo>
                  <a:cubicBezTo>
                    <a:pt x="3464" y="-4191"/>
                    <a:pt x="12240" y="-4191"/>
                    <a:pt x="17360" y="-2728"/>
                  </a:cubicBezTo>
                  <a:cubicBezTo>
                    <a:pt x="21748" y="-534"/>
                    <a:pt x="18091" y="929"/>
                    <a:pt x="7852" y="929"/>
                  </a:cubicBezTo>
                  <a:cubicBezTo>
                    <a:pt x="-2387" y="929"/>
                    <a:pt x="-6044" y="-534"/>
                    <a:pt x="-925" y="-27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8" name="Google Shape;2098;p60"/>
            <p:cNvSpPr/>
            <p:nvPr/>
          </p:nvSpPr>
          <p:spPr>
            <a:xfrm rot="10800000" flipH="1">
              <a:off x="2686897" y="3379252"/>
              <a:ext cx="210360" cy="11801"/>
            </a:xfrm>
            <a:custGeom>
              <a:avLst/>
              <a:gdLst/>
              <a:ahLst/>
              <a:cxnLst/>
              <a:rect l="l" t="t" r="r" b="b"/>
              <a:pathLst>
                <a:path w="210360" h="11801" extrusionOk="0">
                  <a:moveTo>
                    <a:pt x="4048" y="5055"/>
                  </a:moveTo>
                  <a:cubicBezTo>
                    <a:pt x="-11311" y="1397"/>
                    <a:pt x="-3266" y="-66"/>
                    <a:pt x="30377" y="-1529"/>
                  </a:cubicBezTo>
                  <a:cubicBezTo>
                    <a:pt x="148128" y="-5186"/>
                    <a:pt x="211758" y="-4454"/>
                    <a:pt x="206638" y="666"/>
                  </a:cubicBezTo>
                  <a:cubicBezTo>
                    <a:pt x="200056" y="7249"/>
                    <a:pt x="33303" y="10907"/>
                    <a:pt x="4048" y="50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9" name="Google Shape;2099;p60"/>
            <p:cNvSpPr/>
            <p:nvPr/>
          </p:nvSpPr>
          <p:spPr>
            <a:xfrm rot="10800000" flipH="1">
              <a:off x="3941131" y="3375601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1702" y="-2728"/>
                  </a:moveTo>
                  <a:cubicBezTo>
                    <a:pt x="4880" y="-4191"/>
                    <a:pt x="16582" y="-4191"/>
                    <a:pt x="23896" y="-2728"/>
                  </a:cubicBezTo>
                  <a:cubicBezTo>
                    <a:pt x="30478" y="-534"/>
                    <a:pt x="24627" y="929"/>
                    <a:pt x="10731" y="929"/>
                  </a:cubicBezTo>
                  <a:cubicBezTo>
                    <a:pt x="-3165" y="929"/>
                    <a:pt x="-9016" y="-534"/>
                    <a:pt x="-1702" y="-27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0" name="Google Shape;2100;p60"/>
            <p:cNvSpPr/>
            <p:nvPr/>
          </p:nvSpPr>
          <p:spPr>
            <a:xfrm rot="10800000" flipH="1">
              <a:off x="4221658" y="3374768"/>
              <a:ext cx="49564" cy="28629"/>
            </a:xfrm>
            <a:custGeom>
              <a:avLst/>
              <a:gdLst/>
              <a:ahLst/>
              <a:cxnLst/>
              <a:rect l="l" t="t" r="r" b="b"/>
              <a:pathLst>
                <a:path w="49564" h="28629" extrusionOk="0">
                  <a:moveTo>
                    <a:pt x="15084" y="10821"/>
                  </a:moveTo>
                  <a:cubicBezTo>
                    <a:pt x="1188" y="2775"/>
                    <a:pt x="-7589" y="-3077"/>
                    <a:pt x="-4663" y="-3809"/>
                  </a:cubicBezTo>
                  <a:cubicBezTo>
                    <a:pt x="3382" y="-3809"/>
                    <a:pt x="44339" y="17404"/>
                    <a:pt x="44339" y="21793"/>
                  </a:cubicBezTo>
                  <a:cubicBezTo>
                    <a:pt x="44339" y="26914"/>
                    <a:pt x="43607" y="26914"/>
                    <a:pt x="15084" y="108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1" name="Google Shape;2101;p60"/>
            <p:cNvSpPr/>
            <p:nvPr/>
          </p:nvSpPr>
          <p:spPr>
            <a:xfrm rot="10800000" flipH="1">
              <a:off x="4861065" y="3376333"/>
              <a:ext cx="24510" cy="23153"/>
            </a:xfrm>
            <a:custGeom>
              <a:avLst/>
              <a:gdLst/>
              <a:ahLst/>
              <a:cxnLst/>
              <a:rect l="l" t="t" r="r" b="b"/>
              <a:pathLst>
                <a:path w="24510" h="23153" extrusionOk="0">
                  <a:moveTo>
                    <a:pt x="-2696" y="5445"/>
                  </a:moveTo>
                  <a:cubicBezTo>
                    <a:pt x="3886" y="-6259"/>
                    <a:pt x="18514" y="-6991"/>
                    <a:pt x="18514" y="3982"/>
                  </a:cubicBezTo>
                  <a:cubicBezTo>
                    <a:pt x="18514" y="6176"/>
                    <a:pt x="14857" y="5445"/>
                    <a:pt x="9737" y="2519"/>
                  </a:cubicBezTo>
                  <a:cubicBezTo>
                    <a:pt x="4618" y="-1139"/>
                    <a:pt x="3155" y="1056"/>
                    <a:pt x="5349" y="8371"/>
                  </a:cubicBezTo>
                  <a:cubicBezTo>
                    <a:pt x="8275" y="14222"/>
                    <a:pt x="5349" y="19343"/>
                    <a:pt x="229" y="19343"/>
                  </a:cubicBezTo>
                  <a:cubicBezTo>
                    <a:pt x="-7084" y="19343"/>
                    <a:pt x="-7816" y="15685"/>
                    <a:pt x="-2696" y="54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2" name="Google Shape;2102;p60"/>
            <p:cNvSpPr/>
            <p:nvPr/>
          </p:nvSpPr>
          <p:spPr>
            <a:xfrm rot="10800000" flipH="1">
              <a:off x="5560817" y="3374138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1917" y="10821"/>
                  </a:moveTo>
                  <a:cubicBezTo>
                    <a:pt x="2472" y="2774"/>
                    <a:pt x="7591" y="-3809"/>
                    <a:pt x="9785" y="-3809"/>
                  </a:cubicBezTo>
                  <a:cubicBezTo>
                    <a:pt x="11248" y="-3809"/>
                    <a:pt x="9785" y="2774"/>
                    <a:pt x="5397" y="10821"/>
                  </a:cubicBezTo>
                  <a:cubicBezTo>
                    <a:pt x="1009" y="18867"/>
                    <a:pt x="-4111" y="25450"/>
                    <a:pt x="-6305" y="25450"/>
                  </a:cubicBezTo>
                  <a:cubicBezTo>
                    <a:pt x="-7768" y="25450"/>
                    <a:pt x="-6305" y="18867"/>
                    <a:pt x="-1917" y="108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3" name="Google Shape;2103;p60"/>
            <p:cNvSpPr/>
            <p:nvPr/>
          </p:nvSpPr>
          <p:spPr>
            <a:xfrm rot="10800000" flipH="1">
              <a:off x="5667173" y="3375601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3826" y="-2728"/>
                  </a:moveTo>
                  <a:cubicBezTo>
                    <a:pt x="2756" y="-4191"/>
                    <a:pt x="14458" y="-4191"/>
                    <a:pt x="21772" y="-2728"/>
                  </a:cubicBezTo>
                  <a:cubicBezTo>
                    <a:pt x="28354" y="-534"/>
                    <a:pt x="22503" y="929"/>
                    <a:pt x="8607" y="929"/>
                  </a:cubicBezTo>
                  <a:cubicBezTo>
                    <a:pt x="-5289" y="929"/>
                    <a:pt x="-11140" y="-534"/>
                    <a:pt x="-3826" y="-27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4" name="Google Shape;2104;p60"/>
            <p:cNvSpPr/>
            <p:nvPr/>
          </p:nvSpPr>
          <p:spPr>
            <a:xfrm rot="10800000" flipH="1">
              <a:off x="6182653" y="3374726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314" y="-2501"/>
                  </a:moveTo>
                  <a:cubicBezTo>
                    <a:pt x="806" y="-4695"/>
                    <a:pt x="7388" y="-3964"/>
                    <a:pt x="9583" y="-1769"/>
                  </a:cubicBezTo>
                  <a:cubicBezTo>
                    <a:pt x="12508" y="425"/>
                    <a:pt x="8120" y="2620"/>
                    <a:pt x="75" y="1888"/>
                  </a:cubicBezTo>
                  <a:cubicBezTo>
                    <a:pt x="-7970" y="1888"/>
                    <a:pt x="-10165" y="-306"/>
                    <a:pt x="-4314" y="-25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5" name="Google Shape;2105;p60"/>
            <p:cNvSpPr/>
            <p:nvPr/>
          </p:nvSpPr>
          <p:spPr>
            <a:xfrm rot="10800000" flipH="1">
              <a:off x="2278125" y="3382916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520" y="-2717"/>
                  </a:moveTo>
                  <a:cubicBezTo>
                    <a:pt x="3869" y="-4180"/>
                    <a:pt x="12645" y="-4180"/>
                    <a:pt x="17765" y="-2717"/>
                  </a:cubicBezTo>
                  <a:cubicBezTo>
                    <a:pt x="22153" y="-523"/>
                    <a:pt x="18496" y="940"/>
                    <a:pt x="8257" y="940"/>
                  </a:cubicBezTo>
                  <a:cubicBezTo>
                    <a:pt x="-1982" y="940"/>
                    <a:pt x="-5639" y="-523"/>
                    <a:pt x="-520" y="-27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6" name="Google Shape;2106;p60"/>
            <p:cNvSpPr/>
            <p:nvPr/>
          </p:nvSpPr>
          <p:spPr>
            <a:xfrm rot="10800000" flipH="1">
              <a:off x="2368269" y="3382916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645" y="-2717"/>
                  </a:moveTo>
                  <a:cubicBezTo>
                    <a:pt x="7227" y="-4180"/>
                    <a:pt x="17466" y="-4180"/>
                    <a:pt x="22586" y="-2717"/>
                  </a:cubicBezTo>
                  <a:cubicBezTo>
                    <a:pt x="26974" y="-523"/>
                    <a:pt x="21854" y="940"/>
                    <a:pt x="9421" y="940"/>
                  </a:cubicBezTo>
                  <a:cubicBezTo>
                    <a:pt x="-2281" y="940"/>
                    <a:pt x="-6669" y="-523"/>
                    <a:pt x="645" y="-27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7" name="Google Shape;2107;p60"/>
            <p:cNvSpPr/>
            <p:nvPr/>
          </p:nvSpPr>
          <p:spPr>
            <a:xfrm rot="10800000" flipH="1">
              <a:off x="2912183" y="3382527"/>
              <a:ext cx="67418" cy="18281"/>
            </a:xfrm>
            <a:custGeom>
              <a:avLst/>
              <a:gdLst/>
              <a:ahLst/>
              <a:cxnLst/>
              <a:rect l="l" t="t" r="r" b="b"/>
              <a:pathLst>
                <a:path w="67418" h="18281" extrusionOk="0">
                  <a:moveTo>
                    <a:pt x="-2747" y="10431"/>
                  </a:moveTo>
                  <a:cubicBezTo>
                    <a:pt x="3835" y="-541"/>
                    <a:pt x="54300" y="-8588"/>
                    <a:pt x="62345" y="-541"/>
                  </a:cubicBezTo>
                  <a:cubicBezTo>
                    <a:pt x="66733" y="3847"/>
                    <a:pt x="60882" y="6042"/>
                    <a:pt x="48449" y="6042"/>
                  </a:cubicBezTo>
                  <a:cubicBezTo>
                    <a:pt x="37478" y="6042"/>
                    <a:pt x="19925" y="8968"/>
                    <a:pt x="10417" y="11894"/>
                  </a:cubicBezTo>
                  <a:cubicBezTo>
                    <a:pt x="-1285" y="15551"/>
                    <a:pt x="-5673" y="15551"/>
                    <a:pt x="-2747" y="104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8" name="Google Shape;2108;p60"/>
            <p:cNvSpPr/>
            <p:nvPr/>
          </p:nvSpPr>
          <p:spPr>
            <a:xfrm rot="10800000" flipH="1">
              <a:off x="3751947" y="3382727"/>
              <a:ext cx="34099" cy="23685"/>
            </a:xfrm>
            <a:custGeom>
              <a:avLst/>
              <a:gdLst/>
              <a:ahLst/>
              <a:cxnLst/>
              <a:rect l="l" t="t" r="r" b="b"/>
              <a:pathLst>
                <a:path w="34099" h="23685" extrusionOk="0">
                  <a:moveTo>
                    <a:pt x="-4638" y="18965"/>
                  </a:moveTo>
                  <a:cubicBezTo>
                    <a:pt x="-4638" y="16770"/>
                    <a:pt x="4139" y="10187"/>
                    <a:pt x="14378" y="2872"/>
                  </a:cubicBezTo>
                  <a:cubicBezTo>
                    <a:pt x="25348" y="-3711"/>
                    <a:pt x="31199" y="-5906"/>
                    <a:pt x="29005" y="-1517"/>
                  </a:cubicBezTo>
                  <a:cubicBezTo>
                    <a:pt x="23886" y="6529"/>
                    <a:pt x="-4638" y="24085"/>
                    <a:pt x="-4638" y="189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9" name="Google Shape;2109;p60"/>
            <p:cNvSpPr/>
            <p:nvPr/>
          </p:nvSpPr>
          <p:spPr>
            <a:xfrm rot="10800000" flipH="1">
              <a:off x="4440825" y="3381132"/>
              <a:ext cx="40199" cy="51524"/>
            </a:xfrm>
            <a:custGeom>
              <a:avLst/>
              <a:gdLst/>
              <a:ahLst/>
              <a:cxnLst/>
              <a:rect l="l" t="t" r="r" b="b"/>
              <a:pathLst>
                <a:path w="40199" h="51524" extrusionOk="0">
                  <a:moveTo>
                    <a:pt x="21647" y="34987"/>
                  </a:moveTo>
                  <a:cubicBezTo>
                    <a:pt x="437" y="9385"/>
                    <a:pt x="-8340" y="-3782"/>
                    <a:pt x="-4683" y="-3782"/>
                  </a:cubicBezTo>
                  <a:cubicBezTo>
                    <a:pt x="-3220" y="-3782"/>
                    <a:pt x="7751" y="7922"/>
                    <a:pt x="17990" y="21820"/>
                  </a:cubicBezTo>
                  <a:cubicBezTo>
                    <a:pt x="38468" y="48154"/>
                    <a:pt x="40662" y="57663"/>
                    <a:pt x="21647" y="349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0" name="Google Shape;2110;p60"/>
            <p:cNvSpPr/>
            <p:nvPr/>
          </p:nvSpPr>
          <p:spPr>
            <a:xfrm rot="10800000" flipH="1">
              <a:off x="5787543" y="3381453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2196" y="10832"/>
                  </a:moveTo>
                  <a:cubicBezTo>
                    <a:pt x="-6584" y="2785"/>
                    <a:pt x="-8047" y="-3798"/>
                    <a:pt x="-6584" y="-3798"/>
                  </a:cubicBezTo>
                  <a:cubicBezTo>
                    <a:pt x="-4390" y="-3798"/>
                    <a:pt x="730" y="2785"/>
                    <a:pt x="5118" y="10832"/>
                  </a:cubicBezTo>
                  <a:cubicBezTo>
                    <a:pt x="9506" y="18878"/>
                    <a:pt x="10969" y="25461"/>
                    <a:pt x="9506" y="25461"/>
                  </a:cubicBezTo>
                  <a:cubicBezTo>
                    <a:pt x="7312" y="25461"/>
                    <a:pt x="2193" y="18878"/>
                    <a:pt x="-2196" y="108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1" name="Google Shape;2111;p60"/>
            <p:cNvSpPr/>
            <p:nvPr/>
          </p:nvSpPr>
          <p:spPr>
            <a:xfrm rot="10800000" flipH="1">
              <a:off x="6146084" y="338204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269" y="-2490"/>
                  </a:moveTo>
                  <a:cubicBezTo>
                    <a:pt x="851" y="-4684"/>
                    <a:pt x="7433" y="-3953"/>
                    <a:pt x="9628" y="-1758"/>
                  </a:cubicBezTo>
                  <a:cubicBezTo>
                    <a:pt x="12553" y="436"/>
                    <a:pt x="8165" y="2631"/>
                    <a:pt x="120" y="1899"/>
                  </a:cubicBezTo>
                  <a:cubicBezTo>
                    <a:pt x="-7925" y="1899"/>
                    <a:pt x="-10120" y="-295"/>
                    <a:pt x="-4269" y="-24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2" name="Google Shape;2112;p60"/>
            <p:cNvSpPr/>
            <p:nvPr/>
          </p:nvSpPr>
          <p:spPr>
            <a:xfrm rot="10800000" flipH="1">
              <a:off x="7784010" y="3386470"/>
              <a:ext cx="69036" cy="48056"/>
            </a:xfrm>
            <a:custGeom>
              <a:avLst/>
              <a:gdLst/>
              <a:ahLst/>
              <a:cxnLst/>
              <a:rect l="l" t="t" r="r" b="b"/>
              <a:pathLst>
                <a:path w="69036" h="48056" extrusionOk="0">
                  <a:moveTo>
                    <a:pt x="-9621" y="37594"/>
                  </a:moveTo>
                  <a:cubicBezTo>
                    <a:pt x="-9621" y="32474"/>
                    <a:pt x="-7427" y="28816"/>
                    <a:pt x="-4502" y="29548"/>
                  </a:cubicBezTo>
                  <a:cubicBezTo>
                    <a:pt x="-2307" y="30279"/>
                    <a:pt x="7932" y="22233"/>
                    <a:pt x="18171" y="11260"/>
                  </a:cubicBezTo>
                  <a:cubicBezTo>
                    <a:pt x="31336" y="-3369"/>
                    <a:pt x="39381" y="-6295"/>
                    <a:pt x="50351" y="-1906"/>
                  </a:cubicBezTo>
                  <a:cubicBezTo>
                    <a:pt x="63516" y="3946"/>
                    <a:pt x="62785" y="4677"/>
                    <a:pt x="45232" y="4677"/>
                  </a:cubicBezTo>
                  <a:cubicBezTo>
                    <a:pt x="26948" y="5409"/>
                    <a:pt x="5006" y="27353"/>
                    <a:pt x="14514" y="36131"/>
                  </a:cubicBezTo>
                  <a:cubicBezTo>
                    <a:pt x="16708" y="38325"/>
                    <a:pt x="11589" y="41983"/>
                    <a:pt x="4275" y="43446"/>
                  </a:cubicBezTo>
                  <a:cubicBezTo>
                    <a:pt x="-3770" y="45640"/>
                    <a:pt x="-9621" y="43446"/>
                    <a:pt x="-9621" y="375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3" name="Google Shape;2113;p60"/>
            <p:cNvSpPr/>
            <p:nvPr/>
          </p:nvSpPr>
          <p:spPr>
            <a:xfrm rot="10800000" flipH="1">
              <a:off x="2219719" y="3390231"/>
              <a:ext cx="80451" cy="11703"/>
            </a:xfrm>
            <a:custGeom>
              <a:avLst/>
              <a:gdLst/>
              <a:ahLst/>
              <a:cxnLst/>
              <a:rect l="l" t="t" r="r" b="b"/>
              <a:pathLst>
                <a:path w="80451" h="11703" extrusionOk="0">
                  <a:moveTo>
                    <a:pt x="15503" y="2054"/>
                  </a:moveTo>
                  <a:cubicBezTo>
                    <a:pt x="25743" y="-872"/>
                    <a:pt x="44027" y="-3798"/>
                    <a:pt x="55729" y="-3798"/>
                  </a:cubicBezTo>
                  <a:lnTo>
                    <a:pt x="77670" y="-3798"/>
                  </a:lnTo>
                  <a:lnTo>
                    <a:pt x="55729" y="2054"/>
                  </a:lnTo>
                  <a:cubicBezTo>
                    <a:pt x="44027" y="4980"/>
                    <a:pt x="25743" y="7906"/>
                    <a:pt x="15503" y="7906"/>
                  </a:cubicBezTo>
                  <a:lnTo>
                    <a:pt x="-2781" y="7906"/>
                  </a:lnTo>
                  <a:lnTo>
                    <a:pt x="15503" y="205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4" name="Google Shape;2114;p60"/>
            <p:cNvSpPr/>
            <p:nvPr/>
          </p:nvSpPr>
          <p:spPr>
            <a:xfrm rot="10800000" flipH="1">
              <a:off x="2317073" y="3390231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708" y="-2706"/>
                  </a:moveTo>
                  <a:cubicBezTo>
                    <a:pt x="7290" y="-4169"/>
                    <a:pt x="17529" y="-4169"/>
                    <a:pt x="22649" y="-2706"/>
                  </a:cubicBezTo>
                  <a:cubicBezTo>
                    <a:pt x="27037" y="-512"/>
                    <a:pt x="21917" y="951"/>
                    <a:pt x="9484" y="951"/>
                  </a:cubicBezTo>
                  <a:cubicBezTo>
                    <a:pt x="-2218" y="951"/>
                    <a:pt x="-6606" y="-512"/>
                    <a:pt x="708" y="-27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5" name="Google Shape;2115;p60"/>
            <p:cNvSpPr/>
            <p:nvPr/>
          </p:nvSpPr>
          <p:spPr>
            <a:xfrm rot="10800000" flipH="1">
              <a:off x="4284655" y="3388752"/>
              <a:ext cx="38321" cy="32119"/>
            </a:xfrm>
            <a:custGeom>
              <a:avLst/>
              <a:gdLst/>
              <a:ahLst/>
              <a:cxnLst/>
              <a:rect l="l" t="t" r="r" b="b"/>
              <a:pathLst>
                <a:path w="38321" h="32119" extrusionOk="0">
                  <a:moveTo>
                    <a:pt x="6869" y="9300"/>
                  </a:moveTo>
                  <a:cubicBezTo>
                    <a:pt x="-6296" y="-2404"/>
                    <a:pt x="-9222" y="-6792"/>
                    <a:pt x="286" y="-1672"/>
                  </a:cubicBezTo>
                  <a:cubicBezTo>
                    <a:pt x="13451" y="4911"/>
                    <a:pt x="39049" y="29050"/>
                    <a:pt x="31735" y="28319"/>
                  </a:cubicBezTo>
                  <a:cubicBezTo>
                    <a:pt x="30273" y="27587"/>
                    <a:pt x="19302" y="19541"/>
                    <a:pt x="6869" y="93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6" name="Google Shape;2116;p60"/>
            <p:cNvSpPr/>
            <p:nvPr/>
          </p:nvSpPr>
          <p:spPr>
            <a:xfrm rot="10800000" flipH="1">
              <a:off x="4697815" y="3392745"/>
              <a:ext cx="48799" cy="38276"/>
            </a:xfrm>
            <a:custGeom>
              <a:avLst/>
              <a:gdLst/>
              <a:ahLst/>
              <a:cxnLst/>
              <a:rect l="l" t="t" r="r" b="b"/>
              <a:pathLst>
                <a:path w="48799" h="38276" extrusionOk="0">
                  <a:moveTo>
                    <a:pt x="-5282" y="32628"/>
                  </a:moveTo>
                  <a:cubicBezTo>
                    <a:pt x="569" y="23119"/>
                    <a:pt x="42989" y="-8335"/>
                    <a:pt x="42989" y="-3215"/>
                  </a:cubicBezTo>
                  <a:cubicBezTo>
                    <a:pt x="42989" y="-1020"/>
                    <a:pt x="30555" y="9221"/>
                    <a:pt x="15928" y="20924"/>
                  </a:cubicBezTo>
                  <a:cubicBezTo>
                    <a:pt x="1300" y="31897"/>
                    <a:pt x="-8208" y="37748"/>
                    <a:pt x="-5282" y="326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7" name="Google Shape;2117;p60"/>
            <p:cNvSpPr/>
            <p:nvPr/>
          </p:nvSpPr>
          <p:spPr>
            <a:xfrm rot="10800000" flipH="1">
              <a:off x="4842590" y="3388768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4099" y="10843"/>
                  </a:moveTo>
                  <a:cubicBezTo>
                    <a:pt x="11412" y="2796"/>
                    <a:pt x="18726" y="-3787"/>
                    <a:pt x="20920" y="-3787"/>
                  </a:cubicBezTo>
                  <a:cubicBezTo>
                    <a:pt x="23114" y="-3787"/>
                    <a:pt x="18726" y="2796"/>
                    <a:pt x="11412" y="10843"/>
                  </a:cubicBezTo>
                  <a:cubicBezTo>
                    <a:pt x="4099" y="18889"/>
                    <a:pt x="-3215" y="25472"/>
                    <a:pt x="-5409" y="25472"/>
                  </a:cubicBezTo>
                  <a:cubicBezTo>
                    <a:pt x="-7603" y="25472"/>
                    <a:pt x="-3215" y="18889"/>
                    <a:pt x="4099" y="108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8" name="Google Shape;2118;p60"/>
            <p:cNvSpPr/>
            <p:nvPr/>
          </p:nvSpPr>
          <p:spPr>
            <a:xfrm rot="10800000" flipH="1">
              <a:off x="5855103" y="3390962"/>
              <a:ext cx="132829" cy="99413"/>
            </a:xfrm>
            <a:custGeom>
              <a:avLst/>
              <a:gdLst/>
              <a:ahLst/>
              <a:cxnLst/>
              <a:rect l="l" t="t" r="r" b="b"/>
              <a:pathLst>
                <a:path w="132829" h="99413" extrusionOk="0">
                  <a:moveTo>
                    <a:pt x="82215" y="92757"/>
                  </a:moveTo>
                  <a:cubicBezTo>
                    <a:pt x="100500" y="89099"/>
                    <a:pt x="101231" y="87636"/>
                    <a:pt x="90992" y="67886"/>
                  </a:cubicBezTo>
                  <a:cubicBezTo>
                    <a:pt x="82215" y="51794"/>
                    <a:pt x="28094" y="46673"/>
                    <a:pt x="36139" y="63497"/>
                  </a:cubicBezTo>
                  <a:cubicBezTo>
                    <a:pt x="39064" y="67886"/>
                    <a:pt x="36870" y="67155"/>
                    <a:pt x="31019" y="60571"/>
                  </a:cubicBezTo>
                  <a:cubicBezTo>
                    <a:pt x="25900" y="53988"/>
                    <a:pt x="16392" y="47405"/>
                    <a:pt x="10541" y="44479"/>
                  </a:cubicBezTo>
                  <a:cubicBezTo>
                    <a:pt x="3227" y="42284"/>
                    <a:pt x="2496" y="40090"/>
                    <a:pt x="9078" y="40090"/>
                  </a:cubicBezTo>
                  <a:cubicBezTo>
                    <a:pt x="16392" y="39358"/>
                    <a:pt x="16392" y="35701"/>
                    <a:pt x="9809" y="23266"/>
                  </a:cubicBezTo>
                  <a:cubicBezTo>
                    <a:pt x="4690" y="13757"/>
                    <a:pt x="-1892" y="4247"/>
                    <a:pt x="-6281" y="2053"/>
                  </a:cubicBezTo>
                  <a:cubicBezTo>
                    <a:pt x="-9938" y="-873"/>
                    <a:pt x="-3355" y="-2336"/>
                    <a:pt x="9078" y="-873"/>
                  </a:cubicBezTo>
                  <a:cubicBezTo>
                    <a:pt x="21511" y="-142"/>
                    <a:pt x="37602" y="4979"/>
                    <a:pt x="44915" y="10831"/>
                  </a:cubicBezTo>
                  <a:cubicBezTo>
                    <a:pt x="55886" y="20340"/>
                    <a:pt x="56617" y="19608"/>
                    <a:pt x="51498" y="6442"/>
                  </a:cubicBezTo>
                  <a:cubicBezTo>
                    <a:pt x="47110" y="-5262"/>
                    <a:pt x="47841" y="-6725"/>
                    <a:pt x="55155" y="1321"/>
                  </a:cubicBezTo>
                  <a:cubicBezTo>
                    <a:pt x="60274" y="5710"/>
                    <a:pt x="74902" y="10831"/>
                    <a:pt x="87335" y="10831"/>
                  </a:cubicBezTo>
                  <a:cubicBezTo>
                    <a:pt x="107082" y="12294"/>
                    <a:pt x="107082" y="12294"/>
                    <a:pt x="90992" y="15219"/>
                  </a:cubicBezTo>
                  <a:cubicBezTo>
                    <a:pt x="80753" y="17414"/>
                    <a:pt x="69051" y="21803"/>
                    <a:pt x="64663" y="25460"/>
                  </a:cubicBezTo>
                  <a:cubicBezTo>
                    <a:pt x="59543" y="29849"/>
                    <a:pt x="52961" y="28386"/>
                    <a:pt x="47110" y="21071"/>
                  </a:cubicBezTo>
                  <a:cubicBezTo>
                    <a:pt x="41990" y="15219"/>
                    <a:pt x="31751" y="10099"/>
                    <a:pt x="24437" y="10099"/>
                  </a:cubicBezTo>
                  <a:cubicBezTo>
                    <a:pt x="12735" y="10099"/>
                    <a:pt x="12004" y="12294"/>
                    <a:pt x="19317" y="28386"/>
                  </a:cubicBezTo>
                  <a:cubicBezTo>
                    <a:pt x="25168" y="41553"/>
                    <a:pt x="33213" y="46673"/>
                    <a:pt x="47841" y="46673"/>
                  </a:cubicBezTo>
                  <a:cubicBezTo>
                    <a:pt x="58812" y="46673"/>
                    <a:pt x="69051" y="42284"/>
                    <a:pt x="71245" y="37895"/>
                  </a:cubicBezTo>
                  <a:cubicBezTo>
                    <a:pt x="72708" y="32044"/>
                    <a:pt x="80021" y="38627"/>
                    <a:pt x="88798" y="51794"/>
                  </a:cubicBezTo>
                  <a:cubicBezTo>
                    <a:pt x="96843" y="64960"/>
                    <a:pt x="105619" y="73738"/>
                    <a:pt x="108545" y="70812"/>
                  </a:cubicBezTo>
                  <a:cubicBezTo>
                    <a:pt x="111470" y="67886"/>
                    <a:pt x="111470" y="70812"/>
                    <a:pt x="109276" y="77396"/>
                  </a:cubicBezTo>
                  <a:cubicBezTo>
                    <a:pt x="105619" y="86173"/>
                    <a:pt x="109276" y="90562"/>
                    <a:pt x="121710" y="92757"/>
                  </a:cubicBezTo>
                  <a:cubicBezTo>
                    <a:pt x="131218" y="94220"/>
                    <a:pt x="122441" y="95683"/>
                    <a:pt x="101963" y="95683"/>
                  </a:cubicBezTo>
                  <a:cubicBezTo>
                    <a:pt x="82215" y="95683"/>
                    <a:pt x="72708" y="94220"/>
                    <a:pt x="82215" y="927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9" name="Google Shape;2119;p60"/>
            <p:cNvSpPr/>
            <p:nvPr/>
          </p:nvSpPr>
          <p:spPr>
            <a:xfrm rot="10800000" flipH="1">
              <a:off x="6110524" y="3390231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5236" y="-2706"/>
                  </a:moveTo>
                  <a:cubicBezTo>
                    <a:pt x="-847" y="-4169"/>
                    <a:pt x="7929" y="-4169"/>
                    <a:pt x="13049" y="-2706"/>
                  </a:cubicBezTo>
                  <a:cubicBezTo>
                    <a:pt x="17437" y="-512"/>
                    <a:pt x="13780" y="951"/>
                    <a:pt x="3541" y="951"/>
                  </a:cubicBezTo>
                  <a:cubicBezTo>
                    <a:pt x="-6698" y="951"/>
                    <a:pt x="-10355" y="-512"/>
                    <a:pt x="-5236" y="-27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0" name="Google Shape;2120;p60"/>
            <p:cNvSpPr/>
            <p:nvPr/>
          </p:nvSpPr>
          <p:spPr>
            <a:xfrm rot="10800000" flipH="1">
              <a:off x="7859147" y="3392527"/>
              <a:ext cx="38579" cy="45252"/>
            </a:xfrm>
            <a:custGeom>
              <a:avLst/>
              <a:gdLst/>
              <a:ahLst/>
              <a:cxnLst/>
              <a:rect l="l" t="t" r="r" b="b"/>
              <a:pathLst>
                <a:path w="38579" h="45252" extrusionOk="0">
                  <a:moveTo>
                    <a:pt x="-5112" y="29150"/>
                  </a:moveTo>
                  <a:cubicBezTo>
                    <a:pt x="8" y="18909"/>
                    <a:pt x="10247" y="6474"/>
                    <a:pt x="16829" y="2085"/>
                  </a:cubicBezTo>
                  <a:cubicBezTo>
                    <a:pt x="35113" y="-9619"/>
                    <a:pt x="32919" y="-4498"/>
                    <a:pt x="8053" y="24029"/>
                  </a:cubicBezTo>
                  <a:cubicBezTo>
                    <a:pt x="-11694" y="45974"/>
                    <a:pt x="-13157" y="46705"/>
                    <a:pt x="-5112" y="291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1" name="Google Shape;2121;p60"/>
            <p:cNvSpPr/>
            <p:nvPr/>
          </p:nvSpPr>
          <p:spPr>
            <a:xfrm rot="10800000" flipH="1">
              <a:off x="8232417" y="3390962"/>
              <a:ext cx="49845" cy="4023"/>
            </a:xfrm>
            <a:custGeom>
              <a:avLst/>
              <a:gdLst/>
              <a:ahLst/>
              <a:cxnLst/>
              <a:rect l="l" t="t" r="r" b="b"/>
              <a:pathLst>
                <a:path w="49845" h="4023" extrusionOk="0">
                  <a:moveTo>
                    <a:pt x="-5117" y="-2705"/>
                  </a:moveTo>
                  <a:cubicBezTo>
                    <a:pt x="5854" y="-4168"/>
                    <a:pt x="23407" y="-4168"/>
                    <a:pt x="35109" y="-2705"/>
                  </a:cubicBezTo>
                  <a:cubicBezTo>
                    <a:pt x="46079" y="-1242"/>
                    <a:pt x="36571" y="220"/>
                    <a:pt x="14630" y="220"/>
                  </a:cubicBezTo>
                  <a:cubicBezTo>
                    <a:pt x="-7311" y="220"/>
                    <a:pt x="-16819" y="-1242"/>
                    <a:pt x="-5117" y="-27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2" name="Google Shape;2122;p60"/>
            <p:cNvSpPr/>
            <p:nvPr/>
          </p:nvSpPr>
          <p:spPr>
            <a:xfrm rot="10800000" flipH="1">
              <a:off x="2848597" y="3397546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1222" y="-2695"/>
                  </a:moveTo>
                  <a:cubicBezTo>
                    <a:pt x="3167" y="-4158"/>
                    <a:pt x="11943" y="-4158"/>
                    <a:pt x="17063" y="-2695"/>
                  </a:cubicBezTo>
                  <a:cubicBezTo>
                    <a:pt x="21451" y="-501"/>
                    <a:pt x="17794" y="962"/>
                    <a:pt x="7555" y="962"/>
                  </a:cubicBezTo>
                  <a:cubicBezTo>
                    <a:pt x="-2684" y="962"/>
                    <a:pt x="-6341" y="-501"/>
                    <a:pt x="-1222" y="-26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3" name="Google Shape;2123;p60"/>
            <p:cNvSpPr/>
            <p:nvPr/>
          </p:nvSpPr>
          <p:spPr>
            <a:xfrm rot="10800000" flipH="1">
              <a:off x="4820169" y="3396083"/>
              <a:ext cx="50363" cy="51203"/>
            </a:xfrm>
            <a:custGeom>
              <a:avLst/>
              <a:gdLst/>
              <a:ahLst/>
              <a:cxnLst/>
              <a:rect l="l" t="t" r="r" b="b"/>
              <a:pathLst>
                <a:path w="50363" h="51203" extrusionOk="0">
                  <a:moveTo>
                    <a:pt x="15562" y="21842"/>
                  </a:moveTo>
                  <a:cubicBezTo>
                    <a:pt x="29458" y="7944"/>
                    <a:pt x="41892" y="-3760"/>
                    <a:pt x="44086" y="-3760"/>
                  </a:cubicBezTo>
                  <a:cubicBezTo>
                    <a:pt x="46280" y="-3760"/>
                    <a:pt x="36772" y="7944"/>
                    <a:pt x="22876" y="21842"/>
                  </a:cubicBezTo>
                  <a:cubicBezTo>
                    <a:pt x="8980" y="35741"/>
                    <a:pt x="-3454" y="47444"/>
                    <a:pt x="-5648" y="47444"/>
                  </a:cubicBezTo>
                  <a:cubicBezTo>
                    <a:pt x="-7842" y="47444"/>
                    <a:pt x="1666" y="35741"/>
                    <a:pt x="15562" y="218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4" name="Google Shape;2124;p60"/>
            <p:cNvSpPr/>
            <p:nvPr/>
          </p:nvSpPr>
          <p:spPr>
            <a:xfrm rot="10800000" flipH="1">
              <a:off x="5092024" y="3396083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632" y="3528"/>
                  </a:moveTo>
                  <a:cubicBezTo>
                    <a:pt x="-6483" y="-130"/>
                    <a:pt x="-7945" y="-3787"/>
                    <a:pt x="-4289" y="-3787"/>
                  </a:cubicBezTo>
                  <a:cubicBezTo>
                    <a:pt x="100" y="-3787"/>
                    <a:pt x="8145" y="-130"/>
                    <a:pt x="13996" y="3528"/>
                  </a:cubicBezTo>
                  <a:cubicBezTo>
                    <a:pt x="19847" y="7185"/>
                    <a:pt x="22041" y="10843"/>
                    <a:pt x="17653" y="10843"/>
                  </a:cubicBezTo>
                  <a:cubicBezTo>
                    <a:pt x="13996" y="10843"/>
                    <a:pt x="5219" y="7185"/>
                    <a:pt x="-632" y="35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5" name="Google Shape;2125;p60"/>
            <p:cNvSpPr/>
            <p:nvPr/>
          </p:nvSpPr>
          <p:spPr>
            <a:xfrm rot="10800000" flipH="1">
              <a:off x="5287832" y="3396264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521" y="15205"/>
                  </a:moveTo>
                  <a:cubicBezTo>
                    <a:pt x="-6521" y="13742"/>
                    <a:pt x="-670" y="7890"/>
                    <a:pt x="6644" y="2770"/>
                  </a:cubicBezTo>
                  <a:cubicBezTo>
                    <a:pt x="17615" y="-6740"/>
                    <a:pt x="18346" y="-6008"/>
                    <a:pt x="8838" y="5696"/>
                  </a:cubicBezTo>
                  <a:cubicBezTo>
                    <a:pt x="-670" y="17399"/>
                    <a:pt x="-6521" y="21057"/>
                    <a:pt x="-6521" y="152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6" name="Google Shape;2126;p60"/>
            <p:cNvSpPr/>
            <p:nvPr/>
          </p:nvSpPr>
          <p:spPr>
            <a:xfrm rot="10800000" flipH="1">
              <a:off x="6035510" y="3398277"/>
              <a:ext cx="40786" cy="4023"/>
            </a:xfrm>
            <a:custGeom>
              <a:avLst/>
              <a:gdLst/>
              <a:ahLst/>
              <a:cxnLst/>
              <a:rect l="l" t="t" r="r" b="b"/>
              <a:pathLst>
                <a:path w="40786" h="4023" extrusionOk="0">
                  <a:moveTo>
                    <a:pt x="-3279" y="-2694"/>
                  </a:moveTo>
                  <a:cubicBezTo>
                    <a:pt x="5498" y="-4157"/>
                    <a:pt x="20125" y="-4157"/>
                    <a:pt x="29633" y="-2694"/>
                  </a:cubicBezTo>
                  <a:cubicBezTo>
                    <a:pt x="38410" y="-1231"/>
                    <a:pt x="31096" y="231"/>
                    <a:pt x="12811" y="231"/>
                  </a:cubicBezTo>
                  <a:cubicBezTo>
                    <a:pt x="-5473" y="231"/>
                    <a:pt x="-12787" y="-1231"/>
                    <a:pt x="-3279" y="-26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7" name="Google Shape;2127;p60"/>
            <p:cNvSpPr/>
            <p:nvPr/>
          </p:nvSpPr>
          <p:spPr>
            <a:xfrm rot="10800000" flipH="1">
              <a:off x="6009330" y="3399415"/>
              <a:ext cx="168583" cy="36525"/>
            </a:xfrm>
            <a:custGeom>
              <a:avLst/>
              <a:gdLst/>
              <a:ahLst/>
              <a:cxnLst/>
              <a:rect l="l" t="t" r="r" b="b"/>
              <a:pathLst>
                <a:path w="168583" h="36525" extrusionOk="0">
                  <a:moveTo>
                    <a:pt x="141337" y="29509"/>
                  </a:moveTo>
                  <a:cubicBezTo>
                    <a:pt x="141337" y="25851"/>
                    <a:pt x="119396" y="20731"/>
                    <a:pt x="92335" y="18536"/>
                  </a:cubicBezTo>
                  <a:cubicBezTo>
                    <a:pt x="64543" y="16342"/>
                    <a:pt x="34557" y="13416"/>
                    <a:pt x="24318" y="11222"/>
                  </a:cubicBezTo>
                  <a:cubicBezTo>
                    <a:pt x="14078" y="9759"/>
                    <a:pt x="914" y="7564"/>
                    <a:pt x="-4937" y="6833"/>
                  </a:cubicBezTo>
                  <a:cubicBezTo>
                    <a:pt x="-10788" y="6101"/>
                    <a:pt x="-6400" y="2444"/>
                    <a:pt x="6033" y="-1214"/>
                  </a:cubicBezTo>
                  <a:cubicBezTo>
                    <a:pt x="20661" y="-5603"/>
                    <a:pt x="32363" y="-4140"/>
                    <a:pt x="42602" y="1712"/>
                  </a:cubicBezTo>
                  <a:cubicBezTo>
                    <a:pt x="51378" y="7564"/>
                    <a:pt x="77708" y="11222"/>
                    <a:pt x="109157" y="10490"/>
                  </a:cubicBezTo>
                  <a:cubicBezTo>
                    <a:pt x="145726" y="9759"/>
                    <a:pt x="161085" y="12685"/>
                    <a:pt x="161085" y="19268"/>
                  </a:cubicBezTo>
                  <a:cubicBezTo>
                    <a:pt x="161085" y="24388"/>
                    <a:pt x="156696" y="29509"/>
                    <a:pt x="150845" y="31703"/>
                  </a:cubicBezTo>
                  <a:cubicBezTo>
                    <a:pt x="145726" y="33898"/>
                    <a:pt x="141337" y="32435"/>
                    <a:pt x="141337" y="295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8" name="Google Shape;2128;p60"/>
            <p:cNvSpPr/>
            <p:nvPr/>
          </p:nvSpPr>
          <p:spPr>
            <a:xfrm rot="10800000" flipH="1">
              <a:off x="2913412" y="3403986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91" y="-2457"/>
                  </a:moveTo>
                  <a:cubicBezTo>
                    <a:pt x="4829" y="-4651"/>
                    <a:pt x="11411" y="-3920"/>
                    <a:pt x="13606" y="-1725"/>
                  </a:cubicBezTo>
                  <a:cubicBezTo>
                    <a:pt x="16531" y="469"/>
                    <a:pt x="12143" y="2664"/>
                    <a:pt x="4098" y="1932"/>
                  </a:cubicBezTo>
                  <a:cubicBezTo>
                    <a:pt x="-3947" y="1932"/>
                    <a:pt x="-6142" y="-262"/>
                    <a:pt x="-291" y="-24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9" name="Google Shape;2129;p60"/>
            <p:cNvSpPr/>
            <p:nvPr/>
          </p:nvSpPr>
          <p:spPr>
            <a:xfrm rot="10800000" flipH="1">
              <a:off x="2972627" y="3403580"/>
              <a:ext cx="140489" cy="40588"/>
            </a:xfrm>
            <a:custGeom>
              <a:avLst/>
              <a:gdLst/>
              <a:ahLst/>
              <a:cxnLst/>
              <a:rect l="l" t="t" r="r" b="b"/>
              <a:pathLst>
                <a:path w="140489" h="40588" extrusionOk="0">
                  <a:moveTo>
                    <a:pt x="319" y="29700"/>
                  </a:moveTo>
                  <a:cubicBezTo>
                    <a:pt x="-7726" y="24580"/>
                    <a:pt x="-4069" y="23848"/>
                    <a:pt x="13483" y="26774"/>
                  </a:cubicBezTo>
                  <a:cubicBezTo>
                    <a:pt x="26648" y="29700"/>
                    <a:pt x="36887" y="28237"/>
                    <a:pt x="36887" y="24580"/>
                  </a:cubicBezTo>
                  <a:cubicBezTo>
                    <a:pt x="36887" y="20191"/>
                    <a:pt x="55172" y="11413"/>
                    <a:pt x="77113" y="4830"/>
                  </a:cubicBezTo>
                  <a:cubicBezTo>
                    <a:pt x="107099" y="-4679"/>
                    <a:pt x="119533" y="-6142"/>
                    <a:pt x="129772" y="-291"/>
                  </a:cubicBezTo>
                  <a:cubicBezTo>
                    <a:pt x="140743" y="6293"/>
                    <a:pt x="139280" y="7024"/>
                    <a:pt x="121727" y="3367"/>
                  </a:cubicBezTo>
                  <a:cubicBezTo>
                    <a:pt x="105637" y="-291"/>
                    <a:pt x="101980" y="441"/>
                    <a:pt x="106368" y="7756"/>
                  </a:cubicBezTo>
                  <a:cubicBezTo>
                    <a:pt x="110756" y="15071"/>
                    <a:pt x="109293" y="16534"/>
                    <a:pt x="100517" y="12876"/>
                  </a:cubicBezTo>
                  <a:cubicBezTo>
                    <a:pt x="93203" y="9950"/>
                    <a:pt x="88084" y="11413"/>
                    <a:pt x="88084" y="15802"/>
                  </a:cubicBezTo>
                  <a:cubicBezTo>
                    <a:pt x="88084" y="20191"/>
                    <a:pt x="82964" y="21654"/>
                    <a:pt x="76382" y="19460"/>
                  </a:cubicBezTo>
                  <a:cubicBezTo>
                    <a:pt x="69799" y="16534"/>
                    <a:pt x="66874" y="17997"/>
                    <a:pt x="70531" y="23117"/>
                  </a:cubicBezTo>
                  <a:cubicBezTo>
                    <a:pt x="73456" y="28237"/>
                    <a:pt x="70531" y="29700"/>
                    <a:pt x="60291" y="26774"/>
                  </a:cubicBezTo>
                  <a:cubicBezTo>
                    <a:pt x="52246" y="23848"/>
                    <a:pt x="43470" y="25311"/>
                    <a:pt x="40544" y="29700"/>
                  </a:cubicBezTo>
                  <a:cubicBezTo>
                    <a:pt x="34693" y="39210"/>
                    <a:pt x="14946" y="39210"/>
                    <a:pt x="319" y="297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0" name="Google Shape;2130;p60"/>
            <p:cNvSpPr/>
            <p:nvPr/>
          </p:nvSpPr>
          <p:spPr>
            <a:xfrm rot="10800000" flipH="1">
              <a:off x="3665454" y="3405402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46" y="-2684"/>
                  </a:moveTo>
                  <a:cubicBezTo>
                    <a:pt x="8823" y="-4147"/>
                    <a:pt x="21988" y="-4147"/>
                    <a:pt x="29301" y="-2684"/>
                  </a:cubicBezTo>
                  <a:cubicBezTo>
                    <a:pt x="35884" y="-489"/>
                    <a:pt x="28570" y="974"/>
                    <a:pt x="12480" y="242"/>
                  </a:cubicBezTo>
                  <a:cubicBezTo>
                    <a:pt x="-3610" y="242"/>
                    <a:pt x="-9461" y="-1221"/>
                    <a:pt x="46" y="-26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1" name="Google Shape;2131;p60"/>
            <p:cNvSpPr/>
            <p:nvPr/>
          </p:nvSpPr>
          <p:spPr>
            <a:xfrm rot="10800000" flipH="1">
              <a:off x="3856808" y="3407698"/>
              <a:ext cx="34099" cy="23685"/>
            </a:xfrm>
            <a:custGeom>
              <a:avLst/>
              <a:gdLst/>
              <a:ahLst/>
              <a:cxnLst/>
              <a:rect l="l" t="t" r="r" b="b"/>
              <a:pathLst>
                <a:path w="34099" h="23685" extrusionOk="0">
                  <a:moveTo>
                    <a:pt x="-4311" y="17639"/>
                  </a:moveTo>
                  <a:cubicBezTo>
                    <a:pt x="809" y="9593"/>
                    <a:pt x="29333" y="-7963"/>
                    <a:pt x="29333" y="-2843"/>
                  </a:cubicBezTo>
                  <a:cubicBezTo>
                    <a:pt x="29333" y="-648"/>
                    <a:pt x="20556" y="5935"/>
                    <a:pt x="10317" y="13250"/>
                  </a:cubicBezTo>
                  <a:cubicBezTo>
                    <a:pt x="-654" y="19833"/>
                    <a:pt x="-6505" y="22028"/>
                    <a:pt x="-4311" y="176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2" name="Google Shape;2132;p60"/>
            <p:cNvSpPr/>
            <p:nvPr/>
          </p:nvSpPr>
          <p:spPr>
            <a:xfrm rot="10800000" flipH="1">
              <a:off x="4185120" y="3403398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484" y="3539"/>
                  </a:moveTo>
                  <a:cubicBezTo>
                    <a:pt x="-5367" y="-119"/>
                    <a:pt x="-6829" y="-3776"/>
                    <a:pt x="-3173" y="-3776"/>
                  </a:cubicBezTo>
                  <a:cubicBezTo>
                    <a:pt x="1216" y="-3776"/>
                    <a:pt x="9261" y="-119"/>
                    <a:pt x="15112" y="3539"/>
                  </a:cubicBezTo>
                  <a:cubicBezTo>
                    <a:pt x="20963" y="7196"/>
                    <a:pt x="23157" y="10854"/>
                    <a:pt x="18769" y="10854"/>
                  </a:cubicBezTo>
                  <a:cubicBezTo>
                    <a:pt x="15112" y="10854"/>
                    <a:pt x="6335" y="7196"/>
                    <a:pt x="484" y="35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3" name="Google Shape;2133;p60"/>
            <p:cNvSpPr/>
            <p:nvPr/>
          </p:nvSpPr>
          <p:spPr>
            <a:xfrm rot="10800000" flipH="1">
              <a:off x="4318761" y="3403398"/>
              <a:ext cx="54750" cy="54861"/>
            </a:xfrm>
            <a:custGeom>
              <a:avLst/>
              <a:gdLst/>
              <a:ahLst/>
              <a:cxnLst/>
              <a:rect l="l" t="t" r="r" b="b"/>
              <a:pathLst>
                <a:path w="54750" h="54861" extrusionOk="0">
                  <a:moveTo>
                    <a:pt x="19519" y="24051"/>
                  </a:moveTo>
                  <a:lnTo>
                    <a:pt x="-5348" y="-3746"/>
                  </a:lnTo>
                  <a:lnTo>
                    <a:pt x="22444" y="21125"/>
                  </a:lnTo>
                  <a:cubicBezTo>
                    <a:pt x="47311" y="45264"/>
                    <a:pt x="53162" y="51116"/>
                    <a:pt x="47311" y="51116"/>
                  </a:cubicBezTo>
                  <a:cubicBezTo>
                    <a:pt x="45848" y="51116"/>
                    <a:pt x="33415" y="38680"/>
                    <a:pt x="19519" y="240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4" name="Google Shape;2134;p60"/>
            <p:cNvSpPr/>
            <p:nvPr/>
          </p:nvSpPr>
          <p:spPr>
            <a:xfrm rot="10800000" flipH="1">
              <a:off x="4391899" y="3403101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8471" y="13062"/>
                  </a:moveTo>
                  <a:lnTo>
                    <a:pt x="-5425" y="-3762"/>
                  </a:lnTo>
                  <a:lnTo>
                    <a:pt x="11397" y="10136"/>
                  </a:lnTo>
                  <a:cubicBezTo>
                    <a:pt x="20173" y="18182"/>
                    <a:pt x="27487" y="25497"/>
                    <a:pt x="27487" y="26960"/>
                  </a:cubicBezTo>
                  <a:cubicBezTo>
                    <a:pt x="27487" y="32812"/>
                    <a:pt x="21636" y="28423"/>
                    <a:pt x="8471" y="130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5" name="Google Shape;2135;p60"/>
            <p:cNvSpPr/>
            <p:nvPr/>
          </p:nvSpPr>
          <p:spPr>
            <a:xfrm rot="10800000" flipH="1">
              <a:off x="4527125" y="3403398"/>
              <a:ext cx="29149" cy="22055"/>
            </a:xfrm>
            <a:custGeom>
              <a:avLst/>
              <a:gdLst/>
              <a:ahLst/>
              <a:cxnLst/>
              <a:rect l="l" t="t" r="r" b="b"/>
              <a:pathLst>
                <a:path w="29149" h="22055" extrusionOk="0">
                  <a:moveTo>
                    <a:pt x="1071" y="5850"/>
                  </a:moveTo>
                  <a:cubicBezTo>
                    <a:pt x="-8437" y="-6585"/>
                    <a:pt x="-8437" y="-6585"/>
                    <a:pt x="5459" y="3656"/>
                  </a:cubicBezTo>
                  <a:cubicBezTo>
                    <a:pt x="13504" y="9508"/>
                    <a:pt x="21550" y="15360"/>
                    <a:pt x="23012" y="16091"/>
                  </a:cubicBezTo>
                  <a:cubicBezTo>
                    <a:pt x="24475" y="17554"/>
                    <a:pt x="23012" y="18285"/>
                    <a:pt x="18624" y="18285"/>
                  </a:cubicBezTo>
                  <a:cubicBezTo>
                    <a:pt x="14236" y="18285"/>
                    <a:pt x="6191" y="12434"/>
                    <a:pt x="1071" y="58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6" name="Google Shape;2136;p60"/>
            <p:cNvSpPr/>
            <p:nvPr/>
          </p:nvSpPr>
          <p:spPr>
            <a:xfrm rot="10800000" flipH="1">
              <a:off x="3725237" y="3411300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290" y="-2446"/>
                  </a:moveTo>
                  <a:cubicBezTo>
                    <a:pt x="3830" y="-4640"/>
                    <a:pt x="10412" y="-3909"/>
                    <a:pt x="12607" y="-1714"/>
                  </a:cubicBezTo>
                  <a:cubicBezTo>
                    <a:pt x="15532" y="480"/>
                    <a:pt x="11144" y="2675"/>
                    <a:pt x="3099" y="1943"/>
                  </a:cubicBezTo>
                  <a:cubicBezTo>
                    <a:pt x="-4946" y="1943"/>
                    <a:pt x="-7141" y="-251"/>
                    <a:pt x="-1290" y="-24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7" name="Google Shape;2137;p60"/>
            <p:cNvSpPr/>
            <p:nvPr/>
          </p:nvSpPr>
          <p:spPr>
            <a:xfrm rot="10800000" flipH="1">
              <a:off x="3795829" y="3410893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4685" y="15227"/>
                  </a:moveTo>
                  <a:cubicBezTo>
                    <a:pt x="-4685" y="13764"/>
                    <a:pt x="1166" y="7912"/>
                    <a:pt x="8480" y="2792"/>
                  </a:cubicBezTo>
                  <a:cubicBezTo>
                    <a:pt x="19451" y="-6718"/>
                    <a:pt x="20182" y="-5986"/>
                    <a:pt x="10674" y="5718"/>
                  </a:cubicBezTo>
                  <a:cubicBezTo>
                    <a:pt x="1166" y="17421"/>
                    <a:pt x="-4685" y="21079"/>
                    <a:pt x="-4685" y="152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8" name="Google Shape;2138;p60"/>
            <p:cNvSpPr/>
            <p:nvPr/>
          </p:nvSpPr>
          <p:spPr>
            <a:xfrm rot="10800000" flipH="1">
              <a:off x="4053473" y="3410712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646" y="3550"/>
                  </a:moveTo>
                  <a:cubicBezTo>
                    <a:pt x="-5205" y="-108"/>
                    <a:pt x="-6667" y="-3765"/>
                    <a:pt x="-3011" y="-3765"/>
                  </a:cubicBezTo>
                  <a:cubicBezTo>
                    <a:pt x="1378" y="-3765"/>
                    <a:pt x="9423" y="-108"/>
                    <a:pt x="15274" y="3550"/>
                  </a:cubicBezTo>
                  <a:cubicBezTo>
                    <a:pt x="21125" y="7207"/>
                    <a:pt x="23319" y="10865"/>
                    <a:pt x="18931" y="10865"/>
                  </a:cubicBezTo>
                  <a:cubicBezTo>
                    <a:pt x="15274" y="10865"/>
                    <a:pt x="6497" y="7207"/>
                    <a:pt x="646" y="35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9" name="Google Shape;2139;p60"/>
            <p:cNvSpPr/>
            <p:nvPr/>
          </p:nvSpPr>
          <p:spPr>
            <a:xfrm rot="10800000" flipH="1">
              <a:off x="4608070" y="3410712"/>
              <a:ext cx="50363" cy="51203"/>
            </a:xfrm>
            <a:custGeom>
              <a:avLst/>
              <a:gdLst/>
              <a:ahLst/>
              <a:cxnLst/>
              <a:rect l="l" t="t" r="r" b="b"/>
              <a:pathLst>
                <a:path w="50363" h="51203" extrusionOk="0">
                  <a:moveTo>
                    <a:pt x="15823" y="21864"/>
                  </a:moveTo>
                  <a:cubicBezTo>
                    <a:pt x="29719" y="7966"/>
                    <a:pt x="42153" y="-3738"/>
                    <a:pt x="44347" y="-3738"/>
                  </a:cubicBezTo>
                  <a:cubicBezTo>
                    <a:pt x="46541" y="-3738"/>
                    <a:pt x="37033" y="7966"/>
                    <a:pt x="23137" y="21864"/>
                  </a:cubicBezTo>
                  <a:cubicBezTo>
                    <a:pt x="9241" y="35763"/>
                    <a:pt x="-3193" y="47466"/>
                    <a:pt x="-5387" y="47466"/>
                  </a:cubicBezTo>
                  <a:cubicBezTo>
                    <a:pt x="-7581" y="47466"/>
                    <a:pt x="1927" y="35763"/>
                    <a:pt x="15823" y="218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0" name="Google Shape;2140;p60"/>
            <p:cNvSpPr/>
            <p:nvPr/>
          </p:nvSpPr>
          <p:spPr>
            <a:xfrm rot="10800000" flipH="1">
              <a:off x="5132318" y="3410712"/>
              <a:ext cx="60435" cy="26882"/>
            </a:xfrm>
            <a:custGeom>
              <a:avLst/>
              <a:gdLst/>
              <a:ahLst/>
              <a:cxnLst/>
              <a:rect l="l" t="t" r="r" b="b"/>
              <a:pathLst>
                <a:path w="60435" h="26882" extrusionOk="0">
                  <a:moveTo>
                    <a:pt x="-2965" y="17274"/>
                  </a:moveTo>
                  <a:cubicBezTo>
                    <a:pt x="-9547" y="12885"/>
                    <a:pt x="-6622" y="8497"/>
                    <a:pt x="6543" y="2645"/>
                  </a:cubicBezTo>
                  <a:cubicBezTo>
                    <a:pt x="17514" y="-2476"/>
                    <a:pt x="24096" y="-3207"/>
                    <a:pt x="21171" y="1182"/>
                  </a:cubicBezTo>
                  <a:cubicBezTo>
                    <a:pt x="15320" y="10691"/>
                    <a:pt x="21902" y="10691"/>
                    <a:pt x="40186" y="1182"/>
                  </a:cubicBezTo>
                  <a:cubicBezTo>
                    <a:pt x="47500" y="-3207"/>
                    <a:pt x="54082" y="-4670"/>
                    <a:pt x="54082" y="-3207"/>
                  </a:cubicBezTo>
                  <a:cubicBezTo>
                    <a:pt x="54082" y="450"/>
                    <a:pt x="13857" y="23126"/>
                    <a:pt x="8737" y="23126"/>
                  </a:cubicBezTo>
                  <a:cubicBezTo>
                    <a:pt x="7274" y="23126"/>
                    <a:pt x="2155" y="20200"/>
                    <a:pt x="-2965" y="17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1" name="Google Shape;2141;p60"/>
            <p:cNvSpPr/>
            <p:nvPr/>
          </p:nvSpPr>
          <p:spPr>
            <a:xfrm rot="10800000" flipH="1">
              <a:off x="5311307" y="3411413"/>
              <a:ext cx="39971" cy="70663"/>
            </a:xfrm>
            <a:custGeom>
              <a:avLst/>
              <a:gdLst/>
              <a:ahLst/>
              <a:cxnLst/>
              <a:rect l="l" t="t" r="r" b="b"/>
              <a:pathLst>
                <a:path w="39971" h="70663" extrusionOk="0">
                  <a:moveTo>
                    <a:pt x="2876" y="58134"/>
                  </a:moveTo>
                  <a:cubicBezTo>
                    <a:pt x="-7363" y="44967"/>
                    <a:pt x="-10289" y="28875"/>
                    <a:pt x="-781" y="34726"/>
                  </a:cubicBezTo>
                  <a:cubicBezTo>
                    <a:pt x="2876" y="36921"/>
                    <a:pt x="6533" y="36921"/>
                    <a:pt x="6533" y="33263"/>
                  </a:cubicBezTo>
                  <a:cubicBezTo>
                    <a:pt x="6533" y="30338"/>
                    <a:pt x="13847" y="19365"/>
                    <a:pt x="21892" y="9124"/>
                  </a:cubicBezTo>
                  <a:cubicBezTo>
                    <a:pt x="37251" y="-9163"/>
                    <a:pt x="37251" y="-9163"/>
                    <a:pt x="21892" y="17171"/>
                  </a:cubicBezTo>
                  <a:cubicBezTo>
                    <a:pt x="13115" y="31800"/>
                    <a:pt x="8727" y="49356"/>
                    <a:pt x="10921" y="55939"/>
                  </a:cubicBezTo>
                  <a:cubicBezTo>
                    <a:pt x="16041" y="69838"/>
                    <a:pt x="13115" y="70569"/>
                    <a:pt x="2876" y="581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2" name="Google Shape;2142;p60"/>
            <p:cNvSpPr/>
            <p:nvPr/>
          </p:nvSpPr>
          <p:spPr>
            <a:xfrm rot="10800000" flipH="1">
              <a:off x="5463949" y="3411997"/>
              <a:ext cx="5856" cy="18113"/>
            </a:xfrm>
            <a:custGeom>
              <a:avLst/>
              <a:gdLst/>
              <a:ahLst/>
              <a:cxnLst/>
              <a:rect l="l" t="t" r="r" b="b"/>
              <a:pathLst>
                <a:path w="5856" h="18113" extrusionOk="0">
                  <a:moveTo>
                    <a:pt x="-6584" y="3935"/>
                  </a:moveTo>
                  <a:cubicBezTo>
                    <a:pt x="-6584" y="-4112"/>
                    <a:pt x="-4390" y="-6306"/>
                    <a:pt x="-2196" y="-454"/>
                  </a:cubicBezTo>
                  <a:cubicBezTo>
                    <a:pt x="-2" y="4666"/>
                    <a:pt x="-733" y="11249"/>
                    <a:pt x="-2927" y="13444"/>
                  </a:cubicBezTo>
                  <a:cubicBezTo>
                    <a:pt x="-5121" y="16370"/>
                    <a:pt x="-7315" y="11981"/>
                    <a:pt x="-6584" y="39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3" name="Google Shape;2143;p60"/>
            <p:cNvSpPr/>
            <p:nvPr/>
          </p:nvSpPr>
          <p:spPr>
            <a:xfrm rot="10800000" flipH="1">
              <a:off x="9456694" y="3410712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5100" y="5718"/>
                  </a:moveTo>
                  <a:cubicBezTo>
                    <a:pt x="-14608" y="-5986"/>
                    <a:pt x="-13877" y="-6718"/>
                    <a:pt x="-2175" y="2792"/>
                  </a:cubicBezTo>
                  <a:cubicBezTo>
                    <a:pt x="9527" y="12301"/>
                    <a:pt x="13184" y="18153"/>
                    <a:pt x="7333" y="18153"/>
                  </a:cubicBezTo>
                  <a:cubicBezTo>
                    <a:pt x="5870" y="18153"/>
                    <a:pt x="19" y="12301"/>
                    <a:pt x="-5100" y="57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4" name="Google Shape;2144;p60"/>
            <p:cNvSpPr/>
            <p:nvPr/>
          </p:nvSpPr>
          <p:spPr>
            <a:xfrm rot="10800000" flipH="1">
              <a:off x="2482910" y="3419490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772" y="-2662"/>
                  </a:moveTo>
                  <a:cubicBezTo>
                    <a:pt x="3617" y="-4125"/>
                    <a:pt x="12393" y="-4125"/>
                    <a:pt x="17513" y="-2662"/>
                  </a:cubicBezTo>
                  <a:cubicBezTo>
                    <a:pt x="21901" y="-468"/>
                    <a:pt x="18244" y="995"/>
                    <a:pt x="8005" y="995"/>
                  </a:cubicBezTo>
                  <a:cubicBezTo>
                    <a:pt x="-2234" y="995"/>
                    <a:pt x="-5891" y="-468"/>
                    <a:pt x="-772" y="-26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5" name="Google Shape;2145;p60"/>
            <p:cNvSpPr/>
            <p:nvPr/>
          </p:nvSpPr>
          <p:spPr>
            <a:xfrm rot="10800000" flipH="1">
              <a:off x="3753610" y="3418027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1015" y="3561"/>
                  </a:moveTo>
                  <a:cubicBezTo>
                    <a:pt x="6866" y="-97"/>
                    <a:pt x="15643" y="-3754"/>
                    <a:pt x="19300" y="-3754"/>
                  </a:cubicBezTo>
                  <a:cubicBezTo>
                    <a:pt x="23688" y="-3754"/>
                    <a:pt x="21494" y="-97"/>
                    <a:pt x="15643" y="3561"/>
                  </a:cubicBezTo>
                  <a:cubicBezTo>
                    <a:pt x="9792" y="7218"/>
                    <a:pt x="1747" y="10876"/>
                    <a:pt x="-2642" y="10876"/>
                  </a:cubicBezTo>
                  <a:cubicBezTo>
                    <a:pt x="-6298" y="10876"/>
                    <a:pt x="-4836" y="7218"/>
                    <a:pt x="1015" y="35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6" name="Google Shape;2146;p60"/>
            <p:cNvSpPr/>
            <p:nvPr/>
          </p:nvSpPr>
          <p:spPr>
            <a:xfrm rot="10800000" flipH="1">
              <a:off x="5063209" y="3418534"/>
              <a:ext cx="37801" cy="48299"/>
            </a:xfrm>
            <a:custGeom>
              <a:avLst/>
              <a:gdLst/>
              <a:ahLst/>
              <a:cxnLst/>
              <a:rect l="l" t="t" r="r" b="b"/>
              <a:pathLst>
                <a:path w="37801" h="48299" extrusionOk="0">
                  <a:moveTo>
                    <a:pt x="6270" y="23134"/>
                  </a:moveTo>
                  <a:cubicBezTo>
                    <a:pt x="14315" y="11431"/>
                    <a:pt x="25286" y="-1005"/>
                    <a:pt x="29674" y="-3199"/>
                  </a:cubicBezTo>
                  <a:cubicBezTo>
                    <a:pt x="34793" y="-6125"/>
                    <a:pt x="28942" y="3384"/>
                    <a:pt x="17972" y="18014"/>
                  </a:cubicBezTo>
                  <a:cubicBezTo>
                    <a:pt x="-6895" y="50199"/>
                    <a:pt x="-15671" y="54588"/>
                    <a:pt x="6270" y="231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7" name="Google Shape;2147;p60"/>
            <p:cNvSpPr/>
            <p:nvPr/>
          </p:nvSpPr>
          <p:spPr>
            <a:xfrm rot="10800000" flipH="1">
              <a:off x="5401626" y="3418027"/>
              <a:ext cx="23205" cy="41775"/>
            </a:xfrm>
            <a:custGeom>
              <a:avLst/>
              <a:gdLst/>
              <a:ahLst/>
              <a:cxnLst/>
              <a:rect l="l" t="t" r="r" b="b"/>
              <a:pathLst>
                <a:path w="23205" h="41775" extrusionOk="0">
                  <a:moveTo>
                    <a:pt x="3877" y="29996"/>
                  </a:moveTo>
                  <a:cubicBezTo>
                    <a:pt x="3877" y="26339"/>
                    <a:pt x="952" y="24144"/>
                    <a:pt x="-2705" y="26339"/>
                  </a:cubicBezTo>
                  <a:cubicBezTo>
                    <a:pt x="-6362" y="29264"/>
                    <a:pt x="-7825" y="24144"/>
                    <a:pt x="-5630" y="16829"/>
                  </a:cubicBezTo>
                  <a:cubicBezTo>
                    <a:pt x="-3436" y="8783"/>
                    <a:pt x="3146" y="737"/>
                    <a:pt x="8997" y="-2189"/>
                  </a:cubicBezTo>
                  <a:cubicBezTo>
                    <a:pt x="18505" y="-5115"/>
                    <a:pt x="18505" y="-4384"/>
                    <a:pt x="11923" y="4394"/>
                  </a:cubicBezTo>
                  <a:cubicBezTo>
                    <a:pt x="7534" y="9514"/>
                    <a:pt x="5340" y="19755"/>
                    <a:pt x="8266" y="26339"/>
                  </a:cubicBezTo>
                  <a:cubicBezTo>
                    <a:pt x="10460" y="32922"/>
                    <a:pt x="10460" y="38042"/>
                    <a:pt x="8266" y="38042"/>
                  </a:cubicBezTo>
                  <a:cubicBezTo>
                    <a:pt x="6072" y="38042"/>
                    <a:pt x="3877" y="34385"/>
                    <a:pt x="3877" y="299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8" name="Google Shape;2148;p60"/>
            <p:cNvSpPr/>
            <p:nvPr/>
          </p:nvSpPr>
          <p:spPr>
            <a:xfrm rot="10800000" flipH="1">
              <a:off x="5493370" y="3418315"/>
              <a:ext cx="71022" cy="109056"/>
            </a:xfrm>
            <a:custGeom>
              <a:avLst/>
              <a:gdLst/>
              <a:ahLst/>
              <a:cxnLst/>
              <a:rect l="l" t="t" r="r" b="b"/>
              <a:pathLst>
                <a:path w="71022" h="109056" extrusionOk="0">
                  <a:moveTo>
                    <a:pt x="-1706" y="93226"/>
                  </a:moveTo>
                  <a:cubicBezTo>
                    <a:pt x="3413" y="84449"/>
                    <a:pt x="4876" y="71282"/>
                    <a:pt x="2682" y="63967"/>
                  </a:cubicBezTo>
                  <a:cubicBezTo>
                    <a:pt x="-244" y="54458"/>
                    <a:pt x="488" y="53726"/>
                    <a:pt x="4876" y="60310"/>
                  </a:cubicBezTo>
                  <a:cubicBezTo>
                    <a:pt x="9996" y="67625"/>
                    <a:pt x="16578" y="62504"/>
                    <a:pt x="31205" y="40560"/>
                  </a:cubicBezTo>
                  <a:cubicBezTo>
                    <a:pt x="42176" y="24467"/>
                    <a:pt x="49490" y="6911"/>
                    <a:pt x="48027" y="1791"/>
                  </a:cubicBezTo>
                  <a:cubicBezTo>
                    <a:pt x="47296" y="-3329"/>
                    <a:pt x="47296" y="-5524"/>
                    <a:pt x="48758" y="-1866"/>
                  </a:cubicBezTo>
                  <a:cubicBezTo>
                    <a:pt x="50953" y="1060"/>
                    <a:pt x="56072" y="1060"/>
                    <a:pt x="59729" y="-1135"/>
                  </a:cubicBezTo>
                  <a:cubicBezTo>
                    <a:pt x="69237" y="-6987"/>
                    <a:pt x="64849" y="1060"/>
                    <a:pt x="34862" y="44949"/>
                  </a:cubicBezTo>
                  <a:cubicBezTo>
                    <a:pt x="23892" y="61773"/>
                    <a:pt x="14384" y="78597"/>
                    <a:pt x="14384" y="82254"/>
                  </a:cubicBezTo>
                  <a:cubicBezTo>
                    <a:pt x="14384" y="85912"/>
                    <a:pt x="9264" y="93958"/>
                    <a:pt x="1950" y="99078"/>
                  </a:cubicBezTo>
                  <a:cubicBezTo>
                    <a:pt x="-9020" y="108588"/>
                    <a:pt x="-9020" y="107856"/>
                    <a:pt x="-1706" y="93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9" name="Google Shape;2149;p60"/>
            <p:cNvSpPr/>
            <p:nvPr/>
          </p:nvSpPr>
          <p:spPr>
            <a:xfrm rot="10800000" flipH="1">
              <a:off x="9334871" y="3422576"/>
              <a:ext cx="48652" cy="36062"/>
            </a:xfrm>
            <a:custGeom>
              <a:avLst/>
              <a:gdLst/>
              <a:ahLst/>
              <a:cxnLst/>
              <a:rect l="l" t="t" r="r" b="b"/>
              <a:pathLst>
                <a:path w="48652" h="36062" extrusionOk="0">
                  <a:moveTo>
                    <a:pt x="-3090" y="26639"/>
                  </a:moveTo>
                  <a:cubicBezTo>
                    <a:pt x="-12598" y="20056"/>
                    <a:pt x="-14060" y="15667"/>
                    <a:pt x="-7478" y="12010"/>
                  </a:cubicBezTo>
                  <a:cubicBezTo>
                    <a:pt x="-3090" y="9084"/>
                    <a:pt x="-1627" y="3232"/>
                    <a:pt x="-4552" y="-1888"/>
                  </a:cubicBezTo>
                  <a:cubicBezTo>
                    <a:pt x="-6747" y="-6277"/>
                    <a:pt x="1299" y="-2620"/>
                    <a:pt x="13732" y="6889"/>
                  </a:cubicBezTo>
                  <a:cubicBezTo>
                    <a:pt x="26897" y="15667"/>
                    <a:pt x="37136" y="25177"/>
                    <a:pt x="37136" y="27371"/>
                  </a:cubicBezTo>
                  <a:cubicBezTo>
                    <a:pt x="37136" y="30297"/>
                    <a:pt x="34942" y="29565"/>
                    <a:pt x="32016" y="27371"/>
                  </a:cubicBezTo>
                  <a:cubicBezTo>
                    <a:pt x="29822" y="24445"/>
                    <a:pt x="23971" y="25908"/>
                    <a:pt x="18852" y="29565"/>
                  </a:cubicBezTo>
                  <a:cubicBezTo>
                    <a:pt x="13001" y="33954"/>
                    <a:pt x="5687" y="33223"/>
                    <a:pt x="-3090" y="26639"/>
                  </a:cubicBezTo>
                  <a:close/>
                  <a:moveTo>
                    <a:pt x="22508" y="18593"/>
                  </a:moveTo>
                  <a:cubicBezTo>
                    <a:pt x="22508" y="13473"/>
                    <a:pt x="567" y="9084"/>
                    <a:pt x="-2358" y="13473"/>
                  </a:cubicBezTo>
                  <a:cubicBezTo>
                    <a:pt x="-4552" y="16399"/>
                    <a:pt x="567" y="20056"/>
                    <a:pt x="8612" y="20056"/>
                  </a:cubicBezTo>
                  <a:cubicBezTo>
                    <a:pt x="15926" y="20788"/>
                    <a:pt x="22508" y="20056"/>
                    <a:pt x="22508" y="185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0" name="Google Shape;2150;p60"/>
            <p:cNvSpPr/>
            <p:nvPr/>
          </p:nvSpPr>
          <p:spPr>
            <a:xfrm rot="10800000" flipH="1">
              <a:off x="2434093" y="3426805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564" y="-2651"/>
                  </a:moveTo>
                  <a:cubicBezTo>
                    <a:pt x="7146" y="-4114"/>
                    <a:pt x="17385" y="-4114"/>
                    <a:pt x="22505" y="-2651"/>
                  </a:cubicBezTo>
                  <a:cubicBezTo>
                    <a:pt x="26893" y="-457"/>
                    <a:pt x="21773" y="1006"/>
                    <a:pt x="9340" y="1006"/>
                  </a:cubicBezTo>
                  <a:cubicBezTo>
                    <a:pt x="-2362" y="1006"/>
                    <a:pt x="-6750" y="-457"/>
                    <a:pt x="564" y="-26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1" name="Google Shape;2151;p60"/>
            <p:cNvSpPr/>
            <p:nvPr/>
          </p:nvSpPr>
          <p:spPr>
            <a:xfrm rot="10800000" flipH="1">
              <a:off x="2583632" y="3425342"/>
              <a:ext cx="47429" cy="14629"/>
            </a:xfrm>
            <a:custGeom>
              <a:avLst/>
              <a:gdLst/>
              <a:ahLst/>
              <a:cxnLst/>
              <a:rect l="l" t="t" r="r" b="b"/>
              <a:pathLst>
                <a:path w="47429" h="14629" extrusionOk="0">
                  <a:moveTo>
                    <a:pt x="2222" y="3572"/>
                  </a:moveTo>
                  <a:cubicBezTo>
                    <a:pt x="8073" y="-86"/>
                    <a:pt x="21238" y="-3743"/>
                    <a:pt x="31477" y="-3743"/>
                  </a:cubicBezTo>
                  <a:cubicBezTo>
                    <a:pt x="46105" y="-3743"/>
                    <a:pt x="47567" y="-2280"/>
                    <a:pt x="38791" y="3572"/>
                  </a:cubicBezTo>
                  <a:cubicBezTo>
                    <a:pt x="32940" y="7229"/>
                    <a:pt x="19775" y="10887"/>
                    <a:pt x="9536" y="10887"/>
                  </a:cubicBezTo>
                  <a:cubicBezTo>
                    <a:pt x="-5092" y="10887"/>
                    <a:pt x="-6554" y="9424"/>
                    <a:pt x="2222" y="35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2" name="Google Shape;2152;p60"/>
            <p:cNvSpPr/>
            <p:nvPr/>
          </p:nvSpPr>
          <p:spPr>
            <a:xfrm rot="10800000" flipH="1">
              <a:off x="3824806" y="3425130"/>
              <a:ext cx="159446" cy="114279"/>
            </a:xfrm>
            <a:custGeom>
              <a:avLst/>
              <a:gdLst/>
              <a:ahLst/>
              <a:cxnLst/>
              <a:rect l="l" t="t" r="r" b="b"/>
              <a:pathLst>
                <a:path w="159446" h="114279" extrusionOk="0">
                  <a:moveTo>
                    <a:pt x="19609" y="98695"/>
                  </a:moveTo>
                  <a:cubicBezTo>
                    <a:pt x="31311" y="84066"/>
                    <a:pt x="29848" y="73825"/>
                    <a:pt x="15952" y="73825"/>
                  </a:cubicBezTo>
                  <a:cubicBezTo>
                    <a:pt x="12295" y="73825"/>
                    <a:pt x="10832" y="76751"/>
                    <a:pt x="13026" y="80408"/>
                  </a:cubicBezTo>
                  <a:cubicBezTo>
                    <a:pt x="15220" y="84066"/>
                    <a:pt x="11564" y="91380"/>
                    <a:pt x="4250" y="96501"/>
                  </a:cubicBezTo>
                  <a:cubicBezTo>
                    <a:pt x="-6721" y="105279"/>
                    <a:pt x="-7452" y="105279"/>
                    <a:pt x="593" y="95038"/>
                  </a:cubicBezTo>
                  <a:cubicBezTo>
                    <a:pt x="5713" y="88454"/>
                    <a:pt x="7907" y="81140"/>
                    <a:pt x="4981" y="78945"/>
                  </a:cubicBezTo>
                  <a:cubicBezTo>
                    <a:pt x="2787" y="76019"/>
                    <a:pt x="6444" y="72362"/>
                    <a:pt x="13026" y="69436"/>
                  </a:cubicBezTo>
                  <a:cubicBezTo>
                    <a:pt x="19609" y="67241"/>
                    <a:pt x="22534" y="62121"/>
                    <a:pt x="20340" y="58464"/>
                  </a:cubicBezTo>
                  <a:cubicBezTo>
                    <a:pt x="18146" y="54806"/>
                    <a:pt x="22534" y="54075"/>
                    <a:pt x="29116" y="57001"/>
                  </a:cubicBezTo>
                  <a:cubicBezTo>
                    <a:pt x="38624" y="60658"/>
                    <a:pt x="40087" y="59195"/>
                    <a:pt x="35699" y="51880"/>
                  </a:cubicBezTo>
                  <a:cubicBezTo>
                    <a:pt x="31311" y="44565"/>
                    <a:pt x="32773" y="43102"/>
                    <a:pt x="41550" y="46760"/>
                  </a:cubicBezTo>
                  <a:cubicBezTo>
                    <a:pt x="48864" y="48954"/>
                    <a:pt x="53983" y="48954"/>
                    <a:pt x="53983" y="45297"/>
                  </a:cubicBezTo>
                  <a:cubicBezTo>
                    <a:pt x="53983" y="41639"/>
                    <a:pt x="63491" y="35056"/>
                    <a:pt x="75924" y="29936"/>
                  </a:cubicBezTo>
                  <a:cubicBezTo>
                    <a:pt x="87626" y="24815"/>
                    <a:pt x="95672" y="18232"/>
                    <a:pt x="94209" y="14575"/>
                  </a:cubicBezTo>
                  <a:cubicBezTo>
                    <a:pt x="92015" y="11649"/>
                    <a:pt x="97134" y="5065"/>
                    <a:pt x="105911" y="676"/>
                  </a:cubicBezTo>
                  <a:cubicBezTo>
                    <a:pt x="114687" y="-4444"/>
                    <a:pt x="119807" y="-5175"/>
                    <a:pt x="116881" y="-787"/>
                  </a:cubicBezTo>
                  <a:cubicBezTo>
                    <a:pt x="111030" y="8723"/>
                    <a:pt x="126389" y="20426"/>
                    <a:pt x="149062" y="24815"/>
                  </a:cubicBezTo>
                  <a:cubicBezTo>
                    <a:pt x="159301" y="26278"/>
                    <a:pt x="154913" y="27010"/>
                    <a:pt x="140285" y="26278"/>
                  </a:cubicBezTo>
                  <a:cubicBezTo>
                    <a:pt x="125658" y="24815"/>
                    <a:pt x="112493" y="26278"/>
                    <a:pt x="111030" y="29936"/>
                  </a:cubicBezTo>
                  <a:cubicBezTo>
                    <a:pt x="109568" y="32862"/>
                    <a:pt x="95672" y="42371"/>
                    <a:pt x="79581" y="51149"/>
                  </a:cubicBezTo>
                  <a:cubicBezTo>
                    <a:pt x="51789" y="66510"/>
                    <a:pt x="53252" y="67241"/>
                    <a:pt x="86895" y="55538"/>
                  </a:cubicBezTo>
                  <a:cubicBezTo>
                    <a:pt x="94940" y="52612"/>
                    <a:pt x="86895" y="59195"/>
                    <a:pt x="68611" y="70167"/>
                  </a:cubicBezTo>
                  <a:cubicBezTo>
                    <a:pt x="50326" y="81140"/>
                    <a:pt x="29116" y="95038"/>
                    <a:pt x="21071" y="101621"/>
                  </a:cubicBezTo>
                  <a:cubicBezTo>
                    <a:pt x="6444" y="114056"/>
                    <a:pt x="6444" y="114056"/>
                    <a:pt x="19609" y="98695"/>
                  </a:cubicBezTo>
                  <a:close/>
                  <a:moveTo>
                    <a:pt x="50326" y="74556"/>
                  </a:moveTo>
                  <a:cubicBezTo>
                    <a:pt x="52520" y="70899"/>
                    <a:pt x="51058" y="65778"/>
                    <a:pt x="46669" y="62853"/>
                  </a:cubicBezTo>
                  <a:cubicBezTo>
                    <a:pt x="43013" y="60658"/>
                    <a:pt x="39356" y="62121"/>
                    <a:pt x="39356" y="66510"/>
                  </a:cubicBezTo>
                  <a:cubicBezTo>
                    <a:pt x="39356" y="70899"/>
                    <a:pt x="35699" y="72362"/>
                    <a:pt x="30579" y="69436"/>
                  </a:cubicBezTo>
                  <a:cubicBezTo>
                    <a:pt x="25460" y="66510"/>
                    <a:pt x="24728" y="67241"/>
                    <a:pt x="27654" y="72362"/>
                  </a:cubicBezTo>
                  <a:cubicBezTo>
                    <a:pt x="34236" y="82603"/>
                    <a:pt x="44475" y="83334"/>
                    <a:pt x="50326" y="74556"/>
                  </a:cubicBezTo>
                  <a:close/>
                  <a:moveTo>
                    <a:pt x="112493" y="15306"/>
                  </a:moveTo>
                  <a:cubicBezTo>
                    <a:pt x="112493" y="11649"/>
                    <a:pt x="108836" y="7991"/>
                    <a:pt x="104448" y="7991"/>
                  </a:cubicBezTo>
                  <a:cubicBezTo>
                    <a:pt x="100791" y="7991"/>
                    <a:pt x="99328" y="11649"/>
                    <a:pt x="101522" y="15306"/>
                  </a:cubicBezTo>
                  <a:cubicBezTo>
                    <a:pt x="103717" y="19695"/>
                    <a:pt x="107373" y="22621"/>
                    <a:pt x="109568" y="22621"/>
                  </a:cubicBezTo>
                  <a:cubicBezTo>
                    <a:pt x="111030" y="22621"/>
                    <a:pt x="112493" y="19695"/>
                    <a:pt x="112493" y="153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3" name="Google Shape;2153;p60"/>
            <p:cNvSpPr/>
            <p:nvPr/>
          </p:nvSpPr>
          <p:spPr>
            <a:xfrm rot="10800000" flipH="1">
              <a:off x="4016904" y="3425342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691" y="3572"/>
                  </a:moveTo>
                  <a:cubicBezTo>
                    <a:pt x="-5160" y="-86"/>
                    <a:pt x="-6622" y="-3743"/>
                    <a:pt x="-2966" y="-3743"/>
                  </a:cubicBezTo>
                  <a:cubicBezTo>
                    <a:pt x="1423" y="-3743"/>
                    <a:pt x="9468" y="-86"/>
                    <a:pt x="15319" y="3572"/>
                  </a:cubicBezTo>
                  <a:cubicBezTo>
                    <a:pt x="21170" y="7229"/>
                    <a:pt x="23364" y="10887"/>
                    <a:pt x="18976" y="10887"/>
                  </a:cubicBezTo>
                  <a:cubicBezTo>
                    <a:pt x="15319" y="10887"/>
                    <a:pt x="6542" y="7229"/>
                    <a:pt x="691" y="35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p60"/>
            <p:cNvSpPr/>
            <p:nvPr/>
          </p:nvSpPr>
          <p:spPr>
            <a:xfrm rot="10800000" flipH="1">
              <a:off x="4872036" y="3425475"/>
              <a:ext cx="18118" cy="33917"/>
            </a:xfrm>
            <a:custGeom>
              <a:avLst/>
              <a:gdLst/>
              <a:ahLst/>
              <a:cxnLst/>
              <a:rect l="l" t="t" r="r" b="b"/>
              <a:pathLst>
                <a:path w="18118" h="33917" extrusionOk="0">
                  <a:moveTo>
                    <a:pt x="-2706" y="23008"/>
                  </a:moveTo>
                  <a:cubicBezTo>
                    <a:pt x="951" y="17156"/>
                    <a:pt x="3877" y="9841"/>
                    <a:pt x="3877" y="6915"/>
                  </a:cubicBezTo>
                  <a:cubicBezTo>
                    <a:pt x="3877" y="4721"/>
                    <a:pt x="6071" y="332"/>
                    <a:pt x="8996" y="-2594"/>
                  </a:cubicBezTo>
                  <a:cubicBezTo>
                    <a:pt x="11191" y="-5520"/>
                    <a:pt x="12653" y="-2594"/>
                    <a:pt x="11922" y="3989"/>
                  </a:cubicBezTo>
                  <a:cubicBezTo>
                    <a:pt x="11191" y="10573"/>
                    <a:pt x="6071" y="20082"/>
                    <a:pt x="220" y="25202"/>
                  </a:cubicBezTo>
                  <a:cubicBezTo>
                    <a:pt x="-7094" y="32517"/>
                    <a:pt x="-7825" y="31786"/>
                    <a:pt x="-2706" y="230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5" name="Google Shape;2155;p60"/>
            <p:cNvSpPr/>
            <p:nvPr/>
          </p:nvSpPr>
          <p:spPr>
            <a:xfrm rot="10800000" flipH="1">
              <a:off x="9379868" y="3425342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2333" y="13095"/>
                  </a:moveTo>
                  <a:lnTo>
                    <a:pt x="-11563" y="-3729"/>
                  </a:lnTo>
                  <a:lnTo>
                    <a:pt x="5259" y="10169"/>
                  </a:lnTo>
                  <a:cubicBezTo>
                    <a:pt x="20618" y="23336"/>
                    <a:pt x="25006" y="29188"/>
                    <a:pt x="19155" y="29188"/>
                  </a:cubicBezTo>
                  <a:cubicBezTo>
                    <a:pt x="17692" y="29188"/>
                    <a:pt x="10378" y="21873"/>
                    <a:pt x="2333" y="130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6" name="Google Shape;2156;p60"/>
            <p:cNvSpPr/>
            <p:nvPr/>
          </p:nvSpPr>
          <p:spPr>
            <a:xfrm rot="10800000" flipH="1">
              <a:off x="2390856" y="3433842"/>
              <a:ext cx="179333" cy="26314"/>
            </a:xfrm>
            <a:custGeom>
              <a:avLst/>
              <a:gdLst/>
              <a:ahLst/>
              <a:cxnLst/>
              <a:rect l="l" t="t" r="r" b="b"/>
              <a:pathLst>
                <a:path w="179333" h="26314" extrusionOk="0">
                  <a:moveTo>
                    <a:pt x="125674" y="16464"/>
                  </a:moveTo>
                  <a:cubicBezTo>
                    <a:pt x="113972" y="13538"/>
                    <a:pt x="83986" y="10612"/>
                    <a:pt x="59850" y="9149"/>
                  </a:cubicBezTo>
                  <a:cubicBezTo>
                    <a:pt x="35715" y="8417"/>
                    <a:pt x="9386" y="4760"/>
                    <a:pt x="1340" y="1102"/>
                  </a:cubicBezTo>
                  <a:cubicBezTo>
                    <a:pt x="-8899" y="-4018"/>
                    <a:pt x="-1585" y="-4749"/>
                    <a:pt x="26938" y="-2555"/>
                  </a:cubicBezTo>
                  <a:cubicBezTo>
                    <a:pt x="48880" y="-361"/>
                    <a:pt x="92762" y="3297"/>
                    <a:pt x="123480" y="6223"/>
                  </a:cubicBezTo>
                  <a:cubicBezTo>
                    <a:pt x="154929" y="9149"/>
                    <a:pt x="178333" y="14269"/>
                    <a:pt x="176139" y="17195"/>
                  </a:cubicBezTo>
                  <a:cubicBezTo>
                    <a:pt x="171750" y="24510"/>
                    <a:pt x="157123" y="24510"/>
                    <a:pt x="125674" y="164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7" name="Google Shape;2157;p60"/>
            <p:cNvSpPr/>
            <p:nvPr/>
          </p:nvSpPr>
          <p:spPr>
            <a:xfrm rot="10800000" flipH="1">
              <a:off x="4816095" y="3431925"/>
              <a:ext cx="58509" cy="38037"/>
            </a:xfrm>
            <a:custGeom>
              <a:avLst/>
              <a:gdLst/>
              <a:ahLst/>
              <a:cxnLst/>
              <a:rect l="l" t="t" r="r" b="b"/>
              <a:pathLst>
                <a:path w="58509" h="38037" extrusionOk="0">
                  <a:moveTo>
                    <a:pt x="8665" y="22618"/>
                  </a:moveTo>
                  <a:cubicBezTo>
                    <a:pt x="16710" y="16035"/>
                    <a:pt x="29875" y="7257"/>
                    <a:pt x="37920" y="3599"/>
                  </a:cubicBezTo>
                  <a:lnTo>
                    <a:pt x="52547" y="-3716"/>
                  </a:lnTo>
                  <a:lnTo>
                    <a:pt x="37920" y="7988"/>
                  </a:lnTo>
                  <a:cubicBezTo>
                    <a:pt x="29875" y="14572"/>
                    <a:pt x="16710" y="23349"/>
                    <a:pt x="8665" y="27007"/>
                  </a:cubicBezTo>
                  <a:lnTo>
                    <a:pt x="-5963" y="34322"/>
                  </a:lnTo>
                  <a:lnTo>
                    <a:pt x="8665" y="2261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8" name="Google Shape;2158;p60"/>
            <p:cNvSpPr/>
            <p:nvPr/>
          </p:nvSpPr>
          <p:spPr>
            <a:xfrm rot="10800000" flipH="1">
              <a:off x="4966027" y="3432838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125" y="15260"/>
                  </a:moveTo>
                  <a:cubicBezTo>
                    <a:pt x="-6125" y="13797"/>
                    <a:pt x="-274" y="7945"/>
                    <a:pt x="7040" y="2825"/>
                  </a:cubicBezTo>
                  <a:cubicBezTo>
                    <a:pt x="18011" y="-6685"/>
                    <a:pt x="18742" y="-5953"/>
                    <a:pt x="9234" y="5751"/>
                  </a:cubicBezTo>
                  <a:cubicBezTo>
                    <a:pt x="-274" y="17454"/>
                    <a:pt x="-6125" y="21112"/>
                    <a:pt x="-6125" y="152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9" name="Google Shape;2159;p60"/>
            <p:cNvSpPr/>
            <p:nvPr/>
          </p:nvSpPr>
          <p:spPr>
            <a:xfrm rot="10800000" flipH="1">
              <a:off x="9416436" y="3432657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2288" y="13106"/>
                  </a:moveTo>
                  <a:lnTo>
                    <a:pt x="-11608" y="-3718"/>
                  </a:lnTo>
                  <a:lnTo>
                    <a:pt x="5214" y="10180"/>
                  </a:lnTo>
                  <a:cubicBezTo>
                    <a:pt x="20573" y="23347"/>
                    <a:pt x="24961" y="29199"/>
                    <a:pt x="19110" y="29199"/>
                  </a:cubicBezTo>
                  <a:cubicBezTo>
                    <a:pt x="17647" y="29199"/>
                    <a:pt x="10333" y="21884"/>
                    <a:pt x="2288" y="131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0" name="Google Shape;2160;p60"/>
            <p:cNvSpPr/>
            <p:nvPr/>
          </p:nvSpPr>
          <p:spPr>
            <a:xfrm rot="10800000" flipH="1">
              <a:off x="2653913" y="3441435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118" y="-2629"/>
                  </a:moveTo>
                  <a:cubicBezTo>
                    <a:pt x="6464" y="-4092"/>
                    <a:pt x="18166" y="-4092"/>
                    <a:pt x="25480" y="-2629"/>
                  </a:cubicBezTo>
                  <a:cubicBezTo>
                    <a:pt x="32062" y="-435"/>
                    <a:pt x="26211" y="1028"/>
                    <a:pt x="12315" y="1028"/>
                  </a:cubicBezTo>
                  <a:cubicBezTo>
                    <a:pt x="-1581" y="1028"/>
                    <a:pt x="-7432" y="-435"/>
                    <a:pt x="-118" y="-26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1" name="Google Shape;2161;p60"/>
            <p:cNvSpPr/>
            <p:nvPr/>
          </p:nvSpPr>
          <p:spPr>
            <a:xfrm rot="10800000" flipH="1">
              <a:off x="5456635" y="3441257"/>
              <a:ext cx="5856" cy="18113"/>
            </a:xfrm>
            <a:custGeom>
              <a:avLst/>
              <a:gdLst/>
              <a:ahLst/>
              <a:cxnLst/>
              <a:rect l="l" t="t" r="r" b="b"/>
              <a:pathLst>
                <a:path w="5856" h="18113" extrusionOk="0">
                  <a:moveTo>
                    <a:pt x="-6575" y="3979"/>
                  </a:moveTo>
                  <a:cubicBezTo>
                    <a:pt x="-6575" y="-4068"/>
                    <a:pt x="-4381" y="-6262"/>
                    <a:pt x="-2187" y="-410"/>
                  </a:cubicBezTo>
                  <a:cubicBezTo>
                    <a:pt x="7" y="4710"/>
                    <a:pt x="-724" y="11293"/>
                    <a:pt x="-2918" y="13488"/>
                  </a:cubicBezTo>
                  <a:cubicBezTo>
                    <a:pt x="-5112" y="16414"/>
                    <a:pt x="-7306" y="12025"/>
                    <a:pt x="-6575" y="39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2" name="Google Shape;2162;p60"/>
            <p:cNvSpPr/>
            <p:nvPr/>
          </p:nvSpPr>
          <p:spPr>
            <a:xfrm rot="10800000" flipH="1">
              <a:off x="6044275" y="3444909"/>
              <a:ext cx="51545" cy="41633"/>
            </a:xfrm>
            <a:custGeom>
              <a:avLst/>
              <a:gdLst/>
              <a:ahLst/>
              <a:cxnLst/>
              <a:rect l="l" t="t" r="r" b="b"/>
              <a:pathLst>
                <a:path w="51545" h="41633" extrusionOk="0">
                  <a:moveTo>
                    <a:pt x="-3284" y="36294"/>
                  </a:moveTo>
                  <a:cubicBezTo>
                    <a:pt x="-3284" y="34832"/>
                    <a:pt x="1836" y="26785"/>
                    <a:pt x="9149" y="19470"/>
                  </a:cubicBezTo>
                  <a:cubicBezTo>
                    <a:pt x="20120" y="7035"/>
                    <a:pt x="20120" y="6304"/>
                    <a:pt x="3298" y="5572"/>
                  </a:cubicBezTo>
                  <a:cubicBezTo>
                    <a:pt x="-12060" y="4841"/>
                    <a:pt x="-11329" y="4109"/>
                    <a:pt x="7687" y="-280"/>
                  </a:cubicBezTo>
                  <a:cubicBezTo>
                    <a:pt x="35479" y="-6863"/>
                    <a:pt x="38404" y="-4669"/>
                    <a:pt x="23045" y="12887"/>
                  </a:cubicBezTo>
                  <a:cubicBezTo>
                    <a:pt x="10612" y="26785"/>
                    <a:pt x="10612" y="27517"/>
                    <a:pt x="31091" y="29711"/>
                  </a:cubicBezTo>
                  <a:cubicBezTo>
                    <a:pt x="49375" y="31906"/>
                    <a:pt x="49375" y="32637"/>
                    <a:pt x="24508" y="36294"/>
                  </a:cubicBezTo>
                  <a:cubicBezTo>
                    <a:pt x="9149" y="38489"/>
                    <a:pt x="-3284" y="38489"/>
                    <a:pt x="-3284" y="362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3" name="Google Shape;2163;p60"/>
            <p:cNvSpPr/>
            <p:nvPr/>
          </p:nvSpPr>
          <p:spPr>
            <a:xfrm rot="10800000" flipH="1">
              <a:off x="6127938" y="3441435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4393" y="-2629"/>
                  </a:moveTo>
                  <a:cubicBezTo>
                    <a:pt x="2189" y="-4092"/>
                    <a:pt x="13891" y="-4092"/>
                    <a:pt x="21205" y="-2629"/>
                  </a:cubicBezTo>
                  <a:cubicBezTo>
                    <a:pt x="27787" y="-435"/>
                    <a:pt x="21936" y="1028"/>
                    <a:pt x="8040" y="1028"/>
                  </a:cubicBezTo>
                  <a:cubicBezTo>
                    <a:pt x="-5856" y="1028"/>
                    <a:pt x="-11707" y="-435"/>
                    <a:pt x="-4393" y="-26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4" name="Google Shape;2164;p60"/>
            <p:cNvSpPr/>
            <p:nvPr/>
          </p:nvSpPr>
          <p:spPr>
            <a:xfrm rot="10800000" flipH="1">
              <a:off x="9217145" y="3444080"/>
              <a:ext cx="112271" cy="69039"/>
            </a:xfrm>
            <a:custGeom>
              <a:avLst/>
              <a:gdLst/>
              <a:ahLst/>
              <a:cxnLst/>
              <a:rect l="l" t="t" r="r" b="b"/>
              <a:pathLst>
                <a:path w="112271" h="69039" extrusionOk="0">
                  <a:moveTo>
                    <a:pt x="67203" y="54845"/>
                  </a:moveTo>
                  <a:cubicBezTo>
                    <a:pt x="53307" y="46798"/>
                    <a:pt x="46724" y="40215"/>
                    <a:pt x="52575" y="40215"/>
                  </a:cubicBezTo>
                  <a:cubicBezTo>
                    <a:pt x="58426" y="39484"/>
                    <a:pt x="45262" y="29974"/>
                    <a:pt x="23321" y="18271"/>
                  </a:cubicBezTo>
                  <a:cubicBezTo>
                    <a:pt x="1379" y="6567"/>
                    <a:pt x="-13980" y="-2942"/>
                    <a:pt x="-11054" y="-3674"/>
                  </a:cubicBezTo>
                  <a:cubicBezTo>
                    <a:pt x="-8129" y="-3674"/>
                    <a:pt x="7230" y="2909"/>
                    <a:pt x="23321" y="10956"/>
                  </a:cubicBezTo>
                  <a:cubicBezTo>
                    <a:pt x="59889" y="29974"/>
                    <a:pt x="68666" y="29243"/>
                    <a:pt x="45262" y="10224"/>
                  </a:cubicBezTo>
                  <a:cubicBezTo>
                    <a:pt x="32828" y="-16"/>
                    <a:pt x="31366" y="-2211"/>
                    <a:pt x="41605" y="2909"/>
                  </a:cubicBezTo>
                  <a:cubicBezTo>
                    <a:pt x="62815" y="13150"/>
                    <a:pt x="88413" y="33632"/>
                    <a:pt x="73785" y="29243"/>
                  </a:cubicBezTo>
                  <a:cubicBezTo>
                    <a:pt x="67203" y="26317"/>
                    <a:pt x="62083" y="29243"/>
                    <a:pt x="62083" y="35095"/>
                  </a:cubicBezTo>
                  <a:cubicBezTo>
                    <a:pt x="62083" y="40947"/>
                    <a:pt x="69397" y="46067"/>
                    <a:pt x="78905" y="46067"/>
                  </a:cubicBezTo>
                  <a:cubicBezTo>
                    <a:pt x="89144" y="46067"/>
                    <a:pt x="94264" y="42410"/>
                    <a:pt x="91338" y="38021"/>
                  </a:cubicBezTo>
                  <a:cubicBezTo>
                    <a:pt x="89144" y="34363"/>
                    <a:pt x="90607" y="32900"/>
                    <a:pt x="94995" y="35095"/>
                  </a:cubicBezTo>
                  <a:cubicBezTo>
                    <a:pt x="102309" y="40215"/>
                    <a:pt x="103040" y="58502"/>
                    <a:pt x="95727" y="65086"/>
                  </a:cubicBezTo>
                  <a:cubicBezTo>
                    <a:pt x="94264" y="66549"/>
                    <a:pt x="81099" y="62160"/>
                    <a:pt x="67203" y="548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5" name="Google Shape;2165;p60"/>
            <p:cNvSpPr/>
            <p:nvPr/>
          </p:nvSpPr>
          <p:spPr>
            <a:xfrm rot="10800000" flipH="1">
              <a:off x="2607243" y="3448750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925" y="-2618"/>
                  </a:moveTo>
                  <a:cubicBezTo>
                    <a:pt x="3464" y="-4081"/>
                    <a:pt x="12240" y="-4081"/>
                    <a:pt x="17360" y="-2618"/>
                  </a:cubicBezTo>
                  <a:cubicBezTo>
                    <a:pt x="21748" y="-424"/>
                    <a:pt x="18091" y="1039"/>
                    <a:pt x="7852" y="1039"/>
                  </a:cubicBezTo>
                  <a:cubicBezTo>
                    <a:pt x="-2387" y="1039"/>
                    <a:pt x="-6044" y="-424"/>
                    <a:pt x="-925" y="-26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6" name="Google Shape;2166;p60"/>
            <p:cNvSpPr/>
            <p:nvPr/>
          </p:nvSpPr>
          <p:spPr>
            <a:xfrm rot="10800000" flipH="1">
              <a:off x="3103650" y="3447287"/>
              <a:ext cx="12001" cy="14629"/>
            </a:xfrm>
            <a:custGeom>
              <a:avLst/>
              <a:gdLst/>
              <a:ahLst/>
              <a:cxnLst/>
              <a:rect l="l" t="t" r="r" b="b"/>
              <a:pathLst>
                <a:path w="12001" h="14629" extrusionOk="0">
                  <a:moveTo>
                    <a:pt x="-2796" y="3605"/>
                  </a:moveTo>
                  <a:cubicBezTo>
                    <a:pt x="-4990" y="-53"/>
                    <a:pt x="-3527" y="-3710"/>
                    <a:pt x="130" y="-3710"/>
                  </a:cubicBezTo>
                  <a:cubicBezTo>
                    <a:pt x="4518" y="-3710"/>
                    <a:pt x="8175" y="-53"/>
                    <a:pt x="8175" y="3605"/>
                  </a:cubicBezTo>
                  <a:cubicBezTo>
                    <a:pt x="8175" y="7994"/>
                    <a:pt x="6712" y="10920"/>
                    <a:pt x="5249" y="10920"/>
                  </a:cubicBezTo>
                  <a:cubicBezTo>
                    <a:pt x="3055" y="10920"/>
                    <a:pt x="-602" y="7994"/>
                    <a:pt x="-2796" y="36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7" name="Google Shape;2167;p60"/>
            <p:cNvSpPr/>
            <p:nvPr/>
          </p:nvSpPr>
          <p:spPr>
            <a:xfrm rot="10800000" flipH="1">
              <a:off x="3122965" y="3447287"/>
              <a:ext cx="19012" cy="14629"/>
            </a:xfrm>
            <a:custGeom>
              <a:avLst/>
              <a:gdLst/>
              <a:ahLst/>
              <a:cxnLst/>
              <a:rect l="l" t="t" r="r" b="b"/>
              <a:pathLst>
                <a:path w="19012" h="14629" extrusionOk="0">
                  <a:moveTo>
                    <a:pt x="-3855" y="3605"/>
                  </a:moveTo>
                  <a:cubicBezTo>
                    <a:pt x="-3855" y="-53"/>
                    <a:pt x="-929" y="-3710"/>
                    <a:pt x="2728" y="-3710"/>
                  </a:cubicBezTo>
                  <a:cubicBezTo>
                    <a:pt x="7116" y="-3710"/>
                    <a:pt x="12236" y="-53"/>
                    <a:pt x="14430" y="3605"/>
                  </a:cubicBezTo>
                  <a:cubicBezTo>
                    <a:pt x="16624" y="7994"/>
                    <a:pt x="13698" y="10920"/>
                    <a:pt x="7847" y="10920"/>
                  </a:cubicBezTo>
                  <a:cubicBezTo>
                    <a:pt x="1265" y="10920"/>
                    <a:pt x="-3855" y="7994"/>
                    <a:pt x="-3855" y="36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8" name="Google Shape;2168;p60"/>
            <p:cNvSpPr/>
            <p:nvPr/>
          </p:nvSpPr>
          <p:spPr>
            <a:xfrm rot="10800000" flipH="1">
              <a:off x="3941131" y="3448750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1702" y="-2618"/>
                  </a:moveTo>
                  <a:cubicBezTo>
                    <a:pt x="4880" y="-4081"/>
                    <a:pt x="16582" y="-4081"/>
                    <a:pt x="23896" y="-2618"/>
                  </a:cubicBezTo>
                  <a:cubicBezTo>
                    <a:pt x="30478" y="-424"/>
                    <a:pt x="24627" y="1039"/>
                    <a:pt x="10731" y="1039"/>
                  </a:cubicBezTo>
                  <a:cubicBezTo>
                    <a:pt x="-3165" y="1039"/>
                    <a:pt x="-9016" y="-424"/>
                    <a:pt x="-1702" y="-26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9" name="Google Shape;2169;p60"/>
            <p:cNvSpPr/>
            <p:nvPr/>
          </p:nvSpPr>
          <p:spPr>
            <a:xfrm rot="10800000" flipH="1">
              <a:off x="4296820" y="3447649"/>
              <a:ext cx="91421" cy="91072"/>
            </a:xfrm>
            <a:custGeom>
              <a:avLst/>
              <a:gdLst/>
              <a:ahLst/>
              <a:cxnLst/>
              <a:rect l="l" t="t" r="r" b="b"/>
              <a:pathLst>
                <a:path w="91421" h="91072" extrusionOk="0">
                  <a:moveTo>
                    <a:pt x="38539" y="42431"/>
                  </a:moveTo>
                  <a:lnTo>
                    <a:pt x="-5344" y="-3652"/>
                  </a:lnTo>
                  <a:lnTo>
                    <a:pt x="40733" y="40237"/>
                  </a:lnTo>
                  <a:cubicBezTo>
                    <a:pt x="65600" y="64376"/>
                    <a:pt x="86078" y="84858"/>
                    <a:pt x="86078" y="85589"/>
                  </a:cubicBezTo>
                  <a:cubicBezTo>
                    <a:pt x="86078" y="91441"/>
                    <a:pt x="78764" y="84858"/>
                    <a:pt x="38539" y="424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0" name="Google Shape;2170;p60"/>
            <p:cNvSpPr/>
            <p:nvPr/>
          </p:nvSpPr>
          <p:spPr>
            <a:xfrm rot="10800000" flipH="1">
              <a:off x="4483353" y="3447287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1020" y="5773"/>
                  </a:moveTo>
                  <a:cubicBezTo>
                    <a:pt x="-8488" y="-5931"/>
                    <a:pt x="-7757" y="-6663"/>
                    <a:pt x="3945" y="2847"/>
                  </a:cubicBezTo>
                  <a:cubicBezTo>
                    <a:pt x="15647" y="12356"/>
                    <a:pt x="19304" y="18208"/>
                    <a:pt x="13453" y="18208"/>
                  </a:cubicBezTo>
                  <a:cubicBezTo>
                    <a:pt x="11990" y="18208"/>
                    <a:pt x="6139" y="12356"/>
                    <a:pt x="1020" y="57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1" name="Google Shape;2171;p60"/>
            <p:cNvSpPr/>
            <p:nvPr/>
          </p:nvSpPr>
          <p:spPr>
            <a:xfrm rot="10800000" flipH="1">
              <a:off x="4725676" y="3447287"/>
              <a:ext cx="34564" cy="36574"/>
            </a:xfrm>
            <a:custGeom>
              <a:avLst/>
              <a:gdLst/>
              <a:ahLst/>
              <a:cxnLst/>
              <a:rect l="l" t="t" r="r" b="b"/>
              <a:pathLst>
                <a:path w="34564" h="36574" extrusionOk="0">
                  <a:moveTo>
                    <a:pt x="7789" y="14594"/>
                  </a:moveTo>
                  <a:cubicBezTo>
                    <a:pt x="17297" y="4353"/>
                    <a:pt x="26805" y="-3694"/>
                    <a:pt x="28267" y="-3694"/>
                  </a:cubicBezTo>
                  <a:cubicBezTo>
                    <a:pt x="30461" y="-3694"/>
                    <a:pt x="24610" y="4353"/>
                    <a:pt x="15103" y="14594"/>
                  </a:cubicBezTo>
                  <a:cubicBezTo>
                    <a:pt x="5595" y="24834"/>
                    <a:pt x="-3913" y="32881"/>
                    <a:pt x="-5376" y="32881"/>
                  </a:cubicBezTo>
                  <a:cubicBezTo>
                    <a:pt x="-7570" y="32881"/>
                    <a:pt x="-1719" y="24834"/>
                    <a:pt x="7789" y="145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2" name="Google Shape;2172;p60"/>
            <p:cNvSpPr/>
            <p:nvPr/>
          </p:nvSpPr>
          <p:spPr>
            <a:xfrm rot="10800000" flipH="1">
              <a:off x="4775870" y="3449664"/>
              <a:ext cx="29254" cy="17189"/>
            </a:xfrm>
            <a:custGeom>
              <a:avLst/>
              <a:gdLst/>
              <a:ahLst/>
              <a:cxnLst/>
              <a:rect l="l" t="t" r="r" b="b"/>
              <a:pathLst>
                <a:path w="29254" h="17189" extrusionOk="0">
                  <a:moveTo>
                    <a:pt x="-5895" y="12937"/>
                  </a:moveTo>
                  <a:cubicBezTo>
                    <a:pt x="-5895" y="10742"/>
                    <a:pt x="687" y="5622"/>
                    <a:pt x="8732" y="1233"/>
                  </a:cubicBezTo>
                  <a:cubicBezTo>
                    <a:pt x="16778" y="-3156"/>
                    <a:pt x="23360" y="-4619"/>
                    <a:pt x="23360" y="-3156"/>
                  </a:cubicBezTo>
                  <a:cubicBezTo>
                    <a:pt x="23360" y="-961"/>
                    <a:pt x="16778" y="4159"/>
                    <a:pt x="8732" y="8548"/>
                  </a:cubicBezTo>
                  <a:cubicBezTo>
                    <a:pt x="687" y="12937"/>
                    <a:pt x="-5895" y="14400"/>
                    <a:pt x="-5895" y="129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3" name="Google Shape;2173;p60"/>
            <p:cNvSpPr/>
            <p:nvPr/>
          </p:nvSpPr>
          <p:spPr>
            <a:xfrm rot="10800000" flipH="1">
              <a:off x="5831945" y="3447628"/>
              <a:ext cx="22485" cy="17211"/>
            </a:xfrm>
            <a:custGeom>
              <a:avLst/>
              <a:gdLst/>
              <a:ahLst/>
              <a:cxnLst/>
              <a:rect l="l" t="t" r="r" b="b"/>
              <a:pathLst>
                <a:path w="22485" h="17211" extrusionOk="0">
                  <a:moveTo>
                    <a:pt x="-2043" y="7262"/>
                  </a:moveTo>
                  <a:cubicBezTo>
                    <a:pt x="-7162" y="3604"/>
                    <a:pt x="-8625" y="-785"/>
                    <a:pt x="-5699" y="-2979"/>
                  </a:cubicBezTo>
                  <a:cubicBezTo>
                    <a:pt x="-2043" y="-5173"/>
                    <a:pt x="5271" y="-2247"/>
                    <a:pt x="10391" y="3604"/>
                  </a:cubicBezTo>
                  <a:cubicBezTo>
                    <a:pt x="20630" y="15308"/>
                    <a:pt x="14048" y="16771"/>
                    <a:pt x="-2043" y="72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4" name="Google Shape;2174;p60"/>
            <p:cNvSpPr/>
            <p:nvPr/>
          </p:nvSpPr>
          <p:spPr>
            <a:xfrm rot="10800000" flipH="1">
              <a:off x="5948151" y="3451904"/>
              <a:ext cx="92271" cy="73065"/>
            </a:xfrm>
            <a:custGeom>
              <a:avLst/>
              <a:gdLst/>
              <a:ahLst/>
              <a:cxnLst/>
              <a:rect l="l" t="t" r="r" b="b"/>
              <a:pathLst>
                <a:path w="92271" h="73065" extrusionOk="0">
                  <a:moveTo>
                    <a:pt x="56365" y="65978"/>
                  </a:moveTo>
                  <a:cubicBezTo>
                    <a:pt x="56365" y="62320"/>
                    <a:pt x="49051" y="59394"/>
                    <a:pt x="40274" y="58663"/>
                  </a:cubicBezTo>
                  <a:cubicBezTo>
                    <a:pt x="30766" y="58663"/>
                    <a:pt x="27841" y="56468"/>
                    <a:pt x="32229" y="54274"/>
                  </a:cubicBezTo>
                  <a:cubicBezTo>
                    <a:pt x="46125" y="49154"/>
                    <a:pt x="21259" y="15505"/>
                    <a:pt x="2243" y="14774"/>
                  </a:cubicBezTo>
                  <a:cubicBezTo>
                    <a:pt x="-10190" y="14042"/>
                    <a:pt x="-10190" y="13311"/>
                    <a:pt x="49" y="10385"/>
                  </a:cubicBezTo>
                  <a:cubicBezTo>
                    <a:pt x="7362" y="8191"/>
                    <a:pt x="10288" y="3070"/>
                    <a:pt x="8094" y="-1319"/>
                  </a:cubicBezTo>
                  <a:cubicBezTo>
                    <a:pt x="5168" y="-6439"/>
                    <a:pt x="10288" y="-2782"/>
                    <a:pt x="19064" y="5996"/>
                  </a:cubicBezTo>
                  <a:cubicBezTo>
                    <a:pt x="27110" y="14774"/>
                    <a:pt x="34423" y="25015"/>
                    <a:pt x="34423" y="28672"/>
                  </a:cubicBezTo>
                  <a:cubicBezTo>
                    <a:pt x="34423" y="38913"/>
                    <a:pt x="58559" y="57200"/>
                    <a:pt x="74649" y="60857"/>
                  </a:cubicBezTo>
                  <a:cubicBezTo>
                    <a:pt x="88545" y="63783"/>
                    <a:pt x="88545" y="63783"/>
                    <a:pt x="73186" y="68172"/>
                  </a:cubicBezTo>
                  <a:cubicBezTo>
                    <a:pt x="63678" y="70367"/>
                    <a:pt x="56365" y="69635"/>
                    <a:pt x="56365" y="659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5" name="Google Shape;2175;p60"/>
            <p:cNvSpPr/>
            <p:nvPr/>
          </p:nvSpPr>
          <p:spPr>
            <a:xfrm rot="10800000" flipH="1">
              <a:off x="9471321" y="3447287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5118" y="5773"/>
                  </a:moveTo>
                  <a:cubicBezTo>
                    <a:pt x="-14626" y="-5931"/>
                    <a:pt x="-13895" y="-6663"/>
                    <a:pt x="-2193" y="2847"/>
                  </a:cubicBezTo>
                  <a:cubicBezTo>
                    <a:pt x="9509" y="12356"/>
                    <a:pt x="13166" y="18208"/>
                    <a:pt x="7315" y="18208"/>
                  </a:cubicBezTo>
                  <a:cubicBezTo>
                    <a:pt x="5852" y="18208"/>
                    <a:pt x="1" y="12356"/>
                    <a:pt x="-5118" y="57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6" name="Google Shape;2176;p60"/>
            <p:cNvSpPr/>
            <p:nvPr/>
          </p:nvSpPr>
          <p:spPr>
            <a:xfrm rot="10800000" flipH="1">
              <a:off x="2570675" y="3456064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880" y="-2607"/>
                  </a:moveTo>
                  <a:cubicBezTo>
                    <a:pt x="3509" y="-4070"/>
                    <a:pt x="12285" y="-4070"/>
                    <a:pt x="17405" y="-2607"/>
                  </a:cubicBezTo>
                  <a:cubicBezTo>
                    <a:pt x="21793" y="-413"/>
                    <a:pt x="18136" y="1050"/>
                    <a:pt x="7897" y="1050"/>
                  </a:cubicBezTo>
                  <a:cubicBezTo>
                    <a:pt x="-2342" y="1050"/>
                    <a:pt x="-5999" y="-413"/>
                    <a:pt x="-880" y="-26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7" name="Google Shape;2177;p60"/>
            <p:cNvSpPr/>
            <p:nvPr/>
          </p:nvSpPr>
          <p:spPr>
            <a:xfrm rot="10800000" flipH="1">
              <a:off x="3653186" y="3457527"/>
              <a:ext cx="90351" cy="3291"/>
            </a:xfrm>
            <a:custGeom>
              <a:avLst/>
              <a:gdLst/>
              <a:ahLst/>
              <a:cxnLst/>
              <a:rect l="l" t="t" r="r" b="b"/>
              <a:pathLst>
                <a:path w="90351" h="3291" extrusionOk="0">
                  <a:moveTo>
                    <a:pt x="4983" y="-2606"/>
                  </a:moveTo>
                  <a:cubicBezTo>
                    <a:pt x="26192" y="-4069"/>
                    <a:pt x="59104" y="-4069"/>
                    <a:pt x="78120" y="-2606"/>
                  </a:cubicBezTo>
                  <a:cubicBezTo>
                    <a:pt x="97136" y="-1143"/>
                    <a:pt x="79583" y="-411"/>
                    <a:pt x="39357" y="-411"/>
                  </a:cubicBezTo>
                  <a:cubicBezTo>
                    <a:pt x="-868" y="-411"/>
                    <a:pt x="-16227" y="-1143"/>
                    <a:pt x="4983" y="-26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8" name="Google Shape;2178;p60"/>
            <p:cNvSpPr/>
            <p:nvPr/>
          </p:nvSpPr>
          <p:spPr>
            <a:xfrm rot="10800000" flipH="1">
              <a:off x="4186003" y="3455189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857" y="-2380"/>
                  </a:moveTo>
                  <a:cubicBezTo>
                    <a:pt x="3263" y="-4574"/>
                    <a:pt x="9845" y="-3843"/>
                    <a:pt x="12040" y="-1648"/>
                  </a:cubicBezTo>
                  <a:cubicBezTo>
                    <a:pt x="14965" y="546"/>
                    <a:pt x="10577" y="2741"/>
                    <a:pt x="2532" y="2009"/>
                  </a:cubicBezTo>
                  <a:cubicBezTo>
                    <a:pt x="-5513" y="2009"/>
                    <a:pt x="-7708" y="-185"/>
                    <a:pt x="-1857" y="-23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9" name="Google Shape;2179;p60"/>
            <p:cNvSpPr/>
            <p:nvPr/>
          </p:nvSpPr>
          <p:spPr>
            <a:xfrm rot="10800000" flipH="1">
              <a:off x="4293196" y="3454601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1254" y="5784"/>
                  </a:moveTo>
                  <a:cubicBezTo>
                    <a:pt x="-8254" y="-5920"/>
                    <a:pt x="-7523" y="-6652"/>
                    <a:pt x="4179" y="2858"/>
                  </a:cubicBezTo>
                  <a:cubicBezTo>
                    <a:pt x="15881" y="12367"/>
                    <a:pt x="19538" y="18219"/>
                    <a:pt x="13687" y="18219"/>
                  </a:cubicBezTo>
                  <a:cubicBezTo>
                    <a:pt x="12224" y="18219"/>
                    <a:pt x="6373" y="12367"/>
                    <a:pt x="1254" y="57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0" name="Google Shape;2180;p60"/>
            <p:cNvSpPr/>
            <p:nvPr/>
          </p:nvSpPr>
          <p:spPr>
            <a:xfrm rot="10800000" flipH="1">
              <a:off x="4508190" y="3454601"/>
              <a:ext cx="52484" cy="41616"/>
            </a:xfrm>
            <a:custGeom>
              <a:avLst/>
              <a:gdLst/>
              <a:ahLst/>
              <a:cxnLst/>
              <a:rect l="l" t="t" r="r" b="b"/>
              <a:pathLst>
                <a:path w="52484" h="41616" extrusionOk="0">
                  <a:moveTo>
                    <a:pt x="7582" y="10873"/>
                  </a:moveTo>
                  <a:cubicBezTo>
                    <a:pt x="-7777" y="-4488"/>
                    <a:pt x="-9971" y="-8145"/>
                    <a:pt x="2462" y="2095"/>
                  </a:cubicBezTo>
                  <a:cubicBezTo>
                    <a:pt x="14164" y="13068"/>
                    <a:pt x="30986" y="24771"/>
                    <a:pt x="39031" y="29160"/>
                  </a:cubicBezTo>
                  <a:cubicBezTo>
                    <a:pt x="47076" y="33549"/>
                    <a:pt x="49270" y="37938"/>
                    <a:pt x="44151" y="37938"/>
                  </a:cubicBezTo>
                  <a:cubicBezTo>
                    <a:pt x="39031" y="37938"/>
                    <a:pt x="22209" y="25503"/>
                    <a:pt x="7582" y="108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1" name="Google Shape;2181;p60"/>
            <p:cNvSpPr/>
            <p:nvPr/>
          </p:nvSpPr>
          <p:spPr>
            <a:xfrm rot="10800000" flipH="1">
              <a:off x="4688670" y="3454601"/>
              <a:ext cx="93949" cy="95092"/>
            </a:xfrm>
            <a:custGeom>
              <a:avLst/>
              <a:gdLst/>
              <a:ahLst/>
              <a:cxnLst/>
              <a:rect l="l" t="t" r="r" b="b"/>
              <a:pathLst>
                <a:path w="93949" h="95092" extrusionOk="0">
                  <a:moveTo>
                    <a:pt x="37490" y="43908"/>
                  </a:moveTo>
                  <a:cubicBezTo>
                    <a:pt x="63088" y="17575"/>
                    <a:pt x="86492" y="-3639"/>
                    <a:pt x="87955" y="-3639"/>
                  </a:cubicBezTo>
                  <a:cubicBezTo>
                    <a:pt x="90149" y="-3639"/>
                    <a:pt x="70402" y="17575"/>
                    <a:pt x="44804" y="43908"/>
                  </a:cubicBezTo>
                  <a:cubicBezTo>
                    <a:pt x="19206" y="70241"/>
                    <a:pt x="-4198" y="91454"/>
                    <a:pt x="-5661" y="91454"/>
                  </a:cubicBezTo>
                  <a:cubicBezTo>
                    <a:pt x="-7855" y="91454"/>
                    <a:pt x="11892" y="70241"/>
                    <a:pt x="37490" y="439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2" name="Google Shape;2182;p60"/>
            <p:cNvSpPr/>
            <p:nvPr/>
          </p:nvSpPr>
          <p:spPr>
            <a:xfrm rot="10800000" flipH="1">
              <a:off x="4931835" y="3454601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1143" y="10942"/>
                  </a:moveTo>
                  <a:cubicBezTo>
                    <a:pt x="3246" y="2895"/>
                    <a:pt x="8365" y="-3688"/>
                    <a:pt x="10559" y="-3688"/>
                  </a:cubicBezTo>
                  <a:cubicBezTo>
                    <a:pt x="12022" y="-3688"/>
                    <a:pt x="10559" y="2895"/>
                    <a:pt x="6171" y="10942"/>
                  </a:cubicBezTo>
                  <a:cubicBezTo>
                    <a:pt x="1783" y="18988"/>
                    <a:pt x="-3337" y="25571"/>
                    <a:pt x="-5531" y="25571"/>
                  </a:cubicBezTo>
                  <a:cubicBezTo>
                    <a:pt x="-6994" y="25571"/>
                    <a:pt x="-5531" y="18988"/>
                    <a:pt x="-1143" y="10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3" name="Google Shape;2183;p60"/>
            <p:cNvSpPr/>
            <p:nvPr/>
          </p:nvSpPr>
          <p:spPr>
            <a:xfrm rot="10800000" flipH="1">
              <a:off x="5605979" y="3451675"/>
              <a:ext cx="49872" cy="46398"/>
            </a:xfrm>
            <a:custGeom>
              <a:avLst/>
              <a:gdLst/>
              <a:ahLst/>
              <a:cxnLst/>
              <a:rect l="l" t="t" r="r" b="b"/>
              <a:pathLst>
                <a:path w="49872" h="46398" extrusionOk="0">
                  <a:moveTo>
                    <a:pt x="16475" y="17848"/>
                  </a:moveTo>
                  <a:cubicBezTo>
                    <a:pt x="29640" y="3950"/>
                    <a:pt x="41341" y="-5559"/>
                    <a:pt x="42804" y="-3365"/>
                  </a:cubicBezTo>
                  <a:cubicBezTo>
                    <a:pt x="44267" y="-1902"/>
                    <a:pt x="34028" y="9071"/>
                    <a:pt x="19400" y="20774"/>
                  </a:cubicBezTo>
                  <a:lnTo>
                    <a:pt x="-6929" y="42719"/>
                  </a:lnTo>
                  <a:lnTo>
                    <a:pt x="16475" y="178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4" name="Google Shape;2184;p60"/>
            <p:cNvSpPr/>
            <p:nvPr/>
          </p:nvSpPr>
          <p:spPr>
            <a:xfrm rot="10800000" flipH="1">
              <a:off x="7739024" y="3456295"/>
              <a:ext cx="35281" cy="32140"/>
            </a:xfrm>
            <a:custGeom>
              <a:avLst/>
              <a:gdLst/>
              <a:ahLst/>
              <a:cxnLst/>
              <a:rect l="l" t="t" r="r" b="b"/>
              <a:pathLst>
                <a:path w="35281" h="32140" extrusionOk="0">
                  <a:moveTo>
                    <a:pt x="3260" y="12596"/>
                  </a:moveTo>
                  <a:cubicBezTo>
                    <a:pt x="13499" y="2355"/>
                    <a:pt x="22276" y="-4960"/>
                    <a:pt x="24470" y="-3497"/>
                  </a:cubicBezTo>
                  <a:cubicBezTo>
                    <a:pt x="29590" y="2355"/>
                    <a:pt x="18619" y="14790"/>
                    <a:pt x="1797" y="23568"/>
                  </a:cubicBezTo>
                  <a:cubicBezTo>
                    <a:pt x="-13561" y="31614"/>
                    <a:pt x="-13561" y="30883"/>
                    <a:pt x="3260" y="125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5" name="Google Shape;2185;p60"/>
            <p:cNvSpPr/>
            <p:nvPr/>
          </p:nvSpPr>
          <p:spPr>
            <a:xfrm rot="10800000" flipH="1">
              <a:off x="9354302" y="3454601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4974" y="5784"/>
                  </a:moveTo>
                  <a:cubicBezTo>
                    <a:pt x="-14482" y="-5920"/>
                    <a:pt x="-13751" y="-6652"/>
                    <a:pt x="-2049" y="2858"/>
                  </a:cubicBezTo>
                  <a:cubicBezTo>
                    <a:pt x="9653" y="12367"/>
                    <a:pt x="13310" y="18219"/>
                    <a:pt x="7459" y="18219"/>
                  </a:cubicBezTo>
                  <a:cubicBezTo>
                    <a:pt x="5996" y="18219"/>
                    <a:pt x="145" y="12367"/>
                    <a:pt x="-4974" y="57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6" name="Google Shape;2186;p60"/>
            <p:cNvSpPr/>
            <p:nvPr/>
          </p:nvSpPr>
          <p:spPr>
            <a:xfrm rot="10800000" flipH="1">
              <a:off x="2127324" y="3463379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530" y="-2596"/>
                  </a:moveTo>
                  <a:cubicBezTo>
                    <a:pt x="7112" y="-4059"/>
                    <a:pt x="18814" y="-4059"/>
                    <a:pt x="26128" y="-2596"/>
                  </a:cubicBezTo>
                  <a:cubicBezTo>
                    <a:pt x="32710" y="-402"/>
                    <a:pt x="26859" y="1061"/>
                    <a:pt x="12963" y="1061"/>
                  </a:cubicBezTo>
                  <a:cubicBezTo>
                    <a:pt x="-933" y="1061"/>
                    <a:pt x="-6784" y="-402"/>
                    <a:pt x="530" y="-25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7" name="Google Shape;2187;p60"/>
            <p:cNvSpPr/>
            <p:nvPr/>
          </p:nvSpPr>
          <p:spPr>
            <a:xfrm rot="10800000" flipH="1">
              <a:off x="2234346" y="3463196"/>
              <a:ext cx="59813" cy="12618"/>
            </a:xfrm>
            <a:custGeom>
              <a:avLst/>
              <a:gdLst/>
              <a:ahLst/>
              <a:cxnLst/>
              <a:rect l="l" t="t" r="r" b="b"/>
              <a:pathLst>
                <a:path w="59813" h="12618" extrusionOk="0">
                  <a:moveTo>
                    <a:pt x="19155" y="2896"/>
                  </a:moveTo>
                  <a:lnTo>
                    <a:pt x="-2786" y="-2956"/>
                  </a:lnTo>
                  <a:lnTo>
                    <a:pt x="24275" y="-3688"/>
                  </a:lnTo>
                  <a:cubicBezTo>
                    <a:pt x="38902" y="-3688"/>
                    <a:pt x="53529" y="-762"/>
                    <a:pt x="55724" y="2896"/>
                  </a:cubicBezTo>
                  <a:cubicBezTo>
                    <a:pt x="60843" y="10942"/>
                    <a:pt x="51335" y="10942"/>
                    <a:pt x="19155" y="28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8" name="Google Shape;2188;p60"/>
            <p:cNvSpPr/>
            <p:nvPr/>
          </p:nvSpPr>
          <p:spPr>
            <a:xfrm rot="10800000" flipH="1">
              <a:off x="2306806" y="3462512"/>
              <a:ext cx="45872" cy="11935"/>
            </a:xfrm>
            <a:custGeom>
              <a:avLst/>
              <a:gdLst/>
              <a:ahLst/>
              <a:cxnLst/>
              <a:rect l="l" t="t" r="r" b="b"/>
              <a:pathLst>
                <a:path w="45872" h="11935" extrusionOk="0">
                  <a:moveTo>
                    <a:pt x="-727" y="796"/>
                  </a:moveTo>
                  <a:cubicBezTo>
                    <a:pt x="5124" y="-5056"/>
                    <a:pt x="13169" y="-5056"/>
                    <a:pt x="28528" y="64"/>
                  </a:cubicBezTo>
                  <a:cubicBezTo>
                    <a:pt x="49007" y="7379"/>
                    <a:pt x="49007" y="7379"/>
                    <a:pt x="20483" y="8111"/>
                  </a:cubicBezTo>
                  <a:cubicBezTo>
                    <a:pt x="-727" y="8842"/>
                    <a:pt x="-6578" y="6648"/>
                    <a:pt x="-727" y="7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9" name="Google Shape;2189;p60"/>
            <p:cNvSpPr/>
            <p:nvPr/>
          </p:nvSpPr>
          <p:spPr>
            <a:xfrm rot="10800000" flipH="1">
              <a:off x="2538542" y="3464550"/>
              <a:ext cx="62824" cy="16683"/>
            </a:xfrm>
            <a:custGeom>
              <a:avLst/>
              <a:gdLst/>
              <a:ahLst/>
              <a:cxnLst/>
              <a:rect l="l" t="t" r="r" b="b"/>
              <a:pathLst>
                <a:path w="62824" h="16683" extrusionOk="0">
                  <a:moveTo>
                    <a:pt x="3476" y="9051"/>
                  </a:moveTo>
                  <a:cubicBezTo>
                    <a:pt x="42238" y="-3384"/>
                    <a:pt x="65642" y="-7041"/>
                    <a:pt x="58329" y="-458"/>
                  </a:cubicBezTo>
                  <a:cubicBezTo>
                    <a:pt x="54672" y="3931"/>
                    <a:pt x="36387" y="9051"/>
                    <a:pt x="18103" y="11246"/>
                  </a:cubicBezTo>
                  <a:cubicBezTo>
                    <a:pt x="-3838" y="14172"/>
                    <a:pt x="-8958" y="13440"/>
                    <a:pt x="3476" y="90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0" name="Google Shape;2190;p60"/>
            <p:cNvSpPr/>
            <p:nvPr/>
          </p:nvSpPr>
          <p:spPr>
            <a:xfrm rot="10800000" flipH="1">
              <a:off x="3071769" y="3461916"/>
              <a:ext cx="14627" cy="14629"/>
            </a:xfrm>
            <a:custGeom>
              <a:avLst/>
              <a:gdLst/>
              <a:ahLst/>
              <a:cxnLst/>
              <a:rect l="l" t="t" r="r" b="b"/>
              <a:pathLst>
                <a:path w="14627" h="14629" extrusionOk="0">
                  <a:moveTo>
                    <a:pt x="-3789" y="3627"/>
                  </a:moveTo>
                  <a:cubicBezTo>
                    <a:pt x="-3789" y="-31"/>
                    <a:pt x="-132" y="-3688"/>
                    <a:pt x="3525" y="-3688"/>
                  </a:cubicBezTo>
                  <a:cubicBezTo>
                    <a:pt x="7913" y="-3688"/>
                    <a:pt x="10838" y="-31"/>
                    <a:pt x="10838" y="3627"/>
                  </a:cubicBezTo>
                  <a:cubicBezTo>
                    <a:pt x="10838" y="8016"/>
                    <a:pt x="7913" y="10942"/>
                    <a:pt x="3525" y="10942"/>
                  </a:cubicBezTo>
                  <a:cubicBezTo>
                    <a:pt x="-132" y="10942"/>
                    <a:pt x="-3789" y="8016"/>
                    <a:pt x="-3789" y="36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1" name="Google Shape;2191;p60"/>
            <p:cNvSpPr/>
            <p:nvPr/>
          </p:nvSpPr>
          <p:spPr>
            <a:xfrm rot="10800000" flipH="1">
              <a:off x="3791061" y="346250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371" y="-2369"/>
                  </a:moveTo>
                  <a:cubicBezTo>
                    <a:pt x="3749" y="-4563"/>
                    <a:pt x="10331" y="-3832"/>
                    <a:pt x="12526" y="-1637"/>
                  </a:cubicBezTo>
                  <a:cubicBezTo>
                    <a:pt x="15451" y="557"/>
                    <a:pt x="11063" y="2752"/>
                    <a:pt x="3018" y="2020"/>
                  </a:cubicBezTo>
                  <a:cubicBezTo>
                    <a:pt x="-5027" y="2020"/>
                    <a:pt x="-7222" y="-174"/>
                    <a:pt x="-1371" y="-23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2" name="Google Shape;2192;p60"/>
            <p:cNvSpPr/>
            <p:nvPr/>
          </p:nvSpPr>
          <p:spPr>
            <a:xfrm rot="10800000" flipH="1">
              <a:off x="4402902" y="346191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1119" y="5795"/>
                  </a:moveTo>
                  <a:cubicBezTo>
                    <a:pt x="-8389" y="-5909"/>
                    <a:pt x="-7658" y="-6641"/>
                    <a:pt x="4044" y="2869"/>
                  </a:cubicBezTo>
                  <a:cubicBezTo>
                    <a:pt x="15746" y="12378"/>
                    <a:pt x="19403" y="18230"/>
                    <a:pt x="13552" y="18230"/>
                  </a:cubicBezTo>
                  <a:cubicBezTo>
                    <a:pt x="12089" y="18230"/>
                    <a:pt x="6238" y="12378"/>
                    <a:pt x="1119" y="57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3" name="Google Shape;2193;p60"/>
            <p:cNvSpPr/>
            <p:nvPr/>
          </p:nvSpPr>
          <p:spPr>
            <a:xfrm rot="10800000" flipH="1">
              <a:off x="4987968" y="3462097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152" y="15304"/>
                  </a:moveTo>
                  <a:cubicBezTo>
                    <a:pt x="-6152" y="13841"/>
                    <a:pt x="-301" y="7989"/>
                    <a:pt x="7013" y="2869"/>
                  </a:cubicBezTo>
                  <a:cubicBezTo>
                    <a:pt x="17984" y="-6641"/>
                    <a:pt x="18715" y="-5909"/>
                    <a:pt x="9207" y="5795"/>
                  </a:cubicBezTo>
                  <a:cubicBezTo>
                    <a:pt x="-301" y="17498"/>
                    <a:pt x="-6152" y="21156"/>
                    <a:pt x="-6152" y="153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4" name="Google Shape;2194;p60"/>
            <p:cNvSpPr/>
            <p:nvPr/>
          </p:nvSpPr>
          <p:spPr>
            <a:xfrm rot="10800000" flipH="1">
              <a:off x="9379868" y="3461916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2333" y="13150"/>
                  </a:moveTo>
                  <a:lnTo>
                    <a:pt x="-11563" y="-3674"/>
                  </a:lnTo>
                  <a:lnTo>
                    <a:pt x="5259" y="10224"/>
                  </a:lnTo>
                  <a:cubicBezTo>
                    <a:pt x="20618" y="23391"/>
                    <a:pt x="25006" y="29243"/>
                    <a:pt x="19155" y="29243"/>
                  </a:cubicBezTo>
                  <a:cubicBezTo>
                    <a:pt x="17692" y="29243"/>
                    <a:pt x="10378" y="21928"/>
                    <a:pt x="2333" y="131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5" name="Google Shape;2195;p60"/>
            <p:cNvSpPr/>
            <p:nvPr/>
          </p:nvSpPr>
          <p:spPr>
            <a:xfrm rot="10800000" flipH="1">
              <a:off x="2168057" y="3472098"/>
              <a:ext cx="60535" cy="11763"/>
            </a:xfrm>
            <a:custGeom>
              <a:avLst/>
              <a:gdLst/>
              <a:ahLst/>
              <a:cxnLst/>
              <a:rect l="l" t="t" r="r" b="b"/>
              <a:pathLst>
                <a:path w="60535" h="11763" extrusionOk="0">
                  <a:moveTo>
                    <a:pt x="-2240" y="3640"/>
                  </a:moveTo>
                  <a:cubicBezTo>
                    <a:pt x="-5165" y="-749"/>
                    <a:pt x="5805" y="-3675"/>
                    <a:pt x="27747" y="-3675"/>
                  </a:cubicBezTo>
                  <a:cubicBezTo>
                    <a:pt x="67241" y="-3675"/>
                    <a:pt x="67972" y="-749"/>
                    <a:pt x="29209" y="6566"/>
                  </a:cubicBezTo>
                  <a:cubicBezTo>
                    <a:pt x="13850" y="9492"/>
                    <a:pt x="686" y="8029"/>
                    <a:pt x="-2240" y="36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6" name="Google Shape;2196;p60"/>
            <p:cNvSpPr/>
            <p:nvPr/>
          </p:nvSpPr>
          <p:spPr>
            <a:xfrm rot="10800000" flipH="1">
              <a:off x="2493984" y="3469963"/>
              <a:ext cx="47229" cy="13260"/>
            </a:xfrm>
            <a:custGeom>
              <a:avLst/>
              <a:gdLst/>
              <a:ahLst/>
              <a:cxnLst/>
              <a:rect l="l" t="t" r="r" b="b"/>
              <a:pathLst>
                <a:path w="47229" h="13260" extrusionOk="0">
                  <a:moveTo>
                    <a:pt x="-3098" y="3001"/>
                  </a:moveTo>
                  <a:cubicBezTo>
                    <a:pt x="-3098" y="-657"/>
                    <a:pt x="9335" y="-4314"/>
                    <a:pt x="24694" y="-3583"/>
                  </a:cubicBezTo>
                  <a:cubicBezTo>
                    <a:pt x="46635" y="-3583"/>
                    <a:pt x="48829" y="-2120"/>
                    <a:pt x="37127" y="3001"/>
                  </a:cubicBezTo>
                  <a:cubicBezTo>
                    <a:pt x="16649" y="11778"/>
                    <a:pt x="-3098" y="11778"/>
                    <a:pt x="-3098" y="30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7" name="Google Shape;2197;p60"/>
            <p:cNvSpPr/>
            <p:nvPr/>
          </p:nvSpPr>
          <p:spPr>
            <a:xfrm rot="10800000" flipH="1">
              <a:off x="4127493" y="3469819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785" y="-2358"/>
                  </a:moveTo>
                  <a:cubicBezTo>
                    <a:pt x="3335" y="-4552"/>
                    <a:pt x="9917" y="-3821"/>
                    <a:pt x="12112" y="-1626"/>
                  </a:cubicBezTo>
                  <a:cubicBezTo>
                    <a:pt x="15037" y="568"/>
                    <a:pt x="10649" y="2763"/>
                    <a:pt x="2604" y="2031"/>
                  </a:cubicBezTo>
                  <a:cubicBezTo>
                    <a:pt x="-5441" y="2031"/>
                    <a:pt x="-7636" y="-163"/>
                    <a:pt x="-1785" y="-23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8" name="Google Shape;2198;p60"/>
            <p:cNvSpPr/>
            <p:nvPr/>
          </p:nvSpPr>
          <p:spPr>
            <a:xfrm rot="10800000" flipH="1">
              <a:off x="4661537" y="3469231"/>
              <a:ext cx="72246" cy="92454"/>
            </a:xfrm>
            <a:custGeom>
              <a:avLst/>
              <a:gdLst/>
              <a:ahLst/>
              <a:cxnLst/>
              <a:rect l="l" t="t" r="r" b="b"/>
              <a:pathLst>
                <a:path w="72246" h="92454" extrusionOk="0">
                  <a:moveTo>
                    <a:pt x="24444" y="44947"/>
                  </a:moveTo>
                  <a:cubicBezTo>
                    <a:pt x="42729" y="21539"/>
                    <a:pt x="61013" y="-405"/>
                    <a:pt x="65401" y="-3331"/>
                  </a:cubicBezTo>
                  <a:cubicBezTo>
                    <a:pt x="70521" y="-6257"/>
                    <a:pt x="56625" y="13493"/>
                    <a:pt x="35415" y="40558"/>
                  </a:cubicBezTo>
                  <a:cubicBezTo>
                    <a:pt x="14936" y="66891"/>
                    <a:pt x="-4079" y="88836"/>
                    <a:pt x="-5542" y="88836"/>
                  </a:cubicBezTo>
                  <a:cubicBezTo>
                    <a:pt x="-7736" y="88836"/>
                    <a:pt x="5429" y="69086"/>
                    <a:pt x="24444" y="449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9" name="Google Shape;2199;p60"/>
            <p:cNvSpPr/>
            <p:nvPr/>
          </p:nvSpPr>
          <p:spPr>
            <a:xfrm rot="10800000" flipH="1">
              <a:off x="9431064" y="3469231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2270" y="13161"/>
                  </a:moveTo>
                  <a:lnTo>
                    <a:pt x="-11626" y="-3663"/>
                  </a:lnTo>
                  <a:lnTo>
                    <a:pt x="5196" y="10235"/>
                  </a:lnTo>
                  <a:cubicBezTo>
                    <a:pt x="20555" y="23402"/>
                    <a:pt x="24943" y="29254"/>
                    <a:pt x="19092" y="29254"/>
                  </a:cubicBezTo>
                  <a:cubicBezTo>
                    <a:pt x="17629" y="29254"/>
                    <a:pt x="10315" y="21939"/>
                    <a:pt x="2270" y="131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0" name="Google Shape;2200;p60"/>
            <p:cNvSpPr/>
            <p:nvPr/>
          </p:nvSpPr>
          <p:spPr>
            <a:xfrm rot="10800000" flipH="1">
              <a:off x="2350740" y="3477277"/>
              <a:ext cx="58249" cy="13260"/>
            </a:xfrm>
            <a:custGeom>
              <a:avLst/>
              <a:gdLst/>
              <a:ahLst/>
              <a:cxnLst/>
              <a:rect l="l" t="t" r="r" b="b"/>
              <a:pathLst>
                <a:path w="58249" h="13260" extrusionOk="0">
                  <a:moveTo>
                    <a:pt x="-2303" y="3012"/>
                  </a:moveTo>
                  <a:cubicBezTo>
                    <a:pt x="-108" y="-646"/>
                    <a:pt x="15982" y="-4303"/>
                    <a:pt x="32803" y="-3572"/>
                  </a:cubicBezTo>
                  <a:cubicBezTo>
                    <a:pt x="56939" y="-3572"/>
                    <a:pt x="60596" y="-2109"/>
                    <a:pt x="48894" y="3012"/>
                  </a:cubicBezTo>
                  <a:cubicBezTo>
                    <a:pt x="28415" y="11789"/>
                    <a:pt x="-8154" y="11789"/>
                    <a:pt x="-2303" y="30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1" name="Google Shape;2201;p60"/>
            <p:cNvSpPr/>
            <p:nvPr/>
          </p:nvSpPr>
          <p:spPr>
            <a:xfrm rot="10800000" flipH="1">
              <a:off x="2423657" y="3477277"/>
              <a:ext cx="59345" cy="13303"/>
            </a:xfrm>
            <a:custGeom>
              <a:avLst/>
              <a:gdLst/>
              <a:ahLst/>
              <a:cxnLst/>
              <a:rect l="l" t="t" r="r" b="b"/>
              <a:pathLst>
                <a:path w="59345" h="13303" extrusionOk="0">
                  <a:moveTo>
                    <a:pt x="1485" y="3055"/>
                  </a:moveTo>
                  <a:cubicBezTo>
                    <a:pt x="-6560" y="-2066"/>
                    <a:pt x="-4366" y="-4260"/>
                    <a:pt x="12455" y="-3529"/>
                  </a:cubicBezTo>
                  <a:cubicBezTo>
                    <a:pt x="24889" y="-3529"/>
                    <a:pt x="40979" y="-603"/>
                    <a:pt x="49024" y="3055"/>
                  </a:cubicBezTo>
                  <a:cubicBezTo>
                    <a:pt x="60726" y="8175"/>
                    <a:pt x="59263" y="9638"/>
                    <a:pt x="38053" y="9638"/>
                  </a:cubicBezTo>
                  <a:cubicBezTo>
                    <a:pt x="24157" y="9638"/>
                    <a:pt x="7336" y="6712"/>
                    <a:pt x="1485" y="30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2" name="Google Shape;2202;p60"/>
            <p:cNvSpPr/>
            <p:nvPr/>
          </p:nvSpPr>
          <p:spPr>
            <a:xfrm rot="10800000" flipH="1">
              <a:off x="4265668" y="3477277"/>
              <a:ext cx="19373" cy="13898"/>
            </a:xfrm>
            <a:custGeom>
              <a:avLst/>
              <a:gdLst/>
              <a:ahLst/>
              <a:cxnLst/>
              <a:rect l="l" t="t" r="r" b="b"/>
              <a:pathLst>
                <a:path w="19373" h="13898" extrusionOk="0">
                  <a:moveTo>
                    <a:pt x="293" y="3649"/>
                  </a:moveTo>
                  <a:cubicBezTo>
                    <a:pt x="-6290" y="-740"/>
                    <a:pt x="-7021" y="-3665"/>
                    <a:pt x="-1901" y="-3665"/>
                  </a:cubicBezTo>
                  <a:cubicBezTo>
                    <a:pt x="2487" y="-3665"/>
                    <a:pt x="9069" y="-8"/>
                    <a:pt x="11263" y="3649"/>
                  </a:cubicBezTo>
                  <a:cubicBezTo>
                    <a:pt x="17114" y="12427"/>
                    <a:pt x="14189" y="12427"/>
                    <a:pt x="293" y="36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3" name="Google Shape;2203;p60"/>
            <p:cNvSpPr/>
            <p:nvPr/>
          </p:nvSpPr>
          <p:spPr>
            <a:xfrm rot="10800000" flipH="1">
              <a:off x="4629595" y="3476500"/>
              <a:ext cx="47539" cy="47592"/>
            </a:xfrm>
            <a:custGeom>
              <a:avLst/>
              <a:gdLst/>
              <a:ahLst/>
              <a:cxnLst/>
              <a:rect l="l" t="t" r="r" b="b"/>
              <a:pathLst>
                <a:path w="47539" h="47592" extrusionOk="0">
                  <a:moveTo>
                    <a:pt x="-5726" y="41711"/>
                  </a:moveTo>
                  <a:cubicBezTo>
                    <a:pt x="-5726" y="40248"/>
                    <a:pt x="5244" y="30007"/>
                    <a:pt x="18409" y="17572"/>
                  </a:cubicBezTo>
                  <a:lnTo>
                    <a:pt x="41813" y="-3641"/>
                  </a:lnTo>
                  <a:lnTo>
                    <a:pt x="20603" y="20498"/>
                  </a:lnTo>
                  <a:cubicBezTo>
                    <a:pt x="125" y="42442"/>
                    <a:pt x="-5726" y="47563"/>
                    <a:pt x="-5726" y="417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4" name="Google Shape;2204;p60"/>
            <p:cNvSpPr/>
            <p:nvPr/>
          </p:nvSpPr>
          <p:spPr>
            <a:xfrm rot="10800000" flipH="1">
              <a:off x="5104988" y="3476500"/>
              <a:ext cx="47539" cy="47592"/>
            </a:xfrm>
            <a:custGeom>
              <a:avLst/>
              <a:gdLst/>
              <a:ahLst/>
              <a:cxnLst/>
              <a:rect l="l" t="t" r="r" b="b"/>
              <a:pathLst>
                <a:path w="47539" h="47592" extrusionOk="0">
                  <a:moveTo>
                    <a:pt x="-6311" y="41711"/>
                  </a:moveTo>
                  <a:cubicBezTo>
                    <a:pt x="-6311" y="40248"/>
                    <a:pt x="4659" y="30007"/>
                    <a:pt x="17824" y="17572"/>
                  </a:cubicBezTo>
                  <a:lnTo>
                    <a:pt x="41228" y="-3641"/>
                  </a:lnTo>
                  <a:lnTo>
                    <a:pt x="20018" y="20498"/>
                  </a:lnTo>
                  <a:cubicBezTo>
                    <a:pt x="-460" y="42442"/>
                    <a:pt x="-6311" y="47563"/>
                    <a:pt x="-6311" y="417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5" name="Google Shape;2205;p60"/>
            <p:cNvSpPr/>
            <p:nvPr/>
          </p:nvSpPr>
          <p:spPr>
            <a:xfrm rot="10800000" flipH="1">
              <a:off x="9325047" y="347654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4938" y="5817"/>
                  </a:moveTo>
                  <a:cubicBezTo>
                    <a:pt x="-14446" y="-5887"/>
                    <a:pt x="-13715" y="-6619"/>
                    <a:pt x="-2013" y="2891"/>
                  </a:cubicBezTo>
                  <a:cubicBezTo>
                    <a:pt x="9689" y="12400"/>
                    <a:pt x="13346" y="18252"/>
                    <a:pt x="7495" y="18252"/>
                  </a:cubicBezTo>
                  <a:cubicBezTo>
                    <a:pt x="6032" y="18252"/>
                    <a:pt x="181" y="12400"/>
                    <a:pt x="-4938" y="58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6" name="Google Shape;2206;p60"/>
            <p:cNvSpPr/>
            <p:nvPr/>
          </p:nvSpPr>
          <p:spPr>
            <a:xfrm rot="10800000" flipH="1">
              <a:off x="3943781" y="3486055"/>
              <a:ext cx="40786" cy="4023"/>
            </a:xfrm>
            <a:custGeom>
              <a:avLst/>
              <a:gdLst/>
              <a:ahLst/>
              <a:cxnLst/>
              <a:rect l="l" t="t" r="r" b="b"/>
              <a:pathLst>
                <a:path w="40786" h="4023" extrusionOk="0">
                  <a:moveTo>
                    <a:pt x="-705" y="-2562"/>
                  </a:moveTo>
                  <a:cubicBezTo>
                    <a:pt x="8072" y="-4025"/>
                    <a:pt x="22699" y="-4025"/>
                    <a:pt x="32207" y="-2562"/>
                  </a:cubicBezTo>
                  <a:cubicBezTo>
                    <a:pt x="40984" y="-1099"/>
                    <a:pt x="33670" y="363"/>
                    <a:pt x="15385" y="363"/>
                  </a:cubicBezTo>
                  <a:cubicBezTo>
                    <a:pt x="-2899" y="363"/>
                    <a:pt x="-10213" y="-1099"/>
                    <a:pt x="-705" y="-25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7" name="Google Shape;2207;p60"/>
            <p:cNvSpPr/>
            <p:nvPr/>
          </p:nvSpPr>
          <p:spPr>
            <a:xfrm rot="10800000" flipH="1">
              <a:off x="3787542" y="3492639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1513" y="-2552"/>
                  </a:moveTo>
                  <a:cubicBezTo>
                    <a:pt x="5069" y="-4015"/>
                    <a:pt x="16771" y="-4015"/>
                    <a:pt x="24085" y="-2552"/>
                  </a:cubicBezTo>
                  <a:cubicBezTo>
                    <a:pt x="30667" y="-358"/>
                    <a:pt x="24816" y="1105"/>
                    <a:pt x="10920" y="1105"/>
                  </a:cubicBezTo>
                  <a:cubicBezTo>
                    <a:pt x="-2976" y="1105"/>
                    <a:pt x="-8827" y="-358"/>
                    <a:pt x="-1513" y="-255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8" name="Google Shape;2208;p60"/>
            <p:cNvSpPr/>
            <p:nvPr/>
          </p:nvSpPr>
          <p:spPr>
            <a:xfrm rot="10800000" flipH="1">
              <a:off x="4380960" y="349117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1146" y="5839"/>
                  </a:moveTo>
                  <a:cubicBezTo>
                    <a:pt x="-8362" y="-5865"/>
                    <a:pt x="-7631" y="-6597"/>
                    <a:pt x="4071" y="2913"/>
                  </a:cubicBezTo>
                  <a:cubicBezTo>
                    <a:pt x="15773" y="12422"/>
                    <a:pt x="19430" y="18274"/>
                    <a:pt x="13579" y="18274"/>
                  </a:cubicBezTo>
                  <a:cubicBezTo>
                    <a:pt x="12116" y="18274"/>
                    <a:pt x="6265" y="12422"/>
                    <a:pt x="1146" y="58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9" name="Google Shape;2209;p60"/>
            <p:cNvSpPr/>
            <p:nvPr/>
          </p:nvSpPr>
          <p:spPr>
            <a:xfrm rot="10800000" flipH="1">
              <a:off x="5021172" y="3502846"/>
              <a:ext cx="45701" cy="68792"/>
            </a:xfrm>
            <a:custGeom>
              <a:avLst/>
              <a:gdLst/>
              <a:ahLst/>
              <a:cxnLst/>
              <a:rect l="l" t="t" r="r" b="b"/>
              <a:pathLst>
                <a:path w="45701" h="68792" extrusionOk="0">
                  <a:moveTo>
                    <a:pt x="8860" y="38840"/>
                  </a:moveTo>
                  <a:cubicBezTo>
                    <a:pt x="23488" y="15433"/>
                    <a:pt x="37384" y="-3586"/>
                    <a:pt x="38846" y="-3586"/>
                  </a:cubicBezTo>
                  <a:cubicBezTo>
                    <a:pt x="43966" y="-3586"/>
                    <a:pt x="17637" y="38840"/>
                    <a:pt x="-1379" y="60785"/>
                  </a:cubicBezTo>
                  <a:cubicBezTo>
                    <a:pt x="-10887" y="71757"/>
                    <a:pt x="-5767" y="61516"/>
                    <a:pt x="8860" y="388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0" name="Google Shape;2210;p60"/>
            <p:cNvSpPr/>
            <p:nvPr/>
          </p:nvSpPr>
          <p:spPr>
            <a:xfrm rot="10800000" flipH="1">
              <a:off x="5734701" y="3491907"/>
              <a:ext cx="108336" cy="77252"/>
            </a:xfrm>
            <a:custGeom>
              <a:avLst/>
              <a:gdLst/>
              <a:ahLst/>
              <a:cxnLst/>
              <a:rect l="l" t="t" r="r" b="b"/>
              <a:pathLst>
                <a:path w="108336" h="77252" extrusionOk="0">
                  <a:moveTo>
                    <a:pt x="75522" y="64879"/>
                  </a:moveTo>
                  <a:cubicBezTo>
                    <a:pt x="74059" y="59759"/>
                    <a:pt x="65282" y="55370"/>
                    <a:pt x="57969" y="54638"/>
                  </a:cubicBezTo>
                  <a:cubicBezTo>
                    <a:pt x="48461" y="53907"/>
                    <a:pt x="44804" y="56101"/>
                    <a:pt x="47729" y="61953"/>
                  </a:cubicBezTo>
                  <a:cubicBezTo>
                    <a:pt x="50655" y="67074"/>
                    <a:pt x="39684" y="56101"/>
                    <a:pt x="22863" y="37814"/>
                  </a:cubicBezTo>
                  <a:cubicBezTo>
                    <a:pt x="6041" y="19527"/>
                    <a:pt x="-7124" y="1971"/>
                    <a:pt x="-7124" y="-2417"/>
                  </a:cubicBezTo>
                  <a:cubicBezTo>
                    <a:pt x="-7124" y="-6075"/>
                    <a:pt x="190" y="-954"/>
                    <a:pt x="9698" y="9286"/>
                  </a:cubicBezTo>
                  <a:cubicBezTo>
                    <a:pt x="27982" y="30499"/>
                    <a:pt x="65282" y="56833"/>
                    <a:pt x="65282" y="48786"/>
                  </a:cubicBezTo>
                  <a:cubicBezTo>
                    <a:pt x="65282" y="46592"/>
                    <a:pt x="61626" y="37083"/>
                    <a:pt x="57237" y="29036"/>
                  </a:cubicBezTo>
                  <a:cubicBezTo>
                    <a:pt x="52849" y="20990"/>
                    <a:pt x="52118" y="15870"/>
                    <a:pt x="56506" y="18796"/>
                  </a:cubicBezTo>
                  <a:cubicBezTo>
                    <a:pt x="60163" y="20990"/>
                    <a:pt x="67477" y="32694"/>
                    <a:pt x="72596" y="44398"/>
                  </a:cubicBezTo>
                  <a:cubicBezTo>
                    <a:pt x="76984" y="56833"/>
                    <a:pt x="86492" y="67805"/>
                    <a:pt x="93075" y="69268"/>
                  </a:cubicBezTo>
                  <a:cubicBezTo>
                    <a:pt x="104045" y="72194"/>
                    <a:pt x="104045" y="72925"/>
                    <a:pt x="92343" y="73657"/>
                  </a:cubicBezTo>
                  <a:cubicBezTo>
                    <a:pt x="85030" y="73657"/>
                    <a:pt x="77716" y="69999"/>
                    <a:pt x="75522" y="648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1" name="Google Shape;2211;p60"/>
            <p:cNvSpPr/>
            <p:nvPr/>
          </p:nvSpPr>
          <p:spPr>
            <a:xfrm rot="10800000" flipH="1">
              <a:off x="9187717" y="3491176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5672" y="3671"/>
                  </a:moveTo>
                  <a:cubicBezTo>
                    <a:pt x="-11523" y="13"/>
                    <a:pt x="-12985" y="-3644"/>
                    <a:pt x="-9329" y="-3644"/>
                  </a:cubicBezTo>
                  <a:cubicBezTo>
                    <a:pt x="-4940" y="-3644"/>
                    <a:pt x="3105" y="13"/>
                    <a:pt x="8956" y="3671"/>
                  </a:cubicBezTo>
                  <a:cubicBezTo>
                    <a:pt x="14807" y="7328"/>
                    <a:pt x="17001" y="10986"/>
                    <a:pt x="12613" y="10986"/>
                  </a:cubicBezTo>
                  <a:cubicBezTo>
                    <a:pt x="8956" y="10986"/>
                    <a:pt x="179" y="7328"/>
                    <a:pt x="-5672" y="36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2" name="Google Shape;2212;p60"/>
            <p:cNvSpPr/>
            <p:nvPr/>
          </p:nvSpPr>
          <p:spPr>
            <a:xfrm rot="10800000" flipH="1">
              <a:off x="9343299" y="3491176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2378" y="13194"/>
                  </a:moveTo>
                  <a:lnTo>
                    <a:pt x="-11518" y="-3630"/>
                  </a:lnTo>
                  <a:lnTo>
                    <a:pt x="5304" y="10268"/>
                  </a:lnTo>
                  <a:cubicBezTo>
                    <a:pt x="20663" y="23435"/>
                    <a:pt x="25051" y="29287"/>
                    <a:pt x="19200" y="29287"/>
                  </a:cubicBezTo>
                  <a:cubicBezTo>
                    <a:pt x="17737" y="29287"/>
                    <a:pt x="10423" y="21972"/>
                    <a:pt x="2378" y="13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3" name="Google Shape;2213;p60"/>
            <p:cNvSpPr/>
            <p:nvPr/>
          </p:nvSpPr>
          <p:spPr>
            <a:xfrm rot="10800000" flipH="1">
              <a:off x="3721719" y="3499953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1432" y="-2541"/>
                  </a:moveTo>
                  <a:cubicBezTo>
                    <a:pt x="5150" y="-4004"/>
                    <a:pt x="16852" y="-4004"/>
                    <a:pt x="24166" y="-2541"/>
                  </a:cubicBezTo>
                  <a:cubicBezTo>
                    <a:pt x="30748" y="-347"/>
                    <a:pt x="24897" y="1116"/>
                    <a:pt x="11001" y="1116"/>
                  </a:cubicBezTo>
                  <a:cubicBezTo>
                    <a:pt x="-2895" y="1116"/>
                    <a:pt x="-8746" y="-347"/>
                    <a:pt x="-1432" y="-25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4" name="Google Shape;2214;p60"/>
            <p:cNvSpPr/>
            <p:nvPr/>
          </p:nvSpPr>
          <p:spPr>
            <a:xfrm rot="10800000" flipH="1">
              <a:off x="3849571" y="349907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443" y="-2314"/>
                  </a:moveTo>
                  <a:cubicBezTo>
                    <a:pt x="3677" y="-4508"/>
                    <a:pt x="10259" y="-3777"/>
                    <a:pt x="12454" y="-1582"/>
                  </a:cubicBezTo>
                  <a:cubicBezTo>
                    <a:pt x="15379" y="612"/>
                    <a:pt x="10991" y="2807"/>
                    <a:pt x="2946" y="2075"/>
                  </a:cubicBezTo>
                  <a:cubicBezTo>
                    <a:pt x="-5099" y="2075"/>
                    <a:pt x="-7294" y="-119"/>
                    <a:pt x="-1443" y="-23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5" name="Google Shape;2215;p60"/>
            <p:cNvSpPr/>
            <p:nvPr/>
          </p:nvSpPr>
          <p:spPr>
            <a:xfrm rot="10800000" flipH="1">
              <a:off x="4790497" y="3500868"/>
              <a:ext cx="29254" cy="17189"/>
            </a:xfrm>
            <a:custGeom>
              <a:avLst/>
              <a:gdLst/>
              <a:ahLst/>
              <a:cxnLst/>
              <a:rect l="l" t="t" r="r" b="b"/>
              <a:pathLst>
                <a:path w="29254" h="17189" extrusionOk="0">
                  <a:moveTo>
                    <a:pt x="-5913" y="13014"/>
                  </a:moveTo>
                  <a:cubicBezTo>
                    <a:pt x="-5913" y="10819"/>
                    <a:pt x="669" y="5699"/>
                    <a:pt x="8714" y="1310"/>
                  </a:cubicBezTo>
                  <a:cubicBezTo>
                    <a:pt x="16760" y="-3079"/>
                    <a:pt x="23342" y="-4542"/>
                    <a:pt x="23342" y="-3079"/>
                  </a:cubicBezTo>
                  <a:cubicBezTo>
                    <a:pt x="23342" y="-884"/>
                    <a:pt x="16760" y="4236"/>
                    <a:pt x="8714" y="8625"/>
                  </a:cubicBezTo>
                  <a:cubicBezTo>
                    <a:pt x="669" y="13014"/>
                    <a:pt x="-5913" y="14477"/>
                    <a:pt x="-5913" y="130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6" name="Google Shape;2216;p60"/>
            <p:cNvSpPr/>
            <p:nvPr/>
          </p:nvSpPr>
          <p:spPr>
            <a:xfrm rot="10800000" flipH="1">
              <a:off x="5874141" y="3498490"/>
              <a:ext cx="34213" cy="50655"/>
            </a:xfrm>
            <a:custGeom>
              <a:avLst/>
              <a:gdLst/>
              <a:ahLst/>
              <a:cxnLst/>
              <a:rect l="l" t="t" r="r" b="b"/>
              <a:pathLst>
                <a:path w="34213" h="50655" extrusionOk="0">
                  <a:moveTo>
                    <a:pt x="12750" y="33883"/>
                  </a:moveTo>
                  <a:cubicBezTo>
                    <a:pt x="6899" y="26568"/>
                    <a:pt x="-1147" y="14133"/>
                    <a:pt x="-4072" y="6818"/>
                  </a:cubicBezTo>
                  <a:cubicBezTo>
                    <a:pt x="-9192" y="-7080"/>
                    <a:pt x="-9192" y="-7080"/>
                    <a:pt x="3973" y="6818"/>
                  </a:cubicBezTo>
                  <a:cubicBezTo>
                    <a:pt x="16406" y="19253"/>
                    <a:pt x="31034" y="47049"/>
                    <a:pt x="25914" y="47049"/>
                  </a:cubicBezTo>
                  <a:cubicBezTo>
                    <a:pt x="25183" y="47049"/>
                    <a:pt x="19332" y="41197"/>
                    <a:pt x="12750" y="338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7" name="Google Shape;2217;p60"/>
            <p:cNvSpPr/>
            <p:nvPr/>
          </p:nvSpPr>
          <p:spPr>
            <a:xfrm rot="10800000" flipH="1">
              <a:off x="9261122" y="3499502"/>
              <a:ext cx="56101" cy="40305"/>
            </a:xfrm>
            <a:custGeom>
              <a:avLst/>
              <a:gdLst/>
              <a:ahLst/>
              <a:cxnLst/>
              <a:rect l="l" t="t" r="r" b="b"/>
              <a:pathLst>
                <a:path w="56101" h="40305" extrusionOk="0">
                  <a:moveTo>
                    <a:pt x="17356" y="20149"/>
                  </a:moveTo>
                  <a:cubicBezTo>
                    <a:pt x="-16287" y="-3990"/>
                    <a:pt x="-21407" y="-11305"/>
                    <a:pt x="7117" y="5519"/>
                  </a:cubicBezTo>
                  <a:cubicBezTo>
                    <a:pt x="21013" y="12834"/>
                    <a:pt x="34909" y="23806"/>
                    <a:pt x="39297" y="28927"/>
                  </a:cubicBezTo>
                  <a:cubicBezTo>
                    <a:pt x="50268" y="41362"/>
                    <a:pt x="45148" y="39168"/>
                    <a:pt x="17356" y="201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8" name="Google Shape;2218;p60"/>
            <p:cNvSpPr/>
            <p:nvPr/>
          </p:nvSpPr>
          <p:spPr>
            <a:xfrm rot="10800000" flipH="1">
              <a:off x="9394495" y="3498490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2315" y="13205"/>
                  </a:moveTo>
                  <a:lnTo>
                    <a:pt x="-11581" y="-3619"/>
                  </a:lnTo>
                  <a:lnTo>
                    <a:pt x="5241" y="10279"/>
                  </a:lnTo>
                  <a:cubicBezTo>
                    <a:pt x="20600" y="23446"/>
                    <a:pt x="24988" y="29298"/>
                    <a:pt x="19137" y="29298"/>
                  </a:cubicBezTo>
                  <a:cubicBezTo>
                    <a:pt x="17674" y="29298"/>
                    <a:pt x="10360" y="21983"/>
                    <a:pt x="2315" y="132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9" name="Google Shape;2219;p60"/>
            <p:cNvSpPr/>
            <p:nvPr/>
          </p:nvSpPr>
          <p:spPr>
            <a:xfrm rot="10800000" flipH="1">
              <a:off x="3885257" y="3505805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853" y="3693"/>
                  </a:moveTo>
                  <a:cubicBezTo>
                    <a:pt x="6704" y="35"/>
                    <a:pt x="15481" y="-3622"/>
                    <a:pt x="19138" y="-3622"/>
                  </a:cubicBezTo>
                  <a:cubicBezTo>
                    <a:pt x="23526" y="-3622"/>
                    <a:pt x="21332" y="35"/>
                    <a:pt x="15481" y="3693"/>
                  </a:cubicBezTo>
                  <a:cubicBezTo>
                    <a:pt x="9630" y="7350"/>
                    <a:pt x="1585" y="11008"/>
                    <a:pt x="-2804" y="11008"/>
                  </a:cubicBezTo>
                  <a:cubicBezTo>
                    <a:pt x="-6460" y="11008"/>
                    <a:pt x="-4998" y="7350"/>
                    <a:pt x="853" y="36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0" name="Google Shape;2220;p60"/>
            <p:cNvSpPr/>
            <p:nvPr/>
          </p:nvSpPr>
          <p:spPr>
            <a:xfrm rot="10800000" flipH="1">
              <a:off x="4193316" y="350639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866" y="-2303"/>
                  </a:moveTo>
                  <a:cubicBezTo>
                    <a:pt x="3254" y="-4497"/>
                    <a:pt x="9836" y="-3766"/>
                    <a:pt x="12031" y="-1571"/>
                  </a:cubicBezTo>
                  <a:cubicBezTo>
                    <a:pt x="14956" y="623"/>
                    <a:pt x="10568" y="2818"/>
                    <a:pt x="2523" y="2086"/>
                  </a:cubicBezTo>
                  <a:cubicBezTo>
                    <a:pt x="-5522" y="2086"/>
                    <a:pt x="-7717" y="-108"/>
                    <a:pt x="-1866" y="-23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1" name="Google Shape;2221;p60"/>
            <p:cNvSpPr/>
            <p:nvPr/>
          </p:nvSpPr>
          <p:spPr>
            <a:xfrm rot="10800000" flipH="1">
              <a:off x="5485890" y="3507090"/>
              <a:ext cx="5856" cy="18113"/>
            </a:xfrm>
            <a:custGeom>
              <a:avLst/>
              <a:gdLst/>
              <a:ahLst/>
              <a:cxnLst/>
              <a:rect l="l" t="t" r="r" b="b"/>
              <a:pathLst>
                <a:path w="5856" h="18113" extrusionOk="0">
                  <a:moveTo>
                    <a:pt x="-6611" y="4078"/>
                  </a:moveTo>
                  <a:cubicBezTo>
                    <a:pt x="-6611" y="-3969"/>
                    <a:pt x="-4417" y="-6163"/>
                    <a:pt x="-2223" y="-311"/>
                  </a:cubicBezTo>
                  <a:cubicBezTo>
                    <a:pt x="-29" y="4809"/>
                    <a:pt x="-760" y="11392"/>
                    <a:pt x="-2954" y="13587"/>
                  </a:cubicBezTo>
                  <a:cubicBezTo>
                    <a:pt x="-5148" y="16513"/>
                    <a:pt x="-7342" y="12124"/>
                    <a:pt x="-6611" y="40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2" name="Google Shape;2222;p60"/>
            <p:cNvSpPr/>
            <p:nvPr/>
          </p:nvSpPr>
          <p:spPr>
            <a:xfrm rot="10800000" flipH="1">
              <a:off x="5679791" y="3505780"/>
              <a:ext cx="69043" cy="53051"/>
            </a:xfrm>
            <a:custGeom>
              <a:avLst/>
              <a:gdLst/>
              <a:ahLst/>
              <a:cxnLst/>
              <a:rect l="l" t="t" r="r" b="b"/>
              <a:pathLst>
                <a:path w="69043" h="53051" extrusionOk="0">
                  <a:moveTo>
                    <a:pt x="28863" y="26758"/>
                  </a:moveTo>
                  <a:cubicBezTo>
                    <a:pt x="-14289" y="-6159"/>
                    <a:pt x="-20140" y="-14937"/>
                    <a:pt x="20086" y="13591"/>
                  </a:cubicBezTo>
                  <a:cubicBezTo>
                    <a:pt x="50804" y="34804"/>
                    <a:pt x="67625" y="50165"/>
                    <a:pt x="60312" y="49434"/>
                  </a:cubicBezTo>
                  <a:cubicBezTo>
                    <a:pt x="58849" y="49434"/>
                    <a:pt x="44953" y="39193"/>
                    <a:pt x="28863" y="267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3" name="Google Shape;2223;p60"/>
            <p:cNvSpPr/>
            <p:nvPr/>
          </p:nvSpPr>
          <p:spPr>
            <a:xfrm rot="10800000" flipH="1">
              <a:off x="4114783" y="3515315"/>
              <a:ext cx="49845" cy="4023"/>
            </a:xfrm>
            <a:custGeom>
              <a:avLst/>
              <a:gdLst/>
              <a:ahLst/>
              <a:cxnLst/>
              <a:rect l="l" t="t" r="r" b="b"/>
              <a:pathLst>
                <a:path w="49845" h="4023" extrusionOk="0">
                  <a:moveTo>
                    <a:pt x="-50" y="-2518"/>
                  </a:moveTo>
                  <a:cubicBezTo>
                    <a:pt x="10921" y="-3981"/>
                    <a:pt x="28474" y="-3981"/>
                    <a:pt x="40176" y="-2518"/>
                  </a:cubicBezTo>
                  <a:cubicBezTo>
                    <a:pt x="51146" y="-1055"/>
                    <a:pt x="41638" y="407"/>
                    <a:pt x="19697" y="407"/>
                  </a:cubicBezTo>
                  <a:cubicBezTo>
                    <a:pt x="-2244" y="407"/>
                    <a:pt x="-11752" y="-1055"/>
                    <a:pt x="-50" y="-25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4" name="Google Shape;2224;p60"/>
            <p:cNvSpPr/>
            <p:nvPr/>
          </p:nvSpPr>
          <p:spPr>
            <a:xfrm rot="10800000" flipH="1">
              <a:off x="4544759" y="3513120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4876" y="511"/>
                  </a:moveTo>
                  <a:cubicBezTo>
                    <a:pt x="-7070" y="-3878"/>
                    <a:pt x="-4144" y="-4610"/>
                    <a:pt x="1707" y="-2415"/>
                  </a:cubicBezTo>
                  <a:cubicBezTo>
                    <a:pt x="14871" y="2705"/>
                    <a:pt x="17065" y="7826"/>
                    <a:pt x="6826" y="7826"/>
                  </a:cubicBezTo>
                  <a:cubicBezTo>
                    <a:pt x="2438" y="7826"/>
                    <a:pt x="-2682" y="4900"/>
                    <a:pt x="-4876" y="5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5" name="Google Shape;2225;p60"/>
            <p:cNvSpPr/>
            <p:nvPr/>
          </p:nvSpPr>
          <p:spPr>
            <a:xfrm rot="10800000" flipH="1">
              <a:off x="4598600" y="3512274"/>
              <a:ext cx="37454" cy="20529"/>
            </a:xfrm>
            <a:custGeom>
              <a:avLst/>
              <a:gdLst/>
              <a:ahLst/>
              <a:cxnLst/>
              <a:rect l="l" t="t" r="r" b="b"/>
              <a:pathLst>
                <a:path w="37454" h="20529" extrusionOk="0">
                  <a:moveTo>
                    <a:pt x="-3210" y="13150"/>
                  </a:moveTo>
                  <a:cubicBezTo>
                    <a:pt x="-1747" y="11687"/>
                    <a:pt x="7761" y="6566"/>
                    <a:pt x="18000" y="2177"/>
                  </a:cubicBezTo>
                  <a:cubicBezTo>
                    <a:pt x="35553" y="-5869"/>
                    <a:pt x="35553" y="-5869"/>
                    <a:pt x="22388" y="4372"/>
                  </a:cubicBezTo>
                  <a:cubicBezTo>
                    <a:pt x="10686" y="13881"/>
                    <a:pt x="-13449" y="21927"/>
                    <a:pt x="-3210" y="131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6" name="Google Shape;2226;p60"/>
            <p:cNvSpPr/>
            <p:nvPr/>
          </p:nvSpPr>
          <p:spPr>
            <a:xfrm rot="10800000" flipH="1">
              <a:off x="5913053" y="3514583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4993" y="-2519"/>
                  </a:moveTo>
                  <a:cubicBezTo>
                    <a:pt x="-604" y="-3982"/>
                    <a:pt x="8172" y="-3982"/>
                    <a:pt x="13292" y="-2519"/>
                  </a:cubicBezTo>
                  <a:cubicBezTo>
                    <a:pt x="17680" y="-325"/>
                    <a:pt x="14023" y="1138"/>
                    <a:pt x="3784" y="1138"/>
                  </a:cubicBezTo>
                  <a:cubicBezTo>
                    <a:pt x="-6455" y="1138"/>
                    <a:pt x="-10112" y="-325"/>
                    <a:pt x="-4993" y="-25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7" name="Google Shape;2227;p60"/>
            <p:cNvSpPr/>
            <p:nvPr/>
          </p:nvSpPr>
          <p:spPr>
            <a:xfrm rot="10800000" flipH="1">
              <a:off x="9136520" y="3513120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5609" y="3704"/>
                  </a:moveTo>
                  <a:cubicBezTo>
                    <a:pt x="-11460" y="46"/>
                    <a:pt x="-12922" y="-3611"/>
                    <a:pt x="-9266" y="-3611"/>
                  </a:cubicBezTo>
                  <a:cubicBezTo>
                    <a:pt x="-4877" y="-3611"/>
                    <a:pt x="3168" y="46"/>
                    <a:pt x="9019" y="3704"/>
                  </a:cubicBezTo>
                  <a:cubicBezTo>
                    <a:pt x="14870" y="7361"/>
                    <a:pt x="17064" y="11019"/>
                    <a:pt x="12676" y="11019"/>
                  </a:cubicBezTo>
                  <a:cubicBezTo>
                    <a:pt x="9019" y="11019"/>
                    <a:pt x="242" y="7361"/>
                    <a:pt x="-5609" y="37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8" name="Google Shape;2228;p60"/>
            <p:cNvSpPr/>
            <p:nvPr/>
          </p:nvSpPr>
          <p:spPr>
            <a:xfrm rot="10800000" flipH="1">
              <a:off x="3960288" y="3520435"/>
              <a:ext cx="25187" cy="10540"/>
            </a:xfrm>
            <a:custGeom>
              <a:avLst/>
              <a:gdLst/>
              <a:ahLst/>
              <a:cxnLst/>
              <a:rect l="l" t="t" r="r" b="b"/>
              <a:pathLst>
                <a:path w="25187" h="10540" extrusionOk="0">
                  <a:moveTo>
                    <a:pt x="-4057" y="354"/>
                  </a:moveTo>
                  <a:cubicBezTo>
                    <a:pt x="-6983" y="-3304"/>
                    <a:pt x="-1863" y="-4766"/>
                    <a:pt x="6182" y="-2572"/>
                  </a:cubicBezTo>
                  <a:cubicBezTo>
                    <a:pt x="23004" y="1817"/>
                    <a:pt x="25198" y="6937"/>
                    <a:pt x="10570" y="6937"/>
                  </a:cubicBezTo>
                  <a:cubicBezTo>
                    <a:pt x="4719" y="6937"/>
                    <a:pt x="-1863" y="4011"/>
                    <a:pt x="-4057" y="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9" name="Google Shape;2229;p60"/>
            <p:cNvSpPr/>
            <p:nvPr/>
          </p:nvSpPr>
          <p:spPr>
            <a:xfrm rot="10800000" flipH="1">
              <a:off x="4036209" y="3521898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1819" y="-2508"/>
                  </a:moveTo>
                  <a:cubicBezTo>
                    <a:pt x="4763" y="-3971"/>
                    <a:pt x="16465" y="-3971"/>
                    <a:pt x="23779" y="-2508"/>
                  </a:cubicBezTo>
                  <a:cubicBezTo>
                    <a:pt x="30361" y="-314"/>
                    <a:pt x="24510" y="1149"/>
                    <a:pt x="10614" y="1149"/>
                  </a:cubicBezTo>
                  <a:cubicBezTo>
                    <a:pt x="-3282" y="1149"/>
                    <a:pt x="-9133" y="-314"/>
                    <a:pt x="-1819" y="-25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0" name="Google Shape;2230;p60"/>
            <p:cNvSpPr/>
            <p:nvPr/>
          </p:nvSpPr>
          <p:spPr>
            <a:xfrm rot="10800000" flipH="1">
              <a:off x="4296820" y="3520435"/>
              <a:ext cx="83774" cy="84120"/>
            </a:xfrm>
            <a:custGeom>
              <a:avLst/>
              <a:gdLst/>
              <a:ahLst/>
              <a:cxnLst/>
              <a:rect l="l" t="t" r="r" b="b"/>
              <a:pathLst>
                <a:path w="83774" h="84120" extrusionOk="0">
                  <a:moveTo>
                    <a:pt x="34887" y="38878"/>
                  </a:moveTo>
                  <a:lnTo>
                    <a:pt x="-5339" y="-3548"/>
                  </a:lnTo>
                  <a:lnTo>
                    <a:pt x="37081" y="36684"/>
                  </a:lnTo>
                  <a:cubicBezTo>
                    <a:pt x="75843" y="73258"/>
                    <a:pt x="82426" y="80573"/>
                    <a:pt x="76575" y="80573"/>
                  </a:cubicBezTo>
                  <a:cubicBezTo>
                    <a:pt x="75843" y="80573"/>
                    <a:pt x="56828" y="61554"/>
                    <a:pt x="34887" y="388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1" name="Google Shape;2231;p60"/>
            <p:cNvSpPr/>
            <p:nvPr/>
          </p:nvSpPr>
          <p:spPr>
            <a:xfrm rot="10800000" flipH="1">
              <a:off x="4405458" y="3520435"/>
              <a:ext cx="46018" cy="65833"/>
            </a:xfrm>
            <a:custGeom>
              <a:avLst/>
              <a:gdLst/>
              <a:ahLst/>
              <a:cxnLst/>
              <a:rect l="l" t="t" r="r" b="b"/>
              <a:pathLst>
                <a:path w="46018" h="65833" extrusionOk="0">
                  <a:moveTo>
                    <a:pt x="13903" y="29355"/>
                  </a:moveTo>
                  <a:cubicBezTo>
                    <a:pt x="1470" y="11068"/>
                    <a:pt x="-7307" y="-3562"/>
                    <a:pt x="-5113" y="-3562"/>
                  </a:cubicBezTo>
                  <a:cubicBezTo>
                    <a:pt x="-2919" y="-3562"/>
                    <a:pt x="8783" y="11068"/>
                    <a:pt x="21217" y="29355"/>
                  </a:cubicBezTo>
                  <a:cubicBezTo>
                    <a:pt x="33650" y="47642"/>
                    <a:pt x="42427" y="62272"/>
                    <a:pt x="40232" y="62272"/>
                  </a:cubicBezTo>
                  <a:cubicBezTo>
                    <a:pt x="38038" y="62272"/>
                    <a:pt x="26336" y="47642"/>
                    <a:pt x="13903" y="293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2" name="Google Shape;2232;p60"/>
            <p:cNvSpPr/>
            <p:nvPr/>
          </p:nvSpPr>
          <p:spPr>
            <a:xfrm rot="10800000" flipH="1">
              <a:off x="4468725" y="3520435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1038" y="5883"/>
                  </a:moveTo>
                  <a:cubicBezTo>
                    <a:pt x="-8470" y="-5821"/>
                    <a:pt x="-7739" y="-6553"/>
                    <a:pt x="3963" y="2957"/>
                  </a:cubicBezTo>
                  <a:cubicBezTo>
                    <a:pt x="15665" y="12466"/>
                    <a:pt x="19322" y="18318"/>
                    <a:pt x="13471" y="18318"/>
                  </a:cubicBezTo>
                  <a:cubicBezTo>
                    <a:pt x="12008" y="18318"/>
                    <a:pt x="6157" y="12466"/>
                    <a:pt x="1038" y="58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3" name="Google Shape;2233;p60"/>
            <p:cNvSpPr/>
            <p:nvPr/>
          </p:nvSpPr>
          <p:spPr>
            <a:xfrm rot="10800000" flipH="1">
              <a:off x="4828729" y="3520435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308" y="3715"/>
                  </a:moveTo>
                  <a:cubicBezTo>
                    <a:pt x="5543" y="57"/>
                    <a:pt x="14320" y="-3600"/>
                    <a:pt x="17977" y="-3600"/>
                  </a:cubicBezTo>
                  <a:cubicBezTo>
                    <a:pt x="22365" y="-3600"/>
                    <a:pt x="20171" y="57"/>
                    <a:pt x="14320" y="3715"/>
                  </a:cubicBezTo>
                  <a:cubicBezTo>
                    <a:pt x="8469" y="7372"/>
                    <a:pt x="424" y="11030"/>
                    <a:pt x="-3965" y="11030"/>
                  </a:cubicBezTo>
                  <a:cubicBezTo>
                    <a:pt x="-7621" y="11030"/>
                    <a:pt x="-6159" y="7372"/>
                    <a:pt x="-308" y="37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4" name="Google Shape;2234;p60"/>
            <p:cNvSpPr/>
            <p:nvPr/>
          </p:nvSpPr>
          <p:spPr>
            <a:xfrm rot="10800000" flipH="1">
              <a:off x="5157043" y="3522108"/>
              <a:ext cx="18058" cy="12340"/>
            </a:xfrm>
            <a:custGeom>
              <a:avLst/>
              <a:gdLst/>
              <a:ahLst/>
              <a:cxnLst/>
              <a:rect l="l" t="t" r="r" b="b"/>
              <a:pathLst>
                <a:path w="18058" h="12340" extrusionOk="0">
                  <a:moveTo>
                    <a:pt x="-2096" y="2369"/>
                  </a:moveTo>
                  <a:cubicBezTo>
                    <a:pt x="3023" y="-2752"/>
                    <a:pt x="8874" y="-4946"/>
                    <a:pt x="11069" y="-2752"/>
                  </a:cubicBezTo>
                  <a:cubicBezTo>
                    <a:pt x="13263" y="-557"/>
                    <a:pt x="9606" y="3831"/>
                    <a:pt x="2292" y="6026"/>
                  </a:cubicBezTo>
                  <a:cubicBezTo>
                    <a:pt x="-7947" y="10415"/>
                    <a:pt x="-8678" y="9683"/>
                    <a:pt x="-2096" y="23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5" name="Google Shape;2235;p60"/>
            <p:cNvSpPr/>
            <p:nvPr/>
          </p:nvSpPr>
          <p:spPr>
            <a:xfrm rot="10800000" flipH="1">
              <a:off x="9149485" y="3521219"/>
              <a:ext cx="87769" cy="47122"/>
            </a:xfrm>
            <a:custGeom>
              <a:avLst/>
              <a:gdLst/>
              <a:ahLst/>
              <a:cxnLst/>
              <a:rect l="l" t="t" r="r" b="b"/>
              <a:pathLst>
                <a:path w="87769" h="47122" extrusionOk="0">
                  <a:moveTo>
                    <a:pt x="31107" y="21656"/>
                  </a:moveTo>
                  <a:cubicBezTo>
                    <a:pt x="7703" y="9953"/>
                    <a:pt x="-11313" y="-1751"/>
                    <a:pt x="-11313" y="-3214"/>
                  </a:cubicBezTo>
                  <a:cubicBezTo>
                    <a:pt x="-11313" y="-5409"/>
                    <a:pt x="8434" y="2638"/>
                    <a:pt x="32569" y="15073"/>
                  </a:cubicBezTo>
                  <a:cubicBezTo>
                    <a:pt x="56705" y="27508"/>
                    <a:pt x="76452" y="38480"/>
                    <a:pt x="76452" y="40675"/>
                  </a:cubicBezTo>
                  <a:cubicBezTo>
                    <a:pt x="76452" y="45795"/>
                    <a:pt x="77915" y="46527"/>
                    <a:pt x="31107" y="216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6" name="Google Shape;2236;p60"/>
            <p:cNvSpPr/>
            <p:nvPr/>
          </p:nvSpPr>
          <p:spPr>
            <a:xfrm rot="10800000" flipH="1">
              <a:off x="9290905" y="3521287"/>
              <a:ext cx="47973" cy="39759"/>
            </a:xfrm>
            <a:custGeom>
              <a:avLst/>
              <a:gdLst/>
              <a:ahLst/>
              <a:cxnLst/>
              <a:rect l="l" t="t" r="r" b="b"/>
              <a:pathLst>
                <a:path w="47973" h="39759" extrusionOk="0">
                  <a:moveTo>
                    <a:pt x="8019" y="14355"/>
                  </a:moveTo>
                  <a:cubicBezTo>
                    <a:pt x="-17579" y="-8321"/>
                    <a:pt x="-17579" y="-8321"/>
                    <a:pt x="5825" y="7772"/>
                  </a:cubicBezTo>
                  <a:cubicBezTo>
                    <a:pt x="18990" y="15818"/>
                    <a:pt x="31423" y="26059"/>
                    <a:pt x="33618" y="29717"/>
                  </a:cubicBezTo>
                  <a:cubicBezTo>
                    <a:pt x="40931" y="41420"/>
                    <a:pt x="35080" y="37763"/>
                    <a:pt x="8019" y="143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7" name="Google Shape;2237;p60"/>
            <p:cNvSpPr/>
            <p:nvPr/>
          </p:nvSpPr>
          <p:spPr>
            <a:xfrm rot="10800000" flipH="1">
              <a:off x="4377591" y="3527750"/>
              <a:ext cx="38270" cy="48806"/>
            </a:xfrm>
            <a:custGeom>
              <a:avLst/>
              <a:gdLst/>
              <a:ahLst/>
              <a:cxnLst/>
              <a:rect l="l" t="t" r="r" b="b"/>
              <a:pathLst>
                <a:path w="38270" h="48806" extrusionOk="0">
                  <a:moveTo>
                    <a:pt x="8166" y="18179"/>
                  </a:moveTo>
                  <a:cubicBezTo>
                    <a:pt x="-2805" y="3549"/>
                    <a:pt x="-8656" y="-5960"/>
                    <a:pt x="-3536" y="-3034"/>
                  </a:cubicBezTo>
                  <a:cubicBezTo>
                    <a:pt x="5972" y="2817"/>
                    <a:pt x="37421" y="45244"/>
                    <a:pt x="32301" y="45244"/>
                  </a:cubicBezTo>
                  <a:cubicBezTo>
                    <a:pt x="30107" y="45244"/>
                    <a:pt x="19868" y="32808"/>
                    <a:pt x="8166" y="18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8" name="Google Shape;2238;p60"/>
            <p:cNvSpPr/>
            <p:nvPr/>
          </p:nvSpPr>
          <p:spPr>
            <a:xfrm rot="10800000" flipH="1">
              <a:off x="4469185" y="3527750"/>
              <a:ext cx="64839" cy="65833"/>
            </a:xfrm>
            <a:custGeom>
              <a:avLst/>
              <a:gdLst/>
              <a:ahLst/>
              <a:cxnLst/>
              <a:rect l="l" t="t" r="r" b="b"/>
              <a:pathLst>
                <a:path w="64839" h="65833" extrusionOk="0">
                  <a:moveTo>
                    <a:pt x="23223" y="29366"/>
                  </a:moveTo>
                  <a:cubicBezTo>
                    <a:pt x="5670" y="11079"/>
                    <a:pt x="-7494" y="-3551"/>
                    <a:pt x="-5300" y="-3551"/>
                  </a:cubicBezTo>
                  <a:cubicBezTo>
                    <a:pt x="-3106" y="-3551"/>
                    <a:pt x="12984" y="11079"/>
                    <a:pt x="30537" y="29366"/>
                  </a:cubicBezTo>
                  <a:cubicBezTo>
                    <a:pt x="48090" y="47653"/>
                    <a:pt x="61255" y="62283"/>
                    <a:pt x="59061" y="62283"/>
                  </a:cubicBezTo>
                  <a:cubicBezTo>
                    <a:pt x="56867" y="62283"/>
                    <a:pt x="40776" y="47653"/>
                    <a:pt x="23223" y="293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9" name="Google Shape;2239;p60"/>
            <p:cNvSpPr/>
            <p:nvPr/>
          </p:nvSpPr>
          <p:spPr>
            <a:xfrm rot="10800000" flipH="1">
              <a:off x="4675513" y="3527750"/>
              <a:ext cx="47126" cy="58518"/>
            </a:xfrm>
            <a:custGeom>
              <a:avLst/>
              <a:gdLst/>
              <a:ahLst/>
              <a:cxnLst/>
              <a:rect l="l" t="t" r="r" b="b"/>
              <a:pathLst>
                <a:path w="47126" h="58518" extrusionOk="0">
                  <a:moveTo>
                    <a:pt x="14124" y="25703"/>
                  </a:moveTo>
                  <a:cubicBezTo>
                    <a:pt x="26557" y="9611"/>
                    <a:pt x="38991" y="-3556"/>
                    <a:pt x="41185" y="-3556"/>
                  </a:cubicBezTo>
                  <a:cubicBezTo>
                    <a:pt x="42647" y="-3556"/>
                    <a:pt x="33871" y="9611"/>
                    <a:pt x="21438" y="25703"/>
                  </a:cubicBezTo>
                  <a:cubicBezTo>
                    <a:pt x="9004" y="41796"/>
                    <a:pt x="-3429" y="54963"/>
                    <a:pt x="-5623" y="54963"/>
                  </a:cubicBezTo>
                  <a:cubicBezTo>
                    <a:pt x="-7086" y="54963"/>
                    <a:pt x="1690" y="41796"/>
                    <a:pt x="14124" y="257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0" name="Google Shape;2240;p60"/>
            <p:cNvSpPr/>
            <p:nvPr/>
          </p:nvSpPr>
          <p:spPr>
            <a:xfrm rot="10800000" flipH="1">
              <a:off x="5434694" y="3529035"/>
              <a:ext cx="5856" cy="18113"/>
            </a:xfrm>
            <a:custGeom>
              <a:avLst/>
              <a:gdLst/>
              <a:ahLst/>
              <a:cxnLst/>
              <a:rect l="l" t="t" r="r" b="b"/>
              <a:pathLst>
                <a:path w="5856" h="18113" extrusionOk="0">
                  <a:moveTo>
                    <a:pt x="-6548" y="4111"/>
                  </a:moveTo>
                  <a:cubicBezTo>
                    <a:pt x="-6548" y="-3936"/>
                    <a:pt x="-4354" y="-6130"/>
                    <a:pt x="-2160" y="-278"/>
                  </a:cubicBezTo>
                  <a:cubicBezTo>
                    <a:pt x="34" y="4842"/>
                    <a:pt x="-697" y="11425"/>
                    <a:pt x="-2891" y="13620"/>
                  </a:cubicBezTo>
                  <a:cubicBezTo>
                    <a:pt x="-5085" y="16546"/>
                    <a:pt x="-7279" y="12157"/>
                    <a:pt x="-6548" y="41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1" name="Google Shape;2241;p60"/>
            <p:cNvSpPr/>
            <p:nvPr/>
          </p:nvSpPr>
          <p:spPr>
            <a:xfrm rot="10800000" flipH="1">
              <a:off x="5941595" y="3528152"/>
              <a:ext cx="63577" cy="33020"/>
            </a:xfrm>
            <a:custGeom>
              <a:avLst/>
              <a:gdLst/>
              <a:ahLst/>
              <a:cxnLst/>
              <a:rect l="l" t="t" r="r" b="b"/>
              <a:pathLst>
                <a:path w="63577" h="33020" extrusionOk="0">
                  <a:moveTo>
                    <a:pt x="33691" y="18876"/>
                  </a:moveTo>
                  <a:cubicBezTo>
                    <a:pt x="11749" y="6441"/>
                    <a:pt x="1510" y="4978"/>
                    <a:pt x="8093" y="15219"/>
                  </a:cubicBezTo>
                  <a:cubicBezTo>
                    <a:pt x="10287" y="19608"/>
                    <a:pt x="11018" y="22534"/>
                    <a:pt x="8824" y="22534"/>
                  </a:cubicBezTo>
                  <a:cubicBezTo>
                    <a:pt x="6630" y="22534"/>
                    <a:pt x="1510" y="15950"/>
                    <a:pt x="-2878" y="7904"/>
                  </a:cubicBezTo>
                  <a:cubicBezTo>
                    <a:pt x="-10923" y="-6726"/>
                    <a:pt x="-10192" y="-6726"/>
                    <a:pt x="16869" y="4247"/>
                  </a:cubicBezTo>
                  <a:cubicBezTo>
                    <a:pt x="32228" y="10830"/>
                    <a:pt x="47587" y="18876"/>
                    <a:pt x="51975" y="23265"/>
                  </a:cubicBezTo>
                  <a:cubicBezTo>
                    <a:pt x="61483" y="32774"/>
                    <a:pt x="54900" y="31311"/>
                    <a:pt x="33691" y="188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2" name="Google Shape;2242;p60"/>
            <p:cNvSpPr/>
            <p:nvPr/>
          </p:nvSpPr>
          <p:spPr>
            <a:xfrm rot="10800000" flipH="1">
              <a:off x="9306185" y="3528431"/>
              <a:ext cx="85129" cy="68536"/>
            </a:xfrm>
            <a:custGeom>
              <a:avLst/>
              <a:gdLst/>
              <a:ahLst/>
              <a:cxnLst/>
              <a:rect l="l" t="t" r="r" b="b"/>
              <a:pathLst>
                <a:path w="85129" h="68536" extrusionOk="0">
                  <a:moveTo>
                    <a:pt x="31461" y="34216"/>
                  </a:moveTo>
                  <a:cubicBezTo>
                    <a:pt x="-19736" y="-7478"/>
                    <a:pt x="-25587" y="-15525"/>
                    <a:pt x="16102" y="14466"/>
                  </a:cubicBezTo>
                  <a:cubicBezTo>
                    <a:pt x="46819" y="35679"/>
                    <a:pt x="80463" y="66401"/>
                    <a:pt x="72417" y="64938"/>
                  </a:cubicBezTo>
                  <a:cubicBezTo>
                    <a:pt x="70955" y="64938"/>
                    <a:pt x="52670" y="51040"/>
                    <a:pt x="31461" y="342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3" name="Google Shape;2243;p60"/>
            <p:cNvSpPr/>
            <p:nvPr/>
          </p:nvSpPr>
          <p:spPr>
            <a:xfrm rot="10800000" flipH="1">
              <a:off x="3821846" y="3537259"/>
              <a:ext cx="45389" cy="4023"/>
            </a:xfrm>
            <a:custGeom>
              <a:avLst/>
              <a:gdLst/>
              <a:ahLst/>
              <a:cxnLst/>
              <a:rect l="l" t="t" r="r" b="b"/>
              <a:pathLst>
                <a:path w="45389" h="4023" extrusionOk="0">
                  <a:moveTo>
                    <a:pt x="701" y="-2485"/>
                  </a:moveTo>
                  <a:cubicBezTo>
                    <a:pt x="11671" y="-3948"/>
                    <a:pt x="27762" y="-3948"/>
                    <a:pt x="37270" y="-2485"/>
                  </a:cubicBezTo>
                  <a:cubicBezTo>
                    <a:pt x="46046" y="-1022"/>
                    <a:pt x="37270" y="440"/>
                    <a:pt x="16791" y="440"/>
                  </a:cubicBezTo>
                  <a:cubicBezTo>
                    <a:pt x="-2956" y="440"/>
                    <a:pt x="-11001" y="-1022"/>
                    <a:pt x="701" y="-24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4" name="Google Shape;2244;p60"/>
            <p:cNvSpPr/>
            <p:nvPr/>
          </p:nvSpPr>
          <p:spPr>
            <a:xfrm rot="10800000" flipH="1">
              <a:off x="4446752" y="3531407"/>
              <a:ext cx="508303" cy="337213"/>
            </a:xfrm>
            <a:custGeom>
              <a:avLst/>
              <a:gdLst/>
              <a:ahLst/>
              <a:cxnLst/>
              <a:rect l="l" t="t" r="r" b="b"/>
              <a:pathLst>
                <a:path w="508303" h="337213" extrusionOk="0">
                  <a:moveTo>
                    <a:pt x="250196" y="270234"/>
                  </a:moveTo>
                  <a:cubicBezTo>
                    <a:pt x="283839" y="234391"/>
                    <a:pt x="308706" y="205863"/>
                    <a:pt x="304318" y="205863"/>
                  </a:cubicBezTo>
                  <a:cubicBezTo>
                    <a:pt x="299929" y="205863"/>
                    <a:pt x="278720" y="219030"/>
                    <a:pt x="256778" y="235854"/>
                  </a:cubicBezTo>
                  <a:cubicBezTo>
                    <a:pt x="220941" y="262919"/>
                    <a:pt x="182178" y="287058"/>
                    <a:pt x="191686" y="276817"/>
                  </a:cubicBezTo>
                  <a:cubicBezTo>
                    <a:pt x="193880" y="274623"/>
                    <a:pt x="217284" y="257067"/>
                    <a:pt x="244345" y="237317"/>
                  </a:cubicBezTo>
                  <a:lnTo>
                    <a:pt x="293347" y="201474"/>
                  </a:lnTo>
                  <a:lnTo>
                    <a:pt x="258973" y="172215"/>
                  </a:lnTo>
                  <a:cubicBezTo>
                    <a:pt x="239957" y="156854"/>
                    <a:pt x="221672" y="144419"/>
                    <a:pt x="217284" y="145882"/>
                  </a:cubicBezTo>
                  <a:cubicBezTo>
                    <a:pt x="213627" y="147345"/>
                    <a:pt x="213627" y="144419"/>
                    <a:pt x="218747" y="139298"/>
                  </a:cubicBezTo>
                  <a:cubicBezTo>
                    <a:pt x="225329" y="132715"/>
                    <a:pt x="231912" y="135641"/>
                    <a:pt x="247271" y="153928"/>
                  </a:cubicBezTo>
                  <a:cubicBezTo>
                    <a:pt x="258241" y="167826"/>
                    <a:pt x="271406" y="175873"/>
                    <a:pt x="277257" y="173678"/>
                  </a:cubicBezTo>
                  <a:cubicBezTo>
                    <a:pt x="283108" y="171484"/>
                    <a:pt x="286033" y="172215"/>
                    <a:pt x="283839" y="175873"/>
                  </a:cubicBezTo>
                  <a:cubicBezTo>
                    <a:pt x="281645" y="179530"/>
                    <a:pt x="284571" y="186113"/>
                    <a:pt x="290422" y="191234"/>
                  </a:cubicBezTo>
                  <a:cubicBezTo>
                    <a:pt x="296273" y="196354"/>
                    <a:pt x="301392" y="197817"/>
                    <a:pt x="301392" y="194160"/>
                  </a:cubicBezTo>
                  <a:cubicBezTo>
                    <a:pt x="301392" y="190502"/>
                    <a:pt x="305049" y="192697"/>
                    <a:pt x="308706" y="198549"/>
                  </a:cubicBezTo>
                  <a:cubicBezTo>
                    <a:pt x="314557" y="208058"/>
                    <a:pt x="317482" y="207326"/>
                    <a:pt x="328453" y="195623"/>
                  </a:cubicBezTo>
                  <a:cubicBezTo>
                    <a:pt x="340886" y="182456"/>
                    <a:pt x="340886" y="181724"/>
                    <a:pt x="327722" y="186845"/>
                  </a:cubicBezTo>
                  <a:cubicBezTo>
                    <a:pt x="316751" y="190502"/>
                    <a:pt x="315288" y="189771"/>
                    <a:pt x="322602" y="180993"/>
                  </a:cubicBezTo>
                  <a:cubicBezTo>
                    <a:pt x="329184" y="172947"/>
                    <a:pt x="328453" y="170021"/>
                    <a:pt x="318945" y="166363"/>
                  </a:cubicBezTo>
                  <a:cubicBezTo>
                    <a:pt x="312363" y="164169"/>
                    <a:pt x="303586" y="164169"/>
                    <a:pt x="299929" y="167095"/>
                  </a:cubicBezTo>
                  <a:cubicBezTo>
                    <a:pt x="295541" y="169289"/>
                    <a:pt x="294078" y="167826"/>
                    <a:pt x="296273" y="164169"/>
                  </a:cubicBezTo>
                  <a:cubicBezTo>
                    <a:pt x="299198" y="159780"/>
                    <a:pt x="280914" y="139298"/>
                    <a:pt x="256778" y="118085"/>
                  </a:cubicBezTo>
                  <a:lnTo>
                    <a:pt x="212896" y="80048"/>
                  </a:lnTo>
                  <a:lnTo>
                    <a:pt x="195343" y="96141"/>
                  </a:lnTo>
                  <a:cubicBezTo>
                    <a:pt x="182910" y="107845"/>
                    <a:pt x="177059" y="109308"/>
                    <a:pt x="173402" y="102724"/>
                  </a:cubicBezTo>
                  <a:cubicBezTo>
                    <a:pt x="169745" y="97604"/>
                    <a:pt x="170476" y="95409"/>
                    <a:pt x="175596" y="99067"/>
                  </a:cubicBezTo>
                  <a:cubicBezTo>
                    <a:pt x="179984" y="101261"/>
                    <a:pt x="189492" y="95409"/>
                    <a:pt x="197537" y="85169"/>
                  </a:cubicBezTo>
                  <a:cubicBezTo>
                    <a:pt x="205582" y="75659"/>
                    <a:pt x="212896" y="69076"/>
                    <a:pt x="215090" y="70539"/>
                  </a:cubicBezTo>
                  <a:cubicBezTo>
                    <a:pt x="217284" y="72733"/>
                    <a:pt x="223867" y="68344"/>
                    <a:pt x="230449" y="61030"/>
                  </a:cubicBezTo>
                  <a:cubicBezTo>
                    <a:pt x="242151" y="48594"/>
                    <a:pt x="241420" y="46400"/>
                    <a:pt x="224598" y="30307"/>
                  </a:cubicBezTo>
                  <a:cubicBezTo>
                    <a:pt x="207045" y="13483"/>
                    <a:pt x="206314" y="13483"/>
                    <a:pt x="191686" y="26650"/>
                  </a:cubicBezTo>
                  <a:cubicBezTo>
                    <a:pt x="177790" y="39085"/>
                    <a:pt x="177790" y="40548"/>
                    <a:pt x="189492" y="54446"/>
                  </a:cubicBezTo>
                  <a:cubicBezTo>
                    <a:pt x="202657" y="68344"/>
                    <a:pt x="201925" y="69076"/>
                    <a:pt x="184372" y="58835"/>
                  </a:cubicBezTo>
                  <a:cubicBezTo>
                    <a:pt x="174865" y="52983"/>
                    <a:pt x="162431" y="44205"/>
                    <a:pt x="156580" y="39817"/>
                  </a:cubicBezTo>
                  <a:cubicBezTo>
                    <a:pt x="141221" y="25187"/>
                    <a:pt x="132445" y="28113"/>
                    <a:pt x="100996" y="58104"/>
                  </a:cubicBezTo>
                  <a:cubicBezTo>
                    <a:pt x="85637" y="72733"/>
                    <a:pt x="74666" y="80780"/>
                    <a:pt x="77592" y="76391"/>
                  </a:cubicBezTo>
                  <a:cubicBezTo>
                    <a:pt x="81249" y="69076"/>
                    <a:pt x="71741" y="66881"/>
                    <a:pt x="38829" y="66881"/>
                  </a:cubicBezTo>
                  <a:cubicBezTo>
                    <a:pt x="13962" y="66881"/>
                    <a:pt x="-5785" y="63956"/>
                    <a:pt x="-5785" y="59567"/>
                  </a:cubicBezTo>
                  <a:cubicBezTo>
                    <a:pt x="-5785" y="55909"/>
                    <a:pt x="13231" y="54446"/>
                    <a:pt x="41755" y="57372"/>
                  </a:cubicBezTo>
                  <a:cubicBezTo>
                    <a:pt x="84906" y="61030"/>
                    <a:pt x="91488" y="60298"/>
                    <a:pt x="107578" y="44937"/>
                  </a:cubicBezTo>
                  <a:cubicBezTo>
                    <a:pt x="117086" y="35428"/>
                    <a:pt x="123668" y="25918"/>
                    <a:pt x="122206" y="22992"/>
                  </a:cubicBezTo>
                  <a:cubicBezTo>
                    <a:pt x="120012" y="20067"/>
                    <a:pt x="125131" y="15678"/>
                    <a:pt x="133176" y="13483"/>
                  </a:cubicBezTo>
                  <a:cubicBezTo>
                    <a:pt x="141221" y="11289"/>
                    <a:pt x="146341" y="12752"/>
                    <a:pt x="144147" y="15678"/>
                  </a:cubicBezTo>
                  <a:cubicBezTo>
                    <a:pt x="141953" y="19335"/>
                    <a:pt x="147072" y="25918"/>
                    <a:pt x="155849" y="30307"/>
                  </a:cubicBezTo>
                  <a:cubicBezTo>
                    <a:pt x="168282" y="36891"/>
                    <a:pt x="173402" y="36159"/>
                    <a:pt x="185104" y="25918"/>
                  </a:cubicBezTo>
                  <a:cubicBezTo>
                    <a:pt x="193149" y="18604"/>
                    <a:pt x="198269" y="9094"/>
                    <a:pt x="196074" y="4705"/>
                  </a:cubicBezTo>
                  <a:cubicBezTo>
                    <a:pt x="194612" y="316"/>
                    <a:pt x="199000" y="-3341"/>
                    <a:pt x="206314" y="-3341"/>
                  </a:cubicBezTo>
                  <a:cubicBezTo>
                    <a:pt x="213627" y="-3341"/>
                    <a:pt x="218016" y="316"/>
                    <a:pt x="216553" y="4705"/>
                  </a:cubicBezTo>
                  <a:cubicBezTo>
                    <a:pt x="214359" y="9094"/>
                    <a:pt x="220941" y="20067"/>
                    <a:pt x="230449" y="28844"/>
                  </a:cubicBezTo>
                  <a:cubicBezTo>
                    <a:pt x="245808" y="43474"/>
                    <a:pt x="250927" y="44205"/>
                    <a:pt x="267749" y="36891"/>
                  </a:cubicBezTo>
                  <a:cubicBezTo>
                    <a:pt x="286033" y="28113"/>
                    <a:pt x="286765" y="27381"/>
                    <a:pt x="274331" y="13483"/>
                  </a:cubicBezTo>
                  <a:cubicBezTo>
                    <a:pt x="261167" y="-1878"/>
                    <a:pt x="261167" y="-1878"/>
                    <a:pt x="280914" y="12752"/>
                  </a:cubicBezTo>
                  <a:cubicBezTo>
                    <a:pt x="299929" y="25918"/>
                    <a:pt x="307975" y="39085"/>
                    <a:pt x="296273" y="36159"/>
                  </a:cubicBezTo>
                  <a:cubicBezTo>
                    <a:pt x="282377" y="32502"/>
                    <a:pt x="256778" y="47131"/>
                    <a:pt x="260435" y="55909"/>
                  </a:cubicBezTo>
                  <a:cubicBezTo>
                    <a:pt x="262629" y="62493"/>
                    <a:pt x="260435" y="64687"/>
                    <a:pt x="253122" y="61761"/>
                  </a:cubicBezTo>
                  <a:cubicBezTo>
                    <a:pt x="247271" y="59567"/>
                    <a:pt x="237763" y="61761"/>
                    <a:pt x="231180" y="66881"/>
                  </a:cubicBezTo>
                  <a:cubicBezTo>
                    <a:pt x="221672" y="75659"/>
                    <a:pt x="223135" y="79317"/>
                    <a:pt x="240688" y="97604"/>
                  </a:cubicBezTo>
                  <a:cubicBezTo>
                    <a:pt x="254584" y="112233"/>
                    <a:pt x="264824" y="116622"/>
                    <a:pt x="275063" y="113696"/>
                  </a:cubicBezTo>
                  <a:cubicBezTo>
                    <a:pt x="286033" y="110770"/>
                    <a:pt x="287496" y="111502"/>
                    <a:pt x="280914" y="116622"/>
                  </a:cubicBezTo>
                  <a:cubicBezTo>
                    <a:pt x="272869" y="121743"/>
                    <a:pt x="275063" y="126863"/>
                    <a:pt x="290422" y="138567"/>
                  </a:cubicBezTo>
                  <a:cubicBezTo>
                    <a:pt x="308706" y="153197"/>
                    <a:pt x="311631" y="153197"/>
                    <a:pt x="331379" y="142956"/>
                  </a:cubicBezTo>
                  <a:cubicBezTo>
                    <a:pt x="343081" y="137104"/>
                    <a:pt x="351126" y="129058"/>
                    <a:pt x="348932" y="125400"/>
                  </a:cubicBezTo>
                  <a:cubicBezTo>
                    <a:pt x="346737" y="121011"/>
                    <a:pt x="349663" y="120280"/>
                    <a:pt x="356245" y="122474"/>
                  </a:cubicBezTo>
                  <a:cubicBezTo>
                    <a:pt x="362096" y="125400"/>
                    <a:pt x="373067" y="122474"/>
                    <a:pt x="380381" y="117354"/>
                  </a:cubicBezTo>
                  <a:cubicBezTo>
                    <a:pt x="391351" y="107845"/>
                    <a:pt x="392083" y="108576"/>
                    <a:pt x="382575" y="120280"/>
                  </a:cubicBezTo>
                  <a:cubicBezTo>
                    <a:pt x="373798" y="131252"/>
                    <a:pt x="374530" y="132715"/>
                    <a:pt x="386963" y="132715"/>
                  </a:cubicBezTo>
                  <a:cubicBezTo>
                    <a:pt x="394277" y="132715"/>
                    <a:pt x="415487" y="118085"/>
                    <a:pt x="433040" y="99798"/>
                  </a:cubicBezTo>
                  <a:cubicBezTo>
                    <a:pt x="450592" y="81511"/>
                    <a:pt x="462294" y="66881"/>
                    <a:pt x="458638" y="66881"/>
                  </a:cubicBezTo>
                  <a:cubicBezTo>
                    <a:pt x="454249" y="66881"/>
                    <a:pt x="460832" y="61761"/>
                    <a:pt x="472534" y="55909"/>
                  </a:cubicBezTo>
                  <a:cubicBezTo>
                    <a:pt x="502520" y="40548"/>
                    <a:pt x="514222" y="42743"/>
                    <a:pt x="487893" y="58835"/>
                  </a:cubicBezTo>
                  <a:cubicBezTo>
                    <a:pt x="458638" y="77122"/>
                    <a:pt x="397934" y="140030"/>
                    <a:pt x="409636" y="140030"/>
                  </a:cubicBezTo>
                  <a:cubicBezTo>
                    <a:pt x="414755" y="140030"/>
                    <a:pt x="427920" y="134909"/>
                    <a:pt x="438890" y="128326"/>
                  </a:cubicBezTo>
                  <a:cubicBezTo>
                    <a:pt x="454249" y="119548"/>
                    <a:pt x="455712" y="118817"/>
                    <a:pt x="445473" y="127595"/>
                  </a:cubicBezTo>
                  <a:cubicBezTo>
                    <a:pt x="435234" y="135641"/>
                    <a:pt x="434502" y="139298"/>
                    <a:pt x="441816" y="142224"/>
                  </a:cubicBezTo>
                  <a:cubicBezTo>
                    <a:pt x="446936" y="144419"/>
                    <a:pt x="444010" y="146613"/>
                    <a:pt x="434502" y="146613"/>
                  </a:cubicBezTo>
                  <a:cubicBezTo>
                    <a:pt x="424994" y="147345"/>
                    <a:pt x="410367" y="151002"/>
                    <a:pt x="401590" y="156122"/>
                  </a:cubicBezTo>
                  <a:cubicBezTo>
                    <a:pt x="386963" y="163437"/>
                    <a:pt x="386232" y="163437"/>
                    <a:pt x="395739" y="152465"/>
                  </a:cubicBezTo>
                  <a:cubicBezTo>
                    <a:pt x="407441" y="137835"/>
                    <a:pt x="396471" y="135641"/>
                    <a:pt x="382575" y="149539"/>
                  </a:cubicBezTo>
                  <a:cubicBezTo>
                    <a:pt x="375261" y="155391"/>
                    <a:pt x="373798" y="155391"/>
                    <a:pt x="377455" y="149539"/>
                  </a:cubicBezTo>
                  <a:cubicBezTo>
                    <a:pt x="385500" y="134178"/>
                    <a:pt x="368679" y="131984"/>
                    <a:pt x="341618" y="145150"/>
                  </a:cubicBezTo>
                  <a:cubicBezTo>
                    <a:pt x="316020" y="157585"/>
                    <a:pt x="316020" y="157585"/>
                    <a:pt x="332110" y="167095"/>
                  </a:cubicBezTo>
                  <a:cubicBezTo>
                    <a:pt x="351857" y="178067"/>
                    <a:pt x="362096" y="178798"/>
                    <a:pt x="356245" y="170021"/>
                  </a:cubicBezTo>
                  <a:cubicBezTo>
                    <a:pt x="354051" y="166363"/>
                    <a:pt x="356245" y="160511"/>
                    <a:pt x="360634" y="157585"/>
                  </a:cubicBezTo>
                  <a:cubicBezTo>
                    <a:pt x="366484" y="153928"/>
                    <a:pt x="367216" y="155391"/>
                    <a:pt x="363559" y="161974"/>
                  </a:cubicBezTo>
                  <a:cubicBezTo>
                    <a:pt x="359171" y="169289"/>
                    <a:pt x="361365" y="170752"/>
                    <a:pt x="371604" y="167095"/>
                  </a:cubicBezTo>
                  <a:cubicBezTo>
                    <a:pt x="384769" y="161974"/>
                    <a:pt x="384769" y="162706"/>
                    <a:pt x="370873" y="173678"/>
                  </a:cubicBezTo>
                  <a:cubicBezTo>
                    <a:pt x="356977" y="185382"/>
                    <a:pt x="356977" y="185382"/>
                    <a:pt x="378186" y="180993"/>
                  </a:cubicBezTo>
                  <a:cubicBezTo>
                    <a:pt x="392083" y="178067"/>
                    <a:pt x="396471" y="178798"/>
                    <a:pt x="389888" y="182456"/>
                  </a:cubicBezTo>
                  <a:cubicBezTo>
                    <a:pt x="381843" y="188308"/>
                    <a:pt x="381843" y="189771"/>
                    <a:pt x="389888" y="193428"/>
                  </a:cubicBezTo>
                  <a:cubicBezTo>
                    <a:pt x="395739" y="195623"/>
                    <a:pt x="392083" y="197086"/>
                    <a:pt x="381843" y="196354"/>
                  </a:cubicBezTo>
                  <a:cubicBezTo>
                    <a:pt x="371604" y="195623"/>
                    <a:pt x="361365" y="191965"/>
                    <a:pt x="358439" y="187576"/>
                  </a:cubicBezTo>
                  <a:cubicBezTo>
                    <a:pt x="355514" y="183919"/>
                    <a:pt x="347469" y="186845"/>
                    <a:pt x="338692" y="194891"/>
                  </a:cubicBezTo>
                  <a:cubicBezTo>
                    <a:pt x="320408" y="210984"/>
                    <a:pt x="324796" y="219762"/>
                    <a:pt x="343081" y="205132"/>
                  </a:cubicBezTo>
                  <a:cubicBezTo>
                    <a:pt x="354783" y="196354"/>
                    <a:pt x="355514" y="196354"/>
                    <a:pt x="347469" y="206595"/>
                  </a:cubicBezTo>
                  <a:cubicBezTo>
                    <a:pt x="342349" y="213178"/>
                    <a:pt x="340886" y="221225"/>
                    <a:pt x="343812" y="224150"/>
                  </a:cubicBezTo>
                  <a:cubicBezTo>
                    <a:pt x="346737" y="227808"/>
                    <a:pt x="344543" y="227808"/>
                    <a:pt x="339424" y="224150"/>
                  </a:cubicBezTo>
                  <a:cubicBezTo>
                    <a:pt x="332841" y="220493"/>
                    <a:pt x="318945" y="228539"/>
                    <a:pt x="299198" y="246826"/>
                  </a:cubicBezTo>
                  <a:lnTo>
                    <a:pt x="268480" y="275354"/>
                  </a:lnTo>
                  <a:lnTo>
                    <a:pt x="297735" y="244632"/>
                  </a:lnTo>
                  <a:cubicBezTo>
                    <a:pt x="347469" y="190502"/>
                    <a:pt x="315288" y="210252"/>
                    <a:pt x="250196" y="273891"/>
                  </a:cubicBezTo>
                  <a:lnTo>
                    <a:pt x="188029" y="333873"/>
                  </a:lnTo>
                  <a:lnTo>
                    <a:pt x="250196" y="27023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5" name="Google Shape;2245;p60"/>
            <p:cNvSpPr/>
            <p:nvPr/>
          </p:nvSpPr>
          <p:spPr>
            <a:xfrm rot="10800000" flipH="1">
              <a:off x="5191371" y="3536528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2829" y="-2486"/>
                  </a:moveTo>
                  <a:cubicBezTo>
                    <a:pt x="3753" y="-3949"/>
                    <a:pt x="13992" y="-3949"/>
                    <a:pt x="19112" y="-2486"/>
                  </a:cubicBezTo>
                  <a:cubicBezTo>
                    <a:pt x="23500" y="-292"/>
                    <a:pt x="18380" y="1171"/>
                    <a:pt x="5947" y="1171"/>
                  </a:cubicBezTo>
                  <a:cubicBezTo>
                    <a:pt x="-5755" y="1171"/>
                    <a:pt x="-10143" y="-292"/>
                    <a:pt x="-2829" y="-24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6" name="Google Shape;2246;p60"/>
            <p:cNvSpPr/>
            <p:nvPr/>
          </p:nvSpPr>
          <p:spPr>
            <a:xfrm rot="10800000" flipH="1">
              <a:off x="5565754" y="3535245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863" y="15414"/>
                  </a:moveTo>
                  <a:cubicBezTo>
                    <a:pt x="-6863" y="13951"/>
                    <a:pt x="-1012" y="8099"/>
                    <a:pt x="6302" y="2979"/>
                  </a:cubicBezTo>
                  <a:cubicBezTo>
                    <a:pt x="17273" y="-6531"/>
                    <a:pt x="18004" y="-5799"/>
                    <a:pt x="8496" y="5905"/>
                  </a:cubicBezTo>
                  <a:cubicBezTo>
                    <a:pt x="-1012" y="17608"/>
                    <a:pt x="-6863" y="21266"/>
                    <a:pt x="-6863" y="154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7" name="Google Shape;2247;p60"/>
            <p:cNvSpPr/>
            <p:nvPr/>
          </p:nvSpPr>
          <p:spPr>
            <a:xfrm rot="10800000" flipH="1">
              <a:off x="8829344" y="3535065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5231" y="3737"/>
                  </a:moveTo>
                  <a:cubicBezTo>
                    <a:pt x="-11082" y="79"/>
                    <a:pt x="-12544" y="-3578"/>
                    <a:pt x="-8888" y="-3578"/>
                  </a:cubicBezTo>
                  <a:cubicBezTo>
                    <a:pt x="-4499" y="-3578"/>
                    <a:pt x="3546" y="79"/>
                    <a:pt x="9397" y="3737"/>
                  </a:cubicBezTo>
                  <a:cubicBezTo>
                    <a:pt x="15248" y="7394"/>
                    <a:pt x="17442" y="11052"/>
                    <a:pt x="13054" y="11052"/>
                  </a:cubicBezTo>
                  <a:cubicBezTo>
                    <a:pt x="9397" y="11052"/>
                    <a:pt x="620" y="7394"/>
                    <a:pt x="-5231" y="37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8" name="Google Shape;2248;p60"/>
            <p:cNvSpPr/>
            <p:nvPr/>
          </p:nvSpPr>
          <p:spPr>
            <a:xfrm rot="10800000" flipH="1">
              <a:off x="9085324" y="3535065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5546" y="3737"/>
                  </a:moveTo>
                  <a:cubicBezTo>
                    <a:pt x="-11397" y="79"/>
                    <a:pt x="-12859" y="-3578"/>
                    <a:pt x="-9203" y="-3578"/>
                  </a:cubicBezTo>
                  <a:cubicBezTo>
                    <a:pt x="-4814" y="-3578"/>
                    <a:pt x="3231" y="79"/>
                    <a:pt x="9082" y="3737"/>
                  </a:cubicBezTo>
                  <a:cubicBezTo>
                    <a:pt x="14933" y="7394"/>
                    <a:pt x="17127" y="11052"/>
                    <a:pt x="12739" y="11052"/>
                  </a:cubicBezTo>
                  <a:cubicBezTo>
                    <a:pt x="9082" y="11052"/>
                    <a:pt x="305" y="7394"/>
                    <a:pt x="-5546" y="37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9" name="Google Shape;2249;p60"/>
            <p:cNvSpPr/>
            <p:nvPr/>
          </p:nvSpPr>
          <p:spPr>
            <a:xfrm rot="10800000" flipH="1">
              <a:off x="9010524" y="3534575"/>
              <a:ext cx="155048" cy="77432"/>
            </a:xfrm>
            <a:custGeom>
              <a:avLst/>
              <a:gdLst/>
              <a:ahLst/>
              <a:cxnLst/>
              <a:rect l="l" t="t" r="r" b="b"/>
              <a:pathLst>
                <a:path w="155048" h="77432" extrusionOk="0">
                  <a:moveTo>
                    <a:pt x="60491" y="36105"/>
                  </a:moveTo>
                  <a:cubicBezTo>
                    <a:pt x="20997" y="16355"/>
                    <a:pt x="-11183" y="-1200"/>
                    <a:pt x="-11183" y="-3395"/>
                  </a:cubicBezTo>
                  <a:cubicBezTo>
                    <a:pt x="-11183" y="-7052"/>
                    <a:pt x="134360" y="63902"/>
                    <a:pt x="141674" y="70485"/>
                  </a:cubicBezTo>
                  <a:cubicBezTo>
                    <a:pt x="152644" y="80726"/>
                    <a:pt x="121927" y="67559"/>
                    <a:pt x="60491" y="361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0" name="Google Shape;2250;p60"/>
            <p:cNvSpPr/>
            <p:nvPr/>
          </p:nvSpPr>
          <p:spPr>
            <a:xfrm rot="10800000" flipH="1">
              <a:off x="3965417" y="3551219"/>
              <a:ext cx="75501" cy="41230"/>
            </a:xfrm>
            <a:custGeom>
              <a:avLst/>
              <a:gdLst/>
              <a:ahLst/>
              <a:cxnLst/>
              <a:rect l="l" t="t" r="r" b="b"/>
              <a:pathLst>
                <a:path w="75501" h="41230" extrusionOk="0">
                  <a:moveTo>
                    <a:pt x="-2641" y="34832"/>
                  </a:moveTo>
                  <a:cubicBezTo>
                    <a:pt x="14912" y="20934"/>
                    <a:pt x="67571" y="-6863"/>
                    <a:pt x="70496" y="-3205"/>
                  </a:cubicBezTo>
                  <a:cubicBezTo>
                    <a:pt x="71959" y="-1742"/>
                    <a:pt x="52943" y="9961"/>
                    <a:pt x="28077" y="23128"/>
                  </a:cubicBezTo>
                  <a:cubicBezTo>
                    <a:pt x="3210" y="36295"/>
                    <a:pt x="-10686" y="41415"/>
                    <a:pt x="-2641" y="348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1" name="Google Shape;2251;p60"/>
            <p:cNvSpPr/>
            <p:nvPr/>
          </p:nvSpPr>
          <p:spPr>
            <a:xfrm rot="10800000" flipH="1">
              <a:off x="9223326" y="3542730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832" y="4827"/>
                  </a:moveTo>
                  <a:cubicBezTo>
                    <a:pt x="-14997" y="-5414"/>
                    <a:pt x="-14997" y="-6146"/>
                    <a:pt x="1093" y="1901"/>
                  </a:cubicBezTo>
                  <a:cubicBezTo>
                    <a:pt x="9870" y="6290"/>
                    <a:pt x="17184" y="11410"/>
                    <a:pt x="17184" y="12873"/>
                  </a:cubicBezTo>
                  <a:cubicBezTo>
                    <a:pt x="17184" y="18725"/>
                    <a:pt x="13527" y="17262"/>
                    <a:pt x="-1832" y="48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2" name="Google Shape;2252;p60"/>
            <p:cNvSpPr/>
            <p:nvPr/>
          </p:nvSpPr>
          <p:spPr>
            <a:xfrm rot="10800000" flipH="1">
              <a:off x="3903795" y="3548848"/>
              <a:ext cx="37454" cy="20529"/>
            </a:xfrm>
            <a:custGeom>
              <a:avLst/>
              <a:gdLst/>
              <a:ahLst/>
              <a:cxnLst/>
              <a:rect l="l" t="t" r="r" b="b"/>
              <a:pathLst>
                <a:path w="37454" h="20529" extrusionOk="0">
                  <a:moveTo>
                    <a:pt x="-2355" y="13205"/>
                  </a:moveTo>
                  <a:cubicBezTo>
                    <a:pt x="-892" y="11742"/>
                    <a:pt x="8616" y="6621"/>
                    <a:pt x="18855" y="2232"/>
                  </a:cubicBezTo>
                  <a:cubicBezTo>
                    <a:pt x="36408" y="-5814"/>
                    <a:pt x="36408" y="-5814"/>
                    <a:pt x="23243" y="4427"/>
                  </a:cubicBezTo>
                  <a:cubicBezTo>
                    <a:pt x="11541" y="13936"/>
                    <a:pt x="-12594" y="21982"/>
                    <a:pt x="-2355" y="132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3" name="Google Shape;2253;p60"/>
            <p:cNvSpPr/>
            <p:nvPr/>
          </p:nvSpPr>
          <p:spPr>
            <a:xfrm rot="10800000" flipH="1">
              <a:off x="4010473" y="355028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641" y="-2237"/>
                  </a:moveTo>
                  <a:cubicBezTo>
                    <a:pt x="3479" y="-4431"/>
                    <a:pt x="10061" y="-3700"/>
                    <a:pt x="12256" y="-1505"/>
                  </a:cubicBezTo>
                  <a:cubicBezTo>
                    <a:pt x="15181" y="689"/>
                    <a:pt x="10793" y="2884"/>
                    <a:pt x="2748" y="2152"/>
                  </a:cubicBezTo>
                  <a:cubicBezTo>
                    <a:pt x="-5297" y="2152"/>
                    <a:pt x="-7492" y="-42"/>
                    <a:pt x="-1641" y="-22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4" name="Google Shape;2254;p60"/>
            <p:cNvSpPr/>
            <p:nvPr/>
          </p:nvSpPr>
          <p:spPr>
            <a:xfrm rot="10800000" flipH="1">
              <a:off x="4446784" y="3549875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1065" y="5927"/>
                  </a:moveTo>
                  <a:cubicBezTo>
                    <a:pt x="-8443" y="-5777"/>
                    <a:pt x="-7712" y="-6509"/>
                    <a:pt x="3990" y="3001"/>
                  </a:cubicBezTo>
                  <a:cubicBezTo>
                    <a:pt x="10572" y="8121"/>
                    <a:pt x="16423" y="13973"/>
                    <a:pt x="16423" y="15436"/>
                  </a:cubicBezTo>
                  <a:cubicBezTo>
                    <a:pt x="16423" y="21288"/>
                    <a:pt x="10572" y="17630"/>
                    <a:pt x="1065" y="59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5" name="Google Shape;2255;p60"/>
            <p:cNvSpPr/>
            <p:nvPr/>
          </p:nvSpPr>
          <p:spPr>
            <a:xfrm rot="10800000" flipH="1">
              <a:off x="4086997" y="3558472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1470" y="-2453"/>
                  </a:moveTo>
                  <a:cubicBezTo>
                    <a:pt x="5112" y="-3916"/>
                    <a:pt x="15351" y="-3916"/>
                    <a:pt x="20471" y="-2453"/>
                  </a:cubicBezTo>
                  <a:cubicBezTo>
                    <a:pt x="24859" y="-259"/>
                    <a:pt x="19739" y="1204"/>
                    <a:pt x="7306" y="1204"/>
                  </a:cubicBezTo>
                  <a:cubicBezTo>
                    <a:pt x="-4396" y="1204"/>
                    <a:pt x="-8784" y="-259"/>
                    <a:pt x="-1470" y="-24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6" name="Google Shape;2256;p60"/>
            <p:cNvSpPr/>
            <p:nvPr/>
          </p:nvSpPr>
          <p:spPr>
            <a:xfrm rot="10800000" flipH="1">
              <a:off x="5588688" y="3561431"/>
              <a:ext cx="75786" cy="88666"/>
            </a:xfrm>
            <a:custGeom>
              <a:avLst/>
              <a:gdLst/>
              <a:ahLst/>
              <a:cxnLst/>
              <a:rect l="l" t="t" r="r" b="b"/>
              <a:pathLst>
                <a:path w="75786" h="88666" extrusionOk="0">
                  <a:moveTo>
                    <a:pt x="46936" y="70587"/>
                  </a:moveTo>
                  <a:cubicBezTo>
                    <a:pt x="34502" y="51569"/>
                    <a:pt x="16949" y="50106"/>
                    <a:pt x="18412" y="68393"/>
                  </a:cubicBezTo>
                  <a:cubicBezTo>
                    <a:pt x="19143" y="74245"/>
                    <a:pt x="13292" y="79365"/>
                    <a:pt x="5979" y="79365"/>
                  </a:cubicBezTo>
                  <a:cubicBezTo>
                    <a:pt x="-11574" y="79365"/>
                    <a:pt x="-11574" y="78634"/>
                    <a:pt x="8173" y="61078"/>
                  </a:cubicBezTo>
                  <a:cubicBezTo>
                    <a:pt x="21338" y="48643"/>
                    <a:pt x="22069" y="44254"/>
                    <a:pt x="14024" y="34745"/>
                  </a:cubicBezTo>
                  <a:cubicBezTo>
                    <a:pt x="8173" y="28161"/>
                    <a:pt x="3053" y="15726"/>
                    <a:pt x="3053" y="7680"/>
                  </a:cubicBezTo>
                  <a:cubicBezTo>
                    <a:pt x="1590" y="-6950"/>
                    <a:pt x="2322" y="-6950"/>
                    <a:pt x="11830" y="6217"/>
                  </a:cubicBezTo>
                  <a:cubicBezTo>
                    <a:pt x="16949" y="13532"/>
                    <a:pt x="26457" y="25967"/>
                    <a:pt x="32308" y="33282"/>
                  </a:cubicBezTo>
                  <a:cubicBezTo>
                    <a:pt x="38159" y="39865"/>
                    <a:pt x="40353" y="45717"/>
                    <a:pt x="37428" y="45717"/>
                  </a:cubicBezTo>
                  <a:cubicBezTo>
                    <a:pt x="34502" y="45717"/>
                    <a:pt x="41816" y="53763"/>
                    <a:pt x="53518" y="62541"/>
                  </a:cubicBezTo>
                  <a:cubicBezTo>
                    <a:pt x="65951" y="72782"/>
                    <a:pt x="71802" y="81560"/>
                    <a:pt x="67414" y="84485"/>
                  </a:cubicBezTo>
                  <a:cubicBezTo>
                    <a:pt x="63026" y="87411"/>
                    <a:pt x="54249" y="80828"/>
                    <a:pt x="46936" y="705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p60"/>
            <p:cNvSpPr/>
            <p:nvPr/>
          </p:nvSpPr>
          <p:spPr>
            <a:xfrm rot="10800000" flipH="1">
              <a:off x="5691427" y="3557473"/>
              <a:ext cx="98631" cy="127207"/>
            </a:xfrm>
            <a:custGeom>
              <a:avLst/>
              <a:gdLst/>
              <a:ahLst/>
              <a:cxnLst/>
              <a:rect l="l" t="t" r="r" b="b"/>
              <a:pathLst>
                <a:path w="98631" h="127207" extrusionOk="0">
                  <a:moveTo>
                    <a:pt x="78629" y="108120"/>
                  </a:moveTo>
                  <a:cubicBezTo>
                    <a:pt x="74241" y="98610"/>
                    <a:pt x="53763" y="74472"/>
                    <a:pt x="33284" y="53258"/>
                  </a:cubicBezTo>
                  <a:cubicBezTo>
                    <a:pt x="-6941" y="11564"/>
                    <a:pt x="-23763" y="-25010"/>
                    <a:pt x="14269" y="11564"/>
                  </a:cubicBezTo>
                  <a:cubicBezTo>
                    <a:pt x="25971" y="22536"/>
                    <a:pt x="34016" y="32777"/>
                    <a:pt x="32553" y="34240"/>
                  </a:cubicBezTo>
                  <a:cubicBezTo>
                    <a:pt x="31822" y="35703"/>
                    <a:pt x="43523" y="51796"/>
                    <a:pt x="59614" y="69351"/>
                  </a:cubicBezTo>
                  <a:cubicBezTo>
                    <a:pt x="76435" y="87638"/>
                    <a:pt x="90331" y="107388"/>
                    <a:pt x="91063" y="113240"/>
                  </a:cubicBezTo>
                  <a:cubicBezTo>
                    <a:pt x="93257" y="129333"/>
                    <a:pt x="88137" y="126407"/>
                    <a:pt x="78629" y="108120"/>
                  </a:cubicBezTo>
                  <a:close/>
                  <a:moveTo>
                    <a:pt x="28165" y="34240"/>
                  </a:moveTo>
                  <a:cubicBezTo>
                    <a:pt x="28165" y="32777"/>
                    <a:pt x="20851" y="25462"/>
                    <a:pt x="12074" y="17416"/>
                  </a:cubicBezTo>
                  <a:lnTo>
                    <a:pt x="-4747" y="3518"/>
                  </a:lnTo>
                  <a:lnTo>
                    <a:pt x="9149" y="20342"/>
                  </a:lnTo>
                  <a:cubicBezTo>
                    <a:pt x="22314" y="35703"/>
                    <a:pt x="28165" y="40092"/>
                    <a:pt x="28165" y="342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8" name="Google Shape;2258;p60"/>
            <p:cNvSpPr/>
            <p:nvPr/>
          </p:nvSpPr>
          <p:spPr>
            <a:xfrm rot="10800000" flipH="1">
              <a:off x="8924422" y="3557009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5348" y="3770"/>
                  </a:moveTo>
                  <a:cubicBezTo>
                    <a:pt x="-11199" y="112"/>
                    <a:pt x="-12661" y="-3545"/>
                    <a:pt x="-9005" y="-3545"/>
                  </a:cubicBezTo>
                  <a:cubicBezTo>
                    <a:pt x="-4616" y="-3545"/>
                    <a:pt x="3429" y="112"/>
                    <a:pt x="9280" y="3770"/>
                  </a:cubicBezTo>
                  <a:cubicBezTo>
                    <a:pt x="15131" y="7427"/>
                    <a:pt x="17325" y="11085"/>
                    <a:pt x="12937" y="11085"/>
                  </a:cubicBezTo>
                  <a:cubicBezTo>
                    <a:pt x="9280" y="11085"/>
                    <a:pt x="503" y="7427"/>
                    <a:pt x="-5348" y="37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9" name="Google Shape;2259;p60"/>
            <p:cNvSpPr/>
            <p:nvPr/>
          </p:nvSpPr>
          <p:spPr>
            <a:xfrm rot="10800000" flipH="1">
              <a:off x="4138193" y="3565787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1533" y="-2442"/>
                  </a:moveTo>
                  <a:cubicBezTo>
                    <a:pt x="5049" y="-3905"/>
                    <a:pt x="15288" y="-3905"/>
                    <a:pt x="20408" y="-2442"/>
                  </a:cubicBezTo>
                  <a:cubicBezTo>
                    <a:pt x="24796" y="-248"/>
                    <a:pt x="19676" y="1215"/>
                    <a:pt x="7243" y="1215"/>
                  </a:cubicBezTo>
                  <a:cubicBezTo>
                    <a:pt x="-4459" y="1215"/>
                    <a:pt x="-8847" y="-248"/>
                    <a:pt x="-1533" y="-24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0" name="Google Shape;2260;p60"/>
            <p:cNvSpPr/>
            <p:nvPr/>
          </p:nvSpPr>
          <p:spPr>
            <a:xfrm rot="10800000" flipH="1">
              <a:off x="4215257" y="356491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893" y="-2215"/>
                  </a:moveTo>
                  <a:cubicBezTo>
                    <a:pt x="3227" y="-4409"/>
                    <a:pt x="9809" y="-3678"/>
                    <a:pt x="12004" y="-1483"/>
                  </a:cubicBezTo>
                  <a:cubicBezTo>
                    <a:pt x="14929" y="711"/>
                    <a:pt x="10541" y="2906"/>
                    <a:pt x="2496" y="2174"/>
                  </a:cubicBezTo>
                  <a:cubicBezTo>
                    <a:pt x="-5549" y="2174"/>
                    <a:pt x="-7744" y="-20"/>
                    <a:pt x="-1893" y="-22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1" name="Google Shape;2261;p60"/>
            <p:cNvSpPr/>
            <p:nvPr/>
          </p:nvSpPr>
          <p:spPr>
            <a:xfrm rot="10800000" flipH="1">
              <a:off x="5613293" y="3565300"/>
              <a:ext cx="112194" cy="105089"/>
            </a:xfrm>
            <a:custGeom>
              <a:avLst/>
              <a:gdLst/>
              <a:ahLst/>
              <a:cxnLst/>
              <a:rect l="l" t="t" r="r" b="b"/>
              <a:pathLst>
                <a:path w="112194" h="105089" extrusionOk="0">
                  <a:moveTo>
                    <a:pt x="78594" y="80656"/>
                  </a:moveTo>
                  <a:cubicBezTo>
                    <a:pt x="65429" y="68221"/>
                    <a:pt x="47876" y="58712"/>
                    <a:pt x="38369" y="57980"/>
                  </a:cubicBezTo>
                  <a:cubicBezTo>
                    <a:pt x="29592" y="57980"/>
                    <a:pt x="26667" y="55786"/>
                    <a:pt x="31786" y="53591"/>
                  </a:cubicBezTo>
                  <a:cubicBezTo>
                    <a:pt x="39100" y="50665"/>
                    <a:pt x="34712" y="41887"/>
                    <a:pt x="17159" y="22869"/>
                  </a:cubicBezTo>
                  <a:lnTo>
                    <a:pt x="-6977" y="-3465"/>
                  </a:lnTo>
                  <a:lnTo>
                    <a:pt x="22278" y="22869"/>
                  </a:lnTo>
                  <a:cubicBezTo>
                    <a:pt x="38369" y="37499"/>
                    <a:pt x="61773" y="54323"/>
                    <a:pt x="73475" y="59443"/>
                  </a:cubicBezTo>
                  <a:cubicBezTo>
                    <a:pt x="85908" y="65295"/>
                    <a:pt x="95416" y="73341"/>
                    <a:pt x="95416" y="76999"/>
                  </a:cubicBezTo>
                  <a:cubicBezTo>
                    <a:pt x="95416" y="81388"/>
                    <a:pt x="98341" y="88702"/>
                    <a:pt x="101267" y="93823"/>
                  </a:cubicBezTo>
                  <a:cubicBezTo>
                    <a:pt x="110043" y="106990"/>
                    <a:pt x="104924" y="104064"/>
                    <a:pt x="78594" y="806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2" name="Google Shape;2262;p60"/>
            <p:cNvSpPr/>
            <p:nvPr/>
          </p:nvSpPr>
          <p:spPr>
            <a:xfrm rot="10800000" flipH="1">
              <a:off x="5916813" y="3564137"/>
              <a:ext cx="19012" cy="11626"/>
            </a:xfrm>
            <a:custGeom>
              <a:avLst/>
              <a:gdLst/>
              <a:ahLst/>
              <a:cxnLst/>
              <a:rect l="l" t="t" r="r" b="b"/>
              <a:pathLst>
                <a:path w="19012" h="11626" extrusionOk="0">
                  <a:moveTo>
                    <a:pt x="-7293" y="4977"/>
                  </a:moveTo>
                  <a:cubicBezTo>
                    <a:pt x="-7293" y="3514"/>
                    <a:pt x="-2173" y="-144"/>
                    <a:pt x="4409" y="-2338"/>
                  </a:cubicBezTo>
                  <a:cubicBezTo>
                    <a:pt x="10260" y="-4533"/>
                    <a:pt x="13186" y="-3801"/>
                    <a:pt x="10992" y="588"/>
                  </a:cubicBezTo>
                  <a:cubicBezTo>
                    <a:pt x="6603" y="7903"/>
                    <a:pt x="-7293" y="10828"/>
                    <a:pt x="-7293" y="49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3" name="Google Shape;2263;p60"/>
            <p:cNvSpPr/>
            <p:nvPr/>
          </p:nvSpPr>
          <p:spPr>
            <a:xfrm rot="10800000" flipH="1">
              <a:off x="8710661" y="3564093"/>
              <a:ext cx="81821" cy="40733"/>
            </a:xfrm>
            <a:custGeom>
              <a:avLst/>
              <a:gdLst/>
              <a:ahLst/>
              <a:cxnLst/>
              <a:rect l="l" t="t" r="r" b="b"/>
              <a:pathLst>
                <a:path w="81821" h="40733" extrusionOk="0">
                  <a:moveTo>
                    <a:pt x="24337" y="17970"/>
                  </a:moveTo>
                  <a:cubicBezTo>
                    <a:pt x="4590" y="8461"/>
                    <a:pt x="-10769" y="-1780"/>
                    <a:pt x="-10769" y="-3243"/>
                  </a:cubicBezTo>
                  <a:cubicBezTo>
                    <a:pt x="-10769" y="-6901"/>
                    <a:pt x="61637" y="27479"/>
                    <a:pt x="68950" y="34063"/>
                  </a:cubicBezTo>
                  <a:cubicBezTo>
                    <a:pt x="78458" y="42109"/>
                    <a:pt x="54323" y="34063"/>
                    <a:pt x="24337" y="179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4" name="Google Shape;2264;p60"/>
            <p:cNvSpPr/>
            <p:nvPr/>
          </p:nvSpPr>
          <p:spPr>
            <a:xfrm rot="10800000" flipH="1">
              <a:off x="9252581" y="3564675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868" y="4860"/>
                  </a:moveTo>
                  <a:cubicBezTo>
                    <a:pt x="-15033" y="-5381"/>
                    <a:pt x="-15033" y="-6113"/>
                    <a:pt x="1057" y="1934"/>
                  </a:cubicBezTo>
                  <a:cubicBezTo>
                    <a:pt x="9834" y="6323"/>
                    <a:pt x="17148" y="11443"/>
                    <a:pt x="17148" y="12906"/>
                  </a:cubicBezTo>
                  <a:cubicBezTo>
                    <a:pt x="17148" y="18758"/>
                    <a:pt x="13491" y="17295"/>
                    <a:pt x="-1868" y="48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5" name="Google Shape;2265;p60"/>
            <p:cNvSpPr/>
            <p:nvPr/>
          </p:nvSpPr>
          <p:spPr>
            <a:xfrm rot="10800000" flipH="1">
              <a:off x="3949418" y="3571820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4874" y="15469"/>
                  </a:moveTo>
                  <a:cubicBezTo>
                    <a:pt x="-4874" y="14006"/>
                    <a:pt x="977" y="8154"/>
                    <a:pt x="8291" y="3034"/>
                  </a:cubicBezTo>
                  <a:cubicBezTo>
                    <a:pt x="19262" y="-6476"/>
                    <a:pt x="19993" y="-5744"/>
                    <a:pt x="10485" y="5960"/>
                  </a:cubicBezTo>
                  <a:cubicBezTo>
                    <a:pt x="977" y="17663"/>
                    <a:pt x="-4874" y="21321"/>
                    <a:pt x="-4874" y="154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6" name="Google Shape;2266;p60"/>
            <p:cNvSpPr/>
            <p:nvPr/>
          </p:nvSpPr>
          <p:spPr>
            <a:xfrm rot="10800000" flipH="1">
              <a:off x="4740197" y="3571639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4225" y="11118"/>
                  </a:moveTo>
                  <a:cubicBezTo>
                    <a:pt x="11538" y="3071"/>
                    <a:pt x="18852" y="-3512"/>
                    <a:pt x="21046" y="-3512"/>
                  </a:cubicBezTo>
                  <a:cubicBezTo>
                    <a:pt x="23240" y="-3512"/>
                    <a:pt x="18852" y="3071"/>
                    <a:pt x="11538" y="11118"/>
                  </a:cubicBezTo>
                  <a:cubicBezTo>
                    <a:pt x="4225" y="19164"/>
                    <a:pt x="-3089" y="25747"/>
                    <a:pt x="-5283" y="25747"/>
                  </a:cubicBezTo>
                  <a:cubicBezTo>
                    <a:pt x="-7477" y="25747"/>
                    <a:pt x="-3089" y="19164"/>
                    <a:pt x="4225" y="111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7" name="Google Shape;2267;p60"/>
            <p:cNvSpPr/>
            <p:nvPr/>
          </p:nvSpPr>
          <p:spPr>
            <a:xfrm rot="10800000" flipH="1">
              <a:off x="4406846" y="3578954"/>
              <a:ext cx="38270" cy="48806"/>
            </a:xfrm>
            <a:custGeom>
              <a:avLst/>
              <a:gdLst/>
              <a:ahLst/>
              <a:cxnLst/>
              <a:rect l="l" t="t" r="r" b="b"/>
              <a:pathLst>
                <a:path w="38270" h="48806" extrusionOk="0">
                  <a:moveTo>
                    <a:pt x="8130" y="18256"/>
                  </a:moveTo>
                  <a:cubicBezTo>
                    <a:pt x="-2841" y="3626"/>
                    <a:pt x="-8692" y="-5883"/>
                    <a:pt x="-3572" y="-2957"/>
                  </a:cubicBezTo>
                  <a:cubicBezTo>
                    <a:pt x="5936" y="2894"/>
                    <a:pt x="37385" y="45321"/>
                    <a:pt x="32265" y="45321"/>
                  </a:cubicBezTo>
                  <a:cubicBezTo>
                    <a:pt x="30071" y="45321"/>
                    <a:pt x="19832" y="32885"/>
                    <a:pt x="8130" y="182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8" name="Google Shape;2268;p60"/>
            <p:cNvSpPr/>
            <p:nvPr/>
          </p:nvSpPr>
          <p:spPr>
            <a:xfrm rot="10800000" flipH="1">
              <a:off x="4496891" y="3578954"/>
              <a:ext cx="49452" cy="38560"/>
            </a:xfrm>
            <a:custGeom>
              <a:avLst/>
              <a:gdLst/>
              <a:ahLst/>
              <a:cxnLst/>
              <a:rect l="l" t="t" r="r" b="b"/>
              <a:pathLst>
                <a:path w="49452" h="38560" extrusionOk="0">
                  <a:moveTo>
                    <a:pt x="9388" y="11659"/>
                  </a:moveTo>
                  <a:cubicBezTo>
                    <a:pt x="-5239" y="-1508"/>
                    <a:pt x="-9627" y="-7360"/>
                    <a:pt x="-1582" y="-776"/>
                  </a:cubicBezTo>
                  <a:cubicBezTo>
                    <a:pt x="7194" y="5807"/>
                    <a:pt x="21822" y="16048"/>
                    <a:pt x="32061" y="22631"/>
                  </a:cubicBezTo>
                  <a:cubicBezTo>
                    <a:pt x="41569" y="29946"/>
                    <a:pt x="46688" y="35066"/>
                    <a:pt x="42300" y="35066"/>
                  </a:cubicBezTo>
                  <a:cubicBezTo>
                    <a:pt x="37912" y="35066"/>
                    <a:pt x="23285" y="24094"/>
                    <a:pt x="9388" y="116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9" name="Google Shape;2269;p60"/>
            <p:cNvSpPr/>
            <p:nvPr/>
          </p:nvSpPr>
          <p:spPr>
            <a:xfrm rot="10800000" flipH="1">
              <a:off x="5859158" y="3578954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2152" y="4471"/>
                  </a:moveTo>
                  <a:cubicBezTo>
                    <a:pt x="-11013" y="-5769"/>
                    <a:pt x="-11013" y="-5769"/>
                    <a:pt x="6540" y="2277"/>
                  </a:cubicBezTo>
                  <a:cubicBezTo>
                    <a:pt x="29213" y="12518"/>
                    <a:pt x="32870" y="16175"/>
                    <a:pt x="24093" y="16175"/>
                  </a:cubicBezTo>
                  <a:cubicBezTo>
                    <a:pt x="19705" y="16175"/>
                    <a:pt x="10197" y="11055"/>
                    <a:pt x="2152" y="44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0" name="Google Shape;2270;p60"/>
            <p:cNvSpPr/>
            <p:nvPr/>
          </p:nvSpPr>
          <p:spPr>
            <a:xfrm rot="10800000" flipH="1">
              <a:off x="8859318" y="3579685"/>
              <a:ext cx="39420" cy="20481"/>
            </a:xfrm>
            <a:custGeom>
              <a:avLst/>
              <a:gdLst/>
              <a:ahLst/>
              <a:cxnLst/>
              <a:rect l="l" t="t" r="r" b="b"/>
              <a:pathLst>
                <a:path w="39420" h="20481" extrusionOk="0">
                  <a:moveTo>
                    <a:pt x="1318" y="6734"/>
                  </a:moveTo>
                  <a:cubicBezTo>
                    <a:pt x="-8921" y="882"/>
                    <a:pt x="-13309" y="-3507"/>
                    <a:pt x="-9652" y="-3507"/>
                  </a:cubicBezTo>
                  <a:cubicBezTo>
                    <a:pt x="-5264" y="-3507"/>
                    <a:pt x="5706" y="882"/>
                    <a:pt x="15946" y="6734"/>
                  </a:cubicBezTo>
                  <a:cubicBezTo>
                    <a:pt x="26185" y="12586"/>
                    <a:pt x="31304" y="16975"/>
                    <a:pt x="26916" y="16975"/>
                  </a:cubicBezTo>
                  <a:cubicBezTo>
                    <a:pt x="23259" y="16975"/>
                    <a:pt x="11557" y="12586"/>
                    <a:pt x="1318" y="67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1" name="Google Shape;2271;p60"/>
            <p:cNvSpPr/>
            <p:nvPr/>
          </p:nvSpPr>
          <p:spPr>
            <a:xfrm rot="10800000" flipH="1">
              <a:off x="9083661" y="3579855"/>
              <a:ext cx="102404" cy="54256"/>
            </a:xfrm>
            <a:custGeom>
              <a:avLst/>
              <a:gdLst/>
              <a:ahLst/>
              <a:cxnLst/>
              <a:rect l="l" t="t" r="r" b="b"/>
              <a:pathLst>
                <a:path w="102404" h="54256" extrusionOk="0">
                  <a:moveTo>
                    <a:pt x="38492" y="25344"/>
                  </a:moveTo>
                  <a:cubicBezTo>
                    <a:pt x="10700" y="11446"/>
                    <a:pt x="-11241" y="-1721"/>
                    <a:pt x="-11241" y="-3184"/>
                  </a:cubicBezTo>
                  <a:cubicBezTo>
                    <a:pt x="-11241" y="-5379"/>
                    <a:pt x="12163" y="4862"/>
                    <a:pt x="39955" y="18760"/>
                  </a:cubicBezTo>
                  <a:cubicBezTo>
                    <a:pt x="68479" y="32659"/>
                    <a:pt x="91151" y="45825"/>
                    <a:pt x="91151" y="48020"/>
                  </a:cubicBezTo>
                  <a:cubicBezTo>
                    <a:pt x="91151" y="53140"/>
                    <a:pt x="93345" y="53872"/>
                    <a:pt x="38492" y="253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2" name="Google Shape;2272;p60"/>
            <p:cNvSpPr/>
            <p:nvPr/>
          </p:nvSpPr>
          <p:spPr>
            <a:xfrm rot="10800000" flipH="1">
              <a:off x="4289506" y="3586268"/>
              <a:ext cx="83774" cy="84120"/>
            </a:xfrm>
            <a:custGeom>
              <a:avLst/>
              <a:gdLst/>
              <a:ahLst/>
              <a:cxnLst/>
              <a:rect l="l" t="t" r="r" b="b"/>
              <a:pathLst>
                <a:path w="83774" h="84120" extrusionOk="0">
                  <a:moveTo>
                    <a:pt x="34896" y="38977"/>
                  </a:moveTo>
                  <a:lnTo>
                    <a:pt x="-5330" y="-3449"/>
                  </a:lnTo>
                  <a:lnTo>
                    <a:pt x="37090" y="36783"/>
                  </a:lnTo>
                  <a:cubicBezTo>
                    <a:pt x="75852" y="73357"/>
                    <a:pt x="82435" y="80672"/>
                    <a:pt x="76584" y="80672"/>
                  </a:cubicBezTo>
                  <a:cubicBezTo>
                    <a:pt x="75852" y="80672"/>
                    <a:pt x="56837" y="61653"/>
                    <a:pt x="34896" y="389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3" name="Google Shape;2273;p60"/>
            <p:cNvSpPr/>
            <p:nvPr/>
          </p:nvSpPr>
          <p:spPr>
            <a:xfrm rot="10800000" flipH="1">
              <a:off x="9151372" y="3587148"/>
              <a:ext cx="93195" cy="50324"/>
            </a:xfrm>
            <a:custGeom>
              <a:avLst/>
              <a:gdLst/>
              <a:ahLst/>
              <a:cxnLst/>
              <a:rect l="l" t="t" r="r" b="b"/>
              <a:pathLst>
                <a:path w="93195" h="50324" extrusionOk="0">
                  <a:moveTo>
                    <a:pt x="30677" y="22129"/>
                  </a:moveTo>
                  <a:cubicBezTo>
                    <a:pt x="4347" y="8231"/>
                    <a:pt x="-13937" y="-2741"/>
                    <a:pt x="-11012" y="-3473"/>
                  </a:cubicBezTo>
                  <a:cubicBezTo>
                    <a:pt x="-3698" y="-3473"/>
                    <a:pt x="81873" y="39685"/>
                    <a:pt x="81873" y="44074"/>
                  </a:cubicBezTo>
                  <a:cubicBezTo>
                    <a:pt x="81873" y="49194"/>
                    <a:pt x="83336" y="49925"/>
                    <a:pt x="30677" y="22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4" name="Google Shape;2274;p60"/>
            <p:cNvSpPr/>
            <p:nvPr/>
          </p:nvSpPr>
          <p:spPr>
            <a:xfrm rot="10800000" flipH="1">
              <a:off x="3877943" y="3593583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862" y="3825"/>
                  </a:moveTo>
                  <a:cubicBezTo>
                    <a:pt x="-4989" y="167"/>
                    <a:pt x="-6451" y="-3490"/>
                    <a:pt x="-2795" y="-3490"/>
                  </a:cubicBezTo>
                  <a:cubicBezTo>
                    <a:pt x="1594" y="-3490"/>
                    <a:pt x="9639" y="167"/>
                    <a:pt x="15490" y="3825"/>
                  </a:cubicBezTo>
                  <a:cubicBezTo>
                    <a:pt x="21341" y="7482"/>
                    <a:pt x="23535" y="11140"/>
                    <a:pt x="19147" y="11140"/>
                  </a:cubicBezTo>
                  <a:cubicBezTo>
                    <a:pt x="15490" y="11140"/>
                    <a:pt x="6713" y="7482"/>
                    <a:pt x="862" y="38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5" name="Google Shape;2275;p60"/>
            <p:cNvSpPr/>
            <p:nvPr/>
          </p:nvSpPr>
          <p:spPr>
            <a:xfrm rot="10800000" flipH="1">
              <a:off x="3978673" y="3593764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4910" y="15502"/>
                  </a:moveTo>
                  <a:cubicBezTo>
                    <a:pt x="-4910" y="14039"/>
                    <a:pt x="941" y="8187"/>
                    <a:pt x="8255" y="3067"/>
                  </a:cubicBezTo>
                  <a:cubicBezTo>
                    <a:pt x="19226" y="-6443"/>
                    <a:pt x="19957" y="-5711"/>
                    <a:pt x="10449" y="5993"/>
                  </a:cubicBezTo>
                  <a:cubicBezTo>
                    <a:pt x="941" y="17696"/>
                    <a:pt x="-4910" y="21354"/>
                    <a:pt x="-4910" y="155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6" name="Google Shape;2276;p60"/>
            <p:cNvSpPr/>
            <p:nvPr/>
          </p:nvSpPr>
          <p:spPr>
            <a:xfrm rot="10800000" flipH="1">
              <a:off x="4061669" y="359417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704" y="-2171"/>
                  </a:moveTo>
                  <a:cubicBezTo>
                    <a:pt x="3416" y="-4365"/>
                    <a:pt x="9998" y="-3634"/>
                    <a:pt x="12193" y="-1439"/>
                  </a:cubicBezTo>
                  <a:cubicBezTo>
                    <a:pt x="15118" y="755"/>
                    <a:pt x="10730" y="2950"/>
                    <a:pt x="2685" y="2218"/>
                  </a:cubicBezTo>
                  <a:cubicBezTo>
                    <a:pt x="-5360" y="2218"/>
                    <a:pt x="-7555" y="24"/>
                    <a:pt x="-1704" y="-21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7" name="Google Shape;2277;p60"/>
            <p:cNvSpPr/>
            <p:nvPr/>
          </p:nvSpPr>
          <p:spPr>
            <a:xfrm rot="10800000" flipH="1">
              <a:off x="4369958" y="3593287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8498" y="13348"/>
                  </a:moveTo>
                  <a:lnTo>
                    <a:pt x="-5398" y="-3476"/>
                  </a:lnTo>
                  <a:lnTo>
                    <a:pt x="11424" y="10422"/>
                  </a:lnTo>
                  <a:cubicBezTo>
                    <a:pt x="20200" y="18468"/>
                    <a:pt x="27514" y="25783"/>
                    <a:pt x="27514" y="27246"/>
                  </a:cubicBezTo>
                  <a:cubicBezTo>
                    <a:pt x="27514" y="33098"/>
                    <a:pt x="21663" y="28709"/>
                    <a:pt x="8498" y="133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8" name="Google Shape;2278;p60"/>
            <p:cNvSpPr/>
            <p:nvPr/>
          </p:nvSpPr>
          <p:spPr>
            <a:xfrm rot="10800000" flipH="1">
              <a:off x="4878618" y="3593766"/>
              <a:ext cx="26992" cy="14446"/>
            </a:xfrm>
            <a:custGeom>
              <a:avLst/>
              <a:gdLst/>
              <a:ahLst/>
              <a:cxnLst/>
              <a:rect l="l" t="t" r="r" b="b"/>
              <a:pathLst>
                <a:path w="26992" h="14446" extrusionOk="0">
                  <a:moveTo>
                    <a:pt x="938" y="3825"/>
                  </a:moveTo>
                  <a:cubicBezTo>
                    <a:pt x="-8570" y="-2027"/>
                    <a:pt x="-8570" y="-3490"/>
                    <a:pt x="2401" y="-3490"/>
                  </a:cubicBezTo>
                  <a:cubicBezTo>
                    <a:pt x="8983" y="-3490"/>
                    <a:pt x="17028" y="168"/>
                    <a:pt x="19222" y="3825"/>
                  </a:cubicBezTo>
                  <a:cubicBezTo>
                    <a:pt x="25073" y="13334"/>
                    <a:pt x="15565" y="13334"/>
                    <a:pt x="938" y="38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9" name="Google Shape;2279;p60"/>
            <p:cNvSpPr/>
            <p:nvPr/>
          </p:nvSpPr>
          <p:spPr>
            <a:xfrm rot="10800000" flipH="1">
              <a:off x="9054757" y="3594257"/>
              <a:ext cx="43531" cy="25514"/>
            </a:xfrm>
            <a:custGeom>
              <a:avLst/>
              <a:gdLst/>
              <a:ahLst/>
              <a:cxnLst/>
              <a:rect l="l" t="t" r="r" b="b"/>
              <a:pathLst>
                <a:path w="43531" h="25514" extrusionOk="0">
                  <a:moveTo>
                    <a:pt x="8958" y="11004"/>
                  </a:moveTo>
                  <a:cubicBezTo>
                    <a:pt x="-18834" y="-3626"/>
                    <a:pt x="-17371" y="-9478"/>
                    <a:pt x="10421" y="4420"/>
                  </a:cubicBezTo>
                  <a:cubicBezTo>
                    <a:pt x="22854" y="11004"/>
                    <a:pt x="32362" y="17587"/>
                    <a:pt x="32362" y="19050"/>
                  </a:cubicBezTo>
                  <a:cubicBezTo>
                    <a:pt x="32362" y="24170"/>
                    <a:pt x="31631" y="23439"/>
                    <a:pt x="8958" y="110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0" name="Google Shape;2280;p60"/>
            <p:cNvSpPr/>
            <p:nvPr/>
          </p:nvSpPr>
          <p:spPr>
            <a:xfrm rot="10800000" flipH="1">
              <a:off x="3554476" y="3601966"/>
              <a:ext cx="40127" cy="30371"/>
            </a:xfrm>
            <a:custGeom>
              <a:avLst/>
              <a:gdLst/>
              <a:ahLst/>
              <a:cxnLst/>
              <a:rect l="l" t="t" r="r" b="b"/>
              <a:pathLst>
                <a:path w="40127" h="30371" extrusionOk="0">
                  <a:moveTo>
                    <a:pt x="-4399" y="25780"/>
                  </a:moveTo>
                  <a:cubicBezTo>
                    <a:pt x="-4399" y="24317"/>
                    <a:pt x="6572" y="15539"/>
                    <a:pt x="19737" y="6030"/>
                  </a:cubicBezTo>
                  <a:cubicBezTo>
                    <a:pt x="34364" y="-4943"/>
                    <a:pt x="39484" y="-6406"/>
                    <a:pt x="32901" y="1641"/>
                  </a:cubicBezTo>
                  <a:cubicBezTo>
                    <a:pt x="23394" y="13344"/>
                    <a:pt x="-4399" y="31632"/>
                    <a:pt x="-4399" y="257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1" name="Google Shape;2281;p60"/>
            <p:cNvSpPr/>
            <p:nvPr/>
          </p:nvSpPr>
          <p:spPr>
            <a:xfrm rot="10800000" flipH="1">
              <a:off x="4259288" y="3601719"/>
              <a:ext cx="33841" cy="21123"/>
            </a:xfrm>
            <a:custGeom>
              <a:avLst/>
              <a:gdLst/>
              <a:ahLst/>
              <a:cxnLst/>
              <a:rect l="l" t="t" r="r" b="b"/>
              <a:pathLst>
                <a:path w="33841" h="21123" extrusionOk="0">
                  <a:moveTo>
                    <a:pt x="6672" y="7499"/>
                  </a:moveTo>
                  <a:cubicBezTo>
                    <a:pt x="-3568" y="1648"/>
                    <a:pt x="-7956" y="-2741"/>
                    <a:pt x="-3568" y="-3473"/>
                  </a:cubicBezTo>
                  <a:cubicBezTo>
                    <a:pt x="89" y="-3473"/>
                    <a:pt x="10328" y="1648"/>
                    <a:pt x="18373" y="7499"/>
                  </a:cubicBezTo>
                  <a:cubicBezTo>
                    <a:pt x="35926" y="20666"/>
                    <a:pt x="30075" y="21398"/>
                    <a:pt x="6672" y="74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2" name="Google Shape;2282;p60"/>
            <p:cNvSpPr/>
            <p:nvPr/>
          </p:nvSpPr>
          <p:spPr>
            <a:xfrm rot="10800000" flipH="1">
              <a:off x="4435781" y="3600898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8417" y="13359"/>
                  </a:moveTo>
                  <a:lnTo>
                    <a:pt x="-5479" y="-3465"/>
                  </a:lnTo>
                  <a:lnTo>
                    <a:pt x="11343" y="10433"/>
                  </a:lnTo>
                  <a:cubicBezTo>
                    <a:pt x="26702" y="23600"/>
                    <a:pt x="31090" y="29452"/>
                    <a:pt x="25239" y="29452"/>
                  </a:cubicBezTo>
                  <a:cubicBezTo>
                    <a:pt x="23776" y="29452"/>
                    <a:pt x="16462" y="22137"/>
                    <a:pt x="8417" y="133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3" name="Google Shape;2283;p60"/>
            <p:cNvSpPr/>
            <p:nvPr/>
          </p:nvSpPr>
          <p:spPr>
            <a:xfrm rot="10800000" flipH="1">
              <a:off x="4916804" y="3601518"/>
              <a:ext cx="34595" cy="13278"/>
            </a:xfrm>
            <a:custGeom>
              <a:avLst/>
              <a:gdLst/>
              <a:ahLst/>
              <a:cxnLst/>
              <a:rect l="l" t="t" r="r" b="b"/>
              <a:pathLst>
                <a:path w="34595" h="13278" extrusionOk="0">
                  <a:moveTo>
                    <a:pt x="2926" y="3104"/>
                  </a:moveTo>
                  <a:cubicBezTo>
                    <a:pt x="22673" y="-5674"/>
                    <a:pt x="28524" y="-5674"/>
                    <a:pt x="28524" y="3104"/>
                  </a:cubicBezTo>
                  <a:cubicBezTo>
                    <a:pt x="28524" y="7493"/>
                    <a:pt x="19747" y="10419"/>
                    <a:pt x="8777" y="9688"/>
                  </a:cubicBezTo>
                  <a:cubicBezTo>
                    <a:pt x="-9507" y="9688"/>
                    <a:pt x="-10239" y="8956"/>
                    <a:pt x="2926" y="31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4" name="Google Shape;2284;p60"/>
            <p:cNvSpPr/>
            <p:nvPr/>
          </p:nvSpPr>
          <p:spPr>
            <a:xfrm rot="10800000" flipH="1">
              <a:off x="5085424" y="3600898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1332" y="11162"/>
                  </a:moveTo>
                  <a:cubicBezTo>
                    <a:pt x="3057" y="3115"/>
                    <a:pt x="8176" y="-3468"/>
                    <a:pt x="10370" y="-3468"/>
                  </a:cubicBezTo>
                  <a:cubicBezTo>
                    <a:pt x="11833" y="-3468"/>
                    <a:pt x="10370" y="3115"/>
                    <a:pt x="5982" y="11162"/>
                  </a:cubicBezTo>
                  <a:cubicBezTo>
                    <a:pt x="1594" y="19208"/>
                    <a:pt x="-3526" y="25791"/>
                    <a:pt x="-5720" y="25791"/>
                  </a:cubicBezTo>
                  <a:cubicBezTo>
                    <a:pt x="-7183" y="25791"/>
                    <a:pt x="-5720" y="19208"/>
                    <a:pt x="-1332" y="111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5" name="Google Shape;2285;p60"/>
            <p:cNvSpPr/>
            <p:nvPr/>
          </p:nvSpPr>
          <p:spPr>
            <a:xfrm rot="10800000" flipH="1">
              <a:off x="4779527" y="3606750"/>
              <a:ext cx="67861" cy="36135"/>
            </a:xfrm>
            <a:custGeom>
              <a:avLst/>
              <a:gdLst/>
              <a:ahLst/>
              <a:cxnLst/>
              <a:rect l="l" t="t" r="r" b="b"/>
              <a:pathLst>
                <a:path w="67861" h="36135" extrusionOk="0">
                  <a:moveTo>
                    <a:pt x="8704" y="18052"/>
                  </a:moveTo>
                  <a:cubicBezTo>
                    <a:pt x="16749" y="10005"/>
                    <a:pt x="31377" y="1227"/>
                    <a:pt x="41616" y="-1698"/>
                  </a:cubicBezTo>
                  <a:cubicBezTo>
                    <a:pt x="54049" y="-4624"/>
                    <a:pt x="56975" y="-3893"/>
                    <a:pt x="49661" y="496"/>
                  </a:cubicBezTo>
                  <a:cubicBezTo>
                    <a:pt x="41616" y="6348"/>
                    <a:pt x="42347" y="9274"/>
                    <a:pt x="53318" y="15857"/>
                  </a:cubicBezTo>
                  <a:cubicBezTo>
                    <a:pt x="61363" y="20246"/>
                    <a:pt x="64289" y="23172"/>
                    <a:pt x="59900" y="23903"/>
                  </a:cubicBezTo>
                  <a:cubicBezTo>
                    <a:pt x="56244" y="23903"/>
                    <a:pt x="47467" y="20246"/>
                    <a:pt x="41616" y="16589"/>
                  </a:cubicBezTo>
                  <a:cubicBezTo>
                    <a:pt x="34302" y="12200"/>
                    <a:pt x="24794" y="13663"/>
                    <a:pt x="12361" y="21709"/>
                  </a:cubicBezTo>
                  <a:lnTo>
                    <a:pt x="-5923" y="32681"/>
                  </a:lnTo>
                  <a:lnTo>
                    <a:pt x="8704" y="1805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6" name="Google Shape;2286;p60"/>
            <p:cNvSpPr/>
            <p:nvPr/>
          </p:nvSpPr>
          <p:spPr>
            <a:xfrm rot="10800000" flipH="1">
              <a:off x="4958713" y="3608213"/>
              <a:ext cx="48279" cy="47385"/>
            </a:xfrm>
            <a:custGeom>
              <a:avLst/>
              <a:gdLst/>
              <a:ahLst/>
              <a:cxnLst/>
              <a:rect l="l" t="t" r="r" b="b"/>
              <a:pathLst>
                <a:path w="48279" h="47385" extrusionOk="0">
                  <a:moveTo>
                    <a:pt x="-6132" y="38822"/>
                  </a:moveTo>
                  <a:cubicBezTo>
                    <a:pt x="-6132" y="35164"/>
                    <a:pt x="6302" y="23461"/>
                    <a:pt x="21660" y="11757"/>
                  </a:cubicBezTo>
                  <a:cubicBezTo>
                    <a:pt x="46527" y="-7993"/>
                    <a:pt x="47259" y="-7993"/>
                    <a:pt x="31900" y="8831"/>
                  </a:cubicBezTo>
                  <a:cubicBezTo>
                    <a:pt x="18735" y="23461"/>
                    <a:pt x="17272" y="28581"/>
                    <a:pt x="24586" y="32238"/>
                  </a:cubicBezTo>
                  <a:cubicBezTo>
                    <a:pt x="29706" y="34433"/>
                    <a:pt x="26049" y="34433"/>
                    <a:pt x="16541" y="32238"/>
                  </a:cubicBezTo>
                  <a:cubicBezTo>
                    <a:pt x="4839" y="29312"/>
                    <a:pt x="1182" y="30044"/>
                    <a:pt x="4108" y="35896"/>
                  </a:cubicBezTo>
                  <a:cubicBezTo>
                    <a:pt x="7033" y="40285"/>
                    <a:pt x="5570" y="43942"/>
                    <a:pt x="1913" y="43942"/>
                  </a:cubicBezTo>
                  <a:cubicBezTo>
                    <a:pt x="-2475" y="43942"/>
                    <a:pt x="-6132" y="41748"/>
                    <a:pt x="-6132" y="388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7" name="Google Shape;2287;p60"/>
            <p:cNvSpPr/>
            <p:nvPr/>
          </p:nvSpPr>
          <p:spPr>
            <a:xfrm rot="10800000" flipH="1">
              <a:off x="8674796" y="3608564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157" y="4926"/>
                  </a:moveTo>
                  <a:cubicBezTo>
                    <a:pt x="-14322" y="-5315"/>
                    <a:pt x="-14322" y="-6047"/>
                    <a:pt x="1768" y="2000"/>
                  </a:cubicBezTo>
                  <a:cubicBezTo>
                    <a:pt x="10545" y="6389"/>
                    <a:pt x="17859" y="11509"/>
                    <a:pt x="17859" y="12972"/>
                  </a:cubicBezTo>
                  <a:cubicBezTo>
                    <a:pt x="17859" y="18824"/>
                    <a:pt x="14202" y="17361"/>
                    <a:pt x="-1157" y="49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8" name="Google Shape;2288;p60"/>
            <p:cNvSpPr/>
            <p:nvPr/>
          </p:nvSpPr>
          <p:spPr>
            <a:xfrm rot="10800000" flipH="1">
              <a:off x="3810457" y="3618614"/>
              <a:ext cx="48409" cy="24977"/>
            </a:xfrm>
            <a:custGeom>
              <a:avLst/>
              <a:gdLst/>
              <a:ahLst/>
              <a:cxnLst/>
              <a:rect l="l" t="t" r="r" b="b"/>
              <a:pathLst>
                <a:path w="48409" h="24977" extrusionOk="0">
                  <a:moveTo>
                    <a:pt x="-4719" y="20962"/>
                  </a:moveTo>
                  <a:cubicBezTo>
                    <a:pt x="-4719" y="15841"/>
                    <a:pt x="39895" y="-6103"/>
                    <a:pt x="43552" y="-3177"/>
                  </a:cubicBezTo>
                  <a:cubicBezTo>
                    <a:pt x="45015" y="-983"/>
                    <a:pt x="34775" y="5601"/>
                    <a:pt x="20879" y="12184"/>
                  </a:cubicBezTo>
                  <a:cubicBezTo>
                    <a:pt x="6983" y="18767"/>
                    <a:pt x="-4719" y="23156"/>
                    <a:pt x="-4719" y="209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9" name="Google Shape;2289;p60"/>
            <p:cNvSpPr/>
            <p:nvPr/>
          </p:nvSpPr>
          <p:spPr>
            <a:xfrm rot="10800000" flipH="1">
              <a:off x="8886542" y="3616201"/>
              <a:ext cx="43531" cy="25514"/>
            </a:xfrm>
            <a:custGeom>
              <a:avLst/>
              <a:gdLst/>
              <a:ahLst/>
              <a:cxnLst/>
              <a:rect l="l" t="t" r="r" b="b"/>
              <a:pathLst>
                <a:path w="43531" h="25514" extrusionOk="0">
                  <a:moveTo>
                    <a:pt x="9165" y="11037"/>
                  </a:moveTo>
                  <a:cubicBezTo>
                    <a:pt x="-18627" y="-3593"/>
                    <a:pt x="-17164" y="-9445"/>
                    <a:pt x="10628" y="4453"/>
                  </a:cubicBezTo>
                  <a:cubicBezTo>
                    <a:pt x="23061" y="11037"/>
                    <a:pt x="32569" y="17620"/>
                    <a:pt x="32569" y="19083"/>
                  </a:cubicBezTo>
                  <a:cubicBezTo>
                    <a:pt x="32569" y="24203"/>
                    <a:pt x="31838" y="23472"/>
                    <a:pt x="9165" y="110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0" name="Google Shape;2290;p60"/>
            <p:cNvSpPr/>
            <p:nvPr/>
          </p:nvSpPr>
          <p:spPr>
            <a:xfrm rot="10800000" flipH="1">
              <a:off x="8974659" y="3615879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526" y="4937"/>
                  </a:moveTo>
                  <a:cubicBezTo>
                    <a:pt x="-14691" y="-5304"/>
                    <a:pt x="-14691" y="-6036"/>
                    <a:pt x="1399" y="2011"/>
                  </a:cubicBezTo>
                  <a:cubicBezTo>
                    <a:pt x="10176" y="6400"/>
                    <a:pt x="17490" y="11520"/>
                    <a:pt x="17490" y="12983"/>
                  </a:cubicBezTo>
                  <a:cubicBezTo>
                    <a:pt x="17490" y="18835"/>
                    <a:pt x="13833" y="17372"/>
                    <a:pt x="-1526" y="49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1" name="Google Shape;2291;p60"/>
            <p:cNvSpPr/>
            <p:nvPr/>
          </p:nvSpPr>
          <p:spPr>
            <a:xfrm rot="10800000" flipH="1">
              <a:off x="4164061" y="362343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830" y="-2127"/>
                  </a:moveTo>
                  <a:cubicBezTo>
                    <a:pt x="3290" y="-4321"/>
                    <a:pt x="9872" y="-3590"/>
                    <a:pt x="12067" y="-1395"/>
                  </a:cubicBezTo>
                  <a:cubicBezTo>
                    <a:pt x="14992" y="799"/>
                    <a:pt x="10604" y="2994"/>
                    <a:pt x="2559" y="2262"/>
                  </a:cubicBezTo>
                  <a:cubicBezTo>
                    <a:pt x="-5486" y="2262"/>
                    <a:pt x="-7681" y="68"/>
                    <a:pt x="-1830" y="-21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2" name="Google Shape;2292;p60"/>
            <p:cNvSpPr/>
            <p:nvPr/>
          </p:nvSpPr>
          <p:spPr>
            <a:xfrm rot="10800000" flipH="1">
              <a:off x="4573631" y="3623431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334" y="-2127"/>
                  </a:moveTo>
                  <a:cubicBezTo>
                    <a:pt x="2786" y="-4321"/>
                    <a:pt x="9368" y="-3590"/>
                    <a:pt x="11563" y="-1395"/>
                  </a:cubicBezTo>
                  <a:cubicBezTo>
                    <a:pt x="14488" y="799"/>
                    <a:pt x="10100" y="2994"/>
                    <a:pt x="2055" y="2262"/>
                  </a:cubicBezTo>
                  <a:cubicBezTo>
                    <a:pt x="-5990" y="2262"/>
                    <a:pt x="-8185" y="68"/>
                    <a:pt x="-2334" y="-21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3" name="Google Shape;2293;p60"/>
            <p:cNvSpPr/>
            <p:nvPr/>
          </p:nvSpPr>
          <p:spPr>
            <a:xfrm rot="10800000" flipH="1">
              <a:off x="8505908" y="3623024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3930" y="6037"/>
                  </a:moveTo>
                  <a:cubicBezTo>
                    <a:pt x="-13438" y="-5667"/>
                    <a:pt x="-12707" y="-6399"/>
                    <a:pt x="-1005" y="3111"/>
                  </a:cubicBezTo>
                  <a:cubicBezTo>
                    <a:pt x="5577" y="8231"/>
                    <a:pt x="11428" y="14083"/>
                    <a:pt x="11428" y="15546"/>
                  </a:cubicBezTo>
                  <a:cubicBezTo>
                    <a:pt x="11428" y="21398"/>
                    <a:pt x="5577" y="17740"/>
                    <a:pt x="-3930" y="60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4" name="Google Shape;2294;p60"/>
            <p:cNvSpPr/>
            <p:nvPr/>
          </p:nvSpPr>
          <p:spPr>
            <a:xfrm rot="10800000" flipH="1">
              <a:off x="9018541" y="3623194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580" y="4948"/>
                  </a:moveTo>
                  <a:cubicBezTo>
                    <a:pt x="-14745" y="-5293"/>
                    <a:pt x="-14745" y="-6025"/>
                    <a:pt x="1345" y="2022"/>
                  </a:cubicBezTo>
                  <a:cubicBezTo>
                    <a:pt x="10122" y="6411"/>
                    <a:pt x="17436" y="11531"/>
                    <a:pt x="17436" y="12994"/>
                  </a:cubicBezTo>
                  <a:cubicBezTo>
                    <a:pt x="17436" y="18846"/>
                    <a:pt x="13779" y="17383"/>
                    <a:pt x="-1580" y="49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5" name="Google Shape;2295;p60"/>
            <p:cNvSpPr/>
            <p:nvPr/>
          </p:nvSpPr>
          <p:spPr>
            <a:xfrm rot="10800000" flipH="1">
              <a:off x="9195114" y="3623628"/>
              <a:ext cx="64076" cy="35789"/>
            </a:xfrm>
            <a:custGeom>
              <a:avLst/>
              <a:gdLst/>
              <a:ahLst/>
              <a:cxnLst/>
              <a:rect l="l" t="t" r="r" b="b"/>
              <a:pathLst>
                <a:path w="64076" h="35789" extrusionOk="0">
                  <a:moveTo>
                    <a:pt x="16153" y="14858"/>
                  </a:moveTo>
                  <a:cubicBezTo>
                    <a:pt x="-2131" y="5349"/>
                    <a:pt x="-13833" y="-2697"/>
                    <a:pt x="-10907" y="-3429"/>
                  </a:cubicBezTo>
                  <a:cubicBezTo>
                    <a:pt x="-2862" y="-3429"/>
                    <a:pt x="52722" y="25099"/>
                    <a:pt x="52722" y="29488"/>
                  </a:cubicBezTo>
                  <a:cubicBezTo>
                    <a:pt x="52722" y="34608"/>
                    <a:pt x="52722" y="34608"/>
                    <a:pt x="16153" y="14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6" name="Google Shape;2296;p60"/>
            <p:cNvSpPr/>
            <p:nvPr/>
          </p:nvSpPr>
          <p:spPr>
            <a:xfrm rot="10800000" flipH="1">
              <a:off x="4200630" y="3630745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875" y="-2116"/>
                  </a:moveTo>
                  <a:cubicBezTo>
                    <a:pt x="3245" y="-4310"/>
                    <a:pt x="9827" y="-3579"/>
                    <a:pt x="12022" y="-1384"/>
                  </a:cubicBezTo>
                  <a:cubicBezTo>
                    <a:pt x="14947" y="810"/>
                    <a:pt x="10559" y="3005"/>
                    <a:pt x="2514" y="2273"/>
                  </a:cubicBezTo>
                  <a:cubicBezTo>
                    <a:pt x="-5531" y="2273"/>
                    <a:pt x="-7726" y="79"/>
                    <a:pt x="-1875" y="-2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7" name="Google Shape;2297;p60"/>
            <p:cNvSpPr/>
            <p:nvPr/>
          </p:nvSpPr>
          <p:spPr>
            <a:xfrm rot="10800000" flipH="1">
              <a:off x="4282193" y="3630157"/>
              <a:ext cx="91059" cy="91435"/>
            </a:xfrm>
            <a:custGeom>
              <a:avLst/>
              <a:gdLst/>
              <a:ahLst/>
              <a:cxnLst/>
              <a:rect l="l" t="t" r="r" b="b"/>
              <a:pathLst>
                <a:path w="91059" h="91435" extrusionOk="0">
                  <a:moveTo>
                    <a:pt x="38557" y="42706"/>
                  </a:moveTo>
                  <a:lnTo>
                    <a:pt x="-5326" y="-3377"/>
                  </a:lnTo>
                  <a:lnTo>
                    <a:pt x="40751" y="40512"/>
                  </a:lnTo>
                  <a:cubicBezTo>
                    <a:pt x="83171" y="80743"/>
                    <a:pt x="89753" y="88058"/>
                    <a:pt x="83902" y="88058"/>
                  </a:cubicBezTo>
                  <a:cubicBezTo>
                    <a:pt x="83171" y="88058"/>
                    <a:pt x="62692" y="67577"/>
                    <a:pt x="38557" y="427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8" name="Google Shape;2298;p60"/>
            <p:cNvSpPr/>
            <p:nvPr/>
          </p:nvSpPr>
          <p:spPr>
            <a:xfrm rot="10800000" flipH="1">
              <a:off x="4609317" y="3630157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38" y="3880"/>
                  </a:moveTo>
                  <a:cubicBezTo>
                    <a:pt x="5813" y="222"/>
                    <a:pt x="14590" y="-3435"/>
                    <a:pt x="18247" y="-3435"/>
                  </a:cubicBezTo>
                  <a:cubicBezTo>
                    <a:pt x="22635" y="-3435"/>
                    <a:pt x="20441" y="222"/>
                    <a:pt x="14590" y="3880"/>
                  </a:cubicBezTo>
                  <a:cubicBezTo>
                    <a:pt x="8739" y="7537"/>
                    <a:pt x="694" y="11195"/>
                    <a:pt x="-3695" y="11195"/>
                  </a:cubicBezTo>
                  <a:cubicBezTo>
                    <a:pt x="-7351" y="11195"/>
                    <a:pt x="-5889" y="7537"/>
                    <a:pt x="-38" y="38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9" name="Google Shape;2299;p60"/>
            <p:cNvSpPr/>
            <p:nvPr/>
          </p:nvSpPr>
          <p:spPr>
            <a:xfrm rot="10800000" flipH="1">
              <a:off x="8553415" y="3630157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3350" y="13403"/>
                  </a:moveTo>
                  <a:lnTo>
                    <a:pt x="-10546" y="-3421"/>
                  </a:lnTo>
                  <a:lnTo>
                    <a:pt x="6276" y="10477"/>
                  </a:lnTo>
                  <a:cubicBezTo>
                    <a:pt x="21635" y="23644"/>
                    <a:pt x="26023" y="29496"/>
                    <a:pt x="20172" y="29496"/>
                  </a:cubicBezTo>
                  <a:cubicBezTo>
                    <a:pt x="18709" y="29496"/>
                    <a:pt x="11395" y="22181"/>
                    <a:pt x="3350" y="134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0" name="Google Shape;2300;p60"/>
            <p:cNvSpPr/>
            <p:nvPr/>
          </p:nvSpPr>
          <p:spPr>
            <a:xfrm rot="10800000" flipH="1">
              <a:off x="4369958" y="3637176"/>
              <a:ext cx="32911" cy="33213"/>
            </a:xfrm>
            <a:custGeom>
              <a:avLst/>
              <a:gdLst/>
              <a:ahLst/>
              <a:cxnLst/>
              <a:rect l="l" t="t" r="r" b="b"/>
              <a:pathLst>
                <a:path w="32911" h="33213" extrusionOk="0">
                  <a:moveTo>
                    <a:pt x="8498" y="13414"/>
                  </a:moveTo>
                  <a:lnTo>
                    <a:pt x="-5398" y="-3410"/>
                  </a:lnTo>
                  <a:lnTo>
                    <a:pt x="11424" y="10488"/>
                  </a:lnTo>
                  <a:cubicBezTo>
                    <a:pt x="20200" y="18534"/>
                    <a:pt x="27514" y="25849"/>
                    <a:pt x="27514" y="27312"/>
                  </a:cubicBezTo>
                  <a:cubicBezTo>
                    <a:pt x="27514" y="33164"/>
                    <a:pt x="21663" y="28775"/>
                    <a:pt x="8498" y="134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1" name="Google Shape;2301;p60"/>
            <p:cNvSpPr/>
            <p:nvPr/>
          </p:nvSpPr>
          <p:spPr>
            <a:xfrm rot="10800000" flipH="1">
              <a:off x="4399212" y="3637472"/>
              <a:ext cx="40331" cy="40231"/>
            </a:xfrm>
            <a:custGeom>
              <a:avLst/>
              <a:gdLst/>
              <a:ahLst/>
              <a:cxnLst/>
              <a:rect l="l" t="t" r="r" b="b"/>
              <a:pathLst>
                <a:path w="40331" h="40231" extrusionOk="0">
                  <a:moveTo>
                    <a:pt x="12115" y="17077"/>
                  </a:moveTo>
                  <a:lnTo>
                    <a:pt x="-5438" y="-3405"/>
                  </a:lnTo>
                  <a:lnTo>
                    <a:pt x="15040" y="14151"/>
                  </a:lnTo>
                  <a:cubicBezTo>
                    <a:pt x="33324" y="30975"/>
                    <a:pt x="38444" y="36827"/>
                    <a:pt x="32593" y="36827"/>
                  </a:cubicBezTo>
                  <a:cubicBezTo>
                    <a:pt x="31130" y="36827"/>
                    <a:pt x="22354" y="28049"/>
                    <a:pt x="12115" y="170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2" name="Google Shape;2302;p60"/>
            <p:cNvSpPr/>
            <p:nvPr/>
          </p:nvSpPr>
          <p:spPr>
            <a:xfrm rot="10800000" flipH="1">
              <a:off x="4428467" y="3637366"/>
              <a:ext cx="40225" cy="40337"/>
            </a:xfrm>
            <a:custGeom>
              <a:avLst/>
              <a:gdLst/>
              <a:ahLst/>
              <a:cxnLst/>
              <a:rect l="l" t="t" r="r" b="b"/>
              <a:pathLst>
                <a:path w="40225" h="40337" extrusionOk="0">
                  <a:moveTo>
                    <a:pt x="12079" y="17077"/>
                  </a:moveTo>
                  <a:lnTo>
                    <a:pt x="-5474" y="-3405"/>
                  </a:lnTo>
                  <a:lnTo>
                    <a:pt x="15004" y="14151"/>
                  </a:lnTo>
                  <a:cubicBezTo>
                    <a:pt x="25975" y="24392"/>
                    <a:pt x="34751" y="33169"/>
                    <a:pt x="34751" y="34632"/>
                  </a:cubicBezTo>
                  <a:cubicBezTo>
                    <a:pt x="34751" y="40484"/>
                    <a:pt x="28900" y="35364"/>
                    <a:pt x="12079" y="170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3" name="Google Shape;2303;p60"/>
            <p:cNvSpPr/>
            <p:nvPr/>
          </p:nvSpPr>
          <p:spPr>
            <a:xfrm rot="10800000" flipH="1">
              <a:off x="4491489" y="3637472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3835" y="4559"/>
                  </a:moveTo>
                  <a:cubicBezTo>
                    <a:pt x="-9330" y="-5681"/>
                    <a:pt x="-9330" y="-5681"/>
                    <a:pt x="8223" y="2365"/>
                  </a:cubicBezTo>
                  <a:cubicBezTo>
                    <a:pt x="30896" y="12606"/>
                    <a:pt x="34553" y="16263"/>
                    <a:pt x="25776" y="16263"/>
                  </a:cubicBezTo>
                  <a:cubicBezTo>
                    <a:pt x="21388" y="16263"/>
                    <a:pt x="11880" y="11143"/>
                    <a:pt x="3835" y="45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4" name="Google Shape;2304;p60"/>
            <p:cNvSpPr/>
            <p:nvPr/>
          </p:nvSpPr>
          <p:spPr>
            <a:xfrm rot="10800000" flipH="1">
              <a:off x="5085335" y="3643202"/>
              <a:ext cx="78163" cy="8363"/>
            </a:xfrm>
            <a:custGeom>
              <a:avLst/>
              <a:gdLst/>
              <a:ahLst/>
              <a:cxnLst/>
              <a:rect l="l" t="t" r="r" b="b"/>
              <a:pathLst>
                <a:path w="78163" h="8363" extrusionOk="0">
                  <a:moveTo>
                    <a:pt x="-2011" y="2626"/>
                  </a:moveTo>
                  <a:cubicBezTo>
                    <a:pt x="-12982" y="-1031"/>
                    <a:pt x="-2743" y="-2494"/>
                    <a:pt x="26512" y="-3226"/>
                  </a:cubicBezTo>
                  <a:cubicBezTo>
                    <a:pt x="51379" y="-3957"/>
                    <a:pt x="71857" y="-2494"/>
                    <a:pt x="71857" y="-1031"/>
                  </a:cubicBezTo>
                  <a:cubicBezTo>
                    <a:pt x="71857" y="4821"/>
                    <a:pt x="14810" y="7015"/>
                    <a:pt x="-2011" y="26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60"/>
            <p:cNvSpPr/>
            <p:nvPr/>
          </p:nvSpPr>
          <p:spPr>
            <a:xfrm rot="10800000" flipH="1">
              <a:off x="3870940" y="3645407"/>
              <a:ext cx="34595" cy="13278"/>
            </a:xfrm>
            <a:custGeom>
              <a:avLst/>
              <a:gdLst/>
              <a:ahLst/>
              <a:cxnLst/>
              <a:rect l="l" t="t" r="r" b="b"/>
              <a:pathLst>
                <a:path w="34595" h="13278" extrusionOk="0">
                  <a:moveTo>
                    <a:pt x="4213" y="3170"/>
                  </a:moveTo>
                  <a:cubicBezTo>
                    <a:pt x="23960" y="-5608"/>
                    <a:pt x="29811" y="-5608"/>
                    <a:pt x="29811" y="3170"/>
                  </a:cubicBezTo>
                  <a:cubicBezTo>
                    <a:pt x="29811" y="7559"/>
                    <a:pt x="21034" y="10485"/>
                    <a:pt x="10064" y="9754"/>
                  </a:cubicBezTo>
                  <a:cubicBezTo>
                    <a:pt x="-8220" y="9754"/>
                    <a:pt x="-8952" y="9022"/>
                    <a:pt x="4213" y="31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6" name="Google Shape;2306;p60"/>
            <p:cNvSpPr/>
            <p:nvPr/>
          </p:nvSpPr>
          <p:spPr>
            <a:xfrm rot="10800000" flipH="1">
              <a:off x="3937335" y="3645375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551" y="-2094"/>
                  </a:moveTo>
                  <a:cubicBezTo>
                    <a:pt x="3569" y="-4288"/>
                    <a:pt x="10151" y="-3557"/>
                    <a:pt x="12346" y="-1362"/>
                  </a:cubicBezTo>
                  <a:cubicBezTo>
                    <a:pt x="15271" y="832"/>
                    <a:pt x="10883" y="3027"/>
                    <a:pt x="2838" y="2295"/>
                  </a:cubicBezTo>
                  <a:cubicBezTo>
                    <a:pt x="-5207" y="2295"/>
                    <a:pt x="-7402" y="101"/>
                    <a:pt x="-1551" y="-20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7" name="Google Shape;2307;p60"/>
            <p:cNvSpPr/>
            <p:nvPr/>
          </p:nvSpPr>
          <p:spPr>
            <a:xfrm rot="10800000" flipH="1">
              <a:off x="4082788" y="3645519"/>
              <a:ext cx="32157" cy="13166"/>
            </a:xfrm>
            <a:custGeom>
              <a:avLst/>
              <a:gdLst/>
              <a:ahLst/>
              <a:cxnLst/>
              <a:rect l="l" t="t" r="r" b="b"/>
              <a:pathLst>
                <a:path w="32157" h="13166" extrusionOk="0">
                  <a:moveTo>
                    <a:pt x="547" y="3170"/>
                  </a:moveTo>
                  <a:cubicBezTo>
                    <a:pt x="-12618" y="-5607"/>
                    <a:pt x="-916" y="-5607"/>
                    <a:pt x="18831" y="3170"/>
                  </a:cubicBezTo>
                  <a:cubicBezTo>
                    <a:pt x="28339" y="7559"/>
                    <a:pt x="29802" y="9754"/>
                    <a:pt x="22488" y="9754"/>
                  </a:cubicBezTo>
                  <a:cubicBezTo>
                    <a:pt x="16637" y="9754"/>
                    <a:pt x="6398" y="6828"/>
                    <a:pt x="547" y="31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8" name="Google Shape;2308;p60"/>
            <p:cNvSpPr/>
            <p:nvPr/>
          </p:nvSpPr>
          <p:spPr>
            <a:xfrm rot="10800000" flipH="1">
              <a:off x="5196306" y="3646250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4111" y="-2321"/>
                  </a:moveTo>
                  <a:cubicBezTo>
                    <a:pt x="278" y="-3784"/>
                    <a:pt x="9054" y="-3784"/>
                    <a:pt x="14174" y="-2321"/>
                  </a:cubicBezTo>
                  <a:cubicBezTo>
                    <a:pt x="18562" y="-127"/>
                    <a:pt x="14905" y="1336"/>
                    <a:pt x="4666" y="1336"/>
                  </a:cubicBezTo>
                  <a:cubicBezTo>
                    <a:pt x="-5573" y="1336"/>
                    <a:pt x="-9230" y="-127"/>
                    <a:pt x="-4111" y="-23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9" name="Google Shape;2309;p60"/>
            <p:cNvSpPr/>
            <p:nvPr/>
          </p:nvSpPr>
          <p:spPr>
            <a:xfrm rot="10800000" flipH="1">
              <a:off x="8464687" y="3645608"/>
              <a:ext cx="33841" cy="21123"/>
            </a:xfrm>
            <a:custGeom>
              <a:avLst/>
              <a:gdLst/>
              <a:ahLst/>
              <a:cxnLst/>
              <a:rect l="l" t="t" r="r" b="b"/>
              <a:pathLst>
                <a:path w="33841" h="21123" extrusionOk="0">
                  <a:moveTo>
                    <a:pt x="1497" y="7565"/>
                  </a:moveTo>
                  <a:cubicBezTo>
                    <a:pt x="-8743" y="1714"/>
                    <a:pt x="-13131" y="-2675"/>
                    <a:pt x="-8743" y="-3407"/>
                  </a:cubicBezTo>
                  <a:cubicBezTo>
                    <a:pt x="-5086" y="-3407"/>
                    <a:pt x="5153" y="1714"/>
                    <a:pt x="13198" y="7565"/>
                  </a:cubicBezTo>
                  <a:cubicBezTo>
                    <a:pt x="30751" y="20732"/>
                    <a:pt x="24900" y="21464"/>
                    <a:pt x="1497" y="75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0" name="Google Shape;2310;p60"/>
            <p:cNvSpPr/>
            <p:nvPr/>
          </p:nvSpPr>
          <p:spPr>
            <a:xfrm rot="10800000" flipH="1">
              <a:off x="8597298" y="3645197"/>
              <a:ext cx="47539" cy="37627"/>
            </a:xfrm>
            <a:custGeom>
              <a:avLst/>
              <a:gdLst/>
              <a:ahLst/>
              <a:cxnLst/>
              <a:rect l="l" t="t" r="r" b="b"/>
              <a:pathLst>
                <a:path w="47539" h="37627" extrusionOk="0">
                  <a:moveTo>
                    <a:pt x="11332" y="15623"/>
                  </a:moveTo>
                  <a:lnTo>
                    <a:pt x="-10609" y="-3395"/>
                  </a:lnTo>
                  <a:lnTo>
                    <a:pt x="13527" y="12698"/>
                  </a:lnTo>
                  <a:cubicBezTo>
                    <a:pt x="25960" y="21475"/>
                    <a:pt x="36931" y="29522"/>
                    <a:pt x="36931" y="31716"/>
                  </a:cubicBezTo>
                  <a:cubicBezTo>
                    <a:pt x="36931" y="36837"/>
                    <a:pt x="34005" y="35374"/>
                    <a:pt x="11332" y="156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1" name="Google Shape;2311;p60"/>
            <p:cNvSpPr/>
            <p:nvPr/>
          </p:nvSpPr>
          <p:spPr>
            <a:xfrm rot="10800000" flipH="1">
              <a:off x="8850325" y="3645138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373" y="4981"/>
                  </a:moveTo>
                  <a:cubicBezTo>
                    <a:pt x="-14538" y="-5260"/>
                    <a:pt x="-14538" y="-5992"/>
                    <a:pt x="1552" y="2055"/>
                  </a:cubicBezTo>
                  <a:cubicBezTo>
                    <a:pt x="10329" y="6444"/>
                    <a:pt x="17643" y="11564"/>
                    <a:pt x="17643" y="13027"/>
                  </a:cubicBezTo>
                  <a:cubicBezTo>
                    <a:pt x="17643" y="18879"/>
                    <a:pt x="13986" y="17416"/>
                    <a:pt x="-1373" y="49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2" name="Google Shape;2312;p60"/>
            <p:cNvSpPr/>
            <p:nvPr/>
          </p:nvSpPr>
          <p:spPr>
            <a:xfrm rot="10800000" flipH="1">
              <a:off x="9099952" y="3644787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5564" y="3902"/>
                  </a:moveTo>
                  <a:cubicBezTo>
                    <a:pt x="-11415" y="244"/>
                    <a:pt x="-12877" y="-3413"/>
                    <a:pt x="-9221" y="-3413"/>
                  </a:cubicBezTo>
                  <a:cubicBezTo>
                    <a:pt x="-4832" y="-3413"/>
                    <a:pt x="3213" y="244"/>
                    <a:pt x="9064" y="3902"/>
                  </a:cubicBezTo>
                  <a:cubicBezTo>
                    <a:pt x="14915" y="7559"/>
                    <a:pt x="17109" y="11217"/>
                    <a:pt x="12721" y="11217"/>
                  </a:cubicBezTo>
                  <a:cubicBezTo>
                    <a:pt x="9064" y="11217"/>
                    <a:pt x="287" y="7559"/>
                    <a:pt x="-5564" y="39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3" name="Google Shape;2313;p60"/>
            <p:cNvSpPr/>
            <p:nvPr/>
          </p:nvSpPr>
          <p:spPr>
            <a:xfrm rot="10800000" flipH="1">
              <a:off x="3664182" y="3654659"/>
              <a:ext cx="43882" cy="24145"/>
            </a:xfrm>
            <a:custGeom>
              <a:avLst/>
              <a:gdLst/>
              <a:ahLst/>
              <a:cxnLst/>
              <a:rect l="l" t="t" r="r" b="b"/>
              <a:pathLst>
                <a:path w="43882" h="24145" extrusionOk="0">
                  <a:moveTo>
                    <a:pt x="-4536" y="20386"/>
                  </a:moveTo>
                  <a:cubicBezTo>
                    <a:pt x="-4536" y="18191"/>
                    <a:pt x="5703" y="11608"/>
                    <a:pt x="17405" y="5025"/>
                  </a:cubicBezTo>
                  <a:cubicBezTo>
                    <a:pt x="29839" y="-1559"/>
                    <a:pt x="39346" y="-4485"/>
                    <a:pt x="39346" y="-3022"/>
                  </a:cubicBezTo>
                  <a:cubicBezTo>
                    <a:pt x="39346" y="-827"/>
                    <a:pt x="29839" y="5756"/>
                    <a:pt x="17405" y="12339"/>
                  </a:cubicBezTo>
                  <a:cubicBezTo>
                    <a:pt x="5703" y="18923"/>
                    <a:pt x="-4536" y="21849"/>
                    <a:pt x="-4536" y="203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4" name="Google Shape;2314;p60"/>
            <p:cNvSpPr/>
            <p:nvPr/>
          </p:nvSpPr>
          <p:spPr>
            <a:xfrm rot="10800000" flipH="1">
              <a:off x="4861977" y="3652265"/>
              <a:ext cx="52856" cy="11632"/>
            </a:xfrm>
            <a:custGeom>
              <a:avLst/>
              <a:gdLst/>
              <a:ahLst/>
              <a:cxnLst/>
              <a:rect l="l" t="t" r="r" b="b"/>
              <a:pathLst>
                <a:path w="52856" h="11632" extrusionOk="0">
                  <a:moveTo>
                    <a:pt x="-701" y="1076"/>
                  </a:moveTo>
                  <a:cubicBezTo>
                    <a:pt x="-10940" y="-4044"/>
                    <a:pt x="-6552" y="-4776"/>
                    <a:pt x="13926" y="-1118"/>
                  </a:cubicBezTo>
                  <a:cubicBezTo>
                    <a:pt x="30017" y="1076"/>
                    <a:pt x="44644" y="4002"/>
                    <a:pt x="46107" y="5465"/>
                  </a:cubicBezTo>
                  <a:cubicBezTo>
                    <a:pt x="52689" y="11317"/>
                    <a:pt x="13195" y="6928"/>
                    <a:pt x="-701" y="10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5" name="Google Shape;2315;p60"/>
            <p:cNvSpPr/>
            <p:nvPr/>
          </p:nvSpPr>
          <p:spPr>
            <a:xfrm rot="10800000" flipH="1">
              <a:off x="8922791" y="3652283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4443" y="6081"/>
                  </a:moveTo>
                  <a:cubicBezTo>
                    <a:pt x="-13951" y="-5623"/>
                    <a:pt x="-13220" y="-6355"/>
                    <a:pt x="-1518" y="3155"/>
                  </a:cubicBezTo>
                  <a:cubicBezTo>
                    <a:pt x="5064" y="8275"/>
                    <a:pt x="10915" y="14127"/>
                    <a:pt x="10915" y="15590"/>
                  </a:cubicBezTo>
                  <a:cubicBezTo>
                    <a:pt x="10915" y="21442"/>
                    <a:pt x="5064" y="17784"/>
                    <a:pt x="-4443" y="60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6" name="Google Shape;2316;p60"/>
            <p:cNvSpPr/>
            <p:nvPr/>
          </p:nvSpPr>
          <p:spPr>
            <a:xfrm rot="10800000" flipH="1">
              <a:off x="9006867" y="3652225"/>
              <a:ext cx="40225" cy="29867"/>
            </a:xfrm>
            <a:custGeom>
              <a:avLst/>
              <a:gdLst/>
              <a:ahLst/>
              <a:cxnLst/>
              <a:rect l="l" t="t" r="r" b="b"/>
              <a:pathLst>
                <a:path w="40225" h="29867" extrusionOk="0">
                  <a:moveTo>
                    <a:pt x="6445" y="11239"/>
                  </a:moveTo>
                  <a:lnTo>
                    <a:pt x="-11108" y="-3390"/>
                  </a:lnTo>
                  <a:lnTo>
                    <a:pt x="9370" y="9045"/>
                  </a:lnTo>
                  <a:cubicBezTo>
                    <a:pt x="20341" y="15628"/>
                    <a:pt x="29117" y="22212"/>
                    <a:pt x="29117" y="23675"/>
                  </a:cubicBezTo>
                  <a:cubicBezTo>
                    <a:pt x="29117" y="29526"/>
                    <a:pt x="23266" y="26600"/>
                    <a:pt x="6445" y="112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7" name="Google Shape;2317;p60"/>
            <p:cNvSpPr/>
            <p:nvPr/>
          </p:nvSpPr>
          <p:spPr>
            <a:xfrm rot="10800000" flipH="1">
              <a:off x="3754141" y="3660237"/>
              <a:ext cx="53659" cy="35681"/>
            </a:xfrm>
            <a:custGeom>
              <a:avLst/>
              <a:gdLst/>
              <a:ahLst/>
              <a:cxnLst/>
              <a:rect l="l" t="t" r="r" b="b"/>
              <a:pathLst>
                <a:path w="53659" h="35681" extrusionOk="0">
                  <a:moveTo>
                    <a:pt x="20214" y="25081"/>
                  </a:moveTo>
                  <a:cubicBezTo>
                    <a:pt x="13632" y="21424"/>
                    <a:pt x="4855" y="19229"/>
                    <a:pt x="1930" y="21424"/>
                  </a:cubicBezTo>
                  <a:cubicBezTo>
                    <a:pt x="-1727" y="23618"/>
                    <a:pt x="-4653" y="20692"/>
                    <a:pt x="-4653" y="15572"/>
                  </a:cubicBezTo>
                  <a:cubicBezTo>
                    <a:pt x="-4653" y="9720"/>
                    <a:pt x="467" y="6794"/>
                    <a:pt x="6318" y="9720"/>
                  </a:cubicBezTo>
                  <a:cubicBezTo>
                    <a:pt x="13632" y="11914"/>
                    <a:pt x="15826" y="10451"/>
                    <a:pt x="12169" y="5331"/>
                  </a:cubicBezTo>
                  <a:cubicBezTo>
                    <a:pt x="4855" y="-7104"/>
                    <a:pt x="18751" y="-5641"/>
                    <a:pt x="28990" y="6063"/>
                  </a:cubicBezTo>
                  <a:cubicBezTo>
                    <a:pt x="33379" y="11914"/>
                    <a:pt x="34110" y="19229"/>
                    <a:pt x="31185" y="22155"/>
                  </a:cubicBezTo>
                  <a:cubicBezTo>
                    <a:pt x="28259" y="25813"/>
                    <a:pt x="31916" y="25813"/>
                    <a:pt x="39230" y="23618"/>
                  </a:cubicBezTo>
                  <a:cubicBezTo>
                    <a:pt x="47275" y="20692"/>
                    <a:pt x="50932" y="21424"/>
                    <a:pt x="48006" y="25813"/>
                  </a:cubicBezTo>
                  <a:cubicBezTo>
                    <a:pt x="42155" y="34590"/>
                    <a:pt x="37036" y="34590"/>
                    <a:pt x="20214" y="250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8" name="Google Shape;2318;p60"/>
            <p:cNvSpPr/>
            <p:nvPr/>
          </p:nvSpPr>
          <p:spPr>
            <a:xfrm rot="10800000" flipH="1">
              <a:off x="4035801" y="3660880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1407" y="-2299"/>
                  </a:moveTo>
                  <a:cubicBezTo>
                    <a:pt x="5175" y="-3762"/>
                    <a:pt x="15414" y="-3762"/>
                    <a:pt x="20534" y="-2299"/>
                  </a:cubicBezTo>
                  <a:cubicBezTo>
                    <a:pt x="24922" y="-105"/>
                    <a:pt x="19802" y="1358"/>
                    <a:pt x="7369" y="1358"/>
                  </a:cubicBezTo>
                  <a:cubicBezTo>
                    <a:pt x="-4333" y="1358"/>
                    <a:pt x="-8721" y="-105"/>
                    <a:pt x="-1407" y="-22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9" name="Google Shape;2319;p60"/>
            <p:cNvSpPr/>
            <p:nvPr/>
          </p:nvSpPr>
          <p:spPr>
            <a:xfrm rot="10800000" flipH="1">
              <a:off x="4924690" y="3660005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766" y="-2072"/>
                  </a:moveTo>
                  <a:cubicBezTo>
                    <a:pt x="2354" y="-4266"/>
                    <a:pt x="8936" y="-3535"/>
                    <a:pt x="11131" y="-1340"/>
                  </a:cubicBezTo>
                  <a:cubicBezTo>
                    <a:pt x="14056" y="854"/>
                    <a:pt x="9668" y="3049"/>
                    <a:pt x="1623" y="2317"/>
                  </a:cubicBezTo>
                  <a:cubicBezTo>
                    <a:pt x="-6422" y="2317"/>
                    <a:pt x="-8617" y="123"/>
                    <a:pt x="-2766" y="-20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0" name="Google Shape;2320;p60"/>
            <p:cNvSpPr/>
            <p:nvPr/>
          </p:nvSpPr>
          <p:spPr>
            <a:xfrm rot="10800000" flipH="1">
              <a:off x="5772957" y="3659417"/>
              <a:ext cx="31731" cy="43889"/>
            </a:xfrm>
            <a:custGeom>
              <a:avLst/>
              <a:gdLst/>
              <a:ahLst/>
              <a:cxnLst/>
              <a:rect l="l" t="t" r="r" b="b"/>
              <a:pathLst>
                <a:path w="31731" h="43889" extrusionOk="0">
                  <a:moveTo>
                    <a:pt x="5085" y="18576"/>
                  </a:moveTo>
                  <a:cubicBezTo>
                    <a:pt x="-3691" y="6872"/>
                    <a:pt x="-8811" y="-3369"/>
                    <a:pt x="-6617" y="-3369"/>
                  </a:cubicBezTo>
                  <a:cubicBezTo>
                    <a:pt x="-5154" y="-3369"/>
                    <a:pt x="3623" y="6872"/>
                    <a:pt x="12399" y="18576"/>
                  </a:cubicBezTo>
                  <a:cubicBezTo>
                    <a:pt x="21175" y="31011"/>
                    <a:pt x="26295" y="40520"/>
                    <a:pt x="24101" y="40520"/>
                  </a:cubicBezTo>
                  <a:cubicBezTo>
                    <a:pt x="22638" y="40520"/>
                    <a:pt x="13862" y="31011"/>
                    <a:pt x="5085" y="185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1" name="Google Shape;2321;p60"/>
            <p:cNvSpPr/>
            <p:nvPr/>
          </p:nvSpPr>
          <p:spPr>
            <a:xfrm rot="10800000" flipH="1">
              <a:off x="8527849" y="3659598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3957" y="6092"/>
                  </a:moveTo>
                  <a:cubicBezTo>
                    <a:pt x="-13465" y="-5612"/>
                    <a:pt x="-12734" y="-6344"/>
                    <a:pt x="-1032" y="3166"/>
                  </a:cubicBezTo>
                  <a:cubicBezTo>
                    <a:pt x="5550" y="8286"/>
                    <a:pt x="11401" y="14138"/>
                    <a:pt x="11401" y="15601"/>
                  </a:cubicBezTo>
                  <a:cubicBezTo>
                    <a:pt x="11401" y="21453"/>
                    <a:pt x="5550" y="17795"/>
                    <a:pt x="-3957" y="6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2" name="Google Shape;2322;p60"/>
            <p:cNvSpPr/>
            <p:nvPr/>
          </p:nvSpPr>
          <p:spPr>
            <a:xfrm rot="10800000" flipH="1">
              <a:off x="8689071" y="3660090"/>
              <a:ext cx="43531" cy="25514"/>
            </a:xfrm>
            <a:custGeom>
              <a:avLst/>
              <a:gdLst/>
              <a:ahLst/>
              <a:cxnLst/>
              <a:rect l="l" t="t" r="r" b="b"/>
              <a:pathLst>
                <a:path w="43531" h="25514" extrusionOk="0">
                  <a:moveTo>
                    <a:pt x="9408" y="11103"/>
                  </a:moveTo>
                  <a:cubicBezTo>
                    <a:pt x="-18384" y="-3527"/>
                    <a:pt x="-16921" y="-9379"/>
                    <a:pt x="10871" y="4519"/>
                  </a:cubicBezTo>
                  <a:cubicBezTo>
                    <a:pt x="23304" y="11103"/>
                    <a:pt x="32812" y="17686"/>
                    <a:pt x="32812" y="19149"/>
                  </a:cubicBezTo>
                  <a:cubicBezTo>
                    <a:pt x="32812" y="24269"/>
                    <a:pt x="32081" y="23538"/>
                    <a:pt x="9408" y="111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3" name="Google Shape;2323;p60"/>
            <p:cNvSpPr/>
            <p:nvPr/>
          </p:nvSpPr>
          <p:spPr>
            <a:xfrm rot="10800000" flipH="1">
              <a:off x="8955671" y="3659417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2855" y="13447"/>
                  </a:moveTo>
                  <a:lnTo>
                    <a:pt x="-11041" y="-3377"/>
                  </a:lnTo>
                  <a:lnTo>
                    <a:pt x="5781" y="10521"/>
                  </a:lnTo>
                  <a:cubicBezTo>
                    <a:pt x="21140" y="23688"/>
                    <a:pt x="25528" y="29540"/>
                    <a:pt x="19677" y="29540"/>
                  </a:cubicBezTo>
                  <a:cubicBezTo>
                    <a:pt x="18214" y="29540"/>
                    <a:pt x="10900" y="22225"/>
                    <a:pt x="2855" y="134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4" name="Google Shape;2324;p60"/>
            <p:cNvSpPr/>
            <p:nvPr/>
          </p:nvSpPr>
          <p:spPr>
            <a:xfrm rot="10800000" flipH="1">
              <a:off x="4251975" y="3667553"/>
              <a:ext cx="33841" cy="21123"/>
            </a:xfrm>
            <a:custGeom>
              <a:avLst/>
              <a:gdLst/>
              <a:ahLst/>
              <a:cxnLst/>
              <a:rect l="l" t="t" r="r" b="b"/>
              <a:pathLst>
                <a:path w="33841" h="21123" extrusionOk="0">
                  <a:moveTo>
                    <a:pt x="6681" y="7598"/>
                  </a:moveTo>
                  <a:cubicBezTo>
                    <a:pt x="-3559" y="1747"/>
                    <a:pt x="-7947" y="-2642"/>
                    <a:pt x="-3559" y="-3374"/>
                  </a:cubicBezTo>
                  <a:cubicBezTo>
                    <a:pt x="98" y="-3374"/>
                    <a:pt x="10337" y="1747"/>
                    <a:pt x="18382" y="7598"/>
                  </a:cubicBezTo>
                  <a:cubicBezTo>
                    <a:pt x="35935" y="20765"/>
                    <a:pt x="30084" y="21497"/>
                    <a:pt x="6681" y="75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5" name="Google Shape;2325;p60"/>
            <p:cNvSpPr/>
            <p:nvPr/>
          </p:nvSpPr>
          <p:spPr>
            <a:xfrm rot="10800000" flipH="1">
              <a:off x="4525821" y="3668195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2010" y="-2288"/>
                  </a:moveTo>
                  <a:cubicBezTo>
                    <a:pt x="4572" y="-3751"/>
                    <a:pt x="14811" y="-3751"/>
                    <a:pt x="19931" y="-2288"/>
                  </a:cubicBezTo>
                  <a:cubicBezTo>
                    <a:pt x="24319" y="-94"/>
                    <a:pt x="19199" y="1369"/>
                    <a:pt x="6766" y="1369"/>
                  </a:cubicBezTo>
                  <a:cubicBezTo>
                    <a:pt x="-4936" y="1369"/>
                    <a:pt x="-9324" y="-94"/>
                    <a:pt x="-2010" y="-22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6" name="Google Shape;2326;p60"/>
            <p:cNvSpPr/>
            <p:nvPr/>
          </p:nvSpPr>
          <p:spPr>
            <a:xfrm rot="10800000" flipH="1">
              <a:off x="8813757" y="3667083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328" y="5014"/>
                  </a:moveTo>
                  <a:cubicBezTo>
                    <a:pt x="-14493" y="-5227"/>
                    <a:pt x="-14493" y="-5959"/>
                    <a:pt x="1597" y="2088"/>
                  </a:cubicBezTo>
                  <a:cubicBezTo>
                    <a:pt x="10374" y="6477"/>
                    <a:pt x="17688" y="11597"/>
                    <a:pt x="17688" y="13060"/>
                  </a:cubicBezTo>
                  <a:cubicBezTo>
                    <a:pt x="17688" y="18912"/>
                    <a:pt x="14031" y="17449"/>
                    <a:pt x="-1328" y="50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7" name="Google Shape;2327;p60"/>
            <p:cNvSpPr/>
            <p:nvPr/>
          </p:nvSpPr>
          <p:spPr>
            <a:xfrm rot="10800000" flipH="1">
              <a:off x="3893453" y="367463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1497" y="-2050"/>
                  </a:moveTo>
                  <a:cubicBezTo>
                    <a:pt x="3623" y="-4244"/>
                    <a:pt x="10205" y="-3513"/>
                    <a:pt x="12400" y="-1318"/>
                  </a:cubicBezTo>
                  <a:cubicBezTo>
                    <a:pt x="15325" y="876"/>
                    <a:pt x="10937" y="3071"/>
                    <a:pt x="2892" y="2339"/>
                  </a:cubicBezTo>
                  <a:cubicBezTo>
                    <a:pt x="-5153" y="2339"/>
                    <a:pt x="-7348" y="145"/>
                    <a:pt x="-1497" y="-20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8" name="Google Shape;2328;p60"/>
            <p:cNvSpPr/>
            <p:nvPr/>
          </p:nvSpPr>
          <p:spPr>
            <a:xfrm rot="10800000" flipH="1">
              <a:off x="4428100" y="3674210"/>
              <a:ext cx="47659" cy="47843"/>
            </a:xfrm>
            <a:custGeom>
              <a:avLst/>
              <a:gdLst/>
              <a:ahLst/>
              <a:cxnLst/>
              <a:rect l="l" t="t" r="r" b="b"/>
              <a:pathLst>
                <a:path w="47659" h="47843" extrusionOk="0">
                  <a:moveTo>
                    <a:pt x="5128" y="25645"/>
                  </a:moveTo>
                  <a:cubicBezTo>
                    <a:pt x="-5842" y="13941"/>
                    <a:pt x="-8768" y="8089"/>
                    <a:pt x="-1454" y="9552"/>
                  </a:cubicBezTo>
                  <a:cubicBezTo>
                    <a:pt x="4397" y="11015"/>
                    <a:pt x="8785" y="7358"/>
                    <a:pt x="7322" y="2237"/>
                  </a:cubicBezTo>
                  <a:cubicBezTo>
                    <a:pt x="5860" y="-5077"/>
                    <a:pt x="8785" y="-5077"/>
                    <a:pt x="21950" y="1506"/>
                  </a:cubicBezTo>
                  <a:cubicBezTo>
                    <a:pt x="45354" y="13941"/>
                    <a:pt x="49011" y="18330"/>
                    <a:pt x="29995" y="12478"/>
                  </a:cubicBezTo>
                  <a:cubicBezTo>
                    <a:pt x="13905" y="7358"/>
                    <a:pt x="10979" y="16867"/>
                    <a:pt x="22681" y="35886"/>
                  </a:cubicBezTo>
                  <a:cubicBezTo>
                    <a:pt x="32189" y="50515"/>
                    <a:pt x="24144" y="46126"/>
                    <a:pt x="5128" y="256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9" name="Google Shape;2329;p60"/>
            <p:cNvSpPr/>
            <p:nvPr/>
          </p:nvSpPr>
          <p:spPr>
            <a:xfrm rot="10800000" flipH="1">
              <a:off x="4973341" y="3674916"/>
              <a:ext cx="34374" cy="23180"/>
            </a:xfrm>
            <a:custGeom>
              <a:avLst/>
              <a:gdLst/>
              <a:ahLst/>
              <a:cxnLst/>
              <a:rect l="l" t="t" r="r" b="b"/>
              <a:pathLst>
                <a:path w="34374" h="23180" extrusionOk="0">
                  <a:moveTo>
                    <a:pt x="-6141" y="18495"/>
                  </a:moveTo>
                  <a:cubicBezTo>
                    <a:pt x="-6141" y="17032"/>
                    <a:pt x="1904" y="9717"/>
                    <a:pt x="10680" y="3865"/>
                  </a:cubicBezTo>
                  <a:cubicBezTo>
                    <a:pt x="25308" y="-5644"/>
                    <a:pt x="28233" y="-5644"/>
                    <a:pt x="28233" y="3133"/>
                  </a:cubicBezTo>
                  <a:cubicBezTo>
                    <a:pt x="28233" y="8985"/>
                    <a:pt x="25308" y="13374"/>
                    <a:pt x="22382" y="13374"/>
                  </a:cubicBezTo>
                  <a:cubicBezTo>
                    <a:pt x="19457" y="13374"/>
                    <a:pt x="12143" y="15569"/>
                    <a:pt x="5561" y="17763"/>
                  </a:cubicBezTo>
                  <a:cubicBezTo>
                    <a:pt x="-1022" y="19958"/>
                    <a:pt x="-6141" y="20689"/>
                    <a:pt x="-6141" y="184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0" name="Google Shape;2330;p60"/>
            <p:cNvSpPr/>
            <p:nvPr/>
          </p:nvSpPr>
          <p:spPr>
            <a:xfrm rot="10800000" flipH="1">
              <a:off x="8318264" y="367463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942" y="-2050"/>
                  </a:moveTo>
                  <a:cubicBezTo>
                    <a:pt x="-1822" y="-4244"/>
                    <a:pt x="4760" y="-3513"/>
                    <a:pt x="6955" y="-1318"/>
                  </a:cubicBezTo>
                  <a:cubicBezTo>
                    <a:pt x="9880" y="876"/>
                    <a:pt x="5492" y="3071"/>
                    <a:pt x="-2553" y="2339"/>
                  </a:cubicBezTo>
                  <a:cubicBezTo>
                    <a:pt x="-10598" y="2339"/>
                    <a:pt x="-12793" y="145"/>
                    <a:pt x="-6942" y="-20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1" name="Google Shape;2331;p60"/>
            <p:cNvSpPr/>
            <p:nvPr/>
          </p:nvSpPr>
          <p:spPr>
            <a:xfrm rot="10800000" flipH="1">
              <a:off x="8893536" y="367404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4407" y="6114"/>
                  </a:moveTo>
                  <a:cubicBezTo>
                    <a:pt x="-13915" y="-5590"/>
                    <a:pt x="-13184" y="-6322"/>
                    <a:pt x="-1482" y="3188"/>
                  </a:cubicBezTo>
                  <a:cubicBezTo>
                    <a:pt x="10220" y="12697"/>
                    <a:pt x="13877" y="18549"/>
                    <a:pt x="8026" y="18549"/>
                  </a:cubicBezTo>
                  <a:cubicBezTo>
                    <a:pt x="6563" y="18549"/>
                    <a:pt x="712" y="12697"/>
                    <a:pt x="-4407" y="61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2" name="Google Shape;2332;p60"/>
            <p:cNvSpPr/>
            <p:nvPr/>
          </p:nvSpPr>
          <p:spPr>
            <a:xfrm rot="10800000" flipH="1">
              <a:off x="4464308" y="3681361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4777" y="764"/>
                  </a:moveTo>
                  <a:cubicBezTo>
                    <a:pt x="-6971" y="-3625"/>
                    <a:pt x="-4045" y="-4357"/>
                    <a:pt x="1806" y="-2162"/>
                  </a:cubicBezTo>
                  <a:cubicBezTo>
                    <a:pt x="14970" y="2958"/>
                    <a:pt x="17164" y="8079"/>
                    <a:pt x="6925" y="8079"/>
                  </a:cubicBezTo>
                  <a:cubicBezTo>
                    <a:pt x="2537" y="8079"/>
                    <a:pt x="-2583" y="5153"/>
                    <a:pt x="-4777" y="7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3" name="Google Shape;2333;p60"/>
            <p:cNvSpPr/>
            <p:nvPr/>
          </p:nvSpPr>
          <p:spPr>
            <a:xfrm rot="10800000" flipH="1">
              <a:off x="5094017" y="3683556"/>
              <a:ext cx="106910" cy="18242"/>
            </a:xfrm>
            <a:custGeom>
              <a:avLst/>
              <a:gdLst/>
              <a:ahLst/>
              <a:cxnLst/>
              <a:rect l="l" t="t" r="r" b="b"/>
              <a:pathLst>
                <a:path w="106910" h="18242" extrusionOk="0">
                  <a:moveTo>
                    <a:pt x="15607" y="9039"/>
                  </a:moveTo>
                  <a:lnTo>
                    <a:pt x="-6334" y="3187"/>
                  </a:lnTo>
                  <a:lnTo>
                    <a:pt x="15607" y="4650"/>
                  </a:lnTo>
                  <a:cubicBezTo>
                    <a:pt x="28040" y="5382"/>
                    <a:pt x="41936" y="2456"/>
                    <a:pt x="47787" y="-470"/>
                  </a:cubicBezTo>
                  <a:cubicBezTo>
                    <a:pt x="54370" y="-4859"/>
                    <a:pt x="56564" y="-4128"/>
                    <a:pt x="52907" y="993"/>
                  </a:cubicBezTo>
                  <a:cubicBezTo>
                    <a:pt x="49981" y="6113"/>
                    <a:pt x="59489" y="9771"/>
                    <a:pt x="79236" y="11965"/>
                  </a:cubicBezTo>
                  <a:cubicBezTo>
                    <a:pt x="108491" y="14891"/>
                    <a:pt x="108491" y="14891"/>
                    <a:pt x="74117" y="14891"/>
                  </a:cubicBezTo>
                  <a:cubicBezTo>
                    <a:pt x="54370" y="14160"/>
                    <a:pt x="28040" y="11965"/>
                    <a:pt x="15607" y="90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4" name="Google Shape;2334;p60"/>
            <p:cNvSpPr/>
            <p:nvPr/>
          </p:nvSpPr>
          <p:spPr>
            <a:xfrm rot="10800000" flipH="1">
              <a:off x="6138465" y="3681999"/>
              <a:ext cx="47937" cy="39605"/>
            </a:xfrm>
            <a:custGeom>
              <a:avLst/>
              <a:gdLst/>
              <a:ahLst/>
              <a:cxnLst/>
              <a:rect l="l" t="t" r="r" b="b"/>
              <a:pathLst>
                <a:path w="47937" h="39605" extrusionOk="0">
                  <a:moveTo>
                    <a:pt x="29671" y="28127"/>
                  </a:moveTo>
                  <a:cubicBezTo>
                    <a:pt x="31865" y="20081"/>
                    <a:pt x="29671" y="14960"/>
                    <a:pt x="24551" y="14960"/>
                  </a:cubicBezTo>
                  <a:cubicBezTo>
                    <a:pt x="19431" y="14960"/>
                    <a:pt x="8461" y="9840"/>
                    <a:pt x="416" y="3988"/>
                  </a:cubicBezTo>
                  <a:cubicBezTo>
                    <a:pt x="-12018" y="-5521"/>
                    <a:pt x="-11286" y="-5521"/>
                    <a:pt x="12118" y="2525"/>
                  </a:cubicBezTo>
                  <a:cubicBezTo>
                    <a:pt x="26014" y="6914"/>
                    <a:pt x="39178" y="11303"/>
                    <a:pt x="39910" y="12766"/>
                  </a:cubicBezTo>
                  <a:cubicBezTo>
                    <a:pt x="41373" y="13497"/>
                    <a:pt x="39178" y="20081"/>
                    <a:pt x="34059" y="27395"/>
                  </a:cubicBezTo>
                  <a:cubicBezTo>
                    <a:pt x="26745" y="39099"/>
                    <a:pt x="26014" y="39099"/>
                    <a:pt x="29671" y="281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5" name="Google Shape;2335;p60"/>
            <p:cNvSpPr/>
            <p:nvPr/>
          </p:nvSpPr>
          <p:spPr>
            <a:xfrm rot="10800000" flipH="1">
              <a:off x="8358628" y="3682824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7138" y="-2266"/>
                  </a:moveTo>
                  <a:cubicBezTo>
                    <a:pt x="-556" y="-3729"/>
                    <a:pt x="11146" y="-3729"/>
                    <a:pt x="18460" y="-2266"/>
                  </a:cubicBezTo>
                  <a:cubicBezTo>
                    <a:pt x="25042" y="-72"/>
                    <a:pt x="19191" y="1391"/>
                    <a:pt x="5295" y="1391"/>
                  </a:cubicBezTo>
                  <a:cubicBezTo>
                    <a:pt x="-8601" y="1391"/>
                    <a:pt x="-14452" y="-72"/>
                    <a:pt x="-7138" y="-2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6" name="Google Shape;2336;p60"/>
            <p:cNvSpPr/>
            <p:nvPr/>
          </p:nvSpPr>
          <p:spPr>
            <a:xfrm rot="10800000" flipH="1">
              <a:off x="8962985" y="3681255"/>
              <a:ext cx="40225" cy="40337"/>
            </a:xfrm>
            <a:custGeom>
              <a:avLst/>
              <a:gdLst/>
              <a:ahLst/>
              <a:cxnLst/>
              <a:rect l="l" t="t" r="r" b="b"/>
              <a:pathLst>
                <a:path w="40225" h="40337" extrusionOk="0">
                  <a:moveTo>
                    <a:pt x="6499" y="17143"/>
                  </a:moveTo>
                  <a:lnTo>
                    <a:pt x="-11054" y="-3339"/>
                  </a:lnTo>
                  <a:lnTo>
                    <a:pt x="9424" y="14217"/>
                  </a:lnTo>
                  <a:cubicBezTo>
                    <a:pt x="20395" y="24458"/>
                    <a:pt x="29171" y="33235"/>
                    <a:pt x="29171" y="34698"/>
                  </a:cubicBezTo>
                  <a:cubicBezTo>
                    <a:pt x="29171" y="40550"/>
                    <a:pt x="23320" y="35430"/>
                    <a:pt x="6499" y="17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7" name="Google Shape;2337;p60"/>
            <p:cNvSpPr/>
            <p:nvPr/>
          </p:nvSpPr>
          <p:spPr>
            <a:xfrm rot="10800000" flipH="1">
              <a:off x="9006867" y="3681484"/>
              <a:ext cx="40225" cy="29867"/>
            </a:xfrm>
            <a:custGeom>
              <a:avLst/>
              <a:gdLst/>
              <a:ahLst/>
              <a:cxnLst/>
              <a:rect l="l" t="t" r="r" b="b"/>
              <a:pathLst>
                <a:path w="40225" h="29867" extrusionOk="0">
                  <a:moveTo>
                    <a:pt x="6445" y="11283"/>
                  </a:moveTo>
                  <a:lnTo>
                    <a:pt x="-11108" y="-3346"/>
                  </a:lnTo>
                  <a:lnTo>
                    <a:pt x="9370" y="9089"/>
                  </a:lnTo>
                  <a:cubicBezTo>
                    <a:pt x="20341" y="15672"/>
                    <a:pt x="29117" y="22256"/>
                    <a:pt x="29117" y="23719"/>
                  </a:cubicBezTo>
                  <a:cubicBezTo>
                    <a:pt x="29117" y="29570"/>
                    <a:pt x="23266" y="26644"/>
                    <a:pt x="6445" y="112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8" name="Google Shape;2338;p60"/>
            <p:cNvSpPr/>
            <p:nvPr/>
          </p:nvSpPr>
          <p:spPr>
            <a:xfrm rot="10800000" flipH="1">
              <a:off x="8113479" y="368926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690" y="-2028"/>
                  </a:moveTo>
                  <a:cubicBezTo>
                    <a:pt x="-1570" y="-4222"/>
                    <a:pt x="5012" y="-3491"/>
                    <a:pt x="7207" y="-1296"/>
                  </a:cubicBezTo>
                  <a:cubicBezTo>
                    <a:pt x="10132" y="898"/>
                    <a:pt x="5744" y="3093"/>
                    <a:pt x="-2301" y="2361"/>
                  </a:cubicBezTo>
                  <a:cubicBezTo>
                    <a:pt x="-10346" y="2361"/>
                    <a:pt x="-12541" y="167"/>
                    <a:pt x="-6690" y="-20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9" name="Google Shape;2339;p60"/>
            <p:cNvSpPr/>
            <p:nvPr/>
          </p:nvSpPr>
          <p:spPr>
            <a:xfrm rot="10800000" flipH="1">
              <a:off x="8652855" y="3689027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130" y="5047"/>
                  </a:moveTo>
                  <a:cubicBezTo>
                    <a:pt x="-14295" y="-5194"/>
                    <a:pt x="-14295" y="-5926"/>
                    <a:pt x="1795" y="2121"/>
                  </a:cubicBezTo>
                  <a:cubicBezTo>
                    <a:pt x="10572" y="6510"/>
                    <a:pt x="17886" y="11630"/>
                    <a:pt x="17886" y="13093"/>
                  </a:cubicBezTo>
                  <a:cubicBezTo>
                    <a:pt x="17886" y="18945"/>
                    <a:pt x="14229" y="17482"/>
                    <a:pt x="-1130" y="50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0" name="Google Shape;2340;p60"/>
            <p:cNvSpPr/>
            <p:nvPr/>
          </p:nvSpPr>
          <p:spPr>
            <a:xfrm rot="10800000" flipH="1">
              <a:off x="8777188" y="3689027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283" y="5047"/>
                  </a:moveTo>
                  <a:cubicBezTo>
                    <a:pt x="-14448" y="-5194"/>
                    <a:pt x="-14448" y="-5926"/>
                    <a:pt x="1642" y="2121"/>
                  </a:cubicBezTo>
                  <a:cubicBezTo>
                    <a:pt x="10419" y="6510"/>
                    <a:pt x="17733" y="11630"/>
                    <a:pt x="17733" y="13093"/>
                  </a:cubicBezTo>
                  <a:cubicBezTo>
                    <a:pt x="17733" y="18945"/>
                    <a:pt x="14076" y="17482"/>
                    <a:pt x="-1283" y="50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1" name="Google Shape;2341;p60"/>
            <p:cNvSpPr/>
            <p:nvPr/>
          </p:nvSpPr>
          <p:spPr>
            <a:xfrm rot="10800000" flipH="1">
              <a:off x="8911788" y="3688570"/>
              <a:ext cx="40225" cy="40337"/>
            </a:xfrm>
            <a:custGeom>
              <a:avLst/>
              <a:gdLst/>
              <a:ahLst/>
              <a:cxnLst/>
              <a:rect l="l" t="t" r="r" b="b"/>
              <a:pathLst>
                <a:path w="40225" h="40337" extrusionOk="0">
                  <a:moveTo>
                    <a:pt x="6562" y="17154"/>
                  </a:moveTo>
                  <a:lnTo>
                    <a:pt x="-10991" y="-3328"/>
                  </a:lnTo>
                  <a:lnTo>
                    <a:pt x="9487" y="14228"/>
                  </a:lnTo>
                  <a:cubicBezTo>
                    <a:pt x="20458" y="24469"/>
                    <a:pt x="29234" y="33246"/>
                    <a:pt x="29234" y="34709"/>
                  </a:cubicBezTo>
                  <a:cubicBezTo>
                    <a:pt x="29234" y="40561"/>
                    <a:pt x="23383" y="35441"/>
                    <a:pt x="6562" y="171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2" name="Google Shape;2342;p60"/>
            <p:cNvSpPr/>
            <p:nvPr/>
          </p:nvSpPr>
          <p:spPr>
            <a:xfrm rot="10800000" flipH="1">
              <a:off x="4489661" y="3697454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2377" y="-2244"/>
                  </a:moveTo>
                  <a:cubicBezTo>
                    <a:pt x="4205" y="-3707"/>
                    <a:pt x="15907" y="-3707"/>
                    <a:pt x="23221" y="-2244"/>
                  </a:cubicBezTo>
                  <a:cubicBezTo>
                    <a:pt x="29803" y="-50"/>
                    <a:pt x="23952" y="1413"/>
                    <a:pt x="10056" y="1413"/>
                  </a:cubicBezTo>
                  <a:cubicBezTo>
                    <a:pt x="-3840" y="1413"/>
                    <a:pt x="-9691" y="-50"/>
                    <a:pt x="-2377" y="-22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3" name="Google Shape;2343;p60"/>
            <p:cNvSpPr/>
            <p:nvPr/>
          </p:nvSpPr>
          <p:spPr>
            <a:xfrm rot="10800000" flipH="1">
              <a:off x="4629595" y="3698368"/>
              <a:ext cx="29254" cy="17189"/>
            </a:xfrm>
            <a:custGeom>
              <a:avLst/>
              <a:gdLst/>
              <a:ahLst/>
              <a:cxnLst/>
              <a:rect l="l" t="t" r="r" b="b"/>
              <a:pathLst>
                <a:path w="29254" h="17189" extrusionOk="0">
                  <a:moveTo>
                    <a:pt x="-5715" y="13311"/>
                  </a:moveTo>
                  <a:cubicBezTo>
                    <a:pt x="-5715" y="11116"/>
                    <a:pt x="867" y="5996"/>
                    <a:pt x="8912" y="1607"/>
                  </a:cubicBezTo>
                  <a:cubicBezTo>
                    <a:pt x="16958" y="-2782"/>
                    <a:pt x="23540" y="-4245"/>
                    <a:pt x="23540" y="-2782"/>
                  </a:cubicBezTo>
                  <a:cubicBezTo>
                    <a:pt x="23540" y="-587"/>
                    <a:pt x="16958" y="4533"/>
                    <a:pt x="8912" y="8922"/>
                  </a:cubicBezTo>
                  <a:cubicBezTo>
                    <a:pt x="867" y="13311"/>
                    <a:pt x="-5715" y="14774"/>
                    <a:pt x="-5715" y="13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4" name="Google Shape;2344;p60"/>
            <p:cNvSpPr/>
            <p:nvPr/>
          </p:nvSpPr>
          <p:spPr>
            <a:xfrm rot="10800000" flipH="1">
              <a:off x="8142734" y="3696579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726" y="-2017"/>
                  </a:moveTo>
                  <a:cubicBezTo>
                    <a:pt x="-1606" y="-4211"/>
                    <a:pt x="4976" y="-3480"/>
                    <a:pt x="7171" y="-1285"/>
                  </a:cubicBezTo>
                  <a:cubicBezTo>
                    <a:pt x="10096" y="909"/>
                    <a:pt x="5708" y="3104"/>
                    <a:pt x="-2337" y="2372"/>
                  </a:cubicBezTo>
                  <a:cubicBezTo>
                    <a:pt x="-10382" y="2372"/>
                    <a:pt x="-12577" y="178"/>
                    <a:pt x="-6726" y="-20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5" name="Google Shape;2345;p60"/>
            <p:cNvSpPr/>
            <p:nvPr/>
          </p:nvSpPr>
          <p:spPr>
            <a:xfrm rot="10800000" flipH="1">
              <a:off x="8455031" y="3696665"/>
              <a:ext cx="43531" cy="25514"/>
            </a:xfrm>
            <a:custGeom>
              <a:avLst/>
              <a:gdLst/>
              <a:ahLst/>
              <a:cxnLst/>
              <a:rect l="l" t="t" r="r" b="b"/>
              <a:pathLst>
                <a:path w="43531" h="25514" extrusionOk="0">
                  <a:moveTo>
                    <a:pt x="9696" y="11158"/>
                  </a:moveTo>
                  <a:cubicBezTo>
                    <a:pt x="-18096" y="-3472"/>
                    <a:pt x="-16633" y="-9324"/>
                    <a:pt x="11159" y="4574"/>
                  </a:cubicBezTo>
                  <a:cubicBezTo>
                    <a:pt x="23592" y="11158"/>
                    <a:pt x="33100" y="17741"/>
                    <a:pt x="33100" y="19204"/>
                  </a:cubicBezTo>
                  <a:cubicBezTo>
                    <a:pt x="33100" y="24324"/>
                    <a:pt x="32369" y="23593"/>
                    <a:pt x="9696" y="111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6" name="Google Shape;2346;p60"/>
            <p:cNvSpPr/>
            <p:nvPr/>
          </p:nvSpPr>
          <p:spPr>
            <a:xfrm rot="10800000" flipH="1">
              <a:off x="8515121" y="3697002"/>
              <a:ext cx="56101" cy="40305"/>
            </a:xfrm>
            <a:custGeom>
              <a:avLst/>
              <a:gdLst/>
              <a:ahLst/>
              <a:cxnLst/>
              <a:rect l="l" t="t" r="r" b="b"/>
              <a:pathLst>
                <a:path w="56101" h="40305" extrusionOk="0">
                  <a:moveTo>
                    <a:pt x="18274" y="20446"/>
                  </a:moveTo>
                  <a:cubicBezTo>
                    <a:pt x="-15369" y="-3693"/>
                    <a:pt x="-20489" y="-11008"/>
                    <a:pt x="8035" y="5816"/>
                  </a:cubicBezTo>
                  <a:cubicBezTo>
                    <a:pt x="21931" y="13131"/>
                    <a:pt x="35827" y="24103"/>
                    <a:pt x="40215" y="29224"/>
                  </a:cubicBezTo>
                  <a:cubicBezTo>
                    <a:pt x="51186" y="41659"/>
                    <a:pt x="46066" y="39465"/>
                    <a:pt x="18274" y="204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7" name="Google Shape;2347;p60"/>
            <p:cNvSpPr/>
            <p:nvPr/>
          </p:nvSpPr>
          <p:spPr>
            <a:xfrm rot="10800000" flipH="1">
              <a:off x="8864281" y="3695991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4371" y="6147"/>
                  </a:moveTo>
                  <a:cubicBezTo>
                    <a:pt x="-13879" y="-5557"/>
                    <a:pt x="-13148" y="-6289"/>
                    <a:pt x="-1446" y="3221"/>
                  </a:cubicBezTo>
                  <a:cubicBezTo>
                    <a:pt x="10256" y="12730"/>
                    <a:pt x="13913" y="18582"/>
                    <a:pt x="8062" y="18582"/>
                  </a:cubicBezTo>
                  <a:cubicBezTo>
                    <a:pt x="6599" y="18582"/>
                    <a:pt x="748" y="12730"/>
                    <a:pt x="-4371" y="61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8" name="Google Shape;2348;p60"/>
            <p:cNvSpPr/>
            <p:nvPr/>
          </p:nvSpPr>
          <p:spPr>
            <a:xfrm rot="10800000" flipH="1">
              <a:off x="4541830" y="3703306"/>
              <a:ext cx="51196" cy="26627"/>
            </a:xfrm>
            <a:custGeom>
              <a:avLst/>
              <a:gdLst/>
              <a:ahLst/>
              <a:cxnLst/>
              <a:rect l="l" t="t" r="r" b="b"/>
              <a:pathLst>
                <a:path w="51196" h="26627" extrusionOk="0">
                  <a:moveTo>
                    <a:pt x="-4889" y="20385"/>
                  </a:moveTo>
                  <a:cubicBezTo>
                    <a:pt x="2425" y="13802"/>
                    <a:pt x="45576" y="-5948"/>
                    <a:pt x="45576" y="-3022"/>
                  </a:cubicBezTo>
                  <a:cubicBezTo>
                    <a:pt x="45576" y="1367"/>
                    <a:pt x="5350" y="23311"/>
                    <a:pt x="-2695" y="23311"/>
                  </a:cubicBezTo>
                  <a:cubicBezTo>
                    <a:pt x="-5621" y="23311"/>
                    <a:pt x="-6352" y="21848"/>
                    <a:pt x="-4889" y="203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9" name="Google Shape;2349;p60"/>
            <p:cNvSpPr/>
            <p:nvPr/>
          </p:nvSpPr>
          <p:spPr>
            <a:xfrm rot="10800000" flipH="1">
              <a:off x="6219221" y="370389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359" y="-2006"/>
                  </a:moveTo>
                  <a:cubicBezTo>
                    <a:pt x="761" y="-4200"/>
                    <a:pt x="7343" y="-3469"/>
                    <a:pt x="9538" y="-1274"/>
                  </a:cubicBezTo>
                  <a:cubicBezTo>
                    <a:pt x="12463" y="920"/>
                    <a:pt x="8075" y="3115"/>
                    <a:pt x="30" y="2383"/>
                  </a:cubicBezTo>
                  <a:cubicBezTo>
                    <a:pt x="-8015" y="2383"/>
                    <a:pt x="-10210" y="189"/>
                    <a:pt x="-4359" y="-20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0" name="Google Shape;2350;p60"/>
            <p:cNvSpPr/>
            <p:nvPr/>
          </p:nvSpPr>
          <p:spPr>
            <a:xfrm rot="10800000" flipH="1">
              <a:off x="6387437" y="370389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566" y="-2006"/>
                  </a:moveTo>
                  <a:cubicBezTo>
                    <a:pt x="554" y="-4200"/>
                    <a:pt x="7136" y="-3469"/>
                    <a:pt x="9331" y="-1274"/>
                  </a:cubicBezTo>
                  <a:cubicBezTo>
                    <a:pt x="12256" y="920"/>
                    <a:pt x="7868" y="3115"/>
                    <a:pt x="-177" y="2383"/>
                  </a:cubicBezTo>
                  <a:cubicBezTo>
                    <a:pt x="-8222" y="2383"/>
                    <a:pt x="-10417" y="189"/>
                    <a:pt x="-4566" y="-20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1" name="Google Shape;2351;p60"/>
            <p:cNvSpPr/>
            <p:nvPr/>
          </p:nvSpPr>
          <p:spPr>
            <a:xfrm rot="10800000" flipH="1">
              <a:off x="8171989" y="370389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762" y="-2006"/>
                  </a:moveTo>
                  <a:cubicBezTo>
                    <a:pt x="-1642" y="-4200"/>
                    <a:pt x="4940" y="-3469"/>
                    <a:pt x="7135" y="-1274"/>
                  </a:cubicBezTo>
                  <a:cubicBezTo>
                    <a:pt x="10060" y="920"/>
                    <a:pt x="5672" y="3115"/>
                    <a:pt x="-2373" y="2383"/>
                  </a:cubicBezTo>
                  <a:cubicBezTo>
                    <a:pt x="-10418" y="2383"/>
                    <a:pt x="-12613" y="189"/>
                    <a:pt x="-6762" y="-20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2" name="Google Shape;2352;p60"/>
            <p:cNvSpPr/>
            <p:nvPr/>
          </p:nvSpPr>
          <p:spPr>
            <a:xfrm rot="10800000" flipH="1">
              <a:off x="4186083" y="3710621"/>
              <a:ext cx="12001" cy="14629"/>
            </a:xfrm>
            <a:custGeom>
              <a:avLst/>
              <a:gdLst/>
              <a:ahLst/>
              <a:cxnLst/>
              <a:rect l="l" t="t" r="r" b="b"/>
              <a:pathLst>
                <a:path w="12001" h="14629" extrusionOk="0">
                  <a:moveTo>
                    <a:pt x="-4128" y="4001"/>
                  </a:moveTo>
                  <a:cubicBezTo>
                    <a:pt x="-6322" y="343"/>
                    <a:pt x="-4859" y="-3314"/>
                    <a:pt x="-1202" y="-3314"/>
                  </a:cubicBezTo>
                  <a:cubicBezTo>
                    <a:pt x="3186" y="-3314"/>
                    <a:pt x="6843" y="343"/>
                    <a:pt x="6843" y="4001"/>
                  </a:cubicBezTo>
                  <a:cubicBezTo>
                    <a:pt x="6843" y="8390"/>
                    <a:pt x="5380" y="11316"/>
                    <a:pt x="3917" y="11316"/>
                  </a:cubicBezTo>
                  <a:cubicBezTo>
                    <a:pt x="1723" y="11316"/>
                    <a:pt x="-1934" y="8390"/>
                    <a:pt x="-4128" y="40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3" name="Google Shape;2353;p60"/>
            <p:cNvSpPr/>
            <p:nvPr/>
          </p:nvSpPr>
          <p:spPr>
            <a:xfrm rot="10800000" flipH="1">
              <a:off x="5014209" y="3713090"/>
              <a:ext cx="23681" cy="34104"/>
            </a:xfrm>
            <a:custGeom>
              <a:avLst/>
              <a:gdLst/>
              <a:ahLst/>
              <a:cxnLst/>
              <a:rect l="l" t="t" r="r" b="b"/>
              <a:pathLst>
                <a:path w="23681" h="34104" extrusionOk="0">
                  <a:moveTo>
                    <a:pt x="486" y="15723"/>
                  </a:moveTo>
                  <a:cubicBezTo>
                    <a:pt x="7800" y="5482"/>
                    <a:pt x="14383" y="-3296"/>
                    <a:pt x="16577" y="-3296"/>
                  </a:cubicBezTo>
                  <a:cubicBezTo>
                    <a:pt x="21696" y="-3296"/>
                    <a:pt x="4143" y="25232"/>
                    <a:pt x="-3902" y="30353"/>
                  </a:cubicBezTo>
                  <a:cubicBezTo>
                    <a:pt x="-8290" y="32547"/>
                    <a:pt x="-6096" y="26695"/>
                    <a:pt x="486" y="157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4" name="Google Shape;2354;p60"/>
            <p:cNvSpPr/>
            <p:nvPr/>
          </p:nvSpPr>
          <p:spPr>
            <a:xfrm rot="10800000" flipH="1">
              <a:off x="5155391" y="3711441"/>
              <a:ext cx="49635" cy="30226"/>
            </a:xfrm>
            <a:custGeom>
              <a:avLst/>
              <a:gdLst/>
              <a:ahLst/>
              <a:cxnLst/>
              <a:rect l="l" t="t" r="r" b="b"/>
              <a:pathLst>
                <a:path w="49635" h="30226" extrusionOk="0">
                  <a:moveTo>
                    <a:pt x="270" y="18969"/>
                  </a:moveTo>
                  <a:cubicBezTo>
                    <a:pt x="8315" y="8728"/>
                    <a:pt x="7584" y="6533"/>
                    <a:pt x="-3387" y="4339"/>
                  </a:cubicBezTo>
                  <a:cubicBezTo>
                    <a:pt x="-10700" y="2876"/>
                    <a:pt x="-4118" y="-50"/>
                    <a:pt x="11241" y="-2244"/>
                  </a:cubicBezTo>
                  <a:cubicBezTo>
                    <a:pt x="26600" y="-4439"/>
                    <a:pt x="40496" y="-2976"/>
                    <a:pt x="42690" y="-50"/>
                  </a:cubicBezTo>
                  <a:cubicBezTo>
                    <a:pt x="44884" y="2876"/>
                    <a:pt x="40496" y="5802"/>
                    <a:pt x="33913" y="5802"/>
                  </a:cubicBezTo>
                  <a:cubicBezTo>
                    <a:pt x="26600" y="5802"/>
                    <a:pt x="14166" y="11654"/>
                    <a:pt x="6121" y="18969"/>
                  </a:cubicBezTo>
                  <a:cubicBezTo>
                    <a:pt x="-7044" y="29209"/>
                    <a:pt x="-7775" y="29941"/>
                    <a:pt x="270" y="189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5" name="Google Shape;2355;p60"/>
            <p:cNvSpPr/>
            <p:nvPr/>
          </p:nvSpPr>
          <p:spPr>
            <a:xfrm rot="10800000" flipH="1">
              <a:off x="5748629" y="3710802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537" y="6169"/>
                  </a:moveTo>
                  <a:cubicBezTo>
                    <a:pt x="-10045" y="-5535"/>
                    <a:pt x="-9314" y="-6267"/>
                    <a:pt x="2388" y="3243"/>
                  </a:cubicBezTo>
                  <a:cubicBezTo>
                    <a:pt x="8970" y="8363"/>
                    <a:pt x="14821" y="14215"/>
                    <a:pt x="14821" y="15678"/>
                  </a:cubicBezTo>
                  <a:cubicBezTo>
                    <a:pt x="14821" y="21530"/>
                    <a:pt x="8970" y="17872"/>
                    <a:pt x="-537" y="61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6" name="Google Shape;2356;p60"/>
            <p:cNvSpPr/>
            <p:nvPr/>
          </p:nvSpPr>
          <p:spPr>
            <a:xfrm rot="10800000" flipH="1">
              <a:off x="6723474" y="3714035"/>
              <a:ext cx="64119" cy="153163"/>
            </a:xfrm>
            <a:custGeom>
              <a:avLst/>
              <a:gdLst/>
              <a:ahLst/>
              <a:cxnLst/>
              <a:rect l="l" t="t" r="r" b="b"/>
              <a:pathLst>
                <a:path w="64119" h="153163" extrusionOk="0">
                  <a:moveTo>
                    <a:pt x="41464" y="139475"/>
                  </a:moveTo>
                  <a:cubicBezTo>
                    <a:pt x="36344" y="131428"/>
                    <a:pt x="34882" y="124114"/>
                    <a:pt x="37076" y="124114"/>
                  </a:cubicBezTo>
                  <a:cubicBezTo>
                    <a:pt x="39270" y="124114"/>
                    <a:pt x="34882" y="118262"/>
                    <a:pt x="28299" y="110947"/>
                  </a:cubicBezTo>
                  <a:cubicBezTo>
                    <a:pt x="19523" y="102169"/>
                    <a:pt x="12941" y="99975"/>
                    <a:pt x="9284" y="105095"/>
                  </a:cubicBezTo>
                  <a:cubicBezTo>
                    <a:pt x="5627" y="110215"/>
                    <a:pt x="4164" y="108752"/>
                    <a:pt x="6358" y="102169"/>
                  </a:cubicBezTo>
                  <a:cubicBezTo>
                    <a:pt x="7821" y="96317"/>
                    <a:pt x="13672" y="91928"/>
                    <a:pt x="18060" y="93391"/>
                  </a:cubicBezTo>
                  <a:cubicBezTo>
                    <a:pt x="29031" y="95586"/>
                    <a:pt x="29031" y="93391"/>
                    <a:pt x="7821" y="42187"/>
                  </a:cubicBezTo>
                  <a:cubicBezTo>
                    <a:pt x="-20703" y="-27304"/>
                    <a:pt x="-9732" y="-14868"/>
                    <a:pt x="27568" y="64863"/>
                  </a:cubicBezTo>
                  <a:cubicBezTo>
                    <a:pt x="46584" y="106558"/>
                    <a:pt x="58286" y="140938"/>
                    <a:pt x="55360" y="146058"/>
                  </a:cubicBezTo>
                  <a:cubicBezTo>
                    <a:pt x="50972" y="152641"/>
                    <a:pt x="47315" y="151178"/>
                    <a:pt x="41464" y="1394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60"/>
            <p:cNvSpPr/>
            <p:nvPr/>
          </p:nvSpPr>
          <p:spPr>
            <a:xfrm rot="10800000" flipH="1">
              <a:off x="8201244" y="3711209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798" y="-1995"/>
                  </a:moveTo>
                  <a:cubicBezTo>
                    <a:pt x="-1678" y="-4189"/>
                    <a:pt x="4904" y="-3458"/>
                    <a:pt x="7099" y="-1263"/>
                  </a:cubicBezTo>
                  <a:cubicBezTo>
                    <a:pt x="10024" y="931"/>
                    <a:pt x="5636" y="3126"/>
                    <a:pt x="-2409" y="2394"/>
                  </a:cubicBezTo>
                  <a:cubicBezTo>
                    <a:pt x="-10454" y="2394"/>
                    <a:pt x="-12649" y="200"/>
                    <a:pt x="-6798" y="-19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8" name="Google Shape;2358;p60"/>
            <p:cNvSpPr/>
            <p:nvPr/>
          </p:nvSpPr>
          <p:spPr>
            <a:xfrm rot="10800000" flipH="1">
              <a:off x="8616286" y="3710972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085" y="5080"/>
                  </a:moveTo>
                  <a:cubicBezTo>
                    <a:pt x="-14250" y="-5161"/>
                    <a:pt x="-14250" y="-5893"/>
                    <a:pt x="1840" y="2154"/>
                  </a:cubicBezTo>
                  <a:cubicBezTo>
                    <a:pt x="10617" y="6543"/>
                    <a:pt x="17931" y="11663"/>
                    <a:pt x="17931" y="13126"/>
                  </a:cubicBezTo>
                  <a:cubicBezTo>
                    <a:pt x="17931" y="18978"/>
                    <a:pt x="14274" y="17515"/>
                    <a:pt x="-1085" y="50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9" name="Google Shape;2359;p60"/>
            <p:cNvSpPr/>
            <p:nvPr/>
          </p:nvSpPr>
          <p:spPr>
            <a:xfrm rot="10800000" flipH="1">
              <a:off x="8725639" y="3711294"/>
              <a:ext cx="43531" cy="25514"/>
            </a:xfrm>
            <a:custGeom>
              <a:avLst/>
              <a:gdLst/>
              <a:ahLst/>
              <a:cxnLst/>
              <a:rect l="l" t="t" r="r" b="b"/>
              <a:pathLst>
                <a:path w="43531" h="25514" extrusionOk="0">
                  <a:moveTo>
                    <a:pt x="9363" y="11180"/>
                  </a:moveTo>
                  <a:cubicBezTo>
                    <a:pt x="-18429" y="-3450"/>
                    <a:pt x="-16966" y="-9302"/>
                    <a:pt x="10826" y="4596"/>
                  </a:cubicBezTo>
                  <a:cubicBezTo>
                    <a:pt x="23259" y="11180"/>
                    <a:pt x="32767" y="17763"/>
                    <a:pt x="32767" y="19226"/>
                  </a:cubicBezTo>
                  <a:cubicBezTo>
                    <a:pt x="32767" y="24346"/>
                    <a:pt x="32036" y="23615"/>
                    <a:pt x="9363" y="111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0" name="Google Shape;2360;p60"/>
            <p:cNvSpPr/>
            <p:nvPr/>
          </p:nvSpPr>
          <p:spPr>
            <a:xfrm rot="10800000" flipH="1">
              <a:off x="8981301" y="3710621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4515" y="6169"/>
                  </a:moveTo>
                  <a:cubicBezTo>
                    <a:pt x="-14023" y="-5535"/>
                    <a:pt x="-13292" y="-6267"/>
                    <a:pt x="-1590" y="3243"/>
                  </a:cubicBezTo>
                  <a:cubicBezTo>
                    <a:pt x="10112" y="12752"/>
                    <a:pt x="13769" y="18604"/>
                    <a:pt x="7918" y="18604"/>
                  </a:cubicBezTo>
                  <a:cubicBezTo>
                    <a:pt x="6455" y="18604"/>
                    <a:pt x="604" y="12752"/>
                    <a:pt x="-4515" y="61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1" name="Google Shape;2361;p60"/>
            <p:cNvSpPr/>
            <p:nvPr/>
          </p:nvSpPr>
          <p:spPr>
            <a:xfrm rot="10800000" flipH="1">
              <a:off x="4946632" y="3717936"/>
              <a:ext cx="74900" cy="62963"/>
            </a:xfrm>
            <a:custGeom>
              <a:avLst/>
              <a:gdLst/>
              <a:ahLst/>
              <a:cxnLst/>
              <a:rect l="l" t="t" r="r" b="b"/>
              <a:pathLst>
                <a:path w="74900" h="62963" extrusionOk="0">
                  <a:moveTo>
                    <a:pt x="4486" y="50188"/>
                  </a:moveTo>
                  <a:cubicBezTo>
                    <a:pt x="13262" y="45067"/>
                    <a:pt x="18382" y="38484"/>
                    <a:pt x="16188" y="35558"/>
                  </a:cubicBezTo>
                  <a:cubicBezTo>
                    <a:pt x="13262" y="32632"/>
                    <a:pt x="15456" y="30438"/>
                    <a:pt x="20576" y="30438"/>
                  </a:cubicBezTo>
                  <a:cubicBezTo>
                    <a:pt x="26427" y="30438"/>
                    <a:pt x="40323" y="21660"/>
                    <a:pt x="52756" y="10688"/>
                  </a:cubicBezTo>
                  <a:cubicBezTo>
                    <a:pt x="71041" y="-6868"/>
                    <a:pt x="72503" y="-7599"/>
                    <a:pt x="62996" y="7030"/>
                  </a:cubicBezTo>
                  <a:cubicBezTo>
                    <a:pt x="49831" y="26780"/>
                    <a:pt x="6680" y="59697"/>
                    <a:pt x="-4291" y="59697"/>
                  </a:cubicBezTo>
                  <a:cubicBezTo>
                    <a:pt x="-8679" y="58966"/>
                    <a:pt x="-5022" y="55308"/>
                    <a:pt x="4486" y="501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2" name="Google Shape;2362;p60"/>
            <p:cNvSpPr/>
            <p:nvPr/>
          </p:nvSpPr>
          <p:spPr>
            <a:xfrm rot="10800000" flipH="1">
              <a:off x="6187421" y="3720447"/>
              <a:ext cx="17925" cy="27208"/>
            </a:xfrm>
            <a:custGeom>
              <a:avLst/>
              <a:gdLst/>
              <a:ahLst/>
              <a:cxnLst/>
              <a:rect l="l" t="t" r="r" b="b"/>
              <a:pathLst>
                <a:path w="17925" h="27208" extrusionOk="0">
                  <a:moveTo>
                    <a:pt x="-7625" y="22042"/>
                  </a:moveTo>
                  <a:cubicBezTo>
                    <a:pt x="-7625" y="12532"/>
                    <a:pt x="5540" y="-6486"/>
                    <a:pt x="9928" y="-2829"/>
                  </a:cubicBezTo>
                  <a:cubicBezTo>
                    <a:pt x="11391" y="-634"/>
                    <a:pt x="8465" y="7412"/>
                    <a:pt x="2614" y="14727"/>
                  </a:cubicBezTo>
                  <a:cubicBezTo>
                    <a:pt x="-3237" y="22773"/>
                    <a:pt x="-7625" y="26431"/>
                    <a:pt x="-7625" y="220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3" name="Google Shape;2363;p60"/>
            <p:cNvSpPr/>
            <p:nvPr/>
          </p:nvSpPr>
          <p:spPr>
            <a:xfrm rot="10800000" flipH="1">
              <a:off x="8835026" y="371793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4335" y="6180"/>
                  </a:moveTo>
                  <a:cubicBezTo>
                    <a:pt x="-13843" y="-5524"/>
                    <a:pt x="-13112" y="-6256"/>
                    <a:pt x="-1410" y="3254"/>
                  </a:cubicBezTo>
                  <a:cubicBezTo>
                    <a:pt x="10292" y="12763"/>
                    <a:pt x="13949" y="18615"/>
                    <a:pt x="8098" y="18615"/>
                  </a:cubicBezTo>
                  <a:cubicBezTo>
                    <a:pt x="6635" y="18615"/>
                    <a:pt x="784" y="12763"/>
                    <a:pt x="-4335" y="61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4" name="Google Shape;2364;p60"/>
            <p:cNvSpPr/>
            <p:nvPr/>
          </p:nvSpPr>
          <p:spPr>
            <a:xfrm rot="10800000" flipH="1">
              <a:off x="8973955" y="3717936"/>
              <a:ext cx="58800" cy="41149"/>
            </a:xfrm>
            <a:custGeom>
              <a:avLst/>
              <a:gdLst/>
              <a:ahLst/>
              <a:cxnLst/>
              <a:rect l="l" t="t" r="r" b="b"/>
              <a:pathLst>
                <a:path w="58800" h="41149" extrusionOk="0">
                  <a:moveTo>
                    <a:pt x="15982" y="19579"/>
                  </a:moveTo>
                  <a:cubicBezTo>
                    <a:pt x="1354" y="9339"/>
                    <a:pt x="-11079" y="-902"/>
                    <a:pt x="-11079" y="-3097"/>
                  </a:cubicBezTo>
                  <a:cubicBezTo>
                    <a:pt x="-11079" y="-4560"/>
                    <a:pt x="2086" y="2755"/>
                    <a:pt x="18176" y="12996"/>
                  </a:cubicBezTo>
                  <a:cubicBezTo>
                    <a:pt x="43774" y="29820"/>
                    <a:pt x="52550" y="37866"/>
                    <a:pt x="45237" y="37866"/>
                  </a:cubicBezTo>
                  <a:cubicBezTo>
                    <a:pt x="44505" y="37866"/>
                    <a:pt x="31340" y="29820"/>
                    <a:pt x="15982" y="195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5" name="Google Shape;2365;p60"/>
            <p:cNvSpPr/>
            <p:nvPr/>
          </p:nvSpPr>
          <p:spPr>
            <a:xfrm rot="10800000" flipH="1">
              <a:off x="4478552" y="372583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217" y="-1973"/>
                  </a:moveTo>
                  <a:cubicBezTo>
                    <a:pt x="2903" y="-4167"/>
                    <a:pt x="9485" y="-3436"/>
                    <a:pt x="11680" y="-1241"/>
                  </a:cubicBezTo>
                  <a:cubicBezTo>
                    <a:pt x="14605" y="953"/>
                    <a:pt x="10217" y="3148"/>
                    <a:pt x="2172" y="2416"/>
                  </a:cubicBezTo>
                  <a:cubicBezTo>
                    <a:pt x="-5873" y="2416"/>
                    <a:pt x="-8068" y="222"/>
                    <a:pt x="-2217" y="-19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6" name="Google Shape;2366;p60"/>
            <p:cNvSpPr/>
            <p:nvPr/>
          </p:nvSpPr>
          <p:spPr>
            <a:xfrm rot="10800000" flipH="1">
              <a:off x="8886682" y="3725250"/>
              <a:ext cx="64839" cy="65833"/>
            </a:xfrm>
            <a:custGeom>
              <a:avLst/>
              <a:gdLst/>
              <a:ahLst/>
              <a:cxnLst/>
              <a:rect l="l" t="t" r="r" b="b"/>
              <a:pathLst>
                <a:path w="64839" h="65833" extrusionOk="0">
                  <a:moveTo>
                    <a:pt x="17787" y="29663"/>
                  </a:moveTo>
                  <a:cubicBezTo>
                    <a:pt x="234" y="11376"/>
                    <a:pt x="-12930" y="-3254"/>
                    <a:pt x="-10736" y="-3254"/>
                  </a:cubicBezTo>
                  <a:cubicBezTo>
                    <a:pt x="-8542" y="-3254"/>
                    <a:pt x="7548" y="11376"/>
                    <a:pt x="25101" y="29663"/>
                  </a:cubicBezTo>
                  <a:cubicBezTo>
                    <a:pt x="42654" y="47950"/>
                    <a:pt x="55819" y="62580"/>
                    <a:pt x="53625" y="62580"/>
                  </a:cubicBezTo>
                  <a:cubicBezTo>
                    <a:pt x="51431" y="62580"/>
                    <a:pt x="35340" y="47950"/>
                    <a:pt x="17787" y="296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7" name="Google Shape;2367;p60"/>
            <p:cNvSpPr/>
            <p:nvPr/>
          </p:nvSpPr>
          <p:spPr>
            <a:xfrm rot="10800000" flipH="1">
              <a:off x="4514124" y="3732565"/>
              <a:ext cx="64352" cy="43897"/>
            </a:xfrm>
            <a:custGeom>
              <a:avLst/>
              <a:gdLst/>
              <a:ahLst/>
              <a:cxnLst/>
              <a:rect l="l" t="t" r="r" b="b"/>
              <a:pathLst>
                <a:path w="64352" h="43897" extrusionOk="0">
                  <a:moveTo>
                    <a:pt x="11141" y="28203"/>
                  </a:moveTo>
                  <a:cubicBezTo>
                    <a:pt x="23574" y="22352"/>
                    <a:pt x="39664" y="11379"/>
                    <a:pt x="47709" y="4796"/>
                  </a:cubicBezTo>
                  <a:cubicBezTo>
                    <a:pt x="61606" y="-6176"/>
                    <a:pt x="61606" y="-6176"/>
                    <a:pt x="52098" y="6259"/>
                  </a:cubicBezTo>
                  <a:cubicBezTo>
                    <a:pt x="41127" y="19426"/>
                    <a:pt x="6021" y="40639"/>
                    <a:pt x="-4949" y="40639"/>
                  </a:cubicBezTo>
                  <a:cubicBezTo>
                    <a:pt x="-7875" y="39907"/>
                    <a:pt x="-561" y="34787"/>
                    <a:pt x="11141" y="28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8" name="Google Shape;2368;p60"/>
            <p:cNvSpPr/>
            <p:nvPr/>
          </p:nvSpPr>
          <p:spPr>
            <a:xfrm rot="10800000" flipH="1">
              <a:off x="4600340" y="3732746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5675" y="15711"/>
                  </a:moveTo>
                  <a:cubicBezTo>
                    <a:pt x="-5675" y="14248"/>
                    <a:pt x="176" y="8396"/>
                    <a:pt x="7490" y="3276"/>
                  </a:cubicBezTo>
                  <a:cubicBezTo>
                    <a:pt x="18461" y="-6234"/>
                    <a:pt x="19192" y="-5502"/>
                    <a:pt x="9684" y="6202"/>
                  </a:cubicBezTo>
                  <a:cubicBezTo>
                    <a:pt x="176" y="17905"/>
                    <a:pt x="-5675" y="21563"/>
                    <a:pt x="-5675" y="157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9" name="Google Shape;2369;p60"/>
            <p:cNvSpPr/>
            <p:nvPr/>
          </p:nvSpPr>
          <p:spPr>
            <a:xfrm rot="10800000" flipH="1">
              <a:off x="4644255" y="3732565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822" y="6202"/>
                  </a:moveTo>
                  <a:cubicBezTo>
                    <a:pt x="-8686" y="-5502"/>
                    <a:pt x="-7955" y="-6234"/>
                    <a:pt x="3747" y="3276"/>
                  </a:cubicBezTo>
                  <a:cubicBezTo>
                    <a:pt x="15449" y="12785"/>
                    <a:pt x="19106" y="18637"/>
                    <a:pt x="13255" y="18637"/>
                  </a:cubicBezTo>
                  <a:cubicBezTo>
                    <a:pt x="11792" y="18637"/>
                    <a:pt x="5941" y="12785"/>
                    <a:pt x="822" y="62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0" name="Google Shape;2370;p60"/>
            <p:cNvSpPr/>
            <p:nvPr/>
          </p:nvSpPr>
          <p:spPr>
            <a:xfrm rot="10800000" flipH="1">
              <a:off x="6223017" y="3734028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4510" y="-2189"/>
                  </a:moveTo>
                  <a:cubicBezTo>
                    <a:pt x="2072" y="-3652"/>
                    <a:pt x="13774" y="-3652"/>
                    <a:pt x="21088" y="-2189"/>
                  </a:cubicBezTo>
                  <a:cubicBezTo>
                    <a:pt x="27670" y="5"/>
                    <a:pt x="21819" y="1468"/>
                    <a:pt x="7923" y="1468"/>
                  </a:cubicBezTo>
                  <a:cubicBezTo>
                    <a:pt x="-5973" y="1468"/>
                    <a:pt x="-11824" y="5"/>
                    <a:pt x="-4510" y="-21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1" name="Google Shape;2371;p60"/>
            <p:cNvSpPr/>
            <p:nvPr/>
          </p:nvSpPr>
          <p:spPr>
            <a:xfrm rot="10800000" flipH="1">
              <a:off x="8281695" y="373315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897" y="-1962"/>
                  </a:moveTo>
                  <a:cubicBezTo>
                    <a:pt x="-1777" y="-4156"/>
                    <a:pt x="4805" y="-3425"/>
                    <a:pt x="7000" y="-1230"/>
                  </a:cubicBezTo>
                  <a:cubicBezTo>
                    <a:pt x="9925" y="964"/>
                    <a:pt x="5537" y="3159"/>
                    <a:pt x="-2508" y="2427"/>
                  </a:cubicBezTo>
                  <a:cubicBezTo>
                    <a:pt x="-10553" y="2427"/>
                    <a:pt x="-12748" y="233"/>
                    <a:pt x="-6897" y="-19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2" name="Google Shape;2372;p60"/>
            <p:cNvSpPr/>
            <p:nvPr/>
          </p:nvSpPr>
          <p:spPr>
            <a:xfrm rot="10800000" flipH="1">
              <a:off x="8579717" y="3732916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040" y="5113"/>
                  </a:moveTo>
                  <a:cubicBezTo>
                    <a:pt x="-14205" y="-5128"/>
                    <a:pt x="-14205" y="-5860"/>
                    <a:pt x="1885" y="2187"/>
                  </a:cubicBezTo>
                  <a:cubicBezTo>
                    <a:pt x="10662" y="6576"/>
                    <a:pt x="17976" y="11696"/>
                    <a:pt x="17976" y="13159"/>
                  </a:cubicBezTo>
                  <a:cubicBezTo>
                    <a:pt x="17976" y="19011"/>
                    <a:pt x="14319" y="17548"/>
                    <a:pt x="-1040" y="51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3" name="Google Shape;2373;p60"/>
            <p:cNvSpPr/>
            <p:nvPr/>
          </p:nvSpPr>
          <p:spPr>
            <a:xfrm rot="10800000" flipH="1">
              <a:off x="8845965" y="3732565"/>
              <a:ext cx="54750" cy="54861"/>
            </a:xfrm>
            <a:custGeom>
              <a:avLst/>
              <a:gdLst/>
              <a:ahLst/>
              <a:cxnLst/>
              <a:rect l="l" t="t" r="r" b="b"/>
              <a:pathLst>
                <a:path w="54750" h="54861" extrusionOk="0">
                  <a:moveTo>
                    <a:pt x="13948" y="24546"/>
                  </a:moveTo>
                  <a:lnTo>
                    <a:pt x="-10919" y="-3251"/>
                  </a:lnTo>
                  <a:lnTo>
                    <a:pt x="16873" y="21620"/>
                  </a:lnTo>
                  <a:cubicBezTo>
                    <a:pt x="41740" y="45759"/>
                    <a:pt x="47591" y="51611"/>
                    <a:pt x="41740" y="51611"/>
                  </a:cubicBezTo>
                  <a:cubicBezTo>
                    <a:pt x="40277" y="51611"/>
                    <a:pt x="27844" y="39175"/>
                    <a:pt x="13948" y="245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4" name="Google Shape;2374;p60"/>
            <p:cNvSpPr/>
            <p:nvPr/>
          </p:nvSpPr>
          <p:spPr>
            <a:xfrm rot="10800000" flipH="1">
              <a:off x="8919102" y="3732565"/>
              <a:ext cx="54750" cy="54861"/>
            </a:xfrm>
            <a:custGeom>
              <a:avLst/>
              <a:gdLst/>
              <a:ahLst/>
              <a:cxnLst/>
              <a:rect l="l" t="t" r="r" b="b"/>
              <a:pathLst>
                <a:path w="54750" h="54861" extrusionOk="0">
                  <a:moveTo>
                    <a:pt x="13858" y="24546"/>
                  </a:moveTo>
                  <a:lnTo>
                    <a:pt x="-11009" y="-3251"/>
                  </a:lnTo>
                  <a:lnTo>
                    <a:pt x="16783" y="21620"/>
                  </a:lnTo>
                  <a:cubicBezTo>
                    <a:pt x="41650" y="45759"/>
                    <a:pt x="47501" y="51611"/>
                    <a:pt x="41650" y="51611"/>
                  </a:cubicBezTo>
                  <a:cubicBezTo>
                    <a:pt x="40187" y="51611"/>
                    <a:pt x="27754" y="39175"/>
                    <a:pt x="13858" y="245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5" name="Google Shape;2375;p60"/>
            <p:cNvSpPr/>
            <p:nvPr/>
          </p:nvSpPr>
          <p:spPr>
            <a:xfrm rot="10800000" flipH="1">
              <a:off x="5210309" y="3739880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5695" y="852"/>
                  </a:moveTo>
                  <a:cubicBezTo>
                    <a:pt x="-7889" y="-3537"/>
                    <a:pt x="-4963" y="-4269"/>
                    <a:pt x="888" y="-2074"/>
                  </a:cubicBezTo>
                  <a:cubicBezTo>
                    <a:pt x="14052" y="3046"/>
                    <a:pt x="16246" y="8167"/>
                    <a:pt x="6007" y="8167"/>
                  </a:cubicBezTo>
                  <a:cubicBezTo>
                    <a:pt x="1619" y="8167"/>
                    <a:pt x="-3501" y="5241"/>
                    <a:pt x="-5695" y="85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6" name="Google Shape;2376;p60"/>
            <p:cNvSpPr/>
            <p:nvPr/>
          </p:nvSpPr>
          <p:spPr>
            <a:xfrm rot="10800000" flipH="1">
              <a:off x="5227618" y="3739880"/>
              <a:ext cx="51566" cy="24427"/>
            </a:xfrm>
            <a:custGeom>
              <a:avLst/>
              <a:gdLst/>
              <a:ahLst/>
              <a:cxnLst/>
              <a:rect l="l" t="t" r="r" b="b"/>
              <a:pathLst>
                <a:path w="51566" h="24427" extrusionOk="0">
                  <a:moveTo>
                    <a:pt x="34733" y="13118"/>
                  </a:moveTo>
                  <a:cubicBezTo>
                    <a:pt x="32539" y="8729"/>
                    <a:pt x="24494" y="6535"/>
                    <a:pt x="17180" y="8729"/>
                  </a:cubicBezTo>
                  <a:cubicBezTo>
                    <a:pt x="9866" y="10192"/>
                    <a:pt x="359" y="9461"/>
                    <a:pt x="-4761" y="6535"/>
                  </a:cubicBezTo>
                  <a:cubicBezTo>
                    <a:pt x="-9881" y="2877"/>
                    <a:pt x="-3298" y="-49"/>
                    <a:pt x="12792" y="-2243"/>
                  </a:cubicBezTo>
                  <a:cubicBezTo>
                    <a:pt x="26688" y="-3706"/>
                    <a:pt x="36927" y="-3706"/>
                    <a:pt x="35465" y="-1512"/>
                  </a:cubicBezTo>
                  <a:cubicBezTo>
                    <a:pt x="33270" y="-49"/>
                    <a:pt x="35465" y="5803"/>
                    <a:pt x="39853" y="11655"/>
                  </a:cubicBezTo>
                  <a:cubicBezTo>
                    <a:pt x="44241" y="16776"/>
                    <a:pt x="46435" y="21164"/>
                    <a:pt x="44241" y="21164"/>
                  </a:cubicBezTo>
                  <a:cubicBezTo>
                    <a:pt x="42047" y="21164"/>
                    <a:pt x="37659" y="17507"/>
                    <a:pt x="34733" y="131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7" name="Google Shape;2377;p60"/>
            <p:cNvSpPr/>
            <p:nvPr/>
          </p:nvSpPr>
          <p:spPr>
            <a:xfrm rot="10800000" flipH="1">
              <a:off x="6701760" y="3739880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3321" y="11371"/>
                  </a:moveTo>
                  <a:cubicBezTo>
                    <a:pt x="-7709" y="3324"/>
                    <a:pt x="-9172" y="-3259"/>
                    <a:pt x="-7709" y="-3259"/>
                  </a:cubicBezTo>
                  <a:cubicBezTo>
                    <a:pt x="-5515" y="-3259"/>
                    <a:pt x="-395" y="3324"/>
                    <a:pt x="3993" y="11371"/>
                  </a:cubicBezTo>
                  <a:cubicBezTo>
                    <a:pt x="8381" y="19417"/>
                    <a:pt x="9844" y="26000"/>
                    <a:pt x="8381" y="26000"/>
                  </a:cubicBezTo>
                  <a:cubicBezTo>
                    <a:pt x="6187" y="26000"/>
                    <a:pt x="1068" y="19417"/>
                    <a:pt x="-3321" y="113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8" name="Google Shape;2378;p60"/>
            <p:cNvSpPr/>
            <p:nvPr/>
          </p:nvSpPr>
          <p:spPr>
            <a:xfrm rot="10800000" flipH="1">
              <a:off x="8311959" y="3741343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7945" y="-2178"/>
                  </a:moveTo>
                  <a:cubicBezTo>
                    <a:pt x="-3556" y="-3641"/>
                    <a:pt x="5220" y="-3641"/>
                    <a:pt x="10340" y="-2178"/>
                  </a:cubicBezTo>
                  <a:cubicBezTo>
                    <a:pt x="14728" y="16"/>
                    <a:pt x="11071" y="1479"/>
                    <a:pt x="832" y="1479"/>
                  </a:cubicBezTo>
                  <a:cubicBezTo>
                    <a:pt x="-9407" y="1479"/>
                    <a:pt x="-13064" y="16"/>
                    <a:pt x="-7945" y="-21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9" name="Google Shape;2379;p60"/>
            <p:cNvSpPr/>
            <p:nvPr/>
          </p:nvSpPr>
          <p:spPr>
            <a:xfrm rot="10800000" flipH="1">
              <a:off x="8384088" y="374046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023" y="-1951"/>
                  </a:moveTo>
                  <a:cubicBezTo>
                    <a:pt x="-1903" y="-4145"/>
                    <a:pt x="4679" y="-3414"/>
                    <a:pt x="6874" y="-1219"/>
                  </a:cubicBezTo>
                  <a:cubicBezTo>
                    <a:pt x="9799" y="975"/>
                    <a:pt x="5411" y="3170"/>
                    <a:pt x="-2634" y="2438"/>
                  </a:cubicBezTo>
                  <a:cubicBezTo>
                    <a:pt x="-10679" y="2438"/>
                    <a:pt x="-12874" y="244"/>
                    <a:pt x="-7023" y="-19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0" name="Google Shape;2380;p60"/>
            <p:cNvSpPr/>
            <p:nvPr/>
          </p:nvSpPr>
          <p:spPr>
            <a:xfrm rot="10800000" flipH="1">
              <a:off x="8477325" y="3740231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914" y="5124"/>
                  </a:moveTo>
                  <a:cubicBezTo>
                    <a:pt x="-14079" y="-5117"/>
                    <a:pt x="-14079" y="-5849"/>
                    <a:pt x="2011" y="2198"/>
                  </a:cubicBezTo>
                  <a:cubicBezTo>
                    <a:pt x="10788" y="6587"/>
                    <a:pt x="18102" y="11707"/>
                    <a:pt x="18102" y="13170"/>
                  </a:cubicBezTo>
                  <a:cubicBezTo>
                    <a:pt x="18102" y="19022"/>
                    <a:pt x="14445" y="17559"/>
                    <a:pt x="-914" y="51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1" name="Google Shape;2381;p60"/>
            <p:cNvSpPr/>
            <p:nvPr/>
          </p:nvSpPr>
          <p:spPr>
            <a:xfrm rot="10800000" flipH="1">
              <a:off x="8674443" y="3740554"/>
              <a:ext cx="43531" cy="25514"/>
            </a:xfrm>
            <a:custGeom>
              <a:avLst/>
              <a:gdLst/>
              <a:ahLst/>
              <a:cxnLst/>
              <a:rect l="l" t="t" r="r" b="b"/>
              <a:pathLst>
                <a:path w="43531" h="25514" extrusionOk="0">
                  <a:moveTo>
                    <a:pt x="9426" y="11224"/>
                  </a:moveTo>
                  <a:cubicBezTo>
                    <a:pt x="-18366" y="-3406"/>
                    <a:pt x="-16903" y="-9258"/>
                    <a:pt x="10889" y="4640"/>
                  </a:cubicBezTo>
                  <a:cubicBezTo>
                    <a:pt x="23322" y="11224"/>
                    <a:pt x="32830" y="17807"/>
                    <a:pt x="32830" y="19270"/>
                  </a:cubicBezTo>
                  <a:cubicBezTo>
                    <a:pt x="32830" y="24390"/>
                    <a:pt x="32099" y="23659"/>
                    <a:pt x="9426" y="11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2" name="Google Shape;2382;p60"/>
            <p:cNvSpPr/>
            <p:nvPr/>
          </p:nvSpPr>
          <p:spPr>
            <a:xfrm rot="10800000" flipH="1">
              <a:off x="8748843" y="3740611"/>
              <a:ext cx="79522" cy="55188"/>
            </a:xfrm>
            <a:custGeom>
              <a:avLst/>
              <a:gdLst/>
              <a:ahLst/>
              <a:cxnLst/>
              <a:rect l="l" t="t" r="r" b="b"/>
              <a:pathLst>
                <a:path w="79522" h="55188" extrusionOk="0">
                  <a:moveTo>
                    <a:pt x="29260" y="27811"/>
                  </a:moveTo>
                  <a:cubicBezTo>
                    <a:pt x="-13891" y="-2180"/>
                    <a:pt x="-24131" y="-12421"/>
                    <a:pt x="8050" y="5866"/>
                  </a:cubicBezTo>
                  <a:cubicBezTo>
                    <a:pt x="32185" y="19764"/>
                    <a:pt x="74605" y="51950"/>
                    <a:pt x="68022" y="51950"/>
                  </a:cubicBezTo>
                  <a:cubicBezTo>
                    <a:pt x="65828" y="51950"/>
                    <a:pt x="48275" y="40977"/>
                    <a:pt x="29260" y="278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3" name="Google Shape;2383;p60"/>
            <p:cNvSpPr/>
            <p:nvPr/>
          </p:nvSpPr>
          <p:spPr>
            <a:xfrm rot="10800000" flipH="1">
              <a:off x="4914831" y="3747376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062" y="15733"/>
                  </a:moveTo>
                  <a:cubicBezTo>
                    <a:pt x="-6062" y="14270"/>
                    <a:pt x="-211" y="8418"/>
                    <a:pt x="7103" y="3298"/>
                  </a:cubicBezTo>
                  <a:cubicBezTo>
                    <a:pt x="18074" y="-6212"/>
                    <a:pt x="18805" y="-5480"/>
                    <a:pt x="9297" y="6224"/>
                  </a:cubicBezTo>
                  <a:cubicBezTo>
                    <a:pt x="-211" y="17927"/>
                    <a:pt x="-6062" y="21585"/>
                    <a:pt x="-6062" y="157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4" name="Google Shape;2384;p60"/>
            <p:cNvSpPr/>
            <p:nvPr/>
          </p:nvSpPr>
          <p:spPr>
            <a:xfrm rot="10800000" flipH="1">
              <a:off x="5013566" y="3747926"/>
              <a:ext cx="62166" cy="13166"/>
            </a:xfrm>
            <a:custGeom>
              <a:avLst/>
              <a:gdLst/>
              <a:ahLst/>
              <a:cxnLst/>
              <a:rect l="l" t="t" r="r" b="b"/>
              <a:pathLst>
                <a:path w="62166" h="13166" extrusionOk="0">
                  <a:moveTo>
                    <a:pt x="23047" y="3324"/>
                  </a:moveTo>
                  <a:lnTo>
                    <a:pt x="-6208" y="-1796"/>
                  </a:lnTo>
                  <a:lnTo>
                    <a:pt x="25241" y="-3259"/>
                  </a:lnTo>
                  <a:cubicBezTo>
                    <a:pt x="42063" y="-3259"/>
                    <a:pt x="55959" y="-333"/>
                    <a:pt x="55959" y="3324"/>
                  </a:cubicBezTo>
                  <a:cubicBezTo>
                    <a:pt x="55959" y="7713"/>
                    <a:pt x="55228" y="9908"/>
                    <a:pt x="54496" y="9908"/>
                  </a:cubicBezTo>
                  <a:cubicBezTo>
                    <a:pt x="53034" y="9176"/>
                    <a:pt x="39137" y="6250"/>
                    <a:pt x="23047" y="33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5" name="Google Shape;2385;p60"/>
            <p:cNvSpPr/>
            <p:nvPr/>
          </p:nvSpPr>
          <p:spPr>
            <a:xfrm rot="10800000" flipH="1">
              <a:off x="6306986" y="374778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467" y="-1940"/>
                  </a:moveTo>
                  <a:cubicBezTo>
                    <a:pt x="653" y="-4134"/>
                    <a:pt x="7235" y="-3403"/>
                    <a:pt x="9430" y="-1208"/>
                  </a:cubicBezTo>
                  <a:cubicBezTo>
                    <a:pt x="12355" y="986"/>
                    <a:pt x="7967" y="3181"/>
                    <a:pt x="-78" y="2449"/>
                  </a:cubicBezTo>
                  <a:cubicBezTo>
                    <a:pt x="-8123" y="2449"/>
                    <a:pt x="-10318" y="255"/>
                    <a:pt x="-4467" y="-19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6" name="Google Shape;2386;p60"/>
            <p:cNvSpPr/>
            <p:nvPr/>
          </p:nvSpPr>
          <p:spPr>
            <a:xfrm rot="10800000" flipH="1">
              <a:off x="6430534" y="3747926"/>
              <a:ext cx="19373" cy="13898"/>
            </a:xfrm>
            <a:custGeom>
              <a:avLst/>
              <a:gdLst/>
              <a:ahLst/>
              <a:cxnLst/>
              <a:rect l="l" t="t" r="r" b="b"/>
              <a:pathLst>
                <a:path w="19373" h="13898" extrusionOk="0">
                  <a:moveTo>
                    <a:pt x="-2371" y="4056"/>
                  </a:moveTo>
                  <a:cubicBezTo>
                    <a:pt x="-8954" y="-333"/>
                    <a:pt x="-9685" y="-3258"/>
                    <a:pt x="-4565" y="-3258"/>
                  </a:cubicBezTo>
                  <a:cubicBezTo>
                    <a:pt x="-177" y="-3258"/>
                    <a:pt x="6405" y="399"/>
                    <a:pt x="8599" y="4056"/>
                  </a:cubicBezTo>
                  <a:cubicBezTo>
                    <a:pt x="14450" y="12834"/>
                    <a:pt x="11525" y="12834"/>
                    <a:pt x="-2371" y="40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7" name="Google Shape;2387;p60"/>
            <p:cNvSpPr/>
            <p:nvPr/>
          </p:nvSpPr>
          <p:spPr>
            <a:xfrm rot="10800000" flipH="1">
              <a:off x="4402902" y="3754510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1119" y="6235"/>
                  </a:moveTo>
                  <a:cubicBezTo>
                    <a:pt x="-8389" y="-5469"/>
                    <a:pt x="-7658" y="-6201"/>
                    <a:pt x="4044" y="3309"/>
                  </a:cubicBezTo>
                  <a:cubicBezTo>
                    <a:pt x="15746" y="12818"/>
                    <a:pt x="19403" y="18670"/>
                    <a:pt x="13552" y="18670"/>
                  </a:cubicBezTo>
                  <a:cubicBezTo>
                    <a:pt x="12089" y="18670"/>
                    <a:pt x="6238" y="12818"/>
                    <a:pt x="1119" y="62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8" name="Google Shape;2388;p60"/>
            <p:cNvSpPr/>
            <p:nvPr/>
          </p:nvSpPr>
          <p:spPr>
            <a:xfrm rot="10800000" flipH="1">
              <a:off x="4721017" y="3757436"/>
              <a:ext cx="54853" cy="44620"/>
            </a:xfrm>
            <a:custGeom>
              <a:avLst/>
              <a:gdLst/>
              <a:ahLst/>
              <a:cxnLst/>
              <a:rect l="l" t="t" r="r" b="b"/>
              <a:pathLst>
                <a:path w="54853" h="44620" extrusionOk="0">
                  <a:moveTo>
                    <a:pt x="24143" y="37742"/>
                  </a:moveTo>
                  <a:cubicBezTo>
                    <a:pt x="25606" y="36279"/>
                    <a:pt x="19755" y="26038"/>
                    <a:pt x="10978" y="15798"/>
                  </a:cubicBezTo>
                  <a:lnTo>
                    <a:pt x="-5843" y="-3221"/>
                  </a:lnTo>
                  <a:lnTo>
                    <a:pt x="13172" y="13603"/>
                  </a:lnTo>
                  <a:cubicBezTo>
                    <a:pt x="23412" y="22381"/>
                    <a:pt x="35845" y="29696"/>
                    <a:pt x="40233" y="29696"/>
                  </a:cubicBezTo>
                  <a:cubicBezTo>
                    <a:pt x="45353" y="29696"/>
                    <a:pt x="49010" y="32622"/>
                    <a:pt x="49010" y="35548"/>
                  </a:cubicBezTo>
                  <a:cubicBezTo>
                    <a:pt x="49010" y="38474"/>
                    <a:pt x="42427" y="41399"/>
                    <a:pt x="34382" y="41399"/>
                  </a:cubicBezTo>
                  <a:cubicBezTo>
                    <a:pt x="27069" y="41399"/>
                    <a:pt x="21949" y="39936"/>
                    <a:pt x="24143" y="377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9" name="Google Shape;2389;p60"/>
            <p:cNvSpPr/>
            <p:nvPr/>
          </p:nvSpPr>
          <p:spPr>
            <a:xfrm rot="10800000" flipH="1">
              <a:off x="4845350" y="3750852"/>
              <a:ext cx="54646" cy="52437"/>
            </a:xfrm>
            <a:custGeom>
              <a:avLst/>
              <a:gdLst/>
              <a:ahLst/>
              <a:cxnLst/>
              <a:rect l="l" t="t" r="r" b="b"/>
              <a:pathLst>
                <a:path w="54646" h="52437" extrusionOk="0">
                  <a:moveTo>
                    <a:pt x="12288" y="25805"/>
                  </a:moveTo>
                  <a:cubicBezTo>
                    <a:pt x="22527" y="13370"/>
                    <a:pt x="34961" y="935"/>
                    <a:pt x="40080" y="-1260"/>
                  </a:cubicBezTo>
                  <a:cubicBezTo>
                    <a:pt x="56902" y="-8575"/>
                    <a:pt x="48126" y="5324"/>
                    <a:pt x="21065" y="27268"/>
                  </a:cubicBezTo>
                  <a:lnTo>
                    <a:pt x="-5996" y="49213"/>
                  </a:lnTo>
                  <a:lnTo>
                    <a:pt x="12288" y="2580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0" name="Google Shape;2390;p60"/>
            <p:cNvSpPr/>
            <p:nvPr/>
          </p:nvSpPr>
          <p:spPr>
            <a:xfrm rot="10800000" flipH="1">
              <a:off x="6195082" y="3757984"/>
              <a:ext cx="33847" cy="24620"/>
            </a:xfrm>
            <a:custGeom>
              <a:avLst/>
              <a:gdLst/>
              <a:ahLst/>
              <a:cxnLst/>
              <a:rect l="l" t="t" r="r" b="b"/>
              <a:pathLst>
                <a:path w="33847" h="24620" extrusionOk="0">
                  <a:moveTo>
                    <a:pt x="2247" y="19740"/>
                  </a:moveTo>
                  <a:cubicBezTo>
                    <a:pt x="4442" y="16814"/>
                    <a:pt x="2247" y="10230"/>
                    <a:pt x="-2872" y="4379"/>
                  </a:cubicBezTo>
                  <a:cubicBezTo>
                    <a:pt x="-10917" y="-5131"/>
                    <a:pt x="-9455" y="-5862"/>
                    <a:pt x="6636" y="2916"/>
                  </a:cubicBezTo>
                  <a:cubicBezTo>
                    <a:pt x="31502" y="15351"/>
                    <a:pt x="31502" y="15351"/>
                    <a:pt x="13218" y="19740"/>
                  </a:cubicBezTo>
                  <a:cubicBezTo>
                    <a:pt x="5173" y="21934"/>
                    <a:pt x="53" y="21934"/>
                    <a:pt x="2247" y="197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1" name="Google Shape;2391;p60"/>
            <p:cNvSpPr/>
            <p:nvPr/>
          </p:nvSpPr>
          <p:spPr>
            <a:xfrm rot="10800000" flipH="1">
              <a:off x="6247203" y="3756514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3131" y="-2156"/>
                  </a:moveTo>
                  <a:cubicBezTo>
                    <a:pt x="5646" y="-3619"/>
                    <a:pt x="18811" y="-3619"/>
                    <a:pt x="26124" y="-2156"/>
                  </a:cubicBezTo>
                  <a:cubicBezTo>
                    <a:pt x="32707" y="39"/>
                    <a:pt x="25393" y="1502"/>
                    <a:pt x="9303" y="770"/>
                  </a:cubicBezTo>
                  <a:cubicBezTo>
                    <a:pt x="-6787" y="770"/>
                    <a:pt x="-12638" y="-693"/>
                    <a:pt x="-3131" y="-21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2" name="Google Shape;2392;p60"/>
            <p:cNvSpPr/>
            <p:nvPr/>
          </p:nvSpPr>
          <p:spPr>
            <a:xfrm rot="10800000" flipH="1">
              <a:off x="6346942" y="3755973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4251" y="-2156"/>
                  </a:moveTo>
                  <a:cubicBezTo>
                    <a:pt x="2331" y="-3619"/>
                    <a:pt x="12570" y="-3619"/>
                    <a:pt x="17690" y="-2156"/>
                  </a:cubicBezTo>
                  <a:cubicBezTo>
                    <a:pt x="22078" y="38"/>
                    <a:pt x="16958" y="1501"/>
                    <a:pt x="4525" y="1501"/>
                  </a:cubicBezTo>
                  <a:cubicBezTo>
                    <a:pt x="-7177" y="1501"/>
                    <a:pt x="-11565" y="38"/>
                    <a:pt x="-4251" y="-21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3" name="Google Shape;2393;p60"/>
            <p:cNvSpPr/>
            <p:nvPr/>
          </p:nvSpPr>
          <p:spPr>
            <a:xfrm rot="10800000" flipH="1">
              <a:off x="8128107" y="375509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708" y="-1929"/>
                  </a:moveTo>
                  <a:cubicBezTo>
                    <a:pt x="-1588" y="-4123"/>
                    <a:pt x="4994" y="-3392"/>
                    <a:pt x="7189" y="-1197"/>
                  </a:cubicBezTo>
                  <a:cubicBezTo>
                    <a:pt x="10114" y="997"/>
                    <a:pt x="5726" y="3192"/>
                    <a:pt x="-2319" y="2460"/>
                  </a:cubicBezTo>
                  <a:cubicBezTo>
                    <a:pt x="-10364" y="2460"/>
                    <a:pt x="-12559" y="266"/>
                    <a:pt x="-6708" y="-1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4" name="Google Shape;2394;p60"/>
            <p:cNvSpPr/>
            <p:nvPr/>
          </p:nvSpPr>
          <p:spPr>
            <a:xfrm rot="10800000" flipH="1">
              <a:off x="8528168" y="3755183"/>
              <a:ext cx="43531" cy="25514"/>
            </a:xfrm>
            <a:custGeom>
              <a:avLst/>
              <a:gdLst/>
              <a:ahLst/>
              <a:cxnLst/>
              <a:rect l="l" t="t" r="r" b="b"/>
              <a:pathLst>
                <a:path w="43531" h="25514" extrusionOk="0">
                  <a:moveTo>
                    <a:pt x="9606" y="11246"/>
                  </a:moveTo>
                  <a:cubicBezTo>
                    <a:pt x="-18186" y="-3384"/>
                    <a:pt x="-16723" y="-9236"/>
                    <a:pt x="11069" y="4662"/>
                  </a:cubicBezTo>
                  <a:cubicBezTo>
                    <a:pt x="23502" y="11246"/>
                    <a:pt x="33010" y="17829"/>
                    <a:pt x="33010" y="19292"/>
                  </a:cubicBezTo>
                  <a:cubicBezTo>
                    <a:pt x="33010" y="24412"/>
                    <a:pt x="32279" y="23681"/>
                    <a:pt x="9606" y="112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5" name="Google Shape;2395;p60"/>
            <p:cNvSpPr/>
            <p:nvPr/>
          </p:nvSpPr>
          <p:spPr>
            <a:xfrm rot="10800000" flipH="1">
              <a:off x="6438737" y="3762254"/>
              <a:ext cx="32799" cy="46330"/>
            </a:xfrm>
            <a:custGeom>
              <a:avLst/>
              <a:gdLst/>
              <a:ahLst/>
              <a:cxnLst/>
              <a:rect l="l" t="t" r="r" b="b"/>
              <a:pathLst>
                <a:path w="32799" h="46330" extrusionOk="0">
                  <a:moveTo>
                    <a:pt x="12812" y="25260"/>
                  </a:moveTo>
                  <a:cubicBezTo>
                    <a:pt x="8423" y="15019"/>
                    <a:pt x="1110" y="6973"/>
                    <a:pt x="-3279" y="6973"/>
                  </a:cubicBezTo>
                  <a:cubicBezTo>
                    <a:pt x="-7667" y="6973"/>
                    <a:pt x="-9130" y="3315"/>
                    <a:pt x="-6935" y="-342"/>
                  </a:cubicBezTo>
                  <a:cubicBezTo>
                    <a:pt x="-1084" y="-9851"/>
                    <a:pt x="15006" y="5510"/>
                    <a:pt x="21588" y="27454"/>
                  </a:cubicBezTo>
                  <a:cubicBezTo>
                    <a:pt x="28902" y="49399"/>
                    <a:pt x="23051" y="47936"/>
                    <a:pt x="12812" y="252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6" name="Google Shape;2396;p60"/>
            <p:cNvSpPr/>
            <p:nvPr/>
          </p:nvSpPr>
          <p:spPr>
            <a:xfrm rot="10800000" flipH="1">
              <a:off x="6684755" y="3761977"/>
              <a:ext cx="11437" cy="18863"/>
            </a:xfrm>
            <a:custGeom>
              <a:avLst/>
              <a:gdLst/>
              <a:ahLst/>
              <a:cxnLst/>
              <a:rect l="l" t="t" r="r" b="b"/>
              <a:pathLst>
                <a:path w="11437" h="18863" extrusionOk="0">
                  <a:moveTo>
                    <a:pt x="-8233" y="9199"/>
                  </a:moveTo>
                  <a:cubicBezTo>
                    <a:pt x="-8233" y="4810"/>
                    <a:pt x="-5308" y="-311"/>
                    <a:pt x="-919" y="-2505"/>
                  </a:cubicBezTo>
                  <a:cubicBezTo>
                    <a:pt x="3469" y="-4699"/>
                    <a:pt x="4200" y="-1774"/>
                    <a:pt x="2006" y="4078"/>
                  </a:cubicBezTo>
                  <a:cubicBezTo>
                    <a:pt x="-3113" y="17245"/>
                    <a:pt x="-8233" y="19440"/>
                    <a:pt x="-8233" y="91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7" name="Google Shape;2397;p60"/>
            <p:cNvSpPr/>
            <p:nvPr/>
          </p:nvSpPr>
          <p:spPr>
            <a:xfrm rot="10800000" flipH="1">
              <a:off x="8164676" y="376241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753" y="-1918"/>
                  </a:moveTo>
                  <a:cubicBezTo>
                    <a:pt x="-1633" y="-4112"/>
                    <a:pt x="4949" y="-3381"/>
                    <a:pt x="7144" y="-1186"/>
                  </a:cubicBezTo>
                  <a:cubicBezTo>
                    <a:pt x="10069" y="1008"/>
                    <a:pt x="5681" y="3203"/>
                    <a:pt x="-2364" y="2471"/>
                  </a:cubicBezTo>
                  <a:cubicBezTo>
                    <a:pt x="-10409" y="2471"/>
                    <a:pt x="-12604" y="277"/>
                    <a:pt x="-6753" y="-19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8" name="Google Shape;2398;p60"/>
            <p:cNvSpPr/>
            <p:nvPr/>
          </p:nvSpPr>
          <p:spPr>
            <a:xfrm rot="10800000" flipH="1">
              <a:off x="8933730" y="3761825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2882" y="13601"/>
                  </a:moveTo>
                  <a:lnTo>
                    <a:pt x="-11014" y="-3223"/>
                  </a:lnTo>
                  <a:lnTo>
                    <a:pt x="5808" y="10675"/>
                  </a:lnTo>
                  <a:cubicBezTo>
                    <a:pt x="21167" y="23842"/>
                    <a:pt x="25555" y="29694"/>
                    <a:pt x="19704" y="29694"/>
                  </a:cubicBezTo>
                  <a:cubicBezTo>
                    <a:pt x="18241" y="29694"/>
                    <a:pt x="10927" y="22379"/>
                    <a:pt x="2882" y="136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9" name="Google Shape;2399;p60"/>
            <p:cNvSpPr/>
            <p:nvPr/>
          </p:nvSpPr>
          <p:spPr>
            <a:xfrm rot="10800000" flipH="1">
              <a:off x="4952626" y="3776807"/>
              <a:ext cx="159675" cy="78336"/>
            </a:xfrm>
            <a:custGeom>
              <a:avLst/>
              <a:gdLst/>
              <a:ahLst/>
              <a:cxnLst/>
              <a:rect l="l" t="t" r="r" b="b"/>
              <a:pathLst>
                <a:path w="159675" h="78336" extrusionOk="0">
                  <a:moveTo>
                    <a:pt x="18910" y="44800"/>
                  </a:moveTo>
                  <a:cubicBezTo>
                    <a:pt x="51091" y="6032"/>
                    <a:pt x="66450" y="-8598"/>
                    <a:pt x="54748" y="9689"/>
                  </a:cubicBezTo>
                  <a:cubicBezTo>
                    <a:pt x="51822" y="14078"/>
                    <a:pt x="62061" y="17004"/>
                    <a:pt x="79614" y="17004"/>
                  </a:cubicBezTo>
                  <a:cubicBezTo>
                    <a:pt x="94973" y="17004"/>
                    <a:pt x="114720" y="19198"/>
                    <a:pt x="122034" y="22124"/>
                  </a:cubicBezTo>
                  <a:cubicBezTo>
                    <a:pt x="133736" y="26513"/>
                    <a:pt x="133736" y="25782"/>
                    <a:pt x="124960" y="14809"/>
                  </a:cubicBezTo>
                  <a:cubicBezTo>
                    <a:pt x="119109" y="7495"/>
                    <a:pt x="116914" y="180"/>
                    <a:pt x="119109" y="-2746"/>
                  </a:cubicBezTo>
                  <a:cubicBezTo>
                    <a:pt x="122034" y="-4941"/>
                    <a:pt x="127885" y="1643"/>
                    <a:pt x="132273" y="12615"/>
                  </a:cubicBezTo>
                  <a:cubicBezTo>
                    <a:pt x="137393" y="22856"/>
                    <a:pt x="143975" y="31634"/>
                    <a:pt x="147632" y="31634"/>
                  </a:cubicBezTo>
                  <a:cubicBezTo>
                    <a:pt x="150558" y="31634"/>
                    <a:pt x="153483" y="35291"/>
                    <a:pt x="153483" y="39680"/>
                  </a:cubicBezTo>
                  <a:cubicBezTo>
                    <a:pt x="153483" y="43337"/>
                    <a:pt x="150558" y="44800"/>
                    <a:pt x="146169" y="42606"/>
                  </a:cubicBezTo>
                  <a:cubicBezTo>
                    <a:pt x="142513" y="40411"/>
                    <a:pt x="132273" y="36754"/>
                    <a:pt x="124228" y="35291"/>
                  </a:cubicBezTo>
                  <a:cubicBezTo>
                    <a:pt x="111795" y="33097"/>
                    <a:pt x="109601" y="35291"/>
                    <a:pt x="113258" y="48458"/>
                  </a:cubicBezTo>
                  <a:cubicBezTo>
                    <a:pt x="116914" y="62356"/>
                    <a:pt x="116914" y="63087"/>
                    <a:pt x="109601" y="51384"/>
                  </a:cubicBezTo>
                  <a:cubicBezTo>
                    <a:pt x="105212" y="44800"/>
                    <a:pt x="103750" y="35291"/>
                    <a:pt x="105944" y="31634"/>
                  </a:cubicBezTo>
                  <a:cubicBezTo>
                    <a:pt x="108869" y="27245"/>
                    <a:pt x="97167" y="24319"/>
                    <a:pt x="77420" y="24319"/>
                  </a:cubicBezTo>
                  <a:cubicBezTo>
                    <a:pt x="48165" y="24319"/>
                    <a:pt x="40852" y="27976"/>
                    <a:pt x="13791" y="55773"/>
                  </a:cubicBezTo>
                  <a:cubicBezTo>
                    <a:pt x="-14001" y="83569"/>
                    <a:pt x="-13270" y="82837"/>
                    <a:pt x="18910" y="448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0" name="Google Shape;2400;p60"/>
            <p:cNvSpPr/>
            <p:nvPr/>
          </p:nvSpPr>
          <p:spPr>
            <a:xfrm rot="10800000" flipH="1">
              <a:off x="5046478" y="3769874"/>
              <a:ext cx="19609" cy="25210"/>
            </a:xfrm>
            <a:custGeom>
              <a:avLst/>
              <a:gdLst/>
              <a:ahLst/>
              <a:cxnLst/>
              <a:rect l="l" t="t" r="r" b="b"/>
              <a:pathLst>
                <a:path w="19609" h="25210" extrusionOk="0">
                  <a:moveTo>
                    <a:pt x="-6222" y="19071"/>
                  </a:moveTo>
                  <a:cubicBezTo>
                    <a:pt x="-6222" y="15413"/>
                    <a:pt x="-3297" y="7367"/>
                    <a:pt x="360" y="2246"/>
                  </a:cubicBezTo>
                  <a:cubicBezTo>
                    <a:pt x="4749" y="-5800"/>
                    <a:pt x="7674" y="-5068"/>
                    <a:pt x="11331" y="5172"/>
                  </a:cubicBezTo>
                  <a:cubicBezTo>
                    <a:pt x="13525" y="11756"/>
                    <a:pt x="14256" y="19071"/>
                    <a:pt x="12062" y="21265"/>
                  </a:cubicBezTo>
                  <a:cubicBezTo>
                    <a:pt x="9868" y="23459"/>
                    <a:pt x="8405" y="20534"/>
                    <a:pt x="8405" y="14682"/>
                  </a:cubicBezTo>
                  <a:cubicBezTo>
                    <a:pt x="8405" y="6635"/>
                    <a:pt x="6943" y="6635"/>
                    <a:pt x="1092" y="15413"/>
                  </a:cubicBezTo>
                  <a:cubicBezTo>
                    <a:pt x="-2565" y="21265"/>
                    <a:pt x="-6222" y="23459"/>
                    <a:pt x="-6222" y="190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1" name="Google Shape;2401;p60"/>
            <p:cNvSpPr/>
            <p:nvPr/>
          </p:nvSpPr>
          <p:spPr>
            <a:xfrm rot="10800000" flipH="1">
              <a:off x="6345086" y="3771334"/>
              <a:ext cx="45389" cy="4023"/>
            </a:xfrm>
            <a:custGeom>
              <a:avLst/>
              <a:gdLst/>
              <a:ahLst/>
              <a:cxnLst/>
              <a:rect l="l" t="t" r="r" b="b"/>
              <a:pathLst>
                <a:path w="45389" h="4023" extrusionOk="0">
                  <a:moveTo>
                    <a:pt x="-2404" y="-2133"/>
                  </a:moveTo>
                  <a:cubicBezTo>
                    <a:pt x="8566" y="-3596"/>
                    <a:pt x="24657" y="-3596"/>
                    <a:pt x="34165" y="-2133"/>
                  </a:cubicBezTo>
                  <a:cubicBezTo>
                    <a:pt x="42941" y="-670"/>
                    <a:pt x="34165" y="792"/>
                    <a:pt x="13686" y="792"/>
                  </a:cubicBezTo>
                  <a:cubicBezTo>
                    <a:pt x="-6061" y="792"/>
                    <a:pt x="-14106" y="-670"/>
                    <a:pt x="-2404" y="-2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2" name="Google Shape;2402;p60"/>
            <p:cNvSpPr/>
            <p:nvPr/>
          </p:nvSpPr>
          <p:spPr>
            <a:xfrm rot="10800000" flipH="1">
              <a:off x="8204631" y="3770602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6537" y="-2134"/>
                  </a:moveTo>
                  <a:cubicBezTo>
                    <a:pt x="45" y="-3597"/>
                    <a:pt x="10284" y="-3597"/>
                    <a:pt x="15404" y="-2134"/>
                  </a:cubicBezTo>
                  <a:cubicBezTo>
                    <a:pt x="19792" y="60"/>
                    <a:pt x="14672" y="1523"/>
                    <a:pt x="2239" y="1523"/>
                  </a:cubicBezTo>
                  <a:cubicBezTo>
                    <a:pt x="-9463" y="1523"/>
                    <a:pt x="-13851" y="60"/>
                    <a:pt x="-6537" y="-21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3" name="Google Shape;2403;p60"/>
            <p:cNvSpPr/>
            <p:nvPr/>
          </p:nvSpPr>
          <p:spPr>
            <a:xfrm rot="10800000" flipH="1">
              <a:off x="8427088" y="3769139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4736" y="4089"/>
                  </a:moveTo>
                  <a:cubicBezTo>
                    <a:pt x="-10587" y="431"/>
                    <a:pt x="-12049" y="-3226"/>
                    <a:pt x="-8393" y="-3226"/>
                  </a:cubicBezTo>
                  <a:cubicBezTo>
                    <a:pt x="-4004" y="-3226"/>
                    <a:pt x="4041" y="431"/>
                    <a:pt x="9892" y="4089"/>
                  </a:cubicBezTo>
                  <a:cubicBezTo>
                    <a:pt x="15743" y="7746"/>
                    <a:pt x="17937" y="11404"/>
                    <a:pt x="13549" y="11404"/>
                  </a:cubicBezTo>
                  <a:cubicBezTo>
                    <a:pt x="9892" y="11404"/>
                    <a:pt x="1115" y="7746"/>
                    <a:pt x="-4736" y="40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4" name="Google Shape;2404;p60"/>
            <p:cNvSpPr/>
            <p:nvPr/>
          </p:nvSpPr>
          <p:spPr>
            <a:xfrm rot="10800000" flipH="1">
              <a:off x="4580858" y="3776454"/>
              <a:ext cx="17023" cy="14629"/>
            </a:xfrm>
            <a:custGeom>
              <a:avLst/>
              <a:gdLst/>
              <a:ahLst/>
              <a:cxnLst/>
              <a:rect l="l" t="t" r="r" b="b"/>
              <a:pathLst>
                <a:path w="17023" h="14629" extrusionOk="0">
                  <a:moveTo>
                    <a:pt x="-4449" y="4100"/>
                  </a:moveTo>
                  <a:cubicBezTo>
                    <a:pt x="-6644" y="442"/>
                    <a:pt x="-5912" y="-3215"/>
                    <a:pt x="-1524" y="-3215"/>
                  </a:cubicBezTo>
                  <a:cubicBezTo>
                    <a:pt x="2133" y="-3215"/>
                    <a:pt x="7984" y="442"/>
                    <a:pt x="10178" y="4100"/>
                  </a:cubicBezTo>
                  <a:cubicBezTo>
                    <a:pt x="12372" y="8489"/>
                    <a:pt x="11641" y="11415"/>
                    <a:pt x="7253" y="11415"/>
                  </a:cubicBezTo>
                  <a:cubicBezTo>
                    <a:pt x="3596" y="11415"/>
                    <a:pt x="-2255" y="8489"/>
                    <a:pt x="-4449" y="41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5" name="Google Shape;2405;p60"/>
            <p:cNvSpPr/>
            <p:nvPr/>
          </p:nvSpPr>
          <p:spPr>
            <a:xfrm rot="10800000" flipH="1">
              <a:off x="8252440" y="377704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861" y="-1896"/>
                  </a:moveTo>
                  <a:cubicBezTo>
                    <a:pt x="-1741" y="-4090"/>
                    <a:pt x="4841" y="-3359"/>
                    <a:pt x="7036" y="-1164"/>
                  </a:cubicBezTo>
                  <a:cubicBezTo>
                    <a:pt x="9961" y="1030"/>
                    <a:pt x="5573" y="3225"/>
                    <a:pt x="-2472" y="2493"/>
                  </a:cubicBezTo>
                  <a:cubicBezTo>
                    <a:pt x="-10517" y="2493"/>
                    <a:pt x="-12712" y="299"/>
                    <a:pt x="-6861" y="-18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6" name="Google Shape;2406;p60"/>
            <p:cNvSpPr/>
            <p:nvPr/>
          </p:nvSpPr>
          <p:spPr>
            <a:xfrm rot="10800000" flipH="1">
              <a:off x="4819752" y="3786636"/>
              <a:ext cx="84107" cy="65892"/>
            </a:xfrm>
            <a:custGeom>
              <a:avLst/>
              <a:gdLst/>
              <a:ahLst/>
              <a:cxnLst/>
              <a:rect l="l" t="t" r="r" b="b"/>
              <a:pathLst>
                <a:path w="84107" h="65892" extrusionOk="0">
                  <a:moveTo>
                    <a:pt x="-5983" y="57552"/>
                  </a:moveTo>
                  <a:cubicBezTo>
                    <a:pt x="-5983" y="53895"/>
                    <a:pt x="-863" y="50969"/>
                    <a:pt x="4988" y="50969"/>
                  </a:cubicBezTo>
                  <a:cubicBezTo>
                    <a:pt x="10839" y="50969"/>
                    <a:pt x="29855" y="38533"/>
                    <a:pt x="46676" y="23904"/>
                  </a:cubicBezTo>
                  <a:lnTo>
                    <a:pt x="78125" y="-3161"/>
                  </a:lnTo>
                  <a:lnTo>
                    <a:pt x="49602" y="26830"/>
                  </a:lnTo>
                  <a:cubicBezTo>
                    <a:pt x="22541" y="56089"/>
                    <a:pt x="-5983" y="71450"/>
                    <a:pt x="-5983" y="5755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7" name="Google Shape;2407;p60"/>
            <p:cNvSpPr/>
            <p:nvPr/>
          </p:nvSpPr>
          <p:spPr>
            <a:xfrm rot="10800000" flipH="1">
              <a:off x="6147196" y="3783663"/>
              <a:ext cx="40225" cy="40337"/>
            </a:xfrm>
            <a:custGeom>
              <a:avLst/>
              <a:gdLst/>
              <a:ahLst/>
              <a:cxnLst/>
              <a:rect l="l" t="t" r="r" b="b"/>
              <a:pathLst>
                <a:path w="40225" h="40337" extrusionOk="0">
                  <a:moveTo>
                    <a:pt x="9964" y="17297"/>
                  </a:moveTo>
                  <a:lnTo>
                    <a:pt x="-7589" y="-3185"/>
                  </a:lnTo>
                  <a:lnTo>
                    <a:pt x="12889" y="14371"/>
                  </a:lnTo>
                  <a:cubicBezTo>
                    <a:pt x="23860" y="24612"/>
                    <a:pt x="32636" y="33389"/>
                    <a:pt x="32636" y="34852"/>
                  </a:cubicBezTo>
                  <a:cubicBezTo>
                    <a:pt x="32636" y="40704"/>
                    <a:pt x="26785" y="35584"/>
                    <a:pt x="9964" y="172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8" name="Google Shape;2408;p60"/>
            <p:cNvSpPr/>
            <p:nvPr/>
          </p:nvSpPr>
          <p:spPr>
            <a:xfrm rot="10800000" flipH="1">
              <a:off x="6203213" y="3785052"/>
              <a:ext cx="93300" cy="44838"/>
            </a:xfrm>
            <a:custGeom>
              <a:avLst/>
              <a:gdLst/>
              <a:ahLst/>
              <a:cxnLst/>
              <a:rect l="l" t="t" r="r" b="b"/>
              <a:pathLst>
                <a:path w="93300" h="44838" extrusionOk="0">
                  <a:moveTo>
                    <a:pt x="-1541" y="24655"/>
                  </a:moveTo>
                  <a:cubicBezTo>
                    <a:pt x="-10317" y="11489"/>
                    <a:pt x="-9586" y="11489"/>
                    <a:pt x="-78" y="19535"/>
                  </a:cubicBezTo>
                  <a:cubicBezTo>
                    <a:pt x="9430" y="26850"/>
                    <a:pt x="12355" y="26850"/>
                    <a:pt x="16012" y="16609"/>
                  </a:cubicBezTo>
                  <a:cubicBezTo>
                    <a:pt x="18206" y="10026"/>
                    <a:pt x="18938" y="2711"/>
                    <a:pt x="16743" y="-215"/>
                  </a:cubicBezTo>
                  <a:cubicBezTo>
                    <a:pt x="13818" y="-6067"/>
                    <a:pt x="79642" y="-2409"/>
                    <a:pt x="85493" y="3442"/>
                  </a:cubicBezTo>
                  <a:cubicBezTo>
                    <a:pt x="86955" y="4905"/>
                    <a:pt x="74522" y="6368"/>
                    <a:pt x="57700" y="6368"/>
                  </a:cubicBezTo>
                  <a:cubicBezTo>
                    <a:pt x="25520" y="6368"/>
                    <a:pt x="8698" y="23924"/>
                    <a:pt x="28445" y="36359"/>
                  </a:cubicBezTo>
                  <a:cubicBezTo>
                    <a:pt x="35759" y="40748"/>
                    <a:pt x="34296" y="42211"/>
                    <a:pt x="23326" y="41480"/>
                  </a:cubicBezTo>
                  <a:cubicBezTo>
                    <a:pt x="14549" y="40748"/>
                    <a:pt x="3579" y="33433"/>
                    <a:pt x="-1541" y="246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9" name="Google Shape;2409;p60"/>
            <p:cNvSpPr/>
            <p:nvPr/>
          </p:nvSpPr>
          <p:spPr>
            <a:xfrm rot="10800000" flipH="1">
              <a:off x="6658116" y="3787894"/>
              <a:ext cx="29085" cy="58255"/>
            </a:xfrm>
            <a:custGeom>
              <a:avLst/>
              <a:gdLst/>
              <a:ahLst/>
              <a:cxnLst/>
              <a:rect l="l" t="t" r="r" b="b"/>
              <a:pathLst>
                <a:path w="29085" h="58255" extrusionOk="0">
                  <a:moveTo>
                    <a:pt x="1606" y="28493"/>
                  </a:moveTo>
                  <a:cubicBezTo>
                    <a:pt x="-14484" y="-11007"/>
                    <a:pt x="-10096" y="-13933"/>
                    <a:pt x="9652" y="21909"/>
                  </a:cubicBezTo>
                  <a:cubicBezTo>
                    <a:pt x="19159" y="38002"/>
                    <a:pt x="22816" y="52632"/>
                    <a:pt x="19891" y="54826"/>
                  </a:cubicBezTo>
                  <a:cubicBezTo>
                    <a:pt x="16234" y="57021"/>
                    <a:pt x="7457" y="45317"/>
                    <a:pt x="1606" y="284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0" name="Google Shape;2410;p60"/>
            <p:cNvSpPr/>
            <p:nvPr/>
          </p:nvSpPr>
          <p:spPr>
            <a:xfrm rot="10800000" flipH="1">
              <a:off x="8290017" y="3785232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7918" y="-2112"/>
                  </a:moveTo>
                  <a:cubicBezTo>
                    <a:pt x="-3529" y="-3575"/>
                    <a:pt x="5247" y="-3575"/>
                    <a:pt x="10367" y="-2112"/>
                  </a:cubicBezTo>
                  <a:cubicBezTo>
                    <a:pt x="14755" y="82"/>
                    <a:pt x="11098" y="1545"/>
                    <a:pt x="859" y="1545"/>
                  </a:cubicBezTo>
                  <a:cubicBezTo>
                    <a:pt x="-9380" y="1545"/>
                    <a:pt x="-13037" y="82"/>
                    <a:pt x="-7918" y="-21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1" name="Google Shape;2411;p60"/>
            <p:cNvSpPr/>
            <p:nvPr/>
          </p:nvSpPr>
          <p:spPr>
            <a:xfrm rot="10800000" flipH="1">
              <a:off x="8398715" y="3784357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041" y="-1885"/>
                  </a:moveTo>
                  <a:cubicBezTo>
                    <a:pt x="-1921" y="-4079"/>
                    <a:pt x="4661" y="-3348"/>
                    <a:pt x="6856" y="-1153"/>
                  </a:cubicBezTo>
                  <a:cubicBezTo>
                    <a:pt x="9781" y="1041"/>
                    <a:pt x="5393" y="3236"/>
                    <a:pt x="-2652" y="2504"/>
                  </a:cubicBezTo>
                  <a:cubicBezTo>
                    <a:pt x="-10697" y="2504"/>
                    <a:pt x="-12892" y="310"/>
                    <a:pt x="-7041" y="-18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2" name="Google Shape;2412;p60"/>
            <p:cNvSpPr/>
            <p:nvPr/>
          </p:nvSpPr>
          <p:spPr>
            <a:xfrm rot="10800000" flipH="1">
              <a:off x="8809396" y="3783769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3035" y="13634"/>
                  </a:moveTo>
                  <a:lnTo>
                    <a:pt x="-10861" y="-3190"/>
                  </a:lnTo>
                  <a:lnTo>
                    <a:pt x="5961" y="10708"/>
                  </a:lnTo>
                  <a:cubicBezTo>
                    <a:pt x="21320" y="23875"/>
                    <a:pt x="25708" y="29727"/>
                    <a:pt x="19857" y="29727"/>
                  </a:cubicBezTo>
                  <a:cubicBezTo>
                    <a:pt x="18394" y="29727"/>
                    <a:pt x="11080" y="22412"/>
                    <a:pt x="3035" y="136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3" name="Google Shape;2413;p60"/>
            <p:cNvSpPr/>
            <p:nvPr/>
          </p:nvSpPr>
          <p:spPr>
            <a:xfrm rot="10800000" flipH="1">
              <a:off x="8822395" y="3783769"/>
              <a:ext cx="92598" cy="106867"/>
            </a:xfrm>
            <a:custGeom>
              <a:avLst/>
              <a:gdLst/>
              <a:ahLst/>
              <a:cxnLst/>
              <a:rect l="l" t="t" r="r" b="b"/>
              <a:pathLst>
                <a:path w="92598" h="106867" extrusionOk="0">
                  <a:moveTo>
                    <a:pt x="38254" y="63501"/>
                  </a:moveTo>
                  <a:cubicBezTo>
                    <a:pt x="16313" y="41557"/>
                    <a:pt x="1686" y="23270"/>
                    <a:pt x="5342" y="23270"/>
                  </a:cubicBezTo>
                  <a:cubicBezTo>
                    <a:pt x="8268" y="23270"/>
                    <a:pt x="3880" y="14492"/>
                    <a:pt x="-6359" y="3520"/>
                  </a:cubicBezTo>
                  <a:cubicBezTo>
                    <a:pt x="-15867" y="-8184"/>
                    <a:pt x="-10016" y="-3795"/>
                    <a:pt x="6805" y="11566"/>
                  </a:cubicBezTo>
                  <a:cubicBezTo>
                    <a:pt x="24358" y="27659"/>
                    <a:pt x="36060" y="42288"/>
                    <a:pt x="34597" y="44483"/>
                  </a:cubicBezTo>
                  <a:cubicBezTo>
                    <a:pt x="32403" y="45946"/>
                    <a:pt x="42643" y="60575"/>
                    <a:pt x="58001" y="75937"/>
                  </a:cubicBezTo>
                  <a:cubicBezTo>
                    <a:pt x="72629" y="91298"/>
                    <a:pt x="83599" y="103733"/>
                    <a:pt x="81405" y="103733"/>
                  </a:cubicBezTo>
                  <a:cubicBezTo>
                    <a:pt x="79943" y="103733"/>
                    <a:pt x="60196" y="85446"/>
                    <a:pt x="38254" y="63501"/>
                  </a:cubicBezTo>
                  <a:close/>
                  <a:moveTo>
                    <a:pt x="30941" y="42288"/>
                  </a:moveTo>
                  <a:cubicBezTo>
                    <a:pt x="30941" y="40825"/>
                    <a:pt x="25090" y="34973"/>
                    <a:pt x="18507" y="29853"/>
                  </a:cubicBezTo>
                  <a:cubicBezTo>
                    <a:pt x="6805" y="20344"/>
                    <a:pt x="6074" y="21075"/>
                    <a:pt x="15582" y="32779"/>
                  </a:cubicBezTo>
                  <a:cubicBezTo>
                    <a:pt x="25090" y="44483"/>
                    <a:pt x="30941" y="48140"/>
                    <a:pt x="30941" y="422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4" name="Google Shape;2414;p60"/>
            <p:cNvSpPr/>
            <p:nvPr/>
          </p:nvSpPr>
          <p:spPr>
            <a:xfrm rot="10800000" flipH="1">
              <a:off x="5026914" y="3791084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1260" y="11448"/>
                  </a:moveTo>
                  <a:cubicBezTo>
                    <a:pt x="3129" y="3401"/>
                    <a:pt x="8248" y="-3182"/>
                    <a:pt x="10442" y="-3182"/>
                  </a:cubicBezTo>
                  <a:cubicBezTo>
                    <a:pt x="11905" y="-3182"/>
                    <a:pt x="10442" y="3401"/>
                    <a:pt x="6054" y="11448"/>
                  </a:cubicBezTo>
                  <a:cubicBezTo>
                    <a:pt x="1666" y="19494"/>
                    <a:pt x="-3454" y="26077"/>
                    <a:pt x="-5648" y="26077"/>
                  </a:cubicBezTo>
                  <a:cubicBezTo>
                    <a:pt x="-7111" y="26077"/>
                    <a:pt x="-5648" y="19494"/>
                    <a:pt x="-1260" y="11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60"/>
            <p:cNvSpPr/>
            <p:nvPr/>
          </p:nvSpPr>
          <p:spPr>
            <a:xfrm rot="10800000" flipH="1">
              <a:off x="6625516" y="3793593"/>
              <a:ext cx="103271" cy="219824"/>
            </a:xfrm>
            <a:custGeom>
              <a:avLst/>
              <a:gdLst/>
              <a:ahLst/>
              <a:cxnLst/>
              <a:rect l="l" t="t" r="r" b="b"/>
              <a:pathLst>
                <a:path w="103271" h="219824" extrusionOk="0">
                  <a:moveTo>
                    <a:pt x="87591" y="209790"/>
                  </a:moveTo>
                  <a:cubicBezTo>
                    <a:pt x="87591" y="203938"/>
                    <a:pt x="66382" y="155660"/>
                    <a:pt x="40052" y="102994"/>
                  </a:cubicBezTo>
                  <a:cubicBezTo>
                    <a:pt x="-3830" y="14484"/>
                    <a:pt x="-22115" y="-30137"/>
                    <a:pt x="3483" y="14484"/>
                  </a:cubicBezTo>
                  <a:cubicBezTo>
                    <a:pt x="10066" y="25456"/>
                    <a:pt x="13723" y="28382"/>
                    <a:pt x="14454" y="21799"/>
                  </a:cubicBezTo>
                  <a:cubicBezTo>
                    <a:pt x="14454" y="12290"/>
                    <a:pt x="15185" y="12290"/>
                    <a:pt x="21768" y="21799"/>
                  </a:cubicBezTo>
                  <a:cubicBezTo>
                    <a:pt x="25425" y="27651"/>
                    <a:pt x="26887" y="38623"/>
                    <a:pt x="24693" y="46669"/>
                  </a:cubicBezTo>
                  <a:cubicBezTo>
                    <a:pt x="21768" y="55447"/>
                    <a:pt x="23230" y="58373"/>
                    <a:pt x="28350" y="55447"/>
                  </a:cubicBezTo>
                  <a:cubicBezTo>
                    <a:pt x="33470" y="51790"/>
                    <a:pt x="34201" y="54716"/>
                    <a:pt x="31276" y="62762"/>
                  </a:cubicBezTo>
                  <a:cubicBezTo>
                    <a:pt x="27619" y="72271"/>
                    <a:pt x="29081" y="73734"/>
                    <a:pt x="36395" y="69345"/>
                  </a:cubicBezTo>
                  <a:cubicBezTo>
                    <a:pt x="43709" y="64956"/>
                    <a:pt x="45172" y="66419"/>
                    <a:pt x="41515" y="75197"/>
                  </a:cubicBezTo>
                  <a:cubicBezTo>
                    <a:pt x="39321" y="82512"/>
                    <a:pt x="40052" y="87632"/>
                    <a:pt x="43709" y="87632"/>
                  </a:cubicBezTo>
                  <a:cubicBezTo>
                    <a:pt x="48097" y="87632"/>
                    <a:pt x="51023" y="91290"/>
                    <a:pt x="51023" y="95679"/>
                  </a:cubicBezTo>
                  <a:cubicBezTo>
                    <a:pt x="51023" y="100068"/>
                    <a:pt x="61993" y="127864"/>
                    <a:pt x="75889" y="157855"/>
                  </a:cubicBezTo>
                  <a:cubicBezTo>
                    <a:pt x="89786" y="187114"/>
                    <a:pt x="97831" y="213448"/>
                    <a:pt x="94174" y="215642"/>
                  </a:cubicBezTo>
                  <a:cubicBezTo>
                    <a:pt x="90517" y="218568"/>
                    <a:pt x="87591" y="215642"/>
                    <a:pt x="87591" y="2097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6" name="Google Shape;2416;p60"/>
            <p:cNvSpPr/>
            <p:nvPr/>
          </p:nvSpPr>
          <p:spPr>
            <a:xfrm rot="10800000" flipH="1">
              <a:off x="8338932" y="3793088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5705" y="-2101"/>
                  </a:moveTo>
                  <a:cubicBezTo>
                    <a:pt x="3072" y="-3564"/>
                    <a:pt x="16237" y="-3564"/>
                    <a:pt x="23550" y="-2101"/>
                  </a:cubicBezTo>
                  <a:cubicBezTo>
                    <a:pt x="30133" y="94"/>
                    <a:pt x="22819" y="1557"/>
                    <a:pt x="6729" y="825"/>
                  </a:cubicBezTo>
                  <a:cubicBezTo>
                    <a:pt x="-9361" y="825"/>
                    <a:pt x="-15212" y="-638"/>
                    <a:pt x="-5705" y="-2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7" name="Google Shape;2417;p60"/>
            <p:cNvSpPr/>
            <p:nvPr/>
          </p:nvSpPr>
          <p:spPr>
            <a:xfrm rot="10800000" flipH="1">
              <a:off x="8882533" y="3791084"/>
              <a:ext cx="47585" cy="47546"/>
            </a:xfrm>
            <a:custGeom>
              <a:avLst/>
              <a:gdLst/>
              <a:ahLst/>
              <a:cxnLst/>
              <a:rect l="l" t="t" r="r" b="b"/>
              <a:pathLst>
                <a:path w="47585" h="47546" extrusionOk="0">
                  <a:moveTo>
                    <a:pt x="10250" y="20971"/>
                  </a:moveTo>
                  <a:lnTo>
                    <a:pt x="-10960" y="-3168"/>
                  </a:lnTo>
                  <a:lnTo>
                    <a:pt x="13176" y="18045"/>
                  </a:lnTo>
                  <a:cubicBezTo>
                    <a:pt x="35117" y="38526"/>
                    <a:pt x="40236" y="44378"/>
                    <a:pt x="34385" y="44378"/>
                  </a:cubicBezTo>
                  <a:cubicBezTo>
                    <a:pt x="32923" y="44378"/>
                    <a:pt x="22683" y="33406"/>
                    <a:pt x="10250" y="209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8" name="Google Shape;2418;p60"/>
            <p:cNvSpPr/>
            <p:nvPr/>
          </p:nvSpPr>
          <p:spPr>
            <a:xfrm rot="10800000" flipH="1">
              <a:off x="8098852" y="3798987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672" y="-1863"/>
                  </a:moveTo>
                  <a:cubicBezTo>
                    <a:pt x="-1552" y="-4057"/>
                    <a:pt x="5030" y="-3326"/>
                    <a:pt x="7225" y="-1131"/>
                  </a:cubicBezTo>
                  <a:cubicBezTo>
                    <a:pt x="10150" y="1063"/>
                    <a:pt x="5762" y="3258"/>
                    <a:pt x="-2283" y="2526"/>
                  </a:cubicBezTo>
                  <a:cubicBezTo>
                    <a:pt x="-10328" y="2526"/>
                    <a:pt x="-12523" y="332"/>
                    <a:pt x="-6672" y="-18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9" name="Google Shape;2419;p60"/>
            <p:cNvSpPr/>
            <p:nvPr/>
          </p:nvSpPr>
          <p:spPr>
            <a:xfrm rot="10800000" flipH="1">
              <a:off x="8711364" y="3798750"/>
              <a:ext cx="28551" cy="19742"/>
            </a:xfrm>
            <a:custGeom>
              <a:avLst/>
              <a:gdLst/>
              <a:ahLst/>
              <a:cxnLst/>
              <a:rect l="l" t="t" r="r" b="b"/>
              <a:pathLst>
                <a:path w="28551" h="19742" extrusionOk="0">
                  <a:moveTo>
                    <a:pt x="-1202" y="5212"/>
                  </a:moveTo>
                  <a:cubicBezTo>
                    <a:pt x="-14367" y="-5029"/>
                    <a:pt x="-14367" y="-5761"/>
                    <a:pt x="1723" y="2286"/>
                  </a:cubicBezTo>
                  <a:cubicBezTo>
                    <a:pt x="10500" y="6675"/>
                    <a:pt x="17814" y="11795"/>
                    <a:pt x="17814" y="13258"/>
                  </a:cubicBezTo>
                  <a:cubicBezTo>
                    <a:pt x="17814" y="19110"/>
                    <a:pt x="14157" y="17647"/>
                    <a:pt x="-1202" y="52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0" name="Google Shape;2420;p60"/>
            <p:cNvSpPr/>
            <p:nvPr/>
          </p:nvSpPr>
          <p:spPr>
            <a:xfrm rot="10800000" flipH="1">
              <a:off x="8809396" y="3798399"/>
              <a:ext cx="62019" cy="62176"/>
            </a:xfrm>
            <a:custGeom>
              <a:avLst/>
              <a:gdLst/>
              <a:ahLst/>
              <a:cxnLst/>
              <a:rect l="l" t="t" r="r" b="b"/>
              <a:pathLst>
                <a:path w="62019" h="62176" extrusionOk="0">
                  <a:moveTo>
                    <a:pt x="18376" y="28308"/>
                  </a:moveTo>
                  <a:lnTo>
                    <a:pt x="-10879" y="-3146"/>
                  </a:lnTo>
                  <a:lnTo>
                    <a:pt x="20570" y="26113"/>
                  </a:lnTo>
                  <a:cubicBezTo>
                    <a:pt x="49094" y="52447"/>
                    <a:pt x="54945" y="59030"/>
                    <a:pt x="49094" y="59030"/>
                  </a:cubicBezTo>
                  <a:cubicBezTo>
                    <a:pt x="47631" y="59030"/>
                    <a:pt x="33735" y="45132"/>
                    <a:pt x="18376" y="283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1" name="Google Shape;2421;p60"/>
            <p:cNvSpPr/>
            <p:nvPr/>
          </p:nvSpPr>
          <p:spPr>
            <a:xfrm rot="10800000" flipH="1">
              <a:off x="6383919" y="3807176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4708" y="-2079"/>
                  </a:moveTo>
                  <a:cubicBezTo>
                    <a:pt x="1874" y="-3542"/>
                    <a:pt x="13576" y="-3542"/>
                    <a:pt x="20890" y="-2079"/>
                  </a:cubicBezTo>
                  <a:cubicBezTo>
                    <a:pt x="27472" y="115"/>
                    <a:pt x="21621" y="1578"/>
                    <a:pt x="7725" y="1578"/>
                  </a:cubicBezTo>
                  <a:cubicBezTo>
                    <a:pt x="-6171" y="1578"/>
                    <a:pt x="-12022" y="115"/>
                    <a:pt x="-4708" y="-20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2" name="Google Shape;2422;p60"/>
            <p:cNvSpPr/>
            <p:nvPr/>
          </p:nvSpPr>
          <p:spPr>
            <a:xfrm rot="10800000" flipH="1">
              <a:off x="8136429" y="3807176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7729" y="-2079"/>
                  </a:moveTo>
                  <a:cubicBezTo>
                    <a:pt x="-3340" y="-3542"/>
                    <a:pt x="5436" y="-3542"/>
                    <a:pt x="10556" y="-2079"/>
                  </a:cubicBezTo>
                  <a:cubicBezTo>
                    <a:pt x="14944" y="115"/>
                    <a:pt x="11287" y="1578"/>
                    <a:pt x="1048" y="1578"/>
                  </a:cubicBezTo>
                  <a:cubicBezTo>
                    <a:pt x="-9191" y="1578"/>
                    <a:pt x="-12848" y="115"/>
                    <a:pt x="-7729" y="-20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3" name="Google Shape;2423;p60"/>
            <p:cNvSpPr/>
            <p:nvPr/>
          </p:nvSpPr>
          <p:spPr>
            <a:xfrm rot="10800000" flipH="1">
              <a:off x="4905668" y="3816825"/>
              <a:ext cx="36846" cy="54722"/>
            </a:xfrm>
            <a:custGeom>
              <a:avLst/>
              <a:gdLst/>
              <a:ahLst/>
              <a:cxnLst/>
              <a:rect l="l" t="t" r="r" b="b"/>
              <a:pathLst>
                <a:path w="36846" h="54722" extrusionOk="0">
                  <a:moveTo>
                    <a:pt x="6760" y="28330"/>
                  </a:moveTo>
                  <a:cubicBezTo>
                    <a:pt x="17731" y="10774"/>
                    <a:pt x="28701" y="-3124"/>
                    <a:pt x="30164" y="-3124"/>
                  </a:cubicBezTo>
                  <a:cubicBezTo>
                    <a:pt x="35284" y="-3124"/>
                    <a:pt x="7492" y="41496"/>
                    <a:pt x="-3479" y="50274"/>
                  </a:cubicBezTo>
                  <a:cubicBezTo>
                    <a:pt x="-9330" y="55395"/>
                    <a:pt x="-4942" y="45154"/>
                    <a:pt x="6760" y="283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4" name="Google Shape;2424;p60"/>
            <p:cNvSpPr/>
            <p:nvPr/>
          </p:nvSpPr>
          <p:spPr>
            <a:xfrm rot="10800000" flipH="1">
              <a:off x="6172826" y="3813209"/>
              <a:ext cx="21908" cy="21731"/>
            </a:xfrm>
            <a:custGeom>
              <a:avLst/>
              <a:gdLst/>
              <a:ahLst/>
              <a:cxnLst/>
              <a:rect l="l" t="t" r="r" b="b"/>
              <a:pathLst>
                <a:path w="21908" h="21731" extrusionOk="0">
                  <a:moveTo>
                    <a:pt x="-1059" y="6323"/>
                  </a:moveTo>
                  <a:cubicBezTo>
                    <a:pt x="-10567" y="-5381"/>
                    <a:pt x="-9836" y="-6113"/>
                    <a:pt x="1866" y="3397"/>
                  </a:cubicBezTo>
                  <a:cubicBezTo>
                    <a:pt x="8448" y="8517"/>
                    <a:pt x="14299" y="14369"/>
                    <a:pt x="14299" y="15832"/>
                  </a:cubicBezTo>
                  <a:cubicBezTo>
                    <a:pt x="14299" y="21684"/>
                    <a:pt x="8448" y="18026"/>
                    <a:pt x="-1059" y="63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5" name="Google Shape;2425;p60"/>
            <p:cNvSpPr/>
            <p:nvPr/>
          </p:nvSpPr>
          <p:spPr>
            <a:xfrm rot="10800000" flipH="1">
              <a:off x="8192657" y="3815033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5525" y="-2068"/>
                  </a:moveTo>
                  <a:cubicBezTo>
                    <a:pt x="3252" y="-3531"/>
                    <a:pt x="16417" y="-3531"/>
                    <a:pt x="23730" y="-2068"/>
                  </a:cubicBezTo>
                  <a:cubicBezTo>
                    <a:pt x="30313" y="127"/>
                    <a:pt x="22999" y="1590"/>
                    <a:pt x="6909" y="858"/>
                  </a:cubicBezTo>
                  <a:cubicBezTo>
                    <a:pt x="-9181" y="858"/>
                    <a:pt x="-15032" y="-605"/>
                    <a:pt x="-5525" y="-20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6" name="Google Shape;2426;p60"/>
            <p:cNvSpPr/>
            <p:nvPr/>
          </p:nvSpPr>
          <p:spPr>
            <a:xfrm rot="10800000" flipH="1">
              <a:off x="8551422" y="3813028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4889" y="4155"/>
                  </a:moveTo>
                  <a:cubicBezTo>
                    <a:pt x="-10740" y="497"/>
                    <a:pt x="-12202" y="-3160"/>
                    <a:pt x="-8546" y="-3160"/>
                  </a:cubicBezTo>
                  <a:cubicBezTo>
                    <a:pt x="-4157" y="-3160"/>
                    <a:pt x="3888" y="497"/>
                    <a:pt x="9739" y="4155"/>
                  </a:cubicBezTo>
                  <a:cubicBezTo>
                    <a:pt x="15590" y="7812"/>
                    <a:pt x="17784" y="11470"/>
                    <a:pt x="13396" y="11470"/>
                  </a:cubicBezTo>
                  <a:cubicBezTo>
                    <a:pt x="9739" y="11470"/>
                    <a:pt x="962" y="7812"/>
                    <a:pt x="-4889" y="4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7" name="Google Shape;2427;p60"/>
            <p:cNvSpPr/>
            <p:nvPr/>
          </p:nvSpPr>
          <p:spPr>
            <a:xfrm rot="10800000" flipH="1">
              <a:off x="8741017" y="3813706"/>
              <a:ext cx="65472" cy="48613"/>
            </a:xfrm>
            <a:custGeom>
              <a:avLst/>
              <a:gdLst/>
              <a:ahLst/>
              <a:cxnLst/>
              <a:rect l="l" t="t" r="r" b="b"/>
              <a:pathLst>
                <a:path w="65472" h="48613" extrusionOk="0">
                  <a:moveTo>
                    <a:pt x="21013" y="23481"/>
                  </a:moveTo>
                  <a:cubicBezTo>
                    <a:pt x="-17018" y="-5778"/>
                    <a:pt x="-20675" y="-10167"/>
                    <a:pt x="8580" y="6657"/>
                  </a:cubicBezTo>
                  <a:cubicBezTo>
                    <a:pt x="29790" y="18361"/>
                    <a:pt x="61970" y="46889"/>
                    <a:pt x="53194" y="45426"/>
                  </a:cubicBezTo>
                  <a:cubicBezTo>
                    <a:pt x="51731" y="45426"/>
                    <a:pt x="37104" y="35185"/>
                    <a:pt x="21013" y="234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8" name="Google Shape;2428;p60"/>
            <p:cNvSpPr/>
            <p:nvPr/>
          </p:nvSpPr>
          <p:spPr>
            <a:xfrm rot="10800000" flipH="1">
              <a:off x="8265794" y="3822347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5615" y="-2057"/>
                  </a:moveTo>
                  <a:cubicBezTo>
                    <a:pt x="3162" y="-3520"/>
                    <a:pt x="16327" y="-3520"/>
                    <a:pt x="23640" y="-2057"/>
                  </a:cubicBezTo>
                  <a:cubicBezTo>
                    <a:pt x="30223" y="138"/>
                    <a:pt x="22909" y="1601"/>
                    <a:pt x="6819" y="869"/>
                  </a:cubicBezTo>
                  <a:cubicBezTo>
                    <a:pt x="-9271" y="869"/>
                    <a:pt x="-15122" y="-594"/>
                    <a:pt x="-5615" y="-20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9" name="Google Shape;2429;p60"/>
            <p:cNvSpPr/>
            <p:nvPr/>
          </p:nvSpPr>
          <p:spPr>
            <a:xfrm rot="10800000" flipH="1">
              <a:off x="4944086" y="3827839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098" y="15854"/>
                  </a:moveTo>
                  <a:cubicBezTo>
                    <a:pt x="-6098" y="14391"/>
                    <a:pt x="-247" y="8539"/>
                    <a:pt x="7067" y="3419"/>
                  </a:cubicBezTo>
                  <a:cubicBezTo>
                    <a:pt x="18038" y="-6091"/>
                    <a:pt x="18769" y="-5359"/>
                    <a:pt x="9261" y="6345"/>
                  </a:cubicBezTo>
                  <a:cubicBezTo>
                    <a:pt x="-247" y="18048"/>
                    <a:pt x="-6098" y="21706"/>
                    <a:pt x="-6098" y="158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0" name="Google Shape;2430;p60"/>
            <p:cNvSpPr/>
            <p:nvPr/>
          </p:nvSpPr>
          <p:spPr>
            <a:xfrm rot="10800000" flipH="1">
              <a:off x="5158216" y="3828037"/>
              <a:ext cx="22924" cy="33725"/>
            </a:xfrm>
            <a:custGeom>
              <a:avLst/>
              <a:gdLst/>
              <a:ahLst/>
              <a:cxnLst/>
              <a:rect l="l" t="t" r="r" b="b"/>
              <a:pathLst>
                <a:path w="22924" h="33725" extrusionOk="0">
                  <a:moveTo>
                    <a:pt x="-1079" y="17084"/>
                  </a:moveTo>
                  <a:cubicBezTo>
                    <a:pt x="2577" y="9037"/>
                    <a:pt x="9891" y="259"/>
                    <a:pt x="14279" y="-2666"/>
                  </a:cubicBezTo>
                  <a:cubicBezTo>
                    <a:pt x="18668" y="-4861"/>
                    <a:pt x="16474" y="991"/>
                    <a:pt x="9891" y="11963"/>
                  </a:cubicBezTo>
                  <a:cubicBezTo>
                    <a:pt x="-4736" y="33908"/>
                    <a:pt x="-12050" y="37565"/>
                    <a:pt x="-1079" y="170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1" name="Google Shape;2431;p60"/>
            <p:cNvSpPr/>
            <p:nvPr/>
          </p:nvSpPr>
          <p:spPr>
            <a:xfrm rot="10800000" flipH="1">
              <a:off x="6128886" y="3828091"/>
              <a:ext cx="91446" cy="107095"/>
            </a:xfrm>
            <a:custGeom>
              <a:avLst/>
              <a:gdLst/>
              <a:ahLst/>
              <a:cxnLst/>
              <a:rect l="l" t="t" r="r" b="b"/>
              <a:pathLst>
                <a:path w="91446" h="107095" extrusionOk="0">
                  <a:moveTo>
                    <a:pt x="472" y="97877"/>
                  </a:moveTo>
                  <a:cubicBezTo>
                    <a:pt x="-6842" y="92757"/>
                    <a:pt x="-7573" y="88368"/>
                    <a:pt x="-260" y="75932"/>
                  </a:cubicBezTo>
                  <a:cubicBezTo>
                    <a:pt x="6323" y="62766"/>
                    <a:pt x="6323" y="56914"/>
                    <a:pt x="-1722" y="47405"/>
                  </a:cubicBezTo>
                  <a:cubicBezTo>
                    <a:pt x="-10499" y="35701"/>
                    <a:pt x="-9767" y="35701"/>
                    <a:pt x="2666" y="45942"/>
                  </a:cubicBezTo>
                  <a:cubicBezTo>
                    <a:pt x="15831" y="56182"/>
                    <a:pt x="16562" y="55451"/>
                    <a:pt x="12905" y="40821"/>
                  </a:cubicBezTo>
                  <a:cubicBezTo>
                    <a:pt x="9980" y="30580"/>
                    <a:pt x="11442" y="24729"/>
                    <a:pt x="17293" y="26192"/>
                  </a:cubicBezTo>
                  <a:cubicBezTo>
                    <a:pt x="21682" y="26923"/>
                    <a:pt x="25339" y="21071"/>
                    <a:pt x="24607" y="12293"/>
                  </a:cubicBezTo>
                  <a:cubicBezTo>
                    <a:pt x="24607" y="4247"/>
                    <a:pt x="28995" y="-3068"/>
                    <a:pt x="34115" y="-3068"/>
                  </a:cubicBezTo>
                  <a:cubicBezTo>
                    <a:pt x="39235" y="-3068"/>
                    <a:pt x="42160" y="-873"/>
                    <a:pt x="39966" y="590"/>
                  </a:cubicBezTo>
                  <a:cubicBezTo>
                    <a:pt x="37772" y="2784"/>
                    <a:pt x="40697" y="9367"/>
                    <a:pt x="45817" y="15219"/>
                  </a:cubicBezTo>
                  <a:cubicBezTo>
                    <a:pt x="53131" y="24729"/>
                    <a:pt x="52399" y="25460"/>
                    <a:pt x="45086" y="21071"/>
                  </a:cubicBezTo>
                  <a:cubicBezTo>
                    <a:pt x="39966" y="18145"/>
                    <a:pt x="34115" y="20340"/>
                    <a:pt x="31921" y="27654"/>
                  </a:cubicBezTo>
                  <a:cubicBezTo>
                    <a:pt x="28264" y="35701"/>
                    <a:pt x="37040" y="50330"/>
                    <a:pt x="55325" y="70081"/>
                  </a:cubicBezTo>
                  <a:lnTo>
                    <a:pt x="83848" y="100803"/>
                  </a:lnTo>
                  <a:lnTo>
                    <a:pt x="53862" y="73006"/>
                  </a:lnTo>
                  <a:cubicBezTo>
                    <a:pt x="33384" y="53988"/>
                    <a:pt x="21682" y="47405"/>
                    <a:pt x="18025" y="53256"/>
                  </a:cubicBezTo>
                  <a:cubicBezTo>
                    <a:pt x="15099" y="57645"/>
                    <a:pt x="18756" y="68618"/>
                    <a:pt x="26801" y="77395"/>
                  </a:cubicBezTo>
                  <a:cubicBezTo>
                    <a:pt x="39966" y="93488"/>
                    <a:pt x="39966" y="93488"/>
                    <a:pt x="24607" y="80321"/>
                  </a:cubicBezTo>
                  <a:cubicBezTo>
                    <a:pt x="11442" y="69349"/>
                    <a:pt x="8517" y="69349"/>
                    <a:pt x="4860" y="77395"/>
                  </a:cubicBezTo>
                  <a:cubicBezTo>
                    <a:pt x="2666" y="83247"/>
                    <a:pt x="4860" y="92025"/>
                    <a:pt x="9248" y="96414"/>
                  </a:cubicBezTo>
                  <a:cubicBezTo>
                    <a:pt x="18756" y="105923"/>
                    <a:pt x="15099" y="106655"/>
                    <a:pt x="472" y="978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2" name="Google Shape;2432;p60"/>
            <p:cNvSpPr/>
            <p:nvPr/>
          </p:nvSpPr>
          <p:spPr>
            <a:xfrm rot="10800000" flipH="1">
              <a:off x="8337783" y="3829852"/>
              <a:ext cx="58525" cy="4023"/>
            </a:xfrm>
            <a:custGeom>
              <a:avLst/>
              <a:gdLst/>
              <a:ahLst/>
              <a:cxnLst/>
              <a:rect l="l" t="t" r="r" b="b"/>
              <a:pathLst>
                <a:path w="58525" h="4023" extrusionOk="0">
                  <a:moveTo>
                    <a:pt x="-4568" y="-2045"/>
                  </a:moveTo>
                  <a:cubicBezTo>
                    <a:pt x="7866" y="-3508"/>
                    <a:pt x="29807" y="-3508"/>
                    <a:pt x="42971" y="-2045"/>
                  </a:cubicBezTo>
                  <a:cubicBezTo>
                    <a:pt x="55405" y="-582"/>
                    <a:pt x="45166" y="880"/>
                    <a:pt x="18836" y="880"/>
                  </a:cubicBezTo>
                  <a:cubicBezTo>
                    <a:pt x="-7493" y="880"/>
                    <a:pt x="-17733" y="-582"/>
                    <a:pt x="-4568" y="-20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3" name="Google Shape;2433;p60"/>
            <p:cNvSpPr/>
            <p:nvPr/>
          </p:nvSpPr>
          <p:spPr>
            <a:xfrm rot="10800000" flipH="1">
              <a:off x="6328045" y="3834973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2153" y="4188"/>
                  </a:moveTo>
                  <a:cubicBezTo>
                    <a:pt x="3698" y="530"/>
                    <a:pt x="12475" y="-3127"/>
                    <a:pt x="16132" y="-3127"/>
                  </a:cubicBezTo>
                  <a:cubicBezTo>
                    <a:pt x="20520" y="-3127"/>
                    <a:pt x="18326" y="530"/>
                    <a:pt x="12475" y="4188"/>
                  </a:cubicBezTo>
                  <a:cubicBezTo>
                    <a:pt x="6624" y="7845"/>
                    <a:pt x="-1421" y="11503"/>
                    <a:pt x="-5810" y="11503"/>
                  </a:cubicBezTo>
                  <a:cubicBezTo>
                    <a:pt x="-9466" y="11503"/>
                    <a:pt x="-8004" y="7845"/>
                    <a:pt x="-2153" y="41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4" name="Google Shape;2434;p60"/>
            <p:cNvSpPr/>
            <p:nvPr/>
          </p:nvSpPr>
          <p:spPr>
            <a:xfrm rot="10800000" flipH="1">
              <a:off x="6489611" y="3835521"/>
              <a:ext cx="25883" cy="21395"/>
            </a:xfrm>
            <a:custGeom>
              <a:avLst/>
              <a:gdLst/>
              <a:ahLst/>
              <a:cxnLst/>
              <a:rect l="l" t="t" r="r" b="b"/>
              <a:pathLst>
                <a:path w="25883" h="21395" extrusionOk="0">
                  <a:moveTo>
                    <a:pt x="-89" y="7851"/>
                  </a:moveTo>
                  <a:cubicBezTo>
                    <a:pt x="-7403" y="1999"/>
                    <a:pt x="-10328" y="-3121"/>
                    <a:pt x="-5940" y="-3121"/>
                  </a:cubicBezTo>
                  <a:cubicBezTo>
                    <a:pt x="-1552" y="-3121"/>
                    <a:pt x="6493" y="1999"/>
                    <a:pt x="11613" y="7851"/>
                  </a:cubicBezTo>
                  <a:cubicBezTo>
                    <a:pt x="23315" y="21749"/>
                    <a:pt x="18195" y="21749"/>
                    <a:pt x="-89" y="78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5" name="Google Shape;2435;p60"/>
            <p:cNvSpPr/>
            <p:nvPr/>
          </p:nvSpPr>
          <p:spPr>
            <a:xfrm rot="10800000" flipH="1">
              <a:off x="8646500" y="3834973"/>
              <a:ext cx="26251" cy="14629"/>
            </a:xfrm>
            <a:custGeom>
              <a:avLst/>
              <a:gdLst/>
              <a:ahLst/>
              <a:cxnLst/>
              <a:rect l="l" t="t" r="r" b="b"/>
              <a:pathLst>
                <a:path w="26251" h="14629" extrusionOk="0">
                  <a:moveTo>
                    <a:pt x="-5006" y="4188"/>
                  </a:moveTo>
                  <a:cubicBezTo>
                    <a:pt x="-10857" y="530"/>
                    <a:pt x="-12319" y="-3127"/>
                    <a:pt x="-8663" y="-3127"/>
                  </a:cubicBezTo>
                  <a:cubicBezTo>
                    <a:pt x="-4274" y="-3127"/>
                    <a:pt x="3771" y="530"/>
                    <a:pt x="9622" y="4188"/>
                  </a:cubicBezTo>
                  <a:cubicBezTo>
                    <a:pt x="15473" y="7845"/>
                    <a:pt x="17667" y="11503"/>
                    <a:pt x="13279" y="11503"/>
                  </a:cubicBezTo>
                  <a:cubicBezTo>
                    <a:pt x="9622" y="11503"/>
                    <a:pt x="845" y="7845"/>
                    <a:pt x="-5006" y="41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6" name="Google Shape;2436;p60"/>
            <p:cNvSpPr/>
            <p:nvPr/>
          </p:nvSpPr>
          <p:spPr>
            <a:xfrm rot="10800000" flipH="1">
              <a:off x="5053792" y="3843628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6228" y="20833"/>
                  </a:moveTo>
                  <a:cubicBezTo>
                    <a:pt x="-6228" y="17176"/>
                    <a:pt x="-2571" y="8398"/>
                    <a:pt x="1086" y="2546"/>
                  </a:cubicBezTo>
                  <a:cubicBezTo>
                    <a:pt x="4743" y="-3306"/>
                    <a:pt x="8399" y="-4769"/>
                    <a:pt x="8399" y="-1111"/>
                  </a:cubicBezTo>
                  <a:cubicBezTo>
                    <a:pt x="8399" y="3278"/>
                    <a:pt x="4743" y="11324"/>
                    <a:pt x="1086" y="17176"/>
                  </a:cubicBezTo>
                  <a:cubicBezTo>
                    <a:pt x="-2571" y="23028"/>
                    <a:pt x="-6228" y="25222"/>
                    <a:pt x="-6228" y="208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7" name="Google Shape;2437;p60"/>
            <p:cNvSpPr/>
            <p:nvPr/>
          </p:nvSpPr>
          <p:spPr>
            <a:xfrm rot="10800000" flipH="1">
              <a:off x="5084796" y="3845806"/>
              <a:ext cx="18896" cy="31323"/>
            </a:xfrm>
            <a:custGeom>
              <a:avLst/>
              <a:gdLst/>
              <a:ahLst/>
              <a:cxnLst/>
              <a:rect l="l" t="t" r="r" b="b"/>
              <a:pathLst>
                <a:path w="18896" h="31323" extrusionOk="0">
                  <a:moveTo>
                    <a:pt x="27" y="16383"/>
                  </a:moveTo>
                  <a:cubicBezTo>
                    <a:pt x="-5093" y="7605"/>
                    <a:pt x="-7287" y="-441"/>
                    <a:pt x="-5824" y="-2635"/>
                  </a:cubicBezTo>
                  <a:cubicBezTo>
                    <a:pt x="-3630" y="-4830"/>
                    <a:pt x="2221" y="1022"/>
                    <a:pt x="6609" y="9800"/>
                  </a:cubicBezTo>
                  <a:cubicBezTo>
                    <a:pt x="17580" y="30281"/>
                    <a:pt x="12460" y="35402"/>
                    <a:pt x="27" y="163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8" name="Google Shape;2438;p60"/>
            <p:cNvSpPr/>
            <p:nvPr/>
          </p:nvSpPr>
          <p:spPr>
            <a:xfrm rot="10800000" flipH="1">
              <a:off x="6250946" y="3849192"/>
              <a:ext cx="110247" cy="72749"/>
            </a:xfrm>
            <a:custGeom>
              <a:avLst/>
              <a:gdLst/>
              <a:ahLst/>
              <a:cxnLst/>
              <a:rect l="l" t="t" r="r" b="b"/>
              <a:pathLst>
                <a:path w="110247" h="72749" extrusionOk="0">
                  <a:moveTo>
                    <a:pt x="-6193" y="65620"/>
                  </a:moveTo>
                  <a:cubicBezTo>
                    <a:pt x="9897" y="36360"/>
                    <a:pt x="21599" y="26120"/>
                    <a:pt x="61094" y="11490"/>
                  </a:cubicBezTo>
                  <a:cubicBezTo>
                    <a:pt x="107902" y="-6797"/>
                    <a:pt x="107902" y="-6797"/>
                    <a:pt x="95468" y="5638"/>
                  </a:cubicBezTo>
                  <a:cubicBezTo>
                    <a:pt x="90349" y="10759"/>
                    <a:pt x="72064" y="18805"/>
                    <a:pt x="55243" y="23925"/>
                  </a:cubicBezTo>
                  <a:cubicBezTo>
                    <a:pt x="36958" y="29777"/>
                    <a:pt x="17211" y="42212"/>
                    <a:pt x="5509" y="56842"/>
                  </a:cubicBezTo>
                  <a:cubicBezTo>
                    <a:pt x="-5461" y="69277"/>
                    <a:pt x="-10581" y="73666"/>
                    <a:pt x="-6193" y="656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9" name="Google Shape;2439;p60"/>
            <p:cNvSpPr/>
            <p:nvPr/>
          </p:nvSpPr>
          <p:spPr>
            <a:xfrm rot="10800000" flipH="1">
              <a:off x="6358658" y="3842490"/>
              <a:ext cx="89071" cy="58316"/>
            </a:xfrm>
            <a:custGeom>
              <a:avLst/>
              <a:gdLst/>
              <a:ahLst/>
              <a:cxnLst/>
              <a:rect l="l" t="t" r="r" b="b"/>
              <a:pathLst>
                <a:path w="89071" h="58316" extrusionOk="0">
                  <a:moveTo>
                    <a:pt x="43221" y="40075"/>
                  </a:moveTo>
                  <a:cubicBezTo>
                    <a:pt x="35908" y="31297"/>
                    <a:pt x="19817" y="18130"/>
                    <a:pt x="7384" y="10815"/>
                  </a:cubicBezTo>
                  <a:cubicBezTo>
                    <a:pt x="-4318" y="2769"/>
                    <a:pt x="-10900" y="-3083"/>
                    <a:pt x="-6512" y="-3083"/>
                  </a:cubicBezTo>
                  <a:cubicBezTo>
                    <a:pt x="-2124" y="-3083"/>
                    <a:pt x="10310" y="3501"/>
                    <a:pt x="20549" y="11547"/>
                  </a:cubicBezTo>
                  <a:cubicBezTo>
                    <a:pt x="30788" y="19593"/>
                    <a:pt x="49804" y="26908"/>
                    <a:pt x="63700" y="26908"/>
                  </a:cubicBezTo>
                  <a:cubicBezTo>
                    <a:pt x="86372" y="28371"/>
                    <a:pt x="86372" y="28371"/>
                    <a:pt x="67357" y="31297"/>
                  </a:cubicBezTo>
                  <a:cubicBezTo>
                    <a:pt x="50535" y="34223"/>
                    <a:pt x="48341" y="36417"/>
                    <a:pt x="55655" y="45195"/>
                  </a:cubicBezTo>
                  <a:cubicBezTo>
                    <a:pt x="68819" y="61288"/>
                    <a:pt x="58580" y="56899"/>
                    <a:pt x="43221" y="400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0" name="Google Shape;2440;p60"/>
            <p:cNvSpPr/>
            <p:nvPr/>
          </p:nvSpPr>
          <p:spPr>
            <a:xfrm rot="10800000" flipH="1">
              <a:off x="6919797" y="3849603"/>
              <a:ext cx="34564" cy="36574"/>
            </a:xfrm>
            <a:custGeom>
              <a:avLst/>
              <a:gdLst/>
              <a:ahLst/>
              <a:cxnLst/>
              <a:rect l="l" t="t" r="r" b="b"/>
              <a:pathLst>
                <a:path w="34564" h="36574" extrusionOk="0">
                  <a:moveTo>
                    <a:pt x="5089" y="15199"/>
                  </a:moveTo>
                  <a:cubicBezTo>
                    <a:pt x="14597" y="4958"/>
                    <a:pt x="24105" y="-3089"/>
                    <a:pt x="25567" y="-3089"/>
                  </a:cubicBezTo>
                  <a:cubicBezTo>
                    <a:pt x="27761" y="-3089"/>
                    <a:pt x="21910" y="4958"/>
                    <a:pt x="12403" y="15199"/>
                  </a:cubicBezTo>
                  <a:cubicBezTo>
                    <a:pt x="2895" y="25439"/>
                    <a:pt x="-6613" y="33486"/>
                    <a:pt x="-8076" y="33486"/>
                  </a:cubicBezTo>
                  <a:cubicBezTo>
                    <a:pt x="-10270" y="33486"/>
                    <a:pt x="-4419" y="25439"/>
                    <a:pt x="5089" y="151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1" name="Google Shape;2441;p60"/>
            <p:cNvSpPr/>
            <p:nvPr/>
          </p:nvSpPr>
          <p:spPr>
            <a:xfrm rot="10800000" flipH="1">
              <a:off x="8443606" y="3851066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8107" y="-2013"/>
                  </a:moveTo>
                  <a:cubicBezTo>
                    <a:pt x="-3718" y="-3476"/>
                    <a:pt x="5058" y="-3476"/>
                    <a:pt x="10178" y="-2013"/>
                  </a:cubicBezTo>
                  <a:cubicBezTo>
                    <a:pt x="14566" y="181"/>
                    <a:pt x="10909" y="1644"/>
                    <a:pt x="670" y="1644"/>
                  </a:cubicBezTo>
                  <a:cubicBezTo>
                    <a:pt x="-9569" y="1644"/>
                    <a:pt x="-13226" y="181"/>
                    <a:pt x="-8107" y="-20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2" name="Google Shape;2442;p60"/>
            <p:cNvSpPr/>
            <p:nvPr/>
          </p:nvSpPr>
          <p:spPr>
            <a:xfrm rot="10800000" flipH="1">
              <a:off x="4337046" y="3856917"/>
              <a:ext cx="14627" cy="14629"/>
            </a:xfrm>
            <a:custGeom>
              <a:avLst/>
              <a:gdLst/>
              <a:ahLst/>
              <a:cxnLst/>
              <a:rect l="l" t="t" r="r" b="b"/>
              <a:pathLst>
                <a:path w="14627" h="14629" extrusionOk="0">
                  <a:moveTo>
                    <a:pt x="-5346" y="4221"/>
                  </a:moveTo>
                  <a:cubicBezTo>
                    <a:pt x="-5346" y="563"/>
                    <a:pt x="-1689" y="-3094"/>
                    <a:pt x="1968" y="-3094"/>
                  </a:cubicBezTo>
                  <a:cubicBezTo>
                    <a:pt x="6356" y="-3094"/>
                    <a:pt x="9281" y="563"/>
                    <a:pt x="9281" y="4221"/>
                  </a:cubicBezTo>
                  <a:cubicBezTo>
                    <a:pt x="9281" y="8610"/>
                    <a:pt x="6356" y="11536"/>
                    <a:pt x="1968" y="11536"/>
                  </a:cubicBezTo>
                  <a:cubicBezTo>
                    <a:pt x="-1689" y="11536"/>
                    <a:pt x="-5346" y="8610"/>
                    <a:pt x="-5346" y="42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3" name="Google Shape;2443;p60"/>
            <p:cNvSpPr/>
            <p:nvPr/>
          </p:nvSpPr>
          <p:spPr>
            <a:xfrm rot="10800000" flipH="1">
              <a:off x="4812439" y="3858835"/>
              <a:ext cx="59839" cy="26522"/>
            </a:xfrm>
            <a:custGeom>
              <a:avLst/>
              <a:gdLst/>
              <a:ahLst/>
              <a:cxnLst/>
              <a:rect l="l" t="t" r="r" b="b"/>
              <a:pathLst>
                <a:path w="59839" h="26522" extrusionOk="0">
                  <a:moveTo>
                    <a:pt x="-5959" y="18775"/>
                  </a:moveTo>
                  <a:cubicBezTo>
                    <a:pt x="-5959" y="14386"/>
                    <a:pt x="1355" y="10729"/>
                    <a:pt x="10863" y="10729"/>
                  </a:cubicBezTo>
                  <a:cubicBezTo>
                    <a:pt x="20371" y="10729"/>
                    <a:pt x="32073" y="6340"/>
                    <a:pt x="37192" y="1951"/>
                  </a:cubicBezTo>
                  <a:cubicBezTo>
                    <a:pt x="43775" y="-4633"/>
                    <a:pt x="45969" y="-4633"/>
                    <a:pt x="42312" y="1219"/>
                  </a:cubicBezTo>
                  <a:cubicBezTo>
                    <a:pt x="40118" y="5608"/>
                    <a:pt x="43043" y="10729"/>
                    <a:pt x="50357" y="12923"/>
                  </a:cubicBezTo>
                  <a:cubicBezTo>
                    <a:pt x="57671" y="15118"/>
                    <a:pt x="53282" y="16580"/>
                    <a:pt x="40118" y="17312"/>
                  </a:cubicBezTo>
                  <a:cubicBezTo>
                    <a:pt x="27684" y="17312"/>
                    <a:pt x="12326" y="20238"/>
                    <a:pt x="5743" y="22432"/>
                  </a:cubicBezTo>
                  <a:cubicBezTo>
                    <a:pt x="-839" y="24627"/>
                    <a:pt x="-5959" y="23164"/>
                    <a:pt x="-5959" y="187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4" name="Google Shape;2444;p60"/>
            <p:cNvSpPr/>
            <p:nvPr/>
          </p:nvSpPr>
          <p:spPr>
            <a:xfrm rot="10800000" flipH="1">
              <a:off x="5019600" y="3856917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1251" y="11547"/>
                  </a:moveTo>
                  <a:cubicBezTo>
                    <a:pt x="3138" y="3500"/>
                    <a:pt x="8257" y="-3083"/>
                    <a:pt x="10451" y="-3083"/>
                  </a:cubicBezTo>
                  <a:cubicBezTo>
                    <a:pt x="11914" y="-3083"/>
                    <a:pt x="10451" y="3500"/>
                    <a:pt x="6063" y="11547"/>
                  </a:cubicBezTo>
                  <a:cubicBezTo>
                    <a:pt x="1675" y="19593"/>
                    <a:pt x="-3445" y="26176"/>
                    <a:pt x="-5639" y="26176"/>
                  </a:cubicBezTo>
                  <a:cubicBezTo>
                    <a:pt x="-7102" y="26176"/>
                    <a:pt x="-5639" y="19593"/>
                    <a:pt x="-1251" y="115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5" name="Google Shape;2445;p60"/>
            <p:cNvSpPr/>
            <p:nvPr/>
          </p:nvSpPr>
          <p:spPr>
            <a:xfrm rot="10800000" flipH="1">
              <a:off x="5325739" y="3857649"/>
              <a:ext cx="31194" cy="17149"/>
            </a:xfrm>
            <a:custGeom>
              <a:avLst/>
              <a:gdLst/>
              <a:ahLst/>
              <a:cxnLst/>
              <a:rect l="l" t="t" r="r" b="b"/>
              <a:pathLst>
                <a:path w="31194" h="17149" extrusionOk="0">
                  <a:moveTo>
                    <a:pt x="-2061" y="9669"/>
                  </a:moveTo>
                  <a:cubicBezTo>
                    <a:pt x="2327" y="8206"/>
                    <a:pt x="5253" y="3817"/>
                    <a:pt x="3059" y="160"/>
                  </a:cubicBezTo>
                  <a:cubicBezTo>
                    <a:pt x="865" y="-2766"/>
                    <a:pt x="5984" y="-4229"/>
                    <a:pt x="14761" y="-2034"/>
                  </a:cubicBezTo>
                  <a:cubicBezTo>
                    <a:pt x="26463" y="892"/>
                    <a:pt x="27194" y="3817"/>
                    <a:pt x="19880" y="8206"/>
                  </a:cubicBezTo>
                  <a:cubicBezTo>
                    <a:pt x="14761" y="11864"/>
                    <a:pt x="5253" y="14058"/>
                    <a:pt x="-598" y="14058"/>
                  </a:cubicBezTo>
                  <a:cubicBezTo>
                    <a:pt x="-7912" y="14058"/>
                    <a:pt x="-8643" y="12595"/>
                    <a:pt x="-2061" y="96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6" name="Google Shape;2446;p60"/>
            <p:cNvSpPr/>
            <p:nvPr/>
          </p:nvSpPr>
          <p:spPr>
            <a:xfrm rot="10800000" flipH="1">
              <a:off x="6100899" y="3856606"/>
              <a:ext cx="25277" cy="36885"/>
            </a:xfrm>
            <a:custGeom>
              <a:avLst/>
              <a:gdLst/>
              <a:ahLst/>
              <a:cxnLst/>
              <a:rect l="l" t="t" r="r" b="b"/>
              <a:pathLst>
                <a:path w="25277" h="36885" extrusionOk="0">
                  <a:moveTo>
                    <a:pt x="8056" y="24719"/>
                  </a:moveTo>
                  <a:cubicBezTo>
                    <a:pt x="-2915" y="10089"/>
                    <a:pt x="-10229" y="-3078"/>
                    <a:pt x="-6572" y="-3078"/>
                  </a:cubicBezTo>
                  <a:cubicBezTo>
                    <a:pt x="-4378" y="-3078"/>
                    <a:pt x="2205" y="4969"/>
                    <a:pt x="8787" y="15209"/>
                  </a:cubicBezTo>
                  <a:cubicBezTo>
                    <a:pt x="21220" y="34228"/>
                    <a:pt x="20489" y="40811"/>
                    <a:pt x="8056" y="247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7" name="Google Shape;2447;p60"/>
            <p:cNvSpPr/>
            <p:nvPr/>
          </p:nvSpPr>
          <p:spPr>
            <a:xfrm rot="10800000" flipH="1">
              <a:off x="6465343" y="3856917"/>
              <a:ext cx="14627" cy="12003"/>
            </a:xfrm>
            <a:custGeom>
              <a:avLst/>
              <a:gdLst/>
              <a:ahLst/>
              <a:cxnLst/>
              <a:rect l="l" t="t" r="r" b="b"/>
              <a:pathLst>
                <a:path w="14627" h="12003" extrusionOk="0">
                  <a:moveTo>
                    <a:pt x="-7965" y="861"/>
                  </a:moveTo>
                  <a:cubicBezTo>
                    <a:pt x="-7965" y="-2796"/>
                    <a:pt x="-4308" y="-4259"/>
                    <a:pt x="-651" y="-2065"/>
                  </a:cubicBezTo>
                  <a:cubicBezTo>
                    <a:pt x="3737" y="130"/>
                    <a:pt x="6662" y="3787"/>
                    <a:pt x="6662" y="5981"/>
                  </a:cubicBezTo>
                  <a:cubicBezTo>
                    <a:pt x="6662" y="7444"/>
                    <a:pt x="3737" y="8907"/>
                    <a:pt x="-651" y="8907"/>
                  </a:cubicBezTo>
                  <a:cubicBezTo>
                    <a:pt x="-4308" y="8907"/>
                    <a:pt x="-7965" y="5250"/>
                    <a:pt x="-7965" y="8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8" name="Google Shape;2448;p60"/>
            <p:cNvSpPr/>
            <p:nvPr/>
          </p:nvSpPr>
          <p:spPr>
            <a:xfrm rot="10800000" flipH="1">
              <a:off x="6587196" y="3857199"/>
              <a:ext cx="66288" cy="137570"/>
            </a:xfrm>
            <a:custGeom>
              <a:avLst/>
              <a:gdLst/>
              <a:ahLst/>
              <a:cxnLst/>
              <a:rect l="l" t="t" r="r" b="b"/>
              <a:pathLst>
                <a:path w="66288" h="137570" extrusionOk="0">
                  <a:moveTo>
                    <a:pt x="19932" y="71944"/>
                  </a:moveTo>
                  <a:cubicBezTo>
                    <a:pt x="-6397" y="24397"/>
                    <a:pt x="-12248" y="6842"/>
                    <a:pt x="-5666" y="990"/>
                  </a:cubicBezTo>
                  <a:cubicBezTo>
                    <a:pt x="185" y="-5593"/>
                    <a:pt x="916" y="-4130"/>
                    <a:pt x="-2740" y="6110"/>
                  </a:cubicBezTo>
                  <a:cubicBezTo>
                    <a:pt x="-6397" y="15620"/>
                    <a:pt x="-5666" y="18546"/>
                    <a:pt x="-546" y="15620"/>
                  </a:cubicBezTo>
                  <a:cubicBezTo>
                    <a:pt x="8230" y="9768"/>
                    <a:pt x="18469" y="30249"/>
                    <a:pt x="11887" y="40490"/>
                  </a:cubicBezTo>
                  <a:cubicBezTo>
                    <a:pt x="9693" y="44147"/>
                    <a:pt x="11156" y="47073"/>
                    <a:pt x="14813" y="47073"/>
                  </a:cubicBezTo>
                  <a:cubicBezTo>
                    <a:pt x="21395" y="47073"/>
                    <a:pt x="28709" y="60972"/>
                    <a:pt x="49918" y="111444"/>
                  </a:cubicBezTo>
                  <a:cubicBezTo>
                    <a:pt x="68203" y="153870"/>
                    <a:pt x="55038" y="136314"/>
                    <a:pt x="19932" y="719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9" name="Google Shape;2449;p60"/>
            <p:cNvSpPr/>
            <p:nvPr/>
          </p:nvSpPr>
          <p:spPr>
            <a:xfrm rot="10800000" flipH="1">
              <a:off x="8380569" y="3858380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7165" y="-2002"/>
                  </a:moveTo>
                  <a:cubicBezTo>
                    <a:pt x="-583" y="-3465"/>
                    <a:pt x="11119" y="-3465"/>
                    <a:pt x="18433" y="-2002"/>
                  </a:cubicBezTo>
                  <a:cubicBezTo>
                    <a:pt x="25015" y="192"/>
                    <a:pt x="19164" y="1655"/>
                    <a:pt x="5268" y="1655"/>
                  </a:cubicBezTo>
                  <a:cubicBezTo>
                    <a:pt x="-8628" y="1655"/>
                    <a:pt x="-14479" y="192"/>
                    <a:pt x="-7165" y="-20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0" name="Google Shape;2450;p60"/>
            <p:cNvSpPr/>
            <p:nvPr/>
          </p:nvSpPr>
          <p:spPr>
            <a:xfrm rot="10800000" flipH="1">
              <a:off x="8772827" y="3856917"/>
              <a:ext cx="33208" cy="32916"/>
            </a:xfrm>
            <a:custGeom>
              <a:avLst/>
              <a:gdLst/>
              <a:ahLst/>
              <a:cxnLst/>
              <a:rect l="l" t="t" r="r" b="b"/>
              <a:pathLst>
                <a:path w="33208" h="32916" extrusionOk="0">
                  <a:moveTo>
                    <a:pt x="3080" y="13744"/>
                  </a:moveTo>
                  <a:lnTo>
                    <a:pt x="-10816" y="-3080"/>
                  </a:lnTo>
                  <a:lnTo>
                    <a:pt x="6006" y="10818"/>
                  </a:lnTo>
                  <a:cubicBezTo>
                    <a:pt x="21365" y="23985"/>
                    <a:pt x="25753" y="29837"/>
                    <a:pt x="19902" y="29837"/>
                  </a:cubicBezTo>
                  <a:cubicBezTo>
                    <a:pt x="18439" y="29837"/>
                    <a:pt x="11125" y="22522"/>
                    <a:pt x="3080" y="137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1" name="Google Shape;2451;p60"/>
            <p:cNvSpPr/>
            <p:nvPr/>
          </p:nvSpPr>
          <p:spPr>
            <a:xfrm rot="10800000" flipH="1">
              <a:off x="4571207" y="3864077"/>
              <a:ext cx="101184" cy="107865"/>
            </a:xfrm>
            <a:custGeom>
              <a:avLst/>
              <a:gdLst/>
              <a:ahLst/>
              <a:cxnLst/>
              <a:rect l="l" t="t" r="r" b="b"/>
              <a:pathLst>
                <a:path w="101184" h="107865" extrusionOk="0">
                  <a:moveTo>
                    <a:pt x="29297" y="95920"/>
                  </a:moveTo>
                  <a:cubicBezTo>
                    <a:pt x="37342" y="85679"/>
                    <a:pt x="36611" y="82753"/>
                    <a:pt x="23446" y="75438"/>
                  </a:cubicBezTo>
                  <a:cubicBezTo>
                    <a:pt x="15401" y="71050"/>
                    <a:pt x="4430" y="69587"/>
                    <a:pt x="42" y="72513"/>
                  </a:cubicBezTo>
                  <a:cubicBezTo>
                    <a:pt x="-4346" y="75438"/>
                    <a:pt x="-5809" y="74707"/>
                    <a:pt x="-2883" y="69587"/>
                  </a:cubicBezTo>
                  <a:cubicBezTo>
                    <a:pt x="-689" y="65929"/>
                    <a:pt x="-689" y="60809"/>
                    <a:pt x="-3615" y="58614"/>
                  </a:cubicBezTo>
                  <a:cubicBezTo>
                    <a:pt x="-7272" y="57151"/>
                    <a:pt x="-5809" y="56420"/>
                    <a:pt x="-1421" y="57883"/>
                  </a:cubicBezTo>
                  <a:cubicBezTo>
                    <a:pt x="2968" y="58614"/>
                    <a:pt x="11013" y="55688"/>
                    <a:pt x="15401" y="51300"/>
                  </a:cubicBezTo>
                  <a:cubicBezTo>
                    <a:pt x="21983" y="44716"/>
                    <a:pt x="23446" y="45448"/>
                    <a:pt x="19789" y="54225"/>
                  </a:cubicBezTo>
                  <a:cubicBezTo>
                    <a:pt x="12475" y="73244"/>
                    <a:pt x="38074" y="78364"/>
                    <a:pt x="55626" y="60809"/>
                  </a:cubicBezTo>
                  <a:cubicBezTo>
                    <a:pt x="69523" y="46911"/>
                    <a:pt x="69523" y="45448"/>
                    <a:pt x="58552" y="33744"/>
                  </a:cubicBezTo>
                  <a:cubicBezTo>
                    <a:pt x="47581" y="23503"/>
                    <a:pt x="44656" y="23503"/>
                    <a:pt x="32954" y="32281"/>
                  </a:cubicBezTo>
                  <a:cubicBezTo>
                    <a:pt x="21252" y="41059"/>
                    <a:pt x="20521" y="41059"/>
                    <a:pt x="28566" y="30818"/>
                  </a:cubicBezTo>
                  <a:cubicBezTo>
                    <a:pt x="33685" y="24235"/>
                    <a:pt x="36611" y="17651"/>
                    <a:pt x="34417" y="16188"/>
                  </a:cubicBezTo>
                  <a:cubicBezTo>
                    <a:pt x="32954" y="13994"/>
                    <a:pt x="38805" y="8142"/>
                    <a:pt x="47581" y="3022"/>
                  </a:cubicBezTo>
                  <a:cubicBezTo>
                    <a:pt x="60015" y="-5025"/>
                    <a:pt x="61477" y="-5025"/>
                    <a:pt x="54895" y="3022"/>
                  </a:cubicBezTo>
                  <a:cubicBezTo>
                    <a:pt x="47581" y="10336"/>
                    <a:pt x="48313" y="14725"/>
                    <a:pt x="57821" y="25698"/>
                  </a:cubicBezTo>
                  <a:cubicBezTo>
                    <a:pt x="69523" y="38133"/>
                    <a:pt x="70254" y="38133"/>
                    <a:pt x="84150" y="26429"/>
                  </a:cubicBezTo>
                  <a:cubicBezTo>
                    <a:pt x="98046" y="13262"/>
                    <a:pt x="98778" y="13994"/>
                    <a:pt x="88538" y="31549"/>
                  </a:cubicBezTo>
                  <a:cubicBezTo>
                    <a:pt x="82687" y="41790"/>
                    <a:pt x="72448" y="54225"/>
                    <a:pt x="65134" y="60077"/>
                  </a:cubicBezTo>
                  <a:cubicBezTo>
                    <a:pt x="57089" y="65929"/>
                    <a:pt x="52701" y="75438"/>
                    <a:pt x="54895" y="83485"/>
                  </a:cubicBezTo>
                  <a:cubicBezTo>
                    <a:pt x="57089" y="91531"/>
                    <a:pt x="55626" y="95189"/>
                    <a:pt x="51970" y="92994"/>
                  </a:cubicBezTo>
                  <a:cubicBezTo>
                    <a:pt x="47581" y="90800"/>
                    <a:pt x="38805" y="92994"/>
                    <a:pt x="32223" y="98846"/>
                  </a:cubicBezTo>
                  <a:cubicBezTo>
                    <a:pt x="21252" y="107624"/>
                    <a:pt x="20521" y="106892"/>
                    <a:pt x="29297" y="959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2" name="Google Shape;2452;p60"/>
            <p:cNvSpPr/>
            <p:nvPr/>
          </p:nvSpPr>
          <p:spPr>
            <a:xfrm rot="10800000" flipH="1">
              <a:off x="8341213" y="3865695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7981" y="-1991"/>
                  </a:moveTo>
                  <a:cubicBezTo>
                    <a:pt x="-3592" y="-3454"/>
                    <a:pt x="5184" y="-3454"/>
                    <a:pt x="10304" y="-1991"/>
                  </a:cubicBezTo>
                  <a:cubicBezTo>
                    <a:pt x="14692" y="203"/>
                    <a:pt x="11035" y="1666"/>
                    <a:pt x="796" y="1666"/>
                  </a:cubicBezTo>
                  <a:cubicBezTo>
                    <a:pt x="-9443" y="1666"/>
                    <a:pt x="-13100" y="203"/>
                    <a:pt x="-7981" y="-19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3" name="Google Shape;2453;p60"/>
            <p:cNvSpPr/>
            <p:nvPr/>
          </p:nvSpPr>
          <p:spPr>
            <a:xfrm rot="10800000" flipH="1">
              <a:off x="8574245" y="3864820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257" y="-1764"/>
                  </a:moveTo>
                  <a:cubicBezTo>
                    <a:pt x="-2137" y="-3958"/>
                    <a:pt x="4445" y="-3227"/>
                    <a:pt x="6640" y="-1032"/>
                  </a:cubicBezTo>
                  <a:cubicBezTo>
                    <a:pt x="9565" y="1162"/>
                    <a:pt x="5177" y="3357"/>
                    <a:pt x="-2868" y="2625"/>
                  </a:cubicBezTo>
                  <a:cubicBezTo>
                    <a:pt x="-10913" y="2625"/>
                    <a:pt x="-13108" y="431"/>
                    <a:pt x="-7257" y="-17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4" name="Google Shape;2454;p60"/>
            <p:cNvSpPr/>
            <p:nvPr/>
          </p:nvSpPr>
          <p:spPr>
            <a:xfrm rot="10800000" flipH="1">
              <a:off x="8683038" y="3864862"/>
              <a:ext cx="49564" cy="28629"/>
            </a:xfrm>
            <a:custGeom>
              <a:avLst/>
              <a:gdLst/>
              <a:ahLst/>
              <a:cxnLst/>
              <a:rect l="l" t="t" r="r" b="b"/>
              <a:pathLst>
                <a:path w="49564" h="28629" extrusionOk="0">
                  <a:moveTo>
                    <a:pt x="9594" y="11558"/>
                  </a:moveTo>
                  <a:cubicBezTo>
                    <a:pt x="-4302" y="3512"/>
                    <a:pt x="-13079" y="-2340"/>
                    <a:pt x="-10153" y="-3072"/>
                  </a:cubicBezTo>
                  <a:cubicBezTo>
                    <a:pt x="-2108" y="-3072"/>
                    <a:pt x="38849" y="18141"/>
                    <a:pt x="38849" y="22530"/>
                  </a:cubicBezTo>
                  <a:cubicBezTo>
                    <a:pt x="38849" y="27651"/>
                    <a:pt x="38117" y="27651"/>
                    <a:pt x="9594" y="115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5" name="Google Shape;2455;p60"/>
            <p:cNvSpPr/>
            <p:nvPr/>
          </p:nvSpPr>
          <p:spPr>
            <a:xfrm rot="10800000" flipH="1">
              <a:off x="4353433" y="3872279"/>
              <a:ext cx="19373" cy="13898"/>
            </a:xfrm>
            <a:custGeom>
              <a:avLst/>
              <a:gdLst/>
              <a:ahLst/>
              <a:cxnLst/>
              <a:rect l="l" t="t" r="r" b="b"/>
              <a:pathLst>
                <a:path w="19373" h="13898" extrusionOk="0">
                  <a:moveTo>
                    <a:pt x="185" y="4243"/>
                  </a:moveTo>
                  <a:cubicBezTo>
                    <a:pt x="-6398" y="-146"/>
                    <a:pt x="-7129" y="-3071"/>
                    <a:pt x="-2009" y="-3071"/>
                  </a:cubicBezTo>
                  <a:cubicBezTo>
                    <a:pt x="2379" y="-3071"/>
                    <a:pt x="8961" y="586"/>
                    <a:pt x="11155" y="4243"/>
                  </a:cubicBezTo>
                  <a:cubicBezTo>
                    <a:pt x="17006" y="13021"/>
                    <a:pt x="14081" y="13021"/>
                    <a:pt x="185" y="42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6" name="Google Shape;2456;p60"/>
            <p:cNvSpPr/>
            <p:nvPr/>
          </p:nvSpPr>
          <p:spPr>
            <a:xfrm rot="10800000" flipH="1">
              <a:off x="4762098" y="3871547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3502" y="4911"/>
                  </a:moveTo>
                  <a:cubicBezTo>
                    <a:pt x="-9663" y="-5329"/>
                    <a:pt x="-9663" y="-5329"/>
                    <a:pt x="7890" y="2717"/>
                  </a:cubicBezTo>
                  <a:cubicBezTo>
                    <a:pt x="30563" y="12958"/>
                    <a:pt x="34220" y="16615"/>
                    <a:pt x="25443" y="16615"/>
                  </a:cubicBezTo>
                  <a:cubicBezTo>
                    <a:pt x="21055" y="16615"/>
                    <a:pt x="11547" y="11495"/>
                    <a:pt x="3502" y="49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7" name="Google Shape;2457;p60"/>
            <p:cNvSpPr/>
            <p:nvPr/>
          </p:nvSpPr>
          <p:spPr>
            <a:xfrm rot="10800000" flipH="1">
              <a:off x="8310950" y="3872135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933" y="-1753"/>
                  </a:moveTo>
                  <a:cubicBezTo>
                    <a:pt x="-1813" y="-3947"/>
                    <a:pt x="4769" y="-3216"/>
                    <a:pt x="6964" y="-1021"/>
                  </a:cubicBezTo>
                  <a:cubicBezTo>
                    <a:pt x="9889" y="1173"/>
                    <a:pt x="5501" y="3368"/>
                    <a:pt x="-2544" y="2636"/>
                  </a:cubicBezTo>
                  <a:cubicBezTo>
                    <a:pt x="-10589" y="2636"/>
                    <a:pt x="-12784" y="442"/>
                    <a:pt x="-6933" y="-17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8" name="Google Shape;2458;p60"/>
            <p:cNvSpPr/>
            <p:nvPr/>
          </p:nvSpPr>
          <p:spPr>
            <a:xfrm rot="10800000" flipH="1">
              <a:off x="8387883" y="3873010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7174" y="-1980"/>
                  </a:moveTo>
                  <a:cubicBezTo>
                    <a:pt x="-592" y="-3443"/>
                    <a:pt x="11110" y="-3443"/>
                    <a:pt x="18424" y="-1980"/>
                  </a:cubicBezTo>
                  <a:cubicBezTo>
                    <a:pt x="25006" y="214"/>
                    <a:pt x="19155" y="1677"/>
                    <a:pt x="5259" y="1677"/>
                  </a:cubicBezTo>
                  <a:cubicBezTo>
                    <a:pt x="-8637" y="1677"/>
                    <a:pt x="-14488" y="214"/>
                    <a:pt x="-7174" y="-19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9" name="Google Shape;2459;p60"/>
            <p:cNvSpPr/>
            <p:nvPr/>
          </p:nvSpPr>
          <p:spPr>
            <a:xfrm rot="10800000" flipH="1">
              <a:off x="8531371" y="3873010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8215" y="-1980"/>
                  </a:moveTo>
                  <a:cubicBezTo>
                    <a:pt x="-3826" y="-3443"/>
                    <a:pt x="4950" y="-3443"/>
                    <a:pt x="10070" y="-1980"/>
                  </a:cubicBezTo>
                  <a:cubicBezTo>
                    <a:pt x="14458" y="214"/>
                    <a:pt x="10801" y="1677"/>
                    <a:pt x="562" y="1677"/>
                  </a:cubicBezTo>
                  <a:cubicBezTo>
                    <a:pt x="-9677" y="1677"/>
                    <a:pt x="-13334" y="214"/>
                    <a:pt x="-8215" y="-19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0" name="Google Shape;2460;p60"/>
            <p:cNvSpPr/>
            <p:nvPr/>
          </p:nvSpPr>
          <p:spPr>
            <a:xfrm rot="10800000" flipH="1">
              <a:off x="8756473" y="3871547"/>
              <a:ext cx="63410" cy="78361"/>
            </a:xfrm>
            <a:custGeom>
              <a:avLst/>
              <a:gdLst/>
              <a:ahLst/>
              <a:cxnLst/>
              <a:rect l="l" t="t" r="r" b="b"/>
              <a:pathLst>
                <a:path w="63410" h="78361" extrusionOk="0">
                  <a:moveTo>
                    <a:pt x="27481" y="53393"/>
                  </a:moveTo>
                  <a:cubicBezTo>
                    <a:pt x="15779" y="41689"/>
                    <a:pt x="9197" y="31448"/>
                    <a:pt x="12854" y="31448"/>
                  </a:cubicBezTo>
                  <a:cubicBezTo>
                    <a:pt x="16511" y="31448"/>
                    <a:pt x="11391" y="22671"/>
                    <a:pt x="1152" y="11698"/>
                  </a:cubicBezTo>
                  <a:cubicBezTo>
                    <a:pt x="-15670" y="-8052"/>
                    <a:pt x="-15670" y="-8052"/>
                    <a:pt x="7003" y="12430"/>
                  </a:cubicBezTo>
                  <a:cubicBezTo>
                    <a:pt x="20168" y="24133"/>
                    <a:pt x="29676" y="35837"/>
                    <a:pt x="27481" y="38032"/>
                  </a:cubicBezTo>
                  <a:cubicBezTo>
                    <a:pt x="25287" y="39495"/>
                    <a:pt x="31138" y="49004"/>
                    <a:pt x="39915" y="58513"/>
                  </a:cubicBezTo>
                  <a:cubicBezTo>
                    <a:pt x="48691" y="68023"/>
                    <a:pt x="53811" y="75337"/>
                    <a:pt x="52348" y="75337"/>
                  </a:cubicBezTo>
                  <a:cubicBezTo>
                    <a:pt x="50154" y="75337"/>
                    <a:pt x="39183" y="65828"/>
                    <a:pt x="27481" y="533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1" name="Google Shape;2461;p60"/>
            <p:cNvSpPr/>
            <p:nvPr/>
          </p:nvSpPr>
          <p:spPr>
            <a:xfrm rot="10800000" flipH="1">
              <a:off x="4910077" y="3879587"/>
              <a:ext cx="142365" cy="212624"/>
            </a:xfrm>
            <a:custGeom>
              <a:avLst/>
              <a:gdLst/>
              <a:ahLst/>
              <a:cxnLst/>
              <a:rect l="l" t="t" r="r" b="b"/>
              <a:pathLst>
                <a:path w="142365" h="212624" extrusionOk="0">
                  <a:moveTo>
                    <a:pt x="3013" y="198003"/>
                  </a:moveTo>
                  <a:cubicBezTo>
                    <a:pt x="9595" y="190688"/>
                    <a:pt x="20566" y="184836"/>
                    <a:pt x="27148" y="184836"/>
                  </a:cubicBezTo>
                  <a:cubicBezTo>
                    <a:pt x="33731" y="184836"/>
                    <a:pt x="49089" y="165086"/>
                    <a:pt x="63717" y="138021"/>
                  </a:cubicBezTo>
                  <a:lnTo>
                    <a:pt x="88584" y="91206"/>
                  </a:lnTo>
                  <a:lnTo>
                    <a:pt x="69568" y="95595"/>
                  </a:lnTo>
                  <a:lnTo>
                    <a:pt x="51284" y="100715"/>
                  </a:lnTo>
                  <a:lnTo>
                    <a:pt x="71031" y="64872"/>
                  </a:lnTo>
                  <a:cubicBezTo>
                    <a:pt x="81270" y="45122"/>
                    <a:pt x="90778" y="29761"/>
                    <a:pt x="92240" y="31224"/>
                  </a:cubicBezTo>
                  <a:cubicBezTo>
                    <a:pt x="93703" y="32687"/>
                    <a:pt x="89315" y="43659"/>
                    <a:pt x="83464" y="56095"/>
                  </a:cubicBezTo>
                  <a:cubicBezTo>
                    <a:pt x="69568" y="83160"/>
                    <a:pt x="68837" y="86086"/>
                    <a:pt x="81270" y="86086"/>
                  </a:cubicBezTo>
                  <a:cubicBezTo>
                    <a:pt x="86390" y="86086"/>
                    <a:pt x="98091" y="71456"/>
                    <a:pt x="106868" y="53169"/>
                  </a:cubicBezTo>
                  <a:cubicBezTo>
                    <a:pt x="126615" y="12937"/>
                    <a:pt x="126615" y="10011"/>
                    <a:pt x="109062" y="15132"/>
                  </a:cubicBezTo>
                  <a:cubicBezTo>
                    <a:pt x="99554" y="17326"/>
                    <a:pt x="95897" y="15863"/>
                    <a:pt x="98823" y="8548"/>
                  </a:cubicBezTo>
                  <a:cubicBezTo>
                    <a:pt x="100286" y="3428"/>
                    <a:pt x="106868" y="1233"/>
                    <a:pt x="112719" y="3428"/>
                  </a:cubicBezTo>
                  <a:cubicBezTo>
                    <a:pt x="118570" y="5622"/>
                    <a:pt x="128078" y="2696"/>
                    <a:pt x="134660" y="-2424"/>
                  </a:cubicBezTo>
                  <a:cubicBezTo>
                    <a:pt x="141243" y="-7544"/>
                    <a:pt x="126615" y="28298"/>
                    <a:pt x="101748" y="77308"/>
                  </a:cubicBezTo>
                  <a:cubicBezTo>
                    <a:pt x="77613" y="126317"/>
                    <a:pt x="57135" y="168012"/>
                    <a:pt x="57135" y="170206"/>
                  </a:cubicBezTo>
                  <a:cubicBezTo>
                    <a:pt x="57135" y="181178"/>
                    <a:pt x="86390" y="171669"/>
                    <a:pt x="96629" y="157771"/>
                  </a:cubicBezTo>
                  <a:cubicBezTo>
                    <a:pt x="103211" y="148262"/>
                    <a:pt x="106137" y="146067"/>
                    <a:pt x="103942" y="153382"/>
                  </a:cubicBezTo>
                  <a:cubicBezTo>
                    <a:pt x="101017" y="160697"/>
                    <a:pt x="104674" y="166549"/>
                    <a:pt x="113450" y="168743"/>
                  </a:cubicBezTo>
                  <a:cubicBezTo>
                    <a:pt x="124421" y="171669"/>
                    <a:pt x="123690" y="172401"/>
                    <a:pt x="110525" y="173132"/>
                  </a:cubicBezTo>
                  <a:cubicBezTo>
                    <a:pt x="101748" y="173132"/>
                    <a:pt x="92972" y="176789"/>
                    <a:pt x="90046" y="181178"/>
                  </a:cubicBezTo>
                  <a:cubicBezTo>
                    <a:pt x="87121" y="185567"/>
                    <a:pt x="79076" y="185567"/>
                    <a:pt x="68105" y="181178"/>
                  </a:cubicBezTo>
                  <a:cubicBezTo>
                    <a:pt x="56403" y="176789"/>
                    <a:pt x="49821" y="176789"/>
                    <a:pt x="49821" y="181178"/>
                  </a:cubicBezTo>
                  <a:cubicBezTo>
                    <a:pt x="49821" y="184836"/>
                    <a:pt x="38119" y="193614"/>
                    <a:pt x="23491" y="199465"/>
                  </a:cubicBezTo>
                  <a:cubicBezTo>
                    <a:pt x="-10152" y="213364"/>
                    <a:pt x="-12346" y="213364"/>
                    <a:pt x="3013" y="1980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2" name="Google Shape;2462;p60"/>
            <p:cNvSpPr/>
            <p:nvPr/>
          </p:nvSpPr>
          <p:spPr>
            <a:xfrm rot="10800000" flipH="1">
              <a:off x="6706994" y="3881150"/>
              <a:ext cx="12996" cy="26170"/>
            </a:xfrm>
            <a:custGeom>
              <a:avLst/>
              <a:gdLst/>
              <a:ahLst/>
              <a:cxnLst/>
              <a:rect l="l" t="t" r="r" b="b"/>
              <a:pathLst>
                <a:path w="12996" h="26170" extrusionOk="0">
                  <a:moveTo>
                    <a:pt x="-4171" y="14437"/>
                  </a:moveTo>
                  <a:cubicBezTo>
                    <a:pt x="-10753" y="-4581"/>
                    <a:pt x="-9290" y="-8970"/>
                    <a:pt x="-514" y="5659"/>
                  </a:cubicBezTo>
                  <a:cubicBezTo>
                    <a:pt x="3874" y="12974"/>
                    <a:pt x="6069" y="21020"/>
                    <a:pt x="3874" y="22483"/>
                  </a:cubicBezTo>
                  <a:cubicBezTo>
                    <a:pt x="2412" y="24678"/>
                    <a:pt x="-1245" y="21020"/>
                    <a:pt x="-4171" y="144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3" name="Google Shape;2463;p60"/>
            <p:cNvSpPr/>
            <p:nvPr/>
          </p:nvSpPr>
          <p:spPr>
            <a:xfrm rot="10800000" flipH="1">
              <a:off x="8340205" y="3879450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6969" y="-1742"/>
                  </a:moveTo>
                  <a:cubicBezTo>
                    <a:pt x="-1849" y="-3936"/>
                    <a:pt x="4733" y="-3205"/>
                    <a:pt x="6928" y="-1010"/>
                  </a:cubicBezTo>
                  <a:cubicBezTo>
                    <a:pt x="9853" y="1184"/>
                    <a:pt x="5465" y="3379"/>
                    <a:pt x="-2580" y="2647"/>
                  </a:cubicBezTo>
                  <a:cubicBezTo>
                    <a:pt x="-10625" y="2647"/>
                    <a:pt x="-12820" y="453"/>
                    <a:pt x="-6969" y="-17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4" name="Google Shape;2464;p60"/>
            <p:cNvSpPr/>
            <p:nvPr/>
          </p:nvSpPr>
          <p:spPr>
            <a:xfrm rot="10800000" flipH="1">
              <a:off x="8465547" y="3880325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8134" y="-1969"/>
                  </a:moveTo>
                  <a:cubicBezTo>
                    <a:pt x="-3745" y="-3432"/>
                    <a:pt x="5031" y="-3432"/>
                    <a:pt x="10151" y="-1969"/>
                  </a:cubicBezTo>
                  <a:cubicBezTo>
                    <a:pt x="14539" y="225"/>
                    <a:pt x="10882" y="1688"/>
                    <a:pt x="643" y="1688"/>
                  </a:cubicBezTo>
                  <a:cubicBezTo>
                    <a:pt x="-9596" y="1688"/>
                    <a:pt x="-13253" y="225"/>
                    <a:pt x="-8134" y="-19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5" name="Google Shape;2465;p60"/>
            <p:cNvSpPr/>
            <p:nvPr/>
          </p:nvSpPr>
          <p:spPr>
            <a:xfrm rot="10800000" flipH="1">
              <a:off x="4880564" y="3894166"/>
              <a:ext cx="47987" cy="57844"/>
            </a:xfrm>
            <a:custGeom>
              <a:avLst/>
              <a:gdLst/>
              <a:ahLst/>
              <a:cxnLst/>
              <a:rect l="l" t="t" r="r" b="b"/>
              <a:pathLst>
                <a:path w="47987" h="57844" extrusionOk="0">
                  <a:moveTo>
                    <a:pt x="9947" y="32106"/>
                  </a:moveTo>
                  <a:cubicBezTo>
                    <a:pt x="26037" y="12356"/>
                    <a:pt x="39933" y="-3005"/>
                    <a:pt x="41396" y="-3005"/>
                  </a:cubicBezTo>
                  <a:cubicBezTo>
                    <a:pt x="46516" y="-3005"/>
                    <a:pt x="15067" y="37958"/>
                    <a:pt x="-1755" y="51856"/>
                  </a:cubicBezTo>
                  <a:cubicBezTo>
                    <a:pt x="-10532" y="59902"/>
                    <a:pt x="-5412" y="51124"/>
                    <a:pt x="9947" y="321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6" name="Google Shape;2466;p60"/>
            <p:cNvSpPr/>
            <p:nvPr/>
          </p:nvSpPr>
          <p:spPr>
            <a:xfrm rot="10800000" flipH="1">
              <a:off x="5253325" y="3886177"/>
              <a:ext cx="77387" cy="50467"/>
            </a:xfrm>
            <a:custGeom>
              <a:avLst/>
              <a:gdLst/>
              <a:ahLst/>
              <a:cxnLst/>
              <a:rect l="l" t="t" r="r" b="b"/>
              <a:pathLst>
                <a:path w="77387" h="50467" extrusionOk="0">
                  <a:moveTo>
                    <a:pt x="49936" y="29158"/>
                  </a:moveTo>
                  <a:cubicBezTo>
                    <a:pt x="41159" y="19648"/>
                    <a:pt x="30920" y="13065"/>
                    <a:pt x="27263" y="14528"/>
                  </a:cubicBezTo>
                  <a:cubicBezTo>
                    <a:pt x="24338" y="16722"/>
                    <a:pt x="14099" y="15259"/>
                    <a:pt x="4591" y="11602"/>
                  </a:cubicBezTo>
                  <a:cubicBezTo>
                    <a:pt x="-11499" y="5019"/>
                    <a:pt x="-10768" y="4287"/>
                    <a:pt x="11173" y="4287"/>
                  </a:cubicBezTo>
                  <a:cubicBezTo>
                    <a:pt x="23607" y="3556"/>
                    <a:pt x="40428" y="1361"/>
                    <a:pt x="47742" y="-833"/>
                  </a:cubicBezTo>
                  <a:cubicBezTo>
                    <a:pt x="58712" y="-4491"/>
                    <a:pt x="58712" y="-3759"/>
                    <a:pt x="49936" y="2824"/>
                  </a:cubicBezTo>
                  <a:cubicBezTo>
                    <a:pt x="41159" y="8676"/>
                    <a:pt x="41891" y="13065"/>
                    <a:pt x="57250" y="28426"/>
                  </a:cubicBezTo>
                  <a:cubicBezTo>
                    <a:pt x="66758" y="39398"/>
                    <a:pt x="72609" y="47445"/>
                    <a:pt x="70414" y="47445"/>
                  </a:cubicBezTo>
                  <a:cubicBezTo>
                    <a:pt x="68952" y="47445"/>
                    <a:pt x="59444" y="39398"/>
                    <a:pt x="49936" y="291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7" name="Google Shape;2467;p60"/>
            <p:cNvSpPr/>
            <p:nvPr/>
          </p:nvSpPr>
          <p:spPr>
            <a:xfrm rot="10800000" flipH="1">
              <a:off x="5041699" y="3896470"/>
              <a:ext cx="22110" cy="31827"/>
            </a:xfrm>
            <a:custGeom>
              <a:avLst/>
              <a:gdLst/>
              <a:ahLst/>
              <a:cxnLst/>
              <a:rect l="l" t="t" r="r" b="b"/>
              <a:pathLst>
                <a:path w="22110" h="31827" extrusionOk="0">
                  <a:moveTo>
                    <a:pt x="-707" y="15691"/>
                  </a:moveTo>
                  <a:cubicBezTo>
                    <a:pt x="10995" y="-6985"/>
                    <a:pt x="10995" y="-6985"/>
                    <a:pt x="15383" y="4719"/>
                  </a:cubicBezTo>
                  <a:cubicBezTo>
                    <a:pt x="17578" y="9839"/>
                    <a:pt x="12458" y="18617"/>
                    <a:pt x="4413" y="23737"/>
                  </a:cubicBezTo>
                  <a:cubicBezTo>
                    <a:pt x="-8752" y="31784"/>
                    <a:pt x="-8752" y="31052"/>
                    <a:pt x="-707" y="156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8" name="Google Shape;2468;p60"/>
            <p:cNvSpPr/>
            <p:nvPr/>
          </p:nvSpPr>
          <p:spPr>
            <a:xfrm rot="10800000" flipH="1">
              <a:off x="6197663" y="3893492"/>
              <a:ext cx="18860" cy="11439"/>
            </a:xfrm>
            <a:custGeom>
              <a:avLst/>
              <a:gdLst/>
              <a:ahLst/>
              <a:cxnLst/>
              <a:rect l="l" t="t" r="r" b="b"/>
              <a:pathLst>
                <a:path w="18860" h="11439" extrusionOk="0">
                  <a:moveTo>
                    <a:pt x="-6910" y="1083"/>
                  </a:moveTo>
                  <a:cubicBezTo>
                    <a:pt x="-9104" y="-3306"/>
                    <a:pt x="-6178" y="-4038"/>
                    <a:pt x="-327" y="-1843"/>
                  </a:cubicBezTo>
                  <a:cubicBezTo>
                    <a:pt x="12837" y="3277"/>
                    <a:pt x="15031" y="8398"/>
                    <a:pt x="4792" y="8398"/>
                  </a:cubicBezTo>
                  <a:cubicBezTo>
                    <a:pt x="404" y="8398"/>
                    <a:pt x="-4716" y="5472"/>
                    <a:pt x="-6910" y="10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9" name="Google Shape;2469;p60"/>
            <p:cNvSpPr/>
            <p:nvPr/>
          </p:nvSpPr>
          <p:spPr>
            <a:xfrm rot="10800000" flipH="1">
              <a:off x="8406029" y="3894080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050" y="-1720"/>
                  </a:moveTo>
                  <a:cubicBezTo>
                    <a:pt x="-1930" y="-3914"/>
                    <a:pt x="4652" y="-3183"/>
                    <a:pt x="6847" y="-988"/>
                  </a:cubicBezTo>
                  <a:cubicBezTo>
                    <a:pt x="9772" y="1206"/>
                    <a:pt x="5384" y="3401"/>
                    <a:pt x="-2661" y="2669"/>
                  </a:cubicBezTo>
                  <a:cubicBezTo>
                    <a:pt x="-10706" y="2669"/>
                    <a:pt x="-12901" y="475"/>
                    <a:pt x="-7050" y="-17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0" name="Google Shape;2470;p60"/>
            <p:cNvSpPr/>
            <p:nvPr/>
          </p:nvSpPr>
          <p:spPr>
            <a:xfrm rot="10800000" flipH="1">
              <a:off x="4368846" y="390139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082" y="-1709"/>
                  </a:moveTo>
                  <a:cubicBezTo>
                    <a:pt x="3038" y="-3903"/>
                    <a:pt x="9620" y="-3172"/>
                    <a:pt x="11815" y="-977"/>
                  </a:cubicBezTo>
                  <a:cubicBezTo>
                    <a:pt x="14740" y="1217"/>
                    <a:pt x="10352" y="3412"/>
                    <a:pt x="2307" y="2680"/>
                  </a:cubicBezTo>
                  <a:cubicBezTo>
                    <a:pt x="-5738" y="2680"/>
                    <a:pt x="-7933" y="486"/>
                    <a:pt x="-2082" y="-1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1" name="Google Shape;2471;p60"/>
            <p:cNvSpPr/>
            <p:nvPr/>
          </p:nvSpPr>
          <p:spPr>
            <a:xfrm rot="10800000" flipH="1">
              <a:off x="6093952" y="3900806"/>
              <a:ext cx="32928" cy="50238"/>
            </a:xfrm>
            <a:custGeom>
              <a:avLst/>
              <a:gdLst/>
              <a:ahLst/>
              <a:cxnLst/>
              <a:rect l="l" t="t" r="r" b="b"/>
              <a:pathLst>
                <a:path w="32928" h="50238" extrusionOk="0">
                  <a:moveTo>
                    <a:pt x="15738" y="38459"/>
                  </a:moveTo>
                  <a:cubicBezTo>
                    <a:pt x="12813" y="33339"/>
                    <a:pt x="5499" y="20903"/>
                    <a:pt x="-352" y="10663"/>
                  </a:cubicBezTo>
                  <a:cubicBezTo>
                    <a:pt x="-10591" y="-6893"/>
                    <a:pt x="-9860" y="-6893"/>
                    <a:pt x="1842" y="7005"/>
                  </a:cubicBezTo>
                  <a:cubicBezTo>
                    <a:pt x="16470" y="24561"/>
                    <a:pt x="28903" y="47237"/>
                    <a:pt x="24515" y="47237"/>
                  </a:cubicBezTo>
                  <a:cubicBezTo>
                    <a:pt x="22321" y="47237"/>
                    <a:pt x="18664" y="42848"/>
                    <a:pt x="15738" y="384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2" name="Google Shape;2472;p60"/>
            <p:cNvSpPr/>
            <p:nvPr/>
          </p:nvSpPr>
          <p:spPr>
            <a:xfrm rot="10800000" flipH="1">
              <a:off x="6421733" y="3902580"/>
              <a:ext cx="34108" cy="44379"/>
            </a:xfrm>
            <a:custGeom>
              <a:avLst/>
              <a:gdLst/>
              <a:ahLst/>
              <a:cxnLst/>
              <a:rect l="l" t="t" r="r" b="b"/>
              <a:pathLst>
                <a:path w="34108" h="44379" extrusionOk="0">
                  <a:moveTo>
                    <a:pt x="16672" y="25595"/>
                  </a:moveTo>
                  <a:cubicBezTo>
                    <a:pt x="14478" y="14623"/>
                    <a:pt x="7164" y="6577"/>
                    <a:pt x="-150" y="6577"/>
                  </a:cubicBezTo>
                  <a:cubicBezTo>
                    <a:pt x="-10389" y="6577"/>
                    <a:pt x="-10389" y="5114"/>
                    <a:pt x="-881" y="-738"/>
                  </a:cubicBezTo>
                  <a:cubicBezTo>
                    <a:pt x="7895" y="-5859"/>
                    <a:pt x="12283" y="-2933"/>
                    <a:pt x="19597" y="14623"/>
                  </a:cubicBezTo>
                  <a:cubicBezTo>
                    <a:pt x="24717" y="27058"/>
                    <a:pt x="27642" y="39493"/>
                    <a:pt x="25448" y="40956"/>
                  </a:cubicBezTo>
                  <a:cubicBezTo>
                    <a:pt x="23254" y="43151"/>
                    <a:pt x="19597" y="36568"/>
                    <a:pt x="16672" y="255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3" name="Google Shape;2473;p60"/>
            <p:cNvSpPr/>
            <p:nvPr/>
          </p:nvSpPr>
          <p:spPr>
            <a:xfrm rot="10800000" flipH="1">
              <a:off x="8286464" y="3904148"/>
              <a:ext cx="92226" cy="46539"/>
            </a:xfrm>
            <a:custGeom>
              <a:avLst/>
              <a:gdLst/>
              <a:ahLst/>
              <a:cxnLst/>
              <a:rect l="l" t="t" r="r" b="b"/>
              <a:pathLst>
                <a:path w="92226" h="46539" extrusionOk="0">
                  <a:moveTo>
                    <a:pt x="-10254" y="43224"/>
                  </a:moveTo>
                  <a:cubicBezTo>
                    <a:pt x="-10254" y="38104"/>
                    <a:pt x="78242" y="-5785"/>
                    <a:pt x="81899" y="-2859"/>
                  </a:cubicBezTo>
                  <a:cubicBezTo>
                    <a:pt x="83362" y="-1396"/>
                    <a:pt x="62884" y="10308"/>
                    <a:pt x="37286" y="23474"/>
                  </a:cubicBezTo>
                  <a:cubicBezTo>
                    <a:pt x="10956" y="35910"/>
                    <a:pt x="-10254" y="45419"/>
                    <a:pt x="-10254" y="43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4" name="Google Shape;2474;p60"/>
            <p:cNvSpPr/>
            <p:nvPr/>
          </p:nvSpPr>
          <p:spPr>
            <a:xfrm rot="10800000" flipH="1">
              <a:off x="8442598" y="390139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095" y="-1709"/>
                  </a:moveTo>
                  <a:cubicBezTo>
                    <a:pt x="-1975" y="-3903"/>
                    <a:pt x="4607" y="-3172"/>
                    <a:pt x="6802" y="-977"/>
                  </a:cubicBezTo>
                  <a:cubicBezTo>
                    <a:pt x="9727" y="1217"/>
                    <a:pt x="5339" y="3412"/>
                    <a:pt x="-2706" y="2680"/>
                  </a:cubicBezTo>
                  <a:cubicBezTo>
                    <a:pt x="-10751" y="2680"/>
                    <a:pt x="-12946" y="486"/>
                    <a:pt x="-7095" y="-1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5" name="Google Shape;2475;p60"/>
            <p:cNvSpPr/>
            <p:nvPr/>
          </p:nvSpPr>
          <p:spPr>
            <a:xfrm rot="10800000" flipH="1">
              <a:off x="4568748" y="3910316"/>
              <a:ext cx="476764" cy="555240"/>
            </a:xfrm>
            <a:custGeom>
              <a:avLst/>
              <a:gdLst/>
              <a:ahLst/>
              <a:cxnLst/>
              <a:rect l="l" t="t" r="r" b="b"/>
              <a:pathLst>
                <a:path w="476764" h="555240" extrusionOk="0">
                  <a:moveTo>
                    <a:pt x="139040" y="548245"/>
                  </a:moveTo>
                  <a:cubicBezTo>
                    <a:pt x="144160" y="543124"/>
                    <a:pt x="76142" y="474365"/>
                    <a:pt x="69560" y="478022"/>
                  </a:cubicBezTo>
                  <a:cubicBezTo>
                    <a:pt x="66634" y="479485"/>
                    <a:pt x="64440" y="476559"/>
                    <a:pt x="64440" y="471439"/>
                  </a:cubicBezTo>
                  <a:cubicBezTo>
                    <a:pt x="64440" y="466319"/>
                    <a:pt x="68828" y="461930"/>
                    <a:pt x="73948" y="461930"/>
                  </a:cubicBezTo>
                  <a:cubicBezTo>
                    <a:pt x="79067" y="461930"/>
                    <a:pt x="81993" y="464124"/>
                    <a:pt x="80530" y="467050"/>
                  </a:cubicBezTo>
                  <a:cubicBezTo>
                    <a:pt x="78336" y="469976"/>
                    <a:pt x="83456" y="478022"/>
                    <a:pt x="90769" y="484606"/>
                  </a:cubicBezTo>
                  <a:cubicBezTo>
                    <a:pt x="102471" y="495578"/>
                    <a:pt x="104666" y="495578"/>
                    <a:pt x="115636" y="483143"/>
                  </a:cubicBezTo>
                  <a:cubicBezTo>
                    <a:pt x="127338" y="469976"/>
                    <a:pt x="127338" y="468513"/>
                    <a:pt x="114173" y="456809"/>
                  </a:cubicBezTo>
                  <a:cubicBezTo>
                    <a:pt x="105397" y="448763"/>
                    <a:pt x="95889" y="445837"/>
                    <a:pt x="90038" y="449494"/>
                  </a:cubicBezTo>
                  <a:cubicBezTo>
                    <a:pt x="84918" y="452420"/>
                    <a:pt x="82724" y="452420"/>
                    <a:pt x="85650" y="448763"/>
                  </a:cubicBezTo>
                  <a:cubicBezTo>
                    <a:pt x="88575" y="445837"/>
                    <a:pt x="87844" y="438522"/>
                    <a:pt x="82724" y="432670"/>
                  </a:cubicBezTo>
                  <a:cubicBezTo>
                    <a:pt x="76142" y="424624"/>
                    <a:pt x="72485" y="424624"/>
                    <a:pt x="61514" y="434865"/>
                  </a:cubicBezTo>
                  <a:cubicBezTo>
                    <a:pt x="54201" y="441448"/>
                    <a:pt x="49081" y="448763"/>
                    <a:pt x="50544" y="451689"/>
                  </a:cubicBezTo>
                  <a:cubicBezTo>
                    <a:pt x="52007" y="453883"/>
                    <a:pt x="44693" y="462661"/>
                    <a:pt x="33722" y="470707"/>
                  </a:cubicBezTo>
                  <a:cubicBezTo>
                    <a:pt x="16169" y="483874"/>
                    <a:pt x="16169" y="482411"/>
                    <a:pt x="38842" y="454615"/>
                  </a:cubicBezTo>
                  <a:cubicBezTo>
                    <a:pt x="51275" y="438522"/>
                    <a:pt x="62246" y="422430"/>
                    <a:pt x="62246" y="419504"/>
                  </a:cubicBezTo>
                  <a:cubicBezTo>
                    <a:pt x="62246" y="416578"/>
                    <a:pt x="68097" y="409263"/>
                    <a:pt x="75411" y="404142"/>
                  </a:cubicBezTo>
                  <a:cubicBezTo>
                    <a:pt x="84918" y="396828"/>
                    <a:pt x="85650" y="393170"/>
                    <a:pt x="79067" y="385855"/>
                  </a:cubicBezTo>
                  <a:cubicBezTo>
                    <a:pt x="71754" y="378541"/>
                    <a:pt x="68097" y="379272"/>
                    <a:pt x="59320" y="386587"/>
                  </a:cubicBezTo>
                  <a:cubicBezTo>
                    <a:pt x="52738" y="391707"/>
                    <a:pt x="49812" y="399022"/>
                    <a:pt x="52738" y="404142"/>
                  </a:cubicBezTo>
                  <a:cubicBezTo>
                    <a:pt x="54932" y="408531"/>
                    <a:pt x="54201" y="409994"/>
                    <a:pt x="51275" y="406337"/>
                  </a:cubicBezTo>
                  <a:cubicBezTo>
                    <a:pt x="47618" y="403411"/>
                    <a:pt x="38111" y="407068"/>
                    <a:pt x="30065" y="413652"/>
                  </a:cubicBezTo>
                  <a:cubicBezTo>
                    <a:pt x="21289" y="420967"/>
                    <a:pt x="19095" y="421698"/>
                    <a:pt x="24214" y="415846"/>
                  </a:cubicBezTo>
                  <a:cubicBezTo>
                    <a:pt x="28603" y="409994"/>
                    <a:pt x="32991" y="403411"/>
                    <a:pt x="32991" y="400485"/>
                  </a:cubicBezTo>
                  <a:cubicBezTo>
                    <a:pt x="32991" y="390244"/>
                    <a:pt x="8856" y="386587"/>
                    <a:pt x="-2846" y="395365"/>
                  </a:cubicBezTo>
                  <a:cubicBezTo>
                    <a:pt x="-9429" y="400485"/>
                    <a:pt x="-5041" y="393902"/>
                    <a:pt x="6661" y="380735"/>
                  </a:cubicBezTo>
                  <a:cubicBezTo>
                    <a:pt x="19095" y="367568"/>
                    <a:pt x="25677" y="357327"/>
                    <a:pt x="21289" y="356596"/>
                  </a:cubicBezTo>
                  <a:cubicBezTo>
                    <a:pt x="17632" y="356596"/>
                    <a:pt x="22752" y="352939"/>
                    <a:pt x="32991" y="349281"/>
                  </a:cubicBezTo>
                  <a:cubicBezTo>
                    <a:pt x="47618" y="343429"/>
                    <a:pt x="49081" y="340503"/>
                    <a:pt x="40305" y="334652"/>
                  </a:cubicBezTo>
                  <a:cubicBezTo>
                    <a:pt x="30797" y="328068"/>
                    <a:pt x="30797" y="327337"/>
                    <a:pt x="40305" y="330263"/>
                  </a:cubicBezTo>
                  <a:cubicBezTo>
                    <a:pt x="46887" y="332457"/>
                    <a:pt x="62977" y="324411"/>
                    <a:pt x="76873" y="312707"/>
                  </a:cubicBezTo>
                  <a:lnTo>
                    <a:pt x="102471" y="291494"/>
                  </a:lnTo>
                  <a:lnTo>
                    <a:pt x="71754" y="292957"/>
                  </a:lnTo>
                  <a:cubicBezTo>
                    <a:pt x="54932" y="293688"/>
                    <a:pt x="38111" y="292225"/>
                    <a:pt x="35916" y="289300"/>
                  </a:cubicBezTo>
                  <a:cubicBezTo>
                    <a:pt x="32991" y="286374"/>
                    <a:pt x="38842" y="284179"/>
                    <a:pt x="48350" y="284179"/>
                  </a:cubicBezTo>
                  <a:cubicBezTo>
                    <a:pt x="58589" y="284179"/>
                    <a:pt x="71022" y="279790"/>
                    <a:pt x="76142" y="275401"/>
                  </a:cubicBezTo>
                  <a:cubicBezTo>
                    <a:pt x="84187" y="268086"/>
                    <a:pt x="85650" y="268086"/>
                    <a:pt x="81262" y="275401"/>
                  </a:cubicBezTo>
                  <a:cubicBezTo>
                    <a:pt x="73948" y="287837"/>
                    <a:pt x="116367" y="287105"/>
                    <a:pt x="141234" y="273938"/>
                  </a:cubicBezTo>
                  <a:cubicBezTo>
                    <a:pt x="179266" y="254920"/>
                    <a:pt x="216566" y="240290"/>
                    <a:pt x="212909" y="246873"/>
                  </a:cubicBezTo>
                  <a:cubicBezTo>
                    <a:pt x="210715" y="250531"/>
                    <a:pt x="190236" y="260772"/>
                    <a:pt x="167564" y="269549"/>
                  </a:cubicBezTo>
                  <a:cubicBezTo>
                    <a:pt x="135383" y="282716"/>
                    <a:pt x="129532" y="287837"/>
                    <a:pt x="138309" y="292957"/>
                  </a:cubicBezTo>
                  <a:cubicBezTo>
                    <a:pt x="147085" y="297346"/>
                    <a:pt x="157324" y="294420"/>
                    <a:pt x="173415" y="283448"/>
                  </a:cubicBezTo>
                  <a:cubicBezTo>
                    <a:pt x="185848" y="273938"/>
                    <a:pt x="203401" y="267355"/>
                    <a:pt x="212177" y="268086"/>
                  </a:cubicBezTo>
                  <a:cubicBezTo>
                    <a:pt x="222417" y="268818"/>
                    <a:pt x="239238" y="257114"/>
                    <a:pt x="259717" y="236633"/>
                  </a:cubicBezTo>
                  <a:cubicBezTo>
                    <a:pt x="300674" y="194938"/>
                    <a:pt x="288972" y="193475"/>
                    <a:pt x="245821" y="235170"/>
                  </a:cubicBezTo>
                  <a:cubicBezTo>
                    <a:pt x="228268" y="251994"/>
                    <a:pt x="216566" y="260772"/>
                    <a:pt x="220223" y="254920"/>
                  </a:cubicBezTo>
                  <a:cubicBezTo>
                    <a:pt x="229730" y="238096"/>
                    <a:pt x="231193" y="218346"/>
                    <a:pt x="223148" y="218346"/>
                  </a:cubicBezTo>
                  <a:cubicBezTo>
                    <a:pt x="218760" y="218346"/>
                    <a:pt x="215834" y="221272"/>
                    <a:pt x="215834" y="224929"/>
                  </a:cubicBezTo>
                  <a:cubicBezTo>
                    <a:pt x="215834" y="234438"/>
                    <a:pt x="165370" y="238827"/>
                    <a:pt x="135383" y="232244"/>
                  </a:cubicBezTo>
                  <a:cubicBezTo>
                    <a:pt x="120756" y="228586"/>
                    <a:pt x="106860" y="229318"/>
                    <a:pt x="103203" y="232975"/>
                  </a:cubicBezTo>
                  <a:cubicBezTo>
                    <a:pt x="98815" y="237364"/>
                    <a:pt x="90769" y="240290"/>
                    <a:pt x="84918" y="240290"/>
                  </a:cubicBezTo>
                  <a:cubicBezTo>
                    <a:pt x="76142" y="239559"/>
                    <a:pt x="76873" y="237364"/>
                    <a:pt x="87844" y="231512"/>
                  </a:cubicBezTo>
                  <a:cubicBezTo>
                    <a:pt x="95889" y="226392"/>
                    <a:pt x="122218" y="223466"/>
                    <a:pt x="147817" y="224929"/>
                  </a:cubicBezTo>
                  <a:cubicBezTo>
                    <a:pt x="178534" y="225660"/>
                    <a:pt x="200475" y="222735"/>
                    <a:pt x="215834" y="214688"/>
                  </a:cubicBezTo>
                  <a:cubicBezTo>
                    <a:pt x="228999" y="208105"/>
                    <a:pt x="237044" y="205910"/>
                    <a:pt x="234850" y="209568"/>
                  </a:cubicBezTo>
                  <a:cubicBezTo>
                    <a:pt x="232656" y="213957"/>
                    <a:pt x="235581" y="218346"/>
                    <a:pt x="240701" y="220540"/>
                  </a:cubicBezTo>
                  <a:cubicBezTo>
                    <a:pt x="248015" y="223466"/>
                    <a:pt x="250940" y="220540"/>
                    <a:pt x="248746" y="211031"/>
                  </a:cubicBezTo>
                  <a:cubicBezTo>
                    <a:pt x="247283" y="202984"/>
                    <a:pt x="249478" y="194207"/>
                    <a:pt x="253866" y="192012"/>
                  </a:cubicBezTo>
                  <a:cubicBezTo>
                    <a:pt x="258985" y="188355"/>
                    <a:pt x="259717" y="190549"/>
                    <a:pt x="256060" y="197133"/>
                  </a:cubicBezTo>
                  <a:cubicBezTo>
                    <a:pt x="252403" y="202984"/>
                    <a:pt x="256791" y="200790"/>
                    <a:pt x="265568" y="193475"/>
                  </a:cubicBezTo>
                  <a:cubicBezTo>
                    <a:pt x="274344" y="185429"/>
                    <a:pt x="281658" y="178845"/>
                    <a:pt x="281658" y="177383"/>
                  </a:cubicBezTo>
                  <a:cubicBezTo>
                    <a:pt x="281658" y="174457"/>
                    <a:pt x="242895" y="181771"/>
                    <a:pt x="235581" y="186892"/>
                  </a:cubicBezTo>
                  <a:cubicBezTo>
                    <a:pt x="231193" y="189086"/>
                    <a:pt x="230462" y="187623"/>
                    <a:pt x="233387" y="183234"/>
                  </a:cubicBezTo>
                  <a:cubicBezTo>
                    <a:pt x="235581" y="179577"/>
                    <a:pt x="234119" y="174457"/>
                    <a:pt x="228999" y="172994"/>
                  </a:cubicBezTo>
                  <a:cubicBezTo>
                    <a:pt x="223879" y="170799"/>
                    <a:pt x="225342" y="167873"/>
                    <a:pt x="233387" y="164947"/>
                  </a:cubicBezTo>
                  <a:cubicBezTo>
                    <a:pt x="241432" y="162021"/>
                    <a:pt x="244358" y="162753"/>
                    <a:pt x="240701" y="167873"/>
                  </a:cubicBezTo>
                  <a:cubicBezTo>
                    <a:pt x="237776" y="172994"/>
                    <a:pt x="239970" y="175188"/>
                    <a:pt x="245821" y="172994"/>
                  </a:cubicBezTo>
                  <a:cubicBezTo>
                    <a:pt x="251672" y="170799"/>
                    <a:pt x="255329" y="165679"/>
                    <a:pt x="254597" y="161290"/>
                  </a:cubicBezTo>
                  <a:cubicBezTo>
                    <a:pt x="253134" y="156901"/>
                    <a:pt x="271419" y="141540"/>
                    <a:pt x="294823" y="127642"/>
                  </a:cubicBezTo>
                  <a:cubicBezTo>
                    <a:pt x="317495" y="113743"/>
                    <a:pt x="355527" y="80827"/>
                    <a:pt x="378931" y="54493"/>
                  </a:cubicBezTo>
                  <a:cubicBezTo>
                    <a:pt x="430858" y="-4025"/>
                    <a:pt x="441829" y="-10609"/>
                    <a:pt x="460845" y="4021"/>
                  </a:cubicBezTo>
                  <a:cubicBezTo>
                    <a:pt x="474741" y="14993"/>
                    <a:pt x="474741" y="14993"/>
                    <a:pt x="457188" y="9873"/>
                  </a:cubicBezTo>
                  <a:cubicBezTo>
                    <a:pt x="446948" y="6947"/>
                    <a:pt x="441097" y="6947"/>
                    <a:pt x="444023" y="9873"/>
                  </a:cubicBezTo>
                  <a:cubicBezTo>
                    <a:pt x="446948" y="12799"/>
                    <a:pt x="433784" y="25965"/>
                    <a:pt x="415499" y="38401"/>
                  </a:cubicBezTo>
                  <a:cubicBezTo>
                    <a:pt x="370154" y="69854"/>
                    <a:pt x="367229" y="87410"/>
                    <a:pt x="408186" y="83753"/>
                  </a:cubicBezTo>
                  <a:cubicBezTo>
                    <a:pt x="425007" y="82290"/>
                    <a:pt x="432321" y="82290"/>
                    <a:pt x="424276" y="84484"/>
                  </a:cubicBezTo>
                  <a:cubicBezTo>
                    <a:pt x="391364" y="91067"/>
                    <a:pt x="386976" y="93993"/>
                    <a:pt x="398678" y="101308"/>
                  </a:cubicBezTo>
                  <a:cubicBezTo>
                    <a:pt x="407454" y="107160"/>
                    <a:pt x="405992" y="108623"/>
                    <a:pt x="393558" y="108623"/>
                  </a:cubicBezTo>
                  <a:cubicBezTo>
                    <a:pt x="384050" y="108623"/>
                    <a:pt x="373080" y="115206"/>
                    <a:pt x="367960" y="123253"/>
                  </a:cubicBezTo>
                  <a:cubicBezTo>
                    <a:pt x="362840" y="131299"/>
                    <a:pt x="354795" y="137882"/>
                    <a:pt x="349676" y="137882"/>
                  </a:cubicBezTo>
                  <a:cubicBezTo>
                    <a:pt x="344556" y="137882"/>
                    <a:pt x="350407" y="128373"/>
                    <a:pt x="362109" y="116669"/>
                  </a:cubicBezTo>
                  <a:cubicBezTo>
                    <a:pt x="377468" y="102771"/>
                    <a:pt x="381125" y="94725"/>
                    <a:pt x="375274" y="91799"/>
                  </a:cubicBezTo>
                  <a:cubicBezTo>
                    <a:pt x="370154" y="90336"/>
                    <a:pt x="361378" y="93262"/>
                    <a:pt x="356258" y="98382"/>
                  </a:cubicBezTo>
                  <a:cubicBezTo>
                    <a:pt x="351138" y="104234"/>
                    <a:pt x="349676" y="108623"/>
                    <a:pt x="352601" y="108623"/>
                  </a:cubicBezTo>
                  <a:cubicBezTo>
                    <a:pt x="355527" y="108623"/>
                    <a:pt x="352601" y="112280"/>
                    <a:pt x="346019" y="116669"/>
                  </a:cubicBezTo>
                  <a:cubicBezTo>
                    <a:pt x="338705" y="120327"/>
                    <a:pt x="332854" y="126910"/>
                    <a:pt x="332854" y="129836"/>
                  </a:cubicBezTo>
                  <a:cubicBezTo>
                    <a:pt x="332854" y="133494"/>
                    <a:pt x="321152" y="148123"/>
                    <a:pt x="307256" y="163484"/>
                  </a:cubicBezTo>
                  <a:cubicBezTo>
                    <a:pt x="272150" y="202253"/>
                    <a:pt x="283121" y="211031"/>
                    <a:pt x="319689" y="172994"/>
                  </a:cubicBezTo>
                  <a:cubicBezTo>
                    <a:pt x="336511" y="155438"/>
                    <a:pt x="343825" y="148855"/>
                    <a:pt x="336511" y="158364"/>
                  </a:cubicBezTo>
                  <a:cubicBezTo>
                    <a:pt x="329197" y="167142"/>
                    <a:pt x="325540" y="174457"/>
                    <a:pt x="327735" y="174457"/>
                  </a:cubicBezTo>
                  <a:cubicBezTo>
                    <a:pt x="329929" y="174457"/>
                    <a:pt x="312376" y="192744"/>
                    <a:pt x="288240" y="215420"/>
                  </a:cubicBezTo>
                  <a:cubicBezTo>
                    <a:pt x="264836" y="238096"/>
                    <a:pt x="247283" y="259309"/>
                    <a:pt x="248746" y="262235"/>
                  </a:cubicBezTo>
                  <a:cubicBezTo>
                    <a:pt x="253134" y="268818"/>
                    <a:pt x="224611" y="279059"/>
                    <a:pt x="204864" y="277596"/>
                  </a:cubicBezTo>
                  <a:cubicBezTo>
                    <a:pt x="196819" y="276864"/>
                    <a:pt x="183654" y="281985"/>
                    <a:pt x="175609" y="290031"/>
                  </a:cubicBezTo>
                  <a:cubicBezTo>
                    <a:pt x="159519" y="304661"/>
                    <a:pt x="132458" y="317096"/>
                    <a:pt x="138309" y="306855"/>
                  </a:cubicBezTo>
                  <a:cubicBezTo>
                    <a:pt x="146354" y="293688"/>
                    <a:pt x="111979" y="292957"/>
                    <a:pt x="99546" y="305392"/>
                  </a:cubicBezTo>
                  <a:cubicBezTo>
                    <a:pt x="92232" y="312707"/>
                    <a:pt x="80530" y="320753"/>
                    <a:pt x="72485" y="323679"/>
                  </a:cubicBezTo>
                  <a:cubicBezTo>
                    <a:pt x="58589" y="328800"/>
                    <a:pt x="58589" y="329531"/>
                    <a:pt x="73216" y="339772"/>
                  </a:cubicBezTo>
                  <a:cubicBezTo>
                    <a:pt x="85650" y="349281"/>
                    <a:pt x="88575" y="348550"/>
                    <a:pt x="104666" y="331726"/>
                  </a:cubicBezTo>
                  <a:cubicBezTo>
                    <a:pt x="121487" y="313438"/>
                    <a:pt x="133189" y="306855"/>
                    <a:pt x="124413" y="320753"/>
                  </a:cubicBezTo>
                  <a:cubicBezTo>
                    <a:pt x="122218" y="325142"/>
                    <a:pt x="123681" y="328800"/>
                    <a:pt x="127338" y="328800"/>
                  </a:cubicBezTo>
                  <a:cubicBezTo>
                    <a:pt x="146354" y="330994"/>
                    <a:pt x="149279" y="331726"/>
                    <a:pt x="154399" y="337577"/>
                  </a:cubicBezTo>
                  <a:cubicBezTo>
                    <a:pt x="157324" y="340503"/>
                    <a:pt x="154399" y="342698"/>
                    <a:pt x="148548" y="342698"/>
                  </a:cubicBezTo>
                  <a:cubicBezTo>
                    <a:pt x="141966" y="342698"/>
                    <a:pt x="133189" y="347087"/>
                    <a:pt x="128801" y="352939"/>
                  </a:cubicBezTo>
                  <a:cubicBezTo>
                    <a:pt x="121487" y="361716"/>
                    <a:pt x="122950" y="365374"/>
                    <a:pt x="133920" y="371226"/>
                  </a:cubicBezTo>
                  <a:cubicBezTo>
                    <a:pt x="144891" y="377078"/>
                    <a:pt x="150742" y="375615"/>
                    <a:pt x="160250" y="365374"/>
                  </a:cubicBezTo>
                  <a:cubicBezTo>
                    <a:pt x="166832" y="358059"/>
                    <a:pt x="169758" y="350013"/>
                    <a:pt x="166832" y="346355"/>
                  </a:cubicBezTo>
                  <a:cubicBezTo>
                    <a:pt x="163175" y="343429"/>
                    <a:pt x="165370" y="342698"/>
                    <a:pt x="170489" y="345624"/>
                  </a:cubicBezTo>
                  <a:cubicBezTo>
                    <a:pt x="176340" y="349281"/>
                    <a:pt x="186579" y="345624"/>
                    <a:pt x="196087" y="337577"/>
                  </a:cubicBezTo>
                  <a:cubicBezTo>
                    <a:pt x="206326" y="328800"/>
                    <a:pt x="209252" y="328068"/>
                    <a:pt x="202670" y="336114"/>
                  </a:cubicBezTo>
                  <a:cubicBezTo>
                    <a:pt x="198281" y="342698"/>
                    <a:pt x="196087" y="350013"/>
                    <a:pt x="199013" y="352207"/>
                  </a:cubicBezTo>
                  <a:cubicBezTo>
                    <a:pt x="201207" y="355133"/>
                    <a:pt x="196819" y="357327"/>
                    <a:pt x="188774" y="357327"/>
                  </a:cubicBezTo>
                  <a:cubicBezTo>
                    <a:pt x="180728" y="357327"/>
                    <a:pt x="169758" y="362448"/>
                    <a:pt x="163907" y="369031"/>
                  </a:cubicBezTo>
                  <a:cubicBezTo>
                    <a:pt x="156593" y="378541"/>
                    <a:pt x="156593" y="381466"/>
                    <a:pt x="165370" y="387318"/>
                  </a:cubicBezTo>
                  <a:cubicBezTo>
                    <a:pt x="173415" y="393170"/>
                    <a:pt x="171952" y="393902"/>
                    <a:pt x="160250" y="390244"/>
                  </a:cubicBezTo>
                  <a:cubicBezTo>
                    <a:pt x="150742" y="388050"/>
                    <a:pt x="141234" y="390976"/>
                    <a:pt x="135383" y="397559"/>
                  </a:cubicBezTo>
                  <a:cubicBezTo>
                    <a:pt x="127338" y="407068"/>
                    <a:pt x="128069" y="410726"/>
                    <a:pt x="139771" y="419504"/>
                  </a:cubicBezTo>
                  <a:cubicBezTo>
                    <a:pt x="155862" y="431939"/>
                    <a:pt x="166101" y="433402"/>
                    <a:pt x="176340" y="423892"/>
                  </a:cubicBezTo>
                  <a:cubicBezTo>
                    <a:pt x="179997" y="420235"/>
                    <a:pt x="202670" y="406337"/>
                    <a:pt x="226805" y="393902"/>
                  </a:cubicBezTo>
                  <a:cubicBezTo>
                    <a:pt x="250940" y="381466"/>
                    <a:pt x="264105" y="376346"/>
                    <a:pt x="256791" y="382198"/>
                  </a:cubicBezTo>
                  <a:cubicBezTo>
                    <a:pt x="248746" y="388781"/>
                    <a:pt x="238507" y="394633"/>
                    <a:pt x="234850" y="394633"/>
                  </a:cubicBezTo>
                  <a:cubicBezTo>
                    <a:pt x="230462" y="395365"/>
                    <a:pt x="238507" y="398291"/>
                    <a:pt x="252403" y="401217"/>
                  </a:cubicBezTo>
                  <a:cubicBezTo>
                    <a:pt x="277270" y="406337"/>
                    <a:pt x="277270" y="406337"/>
                    <a:pt x="242895" y="407800"/>
                  </a:cubicBezTo>
                  <a:cubicBezTo>
                    <a:pt x="207789" y="408531"/>
                    <a:pt x="169026" y="426818"/>
                    <a:pt x="176340" y="438522"/>
                  </a:cubicBezTo>
                  <a:cubicBezTo>
                    <a:pt x="182923" y="449494"/>
                    <a:pt x="171952" y="445837"/>
                    <a:pt x="145622" y="429744"/>
                  </a:cubicBezTo>
                  <a:cubicBezTo>
                    <a:pt x="131726" y="421698"/>
                    <a:pt x="117099" y="417309"/>
                    <a:pt x="112711" y="420235"/>
                  </a:cubicBezTo>
                  <a:cubicBezTo>
                    <a:pt x="107591" y="423161"/>
                    <a:pt x="106128" y="422430"/>
                    <a:pt x="108322" y="418041"/>
                  </a:cubicBezTo>
                  <a:cubicBezTo>
                    <a:pt x="111248" y="413652"/>
                    <a:pt x="109054" y="406337"/>
                    <a:pt x="103203" y="401948"/>
                  </a:cubicBezTo>
                  <a:cubicBezTo>
                    <a:pt x="95889" y="396096"/>
                    <a:pt x="91501" y="396096"/>
                    <a:pt x="84187" y="404142"/>
                  </a:cubicBezTo>
                  <a:cubicBezTo>
                    <a:pt x="75411" y="415115"/>
                    <a:pt x="79799" y="430476"/>
                    <a:pt x="92232" y="430476"/>
                  </a:cubicBezTo>
                  <a:cubicBezTo>
                    <a:pt x="98815" y="430476"/>
                    <a:pt x="142697" y="473633"/>
                    <a:pt x="142697" y="480217"/>
                  </a:cubicBezTo>
                  <a:cubicBezTo>
                    <a:pt x="142697" y="482411"/>
                    <a:pt x="140503" y="481680"/>
                    <a:pt x="137577" y="479485"/>
                  </a:cubicBezTo>
                  <a:cubicBezTo>
                    <a:pt x="135383" y="476559"/>
                    <a:pt x="126607" y="479485"/>
                    <a:pt x="119293" y="486800"/>
                  </a:cubicBezTo>
                  <a:cubicBezTo>
                    <a:pt x="106128" y="498504"/>
                    <a:pt x="106128" y="499235"/>
                    <a:pt x="125144" y="518985"/>
                  </a:cubicBezTo>
                  <a:cubicBezTo>
                    <a:pt x="143428" y="538004"/>
                    <a:pt x="145622" y="538735"/>
                    <a:pt x="162444" y="527763"/>
                  </a:cubicBezTo>
                  <a:cubicBezTo>
                    <a:pt x="171952" y="521180"/>
                    <a:pt x="178534" y="511671"/>
                    <a:pt x="176340" y="506550"/>
                  </a:cubicBezTo>
                  <a:cubicBezTo>
                    <a:pt x="174146" y="500698"/>
                    <a:pt x="176340" y="498504"/>
                    <a:pt x="183654" y="501430"/>
                  </a:cubicBezTo>
                  <a:cubicBezTo>
                    <a:pt x="199013" y="507282"/>
                    <a:pt x="196087" y="513865"/>
                    <a:pt x="171952" y="528495"/>
                  </a:cubicBezTo>
                  <a:cubicBezTo>
                    <a:pt x="159519" y="535078"/>
                    <a:pt x="151473" y="543856"/>
                    <a:pt x="152936" y="546782"/>
                  </a:cubicBezTo>
                  <a:cubicBezTo>
                    <a:pt x="155130" y="549708"/>
                    <a:pt x="152205" y="552634"/>
                    <a:pt x="146354" y="552634"/>
                  </a:cubicBezTo>
                  <a:cubicBezTo>
                    <a:pt x="140503" y="552634"/>
                    <a:pt x="136846" y="550439"/>
                    <a:pt x="139040" y="548245"/>
                  </a:cubicBezTo>
                  <a:close/>
                  <a:moveTo>
                    <a:pt x="135383" y="390244"/>
                  </a:moveTo>
                  <a:cubicBezTo>
                    <a:pt x="142697" y="381466"/>
                    <a:pt x="140503" y="379272"/>
                    <a:pt x="125144" y="374883"/>
                  </a:cubicBezTo>
                  <a:cubicBezTo>
                    <a:pt x="101740" y="369031"/>
                    <a:pt x="101009" y="363911"/>
                    <a:pt x="121487" y="350744"/>
                  </a:cubicBezTo>
                  <a:cubicBezTo>
                    <a:pt x="134652" y="343429"/>
                    <a:pt x="135383" y="339772"/>
                    <a:pt x="127338" y="334652"/>
                  </a:cubicBezTo>
                  <a:cubicBezTo>
                    <a:pt x="120756" y="330994"/>
                    <a:pt x="110517" y="335383"/>
                    <a:pt x="96620" y="350013"/>
                  </a:cubicBezTo>
                  <a:cubicBezTo>
                    <a:pt x="76142" y="371226"/>
                    <a:pt x="75411" y="391707"/>
                    <a:pt x="95889" y="383661"/>
                  </a:cubicBezTo>
                  <a:cubicBezTo>
                    <a:pt x="101740" y="381466"/>
                    <a:pt x="105397" y="382198"/>
                    <a:pt x="105397" y="385124"/>
                  </a:cubicBezTo>
                  <a:cubicBezTo>
                    <a:pt x="102471" y="404142"/>
                    <a:pt x="120756" y="407800"/>
                    <a:pt x="135383" y="390244"/>
                  </a:cubicBezTo>
                  <a:close/>
                  <a:moveTo>
                    <a:pt x="54932" y="382929"/>
                  </a:moveTo>
                  <a:cubicBezTo>
                    <a:pt x="60052" y="377078"/>
                    <a:pt x="61514" y="371957"/>
                    <a:pt x="57858" y="371226"/>
                  </a:cubicBezTo>
                  <a:cubicBezTo>
                    <a:pt x="54201" y="371226"/>
                    <a:pt x="59320" y="367568"/>
                    <a:pt x="69560" y="363911"/>
                  </a:cubicBezTo>
                  <a:cubicBezTo>
                    <a:pt x="86381" y="357327"/>
                    <a:pt x="87113" y="355865"/>
                    <a:pt x="74679" y="349281"/>
                  </a:cubicBezTo>
                  <a:cubicBezTo>
                    <a:pt x="58589" y="339772"/>
                    <a:pt x="37379" y="346355"/>
                    <a:pt x="44693" y="358059"/>
                  </a:cubicBezTo>
                  <a:cubicBezTo>
                    <a:pt x="47618" y="363179"/>
                    <a:pt x="46887" y="364642"/>
                    <a:pt x="42499" y="362448"/>
                  </a:cubicBezTo>
                  <a:cubicBezTo>
                    <a:pt x="38111" y="359522"/>
                    <a:pt x="30065" y="362448"/>
                    <a:pt x="24946" y="369031"/>
                  </a:cubicBezTo>
                  <a:cubicBezTo>
                    <a:pt x="17632" y="378541"/>
                    <a:pt x="17632" y="381466"/>
                    <a:pt x="26409" y="387318"/>
                  </a:cubicBezTo>
                  <a:cubicBezTo>
                    <a:pt x="40305" y="396096"/>
                    <a:pt x="44693" y="395365"/>
                    <a:pt x="54932" y="382929"/>
                  </a:cubicBezTo>
                  <a:close/>
                  <a:moveTo>
                    <a:pt x="304331" y="140077"/>
                  </a:moveTo>
                  <a:cubicBezTo>
                    <a:pt x="311644" y="131299"/>
                    <a:pt x="307987" y="132031"/>
                    <a:pt x="293360" y="143734"/>
                  </a:cubicBezTo>
                  <a:cubicBezTo>
                    <a:pt x="282389" y="152512"/>
                    <a:pt x="269225" y="157632"/>
                    <a:pt x="264836" y="154707"/>
                  </a:cubicBezTo>
                  <a:cubicBezTo>
                    <a:pt x="260448" y="152512"/>
                    <a:pt x="259717" y="153975"/>
                    <a:pt x="262642" y="158364"/>
                  </a:cubicBezTo>
                  <a:cubicBezTo>
                    <a:pt x="269225" y="168605"/>
                    <a:pt x="288240" y="159827"/>
                    <a:pt x="304331" y="1400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6" name="Google Shape;2476;p60"/>
            <p:cNvSpPr/>
            <p:nvPr/>
          </p:nvSpPr>
          <p:spPr>
            <a:xfrm rot="10800000" flipH="1">
              <a:off x="6419910" y="3908576"/>
              <a:ext cx="111083" cy="246233"/>
            </a:xfrm>
            <a:custGeom>
              <a:avLst/>
              <a:gdLst/>
              <a:ahLst/>
              <a:cxnLst/>
              <a:rect l="l" t="t" r="r" b="b"/>
              <a:pathLst>
                <a:path w="111083" h="246233" extrusionOk="0">
                  <a:moveTo>
                    <a:pt x="70377" y="235800"/>
                  </a:moveTo>
                  <a:cubicBezTo>
                    <a:pt x="67451" y="231411"/>
                    <a:pt x="61600" y="229948"/>
                    <a:pt x="56481" y="231411"/>
                  </a:cubicBezTo>
                  <a:cubicBezTo>
                    <a:pt x="44047" y="236531"/>
                    <a:pt x="30151" y="218244"/>
                    <a:pt x="38196" y="206540"/>
                  </a:cubicBezTo>
                  <a:cubicBezTo>
                    <a:pt x="42585" y="199226"/>
                    <a:pt x="44779" y="199226"/>
                    <a:pt x="44779" y="205077"/>
                  </a:cubicBezTo>
                  <a:cubicBezTo>
                    <a:pt x="44779" y="210198"/>
                    <a:pt x="55018" y="219707"/>
                    <a:pt x="67451" y="226291"/>
                  </a:cubicBezTo>
                  <a:cubicBezTo>
                    <a:pt x="89393" y="237263"/>
                    <a:pt x="90124" y="237263"/>
                    <a:pt x="85736" y="225559"/>
                  </a:cubicBezTo>
                  <a:cubicBezTo>
                    <a:pt x="83542" y="218976"/>
                    <a:pt x="81348" y="211661"/>
                    <a:pt x="81348" y="210198"/>
                  </a:cubicBezTo>
                  <a:cubicBezTo>
                    <a:pt x="81348" y="208003"/>
                    <a:pt x="77691" y="208735"/>
                    <a:pt x="72571" y="211661"/>
                  </a:cubicBezTo>
                  <a:cubicBezTo>
                    <a:pt x="68183" y="214587"/>
                    <a:pt x="66720" y="213855"/>
                    <a:pt x="69646" y="208735"/>
                  </a:cubicBezTo>
                  <a:cubicBezTo>
                    <a:pt x="71840" y="204346"/>
                    <a:pt x="63063" y="191911"/>
                    <a:pt x="48436" y="180207"/>
                  </a:cubicBezTo>
                  <a:cubicBezTo>
                    <a:pt x="34540" y="169235"/>
                    <a:pt x="22838" y="156800"/>
                    <a:pt x="22838" y="153874"/>
                  </a:cubicBezTo>
                  <a:cubicBezTo>
                    <a:pt x="22838" y="150216"/>
                    <a:pt x="27957" y="153142"/>
                    <a:pt x="34540" y="159725"/>
                  </a:cubicBezTo>
                  <a:cubicBezTo>
                    <a:pt x="41122" y="166309"/>
                    <a:pt x="48436" y="169966"/>
                    <a:pt x="50630" y="167772"/>
                  </a:cubicBezTo>
                  <a:cubicBezTo>
                    <a:pt x="56481" y="161188"/>
                    <a:pt x="29420" y="134124"/>
                    <a:pt x="22106" y="138512"/>
                  </a:cubicBezTo>
                  <a:cubicBezTo>
                    <a:pt x="18449" y="140707"/>
                    <a:pt x="15524" y="137781"/>
                    <a:pt x="15524" y="131929"/>
                  </a:cubicBezTo>
                  <a:cubicBezTo>
                    <a:pt x="15524" y="126077"/>
                    <a:pt x="8942" y="113642"/>
                    <a:pt x="1628" y="103401"/>
                  </a:cubicBezTo>
                  <a:cubicBezTo>
                    <a:pt x="-10074" y="89503"/>
                    <a:pt x="-10806" y="85114"/>
                    <a:pt x="-2029" y="85114"/>
                  </a:cubicBezTo>
                  <a:cubicBezTo>
                    <a:pt x="3822" y="85114"/>
                    <a:pt x="8210" y="88772"/>
                    <a:pt x="8210" y="93160"/>
                  </a:cubicBezTo>
                  <a:cubicBezTo>
                    <a:pt x="8210" y="97549"/>
                    <a:pt x="15524" y="109253"/>
                    <a:pt x="23569" y="119494"/>
                  </a:cubicBezTo>
                  <a:cubicBezTo>
                    <a:pt x="36002" y="134124"/>
                    <a:pt x="37465" y="134855"/>
                    <a:pt x="33808" y="123151"/>
                  </a:cubicBezTo>
                  <a:cubicBezTo>
                    <a:pt x="30883" y="115105"/>
                    <a:pt x="28689" y="102670"/>
                    <a:pt x="28689" y="95355"/>
                  </a:cubicBezTo>
                  <a:cubicBezTo>
                    <a:pt x="28689" y="88772"/>
                    <a:pt x="22838" y="63901"/>
                    <a:pt x="14793" y="41225"/>
                  </a:cubicBezTo>
                  <a:cubicBezTo>
                    <a:pt x="7479" y="18549"/>
                    <a:pt x="2359" y="-1201"/>
                    <a:pt x="3822" y="-2664"/>
                  </a:cubicBezTo>
                  <a:cubicBezTo>
                    <a:pt x="8942" y="-7784"/>
                    <a:pt x="44779" y="99012"/>
                    <a:pt x="40391" y="106327"/>
                  </a:cubicBezTo>
                  <a:cubicBezTo>
                    <a:pt x="36734" y="111448"/>
                    <a:pt x="38928" y="112179"/>
                    <a:pt x="44779" y="108522"/>
                  </a:cubicBezTo>
                  <a:cubicBezTo>
                    <a:pt x="51361" y="104133"/>
                    <a:pt x="52093" y="107059"/>
                    <a:pt x="48436" y="119494"/>
                  </a:cubicBezTo>
                  <a:cubicBezTo>
                    <a:pt x="44779" y="131929"/>
                    <a:pt x="45510" y="134855"/>
                    <a:pt x="52824" y="130466"/>
                  </a:cubicBezTo>
                  <a:cubicBezTo>
                    <a:pt x="59406" y="126077"/>
                    <a:pt x="60869" y="128272"/>
                    <a:pt x="57212" y="136318"/>
                  </a:cubicBezTo>
                  <a:cubicBezTo>
                    <a:pt x="55018" y="143633"/>
                    <a:pt x="55749" y="148753"/>
                    <a:pt x="60138" y="148753"/>
                  </a:cubicBezTo>
                  <a:cubicBezTo>
                    <a:pt x="64526" y="148753"/>
                    <a:pt x="65257" y="152411"/>
                    <a:pt x="63063" y="156068"/>
                  </a:cubicBezTo>
                  <a:cubicBezTo>
                    <a:pt x="60869" y="160457"/>
                    <a:pt x="61600" y="163383"/>
                    <a:pt x="65257" y="163383"/>
                  </a:cubicBezTo>
                  <a:cubicBezTo>
                    <a:pt x="69646" y="163383"/>
                    <a:pt x="74765" y="172161"/>
                    <a:pt x="77691" y="183133"/>
                  </a:cubicBezTo>
                  <a:cubicBezTo>
                    <a:pt x="81348" y="199226"/>
                    <a:pt x="83542" y="200689"/>
                    <a:pt x="89393" y="191911"/>
                  </a:cubicBezTo>
                  <a:cubicBezTo>
                    <a:pt x="95244" y="184596"/>
                    <a:pt x="95975" y="186059"/>
                    <a:pt x="92318" y="199226"/>
                  </a:cubicBezTo>
                  <a:cubicBezTo>
                    <a:pt x="88661" y="210929"/>
                    <a:pt x="89393" y="214587"/>
                    <a:pt x="95244" y="211661"/>
                  </a:cubicBezTo>
                  <a:cubicBezTo>
                    <a:pt x="106214" y="204346"/>
                    <a:pt x="105483" y="224096"/>
                    <a:pt x="94512" y="235068"/>
                  </a:cubicBezTo>
                  <a:cubicBezTo>
                    <a:pt x="83542" y="246041"/>
                    <a:pt x="76228" y="246041"/>
                    <a:pt x="70377" y="2358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7" name="Google Shape;2477;p60"/>
            <p:cNvSpPr/>
            <p:nvPr/>
          </p:nvSpPr>
          <p:spPr>
            <a:xfrm rot="10800000" flipH="1">
              <a:off x="8482553" y="3909584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6879" y="-1925"/>
                  </a:moveTo>
                  <a:cubicBezTo>
                    <a:pt x="-297" y="-3388"/>
                    <a:pt x="9942" y="-3388"/>
                    <a:pt x="15062" y="-1925"/>
                  </a:cubicBezTo>
                  <a:cubicBezTo>
                    <a:pt x="19450" y="269"/>
                    <a:pt x="14330" y="1732"/>
                    <a:pt x="1897" y="1732"/>
                  </a:cubicBezTo>
                  <a:cubicBezTo>
                    <a:pt x="-9805" y="1732"/>
                    <a:pt x="-14193" y="269"/>
                    <a:pt x="-6879" y="-19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8" name="Google Shape;2478;p60"/>
            <p:cNvSpPr/>
            <p:nvPr/>
          </p:nvSpPr>
          <p:spPr>
            <a:xfrm rot="10800000" flipH="1">
              <a:off x="8610814" y="3908709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302" y="-1698"/>
                  </a:moveTo>
                  <a:cubicBezTo>
                    <a:pt x="-2182" y="-3892"/>
                    <a:pt x="4400" y="-3161"/>
                    <a:pt x="6595" y="-966"/>
                  </a:cubicBezTo>
                  <a:cubicBezTo>
                    <a:pt x="9520" y="1228"/>
                    <a:pt x="5132" y="3423"/>
                    <a:pt x="-2913" y="2691"/>
                  </a:cubicBezTo>
                  <a:cubicBezTo>
                    <a:pt x="-10958" y="2691"/>
                    <a:pt x="-13153" y="497"/>
                    <a:pt x="-7302" y="-16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9" name="Google Shape;2479;p60"/>
            <p:cNvSpPr/>
            <p:nvPr/>
          </p:nvSpPr>
          <p:spPr>
            <a:xfrm rot="10800000" flipH="1">
              <a:off x="6545794" y="3917895"/>
              <a:ext cx="14627" cy="17026"/>
            </a:xfrm>
            <a:custGeom>
              <a:avLst/>
              <a:gdLst/>
              <a:ahLst/>
              <a:cxnLst/>
              <a:rect l="l" t="t" r="r" b="b"/>
              <a:pathLst>
                <a:path w="14627" h="17026" extrusionOk="0">
                  <a:moveTo>
                    <a:pt x="-8064" y="9902"/>
                  </a:moveTo>
                  <a:cubicBezTo>
                    <a:pt x="-8064" y="6244"/>
                    <a:pt x="-4407" y="392"/>
                    <a:pt x="-750" y="-1802"/>
                  </a:cubicBezTo>
                  <a:cubicBezTo>
                    <a:pt x="3638" y="-3997"/>
                    <a:pt x="6563" y="-3265"/>
                    <a:pt x="6563" y="1124"/>
                  </a:cubicBezTo>
                  <a:cubicBezTo>
                    <a:pt x="6563" y="4781"/>
                    <a:pt x="3638" y="10633"/>
                    <a:pt x="-750" y="12827"/>
                  </a:cubicBezTo>
                  <a:cubicBezTo>
                    <a:pt x="-4407" y="15022"/>
                    <a:pt x="-8064" y="14290"/>
                    <a:pt x="-8064" y="99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0" name="Google Shape;2480;p60"/>
            <p:cNvSpPr/>
            <p:nvPr/>
          </p:nvSpPr>
          <p:spPr>
            <a:xfrm rot="10800000" flipH="1">
              <a:off x="6518664" y="3917593"/>
              <a:ext cx="185217" cy="426549"/>
            </a:xfrm>
            <a:custGeom>
              <a:avLst/>
              <a:gdLst/>
              <a:ahLst/>
              <a:cxnLst/>
              <a:rect l="l" t="t" r="r" b="b"/>
              <a:pathLst>
                <a:path w="185217" h="426549" extrusionOk="0">
                  <a:moveTo>
                    <a:pt x="134551" y="332383"/>
                  </a:moveTo>
                  <a:cubicBezTo>
                    <a:pt x="111879" y="281179"/>
                    <a:pt x="70191" y="185355"/>
                    <a:pt x="40936" y="119521"/>
                  </a:cubicBezTo>
                  <a:cubicBezTo>
                    <a:pt x="12412" y="53688"/>
                    <a:pt x="-9529" y="-1174"/>
                    <a:pt x="-8066" y="-2637"/>
                  </a:cubicBezTo>
                  <a:cubicBezTo>
                    <a:pt x="-4410" y="-7025"/>
                    <a:pt x="110416" y="245336"/>
                    <a:pt x="148447" y="341161"/>
                  </a:cubicBezTo>
                  <a:cubicBezTo>
                    <a:pt x="165269" y="385781"/>
                    <a:pt x="178434" y="422355"/>
                    <a:pt x="176971" y="423818"/>
                  </a:cubicBezTo>
                  <a:cubicBezTo>
                    <a:pt x="176240" y="425281"/>
                    <a:pt x="156493" y="384318"/>
                    <a:pt x="134551" y="3323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1" name="Google Shape;2481;p60"/>
            <p:cNvSpPr/>
            <p:nvPr/>
          </p:nvSpPr>
          <p:spPr>
            <a:xfrm rot="10800000" flipH="1">
              <a:off x="8548785" y="3916899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7372" y="-1914"/>
                  </a:moveTo>
                  <a:cubicBezTo>
                    <a:pt x="-790" y="-3377"/>
                    <a:pt x="10912" y="-3377"/>
                    <a:pt x="18226" y="-1914"/>
                  </a:cubicBezTo>
                  <a:cubicBezTo>
                    <a:pt x="24808" y="280"/>
                    <a:pt x="18957" y="1743"/>
                    <a:pt x="5061" y="1743"/>
                  </a:cubicBezTo>
                  <a:cubicBezTo>
                    <a:pt x="-8835" y="1743"/>
                    <a:pt x="-14686" y="280"/>
                    <a:pt x="-7372" y="-19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2" name="Google Shape;2482;p60"/>
            <p:cNvSpPr/>
            <p:nvPr/>
          </p:nvSpPr>
          <p:spPr>
            <a:xfrm rot="10800000" flipH="1">
              <a:off x="8691413" y="3916257"/>
              <a:ext cx="33841" cy="21123"/>
            </a:xfrm>
            <a:custGeom>
              <a:avLst/>
              <a:gdLst/>
              <a:ahLst/>
              <a:cxnLst/>
              <a:rect l="l" t="t" r="r" b="b"/>
              <a:pathLst>
                <a:path w="33841" h="21123" extrusionOk="0">
                  <a:moveTo>
                    <a:pt x="1218" y="7972"/>
                  </a:moveTo>
                  <a:cubicBezTo>
                    <a:pt x="-9022" y="2121"/>
                    <a:pt x="-13410" y="-2268"/>
                    <a:pt x="-9022" y="-3000"/>
                  </a:cubicBezTo>
                  <a:cubicBezTo>
                    <a:pt x="-5365" y="-3000"/>
                    <a:pt x="4874" y="2121"/>
                    <a:pt x="12919" y="7972"/>
                  </a:cubicBezTo>
                  <a:cubicBezTo>
                    <a:pt x="30472" y="21139"/>
                    <a:pt x="24621" y="21871"/>
                    <a:pt x="1218" y="79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3" name="Google Shape;2483;p60"/>
            <p:cNvSpPr/>
            <p:nvPr/>
          </p:nvSpPr>
          <p:spPr>
            <a:xfrm rot="10800000" flipH="1">
              <a:off x="8747262" y="391543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4227" y="6477"/>
                  </a:moveTo>
                  <a:cubicBezTo>
                    <a:pt x="-13735" y="-5227"/>
                    <a:pt x="-13004" y="-5959"/>
                    <a:pt x="-1302" y="3551"/>
                  </a:cubicBezTo>
                  <a:cubicBezTo>
                    <a:pt x="10400" y="13060"/>
                    <a:pt x="14057" y="18912"/>
                    <a:pt x="8206" y="18912"/>
                  </a:cubicBezTo>
                  <a:cubicBezTo>
                    <a:pt x="6743" y="18912"/>
                    <a:pt x="892" y="13060"/>
                    <a:pt x="-4227" y="64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4" name="Google Shape;2484;p60"/>
            <p:cNvSpPr/>
            <p:nvPr/>
          </p:nvSpPr>
          <p:spPr>
            <a:xfrm rot="10800000" flipH="1">
              <a:off x="6387437" y="393065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566" y="-1665"/>
                  </a:moveTo>
                  <a:cubicBezTo>
                    <a:pt x="554" y="-3859"/>
                    <a:pt x="7136" y="-3128"/>
                    <a:pt x="9331" y="-933"/>
                  </a:cubicBezTo>
                  <a:cubicBezTo>
                    <a:pt x="12256" y="1261"/>
                    <a:pt x="7868" y="3456"/>
                    <a:pt x="-177" y="2724"/>
                  </a:cubicBezTo>
                  <a:cubicBezTo>
                    <a:pt x="-8222" y="2724"/>
                    <a:pt x="-10417" y="530"/>
                    <a:pt x="-4566" y="-16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5" name="Google Shape;2485;p60"/>
            <p:cNvSpPr/>
            <p:nvPr/>
          </p:nvSpPr>
          <p:spPr>
            <a:xfrm rot="10800000" flipH="1">
              <a:off x="4806397" y="3939385"/>
              <a:ext cx="36245" cy="4213"/>
            </a:xfrm>
            <a:custGeom>
              <a:avLst/>
              <a:gdLst/>
              <a:ahLst/>
              <a:cxnLst/>
              <a:rect l="l" t="t" r="r" b="b"/>
              <a:pathLst>
                <a:path w="36245" h="4213" extrusionOk="0">
                  <a:moveTo>
                    <a:pt x="-1358" y="-1881"/>
                  </a:moveTo>
                  <a:cubicBezTo>
                    <a:pt x="7419" y="-3344"/>
                    <a:pt x="20584" y="-3344"/>
                    <a:pt x="27897" y="-1881"/>
                  </a:cubicBezTo>
                  <a:cubicBezTo>
                    <a:pt x="34480" y="314"/>
                    <a:pt x="27166" y="1777"/>
                    <a:pt x="11076" y="1045"/>
                  </a:cubicBezTo>
                  <a:cubicBezTo>
                    <a:pt x="-5014" y="1045"/>
                    <a:pt x="-10865" y="-418"/>
                    <a:pt x="-1358" y="-18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60"/>
            <p:cNvSpPr/>
            <p:nvPr/>
          </p:nvSpPr>
          <p:spPr>
            <a:xfrm rot="10800000" flipH="1">
              <a:off x="6534223" y="3941131"/>
              <a:ext cx="16162" cy="32335"/>
            </a:xfrm>
            <a:custGeom>
              <a:avLst/>
              <a:gdLst/>
              <a:ahLst/>
              <a:cxnLst/>
              <a:rect l="l" t="t" r="r" b="b"/>
              <a:pathLst>
                <a:path w="16162" h="32335" extrusionOk="0">
                  <a:moveTo>
                    <a:pt x="-6719" y="20697"/>
                  </a:moveTo>
                  <a:cubicBezTo>
                    <a:pt x="-9644" y="14114"/>
                    <a:pt x="-7450" y="5336"/>
                    <a:pt x="-3062" y="947"/>
                  </a:cubicBezTo>
                  <a:cubicBezTo>
                    <a:pt x="3521" y="-4905"/>
                    <a:pt x="4252" y="-4173"/>
                    <a:pt x="-136" y="3142"/>
                  </a:cubicBezTo>
                  <a:cubicBezTo>
                    <a:pt x="-3062" y="8262"/>
                    <a:pt x="-1599" y="14845"/>
                    <a:pt x="3521" y="18503"/>
                  </a:cubicBezTo>
                  <a:cubicBezTo>
                    <a:pt x="9372" y="22160"/>
                    <a:pt x="9372" y="25818"/>
                    <a:pt x="4983" y="28744"/>
                  </a:cubicBezTo>
                  <a:cubicBezTo>
                    <a:pt x="1326" y="30938"/>
                    <a:pt x="-4525" y="27281"/>
                    <a:pt x="-6719" y="206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7" name="Google Shape;2487;p60"/>
            <p:cNvSpPr/>
            <p:nvPr/>
          </p:nvSpPr>
          <p:spPr>
            <a:xfrm rot="10800000" flipH="1">
              <a:off x="8690805" y="3938457"/>
              <a:ext cx="48310" cy="32463"/>
            </a:xfrm>
            <a:custGeom>
              <a:avLst/>
              <a:gdLst/>
              <a:ahLst/>
              <a:cxnLst/>
              <a:rect l="l" t="t" r="r" b="b"/>
              <a:pathLst>
                <a:path w="48310" h="32463" extrusionOk="0">
                  <a:moveTo>
                    <a:pt x="14251" y="16684"/>
                  </a:moveTo>
                  <a:cubicBezTo>
                    <a:pt x="-15735" y="-2334"/>
                    <a:pt x="-19392" y="-9649"/>
                    <a:pt x="6937" y="4249"/>
                  </a:cubicBezTo>
                  <a:cubicBezTo>
                    <a:pt x="19371" y="10832"/>
                    <a:pt x="32535" y="18879"/>
                    <a:pt x="34729" y="23268"/>
                  </a:cubicBezTo>
                  <a:cubicBezTo>
                    <a:pt x="40580" y="32777"/>
                    <a:pt x="39118" y="32045"/>
                    <a:pt x="14251" y="166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8" name="Google Shape;2488;p60"/>
            <p:cNvSpPr/>
            <p:nvPr/>
          </p:nvSpPr>
          <p:spPr>
            <a:xfrm rot="10800000" flipH="1">
              <a:off x="4059307" y="3945427"/>
              <a:ext cx="54670" cy="13395"/>
            </a:xfrm>
            <a:custGeom>
              <a:avLst/>
              <a:gdLst/>
              <a:ahLst/>
              <a:cxnLst/>
              <a:rect l="l" t="t" r="r" b="b"/>
              <a:pathLst>
                <a:path w="54670" h="13395" extrusionOk="0">
                  <a:moveTo>
                    <a:pt x="2102" y="3850"/>
                  </a:moveTo>
                  <a:cubicBezTo>
                    <a:pt x="-7406" y="-2733"/>
                    <a:pt x="-7406" y="-3465"/>
                    <a:pt x="2102" y="-2733"/>
                  </a:cubicBezTo>
                  <a:cubicBezTo>
                    <a:pt x="7953" y="-2002"/>
                    <a:pt x="21118" y="924"/>
                    <a:pt x="31357" y="3850"/>
                  </a:cubicBezTo>
                  <a:lnTo>
                    <a:pt x="49641" y="9702"/>
                  </a:lnTo>
                  <a:lnTo>
                    <a:pt x="31357" y="10433"/>
                  </a:lnTo>
                  <a:cubicBezTo>
                    <a:pt x="21118" y="10433"/>
                    <a:pt x="7953" y="7507"/>
                    <a:pt x="2102" y="38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9" name="Google Shape;2489;p60"/>
            <p:cNvSpPr/>
            <p:nvPr/>
          </p:nvSpPr>
          <p:spPr>
            <a:xfrm rot="10800000" flipH="1">
              <a:off x="4775870" y="3944695"/>
              <a:ext cx="14627" cy="12003"/>
            </a:xfrm>
            <a:custGeom>
              <a:avLst/>
              <a:gdLst/>
              <a:ahLst/>
              <a:cxnLst/>
              <a:rect l="l" t="t" r="r" b="b"/>
              <a:pathLst>
                <a:path w="14627" h="12003" extrusionOk="0">
                  <a:moveTo>
                    <a:pt x="-5886" y="993"/>
                  </a:moveTo>
                  <a:cubicBezTo>
                    <a:pt x="-5886" y="-2664"/>
                    <a:pt x="-2229" y="-4127"/>
                    <a:pt x="1428" y="-1933"/>
                  </a:cubicBezTo>
                  <a:cubicBezTo>
                    <a:pt x="5816" y="262"/>
                    <a:pt x="8741" y="3919"/>
                    <a:pt x="8741" y="6113"/>
                  </a:cubicBezTo>
                  <a:cubicBezTo>
                    <a:pt x="8741" y="7576"/>
                    <a:pt x="5816" y="9039"/>
                    <a:pt x="1428" y="9039"/>
                  </a:cubicBezTo>
                  <a:cubicBezTo>
                    <a:pt x="-2229" y="9039"/>
                    <a:pt x="-5886" y="5382"/>
                    <a:pt x="-5886" y="9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0" name="Google Shape;2490;p60"/>
            <p:cNvSpPr/>
            <p:nvPr/>
          </p:nvSpPr>
          <p:spPr>
            <a:xfrm rot="10800000" flipH="1">
              <a:off x="5348671" y="3945367"/>
              <a:ext cx="19068" cy="28232"/>
            </a:xfrm>
            <a:custGeom>
              <a:avLst/>
              <a:gdLst/>
              <a:ahLst/>
              <a:cxnLst/>
              <a:rect l="l" t="t" r="r" b="b"/>
              <a:pathLst>
                <a:path w="19068" h="28232" extrusionOk="0">
                  <a:moveTo>
                    <a:pt x="-3803" y="21564"/>
                  </a:moveTo>
                  <a:cubicBezTo>
                    <a:pt x="1316" y="19369"/>
                    <a:pt x="2779" y="12054"/>
                    <a:pt x="585" y="5471"/>
                  </a:cubicBezTo>
                  <a:cubicBezTo>
                    <a:pt x="-2341" y="-5501"/>
                    <a:pt x="-1609" y="-5501"/>
                    <a:pt x="4973" y="4008"/>
                  </a:cubicBezTo>
                  <a:cubicBezTo>
                    <a:pt x="15944" y="20101"/>
                    <a:pt x="15212" y="25953"/>
                    <a:pt x="585" y="25221"/>
                  </a:cubicBezTo>
                  <a:cubicBezTo>
                    <a:pt x="-6729" y="25221"/>
                    <a:pt x="-8923" y="23027"/>
                    <a:pt x="-3803" y="215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1" name="Google Shape;2491;p60"/>
            <p:cNvSpPr/>
            <p:nvPr/>
          </p:nvSpPr>
          <p:spPr>
            <a:xfrm rot="10800000" flipH="1">
              <a:off x="4055467" y="3952916"/>
              <a:ext cx="125605" cy="20307"/>
            </a:xfrm>
            <a:custGeom>
              <a:avLst/>
              <a:gdLst/>
              <a:ahLst/>
              <a:cxnLst/>
              <a:rect l="l" t="t" r="r" b="b"/>
              <a:pathLst>
                <a:path w="125605" h="20307" extrusionOk="0">
                  <a:moveTo>
                    <a:pt x="35158" y="6564"/>
                  </a:moveTo>
                  <a:lnTo>
                    <a:pt x="-5068" y="-2945"/>
                  </a:lnTo>
                  <a:lnTo>
                    <a:pt x="53442" y="1444"/>
                  </a:lnTo>
                  <a:cubicBezTo>
                    <a:pt x="85623" y="3638"/>
                    <a:pt x="114878" y="8027"/>
                    <a:pt x="119266" y="11684"/>
                  </a:cubicBezTo>
                  <a:cubicBezTo>
                    <a:pt x="128774" y="21194"/>
                    <a:pt x="83428" y="18268"/>
                    <a:pt x="35158" y="65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2" name="Google Shape;2492;p60"/>
            <p:cNvSpPr/>
            <p:nvPr/>
          </p:nvSpPr>
          <p:spPr>
            <a:xfrm rot="10800000" flipH="1">
              <a:off x="4384916" y="3956541"/>
              <a:ext cx="66601" cy="50417"/>
            </a:xfrm>
            <a:custGeom>
              <a:avLst/>
              <a:gdLst/>
              <a:ahLst/>
              <a:cxnLst/>
              <a:rect l="l" t="t" r="r" b="b"/>
              <a:pathLst>
                <a:path w="66601" h="50417" extrusionOk="0">
                  <a:moveTo>
                    <a:pt x="-3574" y="43984"/>
                  </a:moveTo>
                  <a:cubicBezTo>
                    <a:pt x="814" y="37401"/>
                    <a:pt x="3008" y="30086"/>
                    <a:pt x="83" y="27892"/>
                  </a:cubicBezTo>
                  <a:cubicBezTo>
                    <a:pt x="-2111" y="24966"/>
                    <a:pt x="83" y="22771"/>
                    <a:pt x="5202" y="22771"/>
                  </a:cubicBezTo>
                  <a:cubicBezTo>
                    <a:pt x="11053" y="22771"/>
                    <a:pt x="23487" y="15457"/>
                    <a:pt x="32995" y="6679"/>
                  </a:cubicBezTo>
                  <a:cubicBezTo>
                    <a:pt x="43234" y="-2830"/>
                    <a:pt x="49085" y="-5756"/>
                    <a:pt x="45428" y="95"/>
                  </a:cubicBezTo>
                  <a:cubicBezTo>
                    <a:pt x="41040" y="8142"/>
                    <a:pt x="42503" y="9605"/>
                    <a:pt x="52010" y="5947"/>
                  </a:cubicBezTo>
                  <a:cubicBezTo>
                    <a:pt x="60056" y="3021"/>
                    <a:pt x="62981" y="3753"/>
                    <a:pt x="60056" y="8873"/>
                  </a:cubicBezTo>
                  <a:cubicBezTo>
                    <a:pt x="57130" y="13262"/>
                    <a:pt x="50548" y="14725"/>
                    <a:pt x="45428" y="12531"/>
                  </a:cubicBezTo>
                  <a:cubicBezTo>
                    <a:pt x="39577" y="10336"/>
                    <a:pt x="34457" y="11068"/>
                    <a:pt x="32995" y="13994"/>
                  </a:cubicBezTo>
                  <a:cubicBezTo>
                    <a:pt x="31532" y="16920"/>
                    <a:pt x="21293" y="27160"/>
                    <a:pt x="8859" y="37401"/>
                  </a:cubicBezTo>
                  <a:cubicBezTo>
                    <a:pt x="-2843" y="47642"/>
                    <a:pt x="-8694" y="50568"/>
                    <a:pt x="-3574" y="439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3" name="Google Shape;2493;p60"/>
            <p:cNvSpPr/>
            <p:nvPr/>
          </p:nvSpPr>
          <p:spPr>
            <a:xfrm rot="10800000" flipH="1">
              <a:off x="4573365" y="3954135"/>
              <a:ext cx="26160" cy="19408"/>
            </a:xfrm>
            <a:custGeom>
              <a:avLst/>
              <a:gdLst/>
              <a:ahLst/>
              <a:cxnLst/>
              <a:rect l="l" t="t" r="r" b="b"/>
              <a:pathLst>
                <a:path w="26160" h="19408" extrusionOk="0">
                  <a:moveTo>
                    <a:pt x="-3535" y="8349"/>
                  </a:moveTo>
                  <a:cubicBezTo>
                    <a:pt x="1584" y="-5550"/>
                    <a:pt x="11092" y="-7013"/>
                    <a:pt x="18406" y="6154"/>
                  </a:cubicBezTo>
                  <a:cubicBezTo>
                    <a:pt x="21332" y="10543"/>
                    <a:pt x="21332" y="12738"/>
                    <a:pt x="17675" y="9812"/>
                  </a:cubicBezTo>
                  <a:cubicBezTo>
                    <a:pt x="14749" y="6886"/>
                    <a:pt x="7435" y="7617"/>
                    <a:pt x="1584" y="12738"/>
                  </a:cubicBezTo>
                  <a:cubicBezTo>
                    <a:pt x="-6461" y="18589"/>
                    <a:pt x="-7192" y="17858"/>
                    <a:pt x="-3535" y="83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4" name="Google Shape;2494;p60"/>
            <p:cNvSpPr/>
            <p:nvPr/>
          </p:nvSpPr>
          <p:spPr>
            <a:xfrm rot="10800000" flipH="1">
              <a:off x="4893431" y="3955646"/>
              <a:ext cx="62577" cy="32938"/>
            </a:xfrm>
            <a:custGeom>
              <a:avLst/>
              <a:gdLst/>
              <a:ahLst/>
              <a:cxnLst/>
              <a:rect l="l" t="t" r="r" b="b"/>
              <a:pathLst>
                <a:path w="62577" h="32938" extrusionOk="0">
                  <a:moveTo>
                    <a:pt x="15339" y="16087"/>
                  </a:moveTo>
                  <a:cubicBezTo>
                    <a:pt x="33624" y="5846"/>
                    <a:pt x="51177" y="-2200"/>
                    <a:pt x="54102" y="-2932"/>
                  </a:cubicBezTo>
                  <a:cubicBezTo>
                    <a:pt x="65073" y="-2932"/>
                    <a:pt x="35818" y="21939"/>
                    <a:pt x="23384" y="23402"/>
                  </a:cubicBezTo>
                  <a:cubicBezTo>
                    <a:pt x="16802" y="24133"/>
                    <a:pt x="5100" y="27059"/>
                    <a:pt x="-2945" y="29254"/>
                  </a:cubicBezTo>
                  <a:cubicBezTo>
                    <a:pt x="-10990" y="32179"/>
                    <a:pt x="-2945" y="26328"/>
                    <a:pt x="15339" y="160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5" name="Google Shape;2495;p60"/>
            <p:cNvSpPr/>
            <p:nvPr/>
          </p:nvSpPr>
          <p:spPr>
            <a:xfrm rot="10800000" flipH="1">
              <a:off x="8526844" y="3953473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7345" y="-1859"/>
                  </a:moveTo>
                  <a:cubicBezTo>
                    <a:pt x="-763" y="-3322"/>
                    <a:pt x="10939" y="-3322"/>
                    <a:pt x="18253" y="-1859"/>
                  </a:cubicBezTo>
                  <a:cubicBezTo>
                    <a:pt x="24835" y="335"/>
                    <a:pt x="18984" y="1798"/>
                    <a:pt x="5088" y="1798"/>
                  </a:cubicBezTo>
                  <a:cubicBezTo>
                    <a:pt x="-8808" y="1798"/>
                    <a:pt x="-14659" y="335"/>
                    <a:pt x="-7345" y="-18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6" name="Google Shape;2496;p60"/>
            <p:cNvSpPr/>
            <p:nvPr/>
          </p:nvSpPr>
          <p:spPr>
            <a:xfrm rot="10800000" flipH="1">
              <a:off x="8611822" y="3953473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8314" y="-1859"/>
                  </a:moveTo>
                  <a:cubicBezTo>
                    <a:pt x="-3925" y="-3322"/>
                    <a:pt x="4851" y="-3322"/>
                    <a:pt x="9971" y="-1859"/>
                  </a:cubicBezTo>
                  <a:cubicBezTo>
                    <a:pt x="14359" y="335"/>
                    <a:pt x="10702" y="1798"/>
                    <a:pt x="463" y="1798"/>
                  </a:cubicBezTo>
                  <a:cubicBezTo>
                    <a:pt x="-9776" y="1798"/>
                    <a:pt x="-13433" y="335"/>
                    <a:pt x="-8314" y="-18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7" name="Google Shape;2497;p60"/>
            <p:cNvSpPr/>
            <p:nvPr/>
          </p:nvSpPr>
          <p:spPr>
            <a:xfrm rot="10800000" flipH="1">
              <a:off x="8725320" y="3952010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4200" y="6532"/>
                  </a:moveTo>
                  <a:cubicBezTo>
                    <a:pt x="-13708" y="-5172"/>
                    <a:pt x="-12977" y="-5904"/>
                    <a:pt x="-1275" y="3606"/>
                  </a:cubicBezTo>
                  <a:cubicBezTo>
                    <a:pt x="10427" y="13115"/>
                    <a:pt x="14084" y="18967"/>
                    <a:pt x="8233" y="18967"/>
                  </a:cubicBezTo>
                  <a:cubicBezTo>
                    <a:pt x="6770" y="18967"/>
                    <a:pt x="919" y="13115"/>
                    <a:pt x="-4200" y="65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8" name="Google Shape;2498;p60"/>
            <p:cNvSpPr/>
            <p:nvPr/>
          </p:nvSpPr>
          <p:spPr>
            <a:xfrm rot="10800000" flipH="1">
              <a:off x="8344974" y="3962593"/>
              <a:ext cx="77614" cy="39324"/>
            </a:xfrm>
            <a:custGeom>
              <a:avLst/>
              <a:gdLst/>
              <a:ahLst/>
              <a:cxnLst/>
              <a:rect l="l" t="t" r="r" b="b"/>
              <a:pathLst>
                <a:path w="77614" h="39324" extrusionOk="0">
                  <a:moveTo>
                    <a:pt x="-10317" y="36018"/>
                  </a:moveTo>
                  <a:cubicBezTo>
                    <a:pt x="-10317" y="30898"/>
                    <a:pt x="63552" y="-5676"/>
                    <a:pt x="67209" y="-2750"/>
                  </a:cubicBezTo>
                  <a:cubicBezTo>
                    <a:pt x="68672" y="-1287"/>
                    <a:pt x="51850" y="8954"/>
                    <a:pt x="29909" y="19926"/>
                  </a:cubicBezTo>
                  <a:cubicBezTo>
                    <a:pt x="7968" y="30898"/>
                    <a:pt x="-10317" y="38213"/>
                    <a:pt x="-10317" y="360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9" name="Google Shape;2499;p60"/>
            <p:cNvSpPr/>
            <p:nvPr/>
          </p:nvSpPr>
          <p:spPr>
            <a:xfrm rot="10800000" flipH="1">
              <a:off x="4832639" y="3973108"/>
              <a:ext cx="37454" cy="20529"/>
            </a:xfrm>
            <a:custGeom>
              <a:avLst/>
              <a:gdLst/>
              <a:ahLst/>
              <a:cxnLst/>
              <a:rect l="l" t="t" r="r" b="b"/>
              <a:pathLst>
                <a:path w="37454" h="20529" extrusionOk="0">
                  <a:moveTo>
                    <a:pt x="-3498" y="13843"/>
                  </a:moveTo>
                  <a:cubicBezTo>
                    <a:pt x="-2035" y="12380"/>
                    <a:pt x="7473" y="7259"/>
                    <a:pt x="17712" y="2870"/>
                  </a:cubicBezTo>
                  <a:cubicBezTo>
                    <a:pt x="35265" y="-5176"/>
                    <a:pt x="35265" y="-5176"/>
                    <a:pt x="22100" y="5065"/>
                  </a:cubicBezTo>
                  <a:cubicBezTo>
                    <a:pt x="10398" y="14574"/>
                    <a:pt x="-13737" y="22620"/>
                    <a:pt x="-3498" y="138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0" name="Google Shape;2500;p60"/>
            <p:cNvSpPr/>
            <p:nvPr/>
          </p:nvSpPr>
          <p:spPr>
            <a:xfrm rot="10800000" flipH="1">
              <a:off x="6191932" y="3973955"/>
              <a:ext cx="30206" cy="43000"/>
            </a:xfrm>
            <a:custGeom>
              <a:avLst/>
              <a:gdLst/>
              <a:ahLst/>
              <a:cxnLst/>
              <a:rect l="l" t="t" r="r" b="b"/>
              <a:pathLst>
                <a:path w="30206" h="43000" extrusionOk="0">
                  <a:moveTo>
                    <a:pt x="-4836" y="31326"/>
                  </a:moveTo>
                  <a:cubicBezTo>
                    <a:pt x="-447" y="26206"/>
                    <a:pt x="8329" y="15234"/>
                    <a:pt x="14180" y="7187"/>
                  </a:cubicBezTo>
                  <a:cubicBezTo>
                    <a:pt x="24419" y="-6711"/>
                    <a:pt x="25151" y="-6711"/>
                    <a:pt x="17106" y="10113"/>
                  </a:cubicBezTo>
                  <a:cubicBezTo>
                    <a:pt x="9792" y="24012"/>
                    <a:pt x="10523" y="28400"/>
                    <a:pt x="17837" y="33521"/>
                  </a:cubicBezTo>
                  <a:cubicBezTo>
                    <a:pt x="25151" y="37910"/>
                    <a:pt x="22225" y="40104"/>
                    <a:pt x="7598" y="40104"/>
                  </a:cubicBezTo>
                  <a:cubicBezTo>
                    <a:pt x="-7761" y="40104"/>
                    <a:pt x="-10687" y="37910"/>
                    <a:pt x="-4836" y="313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1" name="Google Shape;2501;p60"/>
            <p:cNvSpPr/>
            <p:nvPr/>
          </p:nvSpPr>
          <p:spPr>
            <a:xfrm rot="10800000" flipH="1">
              <a:off x="6237236" y="3975418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4116" y="-1826"/>
                  </a:moveTo>
                  <a:cubicBezTo>
                    <a:pt x="2466" y="-3289"/>
                    <a:pt x="12705" y="-3289"/>
                    <a:pt x="17825" y="-1826"/>
                  </a:cubicBezTo>
                  <a:cubicBezTo>
                    <a:pt x="22213" y="368"/>
                    <a:pt x="17093" y="1831"/>
                    <a:pt x="4660" y="1831"/>
                  </a:cubicBezTo>
                  <a:cubicBezTo>
                    <a:pt x="-7042" y="1831"/>
                    <a:pt x="-11430" y="368"/>
                    <a:pt x="-4116" y="-18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2" name="Google Shape;2502;p60"/>
            <p:cNvSpPr/>
            <p:nvPr/>
          </p:nvSpPr>
          <p:spPr>
            <a:xfrm rot="10800000" flipH="1">
              <a:off x="6390743" y="3973955"/>
              <a:ext cx="35654" cy="69490"/>
            </a:xfrm>
            <a:custGeom>
              <a:avLst/>
              <a:gdLst/>
              <a:ahLst/>
              <a:cxnLst/>
              <a:rect l="l" t="t" r="r" b="b"/>
              <a:pathLst>
                <a:path w="35654" h="69490" extrusionOk="0">
                  <a:moveTo>
                    <a:pt x="8935" y="32234"/>
                  </a:moveTo>
                  <a:lnTo>
                    <a:pt x="-7886" y="-2877"/>
                  </a:lnTo>
                  <a:lnTo>
                    <a:pt x="9667" y="15410"/>
                  </a:lnTo>
                  <a:cubicBezTo>
                    <a:pt x="18443" y="25651"/>
                    <a:pt x="27220" y="41012"/>
                    <a:pt x="27220" y="50522"/>
                  </a:cubicBezTo>
                  <a:cubicBezTo>
                    <a:pt x="27951" y="59299"/>
                    <a:pt x="27951" y="66614"/>
                    <a:pt x="27220" y="66614"/>
                  </a:cubicBezTo>
                  <a:cubicBezTo>
                    <a:pt x="26488" y="66614"/>
                    <a:pt x="18443" y="51253"/>
                    <a:pt x="8935" y="322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3" name="Google Shape;2503;p60"/>
            <p:cNvSpPr/>
            <p:nvPr/>
          </p:nvSpPr>
          <p:spPr>
            <a:xfrm rot="10800000" flipH="1">
              <a:off x="6523853" y="3976414"/>
              <a:ext cx="14627" cy="17026"/>
            </a:xfrm>
            <a:custGeom>
              <a:avLst/>
              <a:gdLst/>
              <a:ahLst/>
              <a:cxnLst/>
              <a:rect l="l" t="t" r="r" b="b"/>
              <a:pathLst>
                <a:path w="14627" h="17026" extrusionOk="0">
                  <a:moveTo>
                    <a:pt x="-8037" y="9990"/>
                  </a:moveTo>
                  <a:cubicBezTo>
                    <a:pt x="-8037" y="6332"/>
                    <a:pt x="-4380" y="480"/>
                    <a:pt x="-723" y="-1714"/>
                  </a:cubicBezTo>
                  <a:cubicBezTo>
                    <a:pt x="3665" y="-3909"/>
                    <a:pt x="6590" y="-3177"/>
                    <a:pt x="6590" y="1212"/>
                  </a:cubicBezTo>
                  <a:cubicBezTo>
                    <a:pt x="6590" y="4869"/>
                    <a:pt x="3665" y="10721"/>
                    <a:pt x="-723" y="12915"/>
                  </a:cubicBezTo>
                  <a:cubicBezTo>
                    <a:pt x="-4380" y="15110"/>
                    <a:pt x="-8037" y="14378"/>
                    <a:pt x="-8037" y="99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4" name="Google Shape;2504;p60"/>
            <p:cNvSpPr/>
            <p:nvPr/>
          </p:nvSpPr>
          <p:spPr>
            <a:xfrm rot="10800000" flipH="1">
              <a:off x="5041359" y="3981270"/>
              <a:ext cx="17748" cy="21944"/>
            </a:xfrm>
            <a:custGeom>
              <a:avLst/>
              <a:gdLst/>
              <a:ahLst/>
              <a:cxnLst/>
              <a:rect l="l" t="t" r="r" b="b"/>
              <a:pathLst>
                <a:path w="17748" h="21944" extrusionOk="0">
                  <a:moveTo>
                    <a:pt x="-6215" y="8071"/>
                  </a:moveTo>
                  <a:cubicBezTo>
                    <a:pt x="-6215" y="2219"/>
                    <a:pt x="-1095" y="-2902"/>
                    <a:pt x="4756" y="-2902"/>
                  </a:cubicBezTo>
                  <a:cubicBezTo>
                    <a:pt x="13532" y="-2902"/>
                    <a:pt x="13532" y="-707"/>
                    <a:pt x="6219" y="8071"/>
                  </a:cubicBezTo>
                  <a:cubicBezTo>
                    <a:pt x="1099" y="13923"/>
                    <a:pt x="-3289" y="19043"/>
                    <a:pt x="-4752" y="19043"/>
                  </a:cubicBezTo>
                  <a:cubicBezTo>
                    <a:pt x="-5483" y="19043"/>
                    <a:pt x="-6215" y="13923"/>
                    <a:pt x="-6215" y="80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5" name="Google Shape;2505;p60"/>
            <p:cNvSpPr/>
            <p:nvPr/>
          </p:nvSpPr>
          <p:spPr>
            <a:xfrm rot="10800000" flipH="1">
              <a:off x="5375894" y="3983558"/>
              <a:ext cx="12996" cy="26170"/>
            </a:xfrm>
            <a:custGeom>
              <a:avLst/>
              <a:gdLst/>
              <a:ahLst/>
              <a:cxnLst/>
              <a:rect l="l" t="t" r="r" b="b"/>
              <a:pathLst>
                <a:path w="12996" h="26170" extrusionOk="0">
                  <a:moveTo>
                    <a:pt x="-2533" y="14591"/>
                  </a:moveTo>
                  <a:cubicBezTo>
                    <a:pt x="-9115" y="-4427"/>
                    <a:pt x="-7652" y="-8816"/>
                    <a:pt x="1124" y="5813"/>
                  </a:cubicBezTo>
                  <a:cubicBezTo>
                    <a:pt x="5512" y="13128"/>
                    <a:pt x="7707" y="21174"/>
                    <a:pt x="5512" y="22637"/>
                  </a:cubicBezTo>
                  <a:cubicBezTo>
                    <a:pt x="4050" y="24832"/>
                    <a:pt x="393" y="21174"/>
                    <a:pt x="-2533" y="14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6" name="Google Shape;2506;p60"/>
            <p:cNvSpPr/>
            <p:nvPr/>
          </p:nvSpPr>
          <p:spPr>
            <a:xfrm rot="10800000" flipH="1">
              <a:off x="6122453" y="3988584"/>
              <a:ext cx="35716" cy="19683"/>
            </a:xfrm>
            <a:custGeom>
              <a:avLst/>
              <a:gdLst/>
              <a:ahLst/>
              <a:cxnLst/>
              <a:rect l="l" t="t" r="r" b="b"/>
              <a:pathLst>
                <a:path w="35716" h="19683" extrusionOk="0">
                  <a:moveTo>
                    <a:pt x="1828" y="5087"/>
                  </a:moveTo>
                  <a:cubicBezTo>
                    <a:pt x="-11337" y="-5153"/>
                    <a:pt x="-11337" y="-5153"/>
                    <a:pt x="6216" y="2893"/>
                  </a:cubicBezTo>
                  <a:cubicBezTo>
                    <a:pt x="28889" y="13134"/>
                    <a:pt x="32546" y="16791"/>
                    <a:pt x="23769" y="16791"/>
                  </a:cubicBezTo>
                  <a:cubicBezTo>
                    <a:pt x="19381" y="16791"/>
                    <a:pt x="9873" y="11671"/>
                    <a:pt x="1828" y="50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7" name="Google Shape;2507;p60"/>
            <p:cNvSpPr/>
            <p:nvPr/>
          </p:nvSpPr>
          <p:spPr>
            <a:xfrm rot="10800000" flipH="1">
              <a:off x="8516743" y="3990047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8197" y="-1804"/>
                  </a:moveTo>
                  <a:cubicBezTo>
                    <a:pt x="-3808" y="-3267"/>
                    <a:pt x="4968" y="-3267"/>
                    <a:pt x="10088" y="-1804"/>
                  </a:cubicBezTo>
                  <a:cubicBezTo>
                    <a:pt x="14476" y="390"/>
                    <a:pt x="10819" y="1853"/>
                    <a:pt x="580" y="1853"/>
                  </a:cubicBezTo>
                  <a:cubicBezTo>
                    <a:pt x="-9659" y="1853"/>
                    <a:pt x="-13316" y="390"/>
                    <a:pt x="-8197" y="-18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8" name="Google Shape;2508;p60"/>
            <p:cNvSpPr/>
            <p:nvPr/>
          </p:nvSpPr>
          <p:spPr>
            <a:xfrm rot="10800000" flipH="1">
              <a:off x="8618127" y="398917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311" y="-1577"/>
                  </a:moveTo>
                  <a:cubicBezTo>
                    <a:pt x="-2191" y="-3771"/>
                    <a:pt x="4391" y="-3040"/>
                    <a:pt x="6586" y="-845"/>
                  </a:cubicBezTo>
                  <a:cubicBezTo>
                    <a:pt x="9511" y="1349"/>
                    <a:pt x="5123" y="3544"/>
                    <a:pt x="-2922" y="2812"/>
                  </a:cubicBezTo>
                  <a:cubicBezTo>
                    <a:pt x="-10967" y="2812"/>
                    <a:pt x="-13162" y="618"/>
                    <a:pt x="-7311" y="-15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9" name="Google Shape;2509;p60"/>
            <p:cNvSpPr/>
            <p:nvPr/>
          </p:nvSpPr>
          <p:spPr>
            <a:xfrm rot="10800000" flipH="1">
              <a:off x="8646469" y="3989215"/>
              <a:ext cx="49564" cy="28629"/>
            </a:xfrm>
            <a:custGeom>
              <a:avLst/>
              <a:gdLst/>
              <a:ahLst/>
              <a:cxnLst/>
              <a:rect l="l" t="t" r="r" b="b"/>
              <a:pathLst>
                <a:path w="49564" h="28629" extrusionOk="0">
                  <a:moveTo>
                    <a:pt x="9639" y="11745"/>
                  </a:moveTo>
                  <a:cubicBezTo>
                    <a:pt x="-4257" y="3699"/>
                    <a:pt x="-13034" y="-2153"/>
                    <a:pt x="-10108" y="-2885"/>
                  </a:cubicBezTo>
                  <a:cubicBezTo>
                    <a:pt x="-2063" y="-2885"/>
                    <a:pt x="38894" y="18328"/>
                    <a:pt x="38894" y="22717"/>
                  </a:cubicBezTo>
                  <a:cubicBezTo>
                    <a:pt x="38894" y="27838"/>
                    <a:pt x="38162" y="27838"/>
                    <a:pt x="9639" y="117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0" name="Google Shape;2510;p60"/>
            <p:cNvSpPr/>
            <p:nvPr/>
          </p:nvSpPr>
          <p:spPr>
            <a:xfrm rot="10800000" flipH="1">
              <a:off x="4882850" y="4001642"/>
              <a:ext cx="61052" cy="52775"/>
            </a:xfrm>
            <a:custGeom>
              <a:avLst/>
              <a:gdLst/>
              <a:ahLst/>
              <a:cxnLst/>
              <a:rect l="l" t="t" r="r" b="b"/>
              <a:pathLst>
                <a:path w="61052" h="52775" extrusionOk="0">
                  <a:moveTo>
                    <a:pt x="-4783" y="47625"/>
                  </a:moveTo>
                  <a:cubicBezTo>
                    <a:pt x="-395" y="41041"/>
                    <a:pt x="1068" y="32995"/>
                    <a:pt x="-1858" y="29338"/>
                  </a:cubicBezTo>
                  <a:cubicBezTo>
                    <a:pt x="-4783" y="25680"/>
                    <a:pt x="-4052" y="24949"/>
                    <a:pt x="-1126" y="27143"/>
                  </a:cubicBezTo>
                  <a:cubicBezTo>
                    <a:pt x="2531" y="30069"/>
                    <a:pt x="13501" y="24217"/>
                    <a:pt x="23740" y="14708"/>
                  </a:cubicBezTo>
                  <a:cubicBezTo>
                    <a:pt x="33980" y="5199"/>
                    <a:pt x="46413" y="-2848"/>
                    <a:pt x="50070" y="-2848"/>
                  </a:cubicBezTo>
                  <a:cubicBezTo>
                    <a:pt x="54458" y="-2848"/>
                    <a:pt x="55921" y="-2116"/>
                    <a:pt x="54458" y="-653"/>
                  </a:cubicBezTo>
                  <a:cubicBezTo>
                    <a:pt x="52995" y="78"/>
                    <a:pt x="36905" y="13976"/>
                    <a:pt x="18621" y="30069"/>
                  </a:cubicBezTo>
                  <a:cubicBezTo>
                    <a:pt x="1068" y="46162"/>
                    <a:pt x="-9903" y="54208"/>
                    <a:pt x="-4783" y="476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1" name="Google Shape;2511;p60"/>
            <p:cNvSpPr/>
            <p:nvPr/>
          </p:nvSpPr>
          <p:spPr>
            <a:xfrm rot="10800000" flipH="1">
              <a:off x="6502643" y="3997979"/>
              <a:ext cx="20478" cy="39426"/>
            </a:xfrm>
            <a:custGeom>
              <a:avLst/>
              <a:gdLst/>
              <a:ahLst/>
              <a:cxnLst/>
              <a:rect l="l" t="t" r="r" b="b"/>
              <a:pathLst>
                <a:path w="20478" h="39426" extrusionOk="0">
                  <a:moveTo>
                    <a:pt x="-8015" y="34985"/>
                  </a:moveTo>
                  <a:cubicBezTo>
                    <a:pt x="-8015" y="31327"/>
                    <a:pt x="-3626" y="19624"/>
                    <a:pt x="2225" y="9383"/>
                  </a:cubicBezTo>
                  <a:cubicBezTo>
                    <a:pt x="8076" y="-858"/>
                    <a:pt x="12464" y="-5247"/>
                    <a:pt x="12464" y="-1589"/>
                  </a:cubicBezTo>
                  <a:cubicBezTo>
                    <a:pt x="12464" y="2800"/>
                    <a:pt x="8076" y="13772"/>
                    <a:pt x="2225" y="24013"/>
                  </a:cubicBezTo>
                  <a:cubicBezTo>
                    <a:pt x="-3626" y="34253"/>
                    <a:pt x="-8015" y="39374"/>
                    <a:pt x="-8015" y="349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2" name="Google Shape;2512;p60"/>
            <p:cNvSpPr/>
            <p:nvPr/>
          </p:nvSpPr>
          <p:spPr>
            <a:xfrm rot="10800000" flipH="1">
              <a:off x="6518212" y="3996758"/>
              <a:ext cx="12339" cy="18060"/>
            </a:xfrm>
            <a:custGeom>
              <a:avLst/>
              <a:gdLst/>
              <a:ahLst/>
              <a:cxnLst/>
              <a:rect l="l" t="t" r="r" b="b"/>
              <a:pathLst>
                <a:path w="12339" h="18060" extrusionOk="0">
                  <a:moveTo>
                    <a:pt x="-5313" y="6529"/>
                  </a:moveTo>
                  <a:cubicBezTo>
                    <a:pt x="-3119" y="-786"/>
                    <a:pt x="1269" y="-4443"/>
                    <a:pt x="3463" y="-2249"/>
                  </a:cubicBezTo>
                  <a:cubicBezTo>
                    <a:pt x="5657" y="-54"/>
                    <a:pt x="3463" y="5798"/>
                    <a:pt x="-1656" y="10918"/>
                  </a:cubicBezTo>
                  <a:cubicBezTo>
                    <a:pt x="-8970" y="17501"/>
                    <a:pt x="-9702" y="16770"/>
                    <a:pt x="-5313" y="65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3" name="Google Shape;2513;p60"/>
            <p:cNvSpPr/>
            <p:nvPr/>
          </p:nvSpPr>
          <p:spPr>
            <a:xfrm rot="10800000" flipH="1">
              <a:off x="8567939" y="3997362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8260" y="-1793"/>
                  </a:moveTo>
                  <a:cubicBezTo>
                    <a:pt x="-3871" y="-3256"/>
                    <a:pt x="4905" y="-3256"/>
                    <a:pt x="10025" y="-1793"/>
                  </a:cubicBezTo>
                  <a:cubicBezTo>
                    <a:pt x="14413" y="401"/>
                    <a:pt x="10756" y="1864"/>
                    <a:pt x="517" y="1864"/>
                  </a:cubicBezTo>
                  <a:cubicBezTo>
                    <a:pt x="-9722" y="1864"/>
                    <a:pt x="-13379" y="401"/>
                    <a:pt x="-8260" y="-17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4" name="Google Shape;2514;p60"/>
            <p:cNvSpPr/>
            <p:nvPr/>
          </p:nvSpPr>
          <p:spPr>
            <a:xfrm rot="10800000" flipH="1">
              <a:off x="4794961" y="4005409"/>
              <a:ext cx="49845" cy="4023"/>
            </a:xfrm>
            <a:custGeom>
              <a:avLst/>
              <a:gdLst/>
              <a:ahLst/>
              <a:cxnLst/>
              <a:rect l="l" t="t" r="r" b="b"/>
              <a:pathLst>
                <a:path w="49845" h="4023" extrusionOk="0">
                  <a:moveTo>
                    <a:pt x="-887" y="-1781"/>
                  </a:moveTo>
                  <a:cubicBezTo>
                    <a:pt x="10084" y="-3244"/>
                    <a:pt x="27637" y="-3244"/>
                    <a:pt x="39339" y="-1781"/>
                  </a:cubicBezTo>
                  <a:cubicBezTo>
                    <a:pt x="50309" y="-318"/>
                    <a:pt x="40801" y="1144"/>
                    <a:pt x="18860" y="1144"/>
                  </a:cubicBezTo>
                  <a:cubicBezTo>
                    <a:pt x="-3081" y="1144"/>
                    <a:pt x="-12589" y="-318"/>
                    <a:pt x="-887" y="-17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5" name="Google Shape;2515;p60"/>
            <p:cNvSpPr/>
            <p:nvPr/>
          </p:nvSpPr>
          <p:spPr>
            <a:xfrm rot="10800000" flipH="1">
              <a:off x="6350869" y="400380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521" y="-1555"/>
                  </a:moveTo>
                  <a:cubicBezTo>
                    <a:pt x="599" y="-3749"/>
                    <a:pt x="7181" y="-3018"/>
                    <a:pt x="9376" y="-823"/>
                  </a:cubicBezTo>
                  <a:cubicBezTo>
                    <a:pt x="12301" y="1371"/>
                    <a:pt x="7913" y="3566"/>
                    <a:pt x="-132" y="2834"/>
                  </a:cubicBezTo>
                  <a:cubicBezTo>
                    <a:pt x="-8177" y="2834"/>
                    <a:pt x="-10372" y="640"/>
                    <a:pt x="-4521" y="-15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6" name="Google Shape;2516;p60"/>
            <p:cNvSpPr/>
            <p:nvPr/>
          </p:nvSpPr>
          <p:spPr>
            <a:xfrm rot="10800000" flipH="1">
              <a:off x="6633857" y="4005502"/>
              <a:ext cx="12996" cy="26170"/>
            </a:xfrm>
            <a:custGeom>
              <a:avLst/>
              <a:gdLst/>
              <a:ahLst/>
              <a:cxnLst/>
              <a:rect l="l" t="t" r="r" b="b"/>
              <a:pathLst>
                <a:path w="12996" h="26170" extrusionOk="0">
                  <a:moveTo>
                    <a:pt x="-4081" y="14624"/>
                  </a:moveTo>
                  <a:cubicBezTo>
                    <a:pt x="-10663" y="-4394"/>
                    <a:pt x="-9200" y="-8783"/>
                    <a:pt x="-424" y="5846"/>
                  </a:cubicBezTo>
                  <a:cubicBezTo>
                    <a:pt x="3964" y="13161"/>
                    <a:pt x="6159" y="21207"/>
                    <a:pt x="3964" y="22670"/>
                  </a:cubicBezTo>
                  <a:cubicBezTo>
                    <a:pt x="2502" y="24865"/>
                    <a:pt x="-1155" y="21207"/>
                    <a:pt x="-4081" y="146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7" name="Google Shape;2517;p60"/>
            <p:cNvSpPr/>
            <p:nvPr/>
          </p:nvSpPr>
          <p:spPr>
            <a:xfrm rot="10800000" flipH="1">
              <a:off x="4961068" y="4010529"/>
              <a:ext cx="41527" cy="78090"/>
            </a:xfrm>
            <a:custGeom>
              <a:avLst/>
              <a:gdLst/>
              <a:ahLst/>
              <a:cxnLst/>
              <a:rect l="l" t="t" r="r" b="b"/>
              <a:pathLst>
                <a:path w="41527" h="78090" extrusionOk="0">
                  <a:moveTo>
                    <a:pt x="3217" y="52599"/>
                  </a:moveTo>
                  <a:cubicBezTo>
                    <a:pt x="12725" y="33581"/>
                    <a:pt x="13456" y="28460"/>
                    <a:pt x="4680" y="22609"/>
                  </a:cubicBezTo>
                  <a:cubicBezTo>
                    <a:pt x="-2634" y="16757"/>
                    <a:pt x="-2634" y="16025"/>
                    <a:pt x="6142" y="18951"/>
                  </a:cubicBezTo>
                  <a:cubicBezTo>
                    <a:pt x="11993" y="20414"/>
                    <a:pt x="20770" y="15294"/>
                    <a:pt x="25889" y="6516"/>
                  </a:cubicBezTo>
                  <a:cubicBezTo>
                    <a:pt x="31009" y="-2262"/>
                    <a:pt x="34666" y="-5188"/>
                    <a:pt x="35397" y="-799"/>
                  </a:cubicBezTo>
                  <a:cubicBezTo>
                    <a:pt x="35397" y="8710"/>
                    <a:pt x="-440" y="75275"/>
                    <a:pt x="-5560" y="75275"/>
                  </a:cubicBezTo>
                  <a:cubicBezTo>
                    <a:pt x="-7754" y="75275"/>
                    <a:pt x="-3366" y="65035"/>
                    <a:pt x="3217" y="525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8" name="Google Shape;2518;p60"/>
            <p:cNvSpPr/>
            <p:nvPr/>
          </p:nvSpPr>
          <p:spPr>
            <a:xfrm rot="10800000" flipH="1">
              <a:off x="6079909" y="4010529"/>
              <a:ext cx="67056" cy="56438"/>
            </a:xfrm>
            <a:custGeom>
              <a:avLst/>
              <a:gdLst/>
              <a:ahLst/>
              <a:cxnLst/>
              <a:rect l="l" t="t" r="r" b="b"/>
              <a:pathLst>
                <a:path w="67056" h="56438" extrusionOk="0">
                  <a:moveTo>
                    <a:pt x="15881" y="45561"/>
                  </a:moveTo>
                  <a:cubicBezTo>
                    <a:pt x="12956" y="41172"/>
                    <a:pt x="6373" y="39709"/>
                    <a:pt x="1985" y="41172"/>
                  </a:cubicBezTo>
                  <a:cubicBezTo>
                    <a:pt x="-3135" y="43366"/>
                    <a:pt x="-7523" y="40440"/>
                    <a:pt x="-7523" y="35320"/>
                  </a:cubicBezTo>
                  <a:cubicBezTo>
                    <a:pt x="-7523" y="30199"/>
                    <a:pt x="-1672" y="28005"/>
                    <a:pt x="6373" y="30199"/>
                  </a:cubicBezTo>
                  <a:cubicBezTo>
                    <a:pt x="13687" y="31662"/>
                    <a:pt x="19538" y="30199"/>
                    <a:pt x="19538" y="26542"/>
                  </a:cubicBezTo>
                  <a:cubicBezTo>
                    <a:pt x="19538" y="22885"/>
                    <a:pt x="24657" y="13375"/>
                    <a:pt x="30508" y="5329"/>
                  </a:cubicBezTo>
                  <a:cubicBezTo>
                    <a:pt x="39285" y="-4912"/>
                    <a:pt x="40748" y="-5643"/>
                    <a:pt x="37091" y="3866"/>
                  </a:cubicBezTo>
                  <a:cubicBezTo>
                    <a:pt x="34165" y="12644"/>
                    <a:pt x="37822" y="17033"/>
                    <a:pt x="50256" y="19227"/>
                  </a:cubicBezTo>
                  <a:cubicBezTo>
                    <a:pt x="63420" y="21422"/>
                    <a:pt x="62689" y="22153"/>
                    <a:pt x="47330" y="20690"/>
                  </a:cubicBezTo>
                  <a:cubicBezTo>
                    <a:pt x="27583" y="19959"/>
                    <a:pt x="15150" y="33125"/>
                    <a:pt x="23926" y="47024"/>
                  </a:cubicBezTo>
                  <a:cubicBezTo>
                    <a:pt x="26120" y="50681"/>
                    <a:pt x="26120" y="53607"/>
                    <a:pt x="23926" y="53607"/>
                  </a:cubicBezTo>
                  <a:cubicBezTo>
                    <a:pt x="21732" y="53607"/>
                    <a:pt x="18075" y="49950"/>
                    <a:pt x="15881" y="455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9" name="Google Shape;2519;p60"/>
            <p:cNvSpPr/>
            <p:nvPr/>
          </p:nvSpPr>
          <p:spPr>
            <a:xfrm rot="10800000" flipH="1">
              <a:off x="6525851" y="4011494"/>
              <a:ext cx="50877" cy="127836"/>
            </a:xfrm>
            <a:custGeom>
              <a:avLst/>
              <a:gdLst/>
              <a:ahLst/>
              <a:cxnLst/>
              <a:rect l="l" t="t" r="r" b="b"/>
              <a:pathLst>
                <a:path w="50877" h="127836" extrusionOk="0">
                  <a:moveTo>
                    <a:pt x="33091" y="120173"/>
                  </a:moveTo>
                  <a:cubicBezTo>
                    <a:pt x="32360" y="115052"/>
                    <a:pt x="31628" y="107006"/>
                    <a:pt x="30897" y="102617"/>
                  </a:cubicBezTo>
                  <a:cubicBezTo>
                    <a:pt x="30166" y="97497"/>
                    <a:pt x="28703" y="91645"/>
                    <a:pt x="26509" y="89450"/>
                  </a:cubicBezTo>
                  <a:cubicBezTo>
                    <a:pt x="19926" y="83598"/>
                    <a:pt x="-10791" y="209"/>
                    <a:pt x="-7866" y="-2717"/>
                  </a:cubicBezTo>
                  <a:cubicBezTo>
                    <a:pt x="-6403" y="-4180"/>
                    <a:pt x="6762" y="21422"/>
                    <a:pt x="21389" y="54339"/>
                  </a:cubicBezTo>
                  <a:cubicBezTo>
                    <a:pt x="39673" y="94571"/>
                    <a:pt x="46256" y="116515"/>
                    <a:pt x="41136" y="121635"/>
                  </a:cubicBezTo>
                  <a:cubicBezTo>
                    <a:pt x="36016" y="126756"/>
                    <a:pt x="33822" y="126024"/>
                    <a:pt x="33091" y="1201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0" name="Google Shape;2520;p60"/>
            <p:cNvSpPr/>
            <p:nvPr/>
          </p:nvSpPr>
          <p:spPr>
            <a:xfrm rot="10800000" flipH="1">
              <a:off x="6027762" y="4017533"/>
              <a:ext cx="25277" cy="36885"/>
            </a:xfrm>
            <a:custGeom>
              <a:avLst/>
              <a:gdLst/>
              <a:ahLst/>
              <a:cxnLst/>
              <a:rect l="l" t="t" r="r" b="b"/>
              <a:pathLst>
                <a:path w="25277" h="36885" extrusionOk="0">
                  <a:moveTo>
                    <a:pt x="8146" y="24961"/>
                  </a:moveTo>
                  <a:cubicBezTo>
                    <a:pt x="-2825" y="10331"/>
                    <a:pt x="-10139" y="-2836"/>
                    <a:pt x="-6482" y="-2836"/>
                  </a:cubicBezTo>
                  <a:cubicBezTo>
                    <a:pt x="-4288" y="-2836"/>
                    <a:pt x="2295" y="5211"/>
                    <a:pt x="8877" y="15451"/>
                  </a:cubicBezTo>
                  <a:cubicBezTo>
                    <a:pt x="21310" y="34470"/>
                    <a:pt x="20579" y="41053"/>
                    <a:pt x="8146" y="249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1" name="Google Shape;2521;p60"/>
            <p:cNvSpPr/>
            <p:nvPr/>
          </p:nvSpPr>
          <p:spPr>
            <a:xfrm rot="10800000" flipH="1">
              <a:off x="6494598" y="4019184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8001" y="21097"/>
                  </a:moveTo>
                  <a:cubicBezTo>
                    <a:pt x="-8001" y="17440"/>
                    <a:pt x="-4344" y="8662"/>
                    <a:pt x="-687" y="2810"/>
                  </a:cubicBezTo>
                  <a:cubicBezTo>
                    <a:pt x="2970" y="-3042"/>
                    <a:pt x="6626" y="-4505"/>
                    <a:pt x="6626" y="-847"/>
                  </a:cubicBezTo>
                  <a:cubicBezTo>
                    <a:pt x="6626" y="3542"/>
                    <a:pt x="2970" y="11588"/>
                    <a:pt x="-687" y="17440"/>
                  </a:cubicBezTo>
                  <a:cubicBezTo>
                    <a:pt x="-4344" y="23292"/>
                    <a:pt x="-8001" y="25486"/>
                    <a:pt x="-8001" y="210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2" name="Google Shape;2522;p60"/>
            <p:cNvSpPr/>
            <p:nvPr/>
          </p:nvSpPr>
          <p:spPr>
            <a:xfrm rot="10800000" flipH="1">
              <a:off x="8486480" y="401843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149" y="-1533"/>
                  </a:moveTo>
                  <a:cubicBezTo>
                    <a:pt x="-2029" y="-3727"/>
                    <a:pt x="4553" y="-2996"/>
                    <a:pt x="6748" y="-801"/>
                  </a:cubicBezTo>
                  <a:cubicBezTo>
                    <a:pt x="9673" y="1393"/>
                    <a:pt x="5285" y="3588"/>
                    <a:pt x="-2760" y="2856"/>
                  </a:cubicBezTo>
                  <a:cubicBezTo>
                    <a:pt x="-10805" y="2856"/>
                    <a:pt x="-13000" y="662"/>
                    <a:pt x="-7149" y="-15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3" name="Google Shape;2523;p60"/>
            <p:cNvSpPr/>
            <p:nvPr/>
          </p:nvSpPr>
          <p:spPr>
            <a:xfrm rot="10800000" flipH="1">
              <a:off x="8618127" y="4018432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7311" y="-1533"/>
                  </a:moveTo>
                  <a:cubicBezTo>
                    <a:pt x="-2191" y="-3727"/>
                    <a:pt x="4391" y="-2996"/>
                    <a:pt x="6586" y="-801"/>
                  </a:cubicBezTo>
                  <a:cubicBezTo>
                    <a:pt x="9511" y="1393"/>
                    <a:pt x="5123" y="3588"/>
                    <a:pt x="-2922" y="2856"/>
                  </a:cubicBezTo>
                  <a:cubicBezTo>
                    <a:pt x="-10967" y="2856"/>
                    <a:pt x="-13162" y="662"/>
                    <a:pt x="-7311" y="-15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4" name="Google Shape;2524;p60"/>
            <p:cNvSpPr/>
            <p:nvPr/>
          </p:nvSpPr>
          <p:spPr>
            <a:xfrm rot="10800000" flipH="1">
              <a:off x="6222527" y="4021501"/>
              <a:ext cx="187963" cy="85977"/>
            </a:xfrm>
            <a:custGeom>
              <a:avLst/>
              <a:gdLst/>
              <a:ahLst/>
              <a:cxnLst/>
              <a:rect l="l" t="t" r="r" b="b"/>
              <a:pathLst>
                <a:path w="187963" h="85977" extrusionOk="0">
                  <a:moveTo>
                    <a:pt x="4661" y="62703"/>
                  </a:moveTo>
                  <a:cubicBezTo>
                    <a:pt x="11243" y="51731"/>
                    <a:pt x="14168" y="38564"/>
                    <a:pt x="11243" y="34175"/>
                  </a:cubicBezTo>
                  <a:cubicBezTo>
                    <a:pt x="8317" y="29055"/>
                    <a:pt x="9049" y="28323"/>
                    <a:pt x="14168" y="31249"/>
                  </a:cubicBezTo>
                  <a:cubicBezTo>
                    <a:pt x="19288" y="34175"/>
                    <a:pt x="22945" y="33444"/>
                    <a:pt x="22945" y="29786"/>
                  </a:cubicBezTo>
                  <a:cubicBezTo>
                    <a:pt x="22945" y="16620"/>
                    <a:pt x="79261" y="-6056"/>
                    <a:pt x="102665" y="-2399"/>
                  </a:cubicBezTo>
                  <a:cubicBezTo>
                    <a:pt x="115098" y="-936"/>
                    <a:pt x="125337" y="3453"/>
                    <a:pt x="125337" y="7110"/>
                  </a:cubicBezTo>
                  <a:cubicBezTo>
                    <a:pt x="125337" y="10768"/>
                    <a:pt x="129725" y="11499"/>
                    <a:pt x="134845" y="9305"/>
                  </a:cubicBezTo>
                  <a:cubicBezTo>
                    <a:pt x="140696" y="7110"/>
                    <a:pt x="153129" y="12962"/>
                    <a:pt x="162637" y="21009"/>
                  </a:cubicBezTo>
                  <a:lnTo>
                    <a:pt x="180190" y="37101"/>
                  </a:lnTo>
                  <a:lnTo>
                    <a:pt x="161906" y="25397"/>
                  </a:lnTo>
                  <a:cubicBezTo>
                    <a:pt x="138502" y="10036"/>
                    <a:pt x="128263" y="10768"/>
                    <a:pt x="140696" y="26860"/>
                  </a:cubicBezTo>
                  <a:cubicBezTo>
                    <a:pt x="145816" y="33444"/>
                    <a:pt x="141427" y="31249"/>
                    <a:pt x="131188" y="21740"/>
                  </a:cubicBezTo>
                  <a:cubicBezTo>
                    <a:pt x="114367" y="7110"/>
                    <a:pt x="106321" y="4916"/>
                    <a:pt x="79992" y="8573"/>
                  </a:cubicBezTo>
                  <a:cubicBezTo>
                    <a:pt x="49274" y="12962"/>
                    <a:pt x="39035" y="20277"/>
                    <a:pt x="6123" y="64898"/>
                  </a:cubicBezTo>
                  <a:lnTo>
                    <a:pt x="-7773" y="83185"/>
                  </a:lnTo>
                  <a:lnTo>
                    <a:pt x="4661" y="6270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5" name="Google Shape;2525;p60"/>
            <p:cNvSpPr/>
            <p:nvPr/>
          </p:nvSpPr>
          <p:spPr>
            <a:xfrm rot="10800000" flipH="1">
              <a:off x="8535254" y="4027353"/>
              <a:ext cx="58525" cy="4023"/>
            </a:xfrm>
            <a:custGeom>
              <a:avLst/>
              <a:gdLst/>
              <a:ahLst/>
              <a:cxnLst/>
              <a:rect l="l" t="t" r="r" b="b"/>
              <a:pathLst>
                <a:path w="58525" h="4023" extrusionOk="0">
                  <a:moveTo>
                    <a:pt x="-4811" y="-1748"/>
                  </a:moveTo>
                  <a:cubicBezTo>
                    <a:pt x="7623" y="-3211"/>
                    <a:pt x="29564" y="-3211"/>
                    <a:pt x="42728" y="-1748"/>
                  </a:cubicBezTo>
                  <a:cubicBezTo>
                    <a:pt x="55162" y="-285"/>
                    <a:pt x="44923" y="1177"/>
                    <a:pt x="18593" y="1177"/>
                  </a:cubicBezTo>
                  <a:cubicBezTo>
                    <a:pt x="-7736" y="1177"/>
                    <a:pt x="-17976" y="-285"/>
                    <a:pt x="-4811" y="-17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6" name="Google Shape;2526;p60"/>
            <p:cNvSpPr/>
            <p:nvPr/>
          </p:nvSpPr>
          <p:spPr>
            <a:xfrm rot="10800000" flipH="1">
              <a:off x="5321035" y="4034668"/>
              <a:ext cx="42548" cy="49009"/>
            </a:xfrm>
            <a:custGeom>
              <a:avLst/>
              <a:gdLst/>
              <a:ahLst/>
              <a:cxnLst/>
              <a:rect l="l" t="t" r="r" b="b"/>
              <a:pathLst>
                <a:path w="42548" h="49009" extrusionOk="0">
                  <a:moveTo>
                    <a:pt x="13612" y="43283"/>
                  </a:moveTo>
                  <a:cubicBezTo>
                    <a:pt x="31165" y="38894"/>
                    <a:pt x="28971" y="30116"/>
                    <a:pt x="7030" y="12560"/>
                  </a:cubicBezTo>
                  <a:cubicBezTo>
                    <a:pt x="-3941" y="3783"/>
                    <a:pt x="-9060" y="-2801"/>
                    <a:pt x="-5403" y="-2801"/>
                  </a:cubicBezTo>
                  <a:cubicBezTo>
                    <a:pt x="1179" y="-2801"/>
                    <a:pt x="26777" y="22801"/>
                    <a:pt x="35554" y="37431"/>
                  </a:cubicBezTo>
                  <a:cubicBezTo>
                    <a:pt x="37748" y="41820"/>
                    <a:pt x="31165" y="45477"/>
                    <a:pt x="20195" y="46209"/>
                  </a:cubicBezTo>
                  <a:cubicBezTo>
                    <a:pt x="9224" y="46209"/>
                    <a:pt x="6299" y="45477"/>
                    <a:pt x="13612" y="432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7" name="Google Shape;2527;p60"/>
            <p:cNvSpPr/>
            <p:nvPr/>
          </p:nvSpPr>
          <p:spPr>
            <a:xfrm rot="10800000" flipH="1">
              <a:off x="5225275" y="4046260"/>
              <a:ext cx="32451" cy="57209"/>
            </a:xfrm>
            <a:custGeom>
              <a:avLst/>
              <a:gdLst/>
              <a:ahLst/>
              <a:cxnLst/>
              <a:rect l="l" t="t" r="r" b="b"/>
              <a:pathLst>
                <a:path w="32451" h="57209" extrusionOk="0">
                  <a:moveTo>
                    <a:pt x="-5329" y="49932"/>
                  </a:moveTo>
                  <a:cubicBezTo>
                    <a:pt x="-3135" y="41886"/>
                    <a:pt x="-209" y="32377"/>
                    <a:pt x="-209" y="27988"/>
                  </a:cubicBezTo>
                  <a:cubicBezTo>
                    <a:pt x="-209" y="24330"/>
                    <a:pt x="6373" y="14090"/>
                    <a:pt x="13687" y="6043"/>
                  </a:cubicBezTo>
                  <a:cubicBezTo>
                    <a:pt x="23926" y="-4197"/>
                    <a:pt x="27583" y="-5660"/>
                    <a:pt x="25389" y="2386"/>
                  </a:cubicBezTo>
                  <a:cubicBezTo>
                    <a:pt x="23926" y="8238"/>
                    <a:pt x="21001" y="14821"/>
                    <a:pt x="18806" y="17016"/>
                  </a:cubicBezTo>
                  <a:cubicBezTo>
                    <a:pt x="16612" y="19210"/>
                    <a:pt x="8567" y="30914"/>
                    <a:pt x="1985" y="42617"/>
                  </a:cubicBezTo>
                  <a:cubicBezTo>
                    <a:pt x="-5329" y="55053"/>
                    <a:pt x="-8254" y="57979"/>
                    <a:pt x="-5329" y="499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8" name="Google Shape;2528;p60"/>
            <p:cNvSpPr/>
            <p:nvPr/>
          </p:nvSpPr>
          <p:spPr>
            <a:xfrm rot="10800000" flipH="1">
              <a:off x="5378522" y="4039788"/>
              <a:ext cx="15848" cy="29259"/>
            </a:xfrm>
            <a:custGeom>
              <a:avLst/>
              <a:gdLst/>
              <a:ahLst/>
              <a:cxnLst/>
              <a:rect l="l" t="t" r="r" b="b"/>
              <a:pathLst>
                <a:path w="15848" h="29259" extrusionOk="0">
                  <a:moveTo>
                    <a:pt x="-6628" y="11822"/>
                  </a:moveTo>
                  <a:cubicBezTo>
                    <a:pt x="-6628" y="3775"/>
                    <a:pt x="-5897" y="-2808"/>
                    <a:pt x="-4434" y="-2808"/>
                  </a:cubicBezTo>
                  <a:cubicBezTo>
                    <a:pt x="-3703" y="-2808"/>
                    <a:pt x="685" y="3775"/>
                    <a:pt x="5074" y="11822"/>
                  </a:cubicBezTo>
                  <a:cubicBezTo>
                    <a:pt x="10925" y="22794"/>
                    <a:pt x="10925" y="26451"/>
                    <a:pt x="2880" y="26451"/>
                  </a:cubicBezTo>
                  <a:cubicBezTo>
                    <a:pt x="-2240" y="26451"/>
                    <a:pt x="-6628" y="19868"/>
                    <a:pt x="-6628" y="118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9" name="Google Shape;2529;p60"/>
            <p:cNvSpPr/>
            <p:nvPr/>
          </p:nvSpPr>
          <p:spPr>
            <a:xfrm rot="10800000" flipH="1">
              <a:off x="6487284" y="4041129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992" y="21130"/>
                  </a:moveTo>
                  <a:cubicBezTo>
                    <a:pt x="-7992" y="17473"/>
                    <a:pt x="-4335" y="8695"/>
                    <a:pt x="-678" y="2843"/>
                  </a:cubicBezTo>
                  <a:cubicBezTo>
                    <a:pt x="2979" y="-3009"/>
                    <a:pt x="6635" y="-4472"/>
                    <a:pt x="6635" y="-814"/>
                  </a:cubicBezTo>
                  <a:cubicBezTo>
                    <a:pt x="6635" y="3575"/>
                    <a:pt x="2979" y="11621"/>
                    <a:pt x="-678" y="17473"/>
                  </a:cubicBezTo>
                  <a:cubicBezTo>
                    <a:pt x="-4335" y="23325"/>
                    <a:pt x="-7992" y="25519"/>
                    <a:pt x="-7992" y="211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0" name="Google Shape;2530;p60"/>
            <p:cNvSpPr/>
            <p:nvPr/>
          </p:nvSpPr>
          <p:spPr>
            <a:xfrm rot="10800000" flipH="1">
              <a:off x="7369321" y="4040520"/>
              <a:ext cx="87033" cy="23510"/>
            </a:xfrm>
            <a:custGeom>
              <a:avLst/>
              <a:gdLst/>
              <a:ahLst/>
              <a:cxnLst/>
              <a:rect l="l" t="t" r="r" b="b"/>
              <a:pathLst>
                <a:path w="87033" h="23510" extrusionOk="0">
                  <a:moveTo>
                    <a:pt x="16476" y="10459"/>
                  </a:moveTo>
                  <a:lnTo>
                    <a:pt x="-9122" y="1681"/>
                  </a:lnTo>
                  <a:lnTo>
                    <a:pt x="16476" y="-1977"/>
                  </a:lnTo>
                  <a:cubicBezTo>
                    <a:pt x="31104" y="-4171"/>
                    <a:pt x="48657" y="-1977"/>
                    <a:pt x="59627" y="3875"/>
                  </a:cubicBezTo>
                  <a:lnTo>
                    <a:pt x="77912" y="14116"/>
                  </a:lnTo>
                  <a:lnTo>
                    <a:pt x="56702" y="9727"/>
                  </a:lnTo>
                  <a:cubicBezTo>
                    <a:pt x="42074" y="6070"/>
                    <a:pt x="36955" y="6801"/>
                    <a:pt x="40611" y="13385"/>
                  </a:cubicBezTo>
                  <a:cubicBezTo>
                    <a:pt x="43537" y="17774"/>
                    <a:pt x="45000" y="20699"/>
                    <a:pt x="43537" y="20699"/>
                  </a:cubicBezTo>
                  <a:cubicBezTo>
                    <a:pt x="42074" y="19968"/>
                    <a:pt x="30372" y="15579"/>
                    <a:pt x="16476" y="104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1" name="Google Shape;2531;p60"/>
            <p:cNvSpPr/>
            <p:nvPr/>
          </p:nvSpPr>
          <p:spPr>
            <a:xfrm rot="10800000" flipH="1">
              <a:off x="5102065" y="4049935"/>
              <a:ext cx="17208" cy="23464"/>
            </a:xfrm>
            <a:custGeom>
              <a:avLst/>
              <a:gdLst/>
              <a:ahLst/>
              <a:cxnLst/>
              <a:rect l="l" t="t" r="r" b="b"/>
              <a:pathLst>
                <a:path w="17208" h="23464" extrusionOk="0">
                  <a:moveTo>
                    <a:pt x="-5561" y="13990"/>
                  </a:moveTo>
                  <a:cubicBezTo>
                    <a:pt x="-7755" y="7406"/>
                    <a:pt x="-4829" y="823"/>
                    <a:pt x="1022" y="-1372"/>
                  </a:cubicBezTo>
                  <a:cubicBezTo>
                    <a:pt x="12724" y="-5761"/>
                    <a:pt x="14187" y="91"/>
                    <a:pt x="4679" y="14721"/>
                  </a:cubicBezTo>
                  <a:cubicBezTo>
                    <a:pt x="-441" y="22767"/>
                    <a:pt x="-1904" y="22767"/>
                    <a:pt x="-5561" y="139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2" name="Google Shape;2532;p60"/>
            <p:cNvSpPr/>
            <p:nvPr/>
          </p:nvSpPr>
          <p:spPr>
            <a:xfrm rot="10800000" flipH="1">
              <a:off x="5178125" y="4049730"/>
              <a:ext cx="20370" cy="19317"/>
            </a:xfrm>
            <a:custGeom>
              <a:avLst/>
              <a:gdLst/>
              <a:ahLst/>
              <a:cxnLst/>
              <a:rect l="l" t="t" r="r" b="b"/>
              <a:pathLst>
                <a:path w="20370" h="19317" extrusionOk="0">
                  <a:moveTo>
                    <a:pt x="-6385" y="9635"/>
                  </a:moveTo>
                  <a:cubicBezTo>
                    <a:pt x="-6385" y="2320"/>
                    <a:pt x="-534" y="-2801"/>
                    <a:pt x="6780" y="-2801"/>
                  </a:cubicBezTo>
                  <a:cubicBezTo>
                    <a:pt x="13363" y="-2801"/>
                    <a:pt x="16288" y="125"/>
                    <a:pt x="11900" y="3051"/>
                  </a:cubicBezTo>
                  <a:cubicBezTo>
                    <a:pt x="8243" y="5977"/>
                    <a:pt x="2392" y="11098"/>
                    <a:pt x="-534" y="14755"/>
                  </a:cubicBezTo>
                  <a:cubicBezTo>
                    <a:pt x="-4190" y="18412"/>
                    <a:pt x="-6385" y="16218"/>
                    <a:pt x="-6385" y="96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3" name="Google Shape;2533;p60"/>
            <p:cNvSpPr/>
            <p:nvPr/>
          </p:nvSpPr>
          <p:spPr>
            <a:xfrm rot="10800000" flipH="1">
              <a:off x="5066458" y="4060072"/>
              <a:ext cx="23546" cy="19814"/>
            </a:xfrm>
            <a:custGeom>
              <a:avLst/>
              <a:gdLst/>
              <a:ahLst/>
              <a:cxnLst/>
              <a:rect l="l" t="t" r="r" b="b"/>
              <a:pathLst>
                <a:path w="23546" h="19814" extrusionOk="0">
                  <a:moveTo>
                    <a:pt x="-2093" y="11711"/>
                  </a:moveTo>
                  <a:cubicBezTo>
                    <a:pt x="-8675" y="4396"/>
                    <a:pt x="-7944" y="1470"/>
                    <a:pt x="3758" y="-1456"/>
                  </a:cubicBezTo>
                  <a:cubicBezTo>
                    <a:pt x="18385" y="-5113"/>
                    <a:pt x="21311" y="-1456"/>
                    <a:pt x="11803" y="12443"/>
                  </a:cubicBezTo>
                  <a:cubicBezTo>
                    <a:pt x="8146" y="19026"/>
                    <a:pt x="4489" y="18294"/>
                    <a:pt x="-2093" y="117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4" name="Google Shape;2534;p60"/>
            <p:cNvSpPr/>
            <p:nvPr/>
          </p:nvSpPr>
          <p:spPr>
            <a:xfrm rot="10800000" flipH="1">
              <a:off x="4936772" y="4061914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089" y="16206"/>
                  </a:moveTo>
                  <a:cubicBezTo>
                    <a:pt x="-6089" y="14743"/>
                    <a:pt x="-238" y="8891"/>
                    <a:pt x="7076" y="3771"/>
                  </a:cubicBezTo>
                  <a:cubicBezTo>
                    <a:pt x="18047" y="-5739"/>
                    <a:pt x="18778" y="-5007"/>
                    <a:pt x="9270" y="6697"/>
                  </a:cubicBezTo>
                  <a:cubicBezTo>
                    <a:pt x="-238" y="18400"/>
                    <a:pt x="-6089" y="22058"/>
                    <a:pt x="-6089" y="162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5" name="Google Shape;2535;p60"/>
            <p:cNvSpPr/>
            <p:nvPr/>
          </p:nvSpPr>
          <p:spPr>
            <a:xfrm rot="10800000" flipH="1">
              <a:off x="5207380" y="4061733"/>
              <a:ext cx="12001" cy="14629"/>
            </a:xfrm>
            <a:custGeom>
              <a:avLst/>
              <a:gdLst/>
              <a:ahLst/>
              <a:cxnLst/>
              <a:rect l="l" t="t" r="r" b="b"/>
              <a:pathLst>
                <a:path w="12001" h="14629" extrusionOk="0">
                  <a:moveTo>
                    <a:pt x="-6415" y="4529"/>
                  </a:moveTo>
                  <a:cubicBezTo>
                    <a:pt x="-6415" y="871"/>
                    <a:pt x="-2759" y="-2786"/>
                    <a:pt x="1630" y="-2786"/>
                  </a:cubicBezTo>
                  <a:cubicBezTo>
                    <a:pt x="5287" y="-2786"/>
                    <a:pt x="6749" y="871"/>
                    <a:pt x="4555" y="4529"/>
                  </a:cubicBezTo>
                  <a:cubicBezTo>
                    <a:pt x="2361" y="8918"/>
                    <a:pt x="-1296" y="11844"/>
                    <a:pt x="-3490" y="11844"/>
                  </a:cubicBezTo>
                  <a:cubicBezTo>
                    <a:pt x="-4953" y="11844"/>
                    <a:pt x="-6415" y="8918"/>
                    <a:pt x="-6415" y="45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6" name="Google Shape;2536;p60"/>
            <p:cNvSpPr/>
            <p:nvPr/>
          </p:nvSpPr>
          <p:spPr>
            <a:xfrm rot="10800000" flipH="1">
              <a:off x="6479971" y="4061885"/>
              <a:ext cx="11437" cy="18863"/>
            </a:xfrm>
            <a:custGeom>
              <a:avLst/>
              <a:gdLst/>
              <a:ahLst/>
              <a:cxnLst/>
              <a:rect l="l" t="t" r="r" b="b"/>
              <a:pathLst>
                <a:path w="11437" h="18863" extrusionOk="0">
                  <a:moveTo>
                    <a:pt x="-7981" y="9650"/>
                  </a:moveTo>
                  <a:cubicBezTo>
                    <a:pt x="-7981" y="5261"/>
                    <a:pt x="-5056" y="140"/>
                    <a:pt x="-667" y="-2054"/>
                  </a:cubicBezTo>
                  <a:cubicBezTo>
                    <a:pt x="3721" y="-4248"/>
                    <a:pt x="4452" y="-1323"/>
                    <a:pt x="2258" y="4529"/>
                  </a:cubicBezTo>
                  <a:cubicBezTo>
                    <a:pt x="-2861" y="17696"/>
                    <a:pt x="-7981" y="19891"/>
                    <a:pt x="-7981" y="96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7" name="Google Shape;2537;p60"/>
            <p:cNvSpPr/>
            <p:nvPr/>
          </p:nvSpPr>
          <p:spPr>
            <a:xfrm rot="10800000" flipH="1">
              <a:off x="6582907" y="4064456"/>
              <a:ext cx="19840" cy="39543"/>
            </a:xfrm>
            <a:custGeom>
              <a:avLst/>
              <a:gdLst/>
              <a:ahLst/>
              <a:cxnLst/>
              <a:rect l="l" t="t" r="r" b="b"/>
              <a:pathLst>
                <a:path w="19840" h="39543" extrusionOk="0">
                  <a:moveTo>
                    <a:pt x="119" y="21216"/>
                  </a:moveTo>
                  <a:cubicBezTo>
                    <a:pt x="-12314" y="-5849"/>
                    <a:pt x="-10120" y="-11701"/>
                    <a:pt x="3045" y="12438"/>
                  </a:cubicBezTo>
                  <a:cubicBezTo>
                    <a:pt x="9627" y="24142"/>
                    <a:pt x="13284" y="35114"/>
                    <a:pt x="11090" y="36577"/>
                  </a:cubicBezTo>
                  <a:cubicBezTo>
                    <a:pt x="9627" y="38040"/>
                    <a:pt x="4507" y="31457"/>
                    <a:pt x="119" y="212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8" name="Google Shape;2538;p60"/>
            <p:cNvSpPr/>
            <p:nvPr/>
          </p:nvSpPr>
          <p:spPr>
            <a:xfrm rot="10800000" flipH="1">
              <a:off x="6597535" y="4071771"/>
              <a:ext cx="19840" cy="39543"/>
            </a:xfrm>
            <a:custGeom>
              <a:avLst/>
              <a:gdLst/>
              <a:ahLst/>
              <a:cxnLst/>
              <a:rect l="l" t="t" r="r" b="b"/>
              <a:pathLst>
                <a:path w="19840" h="39543" extrusionOk="0">
                  <a:moveTo>
                    <a:pt x="101" y="21227"/>
                  </a:moveTo>
                  <a:cubicBezTo>
                    <a:pt x="-12332" y="-5838"/>
                    <a:pt x="-10138" y="-11690"/>
                    <a:pt x="3027" y="12449"/>
                  </a:cubicBezTo>
                  <a:cubicBezTo>
                    <a:pt x="9609" y="24153"/>
                    <a:pt x="13266" y="35125"/>
                    <a:pt x="11072" y="36588"/>
                  </a:cubicBezTo>
                  <a:cubicBezTo>
                    <a:pt x="9609" y="38051"/>
                    <a:pt x="4489" y="31468"/>
                    <a:pt x="101" y="212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60"/>
            <p:cNvSpPr/>
            <p:nvPr/>
          </p:nvSpPr>
          <p:spPr>
            <a:xfrm rot="10800000" flipH="1">
              <a:off x="4892890" y="4078919"/>
              <a:ext cx="43882" cy="24145"/>
            </a:xfrm>
            <a:custGeom>
              <a:avLst/>
              <a:gdLst/>
              <a:ahLst/>
              <a:cxnLst/>
              <a:rect l="l" t="t" r="r" b="b"/>
              <a:pathLst>
                <a:path w="43882" h="24145" extrusionOk="0">
                  <a:moveTo>
                    <a:pt x="-6048" y="21024"/>
                  </a:moveTo>
                  <a:cubicBezTo>
                    <a:pt x="-6048" y="18829"/>
                    <a:pt x="4191" y="12246"/>
                    <a:pt x="15893" y="5663"/>
                  </a:cubicBezTo>
                  <a:cubicBezTo>
                    <a:pt x="28327" y="-921"/>
                    <a:pt x="37834" y="-3847"/>
                    <a:pt x="37834" y="-2384"/>
                  </a:cubicBezTo>
                  <a:cubicBezTo>
                    <a:pt x="37834" y="-189"/>
                    <a:pt x="28327" y="6394"/>
                    <a:pt x="15893" y="12977"/>
                  </a:cubicBezTo>
                  <a:cubicBezTo>
                    <a:pt x="4191" y="19561"/>
                    <a:pt x="-6048" y="22487"/>
                    <a:pt x="-6048" y="210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0" name="Google Shape;2540;p60"/>
            <p:cNvSpPr/>
            <p:nvPr/>
          </p:nvSpPr>
          <p:spPr>
            <a:xfrm rot="10800000" flipH="1">
              <a:off x="6116044" y="4076605"/>
              <a:ext cx="71377" cy="56713"/>
            </a:xfrm>
            <a:custGeom>
              <a:avLst/>
              <a:gdLst/>
              <a:ahLst/>
              <a:cxnLst/>
              <a:rect l="l" t="t" r="r" b="b"/>
              <a:pathLst>
                <a:path w="71377" h="56713" extrusionOk="0">
                  <a:moveTo>
                    <a:pt x="-2016" y="46910"/>
                  </a:moveTo>
                  <a:cubicBezTo>
                    <a:pt x="-8599" y="42521"/>
                    <a:pt x="-9330" y="39595"/>
                    <a:pt x="-4210" y="39595"/>
                  </a:cubicBezTo>
                  <a:cubicBezTo>
                    <a:pt x="909" y="39595"/>
                    <a:pt x="11149" y="32280"/>
                    <a:pt x="19925" y="23502"/>
                  </a:cubicBezTo>
                  <a:cubicBezTo>
                    <a:pt x="27970" y="14725"/>
                    <a:pt x="34552" y="10336"/>
                    <a:pt x="34552" y="13993"/>
                  </a:cubicBezTo>
                  <a:cubicBezTo>
                    <a:pt x="34552" y="16919"/>
                    <a:pt x="41135" y="13993"/>
                    <a:pt x="49180" y="6678"/>
                  </a:cubicBezTo>
                  <a:cubicBezTo>
                    <a:pt x="57225" y="-637"/>
                    <a:pt x="63807" y="-4294"/>
                    <a:pt x="63807" y="-2100"/>
                  </a:cubicBezTo>
                  <a:cubicBezTo>
                    <a:pt x="63807" y="826"/>
                    <a:pt x="50643" y="12530"/>
                    <a:pt x="34552" y="24234"/>
                  </a:cubicBezTo>
                  <a:cubicBezTo>
                    <a:pt x="19194" y="35206"/>
                    <a:pt x="8223" y="46910"/>
                    <a:pt x="10417" y="49836"/>
                  </a:cubicBezTo>
                  <a:cubicBezTo>
                    <a:pt x="17000" y="56419"/>
                    <a:pt x="10417" y="54956"/>
                    <a:pt x="-2016" y="469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1" name="Google Shape;2541;p60"/>
            <p:cNvSpPr/>
            <p:nvPr/>
          </p:nvSpPr>
          <p:spPr>
            <a:xfrm rot="10800000" flipH="1">
              <a:off x="6383934" y="4077161"/>
              <a:ext cx="46202" cy="100394"/>
            </a:xfrm>
            <a:custGeom>
              <a:avLst/>
              <a:gdLst/>
              <a:ahLst/>
              <a:cxnLst/>
              <a:rect l="l" t="t" r="r" b="b"/>
              <a:pathLst>
                <a:path w="46202" h="100394" extrusionOk="0">
                  <a:moveTo>
                    <a:pt x="32568" y="89717"/>
                  </a:moveTo>
                  <a:cubicBezTo>
                    <a:pt x="34762" y="82402"/>
                    <a:pt x="33299" y="76550"/>
                    <a:pt x="29642" y="76550"/>
                  </a:cubicBezTo>
                  <a:cubicBezTo>
                    <a:pt x="25254" y="76550"/>
                    <a:pt x="22328" y="72161"/>
                    <a:pt x="22328" y="66310"/>
                  </a:cubicBezTo>
                  <a:cubicBezTo>
                    <a:pt x="22328" y="61189"/>
                    <a:pt x="14283" y="45097"/>
                    <a:pt x="4044" y="30467"/>
                  </a:cubicBezTo>
                  <a:cubicBezTo>
                    <a:pt x="-7658" y="12911"/>
                    <a:pt x="-10583" y="1939"/>
                    <a:pt x="-5464" y="-987"/>
                  </a:cubicBezTo>
                  <a:cubicBezTo>
                    <a:pt x="-1076" y="-3913"/>
                    <a:pt x="387" y="-3181"/>
                    <a:pt x="-2538" y="1939"/>
                  </a:cubicBezTo>
                  <a:cubicBezTo>
                    <a:pt x="-4732" y="5596"/>
                    <a:pt x="-4732" y="10717"/>
                    <a:pt x="-1076" y="12180"/>
                  </a:cubicBezTo>
                  <a:cubicBezTo>
                    <a:pt x="1850" y="12911"/>
                    <a:pt x="13552" y="29735"/>
                    <a:pt x="23791" y="48022"/>
                  </a:cubicBezTo>
                  <a:cubicBezTo>
                    <a:pt x="38419" y="72161"/>
                    <a:pt x="41344" y="83865"/>
                    <a:pt x="35493" y="91911"/>
                  </a:cubicBezTo>
                  <a:cubicBezTo>
                    <a:pt x="29642" y="99958"/>
                    <a:pt x="28911" y="99958"/>
                    <a:pt x="32568" y="897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2" name="Google Shape;2542;p60"/>
            <p:cNvSpPr/>
            <p:nvPr/>
          </p:nvSpPr>
          <p:spPr>
            <a:xfrm rot="10800000" flipH="1">
              <a:off x="6472657" y="4086136"/>
              <a:ext cx="14627" cy="17026"/>
            </a:xfrm>
            <a:custGeom>
              <a:avLst/>
              <a:gdLst/>
              <a:ahLst/>
              <a:cxnLst/>
              <a:rect l="l" t="t" r="r" b="b"/>
              <a:pathLst>
                <a:path w="14627" h="17026" extrusionOk="0">
                  <a:moveTo>
                    <a:pt x="-7974" y="10155"/>
                  </a:moveTo>
                  <a:cubicBezTo>
                    <a:pt x="-7974" y="6497"/>
                    <a:pt x="-4317" y="645"/>
                    <a:pt x="-660" y="-1549"/>
                  </a:cubicBezTo>
                  <a:cubicBezTo>
                    <a:pt x="3728" y="-3744"/>
                    <a:pt x="6653" y="-3012"/>
                    <a:pt x="6653" y="1377"/>
                  </a:cubicBezTo>
                  <a:cubicBezTo>
                    <a:pt x="6653" y="5034"/>
                    <a:pt x="3728" y="10886"/>
                    <a:pt x="-660" y="13080"/>
                  </a:cubicBezTo>
                  <a:cubicBezTo>
                    <a:pt x="-4317" y="15275"/>
                    <a:pt x="-7974" y="14543"/>
                    <a:pt x="-7974" y="10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3" name="Google Shape;2543;p60"/>
            <p:cNvSpPr/>
            <p:nvPr/>
          </p:nvSpPr>
          <p:spPr>
            <a:xfrm rot="10800000" flipH="1">
              <a:off x="4845205" y="4092630"/>
              <a:ext cx="125229" cy="78131"/>
            </a:xfrm>
            <a:custGeom>
              <a:avLst/>
              <a:gdLst/>
              <a:ahLst/>
              <a:cxnLst/>
              <a:rect l="l" t="t" r="r" b="b"/>
              <a:pathLst>
                <a:path w="125229" h="78131" extrusionOk="0">
                  <a:moveTo>
                    <a:pt x="689" y="71225"/>
                  </a:moveTo>
                  <a:cubicBezTo>
                    <a:pt x="2883" y="66836"/>
                    <a:pt x="1420" y="62447"/>
                    <a:pt x="-3699" y="60253"/>
                  </a:cubicBezTo>
                  <a:cubicBezTo>
                    <a:pt x="-8819" y="58790"/>
                    <a:pt x="-5162" y="58790"/>
                    <a:pt x="3614" y="60253"/>
                  </a:cubicBezTo>
                  <a:cubicBezTo>
                    <a:pt x="13122" y="61716"/>
                    <a:pt x="18973" y="60253"/>
                    <a:pt x="16779" y="56595"/>
                  </a:cubicBezTo>
                  <a:cubicBezTo>
                    <a:pt x="14585" y="52938"/>
                    <a:pt x="24824" y="44160"/>
                    <a:pt x="39452" y="36114"/>
                  </a:cubicBezTo>
                  <a:cubicBezTo>
                    <a:pt x="54079" y="28799"/>
                    <a:pt x="76020" y="16364"/>
                    <a:pt x="88454" y="9780"/>
                  </a:cubicBezTo>
                  <a:cubicBezTo>
                    <a:pt x="100887" y="3197"/>
                    <a:pt x="114783" y="-2655"/>
                    <a:pt x="118440" y="-2655"/>
                  </a:cubicBezTo>
                  <a:cubicBezTo>
                    <a:pt x="122828" y="-3386"/>
                    <a:pt x="107469" y="6854"/>
                    <a:pt x="85528" y="19290"/>
                  </a:cubicBezTo>
                  <a:cubicBezTo>
                    <a:pt x="63587" y="30993"/>
                    <a:pt x="38720" y="47086"/>
                    <a:pt x="30675" y="54401"/>
                  </a:cubicBezTo>
                  <a:cubicBezTo>
                    <a:pt x="10928" y="71956"/>
                    <a:pt x="-5893" y="81466"/>
                    <a:pt x="689" y="71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4" name="Google Shape;2544;p60"/>
            <p:cNvSpPr/>
            <p:nvPr/>
          </p:nvSpPr>
          <p:spPr>
            <a:xfrm rot="10800000" flipH="1">
              <a:off x="4961639" y="4094988"/>
              <a:ext cx="67560" cy="57162"/>
            </a:xfrm>
            <a:custGeom>
              <a:avLst/>
              <a:gdLst/>
              <a:ahLst/>
              <a:cxnLst/>
              <a:rect l="l" t="t" r="r" b="b"/>
              <a:pathLst>
                <a:path w="67560" h="57162" extrusionOk="0">
                  <a:moveTo>
                    <a:pt x="-6147" y="44556"/>
                  </a:moveTo>
                  <a:cubicBezTo>
                    <a:pt x="-6147" y="36510"/>
                    <a:pt x="-3222" y="32121"/>
                    <a:pt x="-296" y="33584"/>
                  </a:cubicBezTo>
                  <a:cubicBezTo>
                    <a:pt x="2629" y="35778"/>
                    <a:pt x="5555" y="35047"/>
                    <a:pt x="5555" y="31390"/>
                  </a:cubicBezTo>
                  <a:cubicBezTo>
                    <a:pt x="5555" y="28464"/>
                    <a:pt x="12137" y="17491"/>
                    <a:pt x="20182" y="7251"/>
                  </a:cubicBezTo>
                  <a:cubicBezTo>
                    <a:pt x="28959" y="-3722"/>
                    <a:pt x="33347" y="-5916"/>
                    <a:pt x="30422" y="2130"/>
                  </a:cubicBezTo>
                  <a:cubicBezTo>
                    <a:pt x="26765" y="10908"/>
                    <a:pt x="29690" y="14565"/>
                    <a:pt x="40661" y="14565"/>
                  </a:cubicBezTo>
                  <a:cubicBezTo>
                    <a:pt x="48706" y="14565"/>
                    <a:pt x="57482" y="10908"/>
                    <a:pt x="58945" y="7251"/>
                  </a:cubicBezTo>
                  <a:cubicBezTo>
                    <a:pt x="61139" y="2862"/>
                    <a:pt x="61871" y="3593"/>
                    <a:pt x="61139" y="8714"/>
                  </a:cubicBezTo>
                  <a:cubicBezTo>
                    <a:pt x="59676" y="13834"/>
                    <a:pt x="50169" y="18223"/>
                    <a:pt x="39929" y="18223"/>
                  </a:cubicBezTo>
                  <a:cubicBezTo>
                    <a:pt x="28959" y="17491"/>
                    <a:pt x="20182" y="19686"/>
                    <a:pt x="20182" y="21880"/>
                  </a:cubicBezTo>
                  <a:cubicBezTo>
                    <a:pt x="20182" y="24075"/>
                    <a:pt x="14331" y="32853"/>
                    <a:pt x="7018" y="42362"/>
                  </a:cubicBezTo>
                  <a:cubicBezTo>
                    <a:pt x="-5416" y="57723"/>
                    <a:pt x="-6147" y="58454"/>
                    <a:pt x="-6147" y="445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5" name="Google Shape;2545;p60"/>
            <p:cNvSpPr/>
            <p:nvPr/>
          </p:nvSpPr>
          <p:spPr>
            <a:xfrm rot="10800000" flipH="1">
              <a:off x="4800356" y="4098895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613" y="-1412"/>
                  </a:moveTo>
                  <a:cubicBezTo>
                    <a:pt x="2507" y="-3606"/>
                    <a:pt x="9089" y="-2875"/>
                    <a:pt x="11284" y="-680"/>
                  </a:cubicBezTo>
                  <a:cubicBezTo>
                    <a:pt x="14209" y="1514"/>
                    <a:pt x="9821" y="3709"/>
                    <a:pt x="1776" y="2977"/>
                  </a:cubicBezTo>
                  <a:cubicBezTo>
                    <a:pt x="-6269" y="2977"/>
                    <a:pt x="-8464" y="783"/>
                    <a:pt x="-2613" y="-14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6" name="Google Shape;2546;p60"/>
            <p:cNvSpPr/>
            <p:nvPr/>
          </p:nvSpPr>
          <p:spPr>
            <a:xfrm rot="10800000" flipH="1">
              <a:off x="5097674" y="4106962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6282" y="21229"/>
                  </a:moveTo>
                  <a:cubicBezTo>
                    <a:pt x="-6282" y="17572"/>
                    <a:pt x="-2625" y="8794"/>
                    <a:pt x="1032" y="2942"/>
                  </a:cubicBezTo>
                  <a:cubicBezTo>
                    <a:pt x="4689" y="-2910"/>
                    <a:pt x="8345" y="-4373"/>
                    <a:pt x="8345" y="-715"/>
                  </a:cubicBezTo>
                  <a:cubicBezTo>
                    <a:pt x="8345" y="3674"/>
                    <a:pt x="4689" y="11720"/>
                    <a:pt x="1032" y="17572"/>
                  </a:cubicBezTo>
                  <a:cubicBezTo>
                    <a:pt x="-2625" y="23424"/>
                    <a:pt x="-6282" y="25618"/>
                    <a:pt x="-6282" y="212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7" name="Google Shape;2547;p60"/>
            <p:cNvSpPr/>
            <p:nvPr/>
          </p:nvSpPr>
          <p:spPr>
            <a:xfrm rot="10800000" flipH="1">
              <a:off x="5385455" y="4106210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3333" y="-1401"/>
                  </a:moveTo>
                  <a:cubicBezTo>
                    <a:pt x="1787" y="-3595"/>
                    <a:pt x="8369" y="-2864"/>
                    <a:pt x="10564" y="-669"/>
                  </a:cubicBezTo>
                  <a:cubicBezTo>
                    <a:pt x="13489" y="1525"/>
                    <a:pt x="9101" y="3720"/>
                    <a:pt x="1056" y="2988"/>
                  </a:cubicBezTo>
                  <a:cubicBezTo>
                    <a:pt x="-6989" y="2988"/>
                    <a:pt x="-9184" y="794"/>
                    <a:pt x="-3333" y="-14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8" name="Google Shape;2548;p60"/>
            <p:cNvSpPr/>
            <p:nvPr/>
          </p:nvSpPr>
          <p:spPr>
            <a:xfrm rot="10800000" flipH="1">
              <a:off x="6077715" y="4105803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7493" y="16272"/>
                  </a:moveTo>
                  <a:cubicBezTo>
                    <a:pt x="-7493" y="14809"/>
                    <a:pt x="-1642" y="8957"/>
                    <a:pt x="5672" y="3837"/>
                  </a:cubicBezTo>
                  <a:cubicBezTo>
                    <a:pt x="16643" y="-5673"/>
                    <a:pt x="17374" y="-4941"/>
                    <a:pt x="7866" y="6763"/>
                  </a:cubicBezTo>
                  <a:cubicBezTo>
                    <a:pt x="-1642" y="18466"/>
                    <a:pt x="-7493" y="22124"/>
                    <a:pt x="-7493" y="162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9" name="Google Shape;2549;p60"/>
            <p:cNvSpPr/>
            <p:nvPr/>
          </p:nvSpPr>
          <p:spPr>
            <a:xfrm rot="10800000" flipH="1">
              <a:off x="5263805" y="4120280"/>
              <a:ext cx="137340" cy="54238"/>
            </a:xfrm>
            <a:custGeom>
              <a:avLst/>
              <a:gdLst/>
              <a:ahLst/>
              <a:cxnLst/>
              <a:rect l="l" t="t" r="r" b="b"/>
              <a:pathLst>
                <a:path w="137340" h="54238" extrusionOk="0">
                  <a:moveTo>
                    <a:pt x="-5208" y="47941"/>
                  </a:moveTo>
                  <a:cubicBezTo>
                    <a:pt x="15270" y="9173"/>
                    <a:pt x="29167" y="-337"/>
                    <a:pt x="64272" y="-2531"/>
                  </a:cubicBezTo>
                  <a:cubicBezTo>
                    <a:pt x="84020" y="-3263"/>
                    <a:pt x="103035" y="-1068"/>
                    <a:pt x="108155" y="4052"/>
                  </a:cubicBezTo>
                  <a:cubicBezTo>
                    <a:pt x="112543" y="8441"/>
                    <a:pt x="120588" y="11367"/>
                    <a:pt x="125708" y="10636"/>
                  </a:cubicBezTo>
                  <a:cubicBezTo>
                    <a:pt x="130827" y="9904"/>
                    <a:pt x="131559" y="10636"/>
                    <a:pt x="127171" y="12830"/>
                  </a:cubicBezTo>
                  <a:cubicBezTo>
                    <a:pt x="122051" y="15025"/>
                    <a:pt x="122051" y="20145"/>
                    <a:pt x="128633" y="28191"/>
                  </a:cubicBezTo>
                  <a:cubicBezTo>
                    <a:pt x="133753" y="35506"/>
                    <a:pt x="129365" y="33312"/>
                    <a:pt x="119125" y="24534"/>
                  </a:cubicBezTo>
                  <a:cubicBezTo>
                    <a:pt x="105961" y="12099"/>
                    <a:pt x="91333" y="7710"/>
                    <a:pt x="67198" y="7710"/>
                  </a:cubicBezTo>
                  <a:cubicBezTo>
                    <a:pt x="37212" y="7710"/>
                    <a:pt x="30629" y="10636"/>
                    <a:pt x="10151" y="35506"/>
                  </a:cubicBezTo>
                  <a:cubicBezTo>
                    <a:pt x="-3014" y="50136"/>
                    <a:pt x="-9596" y="55988"/>
                    <a:pt x="-5208" y="479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0" name="Google Shape;2550;p60"/>
            <p:cNvSpPr/>
            <p:nvPr/>
          </p:nvSpPr>
          <p:spPr>
            <a:xfrm rot="10800000" flipH="1">
              <a:off x="6041613" y="4112937"/>
              <a:ext cx="57577" cy="58518"/>
            </a:xfrm>
            <a:custGeom>
              <a:avLst/>
              <a:gdLst/>
              <a:ahLst/>
              <a:cxnLst/>
              <a:rect l="l" t="t" r="r" b="b"/>
              <a:pathLst>
                <a:path w="57577" h="58518" extrusionOk="0">
                  <a:moveTo>
                    <a:pt x="17662" y="26583"/>
                  </a:moveTo>
                  <a:cubicBezTo>
                    <a:pt x="33021" y="10491"/>
                    <a:pt x="47648" y="-2676"/>
                    <a:pt x="49842" y="-2676"/>
                  </a:cubicBezTo>
                  <a:cubicBezTo>
                    <a:pt x="52036" y="-2676"/>
                    <a:pt x="40334" y="10491"/>
                    <a:pt x="24976" y="26583"/>
                  </a:cubicBezTo>
                  <a:cubicBezTo>
                    <a:pt x="9617" y="42676"/>
                    <a:pt x="-5011" y="55843"/>
                    <a:pt x="-7205" y="55843"/>
                  </a:cubicBezTo>
                  <a:cubicBezTo>
                    <a:pt x="-9399" y="55843"/>
                    <a:pt x="2303" y="42676"/>
                    <a:pt x="17662" y="265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1" name="Google Shape;2551;p60"/>
            <p:cNvSpPr/>
            <p:nvPr/>
          </p:nvSpPr>
          <p:spPr>
            <a:xfrm rot="10800000" flipH="1">
              <a:off x="6424238" y="4112937"/>
              <a:ext cx="53881" cy="144161"/>
            </a:xfrm>
            <a:custGeom>
              <a:avLst/>
              <a:gdLst/>
              <a:ahLst/>
              <a:cxnLst/>
              <a:rect l="l" t="t" r="r" b="b"/>
              <a:pathLst>
                <a:path w="53881" h="144161" extrusionOk="0">
                  <a:moveTo>
                    <a:pt x="12689" y="70596"/>
                  </a:moveTo>
                  <a:cubicBezTo>
                    <a:pt x="255" y="31828"/>
                    <a:pt x="-9253" y="-1089"/>
                    <a:pt x="-7790" y="-2552"/>
                  </a:cubicBezTo>
                  <a:cubicBezTo>
                    <a:pt x="-6327" y="-4015"/>
                    <a:pt x="4644" y="21587"/>
                    <a:pt x="17077" y="55235"/>
                  </a:cubicBezTo>
                  <a:cubicBezTo>
                    <a:pt x="29510" y="88884"/>
                    <a:pt x="41212" y="121800"/>
                    <a:pt x="44138" y="129115"/>
                  </a:cubicBezTo>
                  <a:cubicBezTo>
                    <a:pt x="47063" y="135698"/>
                    <a:pt x="46332" y="141550"/>
                    <a:pt x="42675" y="141550"/>
                  </a:cubicBezTo>
                  <a:cubicBezTo>
                    <a:pt x="39018" y="141550"/>
                    <a:pt x="25853" y="109365"/>
                    <a:pt x="12689" y="705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2" name="Google Shape;2552;p60"/>
            <p:cNvSpPr/>
            <p:nvPr/>
          </p:nvSpPr>
          <p:spPr>
            <a:xfrm rot="10800000" flipH="1">
              <a:off x="5068419" y="4124315"/>
              <a:ext cx="25154" cy="14090"/>
            </a:xfrm>
            <a:custGeom>
              <a:avLst/>
              <a:gdLst/>
              <a:ahLst/>
              <a:cxnLst/>
              <a:rect l="l" t="t" r="r" b="b"/>
              <a:pathLst>
                <a:path w="25154" h="14090" extrusionOk="0">
                  <a:moveTo>
                    <a:pt x="-6252" y="8147"/>
                  </a:moveTo>
                  <a:cubicBezTo>
                    <a:pt x="-6252" y="-2094"/>
                    <a:pt x="4718" y="-5751"/>
                    <a:pt x="14957" y="100"/>
                  </a:cubicBezTo>
                  <a:cubicBezTo>
                    <a:pt x="21540" y="4489"/>
                    <a:pt x="20077" y="7415"/>
                    <a:pt x="9106" y="10341"/>
                  </a:cubicBezTo>
                  <a:cubicBezTo>
                    <a:pt x="330" y="12536"/>
                    <a:pt x="-6252" y="11073"/>
                    <a:pt x="-6252" y="81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3" name="Google Shape;2553;p60"/>
            <p:cNvSpPr/>
            <p:nvPr/>
          </p:nvSpPr>
          <p:spPr>
            <a:xfrm rot="10800000" flipH="1">
              <a:off x="5200067" y="4120434"/>
              <a:ext cx="14627" cy="36208"/>
            </a:xfrm>
            <a:custGeom>
              <a:avLst/>
              <a:gdLst/>
              <a:ahLst/>
              <a:cxnLst/>
              <a:rect l="l" t="t" r="r" b="b"/>
              <a:pathLst>
                <a:path w="14627" h="36208" extrusionOk="0">
                  <a:moveTo>
                    <a:pt x="-6408" y="26395"/>
                  </a:moveTo>
                  <a:cubicBezTo>
                    <a:pt x="-6408" y="20543"/>
                    <a:pt x="-2751" y="10302"/>
                    <a:pt x="906" y="4450"/>
                  </a:cubicBezTo>
                  <a:cubicBezTo>
                    <a:pt x="7488" y="-5059"/>
                    <a:pt x="8219" y="-5059"/>
                    <a:pt x="8219" y="4450"/>
                  </a:cubicBezTo>
                  <a:cubicBezTo>
                    <a:pt x="8219" y="10302"/>
                    <a:pt x="4563" y="20543"/>
                    <a:pt x="906" y="26395"/>
                  </a:cubicBezTo>
                  <a:cubicBezTo>
                    <a:pt x="-5677" y="35904"/>
                    <a:pt x="-6408" y="35904"/>
                    <a:pt x="-6408" y="263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4" name="Google Shape;2554;p60"/>
            <p:cNvSpPr/>
            <p:nvPr/>
          </p:nvSpPr>
          <p:spPr>
            <a:xfrm rot="10800000" flipH="1">
              <a:off x="5040837" y="4128425"/>
              <a:ext cx="12339" cy="18060"/>
            </a:xfrm>
            <a:custGeom>
              <a:avLst/>
              <a:gdLst/>
              <a:ahLst/>
              <a:cxnLst/>
              <a:rect l="l" t="t" r="r" b="b"/>
              <a:pathLst>
                <a:path w="12339" h="18060" extrusionOk="0">
                  <a:moveTo>
                    <a:pt x="-3495" y="6727"/>
                  </a:moveTo>
                  <a:cubicBezTo>
                    <a:pt x="-1301" y="-588"/>
                    <a:pt x="3087" y="-4245"/>
                    <a:pt x="5281" y="-2051"/>
                  </a:cubicBezTo>
                  <a:cubicBezTo>
                    <a:pt x="7475" y="144"/>
                    <a:pt x="5281" y="5996"/>
                    <a:pt x="162" y="11116"/>
                  </a:cubicBezTo>
                  <a:cubicBezTo>
                    <a:pt x="-7152" y="17699"/>
                    <a:pt x="-7884" y="16968"/>
                    <a:pt x="-3495" y="67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5" name="Google Shape;2555;p60"/>
            <p:cNvSpPr/>
            <p:nvPr/>
          </p:nvSpPr>
          <p:spPr>
            <a:xfrm rot="10800000" flipH="1">
              <a:off x="6107866" y="4127566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2542" y="11954"/>
                  </a:moveTo>
                  <a:cubicBezTo>
                    <a:pt x="9855" y="3907"/>
                    <a:pt x="17169" y="-2676"/>
                    <a:pt x="19363" y="-2676"/>
                  </a:cubicBezTo>
                  <a:cubicBezTo>
                    <a:pt x="21557" y="-2676"/>
                    <a:pt x="17169" y="3907"/>
                    <a:pt x="9855" y="11954"/>
                  </a:cubicBezTo>
                  <a:cubicBezTo>
                    <a:pt x="2542" y="20000"/>
                    <a:pt x="-4772" y="26583"/>
                    <a:pt x="-6966" y="26583"/>
                  </a:cubicBezTo>
                  <a:cubicBezTo>
                    <a:pt x="-9160" y="26583"/>
                    <a:pt x="-4772" y="20000"/>
                    <a:pt x="2542" y="119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6" name="Google Shape;2556;p60"/>
            <p:cNvSpPr/>
            <p:nvPr/>
          </p:nvSpPr>
          <p:spPr>
            <a:xfrm rot="10800000" flipH="1">
              <a:off x="6160198" y="4127945"/>
              <a:ext cx="22924" cy="33725"/>
            </a:xfrm>
            <a:custGeom>
              <a:avLst/>
              <a:gdLst/>
              <a:ahLst/>
              <a:cxnLst/>
              <a:rect l="l" t="t" r="r" b="b"/>
              <a:pathLst>
                <a:path w="22924" h="33725" extrusionOk="0">
                  <a:moveTo>
                    <a:pt x="-2312" y="17535"/>
                  </a:moveTo>
                  <a:cubicBezTo>
                    <a:pt x="1344" y="9488"/>
                    <a:pt x="8658" y="710"/>
                    <a:pt x="13046" y="-2215"/>
                  </a:cubicBezTo>
                  <a:cubicBezTo>
                    <a:pt x="17435" y="-4410"/>
                    <a:pt x="15241" y="1442"/>
                    <a:pt x="8658" y="12414"/>
                  </a:cubicBezTo>
                  <a:cubicBezTo>
                    <a:pt x="-5969" y="34359"/>
                    <a:pt x="-13283" y="38016"/>
                    <a:pt x="-2312" y="175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7" name="Google Shape;2557;p60"/>
            <p:cNvSpPr/>
            <p:nvPr/>
          </p:nvSpPr>
          <p:spPr>
            <a:xfrm rot="10800000" flipH="1">
              <a:off x="6560719" y="4129854"/>
              <a:ext cx="12996" cy="26170"/>
            </a:xfrm>
            <a:custGeom>
              <a:avLst/>
              <a:gdLst/>
              <a:ahLst/>
              <a:cxnLst/>
              <a:rect l="l" t="t" r="r" b="b"/>
              <a:pathLst>
                <a:path w="12996" h="26170" extrusionOk="0">
                  <a:moveTo>
                    <a:pt x="-3991" y="14811"/>
                  </a:moveTo>
                  <a:cubicBezTo>
                    <a:pt x="-10573" y="-4207"/>
                    <a:pt x="-9110" y="-8596"/>
                    <a:pt x="-334" y="6033"/>
                  </a:cubicBezTo>
                  <a:cubicBezTo>
                    <a:pt x="4054" y="13348"/>
                    <a:pt x="6249" y="21394"/>
                    <a:pt x="4054" y="22857"/>
                  </a:cubicBezTo>
                  <a:cubicBezTo>
                    <a:pt x="2592" y="25052"/>
                    <a:pt x="-1065" y="21394"/>
                    <a:pt x="-3991" y="148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60"/>
            <p:cNvSpPr/>
            <p:nvPr/>
          </p:nvSpPr>
          <p:spPr>
            <a:xfrm rot="10800000" flipH="1">
              <a:off x="4731988" y="4135357"/>
              <a:ext cx="47272" cy="37967"/>
            </a:xfrm>
            <a:custGeom>
              <a:avLst/>
              <a:gdLst/>
              <a:ahLst/>
              <a:cxnLst/>
              <a:rect l="l" t="t" r="r" b="b"/>
              <a:pathLst>
                <a:path w="47272" h="37967" extrusionOk="0">
                  <a:moveTo>
                    <a:pt x="-5852" y="34323"/>
                  </a:moveTo>
                  <a:cubicBezTo>
                    <a:pt x="-5852" y="32128"/>
                    <a:pt x="6581" y="21156"/>
                    <a:pt x="21940" y="9452"/>
                  </a:cubicBezTo>
                  <a:cubicBezTo>
                    <a:pt x="36568" y="-1520"/>
                    <a:pt x="44613" y="-5909"/>
                    <a:pt x="40224" y="-57"/>
                  </a:cubicBezTo>
                  <a:cubicBezTo>
                    <a:pt x="35105" y="6526"/>
                    <a:pt x="32911" y="13841"/>
                    <a:pt x="35836" y="16035"/>
                  </a:cubicBezTo>
                  <a:cubicBezTo>
                    <a:pt x="38030" y="18961"/>
                    <a:pt x="33642" y="21156"/>
                    <a:pt x="26328" y="21156"/>
                  </a:cubicBezTo>
                  <a:cubicBezTo>
                    <a:pt x="18283" y="21156"/>
                    <a:pt x="8044" y="24813"/>
                    <a:pt x="2924" y="29934"/>
                  </a:cubicBezTo>
                  <a:cubicBezTo>
                    <a:pt x="-2195" y="35054"/>
                    <a:pt x="-5852" y="36517"/>
                    <a:pt x="-5852" y="343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9" name="Google Shape;2559;p60"/>
            <p:cNvSpPr/>
            <p:nvPr/>
          </p:nvSpPr>
          <p:spPr>
            <a:xfrm rot="10800000" flipH="1">
              <a:off x="4790497" y="4134765"/>
              <a:ext cx="51710" cy="43094"/>
            </a:xfrm>
            <a:custGeom>
              <a:avLst/>
              <a:gdLst/>
              <a:ahLst/>
              <a:cxnLst/>
              <a:rect l="l" t="t" r="r" b="b"/>
              <a:pathLst>
                <a:path w="51710" h="43094" extrusionOk="0">
                  <a:moveTo>
                    <a:pt x="-5927" y="39593"/>
                  </a:moveTo>
                  <a:cubicBezTo>
                    <a:pt x="-5927" y="37398"/>
                    <a:pt x="7969" y="24232"/>
                    <a:pt x="25522" y="11065"/>
                  </a:cubicBezTo>
                  <a:cubicBezTo>
                    <a:pt x="42344" y="-2833"/>
                    <a:pt x="50389" y="-6491"/>
                    <a:pt x="43075" y="1556"/>
                  </a:cubicBezTo>
                  <a:cubicBezTo>
                    <a:pt x="32836" y="13259"/>
                    <a:pt x="32105" y="17648"/>
                    <a:pt x="39418" y="20574"/>
                  </a:cubicBezTo>
                  <a:cubicBezTo>
                    <a:pt x="44538" y="22769"/>
                    <a:pt x="40881" y="24963"/>
                    <a:pt x="30642" y="24963"/>
                  </a:cubicBezTo>
                  <a:cubicBezTo>
                    <a:pt x="19671" y="25694"/>
                    <a:pt x="7969" y="29352"/>
                    <a:pt x="2850" y="34472"/>
                  </a:cubicBezTo>
                  <a:cubicBezTo>
                    <a:pt x="-2270" y="39593"/>
                    <a:pt x="-5927" y="41787"/>
                    <a:pt x="-5927" y="395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0" name="Google Shape;2560;p60"/>
            <p:cNvSpPr/>
            <p:nvPr/>
          </p:nvSpPr>
          <p:spPr>
            <a:xfrm rot="10800000" flipH="1">
              <a:off x="5222440" y="4140367"/>
              <a:ext cx="34251" cy="37495"/>
            </a:xfrm>
            <a:custGeom>
              <a:avLst/>
              <a:gdLst/>
              <a:ahLst/>
              <a:cxnLst/>
              <a:rect l="l" t="t" r="r" b="b"/>
              <a:pathLst>
                <a:path w="34251" h="37495" extrusionOk="0">
                  <a:moveTo>
                    <a:pt x="-298" y="32284"/>
                  </a:moveTo>
                  <a:cubicBezTo>
                    <a:pt x="-9074" y="27164"/>
                    <a:pt x="-8343" y="25701"/>
                    <a:pt x="1165" y="25701"/>
                  </a:cubicBezTo>
                  <a:cubicBezTo>
                    <a:pt x="7747" y="25701"/>
                    <a:pt x="16524" y="18386"/>
                    <a:pt x="20912" y="9608"/>
                  </a:cubicBezTo>
                  <a:cubicBezTo>
                    <a:pt x="28226" y="-6484"/>
                    <a:pt x="28226" y="-6484"/>
                    <a:pt x="27495" y="8145"/>
                  </a:cubicBezTo>
                  <a:cubicBezTo>
                    <a:pt x="26763" y="28627"/>
                    <a:pt x="12867" y="40331"/>
                    <a:pt x="-298" y="322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1" name="Google Shape;2561;p60"/>
            <p:cNvSpPr/>
            <p:nvPr/>
          </p:nvSpPr>
          <p:spPr>
            <a:xfrm rot="10800000" flipH="1">
              <a:off x="6194735" y="4134835"/>
              <a:ext cx="47539" cy="47592"/>
            </a:xfrm>
            <a:custGeom>
              <a:avLst/>
              <a:gdLst/>
              <a:ahLst/>
              <a:cxnLst/>
              <a:rect l="l" t="t" r="r" b="b"/>
              <a:pathLst>
                <a:path w="47539" h="47592" extrusionOk="0">
                  <a:moveTo>
                    <a:pt x="-7652" y="42701"/>
                  </a:moveTo>
                  <a:cubicBezTo>
                    <a:pt x="-7652" y="41238"/>
                    <a:pt x="3318" y="30997"/>
                    <a:pt x="16483" y="18562"/>
                  </a:cubicBezTo>
                  <a:lnTo>
                    <a:pt x="39887" y="-2651"/>
                  </a:lnTo>
                  <a:lnTo>
                    <a:pt x="18677" y="21488"/>
                  </a:lnTo>
                  <a:cubicBezTo>
                    <a:pt x="-1801" y="43432"/>
                    <a:pt x="-7652" y="48553"/>
                    <a:pt x="-7652" y="427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2" name="Google Shape;2562;p60"/>
            <p:cNvSpPr/>
            <p:nvPr/>
          </p:nvSpPr>
          <p:spPr>
            <a:xfrm rot="10800000" flipH="1">
              <a:off x="5437763" y="4149511"/>
              <a:ext cx="40331" cy="40231"/>
            </a:xfrm>
            <a:custGeom>
              <a:avLst/>
              <a:gdLst/>
              <a:ahLst/>
              <a:cxnLst/>
              <a:rect l="l" t="t" r="r" b="b"/>
              <a:pathLst>
                <a:path w="40331" h="40231" extrusionOk="0">
                  <a:moveTo>
                    <a:pt x="10837" y="17847"/>
                  </a:moveTo>
                  <a:lnTo>
                    <a:pt x="-6716" y="-2635"/>
                  </a:lnTo>
                  <a:lnTo>
                    <a:pt x="13762" y="14921"/>
                  </a:lnTo>
                  <a:cubicBezTo>
                    <a:pt x="32046" y="31745"/>
                    <a:pt x="37166" y="37597"/>
                    <a:pt x="31315" y="37597"/>
                  </a:cubicBezTo>
                  <a:cubicBezTo>
                    <a:pt x="29852" y="37597"/>
                    <a:pt x="21076" y="28819"/>
                    <a:pt x="10837" y="178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60"/>
            <p:cNvSpPr/>
            <p:nvPr/>
          </p:nvSpPr>
          <p:spPr>
            <a:xfrm rot="10800000" flipH="1">
              <a:off x="6498274" y="4153015"/>
              <a:ext cx="22730" cy="57491"/>
            </a:xfrm>
            <a:custGeom>
              <a:avLst/>
              <a:gdLst/>
              <a:ahLst/>
              <a:cxnLst/>
              <a:rect l="l" t="t" r="r" b="b"/>
              <a:pathLst>
                <a:path w="22730" h="57491" extrusionOk="0">
                  <a:moveTo>
                    <a:pt x="747" y="32045"/>
                  </a:moveTo>
                  <a:cubicBezTo>
                    <a:pt x="-6567" y="18147"/>
                    <a:pt x="-9492" y="2786"/>
                    <a:pt x="-7298" y="-1603"/>
                  </a:cubicBezTo>
                  <a:cubicBezTo>
                    <a:pt x="-4372" y="-5992"/>
                    <a:pt x="2210" y="4249"/>
                    <a:pt x="7330" y="21805"/>
                  </a:cubicBezTo>
                  <a:cubicBezTo>
                    <a:pt x="19032" y="62036"/>
                    <a:pt x="16837" y="65694"/>
                    <a:pt x="747" y="320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60"/>
            <p:cNvSpPr/>
            <p:nvPr/>
          </p:nvSpPr>
          <p:spPr>
            <a:xfrm rot="10800000" flipH="1">
              <a:off x="6538481" y="4151458"/>
              <a:ext cx="41624" cy="66961"/>
            </a:xfrm>
            <a:custGeom>
              <a:avLst/>
              <a:gdLst/>
              <a:ahLst/>
              <a:cxnLst/>
              <a:rect l="l" t="t" r="r" b="b"/>
              <a:pathLst>
                <a:path w="41624" h="66961" extrusionOk="0">
                  <a:moveTo>
                    <a:pt x="24840" y="50937"/>
                  </a:moveTo>
                  <a:cubicBezTo>
                    <a:pt x="20452" y="38501"/>
                    <a:pt x="18258" y="37038"/>
                    <a:pt x="12407" y="45085"/>
                  </a:cubicBezTo>
                  <a:cubicBezTo>
                    <a:pt x="8019" y="52400"/>
                    <a:pt x="7287" y="50205"/>
                    <a:pt x="10213" y="37770"/>
                  </a:cubicBezTo>
                  <a:cubicBezTo>
                    <a:pt x="13870" y="26066"/>
                    <a:pt x="13138" y="22409"/>
                    <a:pt x="7287" y="25335"/>
                  </a:cubicBezTo>
                  <a:cubicBezTo>
                    <a:pt x="2168" y="28992"/>
                    <a:pt x="1436" y="26066"/>
                    <a:pt x="4362" y="18020"/>
                  </a:cubicBezTo>
                  <a:cubicBezTo>
                    <a:pt x="7287" y="9242"/>
                    <a:pt x="6556" y="7048"/>
                    <a:pt x="705" y="10705"/>
                  </a:cubicBezTo>
                  <a:cubicBezTo>
                    <a:pt x="-4415" y="13631"/>
                    <a:pt x="-8072" y="12899"/>
                    <a:pt x="-8072" y="8511"/>
                  </a:cubicBezTo>
                  <a:cubicBezTo>
                    <a:pt x="-8072" y="4853"/>
                    <a:pt x="-5146" y="-267"/>
                    <a:pt x="-2221" y="-2462"/>
                  </a:cubicBezTo>
                  <a:cubicBezTo>
                    <a:pt x="4362" y="-6119"/>
                    <a:pt x="38736" y="58251"/>
                    <a:pt x="32885" y="64103"/>
                  </a:cubicBezTo>
                  <a:cubicBezTo>
                    <a:pt x="31423" y="65566"/>
                    <a:pt x="27766" y="60446"/>
                    <a:pt x="24840" y="509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5" name="Google Shape;2565;p60"/>
            <p:cNvSpPr/>
            <p:nvPr/>
          </p:nvSpPr>
          <p:spPr>
            <a:xfrm rot="10800000" flipH="1">
              <a:off x="4581222" y="4164351"/>
              <a:ext cx="61754" cy="57910"/>
            </a:xfrm>
            <a:custGeom>
              <a:avLst/>
              <a:gdLst/>
              <a:ahLst/>
              <a:cxnLst/>
              <a:rect l="l" t="t" r="r" b="b"/>
              <a:pathLst>
                <a:path w="61754" h="57910" extrusionOk="0">
                  <a:moveTo>
                    <a:pt x="-4110" y="45281"/>
                  </a:moveTo>
                  <a:cubicBezTo>
                    <a:pt x="-1916" y="40161"/>
                    <a:pt x="7592" y="31383"/>
                    <a:pt x="17100" y="26262"/>
                  </a:cubicBezTo>
                  <a:cubicBezTo>
                    <a:pt x="26608" y="21142"/>
                    <a:pt x="33190" y="14559"/>
                    <a:pt x="31727" y="11633"/>
                  </a:cubicBezTo>
                  <a:cubicBezTo>
                    <a:pt x="29533" y="7975"/>
                    <a:pt x="33190" y="3586"/>
                    <a:pt x="39772" y="1392"/>
                  </a:cubicBezTo>
                  <a:cubicBezTo>
                    <a:pt x="57325" y="-5191"/>
                    <a:pt x="60251" y="-3728"/>
                    <a:pt x="50743" y="6512"/>
                  </a:cubicBezTo>
                  <a:cubicBezTo>
                    <a:pt x="46355" y="12364"/>
                    <a:pt x="44892" y="18948"/>
                    <a:pt x="47818" y="21142"/>
                  </a:cubicBezTo>
                  <a:cubicBezTo>
                    <a:pt x="50012" y="24068"/>
                    <a:pt x="45623" y="26262"/>
                    <a:pt x="36847" y="26262"/>
                  </a:cubicBezTo>
                  <a:cubicBezTo>
                    <a:pt x="28070" y="26262"/>
                    <a:pt x="17100" y="32846"/>
                    <a:pt x="11980" y="40892"/>
                  </a:cubicBezTo>
                  <a:cubicBezTo>
                    <a:pt x="1741" y="57716"/>
                    <a:pt x="-9961" y="60642"/>
                    <a:pt x="-4110" y="452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6" name="Google Shape;2566;p60"/>
            <p:cNvSpPr/>
            <p:nvPr/>
          </p:nvSpPr>
          <p:spPr>
            <a:xfrm rot="10800000" flipH="1">
              <a:off x="5260609" y="4164140"/>
              <a:ext cx="237430" cy="117889"/>
            </a:xfrm>
            <a:custGeom>
              <a:avLst/>
              <a:gdLst/>
              <a:ahLst/>
              <a:cxnLst/>
              <a:rect l="l" t="t" r="r" b="b"/>
              <a:pathLst>
                <a:path w="237430" h="117889" extrusionOk="0">
                  <a:moveTo>
                    <a:pt x="173460" y="60474"/>
                  </a:moveTo>
                  <a:cubicBezTo>
                    <a:pt x="122264" y="10733"/>
                    <a:pt x="114951" y="5613"/>
                    <a:pt x="87890" y="5613"/>
                  </a:cubicBezTo>
                  <a:cubicBezTo>
                    <a:pt x="63754" y="5613"/>
                    <a:pt x="54978" y="10002"/>
                    <a:pt x="38888" y="29020"/>
                  </a:cubicBezTo>
                  <a:lnTo>
                    <a:pt x="18409" y="53159"/>
                  </a:lnTo>
                  <a:lnTo>
                    <a:pt x="35962" y="57548"/>
                  </a:lnTo>
                  <a:cubicBezTo>
                    <a:pt x="53515" y="62669"/>
                    <a:pt x="53515" y="62669"/>
                    <a:pt x="34499" y="63400"/>
                  </a:cubicBezTo>
                  <a:cubicBezTo>
                    <a:pt x="22797" y="64131"/>
                    <a:pt x="10364" y="70715"/>
                    <a:pt x="3782" y="80956"/>
                  </a:cubicBezTo>
                  <a:cubicBezTo>
                    <a:pt x="-5726" y="94854"/>
                    <a:pt x="-7189" y="94854"/>
                    <a:pt x="-6457" y="83150"/>
                  </a:cubicBezTo>
                  <a:cubicBezTo>
                    <a:pt x="-5726" y="75835"/>
                    <a:pt x="5976" y="58280"/>
                    <a:pt x="19141" y="43650"/>
                  </a:cubicBezTo>
                  <a:cubicBezTo>
                    <a:pt x="40350" y="19511"/>
                    <a:pt x="41813" y="16585"/>
                    <a:pt x="30111" y="11465"/>
                  </a:cubicBezTo>
                  <a:cubicBezTo>
                    <a:pt x="19872" y="6344"/>
                    <a:pt x="20603" y="5613"/>
                    <a:pt x="33037" y="8539"/>
                  </a:cubicBezTo>
                  <a:cubicBezTo>
                    <a:pt x="42545" y="10002"/>
                    <a:pt x="52052" y="8539"/>
                    <a:pt x="54247" y="4881"/>
                  </a:cubicBezTo>
                  <a:cubicBezTo>
                    <a:pt x="63023" y="-9748"/>
                    <a:pt x="112756" y="-1702"/>
                    <a:pt x="145668" y="19511"/>
                  </a:cubicBezTo>
                  <a:cubicBezTo>
                    <a:pt x="182968" y="43650"/>
                    <a:pt x="227582" y="88270"/>
                    <a:pt x="229776" y="104363"/>
                  </a:cubicBezTo>
                  <a:cubicBezTo>
                    <a:pt x="230508" y="110215"/>
                    <a:pt x="231239" y="115335"/>
                    <a:pt x="230508" y="115335"/>
                  </a:cubicBezTo>
                  <a:cubicBezTo>
                    <a:pt x="229776" y="115335"/>
                    <a:pt x="204178" y="90465"/>
                    <a:pt x="173460" y="60474"/>
                  </a:cubicBezTo>
                  <a:close/>
                  <a:moveTo>
                    <a:pt x="225388" y="98511"/>
                  </a:moveTo>
                  <a:cubicBezTo>
                    <a:pt x="225388" y="97048"/>
                    <a:pt x="216612" y="88270"/>
                    <a:pt x="205641" y="78030"/>
                  </a:cubicBezTo>
                  <a:lnTo>
                    <a:pt x="185162" y="60474"/>
                  </a:lnTo>
                  <a:lnTo>
                    <a:pt x="202715" y="80956"/>
                  </a:lnTo>
                  <a:cubicBezTo>
                    <a:pt x="219537" y="99243"/>
                    <a:pt x="225388" y="104363"/>
                    <a:pt x="225388" y="985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7" name="Google Shape;2567;p60"/>
            <p:cNvSpPr/>
            <p:nvPr/>
          </p:nvSpPr>
          <p:spPr>
            <a:xfrm rot="10800000" flipH="1">
              <a:off x="6144435" y="4171455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2497" y="12020"/>
                  </a:moveTo>
                  <a:cubicBezTo>
                    <a:pt x="9810" y="3973"/>
                    <a:pt x="17124" y="-2610"/>
                    <a:pt x="19318" y="-2610"/>
                  </a:cubicBezTo>
                  <a:cubicBezTo>
                    <a:pt x="21512" y="-2610"/>
                    <a:pt x="17124" y="3973"/>
                    <a:pt x="9810" y="12020"/>
                  </a:cubicBezTo>
                  <a:cubicBezTo>
                    <a:pt x="2497" y="20066"/>
                    <a:pt x="-4817" y="26649"/>
                    <a:pt x="-7011" y="26649"/>
                  </a:cubicBezTo>
                  <a:cubicBezTo>
                    <a:pt x="-9205" y="26649"/>
                    <a:pt x="-4817" y="20066"/>
                    <a:pt x="2497" y="120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8" name="Google Shape;2568;p60"/>
            <p:cNvSpPr/>
            <p:nvPr/>
          </p:nvSpPr>
          <p:spPr>
            <a:xfrm rot="10800000" flipH="1">
              <a:off x="6187421" y="4171636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7628" y="16371"/>
                  </a:moveTo>
                  <a:cubicBezTo>
                    <a:pt x="-7628" y="14908"/>
                    <a:pt x="-1777" y="9056"/>
                    <a:pt x="5537" y="3936"/>
                  </a:cubicBezTo>
                  <a:cubicBezTo>
                    <a:pt x="16508" y="-5574"/>
                    <a:pt x="17239" y="-4842"/>
                    <a:pt x="7731" y="6862"/>
                  </a:cubicBezTo>
                  <a:cubicBezTo>
                    <a:pt x="-1777" y="18565"/>
                    <a:pt x="-7628" y="22223"/>
                    <a:pt x="-7628" y="163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9" name="Google Shape;2569;p60"/>
            <p:cNvSpPr/>
            <p:nvPr/>
          </p:nvSpPr>
          <p:spPr>
            <a:xfrm rot="10800000" flipH="1">
              <a:off x="5192753" y="4178770"/>
              <a:ext cx="12001" cy="14629"/>
            </a:xfrm>
            <a:custGeom>
              <a:avLst/>
              <a:gdLst/>
              <a:ahLst/>
              <a:cxnLst/>
              <a:rect l="l" t="t" r="r" b="b"/>
              <a:pathLst>
                <a:path w="12001" h="14629" extrusionOk="0">
                  <a:moveTo>
                    <a:pt x="-6397" y="4705"/>
                  </a:moveTo>
                  <a:cubicBezTo>
                    <a:pt x="-6397" y="1047"/>
                    <a:pt x="-2741" y="-2610"/>
                    <a:pt x="1648" y="-2610"/>
                  </a:cubicBezTo>
                  <a:cubicBezTo>
                    <a:pt x="5305" y="-2610"/>
                    <a:pt x="6767" y="1047"/>
                    <a:pt x="4573" y="4705"/>
                  </a:cubicBezTo>
                  <a:cubicBezTo>
                    <a:pt x="2379" y="9094"/>
                    <a:pt x="-1278" y="12020"/>
                    <a:pt x="-3472" y="12020"/>
                  </a:cubicBezTo>
                  <a:cubicBezTo>
                    <a:pt x="-4935" y="12020"/>
                    <a:pt x="-6397" y="9094"/>
                    <a:pt x="-6397" y="47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0" name="Google Shape;2570;p60"/>
            <p:cNvSpPr/>
            <p:nvPr/>
          </p:nvSpPr>
          <p:spPr>
            <a:xfrm rot="10800000" flipH="1">
              <a:off x="5326946" y="4179358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3261" y="-1291"/>
                  </a:moveTo>
                  <a:cubicBezTo>
                    <a:pt x="1859" y="-3485"/>
                    <a:pt x="8441" y="-2754"/>
                    <a:pt x="10636" y="-559"/>
                  </a:cubicBezTo>
                  <a:cubicBezTo>
                    <a:pt x="13561" y="1635"/>
                    <a:pt x="9173" y="3830"/>
                    <a:pt x="1128" y="3098"/>
                  </a:cubicBezTo>
                  <a:cubicBezTo>
                    <a:pt x="-6917" y="3098"/>
                    <a:pt x="-9112" y="904"/>
                    <a:pt x="-3261" y="-12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1" name="Google Shape;2571;p60"/>
            <p:cNvSpPr/>
            <p:nvPr/>
          </p:nvSpPr>
          <p:spPr>
            <a:xfrm rot="10800000" flipH="1">
              <a:off x="6106592" y="4183556"/>
              <a:ext cx="42573" cy="68362"/>
            </a:xfrm>
            <a:custGeom>
              <a:avLst/>
              <a:gdLst/>
              <a:ahLst/>
              <a:cxnLst/>
              <a:rect l="l" t="t" r="r" b="b"/>
              <a:pathLst>
                <a:path w="42573" h="68362" extrusionOk="0">
                  <a:moveTo>
                    <a:pt x="8197" y="35475"/>
                  </a:moveTo>
                  <a:cubicBezTo>
                    <a:pt x="20630" y="14262"/>
                    <a:pt x="33063" y="-2562"/>
                    <a:pt x="34526" y="-2562"/>
                  </a:cubicBezTo>
                  <a:cubicBezTo>
                    <a:pt x="39646" y="-2562"/>
                    <a:pt x="4540" y="56688"/>
                    <a:pt x="-5699" y="64734"/>
                  </a:cubicBezTo>
                  <a:cubicBezTo>
                    <a:pt x="-10819" y="69854"/>
                    <a:pt x="-4968" y="55956"/>
                    <a:pt x="8197" y="354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2" name="Google Shape;2572;p60"/>
            <p:cNvSpPr/>
            <p:nvPr/>
          </p:nvSpPr>
          <p:spPr>
            <a:xfrm rot="10800000" flipH="1">
              <a:off x="6245931" y="4178951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7700" y="16382"/>
                  </a:moveTo>
                  <a:cubicBezTo>
                    <a:pt x="-7700" y="14919"/>
                    <a:pt x="-1849" y="9067"/>
                    <a:pt x="5465" y="3947"/>
                  </a:cubicBezTo>
                  <a:cubicBezTo>
                    <a:pt x="16436" y="-5563"/>
                    <a:pt x="17167" y="-4831"/>
                    <a:pt x="7659" y="6873"/>
                  </a:cubicBezTo>
                  <a:cubicBezTo>
                    <a:pt x="-1849" y="18576"/>
                    <a:pt x="-7700" y="22234"/>
                    <a:pt x="-7700" y="163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60"/>
            <p:cNvSpPr/>
            <p:nvPr/>
          </p:nvSpPr>
          <p:spPr>
            <a:xfrm rot="10800000" flipH="1">
              <a:off x="4860608" y="4192308"/>
              <a:ext cx="72176" cy="69501"/>
            </a:xfrm>
            <a:custGeom>
              <a:avLst/>
              <a:gdLst/>
              <a:ahLst/>
              <a:cxnLst/>
              <a:rect l="l" t="t" r="r" b="b"/>
              <a:pathLst>
                <a:path w="72176" h="69501" extrusionOk="0">
                  <a:moveTo>
                    <a:pt x="-3730" y="64398"/>
                  </a:moveTo>
                  <a:cubicBezTo>
                    <a:pt x="4315" y="53426"/>
                    <a:pt x="4315" y="51231"/>
                    <a:pt x="-3730" y="51231"/>
                  </a:cubicBezTo>
                  <a:cubicBezTo>
                    <a:pt x="-9581" y="50500"/>
                    <a:pt x="-3730" y="45380"/>
                    <a:pt x="7972" y="38796"/>
                  </a:cubicBezTo>
                  <a:cubicBezTo>
                    <a:pt x="20405" y="32944"/>
                    <a:pt x="39421" y="19046"/>
                    <a:pt x="51854" y="8074"/>
                  </a:cubicBezTo>
                  <a:cubicBezTo>
                    <a:pt x="63556" y="-2167"/>
                    <a:pt x="69407" y="-5824"/>
                    <a:pt x="64287" y="759"/>
                  </a:cubicBezTo>
                  <a:cubicBezTo>
                    <a:pt x="59899" y="7342"/>
                    <a:pt x="57705" y="14657"/>
                    <a:pt x="60631" y="16852"/>
                  </a:cubicBezTo>
                  <a:cubicBezTo>
                    <a:pt x="62825" y="19778"/>
                    <a:pt x="61362" y="21972"/>
                    <a:pt x="56974" y="21972"/>
                  </a:cubicBezTo>
                  <a:cubicBezTo>
                    <a:pt x="51854" y="21972"/>
                    <a:pt x="34301" y="34407"/>
                    <a:pt x="17480" y="49768"/>
                  </a:cubicBezTo>
                  <a:cubicBezTo>
                    <a:pt x="-73" y="64398"/>
                    <a:pt x="-9581" y="70981"/>
                    <a:pt x="-3730" y="643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4" name="Google Shape;2574;p60"/>
            <p:cNvSpPr/>
            <p:nvPr/>
          </p:nvSpPr>
          <p:spPr>
            <a:xfrm rot="10800000" flipH="1">
              <a:off x="5219195" y="4187457"/>
              <a:ext cx="31269" cy="21948"/>
            </a:xfrm>
            <a:custGeom>
              <a:avLst/>
              <a:gdLst/>
              <a:ahLst/>
              <a:cxnLst/>
              <a:rect l="l" t="t" r="r" b="b"/>
              <a:pathLst>
                <a:path w="31269" h="21948" extrusionOk="0">
                  <a:moveTo>
                    <a:pt x="-5092" y="17071"/>
                  </a:moveTo>
                  <a:cubicBezTo>
                    <a:pt x="-11674" y="5367"/>
                    <a:pt x="7341" y="-7800"/>
                    <a:pt x="19043" y="-485"/>
                  </a:cubicBezTo>
                  <a:cubicBezTo>
                    <a:pt x="27089" y="4636"/>
                    <a:pt x="27089" y="6099"/>
                    <a:pt x="16849" y="6099"/>
                  </a:cubicBezTo>
                  <a:cubicBezTo>
                    <a:pt x="10267" y="6099"/>
                    <a:pt x="3685" y="9756"/>
                    <a:pt x="2222" y="14876"/>
                  </a:cubicBezTo>
                  <a:cubicBezTo>
                    <a:pt x="28" y="19997"/>
                    <a:pt x="-2898" y="20728"/>
                    <a:pt x="-5092" y="170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5" name="Google Shape;2575;p60"/>
            <p:cNvSpPr/>
            <p:nvPr/>
          </p:nvSpPr>
          <p:spPr>
            <a:xfrm rot="10800000" flipH="1">
              <a:off x="5393245" y="4187638"/>
              <a:ext cx="40562" cy="27706"/>
            </a:xfrm>
            <a:custGeom>
              <a:avLst/>
              <a:gdLst/>
              <a:ahLst/>
              <a:cxnLst/>
              <a:rect l="l" t="t" r="r" b="b"/>
              <a:pathLst>
                <a:path w="40562" h="27706" extrusionOk="0">
                  <a:moveTo>
                    <a:pt x="8602" y="11311"/>
                  </a:moveTo>
                  <a:cubicBezTo>
                    <a:pt x="-3100" y="3997"/>
                    <a:pt x="-9682" y="-2587"/>
                    <a:pt x="-5294" y="-2587"/>
                  </a:cubicBezTo>
                  <a:cubicBezTo>
                    <a:pt x="-175" y="-2587"/>
                    <a:pt x="10796" y="3997"/>
                    <a:pt x="20304" y="12043"/>
                  </a:cubicBezTo>
                  <a:cubicBezTo>
                    <a:pt x="42245" y="29598"/>
                    <a:pt x="37125" y="29598"/>
                    <a:pt x="8602" y="11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6" name="Google Shape;2576;p60"/>
            <p:cNvSpPr/>
            <p:nvPr/>
          </p:nvSpPr>
          <p:spPr>
            <a:xfrm rot="10800000" flipH="1">
              <a:off x="6050837" y="4186085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2520" y="12042"/>
                  </a:moveTo>
                  <a:cubicBezTo>
                    <a:pt x="1869" y="3995"/>
                    <a:pt x="6988" y="-2588"/>
                    <a:pt x="9182" y="-2588"/>
                  </a:cubicBezTo>
                  <a:cubicBezTo>
                    <a:pt x="10645" y="-2588"/>
                    <a:pt x="9182" y="3995"/>
                    <a:pt x="4794" y="12042"/>
                  </a:cubicBezTo>
                  <a:cubicBezTo>
                    <a:pt x="406" y="20088"/>
                    <a:pt x="-4714" y="26671"/>
                    <a:pt x="-6908" y="26671"/>
                  </a:cubicBezTo>
                  <a:cubicBezTo>
                    <a:pt x="-8371" y="26671"/>
                    <a:pt x="-6908" y="20088"/>
                    <a:pt x="-2520" y="120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7" name="Google Shape;2577;p60"/>
            <p:cNvSpPr/>
            <p:nvPr/>
          </p:nvSpPr>
          <p:spPr>
            <a:xfrm rot="10800000" flipH="1">
              <a:off x="4656923" y="4198560"/>
              <a:ext cx="50420" cy="11663"/>
            </a:xfrm>
            <a:custGeom>
              <a:avLst/>
              <a:gdLst/>
              <a:ahLst/>
              <a:cxnLst/>
              <a:rect l="l" t="t" r="r" b="b"/>
              <a:pathLst>
                <a:path w="50420" h="11663" extrusionOk="0">
                  <a:moveTo>
                    <a:pt x="-4566" y="6195"/>
                  </a:moveTo>
                  <a:cubicBezTo>
                    <a:pt x="-8954" y="4001"/>
                    <a:pt x="-909" y="343"/>
                    <a:pt x="13719" y="-1851"/>
                  </a:cubicBezTo>
                  <a:cubicBezTo>
                    <a:pt x="29077" y="-3314"/>
                    <a:pt x="42242" y="-2582"/>
                    <a:pt x="44436" y="343"/>
                  </a:cubicBezTo>
                  <a:cubicBezTo>
                    <a:pt x="48093" y="6927"/>
                    <a:pt x="5674" y="12779"/>
                    <a:pt x="-4566" y="61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8" name="Google Shape;2578;p60"/>
            <p:cNvSpPr/>
            <p:nvPr/>
          </p:nvSpPr>
          <p:spPr>
            <a:xfrm rot="10800000" flipH="1">
              <a:off x="5999364" y="4195750"/>
              <a:ext cx="60066" cy="52511"/>
            </a:xfrm>
            <a:custGeom>
              <a:avLst/>
              <a:gdLst/>
              <a:ahLst/>
              <a:cxnLst/>
              <a:rect l="l" t="t" r="r" b="b"/>
              <a:pathLst>
                <a:path w="60066" h="52511" extrusionOk="0">
                  <a:moveTo>
                    <a:pt x="-5863" y="47916"/>
                  </a:moveTo>
                  <a:cubicBezTo>
                    <a:pt x="-1475" y="44259"/>
                    <a:pt x="13153" y="31092"/>
                    <a:pt x="27049" y="19389"/>
                  </a:cubicBezTo>
                  <a:lnTo>
                    <a:pt x="52647" y="-2556"/>
                  </a:lnTo>
                  <a:lnTo>
                    <a:pt x="34363" y="17926"/>
                  </a:lnTo>
                  <a:cubicBezTo>
                    <a:pt x="24123" y="29629"/>
                    <a:pt x="9496" y="42065"/>
                    <a:pt x="1451" y="46453"/>
                  </a:cubicBezTo>
                  <a:cubicBezTo>
                    <a:pt x="-6594" y="50842"/>
                    <a:pt x="-9520" y="50842"/>
                    <a:pt x="-5863" y="47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9" name="Google Shape;2579;p60"/>
            <p:cNvSpPr/>
            <p:nvPr/>
          </p:nvSpPr>
          <p:spPr>
            <a:xfrm rot="10800000" flipH="1">
              <a:off x="5946068" y="4202055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326" y="21372"/>
                  </a:moveTo>
                  <a:cubicBezTo>
                    <a:pt x="-7326" y="17715"/>
                    <a:pt x="-3669" y="8937"/>
                    <a:pt x="-12" y="3085"/>
                  </a:cubicBezTo>
                  <a:cubicBezTo>
                    <a:pt x="3645" y="-2767"/>
                    <a:pt x="7301" y="-4230"/>
                    <a:pt x="7301" y="-572"/>
                  </a:cubicBezTo>
                  <a:cubicBezTo>
                    <a:pt x="7301" y="3817"/>
                    <a:pt x="3645" y="11863"/>
                    <a:pt x="-12" y="17715"/>
                  </a:cubicBezTo>
                  <a:cubicBezTo>
                    <a:pt x="-3669" y="23567"/>
                    <a:pt x="-7326" y="25761"/>
                    <a:pt x="-7326" y="213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0" name="Google Shape;2580;p60"/>
            <p:cNvSpPr/>
            <p:nvPr/>
          </p:nvSpPr>
          <p:spPr>
            <a:xfrm rot="10800000" flipH="1">
              <a:off x="6210365" y="4200715"/>
              <a:ext cx="34564" cy="36574"/>
            </a:xfrm>
            <a:custGeom>
              <a:avLst/>
              <a:gdLst/>
              <a:ahLst/>
              <a:cxnLst/>
              <a:rect l="l" t="t" r="r" b="b"/>
              <a:pathLst>
                <a:path w="34564" h="36574" extrusionOk="0">
                  <a:moveTo>
                    <a:pt x="5962" y="15727"/>
                  </a:moveTo>
                  <a:cubicBezTo>
                    <a:pt x="15470" y="5486"/>
                    <a:pt x="24978" y="-2561"/>
                    <a:pt x="26440" y="-2561"/>
                  </a:cubicBezTo>
                  <a:cubicBezTo>
                    <a:pt x="28634" y="-2561"/>
                    <a:pt x="22783" y="5486"/>
                    <a:pt x="13276" y="15727"/>
                  </a:cubicBezTo>
                  <a:cubicBezTo>
                    <a:pt x="3768" y="25967"/>
                    <a:pt x="-5740" y="34014"/>
                    <a:pt x="-7203" y="34014"/>
                  </a:cubicBezTo>
                  <a:cubicBezTo>
                    <a:pt x="-9397" y="34014"/>
                    <a:pt x="-3546" y="25967"/>
                    <a:pt x="5962" y="157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1" name="Google Shape;2581;p60"/>
            <p:cNvSpPr/>
            <p:nvPr/>
          </p:nvSpPr>
          <p:spPr>
            <a:xfrm rot="10800000" flipH="1">
              <a:off x="6370394" y="4203564"/>
              <a:ext cx="42062" cy="90048"/>
            </a:xfrm>
            <a:custGeom>
              <a:avLst/>
              <a:gdLst/>
              <a:ahLst/>
              <a:cxnLst/>
              <a:rect l="l" t="t" r="r" b="b"/>
              <a:pathLst>
                <a:path w="42062" h="90048" extrusionOk="0">
                  <a:moveTo>
                    <a:pt x="8828" y="43567"/>
                  </a:moveTo>
                  <a:cubicBezTo>
                    <a:pt x="-8725" y="9188"/>
                    <a:pt x="-11651" y="-2516"/>
                    <a:pt x="-3606" y="-2516"/>
                  </a:cubicBezTo>
                  <a:cubicBezTo>
                    <a:pt x="2245" y="-2516"/>
                    <a:pt x="5902" y="1873"/>
                    <a:pt x="3708" y="7725"/>
                  </a:cubicBezTo>
                  <a:cubicBezTo>
                    <a:pt x="1514" y="12845"/>
                    <a:pt x="2977" y="17234"/>
                    <a:pt x="5902" y="17234"/>
                  </a:cubicBezTo>
                  <a:cubicBezTo>
                    <a:pt x="12484" y="17234"/>
                    <a:pt x="38083" y="83068"/>
                    <a:pt x="33694" y="87456"/>
                  </a:cubicBezTo>
                  <a:cubicBezTo>
                    <a:pt x="32232" y="88919"/>
                    <a:pt x="21261" y="69169"/>
                    <a:pt x="8828" y="435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2" name="Google Shape;2582;p60"/>
            <p:cNvSpPr/>
            <p:nvPr/>
          </p:nvSpPr>
          <p:spPr>
            <a:xfrm rot="10800000" flipH="1">
              <a:off x="6172794" y="4208210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7610" y="16426"/>
                  </a:moveTo>
                  <a:cubicBezTo>
                    <a:pt x="-7610" y="14963"/>
                    <a:pt x="-1759" y="9111"/>
                    <a:pt x="5555" y="3991"/>
                  </a:cubicBezTo>
                  <a:cubicBezTo>
                    <a:pt x="16526" y="-5519"/>
                    <a:pt x="17257" y="-4787"/>
                    <a:pt x="7749" y="6917"/>
                  </a:cubicBezTo>
                  <a:cubicBezTo>
                    <a:pt x="-1759" y="18620"/>
                    <a:pt x="-7610" y="22278"/>
                    <a:pt x="-7610" y="164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3" name="Google Shape;2583;p60"/>
            <p:cNvSpPr/>
            <p:nvPr/>
          </p:nvSpPr>
          <p:spPr>
            <a:xfrm rot="10800000" flipH="1">
              <a:off x="6296154" y="4209492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4600" y="-1474"/>
                  </a:moveTo>
                  <a:cubicBezTo>
                    <a:pt x="1982" y="-2937"/>
                    <a:pt x="13684" y="-2937"/>
                    <a:pt x="20998" y="-1474"/>
                  </a:cubicBezTo>
                  <a:cubicBezTo>
                    <a:pt x="27580" y="720"/>
                    <a:pt x="21729" y="2183"/>
                    <a:pt x="7833" y="2183"/>
                  </a:cubicBezTo>
                  <a:cubicBezTo>
                    <a:pt x="-6063" y="2183"/>
                    <a:pt x="-11914" y="720"/>
                    <a:pt x="-4600" y="-14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4" name="Google Shape;2584;p60"/>
            <p:cNvSpPr/>
            <p:nvPr/>
          </p:nvSpPr>
          <p:spPr>
            <a:xfrm rot="10800000" flipH="1">
              <a:off x="5352274" y="4216807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3027" y="-1463"/>
                  </a:moveTo>
                  <a:cubicBezTo>
                    <a:pt x="3555" y="-2926"/>
                    <a:pt x="13794" y="-2926"/>
                    <a:pt x="18914" y="-1463"/>
                  </a:cubicBezTo>
                  <a:cubicBezTo>
                    <a:pt x="23302" y="731"/>
                    <a:pt x="18182" y="2194"/>
                    <a:pt x="5749" y="2194"/>
                  </a:cubicBezTo>
                  <a:cubicBezTo>
                    <a:pt x="-5953" y="2194"/>
                    <a:pt x="-10341" y="731"/>
                    <a:pt x="-3027" y="-14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5" name="Google Shape;2585;p60"/>
            <p:cNvSpPr/>
            <p:nvPr/>
          </p:nvSpPr>
          <p:spPr>
            <a:xfrm rot="10800000" flipH="1">
              <a:off x="6488957" y="4216203"/>
              <a:ext cx="12339" cy="18060"/>
            </a:xfrm>
            <a:custGeom>
              <a:avLst/>
              <a:gdLst/>
              <a:ahLst/>
              <a:cxnLst/>
              <a:rect l="l" t="t" r="r" b="b"/>
              <a:pathLst>
                <a:path w="12339" h="18060" extrusionOk="0">
                  <a:moveTo>
                    <a:pt x="-5277" y="6859"/>
                  </a:moveTo>
                  <a:cubicBezTo>
                    <a:pt x="-3083" y="-456"/>
                    <a:pt x="1305" y="-4113"/>
                    <a:pt x="3499" y="-1919"/>
                  </a:cubicBezTo>
                  <a:cubicBezTo>
                    <a:pt x="5693" y="276"/>
                    <a:pt x="3499" y="6128"/>
                    <a:pt x="-1620" y="11248"/>
                  </a:cubicBezTo>
                  <a:cubicBezTo>
                    <a:pt x="-8934" y="17831"/>
                    <a:pt x="-9666" y="17100"/>
                    <a:pt x="-5277" y="68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6" name="Google Shape;2586;p60"/>
            <p:cNvSpPr/>
            <p:nvPr/>
          </p:nvSpPr>
          <p:spPr>
            <a:xfrm rot="10800000" flipH="1">
              <a:off x="5237741" y="4223297"/>
              <a:ext cx="42593" cy="41365"/>
            </a:xfrm>
            <a:custGeom>
              <a:avLst/>
              <a:gdLst/>
              <a:ahLst/>
              <a:cxnLst/>
              <a:rect l="l" t="t" r="r" b="b"/>
              <a:pathLst>
                <a:path w="42593" h="41365" extrusionOk="0">
                  <a:moveTo>
                    <a:pt x="-5383" y="28509"/>
                  </a:moveTo>
                  <a:cubicBezTo>
                    <a:pt x="-3189" y="8759"/>
                    <a:pt x="6319" y="-1482"/>
                    <a:pt x="24603" y="-2214"/>
                  </a:cubicBezTo>
                  <a:cubicBezTo>
                    <a:pt x="39962" y="-2945"/>
                    <a:pt x="39962" y="-2945"/>
                    <a:pt x="24603" y="4370"/>
                  </a:cubicBezTo>
                  <a:cubicBezTo>
                    <a:pt x="15827" y="8759"/>
                    <a:pt x="4856" y="18999"/>
                    <a:pt x="468" y="27777"/>
                  </a:cubicBezTo>
                  <a:cubicBezTo>
                    <a:pt x="-6846" y="42407"/>
                    <a:pt x="-7577" y="42407"/>
                    <a:pt x="-5383" y="285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7" name="Google Shape;2587;p60"/>
            <p:cNvSpPr/>
            <p:nvPr/>
          </p:nvSpPr>
          <p:spPr>
            <a:xfrm rot="10800000" flipH="1">
              <a:off x="6518981" y="4226752"/>
              <a:ext cx="21823" cy="51241"/>
            </a:xfrm>
            <a:custGeom>
              <a:avLst/>
              <a:gdLst/>
              <a:ahLst/>
              <a:cxnLst/>
              <a:rect l="l" t="t" r="r" b="b"/>
              <a:pathLst>
                <a:path w="21823" h="51241" extrusionOk="0">
                  <a:moveTo>
                    <a:pt x="-1701" y="25759"/>
                  </a:moveTo>
                  <a:cubicBezTo>
                    <a:pt x="-12671" y="-9352"/>
                    <a:pt x="-9015" y="-12278"/>
                    <a:pt x="6344" y="19907"/>
                  </a:cubicBezTo>
                  <a:cubicBezTo>
                    <a:pt x="12927" y="33805"/>
                    <a:pt x="15852" y="46241"/>
                    <a:pt x="12195" y="48435"/>
                  </a:cubicBezTo>
                  <a:cubicBezTo>
                    <a:pt x="9270" y="50629"/>
                    <a:pt x="2687" y="40389"/>
                    <a:pt x="-1701" y="257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8" name="Google Shape;2588;p60"/>
            <p:cNvSpPr/>
            <p:nvPr/>
          </p:nvSpPr>
          <p:spPr>
            <a:xfrm rot="10800000" flipH="1">
              <a:off x="6467523" y="4235392"/>
              <a:ext cx="27075" cy="36523"/>
            </a:xfrm>
            <a:custGeom>
              <a:avLst/>
              <a:gdLst/>
              <a:ahLst/>
              <a:cxnLst/>
              <a:rect l="l" t="t" r="r" b="b"/>
              <a:pathLst>
                <a:path w="27075" h="36523" extrusionOk="0">
                  <a:moveTo>
                    <a:pt x="-2110" y="20415"/>
                  </a:moveTo>
                  <a:cubicBezTo>
                    <a:pt x="-6498" y="9442"/>
                    <a:pt x="-9423" y="-798"/>
                    <a:pt x="-7229" y="-2261"/>
                  </a:cubicBezTo>
                  <a:cubicBezTo>
                    <a:pt x="-5766" y="-3724"/>
                    <a:pt x="-2110" y="1396"/>
                    <a:pt x="816" y="10905"/>
                  </a:cubicBezTo>
                  <a:cubicBezTo>
                    <a:pt x="5204" y="23340"/>
                    <a:pt x="7398" y="24803"/>
                    <a:pt x="12518" y="16757"/>
                  </a:cubicBezTo>
                  <a:cubicBezTo>
                    <a:pt x="16175" y="10905"/>
                    <a:pt x="19100" y="10174"/>
                    <a:pt x="19100" y="13831"/>
                  </a:cubicBezTo>
                  <a:cubicBezTo>
                    <a:pt x="19100" y="18220"/>
                    <a:pt x="16175" y="25535"/>
                    <a:pt x="13249" y="30655"/>
                  </a:cubicBezTo>
                  <a:cubicBezTo>
                    <a:pt x="8861" y="37239"/>
                    <a:pt x="4473" y="34313"/>
                    <a:pt x="-2110" y="204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9" name="Google Shape;2589;p60"/>
            <p:cNvSpPr/>
            <p:nvPr/>
          </p:nvSpPr>
          <p:spPr>
            <a:xfrm rot="10800000" flipH="1">
              <a:off x="4960706" y="4238020"/>
              <a:ext cx="85500" cy="57055"/>
            </a:xfrm>
            <a:custGeom>
              <a:avLst/>
              <a:gdLst/>
              <a:ahLst/>
              <a:cxnLst/>
              <a:rect l="l" t="t" r="r" b="b"/>
              <a:pathLst>
                <a:path w="85500" h="57055" extrusionOk="0">
                  <a:moveTo>
                    <a:pt x="24031" y="50178"/>
                  </a:moveTo>
                  <a:cubicBezTo>
                    <a:pt x="26957" y="45057"/>
                    <a:pt x="21106" y="40669"/>
                    <a:pt x="8672" y="38474"/>
                  </a:cubicBezTo>
                  <a:cubicBezTo>
                    <a:pt x="-11806" y="35548"/>
                    <a:pt x="-11075" y="35548"/>
                    <a:pt x="10866" y="34085"/>
                  </a:cubicBezTo>
                  <a:cubicBezTo>
                    <a:pt x="36464" y="33354"/>
                    <a:pt x="64988" y="8483"/>
                    <a:pt x="48898" y="1900"/>
                  </a:cubicBezTo>
                  <a:cubicBezTo>
                    <a:pt x="41584" y="-1026"/>
                    <a:pt x="42315" y="-2489"/>
                    <a:pt x="50360" y="-2489"/>
                  </a:cubicBezTo>
                  <a:cubicBezTo>
                    <a:pt x="56211" y="-2489"/>
                    <a:pt x="66451" y="437"/>
                    <a:pt x="72302" y="4094"/>
                  </a:cubicBezTo>
                  <a:cubicBezTo>
                    <a:pt x="81810" y="9946"/>
                    <a:pt x="81810" y="11409"/>
                    <a:pt x="71570" y="11409"/>
                  </a:cubicBezTo>
                  <a:cubicBezTo>
                    <a:pt x="64988" y="11409"/>
                    <a:pt x="55480" y="15798"/>
                    <a:pt x="51092" y="21650"/>
                  </a:cubicBezTo>
                  <a:cubicBezTo>
                    <a:pt x="43778" y="30428"/>
                    <a:pt x="45241" y="32622"/>
                    <a:pt x="59137" y="35548"/>
                  </a:cubicBezTo>
                  <a:cubicBezTo>
                    <a:pt x="75227" y="38474"/>
                    <a:pt x="75227" y="38474"/>
                    <a:pt x="57674" y="39937"/>
                  </a:cubicBezTo>
                  <a:cubicBezTo>
                    <a:pt x="46704" y="39937"/>
                    <a:pt x="34270" y="45057"/>
                    <a:pt x="29151" y="50178"/>
                  </a:cubicBezTo>
                  <a:cubicBezTo>
                    <a:pt x="21837" y="56030"/>
                    <a:pt x="20374" y="56030"/>
                    <a:pt x="24031" y="501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0" name="Google Shape;2590;p60"/>
            <p:cNvSpPr/>
            <p:nvPr/>
          </p:nvSpPr>
          <p:spPr>
            <a:xfrm rot="10800000" flipH="1">
              <a:off x="6102033" y="4237289"/>
              <a:ext cx="60169" cy="108507"/>
            </a:xfrm>
            <a:custGeom>
              <a:avLst/>
              <a:gdLst/>
              <a:ahLst/>
              <a:cxnLst/>
              <a:rect l="l" t="t" r="r" b="b"/>
              <a:pathLst>
                <a:path w="60169" h="108507" extrusionOk="0">
                  <a:moveTo>
                    <a:pt x="-2609" y="92158"/>
                  </a:moveTo>
                  <a:cubicBezTo>
                    <a:pt x="6899" y="73140"/>
                    <a:pt x="6899" y="67288"/>
                    <a:pt x="-4072" y="74603"/>
                  </a:cubicBezTo>
                  <a:cubicBezTo>
                    <a:pt x="-9192" y="77529"/>
                    <a:pt x="-1878" y="65093"/>
                    <a:pt x="12018" y="47538"/>
                  </a:cubicBezTo>
                  <a:cubicBezTo>
                    <a:pt x="25914" y="29251"/>
                    <a:pt x="39811" y="13158"/>
                    <a:pt x="42736" y="12427"/>
                  </a:cubicBezTo>
                  <a:cubicBezTo>
                    <a:pt x="46393" y="10964"/>
                    <a:pt x="46393" y="5843"/>
                    <a:pt x="44199" y="2186"/>
                  </a:cubicBezTo>
                  <a:cubicBezTo>
                    <a:pt x="40542" y="-2935"/>
                    <a:pt x="42736" y="-3666"/>
                    <a:pt x="47856" y="-740"/>
                  </a:cubicBezTo>
                  <a:cubicBezTo>
                    <a:pt x="54438" y="3649"/>
                    <a:pt x="54438" y="8038"/>
                    <a:pt x="46393" y="16816"/>
                  </a:cubicBezTo>
                  <a:cubicBezTo>
                    <a:pt x="40542" y="24130"/>
                    <a:pt x="26646" y="46806"/>
                    <a:pt x="16407" y="68019"/>
                  </a:cubicBezTo>
                  <a:cubicBezTo>
                    <a:pt x="6167" y="88501"/>
                    <a:pt x="-4803" y="106057"/>
                    <a:pt x="-6997" y="106057"/>
                  </a:cubicBezTo>
                  <a:cubicBezTo>
                    <a:pt x="-8460" y="106057"/>
                    <a:pt x="-6997" y="99473"/>
                    <a:pt x="-2609" y="921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1" name="Google Shape;2591;p60"/>
            <p:cNvSpPr/>
            <p:nvPr/>
          </p:nvSpPr>
          <p:spPr>
            <a:xfrm rot="10800000" flipH="1">
              <a:off x="6333728" y="4237289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1257" y="6961"/>
                  </a:moveTo>
                  <a:cubicBezTo>
                    <a:pt x="-10765" y="-4743"/>
                    <a:pt x="-10034" y="-5475"/>
                    <a:pt x="1668" y="4035"/>
                  </a:cubicBezTo>
                  <a:cubicBezTo>
                    <a:pt x="13370" y="13544"/>
                    <a:pt x="17027" y="19396"/>
                    <a:pt x="11176" y="19396"/>
                  </a:cubicBezTo>
                  <a:cubicBezTo>
                    <a:pt x="9713" y="19396"/>
                    <a:pt x="3862" y="13544"/>
                    <a:pt x="-1257" y="69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2" name="Google Shape;2592;p60"/>
            <p:cNvSpPr/>
            <p:nvPr/>
          </p:nvSpPr>
          <p:spPr>
            <a:xfrm rot="10800000" flipH="1">
              <a:off x="5970203" y="4248261"/>
              <a:ext cx="59717" cy="80738"/>
            </a:xfrm>
            <a:custGeom>
              <a:avLst/>
              <a:gdLst/>
              <a:ahLst/>
              <a:cxnLst/>
              <a:rect l="l" t="t" r="r" b="b"/>
              <a:pathLst>
                <a:path w="59717" h="80738" extrusionOk="0">
                  <a:moveTo>
                    <a:pt x="-6652" y="59996"/>
                  </a:moveTo>
                  <a:cubicBezTo>
                    <a:pt x="-5921" y="44635"/>
                    <a:pt x="19677" y="6598"/>
                    <a:pt x="19677" y="21227"/>
                  </a:cubicBezTo>
                  <a:cubicBezTo>
                    <a:pt x="19677" y="24153"/>
                    <a:pt x="30648" y="16839"/>
                    <a:pt x="43813" y="4403"/>
                  </a:cubicBezTo>
                  <a:cubicBezTo>
                    <a:pt x="56977" y="-7300"/>
                    <a:pt x="54783" y="-3643"/>
                    <a:pt x="37962" y="12450"/>
                  </a:cubicBezTo>
                  <a:cubicBezTo>
                    <a:pt x="21872" y="28542"/>
                    <a:pt x="5050" y="49755"/>
                    <a:pt x="662" y="59996"/>
                  </a:cubicBezTo>
                  <a:lnTo>
                    <a:pt x="-7383" y="78283"/>
                  </a:lnTo>
                  <a:lnTo>
                    <a:pt x="-6652" y="5999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3" name="Google Shape;2593;p60"/>
            <p:cNvSpPr/>
            <p:nvPr/>
          </p:nvSpPr>
          <p:spPr>
            <a:xfrm rot="10800000" flipH="1">
              <a:off x="5900224" y="4264887"/>
              <a:ext cx="23546" cy="19814"/>
            </a:xfrm>
            <a:custGeom>
              <a:avLst/>
              <a:gdLst/>
              <a:ahLst/>
              <a:cxnLst/>
              <a:rect l="l" t="t" r="r" b="b"/>
              <a:pathLst>
                <a:path w="23546" h="19814" extrusionOk="0">
                  <a:moveTo>
                    <a:pt x="-3119" y="12019"/>
                  </a:moveTo>
                  <a:cubicBezTo>
                    <a:pt x="-9701" y="4704"/>
                    <a:pt x="-8970" y="1778"/>
                    <a:pt x="2732" y="-1148"/>
                  </a:cubicBezTo>
                  <a:cubicBezTo>
                    <a:pt x="17359" y="-4805"/>
                    <a:pt x="20285" y="-1148"/>
                    <a:pt x="10777" y="12751"/>
                  </a:cubicBezTo>
                  <a:cubicBezTo>
                    <a:pt x="7120" y="19334"/>
                    <a:pt x="3463" y="18602"/>
                    <a:pt x="-3119" y="120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4" name="Google Shape;2594;p60"/>
            <p:cNvSpPr/>
            <p:nvPr/>
          </p:nvSpPr>
          <p:spPr>
            <a:xfrm rot="10800000" flipH="1">
              <a:off x="6154000" y="4259233"/>
              <a:ext cx="30274" cy="58518"/>
            </a:xfrm>
            <a:custGeom>
              <a:avLst/>
              <a:gdLst/>
              <a:ahLst/>
              <a:cxnLst/>
              <a:rect l="l" t="t" r="r" b="b"/>
              <a:pathLst>
                <a:path w="30274" h="58518" extrusionOk="0">
                  <a:moveTo>
                    <a:pt x="3889" y="26803"/>
                  </a:moveTo>
                  <a:cubicBezTo>
                    <a:pt x="11934" y="10711"/>
                    <a:pt x="20710" y="-2456"/>
                    <a:pt x="22173" y="-2456"/>
                  </a:cubicBezTo>
                  <a:cubicBezTo>
                    <a:pt x="24367" y="-2456"/>
                    <a:pt x="19248" y="10711"/>
                    <a:pt x="11202" y="26803"/>
                  </a:cubicBezTo>
                  <a:cubicBezTo>
                    <a:pt x="3157" y="42896"/>
                    <a:pt x="-5619" y="56063"/>
                    <a:pt x="-7082" y="56063"/>
                  </a:cubicBezTo>
                  <a:cubicBezTo>
                    <a:pt x="-9276" y="56063"/>
                    <a:pt x="-4156" y="42896"/>
                    <a:pt x="3889" y="268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5" name="Google Shape;2595;p60"/>
            <p:cNvSpPr/>
            <p:nvPr/>
          </p:nvSpPr>
          <p:spPr>
            <a:xfrm rot="10800000" flipH="1">
              <a:off x="6209362" y="4259414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7655" y="16503"/>
                  </a:moveTo>
                  <a:cubicBezTo>
                    <a:pt x="-7655" y="15040"/>
                    <a:pt x="-1804" y="9188"/>
                    <a:pt x="5510" y="4068"/>
                  </a:cubicBezTo>
                  <a:cubicBezTo>
                    <a:pt x="16481" y="-5442"/>
                    <a:pt x="17212" y="-4710"/>
                    <a:pt x="7704" y="6994"/>
                  </a:cubicBezTo>
                  <a:cubicBezTo>
                    <a:pt x="-1804" y="18697"/>
                    <a:pt x="-7655" y="22355"/>
                    <a:pt x="-7655" y="165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6" name="Google Shape;2596;p60"/>
            <p:cNvSpPr/>
            <p:nvPr/>
          </p:nvSpPr>
          <p:spPr>
            <a:xfrm rot="10800000" flipH="1">
              <a:off x="6295746" y="4260696"/>
              <a:ext cx="27063" cy="4754"/>
            </a:xfrm>
            <a:custGeom>
              <a:avLst/>
              <a:gdLst/>
              <a:ahLst/>
              <a:cxnLst/>
              <a:rect l="l" t="t" r="r" b="b"/>
              <a:pathLst>
                <a:path w="27063" h="4754" extrusionOk="0">
                  <a:moveTo>
                    <a:pt x="-4188" y="-1397"/>
                  </a:moveTo>
                  <a:cubicBezTo>
                    <a:pt x="2394" y="-2860"/>
                    <a:pt x="12633" y="-2860"/>
                    <a:pt x="17753" y="-1397"/>
                  </a:cubicBezTo>
                  <a:cubicBezTo>
                    <a:pt x="22141" y="797"/>
                    <a:pt x="17021" y="2260"/>
                    <a:pt x="4588" y="2260"/>
                  </a:cubicBezTo>
                  <a:cubicBezTo>
                    <a:pt x="-7114" y="2260"/>
                    <a:pt x="-11502" y="797"/>
                    <a:pt x="-4188" y="-13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7" name="Google Shape;2597;p60"/>
            <p:cNvSpPr/>
            <p:nvPr/>
          </p:nvSpPr>
          <p:spPr>
            <a:xfrm rot="10800000" flipH="1">
              <a:off x="4742855" y="4275326"/>
              <a:ext cx="22407" cy="4754"/>
            </a:xfrm>
            <a:custGeom>
              <a:avLst/>
              <a:gdLst/>
              <a:ahLst/>
              <a:cxnLst/>
              <a:rect l="l" t="t" r="r" b="b"/>
              <a:pathLst>
                <a:path w="22407" h="4754" extrusionOk="0">
                  <a:moveTo>
                    <a:pt x="-3553" y="-1375"/>
                  </a:moveTo>
                  <a:cubicBezTo>
                    <a:pt x="836" y="-2838"/>
                    <a:pt x="9612" y="-2838"/>
                    <a:pt x="14732" y="-1375"/>
                  </a:cubicBezTo>
                  <a:cubicBezTo>
                    <a:pt x="19120" y="819"/>
                    <a:pt x="15463" y="2282"/>
                    <a:pt x="5224" y="2282"/>
                  </a:cubicBezTo>
                  <a:cubicBezTo>
                    <a:pt x="-5015" y="2282"/>
                    <a:pt x="-8672" y="819"/>
                    <a:pt x="-3553" y="-13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8" name="Google Shape;2598;p60"/>
            <p:cNvSpPr/>
            <p:nvPr/>
          </p:nvSpPr>
          <p:spPr>
            <a:xfrm rot="10800000" flipH="1">
              <a:off x="5260277" y="4276361"/>
              <a:ext cx="61535" cy="57405"/>
            </a:xfrm>
            <a:custGeom>
              <a:avLst/>
              <a:gdLst/>
              <a:ahLst/>
              <a:cxnLst/>
              <a:rect l="l" t="t" r="r" b="b"/>
              <a:pathLst>
                <a:path w="61535" h="57405" extrusionOk="0">
                  <a:moveTo>
                    <a:pt x="-6017" y="45769"/>
                  </a:moveTo>
                  <a:cubicBezTo>
                    <a:pt x="-5285" y="37723"/>
                    <a:pt x="3491" y="20898"/>
                    <a:pt x="12268" y="9195"/>
                  </a:cubicBezTo>
                  <a:cubicBezTo>
                    <a:pt x="21044" y="-2509"/>
                    <a:pt x="26164" y="-6167"/>
                    <a:pt x="23970" y="1880"/>
                  </a:cubicBezTo>
                  <a:cubicBezTo>
                    <a:pt x="19581" y="13584"/>
                    <a:pt x="20313" y="14315"/>
                    <a:pt x="34940" y="6269"/>
                  </a:cubicBezTo>
                  <a:cubicBezTo>
                    <a:pt x="44448" y="1880"/>
                    <a:pt x="53224" y="-1046"/>
                    <a:pt x="54687" y="1148"/>
                  </a:cubicBezTo>
                  <a:cubicBezTo>
                    <a:pt x="56881" y="2611"/>
                    <a:pt x="48105" y="8463"/>
                    <a:pt x="35672" y="13584"/>
                  </a:cubicBezTo>
                  <a:cubicBezTo>
                    <a:pt x="23238" y="18704"/>
                    <a:pt x="8611" y="31871"/>
                    <a:pt x="2760" y="42111"/>
                  </a:cubicBezTo>
                  <a:cubicBezTo>
                    <a:pt x="-6017" y="58204"/>
                    <a:pt x="-7480" y="58936"/>
                    <a:pt x="-6017" y="457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9" name="Google Shape;2599;p60"/>
            <p:cNvSpPr/>
            <p:nvPr/>
          </p:nvSpPr>
          <p:spPr>
            <a:xfrm rot="10800000" flipH="1">
              <a:off x="4944614" y="4281311"/>
              <a:ext cx="49299" cy="51070"/>
            </a:xfrm>
            <a:custGeom>
              <a:avLst/>
              <a:gdLst/>
              <a:ahLst/>
              <a:cxnLst/>
              <a:rect l="l" t="t" r="r" b="b"/>
              <a:pathLst>
                <a:path w="49299" h="51070" extrusionOk="0">
                  <a:moveTo>
                    <a:pt x="-5180" y="41461"/>
                  </a:moveTo>
                  <a:cubicBezTo>
                    <a:pt x="-3717" y="35609"/>
                    <a:pt x="3596" y="27562"/>
                    <a:pt x="11642" y="22442"/>
                  </a:cubicBezTo>
                  <a:cubicBezTo>
                    <a:pt x="19687" y="18053"/>
                    <a:pt x="25538" y="10738"/>
                    <a:pt x="24806" y="6349"/>
                  </a:cubicBezTo>
                  <a:cubicBezTo>
                    <a:pt x="23344" y="1229"/>
                    <a:pt x="27732" y="-2428"/>
                    <a:pt x="35045" y="-2428"/>
                  </a:cubicBezTo>
                  <a:cubicBezTo>
                    <a:pt x="46016" y="-2428"/>
                    <a:pt x="46016" y="-965"/>
                    <a:pt x="34314" y="11470"/>
                  </a:cubicBezTo>
                  <a:cubicBezTo>
                    <a:pt x="21881" y="24636"/>
                    <a:pt x="21881" y="25368"/>
                    <a:pt x="35045" y="29025"/>
                  </a:cubicBezTo>
                  <a:cubicBezTo>
                    <a:pt x="44553" y="31220"/>
                    <a:pt x="43091" y="32683"/>
                    <a:pt x="29926" y="33414"/>
                  </a:cubicBezTo>
                  <a:cubicBezTo>
                    <a:pt x="18955" y="33414"/>
                    <a:pt x="6522" y="38535"/>
                    <a:pt x="1402" y="43655"/>
                  </a:cubicBezTo>
                  <a:cubicBezTo>
                    <a:pt x="-5911" y="50970"/>
                    <a:pt x="-7374" y="50238"/>
                    <a:pt x="-5180" y="414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0" name="Google Shape;2600;p60"/>
            <p:cNvSpPr/>
            <p:nvPr/>
          </p:nvSpPr>
          <p:spPr>
            <a:xfrm rot="10800000" flipH="1">
              <a:off x="6227647" y="4286298"/>
              <a:ext cx="138961" cy="60713"/>
            </a:xfrm>
            <a:custGeom>
              <a:avLst/>
              <a:gdLst/>
              <a:ahLst/>
              <a:cxnLst/>
              <a:rect l="l" t="t" r="r" b="b"/>
              <a:pathLst>
                <a:path w="138961" h="60713" extrusionOk="0">
                  <a:moveTo>
                    <a:pt x="22969" y="27577"/>
                  </a:moveTo>
                  <a:cubicBezTo>
                    <a:pt x="39790" y="11485"/>
                    <a:pt x="60269" y="-2414"/>
                    <a:pt x="68314" y="-2414"/>
                  </a:cubicBezTo>
                  <a:cubicBezTo>
                    <a:pt x="77090" y="-2414"/>
                    <a:pt x="93912" y="7827"/>
                    <a:pt x="107077" y="20262"/>
                  </a:cubicBezTo>
                  <a:lnTo>
                    <a:pt x="131212" y="42938"/>
                  </a:lnTo>
                  <a:lnTo>
                    <a:pt x="107077" y="23920"/>
                  </a:lnTo>
                  <a:cubicBezTo>
                    <a:pt x="74165" y="-1682"/>
                    <a:pt x="60269" y="-219"/>
                    <a:pt x="23700" y="31235"/>
                  </a:cubicBezTo>
                  <a:lnTo>
                    <a:pt x="-7749" y="58299"/>
                  </a:lnTo>
                  <a:lnTo>
                    <a:pt x="22969" y="275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1" name="Google Shape;2601;p60"/>
            <p:cNvSpPr/>
            <p:nvPr/>
          </p:nvSpPr>
          <p:spPr>
            <a:xfrm rot="10800000" flipH="1">
              <a:off x="6243006" y="4292093"/>
              <a:ext cx="170010" cy="178088"/>
            </a:xfrm>
            <a:custGeom>
              <a:avLst/>
              <a:gdLst/>
              <a:ahLst/>
              <a:cxnLst/>
              <a:rect l="l" t="t" r="r" b="b"/>
              <a:pathLst>
                <a:path w="170010" h="178088" extrusionOk="0">
                  <a:moveTo>
                    <a:pt x="131174" y="115733"/>
                  </a:moveTo>
                  <a:cubicBezTo>
                    <a:pt x="97531" y="43317"/>
                    <a:pt x="80709" y="19909"/>
                    <a:pt x="55111" y="10400"/>
                  </a:cubicBezTo>
                  <a:cubicBezTo>
                    <a:pt x="39752" y="4548"/>
                    <a:pt x="33170" y="6742"/>
                    <a:pt x="14886" y="23566"/>
                  </a:cubicBezTo>
                  <a:lnTo>
                    <a:pt x="-7787" y="44048"/>
                  </a:lnTo>
                  <a:lnTo>
                    <a:pt x="10497" y="21372"/>
                  </a:lnTo>
                  <a:cubicBezTo>
                    <a:pt x="35364" y="-10813"/>
                    <a:pt x="69739" y="-10082"/>
                    <a:pt x="94605" y="22835"/>
                  </a:cubicBezTo>
                  <a:cubicBezTo>
                    <a:pt x="111427" y="44780"/>
                    <a:pt x="167011" y="171326"/>
                    <a:pt x="161892" y="175715"/>
                  </a:cubicBezTo>
                  <a:cubicBezTo>
                    <a:pt x="160429" y="177178"/>
                    <a:pt x="146533" y="150113"/>
                    <a:pt x="131174" y="115733"/>
                  </a:cubicBezTo>
                  <a:close/>
                  <a:moveTo>
                    <a:pt x="90217" y="22835"/>
                  </a:moveTo>
                  <a:cubicBezTo>
                    <a:pt x="90217" y="21372"/>
                    <a:pt x="84366" y="15520"/>
                    <a:pt x="77784" y="10400"/>
                  </a:cubicBezTo>
                  <a:cubicBezTo>
                    <a:pt x="66082" y="890"/>
                    <a:pt x="65350" y="1622"/>
                    <a:pt x="74858" y="13326"/>
                  </a:cubicBezTo>
                  <a:cubicBezTo>
                    <a:pt x="84366" y="25029"/>
                    <a:pt x="90217" y="28687"/>
                    <a:pt x="90217" y="228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2" name="Google Shape;2602;p60"/>
            <p:cNvSpPr/>
            <p:nvPr/>
          </p:nvSpPr>
          <p:spPr>
            <a:xfrm rot="10800000" flipH="1">
              <a:off x="5097644" y="4295808"/>
              <a:ext cx="107635" cy="108453"/>
            </a:xfrm>
            <a:custGeom>
              <a:avLst/>
              <a:gdLst/>
              <a:ahLst/>
              <a:cxnLst/>
              <a:rect l="l" t="t" r="r" b="b"/>
              <a:pathLst>
                <a:path w="107635" h="108453" extrusionOk="0">
                  <a:moveTo>
                    <a:pt x="19289" y="98044"/>
                  </a:moveTo>
                  <a:cubicBezTo>
                    <a:pt x="16364" y="93655"/>
                    <a:pt x="9781" y="92192"/>
                    <a:pt x="3930" y="94387"/>
                  </a:cubicBezTo>
                  <a:cubicBezTo>
                    <a:pt x="-12160" y="100239"/>
                    <a:pt x="-8503" y="88535"/>
                    <a:pt x="9050" y="78294"/>
                  </a:cubicBezTo>
                  <a:cubicBezTo>
                    <a:pt x="17826" y="72442"/>
                    <a:pt x="22215" y="71711"/>
                    <a:pt x="20020" y="75368"/>
                  </a:cubicBezTo>
                  <a:cubicBezTo>
                    <a:pt x="17095" y="79757"/>
                    <a:pt x="23677" y="81951"/>
                    <a:pt x="33917" y="80488"/>
                  </a:cubicBezTo>
                  <a:cubicBezTo>
                    <a:pt x="55858" y="78294"/>
                    <a:pt x="54395" y="79757"/>
                    <a:pt x="70485" y="47572"/>
                  </a:cubicBezTo>
                  <a:lnTo>
                    <a:pt x="83650" y="21970"/>
                  </a:lnTo>
                  <a:lnTo>
                    <a:pt x="68291" y="35868"/>
                  </a:lnTo>
                  <a:cubicBezTo>
                    <a:pt x="59515" y="43183"/>
                    <a:pt x="50738" y="55618"/>
                    <a:pt x="48544" y="62933"/>
                  </a:cubicBezTo>
                  <a:cubicBezTo>
                    <a:pt x="45619" y="70979"/>
                    <a:pt x="40499" y="76831"/>
                    <a:pt x="36111" y="76831"/>
                  </a:cubicBezTo>
                  <a:cubicBezTo>
                    <a:pt x="32454" y="76831"/>
                    <a:pt x="30991" y="71711"/>
                    <a:pt x="33185" y="65127"/>
                  </a:cubicBezTo>
                  <a:cubicBezTo>
                    <a:pt x="35379" y="59275"/>
                    <a:pt x="34648" y="55618"/>
                    <a:pt x="31722" y="57813"/>
                  </a:cubicBezTo>
                  <a:cubicBezTo>
                    <a:pt x="28797" y="59275"/>
                    <a:pt x="21483" y="58544"/>
                    <a:pt x="15632" y="54155"/>
                  </a:cubicBezTo>
                  <a:cubicBezTo>
                    <a:pt x="6856" y="49035"/>
                    <a:pt x="7587" y="47572"/>
                    <a:pt x="20020" y="47572"/>
                  </a:cubicBezTo>
                  <a:cubicBezTo>
                    <a:pt x="28066" y="47572"/>
                    <a:pt x="42693" y="39525"/>
                    <a:pt x="52201" y="29285"/>
                  </a:cubicBezTo>
                  <a:cubicBezTo>
                    <a:pt x="61709" y="19044"/>
                    <a:pt x="71217" y="12461"/>
                    <a:pt x="72679" y="14655"/>
                  </a:cubicBezTo>
                  <a:cubicBezTo>
                    <a:pt x="74874" y="16849"/>
                    <a:pt x="82919" y="12461"/>
                    <a:pt x="90964" y="5877"/>
                  </a:cubicBezTo>
                  <a:cubicBezTo>
                    <a:pt x="104860" y="-7290"/>
                    <a:pt x="104860" y="-6558"/>
                    <a:pt x="90232" y="21970"/>
                  </a:cubicBezTo>
                  <a:cubicBezTo>
                    <a:pt x="82187" y="38062"/>
                    <a:pt x="76336" y="52692"/>
                    <a:pt x="76336" y="54887"/>
                  </a:cubicBezTo>
                  <a:cubicBezTo>
                    <a:pt x="77799" y="60738"/>
                    <a:pt x="52201" y="95118"/>
                    <a:pt x="48544" y="93655"/>
                  </a:cubicBezTo>
                  <a:cubicBezTo>
                    <a:pt x="39036" y="88535"/>
                    <a:pt x="22946" y="92192"/>
                    <a:pt x="26603" y="98776"/>
                  </a:cubicBezTo>
                  <a:cubicBezTo>
                    <a:pt x="28797" y="103164"/>
                    <a:pt x="29528" y="106090"/>
                    <a:pt x="27334" y="106090"/>
                  </a:cubicBezTo>
                  <a:cubicBezTo>
                    <a:pt x="25140" y="106090"/>
                    <a:pt x="21483" y="102433"/>
                    <a:pt x="19289" y="980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3" name="Google Shape;2603;p60"/>
            <p:cNvSpPr/>
            <p:nvPr/>
          </p:nvSpPr>
          <p:spPr>
            <a:xfrm rot="10800000" flipH="1">
              <a:off x="6088370" y="4295808"/>
              <a:ext cx="46532" cy="92240"/>
            </a:xfrm>
            <a:custGeom>
              <a:avLst/>
              <a:gdLst/>
              <a:ahLst/>
              <a:cxnLst/>
              <a:rect l="l" t="t" r="r" b="b"/>
              <a:pathLst>
                <a:path w="46532" h="92240" extrusionOk="0">
                  <a:moveTo>
                    <a:pt x="12543" y="42319"/>
                  </a:moveTo>
                  <a:cubicBezTo>
                    <a:pt x="25707" y="16717"/>
                    <a:pt x="37409" y="-3765"/>
                    <a:pt x="38872" y="-2302"/>
                  </a:cubicBezTo>
                  <a:cubicBezTo>
                    <a:pt x="41797" y="1356"/>
                    <a:pt x="-2085" y="89865"/>
                    <a:pt x="-7205" y="89865"/>
                  </a:cubicBezTo>
                  <a:cubicBezTo>
                    <a:pt x="-9399" y="89865"/>
                    <a:pt x="109" y="68652"/>
                    <a:pt x="12543" y="423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4" name="Google Shape;2604;p60"/>
            <p:cNvSpPr/>
            <p:nvPr/>
          </p:nvSpPr>
          <p:spPr>
            <a:xfrm rot="10800000" flipH="1">
              <a:off x="5024720" y="4303598"/>
              <a:ext cx="64498" cy="26161"/>
            </a:xfrm>
            <a:custGeom>
              <a:avLst/>
              <a:gdLst/>
              <a:ahLst/>
              <a:cxnLst/>
              <a:rect l="l" t="t" r="r" b="b"/>
              <a:pathLst>
                <a:path w="64498" h="26161" extrusionOk="0">
                  <a:moveTo>
                    <a:pt x="908" y="16177"/>
                  </a:moveTo>
                  <a:cubicBezTo>
                    <a:pt x="-8600" y="9594"/>
                    <a:pt x="-8600" y="8862"/>
                    <a:pt x="908" y="11788"/>
                  </a:cubicBezTo>
                  <a:cubicBezTo>
                    <a:pt x="6759" y="13251"/>
                    <a:pt x="17730" y="10325"/>
                    <a:pt x="24312" y="4474"/>
                  </a:cubicBezTo>
                  <a:cubicBezTo>
                    <a:pt x="33820" y="-4304"/>
                    <a:pt x="39671" y="-4304"/>
                    <a:pt x="49910" y="2279"/>
                  </a:cubicBezTo>
                  <a:cubicBezTo>
                    <a:pt x="61612" y="9594"/>
                    <a:pt x="61612" y="9594"/>
                    <a:pt x="46253" y="5937"/>
                  </a:cubicBezTo>
                  <a:cubicBezTo>
                    <a:pt x="35283" y="3011"/>
                    <a:pt x="28700" y="5205"/>
                    <a:pt x="25775" y="12520"/>
                  </a:cubicBezTo>
                  <a:cubicBezTo>
                    <a:pt x="20655" y="26418"/>
                    <a:pt x="15535" y="27150"/>
                    <a:pt x="908" y="161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5" name="Google Shape;2605;p60"/>
            <p:cNvSpPr/>
            <p:nvPr/>
          </p:nvSpPr>
          <p:spPr>
            <a:xfrm rot="10800000" flipH="1">
              <a:off x="6424196" y="4303784"/>
              <a:ext cx="22945" cy="61256"/>
            </a:xfrm>
            <a:custGeom>
              <a:avLst/>
              <a:gdLst/>
              <a:ahLst/>
              <a:cxnLst/>
              <a:rect l="l" t="t" r="r" b="b"/>
              <a:pathLst>
                <a:path w="22945" h="61256" extrusionOk="0">
                  <a:moveTo>
                    <a:pt x="6167" y="50753"/>
                  </a:moveTo>
                  <a:cubicBezTo>
                    <a:pt x="8361" y="44170"/>
                    <a:pt x="7630" y="37586"/>
                    <a:pt x="4704" y="36123"/>
                  </a:cubicBezTo>
                  <a:cubicBezTo>
                    <a:pt x="1779" y="34660"/>
                    <a:pt x="-3341" y="24420"/>
                    <a:pt x="-5535" y="11984"/>
                  </a:cubicBezTo>
                  <a:cubicBezTo>
                    <a:pt x="-9923" y="-8497"/>
                    <a:pt x="-9192" y="-7766"/>
                    <a:pt x="4704" y="18568"/>
                  </a:cubicBezTo>
                  <a:cubicBezTo>
                    <a:pt x="16406" y="40512"/>
                    <a:pt x="17869" y="48559"/>
                    <a:pt x="10555" y="55142"/>
                  </a:cubicBezTo>
                  <a:cubicBezTo>
                    <a:pt x="3973" y="60994"/>
                    <a:pt x="2510" y="60262"/>
                    <a:pt x="6167" y="507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6" name="Google Shape;2606;p60"/>
            <p:cNvSpPr/>
            <p:nvPr/>
          </p:nvSpPr>
          <p:spPr>
            <a:xfrm rot="10800000" flipH="1">
              <a:off x="6443402" y="4305299"/>
              <a:ext cx="64093" cy="104419"/>
            </a:xfrm>
            <a:custGeom>
              <a:avLst/>
              <a:gdLst/>
              <a:ahLst/>
              <a:cxnLst/>
              <a:rect l="l" t="t" r="r" b="b"/>
              <a:pathLst>
                <a:path w="64093" h="104419" extrusionOk="0">
                  <a:moveTo>
                    <a:pt x="28600" y="53040"/>
                  </a:moveTo>
                  <a:cubicBezTo>
                    <a:pt x="12510" y="19392"/>
                    <a:pt x="1539" y="4762"/>
                    <a:pt x="-2117" y="11346"/>
                  </a:cubicBezTo>
                  <a:cubicBezTo>
                    <a:pt x="-6506" y="17929"/>
                    <a:pt x="-7968" y="17929"/>
                    <a:pt x="-7968" y="11346"/>
                  </a:cubicBezTo>
                  <a:cubicBezTo>
                    <a:pt x="-7968" y="-3284"/>
                    <a:pt x="6659" y="-7673"/>
                    <a:pt x="11047" y="5494"/>
                  </a:cubicBezTo>
                  <a:cubicBezTo>
                    <a:pt x="15436" y="15003"/>
                    <a:pt x="17630" y="15734"/>
                    <a:pt x="22749" y="7688"/>
                  </a:cubicBezTo>
                  <a:cubicBezTo>
                    <a:pt x="27138" y="1105"/>
                    <a:pt x="27869" y="4031"/>
                    <a:pt x="24943" y="15734"/>
                  </a:cubicBezTo>
                  <a:cubicBezTo>
                    <a:pt x="21287" y="28901"/>
                    <a:pt x="22018" y="31827"/>
                    <a:pt x="29332" y="27438"/>
                  </a:cubicBezTo>
                  <a:cubicBezTo>
                    <a:pt x="35914" y="23049"/>
                    <a:pt x="37377" y="25244"/>
                    <a:pt x="33720" y="33290"/>
                  </a:cubicBezTo>
                  <a:cubicBezTo>
                    <a:pt x="31526" y="40605"/>
                    <a:pt x="31526" y="45725"/>
                    <a:pt x="35183" y="45725"/>
                  </a:cubicBezTo>
                  <a:cubicBezTo>
                    <a:pt x="40302" y="45725"/>
                    <a:pt x="59318" y="97661"/>
                    <a:pt x="55661" y="102050"/>
                  </a:cubicBezTo>
                  <a:cubicBezTo>
                    <a:pt x="54198" y="102781"/>
                    <a:pt x="41765" y="80836"/>
                    <a:pt x="28600" y="530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7" name="Google Shape;2607;p60"/>
            <p:cNvSpPr/>
            <p:nvPr/>
          </p:nvSpPr>
          <p:spPr>
            <a:xfrm rot="10800000" flipH="1">
              <a:off x="6357310" y="4320777"/>
              <a:ext cx="12339" cy="18060"/>
            </a:xfrm>
            <a:custGeom>
              <a:avLst/>
              <a:gdLst/>
              <a:ahLst/>
              <a:cxnLst/>
              <a:rect l="l" t="t" r="r" b="b"/>
              <a:pathLst>
                <a:path w="12339" h="18060" extrusionOk="0">
                  <a:moveTo>
                    <a:pt x="-5115" y="6257"/>
                  </a:moveTo>
                  <a:cubicBezTo>
                    <a:pt x="-9504" y="-3984"/>
                    <a:pt x="-8772" y="-4716"/>
                    <a:pt x="-1458" y="1868"/>
                  </a:cubicBezTo>
                  <a:cubicBezTo>
                    <a:pt x="3661" y="6988"/>
                    <a:pt x="5855" y="12840"/>
                    <a:pt x="3661" y="15035"/>
                  </a:cubicBezTo>
                  <a:cubicBezTo>
                    <a:pt x="1467" y="17229"/>
                    <a:pt x="-2921" y="13572"/>
                    <a:pt x="-5115" y="62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8" name="Google Shape;2608;p60"/>
            <p:cNvSpPr/>
            <p:nvPr/>
          </p:nvSpPr>
          <p:spPr>
            <a:xfrm rot="10800000" flipH="1">
              <a:off x="5340705" y="4334576"/>
              <a:ext cx="40786" cy="4023"/>
            </a:xfrm>
            <a:custGeom>
              <a:avLst/>
              <a:gdLst/>
              <a:ahLst/>
              <a:cxnLst/>
              <a:rect l="l" t="t" r="r" b="b"/>
              <a:pathLst>
                <a:path w="40786" h="4023" extrusionOk="0">
                  <a:moveTo>
                    <a:pt x="-2424" y="-1286"/>
                  </a:moveTo>
                  <a:cubicBezTo>
                    <a:pt x="6353" y="-2749"/>
                    <a:pt x="20980" y="-2749"/>
                    <a:pt x="30488" y="-1286"/>
                  </a:cubicBezTo>
                  <a:cubicBezTo>
                    <a:pt x="39265" y="177"/>
                    <a:pt x="31951" y="1639"/>
                    <a:pt x="13666" y="1639"/>
                  </a:cubicBezTo>
                  <a:cubicBezTo>
                    <a:pt x="-4618" y="1639"/>
                    <a:pt x="-11932" y="177"/>
                    <a:pt x="-2424" y="-12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9" name="Google Shape;2609;p60"/>
            <p:cNvSpPr/>
            <p:nvPr/>
          </p:nvSpPr>
          <p:spPr>
            <a:xfrm rot="10800000" flipH="1">
              <a:off x="4995282" y="4342359"/>
              <a:ext cx="72064" cy="55856"/>
            </a:xfrm>
            <a:custGeom>
              <a:avLst/>
              <a:gdLst/>
              <a:ahLst/>
              <a:cxnLst/>
              <a:rect l="l" t="t" r="r" b="b"/>
              <a:pathLst>
                <a:path w="72064" h="55856" extrusionOk="0">
                  <a:moveTo>
                    <a:pt x="-6191" y="50334"/>
                  </a:moveTo>
                  <a:cubicBezTo>
                    <a:pt x="-5460" y="43750"/>
                    <a:pt x="56707" y="-2333"/>
                    <a:pt x="64752" y="-2333"/>
                  </a:cubicBezTo>
                  <a:cubicBezTo>
                    <a:pt x="67677" y="-2333"/>
                    <a:pt x="64752" y="1324"/>
                    <a:pt x="57438" y="5713"/>
                  </a:cubicBezTo>
                  <a:cubicBezTo>
                    <a:pt x="50856" y="10102"/>
                    <a:pt x="46468" y="15954"/>
                    <a:pt x="48662" y="20343"/>
                  </a:cubicBezTo>
                  <a:cubicBezTo>
                    <a:pt x="51587" y="24000"/>
                    <a:pt x="46468" y="26926"/>
                    <a:pt x="37691" y="26926"/>
                  </a:cubicBezTo>
                  <a:cubicBezTo>
                    <a:pt x="29646" y="26926"/>
                    <a:pt x="20869" y="31315"/>
                    <a:pt x="18675" y="37167"/>
                  </a:cubicBezTo>
                  <a:cubicBezTo>
                    <a:pt x="14287" y="48139"/>
                    <a:pt x="-6191" y="59112"/>
                    <a:pt x="-6191" y="503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0" name="Google Shape;2610;p60"/>
            <p:cNvSpPr/>
            <p:nvPr/>
          </p:nvSpPr>
          <p:spPr>
            <a:xfrm rot="10800000" flipH="1">
              <a:off x="5265470" y="4347485"/>
              <a:ext cx="56735" cy="43649"/>
            </a:xfrm>
            <a:custGeom>
              <a:avLst/>
              <a:gdLst/>
              <a:ahLst/>
              <a:cxnLst/>
              <a:rect l="l" t="t" r="r" b="b"/>
              <a:pathLst>
                <a:path w="56735" h="43649" extrusionOk="0">
                  <a:moveTo>
                    <a:pt x="-2438" y="35205"/>
                  </a:moveTo>
                  <a:cubicBezTo>
                    <a:pt x="20966" y="8140"/>
                    <a:pt x="50221" y="-10878"/>
                    <a:pt x="50221" y="1557"/>
                  </a:cubicBezTo>
                  <a:cubicBezTo>
                    <a:pt x="50221" y="7409"/>
                    <a:pt x="47296" y="10335"/>
                    <a:pt x="44370" y="8140"/>
                  </a:cubicBezTo>
                  <a:cubicBezTo>
                    <a:pt x="41445" y="6677"/>
                    <a:pt x="26086" y="15455"/>
                    <a:pt x="10727" y="28622"/>
                  </a:cubicBezTo>
                  <a:cubicBezTo>
                    <a:pt x="-5363" y="42520"/>
                    <a:pt x="-11214" y="45446"/>
                    <a:pt x="-2438" y="352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1" name="Google Shape;2611;p60"/>
            <p:cNvSpPr/>
            <p:nvPr/>
          </p:nvSpPr>
          <p:spPr>
            <a:xfrm rot="10800000" flipH="1">
              <a:off x="5934251" y="4340421"/>
              <a:ext cx="47800" cy="50994"/>
            </a:xfrm>
            <a:custGeom>
              <a:avLst/>
              <a:gdLst/>
              <a:ahLst/>
              <a:cxnLst/>
              <a:rect l="l" t="t" r="r" b="b"/>
              <a:pathLst>
                <a:path w="47800" h="50994" extrusionOk="0">
                  <a:moveTo>
                    <a:pt x="-1366" y="34749"/>
                  </a:moveTo>
                  <a:cubicBezTo>
                    <a:pt x="3754" y="26703"/>
                    <a:pt x="10336" y="20119"/>
                    <a:pt x="13262" y="20119"/>
                  </a:cubicBezTo>
                  <a:cubicBezTo>
                    <a:pt x="16187" y="20119"/>
                    <a:pt x="17650" y="15730"/>
                    <a:pt x="16187" y="11342"/>
                  </a:cubicBezTo>
                  <a:cubicBezTo>
                    <a:pt x="15456" y="6221"/>
                    <a:pt x="15456" y="4758"/>
                    <a:pt x="17650" y="7684"/>
                  </a:cubicBezTo>
                  <a:cubicBezTo>
                    <a:pt x="19113" y="11342"/>
                    <a:pt x="27889" y="7684"/>
                    <a:pt x="35935" y="369"/>
                  </a:cubicBezTo>
                  <a:cubicBezTo>
                    <a:pt x="44711" y="-6946"/>
                    <a:pt x="40323" y="1101"/>
                    <a:pt x="26427" y="17925"/>
                  </a:cubicBezTo>
                  <a:cubicBezTo>
                    <a:pt x="-634" y="49379"/>
                    <a:pt x="-16724" y="59619"/>
                    <a:pt x="-1366" y="347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2" name="Google Shape;2612;p60"/>
            <p:cNvSpPr/>
            <p:nvPr/>
          </p:nvSpPr>
          <p:spPr>
            <a:xfrm rot="10800000" flipH="1">
              <a:off x="6176077" y="4342622"/>
              <a:ext cx="45718" cy="37122"/>
            </a:xfrm>
            <a:custGeom>
              <a:avLst/>
              <a:gdLst/>
              <a:ahLst/>
              <a:cxnLst/>
              <a:rect l="l" t="t" r="r" b="b"/>
              <a:pathLst>
                <a:path w="45718" h="37122" extrusionOk="0">
                  <a:moveTo>
                    <a:pt x="1522" y="25267"/>
                  </a:moveTo>
                  <a:cubicBezTo>
                    <a:pt x="8835" y="20146"/>
                    <a:pt x="19806" y="11369"/>
                    <a:pt x="26388" y="4785"/>
                  </a:cubicBezTo>
                  <a:cubicBezTo>
                    <a:pt x="36628" y="-4724"/>
                    <a:pt x="38090" y="-4724"/>
                    <a:pt x="38090" y="4785"/>
                  </a:cubicBezTo>
                  <a:cubicBezTo>
                    <a:pt x="38090" y="10637"/>
                    <a:pt x="31508" y="17220"/>
                    <a:pt x="24194" y="20146"/>
                  </a:cubicBezTo>
                  <a:cubicBezTo>
                    <a:pt x="16880" y="22341"/>
                    <a:pt x="12492" y="26730"/>
                    <a:pt x="13955" y="29656"/>
                  </a:cubicBezTo>
                  <a:cubicBezTo>
                    <a:pt x="16149" y="32582"/>
                    <a:pt x="11029" y="34776"/>
                    <a:pt x="2984" y="34776"/>
                  </a:cubicBezTo>
                  <a:cubicBezTo>
                    <a:pt x="-10912" y="34776"/>
                    <a:pt x="-10912" y="34045"/>
                    <a:pt x="1522" y="252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3" name="Google Shape;2613;p60"/>
            <p:cNvSpPr/>
            <p:nvPr/>
          </p:nvSpPr>
          <p:spPr>
            <a:xfrm rot="10800000" flipH="1">
              <a:off x="5295145" y="4347192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6530" y="16635"/>
                  </a:moveTo>
                  <a:cubicBezTo>
                    <a:pt x="-6530" y="15172"/>
                    <a:pt x="-679" y="9320"/>
                    <a:pt x="6635" y="4200"/>
                  </a:cubicBezTo>
                  <a:cubicBezTo>
                    <a:pt x="17606" y="-5310"/>
                    <a:pt x="18337" y="-4578"/>
                    <a:pt x="8829" y="7126"/>
                  </a:cubicBezTo>
                  <a:cubicBezTo>
                    <a:pt x="-679" y="18829"/>
                    <a:pt x="-6530" y="22487"/>
                    <a:pt x="-6530" y="166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4" name="Google Shape;2614;p60"/>
            <p:cNvSpPr/>
            <p:nvPr/>
          </p:nvSpPr>
          <p:spPr>
            <a:xfrm rot="10800000" flipH="1">
              <a:off x="6014448" y="4347011"/>
              <a:ext cx="24142" cy="43889"/>
            </a:xfrm>
            <a:custGeom>
              <a:avLst/>
              <a:gdLst/>
              <a:ahLst/>
              <a:cxnLst/>
              <a:rect l="l" t="t" r="r" b="b"/>
              <a:pathLst>
                <a:path w="24142" h="43889" extrusionOk="0">
                  <a:moveTo>
                    <a:pt x="998" y="19610"/>
                  </a:moveTo>
                  <a:cubicBezTo>
                    <a:pt x="7581" y="7906"/>
                    <a:pt x="14163" y="-2335"/>
                    <a:pt x="16357" y="-2335"/>
                  </a:cubicBezTo>
                  <a:cubicBezTo>
                    <a:pt x="17820" y="-2335"/>
                    <a:pt x="14894" y="7906"/>
                    <a:pt x="8312" y="19610"/>
                  </a:cubicBezTo>
                  <a:cubicBezTo>
                    <a:pt x="1730" y="32045"/>
                    <a:pt x="-4853" y="41554"/>
                    <a:pt x="-7047" y="41554"/>
                  </a:cubicBezTo>
                  <a:cubicBezTo>
                    <a:pt x="-8510" y="41554"/>
                    <a:pt x="-5584" y="32045"/>
                    <a:pt x="998" y="196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5" name="Google Shape;2615;p60"/>
            <p:cNvSpPr/>
            <p:nvPr/>
          </p:nvSpPr>
          <p:spPr>
            <a:xfrm rot="10800000" flipH="1">
              <a:off x="6048460" y="4354507"/>
              <a:ext cx="21980" cy="21731"/>
            </a:xfrm>
            <a:custGeom>
              <a:avLst/>
              <a:gdLst/>
              <a:ahLst/>
              <a:cxnLst/>
              <a:rect l="l" t="t" r="r" b="b"/>
              <a:pathLst>
                <a:path w="21980" h="21731" extrusionOk="0">
                  <a:moveTo>
                    <a:pt x="-7457" y="16646"/>
                  </a:moveTo>
                  <a:cubicBezTo>
                    <a:pt x="-7457" y="15183"/>
                    <a:pt x="-1606" y="9331"/>
                    <a:pt x="5708" y="4211"/>
                  </a:cubicBezTo>
                  <a:cubicBezTo>
                    <a:pt x="16679" y="-5299"/>
                    <a:pt x="17410" y="-4567"/>
                    <a:pt x="7902" y="7137"/>
                  </a:cubicBezTo>
                  <a:cubicBezTo>
                    <a:pt x="-1606" y="18840"/>
                    <a:pt x="-7457" y="22498"/>
                    <a:pt x="-7457" y="166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6" name="Google Shape;2616;p60"/>
            <p:cNvSpPr/>
            <p:nvPr/>
          </p:nvSpPr>
          <p:spPr>
            <a:xfrm rot="10800000" flipH="1">
              <a:off x="6165480" y="4370296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596" y="21625"/>
                  </a:moveTo>
                  <a:cubicBezTo>
                    <a:pt x="-7596" y="17968"/>
                    <a:pt x="-3939" y="9190"/>
                    <a:pt x="-282" y="3338"/>
                  </a:cubicBezTo>
                  <a:cubicBezTo>
                    <a:pt x="3375" y="-2514"/>
                    <a:pt x="7031" y="-3977"/>
                    <a:pt x="7031" y="-319"/>
                  </a:cubicBezTo>
                  <a:cubicBezTo>
                    <a:pt x="7031" y="4070"/>
                    <a:pt x="3375" y="12116"/>
                    <a:pt x="-282" y="17968"/>
                  </a:cubicBezTo>
                  <a:cubicBezTo>
                    <a:pt x="-3939" y="23820"/>
                    <a:pt x="-7596" y="26014"/>
                    <a:pt x="-7596" y="216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7" name="Google Shape;2617;p60"/>
            <p:cNvSpPr/>
            <p:nvPr/>
          </p:nvSpPr>
          <p:spPr>
            <a:xfrm rot="10800000" flipH="1">
              <a:off x="6233849" y="4369544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377" y="-1005"/>
                  </a:moveTo>
                  <a:cubicBezTo>
                    <a:pt x="743" y="-3199"/>
                    <a:pt x="7325" y="-2468"/>
                    <a:pt x="9520" y="-273"/>
                  </a:cubicBezTo>
                  <a:cubicBezTo>
                    <a:pt x="12445" y="1921"/>
                    <a:pt x="8057" y="4116"/>
                    <a:pt x="12" y="3384"/>
                  </a:cubicBezTo>
                  <a:cubicBezTo>
                    <a:pt x="-8033" y="3384"/>
                    <a:pt x="-10228" y="1190"/>
                    <a:pt x="-4377" y="-10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8" name="Google Shape;2618;p60"/>
            <p:cNvSpPr/>
            <p:nvPr/>
          </p:nvSpPr>
          <p:spPr>
            <a:xfrm rot="10800000" flipH="1">
              <a:off x="6245931" y="4371033"/>
              <a:ext cx="260740" cy="354155"/>
            </a:xfrm>
            <a:custGeom>
              <a:avLst/>
              <a:gdLst/>
              <a:ahLst/>
              <a:cxnLst/>
              <a:rect l="l" t="t" r="r" b="b"/>
              <a:pathLst>
                <a:path w="260740" h="354155" extrusionOk="0">
                  <a:moveTo>
                    <a:pt x="237164" y="324908"/>
                  </a:moveTo>
                  <a:cubicBezTo>
                    <a:pt x="227656" y="303695"/>
                    <a:pt x="221805" y="297843"/>
                    <a:pt x="217417" y="304426"/>
                  </a:cubicBezTo>
                  <a:cubicBezTo>
                    <a:pt x="213028" y="310278"/>
                    <a:pt x="212297" y="307352"/>
                    <a:pt x="215223" y="296380"/>
                  </a:cubicBezTo>
                  <a:cubicBezTo>
                    <a:pt x="218879" y="283944"/>
                    <a:pt x="218148" y="281019"/>
                    <a:pt x="211566" y="284676"/>
                  </a:cubicBezTo>
                  <a:cubicBezTo>
                    <a:pt x="204983" y="288333"/>
                    <a:pt x="204252" y="285407"/>
                    <a:pt x="207909" y="273704"/>
                  </a:cubicBezTo>
                  <a:cubicBezTo>
                    <a:pt x="211566" y="262731"/>
                    <a:pt x="210834" y="259074"/>
                    <a:pt x="204983" y="262000"/>
                  </a:cubicBezTo>
                  <a:cubicBezTo>
                    <a:pt x="200595" y="264926"/>
                    <a:pt x="196938" y="262731"/>
                    <a:pt x="196938" y="257611"/>
                  </a:cubicBezTo>
                  <a:cubicBezTo>
                    <a:pt x="196938" y="251759"/>
                    <a:pt x="185968" y="223963"/>
                    <a:pt x="172072" y="195435"/>
                  </a:cubicBezTo>
                  <a:cubicBezTo>
                    <a:pt x="158175" y="166907"/>
                    <a:pt x="148668" y="142037"/>
                    <a:pt x="150130" y="139842"/>
                  </a:cubicBezTo>
                  <a:cubicBezTo>
                    <a:pt x="156713" y="133259"/>
                    <a:pt x="111367" y="51333"/>
                    <a:pt x="90889" y="30120"/>
                  </a:cubicBezTo>
                  <a:cubicBezTo>
                    <a:pt x="66022" y="5249"/>
                    <a:pt x="33111" y="3786"/>
                    <a:pt x="8975" y="26462"/>
                  </a:cubicBezTo>
                  <a:cubicBezTo>
                    <a:pt x="-533" y="35240"/>
                    <a:pt x="-7846" y="38897"/>
                    <a:pt x="-7846" y="35240"/>
                  </a:cubicBezTo>
                  <a:cubicBezTo>
                    <a:pt x="-7846" y="22073"/>
                    <a:pt x="32379" y="-2066"/>
                    <a:pt x="52858" y="-2066"/>
                  </a:cubicBezTo>
                  <a:cubicBezTo>
                    <a:pt x="63828" y="-2066"/>
                    <a:pt x="79918" y="5249"/>
                    <a:pt x="89426" y="14027"/>
                  </a:cubicBezTo>
                  <a:cubicBezTo>
                    <a:pt x="111367" y="36703"/>
                    <a:pt x="170609" y="141305"/>
                    <a:pt x="170609" y="158129"/>
                  </a:cubicBezTo>
                  <a:cubicBezTo>
                    <a:pt x="170609" y="165444"/>
                    <a:pt x="173534" y="171296"/>
                    <a:pt x="176460" y="171296"/>
                  </a:cubicBezTo>
                  <a:cubicBezTo>
                    <a:pt x="179385" y="171296"/>
                    <a:pt x="179385" y="176416"/>
                    <a:pt x="177191" y="183731"/>
                  </a:cubicBezTo>
                  <a:cubicBezTo>
                    <a:pt x="174266" y="191778"/>
                    <a:pt x="174997" y="193972"/>
                    <a:pt x="180848" y="190315"/>
                  </a:cubicBezTo>
                  <a:cubicBezTo>
                    <a:pt x="186699" y="186657"/>
                    <a:pt x="188162" y="189583"/>
                    <a:pt x="184505" y="197629"/>
                  </a:cubicBezTo>
                  <a:cubicBezTo>
                    <a:pt x="181579" y="204944"/>
                    <a:pt x="183042" y="208602"/>
                    <a:pt x="186699" y="205676"/>
                  </a:cubicBezTo>
                  <a:cubicBezTo>
                    <a:pt x="193281" y="202018"/>
                    <a:pt x="258374" y="346121"/>
                    <a:pt x="252523" y="351972"/>
                  </a:cubicBezTo>
                  <a:cubicBezTo>
                    <a:pt x="251791" y="353435"/>
                    <a:pt x="244478" y="341000"/>
                    <a:pt x="237164" y="3249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9" name="Google Shape;2619;p60"/>
            <p:cNvSpPr/>
            <p:nvPr/>
          </p:nvSpPr>
          <p:spPr>
            <a:xfrm rot="10800000" flipH="1">
              <a:off x="6266899" y="4377734"/>
              <a:ext cx="31466" cy="4754"/>
            </a:xfrm>
            <a:custGeom>
              <a:avLst/>
              <a:gdLst/>
              <a:ahLst/>
              <a:cxnLst/>
              <a:rect l="l" t="t" r="r" b="b"/>
              <a:pathLst>
                <a:path w="31466" h="4754" extrusionOk="0">
                  <a:moveTo>
                    <a:pt x="-4564" y="-1221"/>
                  </a:moveTo>
                  <a:cubicBezTo>
                    <a:pt x="2018" y="-2684"/>
                    <a:pt x="13720" y="-2684"/>
                    <a:pt x="21034" y="-1221"/>
                  </a:cubicBezTo>
                  <a:cubicBezTo>
                    <a:pt x="27616" y="973"/>
                    <a:pt x="21765" y="2436"/>
                    <a:pt x="7869" y="2436"/>
                  </a:cubicBezTo>
                  <a:cubicBezTo>
                    <a:pt x="-6027" y="2436"/>
                    <a:pt x="-11878" y="973"/>
                    <a:pt x="-4564" y="-12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0" name="Google Shape;2620;p60"/>
            <p:cNvSpPr/>
            <p:nvPr/>
          </p:nvSpPr>
          <p:spPr>
            <a:xfrm rot="10800000" flipH="1">
              <a:off x="6397195" y="4378428"/>
              <a:ext cx="22180" cy="52161"/>
            </a:xfrm>
            <a:custGeom>
              <a:avLst/>
              <a:gdLst/>
              <a:ahLst/>
              <a:cxnLst/>
              <a:rect l="l" t="t" r="r" b="b"/>
              <a:pathLst>
                <a:path w="22180" h="52161" extrusionOk="0">
                  <a:moveTo>
                    <a:pt x="-442" y="26436"/>
                  </a:moveTo>
                  <a:cubicBezTo>
                    <a:pt x="-7024" y="12538"/>
                    <a:pt x="-9950" y="102"/>
                    <a:pt x="-6293" y="-2092"/>
                  </a:cubicBezTo>
                  <a:cubicBezTo>
                    <a:pt x="-1173" y="-5750"/>
                    <a:pt x="18574" y="44723"/>
                    <a:pt x="13454" y="49843"/>
                  </a:cubicBezTo>
                  <a:cubicBezTo>
                    <a:pt x="12723" y="50575"/>
                    <a:pt x="6141" y="40334"/>
                    <a:pt x="-442" y="264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1" name="Google Shape;2621;p60"/>
            <p:cNvSpPr/>
            <p:nvPr/>
          </p:nvSpPr>
          <p:spPr>
            <a:xfrm rot="10800000" flipH="1">
              <a:off x="6226367" y="4390900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2736" y="12350"/>
                  </a:moveTo>
                  <a:cubicBezTo>
                    <a:pt x="1653" y="4303"/>
                    <a:pt x="6772" y="-2280"/>
                    <a:pt x="8966" y="-2280"/>
                  </a:cubicBezTo>
                  <a:cubicBezTo>
                    <a:pt x="10429" y="-2280"/>
                    <a:pt x="8966" y="4303"/>
                    <a:pt x="4578" y="12350"/>
                  </a:cubicBezTo>
                  <a:cubicBezTo>
                    <a:pt x="190" y="20396"/>
                    <a:pt x="-4930" y="26979"/>
                    <a:pt x="-7124" y="26979"/>
                  </a:cubicBezTo>
                  <a:cubicBezTo>
                    <a:pt x="-8587" y="26979"/>
                    <a:pt x="-7124" y="20396"/>
                    <a:pt x="-2736" y="123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2" name="Google Shape;2622;p60"/>
            <p:cNvSpPr/>
            <p:nvPr/>
          </p:nvSpPr>
          <p:spPr>
            <a:xfrm rot="10800000" flipH="1">
              <a:off x="4980088" y="4398186"/>
              <a:ext cx="41151" cy="25014"/>
            </a:xfrm>
            <a:custGeom>
              <a:avLst/>
              <a:gdLst/>
              <a:ahLst/>
              <a:cxnLst/>
              <a:rect l="l" t="t" r="r" b="b"/>
              <a:pathLst>
                <a:path w="41151" h="25014" extrusionOk="0">
                  <a:moveTo>
                    <a:pt x="-5587" y="21981"/>
                  </a:moveTo>
                  <a:cubicBezTo>
                    <a:pt x="-3393" y="19787"/>
                    <a:pt x="6846" y="12472"/>
                    <a:pt x="17817" y="5888"/>
                  </a:cubicBezTo>
                  <a:cubicBezTo>
                    <a:pt x="34639" y="-4352"/>
                    <a:pt x="36833" y="-5084"/>
                    <a:pt x="33907" y="4425"/>
                  </a:cubicBezTo>
                  <a:cubicBezTo>
                    <a:pt x="30982" y="10277"/>
                    <a:pt x="26594" y="15398"/>
                    <a:pt x="23668" y="15398"/>
                  </a:cubicBezTo>
                  <a:cubicBezTo>
                    <a:pt x="20011" y="15398"/>
                    <a:pt x="11235" y="17592"/>
                    <a:pt x="3921" y="20518"/>
                  </a:cubicBezTo>
                  <a:cubicBezTo>
                    <a:pt x="-3393" y="22712"/>
                    <a:pt x="-7781" y="23444"/>
                    <a:pt x="-5587" y="219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3" name="Google Shape;2623;p60"/>
            <p:cNvSpPr/>
            <p:nvPr/>
          </p:nvSpPr>
          <p:spPr>
            <a:xfrm rot="10800000" flipH="1">
              <a:off x="5071045" y="4398215"/>
              <a:ext cx="12001" cy="14629"/>
            </a:xfrm>
            <a:custGeom>
              <a:avLst/>
              <a:gdLst/>
              <a:ahLst/>
              <a:cxnLst/>
              <a:rect l="l" t="t" r="r" b="b"/>
              <a:pathLst>
                <a:path w="12001" h="14629" extrusionOk="0">
                  <a:moveTo>
                    <a:pt x="-5217" y="5035"/>
                  </a:moveTo>
                  <a:cubicBezTo>
                    <a:pt x="-7411" y="1377"/>
                    <a:pt x="-5948" y="-2280"/>
                    <a:pt x="-2291" y="-2280"/>
                  </a:cubicBezTo>
                  <a:cubicBezTo>
                    <a:pt x="2097" y="-2280"/>
                    <a:pt x="5754" y="1377"/>
                    <a:pt x="5754" y="5035"/>
                  </a:cubicBezTo>
                  <a:cubicBezTo>
                    <a:pt x="5754" y="9424"/>
                    <a:pt x="4291" y="12350"/>
                    <a:pt x="2828" y="12350"/>
                  </a:cubicBezTo>
                  <a:cubicBezTo>
                    <a:pt x="634" y="12350"/>
                    <a:pt x="-3023" y="9424"/>
                    <a:pt x="-5217" y="50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4" name="Google Shape;2624;p60"/>
            <p:cNvSpPr/>
            <p:nvPr/>
          </p:nvSpPr>
          <p:spPr>
            <a:xfrm rot="10800000" flipH="1">
              <a:off x="5093289" y="4398215"/>
              <a:ext cx="23398" cy="14629"/>
            </a:xfrm>
            <a:custGeom>
              <a:avLst/>
              <a:gdLst/>
              <a:ahLst/>
              <a:cxnLst/>
              <a:rect l="l" t="t" r="r" b="b"/>
              <a:pathLst>
                <a:path w="23398" h="14629" extrusionOk="0">
                  <a:moveTo>
                    <a:pt x="-5554" y="5035"/>
                  </a:moveTo>
                  <a:cubicBezTo>
                    <a:pt x="-3359" y="1377"/>
                    <a:pt x="3954" y="-2280"/>
                    <a:pt x="9805" y="-2280"/>
                  </a:cubicBezTo>
                  <a:cubicBezTo>
                    <a:pt x="15656" y="-2280"/>
                    <a:pt x="18582" y="1377"/>
                    <a:pt x="16388" y="5035"/>
                  </a:cubicBezTo>
                  <a:cubicBezTo>
                    <a:pt x="14194" y="9424"/>
                    <a:pt x="6880" y="12350"/>
                    <a:pt x="1029" y="12350"/>
                  </a:cubicBezTo>
                  <a:cubicBezTo>
                    <a:pt x="-4822" y="12350"/>
                    <a:pt x="-7748" y="9424"/>
                    <a:pt x="-5554" y="50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5" name="Google Shape;2625;p60"/>
            <p:cNvSpPr/>
            <p:nvPr/>
          </p:nvSpPr>
          <p:spPr>
            <a:xfrm rot="10800000" flipH="1">
              <a:off x="6044255" y="4400331"/>
              <a:ext cx="72954" cy="89319"/>
            </a:xfrm>
            <a:custGeom>
              <a:avLst/>
              <a:gdLst/>
              <a:ahLst/>
              <a:cxnLst/>
              <a:rect l="l" t="t" r="r" b="b"/>
              <a:pathLst>
                <a:path w="72954" h="89319" extrusionOk="0">
                  <a:moveTo>
                    <a:pt x="1842" y="68733"/>
                  </a:moveTo>
                  <a:cubicBezTo>
                    <a:pt x="9156" y="55567"/>
                    <a:pt x="25978" y="34354"/>
                    <a:pt x="39874" y="21187"/>
                  </a:cubicBezTo>
                  <a:lnTo>
                    <a:pt x="65472" y="-2221"/>
                  </a:lnTo>
                  <a:lnTo>
                    <a:pt x="40605" y="27039"/>
                  </a:lnTo>
                  <a:cubicBezTo>
                    <a:pt x="26709" y="43131"/>
                    <a:pt x="9156" y="64344"/>
                    <a:pt x="1842" y="74585"/>
                  </a:cubicBezTo>
                  <a:cubicBezTo>
                    <a:pt x="-10591" y="92141"/>
                    <a:pt x="-10591" y="92141"/>
                    <a:pt x="1842" y="687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6" name="Google Shape;2626;p60"/>
            <p:cNvSpPr/>
            <p:nvPr/>
          </p:nvSpPr>
          <p:spPr>
            <a:xfrm rot="10800000" flipH="1">
              <a:off x="5990952" y="4405530"/>
              <a:ext cx="34564" cy="36574"/>
            </a:xfrm>
            <a:custGeom>
              <a:avLst/>
              <a:gdLst/>
              <a:ahLst/>
              <a:cxnLst/>
              <a:rect l="l" t="t" r="r" b="b"/>
              <a:pathLst>
                <a:path w="34564" h="36574" extrusionOk="0">
                  <a:moveTo>
                    <a:pt x="6232" y="16035"/>
                  </a:moveTo>
                  <a:cubicBezTo>
                    <a:pt x="15740" y="5794"/>
                    <a:pt x="25248" y="-2253"/>
                    <a:pt x="26710" y="-2253"/>
                  </a:cubicBezTo>
                  <a:cubicBezTo>
                    <a:pt x="28904" y="-2253"/>
                    <a:pt x="23053" y="5794"/>
                    <a:pt x="13546" y="16035"/>
                  </a:cubicBezTo>
                  <a:cubicBezTo>
                    <a:pt x="4038" y="26275"/>
                    <a:pt x="-5470" y="34322"/>
                    <a:pt x="-6933" y="34322"/>
                  </a:cubicBezTo>
                  <a:cubicBezTo>
                    <a:pt x="-9127" y="34322"/>
                    <a:pt x="-3276" y="26275"/>
                    <a:pt x="6232" y="160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7" name="Google Shape;2627;p60"/>
            <p:cNvSpPr/>
            <p:nvPr/>
          </p:nvSpPr>
          <p:spPr>
            <a:xfrm rot="10800000" flipH="1">
              <a:off x="6087406" y="4405530"/>
              <a:ext cx="17187" cy="29259"/>
            </a:xfrm>
            <a:custGeom>
              <a:avLst/>
              <a:gdLst/>
              <a:ahLst/>
              <a:cxnLst/>
              <a:rect l="l" t="t" r="r" b="b"/>
              <a:pathLst>
                <a:path w="17187" h="29259" extrusionOk="0">
                  <a:moveTo>
                    <a:pt x="-2565" y="12372"/>
                  </a:moveTo>
                  <a:cubicBezTo>
                    <a:pt x="1824" y="4325"/>
                    <a:pt x="6943" y="-2258"/>
                    <a:pt x="9137" y="-2258"/>
                  </a:cubicBezTo>
                  <a:cubicBezTo>
                    <a:pt x="10600" y="-2258"/>
                    <a:pt x="9137" y="4325"/>
                    <a:pt x="4749" y="12372"/>
                  </a:cubicBezTo>
                  <a:cubicBezTo>
                    <a:pt x="361" y="20418"/>
                    <a:pt x="-4759" y="27001"/>
                    <a:pt x="-6953" y="27001"/>
                  </a:cubicBezTo>
                  <a:cubicBezTo>
                    <a:pt x="-8416" y="27001"/>
                    <a:pt x="-6953" y="20418"/>
                    <a:pt x="-2565" y="123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8" name="Google Shape;2628;p60"/>
            <p:cNvSpPr/>
            <p:nvPr/>
          </p:nvSpPr>
          <p:spPr>
            <a:xfrm rot="10800000" flipH="1">
              <a:off x="5034396" y="441343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2901" y="-939"/>
                  </a:moveTo>
                  <a:cubicBezTo>
                    <a:pt x="2219" y="-3133"/>
                    <a:pt x="8801" y="-2402"/>
                    <a:pt x="10996" y="-207"/>
                  </a:cubicBezTo>
                  <a:cubicBezTo>
                    <a:pt x="13921" y="1987"/>
                    <a:pt x="9533" y="4182"/>
                    <a:pt x="1488" y="3450"/>
                  </a:cubicBezTo>
                  <a:cubicBezTo>
                    <a:pt x="-6557" y="3450"/>
                    <a:pt x="-8752" y="1256"/>
                    <a:pt x="-2901" y="-9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9" name="Google Shape;2629;p60"/>
            <p:cNvSpPr/>
            <p:nvPr/>
          </p:nvSpPr>
          <p:spPr>
            <a:xfrm rot="10800000" flipH="1">
              <a:off x="5375596" y="4412845"/>
              <a:ext cx="14627" cy="12003"/>
            </a:xfrm>
            <a:custGeom>
              <a:avLst/>
              <a:gdLst/>
              <a:ahLst/>
              <a:cxnLst/>
              <a:rect l="l" t="t" r="r" b="b"/>
              <a:pathLst>
                <a:path w="14627" h="12003" extrusionOk="0">
                  <a:moveTo>
                    <a:pt x="-6624" y="1697"/>
                  </a:moveTo>
                  <a:cubicBezTo>
                    <a:pt x="-6624" y="-1960"/>
                    <a:pt x="-2967" y="-3423"/>
                    <a:pt x="690" y="-1229"/>
                  </a:cubicBezTo>
                  <a:cubicBezTo>
                    <a:pt x="5078" y="966"/>
                    <a:pt x="8003" y="4623"/>
                    <a:pt x="8003" y="6817"/>
                  </a:cubicBezTo>
                  <a:cubicBezTo>
                    <a:pt x="8003" y="8280"/>
                    <a:pt x="5078" y="9743"/>
                    <a:pt x="690" y="9743"/>
                  </a:cubicBezTo>
                  <a:cubicBezTo>
                    <a:pt x="-2967" y="9743"/>
                    <a:pt x="-6624" y="6086"/>
                    <a:pt x="-6624" y="16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0" name="Google Shape;2630;p60"/>
            <p:cNvSpPr/>
            <p:nvPr/>
          </p:nvSpPr>
          <p:spPr>
            <a:xfrm rot="10800000" flipH="1">
              <a:off x="6188153" y="4422239"/>
              <a:ext cx="20478" cy="39426"/>
            </a:xfrm>
            <a:custGeom>
              <a:avLst/>
              <a:gdLst/>
              <a:ahLst/>
              <a:cxnLst/>
              <a:rect l="l" t="t" r="r" b="b"/>
              <a:pathLst>
                <a:path w="20478" h="39426" extrusionOk="0">
                  <a:moveTo>
                    <a:pt x="-7628" y="35623"/>
                  </a:moveTo>
                  <a:cubicBezTo>
                    <a:pt x="-7628" y="31965"/>
                    <a:pt x="-3239" y="20262"/>
                    <a:pt x="2612" y="10021"/>
                  </a:cubicBezTo>
                  <a:cubicBezTo>
                    <a:pt x="8463" y="-220"/>
                    <a:pt x="12851" y="-4609"/>
                    <a:pt x="12851" y="-951"/>
                  </a:cubicBezTo>
                  <a:cubicBezTo>
                    <a:pt x="12851" y="3438"/>
                    <a:pt x="8463" y="14410"/>
                    <a:pt x="2612" y="24651"/>
                  </a:cubicBezTo>
                  <a:cubicBezTo>
                    <a:pt x="-3239" y="34891"/>
                    <a:pt x="-7628" y="40012"/>
                    <a:pt x="-7628" y="356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1" name="Google Shape;2631;p60"/>
            <p:cNvSpPr/>
            <p:nvPr/>
          </p:nvSpPr>
          <p:spPr>
            <a:xfrm rot="10800000" flipH="1">
              <a:off x="6430928" y="4420160"/>
              <a:ext cx="15277" cy="33950"/>
            </a:xfrm>
            <a:custGeom>
              <a:avLst/>
              <a:gdLst/>
              <a:ahLst/>
              <a:cxnLst/>
              <a:rect l="l" t="t" r="r" b="b"/>
              <a:pathLst>
                <a:path w="15277" h="33950" extrusionOk="0">
                  <a:moveTo>
                    <a:pt x="-4957" y="15626"/>
                  </a:moveTo>
                  <a:cubicBezTo>
                    <a:pt x="-11540" y="-7050"/>
                    <a:pt x="-6420" y="-8513"/>
                    <a:pt x="3088" y="13431"/>
                  </a:cubicBezTo>
                  <a:cubicBezTo>
                    <a:pt x="7476" y="23672"/>
                    <a:pt x="8939" y="31718"/>
                    <a:pt x="5282" y="31718"/>
                  </a:cubicBezTo>
                  <a:cubicBezTo>
                    <a:pt x="1625" y="31718"/>
                    <a:pt x="-2763" y="24403"/>
                    <a:pt x="-4957" y="156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2" name="Google Shape;2632;p60"/>
            <p:cNvSpPr/>
            <p:nvPr/>
          </p:nvSpPr>
          <p:spPr>
            <a:xfrm rot="10800000" flipH="1">
              <a:off x="6150853" y="4428815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578" y="21713"/>
                  </a:moveTo>
                  <a:cubicBezTo>
                    <a:pt x="-7578" y="18056"/>
                    <a:pt x="-3921" y="9278"/>
                    <a:pt x="-264" y="3426"/>
                  </a:cubicBezTo>
                  <a:cubicBezTo>
                    <a:pt x="3393" y="-2426"/>
                    <a:pt x="7049" y="-3889"/>
                    <a:pt x="7049" y="-231"/>
                  </a:cubicBezTo>
                  <a:cubicBezTo>
                    <a:pt x="7049" y="4158"/>
                    <a:pt x="3393" y="12204"/>
                    <a:pt x="-264" y="18056"/>
                  </a:cubicBezTo>
                  <a:cubicBezTo>
                    <a:pt x="-3921" y="23908"/>
                    <a:pt x="-7578" y="26102"/>
                    <a:pt x="-7578" y="217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3" name="Google Shape;2633;p60"/>
            <p:cNvSpPr/>
            <p:nvPr/>
          </p:nvSpPr>
          <p:spPr>
            <a:xfrm rot="10800000" flipH="1">
              <a:off x="6386565" y="4435648"/>
              <a:ext cx="12339" cy="18060"/>
            </a:xfrm>
            <a:custGeom>
              <a:avLst/>
              <a:gdLst/>
              <a:ahLst/>
              <a:cxnLst/>
              <a:rect l="l" t="t" r="r" b="b"/>
              <a:pathLst>
                <a:path w="12339" h="18060" extrusionOk="0">
                  <a:moveTo>
                    <a:pt x="-5151" y="7189"/>
                  </a:moveTo>
                  <a:cubicBezTo>
                    <a:pt x="-2957" y="-126"/>
                    <a:pt x="1431" y="-3783"/>
                    <a:pt x="3625" y="-1589"/>
                  </a:cubicBezTo>
                  <a:cubicBezTo>
                    <a:pt x="5819" y="606"/>
                    <a:pt x="3625" y="6458"/>
                    <a:pt x="-1494" y="11578"/>
                  </a:cubicBezTo>
                  <a:cubicBezTo>
                    <a:pt x="-8808" y="18161"/>
                    <a:pt x="-9540" y="17430"/>
                    <a:pt x="-5151" y="71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4" name="Google Shape;2634;p60"/>
            <p:cNvSpPr/>
            <p:nvPr/>
          </p:nvSpPr>
          <p:spPr>
            <a:xfrm rot="10800000" flipH="1">
              <a:off x="6109526" y="4442104"/>
              <a:ext cx="40617" cy="58518"/>
            </a:xfrm>
            <a:custGeom>
              <a:avLst/>
              <a:gdLst/>
              <a:ahLst/>
              <a:cxnLst/>
              <a:rect l="l" t="t" r="r" b="b"/>
              <a:pathLst>
                <a:path w="40617" h="58518" extrusionOk="0">
                  <a:moveTo>
                    <a:pt x="871" y="34393"/>
                  </a:moveTo>
                  <a:cubicBezTo>
                    <a:pt x="7453" y="22689"/>
                    <a:pt x="9648" y="12449"/>
                    <a:pt x="6722" y="12449"/>
                  </a:cubicBezTo>
                  <a:cubicBezTo>
                    <a:pt x="-2054" y="12449"/>
                    <a:pt x="21350" y="-2181"/>
                    <a:pt x="30126" y="-2181"/>
                  </a:cubicBezTo>
                  <a:cubicBezTo>
                    <a:pt x="34514" y="-2181"/>
                    <a:pt x="33783" y="13"/>
                    <a:pt x="29395" y="3671"/>
                  </a:cubicBezTo>
                  <a:cubicBezTo>
                    <a:pt x="25006" y="6597"/>
                    <a:pt x="15499" y="19764"/>
                    <a:pt x="8916" y="32930"/>
                  </a:cubicBezTo>
                  <a:cubicBezTo>
                    <a:pt x="2334" y="45365"/>
                    <a:pt x="-4980" y="56338"/>
                    <a:pt x="-7174" y="56338"/>
                  </a:cubicBezTo>
                  <a:cubicBezTo>
                    <a:pt x="-8637" y="56338"/>
                    <a:pt x="-5711" y="46828"/>
                    <a:pt x="871" y="343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5" name="Google Shape;2635;p60"/>
            <p:cNvSpPr/>
            <p:nvPr/>
          </p:nvSpPr>
          <p:spPr>
            <a:xfrm rot="10800000" flipH="1">
              <a:off x="5390256" y="4449419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96" y="7280"/>
                  </a:moveTo>
                  <a:cubicBezTo>
                    <a:pt x="-9604" y="-4424"/>
                    <a:pt x="-8873" y="-5156"/>
                    <a:pt x="2829" y="4354"/>
                  </a:cubicBezTo>
                  <a:cubicBezTo>
                    <a:pt x="14531" y="13863"/>
                    <a:pt x="18188" y="19715"/>
                    <a:pt x="12337" y="19715"/>
                  </a:cubicBezTo>
                  <a:cubicBezTo>
                    <a:pt x="10874" y="19715"/>
                    <a:pt x="5023" y="13863"/>
                    <a:pt x="-96" y="72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6" name="Google Shape;2636;p60"/>
            <p:cNvSpPr/>
            <p:nvPr/>
          </p:nvSpPr>
          <p:spPr>
            <a:xfrm rot="10800000" flipH="1">
              <a:off x="6027415" y="4449419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2641" y="12438"/>
                  </a:moveTo>
                  <a:cubicBezTo>
                    <a:pt x="9954" y="4391"/>
                    <a:pt x="17268" y="-2192"/>
                    <a:pt x="19462" y="-2192"/>
                  </a:cubicBezTo>
                  <a:cubicBezTo>
                    <a:pt x="21656" y="-2192"/>
                    <a:pt x="17268" y="4391"/>
                    <a:pt x="9954" y="12438"/>
                  </a:cubicBezTo>
                  <a:cubicBezTo>
                    <a:pt x="2641" y="20484"/>
                    <a:pt x="-4673" y="27067"/>
                    <a:pt x="-6867" y="27067"/>
                  </a:cubicBezTo>
                  <a:cubicBezTo>
                    <a:pt x="-9061" y="27067"/>
                    <a:pt x="-4673" y="20484"/>
                    <a:pt x="2641" y="124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7" name="Google Shape;2637;p60"/>
            <p:cNvSpPr/>
            <p:nvPr/>
          </p:nvSpPr>
          <p:spPr>
            <a:xfrm rot="10800000" flipH="1">
              <a:off x="6354097" y="4449419"/>
              <a:ext cx="28593" cy="47861"/>
            </a:xfrm>
            <a:custGeom>
              <a:avLst/>
              <a:gdLst/>
              <a:ahLst/>
              <a:cxnLst/>
              <a:rect l="l" t="t" r="r" b="b"/>
              <a:pathLst>
                <a:path w="28593" h="47861" extrusionOk="0">
                  <a:moveTo>
                    <a:pt x="1748" y="19350"/>
                  </a:moveTo>
                  <a:cubicBezTo>
                    <a:pt x="-7028" y="5452"/>
                    <a:pt x="-9954" y="-4058"/>
                    <a:pt x="-6297" y="-1863"/>
                  </a:cubicBezTo>
                  <a:cubicBezTo>
                    <a:pt x="1748" y="3257"/>
                    <a:pt x="25152" y="45683"/>
                    <a:pt x="20033" y="45683"/>
                  </a:cubicBezTo>
                  <a:cubicBezTo>
                    <a:pt x="18570" y="45683"/>
                    <a:pt x="10525" y="33980"/>
                    <a:pt x="1748" y="193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8" name="Google Shape;2638;p60"/>
            <p:cNvSpPr/>
            <p:nvPr/>
          </p:nvSpPr>
          <p:spPr>
            <a:xfrm rot="10800000" flipH="1">
              <a:off x="6404686" y="4465340"/>
              <a:ext cx="21817" cy="56355"/>
            </a:xfrm>
            <a:custGeom>
              <a:avLst/>
              <a:gdLst/>
              <a:ahLst/>
              <a:cxnLst/>
              <a:rect l="l" t="t" r="r" b="b"/>
              <a:pathLst>
                <a:path w="21817" h="56355" extrusionOk="0">
                  <a:moveTo>
                    <a:pt x="-1359" y="35749"/>
                  </a:moveTo>
                  <a:cubicBezTo>
                    <a:pt x="-8673" y="20388"/>
                    <a:pt x="-10135" y="11610"/>
                    <a:pt x="-4284" y="3564"/>
                  </a:cubicBezTo>
                  <a:cubicBezTo>
                    <a:pt x="1567" y="-4483"/>
                    <a:pt x="2298" y="-4483"/>
                    <a:pt x="-1359" y="6490"/>
                  </a:cubicBezTo>
                  <a:cubicBezTo>
                    <a:pt x="-3553" y="13073"/>
                    <a:pt x="-2822" y="18925"/>
                    <a:pt x="835" y="18925"/>
                  </a:cubicBezTo>
                  <a:cubicBezTo>
                    <a:pt x="7418" y="18925"/>
                    <a:pt x="17657" y="48916"/>
                    <a:pt x="12537" y="54036"/>
                  </a:cubicBezTo>
                  <a:cubicBezTo>
                    <a:pt x="11074" y="55499"/>
                    <a:pt x="5223" y="47453"/>
                    <a:pt x="-1359" y="357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9" name="Google Shape;2639;p60"/>
            <p:cNvSpPr/>
            <p:nvPr/>
          </p:nvSpPr>
          <p:spPr>
            <a:xfrm rot="10800000" flipH="1">
              <a:off x="5986722" y="4471364"/>
              <a:ext cx="157970" cy="181304"/>
            </a:xfrm>
            <a:custGeom>
              <a:avLst/>
              <a:gdLst/>
              <a:ahLst/>
              <a:cxnLst/>
              <a:rect l="l" t="t" r="r" b="b"/>
              <a:pathLst>
                <a:path w="157970" h="181304" extrusionOk="0">
                  <a:moveTo>
                    <a:pt x="-7161" y="172676"/>
                  </a:moveTo>
                  <a:cubicBezTo>
                    <a:pt x="-13012" y="163167"/>
                    <a:pt x="67439" y="49787"/>
                    <a:pt x="97425" y="27111"/>
                  </a:cubicBezTo>
                  <a:cubicBezTo>
                    <a:pt x="131800" y="46"/>
                    <a:pt x="145696" y="-8000"/>
                    <a:pt x="139114" y="2241"/>
                  </a:cubicBezTo>
                  <a:cubicBezTo>
                    <a:pt x="136919" y="6629"/>
                    <a:pt x="140576" y="11750"/>
                    <a:pt x="147159" y="13213"/>
                  </a:cubicBezTo>
                  <a:cubicBezTo>
                    <a:pt x="154472" y="15407"/>
                    <a:pt x="149353" y="16870"/>
                    <a:pt x="136188" y="17602"/>
                  </a:cubicBezTo>
                  <a:cubicBezTo>
                    <a:pt x="106202" y="18333"/>
                    <a:pt x="58662" y="65148"/>
                    <a:pt x="27945" y="123667"/>
                  </a:cubicBezTo>
                  <a:cubicBezTo>
                    <a:pt x="16243" y="146343"/>
                    <a:pt x="3809" y="164630"/>
                    <a:pt x="884" y="164630"/>
                  </a:cubicBezTo>
                  <a:cubicBezTo>
                    <a:pt x="-2773" y="164630"/>
                    <a:pt x="-2773" y="168287"/>
                    <a:pt x="-579" y="171945"/>
                  </a:cubicBezTo>
                  <a:cubicBezTo>
                    <a:pt x="1615" y="176334"/>
                    <a:pt x="2347" y="179260"/>
                    <a:pt x="153" y="179260"/>
                  </a:cubicBezTo>
                  <a:cubicBezTo>
                    <a:pt x="-2042" y="179260"/>
                    <a:pt x="-4967" y="176334"/>
                    <a:pt x="-7161" y="1726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0" name="Google Shape;2640;p60"/>
            <p:cNvSpPr/>
            <p:nvPr/>
          </p:nvSpPr>
          <p:spPr>
            <a:xfrm rot="10800000" flipH="1">
              <a:off x="6161067" y="4479034"/>
              <a:ext cx="25594" cy="28239"/>
            </a:xfrm>
            <a:custGeom>
              <a:avLst/>
              <a:gdLst/>
              <a:ahLst/>
              <a:cxnLst/>
              <a:rect l="l" t="t" r="r" b="b"/>
              <a:pathLst>
                <a:path w="25594" h="28239" extrusionOk="0">
                  <a:moveTo>
                    <a:pt x="7055" y="17669"/>
                  </a:moveTo>
                  <a:cubicBezTo>
                    <a:pt x="9249" y="10354"/>
                    <a:pt x="6324" y="4502"/>
                    <a:pt x="-1721" y="2308"/>
                  </a:cubicBezTo>
                  <a:cubicBezTo>
                    <a:pt x="-10498" y="113"/>
                    <a:pt x="-9767" y="-1350"/>
                    <a:pt x="2667" y="-2081"/>
                  </a:cubicBezTo>
                  <a:cubicBezTo>
                    <a:pt x="20220" y="-2813"/>
                    <a:pt x="22414" y="2308"/>
                    <a:pt x="10712" y="19132"/>
                  </a:cubicBezTo>
                  <a:cubicBezTo>
                    <a:pt x="4130" y="28641"/>
                    <a:pt x="3398" y="28641"/>
                    <a:pt x="7055" y="176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1" name="Google Shape;2641;p60"/>
            <p:cNvSpPr/>
            <p:nvPr/>
          </p:nvSpPr>
          <p:spPr>
            <a:xfrm rot="10800000" flipH="1">
              <a:off x="6056670" y="4485993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2605" y="12493"/>
                  </a:moveTo>
                  <a:cubicBezTo>
                    <a:pt x="9918" y="4446"/>
                    <a:pt x="17232" y="-2137"/>
                    <a:pt x="19426" y="-2137"/>
                  </a:cubicBezTo>
                  <a:cubicBezTo>
                    <a:pt x="21620" y="-2137"/>
                    <a:pt x="17232" y="4446"/>
                    <a:pt x="9918" y="12493"/>
                  </a:cubicBezTo>
                  <a:cubicBezTo>
                    <a:pt x="2605" y="20539"/>
                    <a:pt x="-4709" y="27122"/>
                    <a:pt x="-6903" y="27122"/>
                  </a:cubicBezTo>
                  <a:cubicBezTo>
                    <a:pt x="-9097" y="27122"/>
                    <a:pt x="-4709" y="20539"/>
                    <a:pt x="2605" y="124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2" name="Google Shape;2642;p60"/>
            <p:cNvSpPr/>
            <p:nvPr/>
          </p:nvSpPr>
          <p:spPr>
            <a:xfrm rot="10800000" flipH="1">
              <a:off x="6206084" y="4486725"/>
              <a:ext cx="31194" cy="17149"/>
            </a:xfrm>
            <a:custGeom>
              <a:avLst/>
              <a:gdLst/>
              <a:ahLst/>
              <a:cxnLst/>
              <a:rect l="l" t="t" r="r" b="b"/>
              <a:pathLst>
                <a:path w="31194" h="17149" extrusionOk="0">
                  <a:moveTo>
                    <a:pt x="-2915" y="9152"/>
                  </a:moveTo>
                  <a:cubicBezTo>
                    <a:pt x="-10229" y="4763"/>
                    <a:pt x="-9497" y="1838"/>
                    <a:pt x="2205" y="-1088"/>
                  </a:cubicBezTo>
                  <a:cubicBezTo>
                    <a:pt x="10981" y="-3283"/>
                    <a:pt x="16101" y="-1820"/>
                    <a:pt x="13907" y="1106"/>
                  </a:cubicBezTo>
                  <a:cubicBezTo>
                    <a:pt x="11713" y="4763"/>
                    <a:pt x="14638" y="9152"/>
                    <a:pt x="19026" y="10615"/>
                  </a:cubicBezTo>
                  <a:cubicBezTo>
                    <a:pt x="25609" y="13541"/>
                    <a:pt x="24877" y="15004"/>
                    <a:pt x="17564" y="15004"/>
                  </a:cubicBezTo>
                  <a:cubicBezTo>
                    <a:pt x="11713" y="15004"/>
                    <a:pt x="2205" y="12810"/>
                    <a:pt x="-2915" y="915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3" name="Google Shape;2643;p60"/>
            <p:cNvSpPr/>
            <p:nvPr/>
          </p:nvSpPr>
          <p:spPr>
            <a:xfrm rot="10800000" flipH="1">
              <a:off x="6370562" y="4488281"/>
              <a:ext cx="12996" cy="26170"/>
            </a:xfrm>
            <a:custGeom>
              <a:avLst/>
              <a:gdLst/>
              <a:ahLst/>
              <a:cxnLst/>
              <a:rect l="l" t="t" r="r" b="b"/>
              <a:pathLst>
                <a:path w="12996" h="26170" extrusionOk="0">
                  <a:moveTo>
                    <a:pt x="-3757" y="15350"/>
                  </a:moveTo>
                  <a:cubicBezTo>
                    <a:pt x="-10339" y="-3668"/>
                    <a:pt x="-8876" y="-8057"/>
                    <a:pt x="-100" y="6572"/>
                  </a:cubicBezTo>
                  <a:cubicBezTo>
                    <a:pt x="4288" y="13887"/>
                    <a:pt x="6483" y="21933"/>
                    <a:pt x="4288" y="23396"/>
                  </a:cubicBezTo>
                  <a:cubicBezTo>
                    <a:pt x="2826" y="25591"/>
                    <a:pt x="-831" y="21933"/>
                    <a:pt x="-3757" y="153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4" name="Google Shape;2644;p60"/>
            <p:cNvSpPr/>
            <p:nvPr/>
          </p:nvSpPr>
          <p:spPr>
            <a:xfrm rot="10800000" flipH="1">
              <a:off x="5975323" y="4492927"/>
              <a:ext cx="40616" cy="80844"/>
            </a:xfrm>
            <a:custGeom>
              <a:avLst/>
              <a:gdLst/>
              <a:ahLst/>
              <a:cxnLst/>
              <a:rect l="l" t="t" r="r" b="b"/>
              <a:pathLst>
                <a:path w="40616" h="80844" extrusionOk="0">
                  <a:moveTo>
                    <a:pt x="-7378" y="75449"/>
                  </a:moveTo>
                  <a:cubicBezTo>
                    <a:pt x="-7378" y="67403"/>
                    <a:pt x="29191" y="-2088"/>
                    <a:pt x="32848" y="-2088"/>
                  </a:cubicBezTo>
                  <a:cubicBezTo>
                    <a:pt x="35042" y="-2088"/>
                    <a:pt x="27728" y="15468"/>
                    <a:pt x="17489" y="36681"/>
                  </a:cubicBezTo>
                  <a:cubicBezTo>
                    <a:pt x="-2990" y="76912"/>
                    <a:pt x="-7378" y="84227"/>
                    <a:pt x="-7378" y="75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5" name="Google Shape;2645;p60"/>
            <p:cNvSpPr/>
            <p:nvPr/>
          </p:nvSpPr>
          <p:spPr>
            <a:xfrm rot="10800000" flipH="1">
              <a:off x="6307462" y="4509491"/>
              <a:ext cx="40562" cy="27706"/>
            </a:xfrm>
            <a:custGeom>
              <a:avLst/>
              <a:gdLst/>
              <a:ahLst/>
              <a:cxnLst/>
              <a:rect l="l" t="t" r="r" b="b"/>
              <a:pathLst>
                <a:path w="40562" h="27706" extrusionOk="0">
                  <a:moveTo>
                    <a:pt x="7477" y="11795"/>
                  </a:moveTo>
                  <a:cubicBezTo>
                    <a:pt x="-4225" y="4481"/>
                    <a:pt x="-10807" y="-2103"/>
                    <a:pt x="-6419" y="-2103"/>
                  </a:cubicBezTo>
                  <a:cubicBezTo>
                    <a:pt x="-1300" y="-2103"/>
                    <a:pt x="9671" y="4481"/>
                    <a:pt x="19179" y="12527"/>
                  </a:cubicBezTo>
                  <a:cubicBezTo>
                    <a:pt x="41120" y="30082"/>
                    <a:pt x="36000" y="30082"/>
                    <a:pt x="7477" y="117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6" name="Google Shape;2646;p60"/>
            <p:cNvSpPr/>
            <p:nvPr/>
          </p:nvSpPr>
          <p:spPr>
            <a:xfrm rot="10800000" flipH="1">
              <a:off x="6361102" y="4515253"/>
              <a:ext cx="36846" cy="54718"/>
            </a:xfrm>
            <a:custGeom>
              <a:avLst/>
              <a:gdLst/>
              <a:ahLst/>
              <a:cxnLst/>
              <a:rect l="l" t="t" r="r" b="b"/>
              <a:pathLst>
                <a:path w="36846" h="54718" extrusionOk="0">
                  <a:moveTo>
                    <a:pt x="4969" y="21922"/>
                  </a:moveTo>
                  <a:cubicBezTo>
                    <a:pt x="-6733" y="4367"/>
                    <a:pt x="-11121" y="-5874"/>
                    <a:pt x="-5270" y="-754"/>
                  </a:cubicBezTo>
                  <a:cubicBezTo>
                    <a:pt x="5701" y="8024"/>
                    <a:pt x="33493" y="52644"/>
                    <a:pt x="28373" y="52644"/>
                  </a:cubicBezTo>
                  <a:cubicBezTo>
                    <a:pt x="26910" y="52644"/>
                    <a:pt x="15940" y="38746"/>
                    <a:pt x="4969" y="219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7" name="Google Shape;2647;p60"/>
            <p:cNvSpPr/>
            <p:nvPr/>
          </p:nvSpPr>
          <p:spPr>
            <a:xfrm rot="10800000" flipH="1">
              <a:off x="6085925" y="4522567"/>
              <a:ext cx="27462" cy="29259"/>
            </a:xfrm>
            <a:custGeom>
              <a:avLst/>
              <a:gdLst/>
              <a:ahLst/>
              <a:cxnLst/>
              <a:rect l="l" t="t" r="r" b="b"/>
              <a:pathLst>
                <a:path w="27462" h="29259" extrusionOk="0">
                  <a:moveTo>
                    <a:pt x="2569" y="12548"/>
                  </a:moveTo>
                  <a:cubicBezTo>
                    <a:pt x="9882" y="4501"/>
                    <a:pt x="17196" y="-2082"/>
                    <a:pt x="19390" y="-2082"/>
                  </a:cubicBezTo>
                  <a:cubicBezTo>
                    <a:pt x="21584" y="-2082"/>
                    <a:pt x="17196" y="4501"/>
                    <a:pt x="9882" y="12548"/>
                  </a:cubicBezTo>
                  <a:cubicBezTo>
                    <a:pt x="2569" y="20594"/>
                    <a:pt x="-4745" y="27177"/>
                    <a:pt x="-6939" y="27177"/>
                  </a:cubicBezTo>
                  <a:cubicBezTo>
                    <a:pt x="-9133" y="27177"/>
                    <a:pt x="-4745" y="20594"/>
                    <a:pt x="2569" y="125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8" name="Google Shape;2648;p60"/>
            <p:cNvSpPr/>
            <p:nvPr/>
          </p:nvSpPr>
          <p:spPr>
            <a:xfrm rot="10800000" flipH="1">
              <a:off x="6194735" y="4531223"/>
              <a:ext cx="14627" cy="26255"/>
            </a:xfrm>
            <a:custGeom>
              <a:avLst/>
              <a:gdLst/>
              <a:ahLst/>
              <a:cxnLst/>
              <a:rect l="l" t="t" r="r" b="b"/>
              <a:pathLst>
                <a:path w="14627" h="26255" extrusionOk="0">
                  <a:moveTo>
                    <a:pt x="-7632" y="21867"/>
                  </a:moveTo>
                  <a:cubicBezTo>
                    <a:pt x="-7632" y="18210"/>
                    <a:pt x="-3975" y="9432"/>
                    <a:pt x="-318" y="3580"/>
                  </a:cubicBezTo>
                  <a:cubicBezTo>
                    <a:pt x="3339" y="-2272"/>
                    <a:pt x="6995" y="-3735"/>
                    <a:pt x="6995" y="-77"/>
                  </a:cubicBezTo>
                  <a:cubicBezTo>
                    <a:pt x="6995" y="4312"/>
                    <a:pt x="3339" y="12358"/>
                    <a:pt x="-318" y="18210"/>
                  </a:cubicBezTo>
                  <a:cubicBezTo>
                    <a:pt x="-3975" y="24062"/>
                    <a:pt x="-7632" y="26256"/>
                    <a:pt x="-7632" y="218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9" name="Google Shape;2649;p60"/>
            <p:cNvSpPr/>
            <p:nvPr/>
          </p:nvSpPr>
          <p:spPr>
            <a:xfrm rot="10800000" flipH="1">
              <a:off x="6162839" y="4539750"/>
              <a:ext cx="65242" cy="76540"/>
            </a:xfrm>
            <a:custGeom>
              <a:avLst/>
              <a:gdLst/>
              <a:ahLst/>
              <a:cxnLst/>
              <a:rect l="l" t="t" r="r" b="b"/>
              <a:pathLst>
                <a:path w="65242" h="76540" extrusionOk="0">
                  <a:moveTo>
                    <a:pt x="5256" y="41962"/>
                  </a:moveTo>
                  <a:cubicBezTo>
                    <a:pt x="15496" y="22212"/>
                    <a:pt x="21347" y="3194"/>
                    <a:pt x="18421" y="-464"/>
                  </a:cubicBezTo>
                  <a:cubicBezTo>
                    <a:pt x="15496" y="-4121"/>
                    <a:pt x="20615" y="-1195"/>
                    <a:pt x="29392" y="6851"/>
                  </a:cubicBezTo>
                  <a:cubicBezTo>
                    <a:pt x="38168" y="14166"/>
                    <a:pt x="48407" y="17823"/>
                    <a:pt x="52796" y="14897"/>
                  </a:cubicBezTo>
                  <a:cubicBezTo>
                    <a:pt x="57915" y="11971"/>
                    <a:pt x="58647" y="14897"/>
                    <a:pt x="56452" y="22212"/>
                  </a:cubicBezTo>
                  <a:cubicBezTo>
                    <a:pt x="52064" y="32453"/>
                    <a:pt x="50601" y="32453"/>
                    <a:pt x="38899" y="22212"/>
                  </a:cubicBezTo>
                  <a:cubicBezTo>
                    <a:pt x="27197" y="11971"/>
                    <a:pt x="25735" y="13434"/>
                    <a:pt x="13301" y="40499"/>
                  </a:cubicBezTo>
                  <a:cubicBezTo>
                    <a:pt x="5988" y="57323"/>
                    <a:pt x="-2789" y="71953"/>
                    <a:pt x="-6446" y="74148"/>
                  </a:cubicBezTo>
                  <a:cubicBezTo>
                    <a:pt x="-10103" y="77073"/>
                    <a:pt x="-4983" y="62444"/>
                    <a:pt x="5256" y="419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0" name="Google Shape;2650;p60"/>
            <p:cNvSpPr/>
            <p:nvPr/>
          </p:nvSpPr>
          <p:spPr>
            <a:xfrm rot="10800000" flipH="1">
              <a:off x="6231486" y="4537929"/>
              <a:ext cx="63351" cy="57787"/>
            </a:xfrm>
            <a:custGeom>
              <a:avLst/>
              <a:gdLst/>
              <a:ahLst/>
              <a:cxnLst/>
              <a:rect l="l" t="t" r="r" b="b"/>
              <a:pathLst>
                <a:path w="63351" h="57787" extrusionOk="0">
                  <a:moveTo>
                    <a:pt x="33798" y="48435"/>
                  </a:moveTo>
                  <a:cubicBezTo>
                    <a:pt x="27216" y="44777"/>
                    <a:pt x="16977" y="43315"/>
                    <a:pt x="11857" y="46240"/>
                  </a:cubicBezTo>
                  <a:cubicBezTo>
                    <a:pt x="7469" y="49166"/>
                    <a:pt x="5275" y="48435"/>
                    <a:pt x="8932" y="45509"/>
                  </a:cubicBezTo>
                  <a:cubicBezTo>
                    <a:pt x="11857" y="41852"/>
                    <a:pt x="8200" y="32342"/>
                    <a:pt x="1618" y="24296"/>
                  </a:cubicBezTo>
                  <a:cubicBezTo>
                    <a:pt x="-10816" y="9666"/>
                    <a:pt x="-10816" y="9666"/>
                    <a:pt x="1618" y="19176"/>
                  </a:cubicBezTo>
                  <a:cubicBezTo>
                    <a:pt x="12588" y="27953"/>
                    <a:pt x="16977" y="27222"/>
                    <a:pt x="30873" y="13324"/>
                  </a:cubicBezTo>
                  <a:cubicBezTo>
                    <a:pt x="40381" y="5277"/>
                    <a:pt x="50620" y="-2037"/>
                    <a:pt x="53545" y="-2037"/>
                  </a:cubicBezTo>
                  <a:cubicBezTo>
                    <a:pt x="56471" y="-2037"/>
                    <a:pt x="49888" y="6009"/>
                    <a:pt x="38918" y="15518"/>
                  </a:cubicBezTo>
                  <a:lnTo>
                    <a:pt x="18439" y="32342"/>
                  </a:lnTo>
                  <a:lnTo>
                    <a:pt x="40381" y="44046"/>
                  </a:lnTo>
                  <a:cubicBezTo>
                    <a:pt x="52083" y="50629"/>
                    <a:pt x="58665" y="55750"/>
                    <a:pt x="54277" y="55750"/>
                  </a:cubicBezTo>
                  <a:cubicBezTo>
                    <a:pt x="50620" y="55750"/>
                    <a:pt x="41112" y="52824"/>
                    <a:pt x="33798" y="484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1" name="Google Shape;2651;p60"/>
            <p:cNvSpPr/>
            <p:nvPr/>
          </p:nvSpPr>
          <p:spPr>
            <a:xfrm rot="10800000" flipH="1">
              <a:off x="6318852" y="4552641"/>
              <a:ext cx="78175" cy="137995"/>
            </a:xfrm>
            <a:custGeom>
              <a:avLst/>
              <a:gdLst/>
              <a:ahLst/>
              <a:cxnLst/>
              <a:rect l="l" t="t" r="r" b="b"/>
              <a:pathLst>
                <a:path w="78175" h="137995" extrusionOk="0">
                  <a:moveTo>
                    <a:pt x="62605" y="125882"/>
                  </a:moveTo>
                  <a:cubicBezTo>
                    <a:pt x="60410" y="120030"/>
                    <a:pt x="61142" y="109790"/>
                    <a:pt x="63336" y="102475"/>
                  </a:cubicBezTo>
                  <a:cubicBezTo>
                    <a:pt x="66261" y="95891"/>
                    <a:pt x="64799" y="92234"/>
                    <a:pt x="61142" y="95160"/>
                  </a:cubicBezTo>
                  <a:cubicBezTo>
                    <a:pt x="57485" y="97354"/>
                    <a:pt x="45052" y="81262"/>
                    <a:pt x="33350" y="59317"/>
                  </a:cubicBezTo>
                  <a:cubicBezTo>
                    <a:pt x="20916" y="35910"/>
                    <a:pt x="9214" y="22012"/>
                    <a:pt x="4095" y="24938"/>
                  </a:cubicBezTo>
                  <a:cubicBezTo>
                    <a:pt x="-294" y="27132"/>
                    <a:pt x="-1756" y="27132"/>
                    <a:pt x="1169" y="23475"/>
                  </a:cubicBezTo>
                  <a:cubicBezTo>
                    <a:pt x="4095" y="20549"/>
                    <a:pt x="2632" y="12502"/>
                    <a:pt x="-2488" y="5919"/>
                  </a:cubicBezTo>
                  <a:cubicBezTo>
                    <a:pt x="-10533" y="-4322"/>
                    <a:pt x="-9801" y="-4322"/>
                    <a:pt x="1900" y="4456"/>
                  </a:cubicBezTo>
                  <a:cubicBezTo>
                    <a:pt x="24573" y="22743"/>
                    <a:pt x="69187" y="95160"/>
                    <a:pt x="69918" y="116373"/>
                  </a:cubicBezTo>
                  <a:cubicBezTo>
                    <a:pt x="71381" y="139049"/>
                    <a:pt x="69187" y="141975"/>
                    <a:pt x="62605" y="125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2" name="Google Shape;2652;p60"/>
            <p:cNvSpPr/>
            <p:nvPr/>
          </p:nvSpPr>
          <p:spPr>
            <a:xfrm rot="10800000" flipH="1">
              <a:off x="6115286" y="4559142"/>
              <a:ext cx="34564" cy="36574"/>
            </a:xfrm>
            <a:custGeom>
              <a:avLst/>
              <a:gdLst/>
              <a:ahLst/>
              <a:cxnLst/>
              <a:rect l="l" t="t" r="r" b="b"/>
              <a:pathLst>
                <a:path w="34564" h="36574" extrusionOk="0">
                  <a:moveTo>
                    <a:pt x="6079" y="16266"/>
                  </a:moveTo>
                  <a:cubicBezTo>
                    <a:pt x="15587" y="6025"/>
                    <a:pt x="25095" y="-2022"/>
                    <a:pt x="26557" y="-2022"/>
                  </a:cubicBezTo>
                  <a:cubicBezTo>
                    <a:pt x="28751" y="-2022"/>
                    <a:pt x="22900" y="6025"/>
                    <a:pt x="13393" y="16266"/>
                  </a:cubicBezTo>
                  <a:cubicBezTo>
                    <a:pt x="3885" y="26506"/>
                    <a:pt x="-5623" y="34553"/>
                    <a:pt x="-7086" y="34553"/>
                  </a:cubicBezTo>
                  <a:cubicBezTo>
                    <a:pt x="-9280" y="34553"/>
                    <a:pt x="-3429" y="26506"/>
                    <a:pt x="6079" y="16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3" name="Google Shape;2653;p60"/>
            <p:cNvSpPr/>
            <p:nvPr/>
          </p:nvSpPr>
          <p:spPr>
            <a:xfrm rot="10800000" flipH="1">
              <a:off x="6021237" y="4581465"/>
              <a:ext cx="22924" cy="33725"/>
            </a:xfrm>
            <a:custGeom>
              <a:avLst/>
              <a:gdLst/>
              <a:ahLst/>
              <a:cxnLst/>
              <a:rect l="l" t="t" r="r" b="b"/>
              <a:pathLst>
                <a:path w="22924" h="33725" extrusionOk="0">
                  <a:moveTo>
                    <a:pt x="-2141" y="18217"/>
                  </a:moveTo>
                  <a:cubicBezTo>
                    <a:pt x="1515" y="10170"/>
                    <a:pt x="8829" y="1392"/>
                    <a:pt x="13217" y="-1533"/>
                  </a:cubicBezTo>
                  <a:cubicBezTo>
                    <a:pt x="17606" y="-3728"/>
                    <a:pt x="15412" y="2124"/>
                    <a:pt x="8829" y="13096"/>
                  </a:cubicBezTo>
                  <a:cubicBezTo>
                    <a:pt x="-5798" y="35041"/>
                    <a:pt x="-13112" y="38698"/>
                    <a:pt x="-2141" y="182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4" name="Google Shape;2654;p60"/>
            <p:cNvSpPr/>
            <p:nvPr/>
          </p:nvSpPr>
          <p:spPr>
            <a:xfrm rot="10800000" flipH="1">
              <a:off x="6333728" y="4581086"/>
              <a:ext cx="21728" cy="21912"/>
            </a:xfrm>
            <a:custGeom>
              <a:avLst/>
              <a:gdLst/>
              <a:ahLst/>
              <a:cxnLst/>
              <a:rect l="l" t="t" r="r" b="b"/>
              <a:pathLst>
                <a:path w="21728" h="21912" extrusionOk="0">
                  <a:moveTo>
                    <a:pt x="-1257" y="7478"/>
                  </a:moveTo>
                  <a:cubicBezTo>
                    <a:pt x="-10765" y="-4226"/>
                    <a:pt x="-10034" y="-4958"/>
                    <a:pt x="1668" y="4552"/>
                  </a:cubicBezTo>
                  <a:cubicBezTo>
                    <a:pt x="13370" y="14061"/>
                    <a:pt x="17027" y="19913"/>
                    <a:pt x="11176" y="19913"/>
                  </a:cubicBezTo>
                  <a:cubicBezTo>
                    <a:pt x="9713" y="19913"/>
                    <a:pt x="3862" y="14061"/>
                    <a:pt x="-1257" y="74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5" name="Google Shape;2655;p60"/>
            <p:cNvSpPr/>
            <p:nvPr/>
          </p:nvSpPr>
          <p:spPr>
            <a:xfrm rot="10800000" flipH="1">
              <a:off x="6147598" y="4602839"/>
              <a:ext cx="147531" cy="87661"/>
            </a:xfrm>
            <a:custGeom>
              <a:avLst/>
              <a:gdLst/>
              <a:ahLst/>
              <a:cxnLst/>
              <a:rect l="l" t="t" r="r" b="b"/>
              <a:pathLst>
                <a:path w="147531" h="87661" extrusionOk="0">
                  <a:moveTo>
                    <a:pt x="2182" y="76775"/>
                  </a:moveTo>
                  <a:cubicBezTo>
                    <a:pt x="7301" y="69460"/>
                    <a:pt x="9495" y="63608"/>
                    <a:pt x="5838" y="63608"/>
                  </a:cubicBezTo>
                  <a:cubicBezTo>
                    <a:pt x="2182" y="63608"/>
                    <a:pt x="7301" y="59219"/>
                    <a:pt x="16809" y="54099"/>
                  </a:cubicBezTo>
                  <a:cubicBezTo>
                    <a:pt x="27048" y="49710"/>
                    <a:pt x="36556" y="40932"/>
                    <a:pt x="38019" y="35080"/>
                  </a:cubicBezTo>
                  <a:cubicBezTo>
                    <a:pt x="40944" y="27034"/>
                    <a:pt x="35825" y="25571"/>
                    <a:pt x="13884" y="29228"/>
                  </a:cubicBezTo>
                  <a:cubicBezTo>
                    <a:pt x="-10983" y="33617"/>
                    <a:pt x="-12446" y="32886"/>
                    <a:pt x="-13" y="24839"/>
                  </a:cubicBezTo>
                  <a:cubicBezTo>
                    <a:pt x="7301" y="18987"/>
                    <a:pt x="25585" y="14599"/>
                    <a:pt x="39482" y="13867"/>
                  </a:cubicBezTo>
                  <a:cubicBezTo>
                    <a:pt x="53378" y="12404"/>
                    <a:pt x="68005" y="8747"/>
                    <a:pt x="71662" y="5089"/>
                  </a:cubicBezTo>
                  <a:cubicBezTo>
                    <a:pt x="75319" y="1432"/>
                    <a:pt x="83364" y="2163"/>
                    <a:pt x="91409" y="7284"/>
                  </a:cubicBezTo>
                  <a:cubicBezTo>
                    <a:pt x="102380" y="13867"/>
                    <a:pt x="108962" y="13867"/>
                    <a:pt x="119933" y="6552"/>
                  </a:cubicBezTo>
                  <a:cubicBezTo>
                    <a:pt x="141874" y="-6614"/>
                    <a:pt x="147725" y="-3689"/>
                    <a:pt x="127246" y="10210"/>
                  </a:cubicBezTo>
                  <a:cubicBezTo>
                    <a:pt x="117007" y="17524"/>
                    <a:pt x="103842" y="21913"/>
                    <a:pt x="97260" y="21182"/>
                  </a:cubicBezTo>
                  <a:cubicBezTo>
                    <a:pt x="81901" y="18256"/>
                    <a:pt x="65080" y="38006"/>
                    <a:pt x="76050" y="45321"/>
                  </a:cubicBezTo>
                  <a:cubicBezTo>
                    <a:pt x="80439" y="48247"/>
                    <a:pt x="89215" y="46052"/>
                    <a:pt x="95797" y="40200"/>
                  </a:cubicBezTo>
                  <a:cubicBezTo>
                    <a:pt x="106037" y="32154"/>
                    <a:pt x="107499" y="32154"/>
                    <a:pt x="101648" y="40932"/>
                  </a:cubicBezTo>
                  <a:cubicBezTo>
                    <a:pt x="97991" y="47515"/>
                    <a:pt x="100186" y="54830"/>
                    <a:pt x="109693" y="62145"/>
                  </a:cubicBezTo>
                  <a:cubicBezTo>
                    <a:pt x="122858" y="71654"/>
                    <a:pt x="122858" y="72386"/>
                    <a:pt x="105305" y="67265"/>
                  </a:cubicBezTo>
                  <a:cubicBezTo>
                    <a:pt x="95066" y="64339"/>
                    <a:pt x="82633" y="58488"/>
                    <a:pt x="77513" y="54099"/>
                  </a:cubicBezTo>
                  <a:cubicBezTo>
                    <a:pt x="70931" y="48978"/>
                    <a:pt x="65080" y="50441"/>
                    <a:pt x="57035" y="60682"/>
                  </a:cubicBezTo>
                  <a:cubicBezTo>
                    <a:pt x="46795" y="73849"/>
                    <a:pt x="46064" y="73849"/>
                    <a:pt x="53378" y="58488"/>
                  </a:cubicBezTo>
                  <a:cubicBezTo>
                    <a:pt x="64348" y="35812"/>
                    <a:pt x="51184" y="30691"/>
                    <a:pt x="34362" y="50441"/>
                  </a:cubicBezTo>
                  <a:cubicBezTo>
                    <a:pt x="27048" y="59951"/>
                    <a:pt x="14615" y="72386"/>
                    <a:pt x="6570" y="78238"/>
                  </a:cubicBezTo>
                  <a:cubicBezTo>
                    <a:pt x="-7326" y="88478"/>
                    <a:pt x="-7326" y="88478"/>
                    <a:pt x="2182" y="76775"/>
                  </a:cubicBezTo>
                  <a:close/>
                  <a:moveTo>
                    <a:pt x="71662" y="27765"/>
                  </a:moveTo>
                  <a:cubicBezTo>
                    <a:pt x="73856" y="24108"/>
                    <a:pt x="67274" y="21913"/>
                    <a:pt x="57035" y="21913"/>
                  </a:cubicBezTo>
                  <a:cubicBezTo>
                    <a:pt x="43138" y="21913"/>
                    <a:pt x="40944" y="23376"/>
                    <a:pt x="47527" y="27765"/>
                  </a:cubicBezTo>
                  <a:cubicBezTo>
                    <a:pt x="60691" y="35812"/>
                    <a:pt x="66542" y="35812"/>
                    <a:pt x="71662" y="277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6" name="Google Shape;2656;p60"/>
            <p:cNvSpPr/>
            <p:nvPr/>
          </p:nvSpPr>
          <p:spPr>
            <a:xfrm rot="10800000" flipH="1">
              <a:off x="6285045" y="4610933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440" y="-642"/>
                  </a:moveTo>
                  <a:cubicBezTo>
                    <a:pt x="680" y="-2836"/>
                    <a:pt x="7262" y="-2105"/>
                    <a:pt x="9457" y="90"/>
                  </a:cubicBezTo>
                  <a:cubicBezTo>
                    <a:pt x="12382" y="2284"/>
                    <a:pt x="7994" y="4479"/>
                    <a:pt x="-51" y="3747"/>
                  </a:cubicBezTo>
                  <a:cubicBezTo>
                    <a:pt x="-8096" y="3747"/>
                    <a:pt x="-10291" y="1553"/>
                    <a:pt x="-4440" y="-6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7" name="Google Shape;2657;p60"/>
            <p:cNvSpPr/>
            <p:nvPr/>
          </p:nvSpPr>
          <p:spPr>
            <a:xfrm rot="10800000" flipH="1">
              <a:off x="6049779" y="4626249"/>
              <a:ext cx="47970" cy="40792"/>
            </a:xfrm>
            <a:custGeom>
              <a:avLst/>
              <a:gdLst/>
              <a:ahLst/>
              <a:cxnLst/>
              <a:rect l="l" t="t" r="r" b="b"/>
              <a:pathLst>
                <a:path w="47970" h="40792" extrusionOk="0">
                  <a:moveTo>
                    <a:pt x="2178" y="26983"/>
                  </a:moveTo>
                  <a:cubicBezTo>
                    <a:pt x="10223" y="17474"/>
                    <a:pt x="23387" y="6501"/>
                    <a:pt x="31433" y="2112"/>
                  </a:cubicBezTo>
                  <a:cubicBezTo>
                    <a:pt x="46791" y="-5934"/>
                    <a:pt x="44597" y="-3740"/>
                    <a:pt x="9491" y="25520"/>
                  </a:cubicBezTo>
                  <a:cubicBezTo>
                    <a:pt x="-11718" y="43075"/>
                    <a:pt x="-11718" y="43075"/>
                    <a:pt x="2178" y="269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8" name="Google Shape;2658;p60"/>
            <p:cNvSpPr/>
            <p:nvPr/>
          </p:nvSpPr>
          <p:spPr>
            <a:xfrm rot="10800000" flipH="1">
              <a:off x="6131457" y="4676767"/>
              <a:ext cx="18111" cy="5857"/>
            </a:xfrm>
            <a:custGeom>
              <a:avLst/>
              <a:gdLst/>
              <a:ahLst/>
              <a:cxnLst/>
              <a:rect l="l" t="t" r="r" b="b"/>
              <a:pathLst>
                <a:path w="18111" h="5857" extrusionOk="0">
                  <a:moveTo>
                    <a:pt x="-4251" y="-543"/>
                  </a:moveTo>
                  <a:cubicBezTo>
                    <a:pt x="869" y="-2737"/>
                    <a:pt x="7451" y="-2006"/>
                    <a:pt x="9646" y="189"/>
                  </a:cubicBezTo>
                  <a:cubicBezTo>
                    <a:pt x="12571" y="2383"/>
                    <a:pt x="8183" y="4578"/>
                    <a:pt x="138" y="3846"/>
                  </a:cubicBezTo>
                  <a:cubicBezTo>
                    <a:pt x="-7907" y="3846"/>
                    <a:pt x="-10102" y="1652"/>
                    <a:pt x="-4251" y="-5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3" name="Google Shape;2663;p149"/>
          <p:cNvGrpSpPr/>
          <p:nvPr/>
        </p:nvGrpSpPr>
        <p:grpSpPr>
          <a:xfrm>
            <a:off x="6682193" y="4725585"/>
            <a:ext cx="1503310" cy="1656585"/>
            <a:chOff x="10963059" y="340850"/>
            <a:chExt cx="691957" cy="762508"/>
          </a:xfrm>
        </p:grpSpPr>
        <p:sp>
          <p:nvSpPr>
            <p:cNvPr id="2664" name="Google Shape;2664;p149"/>
            <p:cNvSpPr/>
            <p:nvPr/>
          </p:nvSpPr>
          <p:spPr>
            <a:xfrm rot="10800000" flipH="1">
              <a:off x="10963059" y="340850"/>
              <a:ext cx="691957" cy="762508"/>
            </a:xfrm>
            <a:custGeom>
              <a:avLst/>
              <a:gdLst/>
              <a:ahLst/>
              <a:cxnLst/>
              <a:rect l="l" t="t" r="r" b="b"/>
              <a:pathLst>
                <a:path w="691957" h="762508" extrusionOk="0">
                  <a:moveTo>
                    <a:pt x="314601" y="738209"/>
                  </a:moveTo>
                  <a:cubicBezTo>
                    <a:pt x="304123" y="735034"/>
                    <a:pt x="285708" y="728049"/>
                    <a:pt x="273961" y="722651"/>
                  </a:cubicBezTo>
                  <a:cubicBezTo>
                    <a:pt x="239671" y="706776"/>
                    <a:pt x="169821" y="691219"/>
                    <a:pt x="117751" y="687726"/>
                  </a:cubicBezTo>
                  <a:cubicBezTo>
                    <a:pt x="63458" y="684234"/>
                    <a:pt x="51393" y="679154"/>
                    <a:pt x="25041" y="650896"/>
                  </a:cubicBezTo>
                  <a:cubicBezTo>
                    <a:pt x="-5439" y="617876"/>
                    <a:pt x="-15917" y="575649"/>
                    <a:pt x="-14647" y="488654"/>
                  </a:cubicBezTo>
                  <a:cubicBezTo>
                    <a:pt x="-14012" y="434044"/>
                    <a:pt x="-11154" y="416581"/>
                    <a:pt x="911" y="387689"/>
                  </a:cubicBezTo>
                  <a:cubicBezTo>
                    <a:pt x="7896" y="370861"/>
                    <a:pt x="8213" y="366416"/>
                    <a:pt x="6308" y="337841"/>
                  </a:cubicBezTo>
                  <a:cubicBezTo>
                    <a:pt x="4721" y="314664"/>
                    <a:pt x="5356" y="301329"/>
                    <a:pt x="9166" y="285136"/>
                  </a:cubicBezTo>
                  <a:cubicBezTo>
                    <a:pt x="14563" y="260689"/>
                    <a:pt x="21548" y="216874"/>
                    <a:pt x="28533" y="164804"/>
                  </a:cubicBezTo>
                  <a:cubicBezTo>
                    <a:pt x="32026" y="139086"/>
                    <a:pt x="35836" y="124481"/>
                    <a:pt x="42821" y="109241"/>
                  </a:cubicBezTo>
                  <a:cubicBezTo>
                    <a:pt x="48218" y="97811"/>
                    <a:pt x="52663" y="86699"/>
                    <a:pt x="52663" y="84476"/>
                  </a:cubicBezTo>
                  <a:cubicBezTo>
                    <a:pt x="52663" y="71141"/>
                    <a:pt x="92033" y="17484"/>
                    <a:pt x="111718" y="3831"/>
                  </a:cubicBezTo>
                  <a:cubicBezTo>
                    <a:pt x="139023" y="-15219"/>
                    <a:pt x="181568" y="-21569"/>
                    <a:pt x="253641" y="-17759"/>
                  </a:cubicBezTo>
                  <a:cubicBezTo>
                    <a:pt x="283168" y="-16171"/>
                    <a:pt x="308251" y="-13949"/>
                    <a:pt x="309838" y="-12996"/>
                  </a:cubicBezTo>
                  <a:cubicBezTo>
                    <a:pt x="311426" y="-12044"/>
                    <a:pt x="335873" y="-10456"/>
                    <a:pt x="364131" y="-9504"/>
                  </a:cubicBezTo>
                  <a:cubicBezTo>
                    <a:pt x="392706" y="-8551"/>
                    <a:pt x="418106" y="-6646"/>
                    <a:pt x="420963" y="-5059"/>
                  </a:cubicBezTo>
                  <a:cubicBezTo>
                    <a:pt x="423503" y="-3789"/>
                    <a:pt x="438426" y="-931"/>
                    <a:pt x="453983" y="1291"/>
                  </a:cubicBezTo>
                  <a:cubicBezTo>
                    <a:pt x="484463" y="5419"/>
                    <a:pt x="521611" y="21929"/>
                    <a:pt x="539391" y="38756"/>
                  </a:cubicBezTo>
                  <a:cubicBezTo>
                    <a:pt x="551138" y="50186"/>
                    <a:pt x="568918" y="87969"/>
                    <a:pt x="576538" y="118131"/>
                  </a:cubicBezTo>
                  <a:cubicBezTo>
                    <a:pt x="584793" y="150516"/>
                    <a:pt x="607971" y="208301"/>
                    <a:pt x="627021" y="243861"/>
                  </a:cubicBezTo>
                  <a:cubicBezTo>
                    <a:pt x="645436" y="278469"/>
                    <a:pt x="656548" y="305774"/>
                    <a:pt x="664803" y="337841"/>
                  </a:cubicBezTo>
                  <a:cubicBezTo>
                    <a:pt x="685123" y="414676"/>
                    <a:pt x="680996" y="465159"/>
                    <a:pt x="648611" y="524849"/>
                  </a:cubicBezTo>
                  <a:cubicBezTo>
                    <a:pt x="635276" y="549614"/>
                    <a:pt x="626068" y="561361"/>
                    <a:pt x="599716" y="587396"/>
                  </a:cubicBezTo>
                  <a:cubicBezTo>
                    <a:pt x="569236" y="617876"/>
                    <a:pt x="567331" y="620416"/>
                    <a:pt x="564156" y="637244"/>
                  </a:cubicBezTo>
                  <a:cubicBezTo>
                    <a:pt x="555266" y="685504"/>
                    <a:pt x="522881" y="714396"/>
                    <a:pt x="456523" y="733764"/>
                  </a:cubicBezTo>
                  <a:cubicBezTo>
                    <a:pt x="418423" y="744876"/>
                    <a:pt x="343493" y="747099"/>
                    <a:pt x="314601" y="738209"/>
                  </a:cubicBezTo>
                  <a:close/>
                  <a:moveTo>
                    <a:pt x="347938" y="680424"/>
                  </a:moveTo>
                  <a:cubicBezTo>
                    <a:pt x="381593" y="673121"/>
                    <a:pt x="395563" y="664549"/>
                    <a:pt x="428901" y="630894"/>
                  </a:cubicBezTo>
                  <a:cubicBezTo>
                    <a:pt x="446363" y="613431"/>
                    <a:pt x="469858" y="587714"/>
                    <a:pt x="481288" y="573744"/>
                  </a:cubicBezTo>
                  <a:cubicBezTo>
                    <a:pt x="492718" y="559774"/>
                    <a:pt x="511133" y="540724"/>
                    <a:pt x="521928" y="531834"/>
                  </a:cubicBezTo>
                  <a:lnTo>
                    <a:pt x="541613" y="515324"/>
                  </a:lnTo>
                  <a:lnTo>
                    <a:pt x="541613" y="495639"/>
                  </a:lnTo>
                  <a:cubicBezTo>
                    <a:pt x="541613" y="484844"/>
                    <a:pt x="543836" y="464524"/>
                    <a:pt x="546693" y="450554"/>
                  </a:cubicBezTo>
                  <a:cubicBezTo>
                    <a:pt x="549233" y="436584"/>
                    <a:pt x="550821" y="421344"/>
                    <a:pt x="549868" y="416581"/>
                  </a:cubicBezTo>
                  <a:cubicBezTo>
                    <a:pt x="548598" y="410231"/>
                    <a:pt x="549868" y="407056"/>
                    <a:pt x="553996" y="404834"/>
                  </a:cubicBezTo>
                  <a:cubicBezTo>
                    <a:pt x="561933" y="400389"/>
                    <a:pt x="563521" y="381021"/>
                    <a:pt x="564791" y="281326"/>
                  </a:cubicBezTo>
                  <a:lnTo>
                    <a:pt x="565743" y="200681"/>
                  </a:lnTo>
                  <a:lnTo>
                    <a:pt x="548281" y="189569"/>
                  </a:lnTo>
                  <a:cubicBezTo>
                    <a:pt x="513991" y="167661"/>
                    <a:pt x="473033" y="147659"/>
                    <a:pt x="432076" y="133054"/>
                  </a:cubicBezTo>
                  <a:cubicBezTo>
                    <a:pt x="409533" y="125116"/>
                    <a:pt x="374926" y="112099"/>
                    <a:pt x="355558" y="104479"/>
                  </a:cubicBezTo>
                  <a:cubicBezTo>
                    <a:pt x="335873" y="96541"/>
                    <a:pt x="318411" y="90191"/>
                    <a:pt x="316188" y="90191"/>
                  </a:cubicBezTo>
                  <a:cubicBezTo>
                    <a:pt x="313966" y="90191"/>
                    <a:pt x="303488" y="86064"/>
                    <a:pt x="292693" y="80984"/>
                  </a:cubicBezTo>
                  <a:cubicBezTo>
                    <a:pt x="247926" y="60029"/>
                    <a:pt x="185378" y="46059"/>
                    <a:pt x="162836" y="52409"/>
                  </a:cubicBezTo>
                  <a:cubicBezTo>
                    <a:pt x="156486" y="53996"/>
                    <a:pt x="143468" y="62569"/>
                    <a:pt x="133943" y="71459"/>
                  </a:cubicBezTo>
                  <a:cubicBezTo>
                    <a:pt x="115528" y="87969"/>
                    <a:pt x="106638" y="105749"/>
                    <a:pt x="101876" y="134324"/>
                  </a:cubicBezTo>
                  <a:cubicBezTo>
                    <a:pt x="100606" y="142261"/>
                    <a:pt x="96796" y="156549"/>
                    <a:pt x="93621" y="166074"/>
                  </a:cubicBezTo>
                  <a:cubicBezTo>
                    <a:pt x="90128" y="175599"/>
                    <a:pt x="87906" y="183536"/>
                    <a:pt x="88541" y="184171"/>
                  </a:cubicBezTo>
                  <a:cubicBezTo>
                    <a:pt x="90446" y="186076"/>
                    <a:pt x="117116" y="158771"/>
                    <a:pt x="125053" y="146706"/>
                  </a:cubicBezTo>
                  <a:cubicBezTo>
                    <a:pt x="135213" y="131149"/>
                    <a:pt x="159978" y="118766"/>
                    <a:pt x="181251" y="118766"/>
                  </a:cubicBezTo>
                  <a:cubicBezTo>
                    <a:pt x="197761" y="118766"/>
                    <a:pt x="224431" y="125434"/>
                    <a:pt x="245068" y="134324"/>
                  </a:cubicBezTo>
                  <a:cubicBezTo>
                    <a:pt x="253323" y="138134"/>
                    <a:pt x="261896" y="140991"/>
                    <a:pt x="264436" y="140991"/>
                  </a:cubicBezTo>
                  <a:cubicBezTo>
                    <a:pt x="266976" y="140991"/>
                    <a:pt x="272056" y="144166"/>
                    <a:pt x="276183" y="148294"/>
                  </a:cubicBezTo>
                  <a:cubicBezTo>
                    <a:pt x="286343" y="158136"/>
                    <a:pt x="295233" y="162264"/>
                    <a:pt x="323173" y="169249"/>
                  </a:cubicBezTo>
                  <a:cubicBezTo>
                    <a:pt x="351113" y="176551"/>
                    <a:pt x="363178" y="182266"/>
                    <a:pt x="406676" y="208619"/>
                  </a:cubicBezTo>
                  <a:cubicBezTo>
                    <a:pt x="461603" y="242274"/>
                    <a:pt x="506371" y="294661"/>
                    <a:pt x="519706" y="340064"/>
                  </a:cubicBezTo>
                  <a:cubicBezTo>
                    <a:pt x="527961" y="368321"/>
                    <a:pt x="528278" y="412454"/>
                    <a:pt x="520341" y="434679"/>
                  </a:cubicBezTo>
                  <a:cubicBezTo>
                    <a:pt x="517166" y="443569"/>
                    <a:pt x="506688" y="465476"/>
                    <a:pt x="497163" y="483891"/>
                  </a:cubicBezTo>
                  <a:cubicBezTo>
                    <a:pt x="481923" y="513101"/>
                    <a:pt x="475573" y="521674"/>
                    <a:pt x="443188" y="554059"/>
                  </a:cubicBezTo>
                  <a:cubicBezTo>
                    <a:pt x="423186" y="574061"/>
                    <a:pt x="400008" y="595334"/>
                    <a:pt x="391753" y="600731"/>
                  </a:cubicBezTo>
                  <a:cubicBezTo>
                    <a:pt x="370481" y="615336"/>
                    <a:pt x="336826" y="627401"/>
                    <a:pt x="313648" y="628989"/>
                  </a:cubicBezTo>
                  <a:cubicBezTo>
                    <a:pt x="296503" y="630259"/>
                    <a:pt x="291106" y="629306"/>
                    <a:pt x="273961" y="621051"/>
                  </a:cubicBezTo>
                  <a:cubicBezTo>
                    <a:pt x="238083" y="604224"/>
                    <a:pt x="220303" y="583904"/>
                    <a:pt x="191411" y="526754"/>
                  </a:cubicBezTo>
                  <a:cubicBezTo>
                    <a:pt x="173313" y="490559"/>
                    <a:pt x="160931" y="448014"/>
                    <a:pt x="154263" y="398484"/>
                  </a:cubicBezTo>
                  <a:cubicBezTo>
                    <a:pt x="152358" y="385466"/>
                    <a:pt x="148231" y="363876"/>
                    <a:pt x="144738" y="350224"/>
                  </a:cubicBezTo>
                  <a:cubicBezTo>
                    <a:pt x="137753" y="322601"/>
                    <a:pt x="137118" y="309584"/>
                    <a:pt x="141563" y="284184"/>
                  </a:cubicBezTo>
                  <a:cubicBezTo>
                    <a:pt x="143151" y="274341"/>
                    <a:pt x="146008" y="257831"/>
                    <a:pt x="147596" y="247354"/>
                  </a:cubicBezTo>
                  <a:cubicBezTo>
                    <a:pt x="151723" y="220049"/>
                    <a:pt x="157438" y="200681"/>
                    <a:pt x="163471" y="193696"/>
                  </a:cubicBezTo>
                  <a:cubicBezTo>
                    <a:pt x="172043" y="183854"/>
                    <a:pt x="211731" y="166391"/>
                    <a:pt x="225701" y="166391"/>
                  </a:cubicBezTo>
                  <a:cubicBezTo>
                    <a:pt x="246338" y="166391"/>
                    <a:pt x="249196" y="161629"/>
                    <a:pt x="232368" y="155279"/>
                  </a:cubicBezTo>
                  <a:cubicBezTo>
                    <a:pt x="186648" y="137816"/>
                    <a:pt x="164423" y="154961"/>
                    <a:pt x="138388" y="227351"/>
                  </a:cubicBezTo>
                  <a:cubicBezTo>
                    <a:pt x="129816" y="250529"/>
                    <a:pt x="116163" y="285454"/>
                    <a:pt x="107591" y="305139"/>
                  </a:cubicBezTo>
                  <a:cubicBezTo>
                    <a:pt x="92351" y="339111"/>
                    <a:pt x="91716" y="342286"/>
                    <a:pt x="87588" y="387371"/>
                  </a:cubicBezTo>
                  <a:cubicBezTo>
                    <a:pt x="82508" y="441981"/>
                    <a:pt x="85683" y="478176"/>
                    <a:pt x="98701" y="513419"/>
                  </a:cubicBezTo>
                  <a:cubicBezTo>
                    <a:pt x="124418" y="583586"/>
                    <a:pt x="164106" y="633751"/>
                    <a:pt x="212048" y="656611"/>
                  </a:cubicBezTo>
                  <a:cubicBezTo>
                    <a:pt x="235226" y="667724"/>
                    <a:pt x="275231" y="679471"/>
                    <a:pt x="305076" y="683916"/>
                  </a:cubicBezTo>
                  <a:cubicBezTo>
                    <a:pt x="322221" y="686456"/>
                    <a:pt x="321586" y="686456"/>
                    <a:pt x="347938" y="680424"/>
                  </a:cubicBezTo>
                  <a:close/>
                  <a:moveTo>
                    <a:pt x="517483" y="665184"/>
                  </a:moveTo>
                  <a:cubicBezTo>
                    <a:pt x="529866" y="651531"/>
                    <a:pt x="520023" y="655976"/>
                    <a:pt x="506371" y="670264"/>
                  </a:cubicBezTo>
                  <a:cubicBezTo>
                    <a:pt x="495576" y="681694"/>
                    <a:pt x="494623" y="683599"/>
                    <a:pt x="501926" y="678519"/>
                  </a:cubicBezTo>
                  <a:cubicBezTo>
                    <a:pt x="507323" y="674709"/>
                    <a:pt x="514308" y="668994"/>
                    <a:pt x="517483" y="665184"/>
                  </a:cubicBezTo>
                  <a:close/>
                  <a:moveTo>
                    <a:pt x="167281" y="658516"/>
                  </a:moveTo>
                  <a:cubicBezTo>
                    <a:pt x="139341" y="635339"/>
                    <a:pt x="100606" y="582316"/>
                    <a:pt x="76793" y="535009"/>
                  </a:cubicBezTo>
                  <a:cubicBezTo>
                    <a:pt x="53933" y="489924"/>
                    <a:pt x="42186" y="434996"/>
                    <a:pt x="48853" y="404516"/>
                  </a:cubicBezTo>
                  <a:cubicBezTo>
                    <a:pt x="53616" y="383244"/>
                    <a:pt x="56791" y="335301"/>
                    <a:pt x="52981" y="341016"/>
                  </a:cubicBezTo>
                  <a:cubicBezTo>
                    <a:pt x="42503" y="357844"/>
                    <a:pt x="24088" y="459444"/>
                    <a:pt x="24088" y="500719"/>
                  </a:cubicBezTo>
                  <a:cubicBezTo>
                    <a:pt x="24088" y="537549"/>
                    <a:pt x="41551" y="613114"/>
                    <a:pt x="54568" y="632799"/>
                  </a:cubicBezTo>
                  <a:cubicBezTo>
                    <a:pt x="62823" y="645499"/>
                    <a:pt x="80603" y="655341"/>
                    <a:pt x="95208" y="655341"/>
                  </a:cubicBezTo>
                  <a:cubicBezTo>
                    <a:pt x="104098" y="655341"/>
                    <a:pt x="176806" y="670581"/>
                    <a:pt x="179028" y="672804"/>
                  </a:cubicBezTo>
                  <a:cubicBezTo>
                    <a:pt x="179981" y="673756"/>
                    <a:pt x="181886" y="674391"/>
                    <a:pt x="183473" y="674391"/>
                  </a:cubicBezTo>
                  <a:cubicBezTo>
                    <a:pt x="185061" y="674391"/>
                    <a:pt x="177758" y="667406"/>
                    <a:pt x="167281" y="658516"/>
                  </a:cubicBezTo>
                  <a:close/>
                  <a:moveTo>
                    <a:pt x="352383" y="600414"/>
                  </a:moveTo>
                  <a:cubicBezTo>
                    <a:pt x="382863" y="591841"/>
                    <a:pt x="388896" y="588349"/>
                    <a:pt x="423821" y="557234"/>
                  </a:cubicBezTo>
                  <a:cubicBezTo>
                    <a:pt x="453031" y="530881"/>
                    <a:pt x="471763" y="504846"/>
                    <a:pt x="489543" y="465476"/>
                  </a:cubicBezTo>
                  <a:cubicBezTo>
                    <a:pt x="508276" y="423884"/>
                    <a:pt x="511768" y="406104"/>
                    <a:pt x="507006" y="375941"/>
                  </a:cubicBezTo>
                  <a:cubicBezTo>
                    <a:pt x="500656" y="337841"/>
                    <a:pt x="483511" y="306091"/>
                    <a:pt x="453031" y="276246"/>
                  </a:cubicBezTo>
                  <a:cubicBezTo>
                    <a:pt x="419376" y="242909"/>
                    <a:pt x="402866" y="231796"/>
                    <a:pt x="338096" y="197824"/>
                  </a:cubicBezTo>
                  <a:cubicBezTo>
                    <a:pt x="293011" y="174011"/>
                    <a:pt x="282533" y="169566"/>
                    <a:pt x="276818" y="172106"/>
                  </a:cubicBezTo>
                  <a:cubicBezTo>
                    <a:pt x="265388" y="177504"/>
                    <a:pt x="251418" y="181631"/>
                    <a:pt x="239036" y="183536"/>
                  </a:cubicBezTo>
                  <a:cubicBezTo>
                    <a:pt x="230146" y="184806"/>
                    <a:pt x="221891" y="189569"/>
                    <a:pt x="207286" y="203221"/>
                  </a:cubicBezTo>
                  <a:cubicBezTo>
                    <a:pt x="179663" y="228304"/>
                    <a:pt x="171726" y="246084"/>
                    <a:pt x="168233" y="289581"/>
                  </a:cubicBezTo>
                  <a:cubicBezTo>
                    <a:pt x="165376" y="327999"/>
                    <a:pt x="165693" y="333079"/>
                    <a:pt x="172043" y="379116"/>
                  </a:cubicBezTo>
                  <a:cubicBezTo>
                    <a:pt x="180298" y="436584"/>
                    <a:pt x="194268" y="484844"/>
                    <a:pt x="213953" y="524849"/>
                  </a:cubicBezTo>
                  <a:cubicBezTo>
                    <a:pt x="235861" y="568664"/>
                    <a:pt x="253323" y="589301"/>
                    <a:pt x="279676" y="602001"/>
                  </a:cubicBezTo>
                  <a:cubicBezTo>
                    <a:pt x="301901" y="612479"/>
                    <a:pt x="309203" y="612479"/>
                    <a:pt x="352383" y="600414"/>
                  </a:cubicBezTo>
                  <a:close/>
                  <a:moveTo>
                    <a:pt x="593683" y="484209"/>
                  </a:moveTo>
                  <a:cubicBezTo>
                    <a:pt x="616861" y="467064"/>
                    <a:pt x="643213" y="439441"/>
                    <a:pt x="645436" y="430551"/>
                  </a:cubicBezTo>
                  <a:cubicBezTo>
                    <a:pt x="646388" y="426424"/>
                    <a:pt x="646388" y="409279"/>
                    <a:pt x="645436" y="392451"/>
                  </a:cubicBezTo>
                  <a:cubicBezTo>
                    <a:pt x="644166" y="367369"/>
                    <a:pt x="641626" y="354669"/>
                    <a:pt x="631148" y="325141"/>
                  </a:cubicBezTo>
                  <a:cubicBezTo>
                    <a:pt x="624163" y="305139"/>
                    <a:pt x="613051" y="277199"/>
                    <a:pt x="606383" y="263229"/>
                  </a:cubicBezTo>
                  <a:lnTo>
                    <a:pt x="594001" y="237829"/>
                  </a:lnTo>
                  <a:lnTo>
                    <a:pt x="592096" y="296566"/>
                  </a:lnTo>
                  <a:cubicBezTo>
                    <a:pt x="591143" y="328951"/>
                    <a:pt x="588921" y="362606"/>
                    <a:pt x="587016" y="371179"/>
                  </a:cubicBezTo>
                  <a:cubicBezTo>
                    <a:pt x="578761" y="407056"/>
                    <a:pt x="570188" y="496591"/>
                    <a:pt x="574951" y="496591"/>
                  </a:cubicBezTo>
                  <a:cubicBezTo>
                    <a:pt x="576538" y="496591"/>
                    <a:pt x="584793" y="491194"/>
                    <a:pt x="593683" y="484209"/>
                  </a:cubicBezTo>
                  <a:close/>
                  <a:moveTo>
                    <a:pt x="567013" y="173376"/>
                  </a:moveTo>
                  <a:cubicBezTo>
                    <a:pt x="567013" y="168296"/>
                    <a:pt x="566061" y="163534"/>
                    <a:pt x="565108" y="162264"/>
                  </a:cubicBezTo>
                  <a:cubicBezTo>
                    <a:pt x="564156" y="161311"/>
                    <a:pt x="558441" y="149881"/>
                    <a:pt x="553043" y="136864"/>
                  </a:cubicBezTo>
                  <a:cubicBezTo>
                    <a:pt x="539073" y="105431"/>
                    <a:pt x="512721" y="68919"/>
                    <a:pt x="491131" y="52409"/>
                  </a:cubicBezTo>
                  <a:cubicBezTo>
                    <a:pt x="481288" y="45106"/>
                    <a:pt x="460016" y="32406"/>
                    <a:pt x="443506" y="24151"/>
                  </a:cubicBezTo>
                  <a:lnTo>
                    <a:pt x="413661" y="9229"/>
                  </a:lnTo>
                  <a:lnTo>
                    <a:pt x="306981" y="9864"/>
                  </a:lnTo>
                  <a:cubicBezTo>
                    <a:pt x="192681" y="10181"/>
                    <a:pt x="180933" y="11451"/>
                    <a:pt x="152993" y="27644"/>
                  </a:cubicBezTo>
                  <a:cubicBezTo>
                    <a:pt x="136166" y="37169"/>
                    <a:pt x="133626" y="44154"/>
                    <a:pt x="148231" y="40979"/>
                  </a:cubicBezTo>
                  <a:cubicBezTo>
                    <a:pt x="178711" y="34629"/>
                    <a:pt x="227923" y="42566"/>
                    <a:pt x="280311" y="62251"/>
                  </a:cubicBezTo>
                  <a:cubicBezTo>
                    <a:pt x="299361" y="69236"/>
                    <a:pt x="316188" y="75269"/>
                    <a:pt x="317776" y="75586"/>
                  </a:cubicBezTo>
                  <a:cubicBezTo>
                    <a:pt x="319681" y="75904"/>
                    <a:pt x="322856" y="77174"/>
                    <a:pt x="324761" y="78444"/>
                  </a:cubicBezTo>
                  <a:cubicBezTo>
                    <a:pt x="326983" y="80031"/>
                    <a:pt x="331428" y="81619"/>
                    <a:pt x="334286" y="82254"/>
                  </a:cubicBezTo>
                  <a:cubicBezTo>
                    <a:pt x="337461" y="83206"/>
                    <a:pt x="352066" y="87969"/>
                    <a:pt x="366988" y="93049"/>
                  </a:cubicBezTo>
                  <a:cubicBezTo>
                    <a:pt x="381911" y="98129"/>
                    <a:pt x="408263" y="107019"/>
                    <a:pt x="425726" y="112416"/>
                  </a:cubicBezTo>
                  <a:cubicBezTo>
                    <a:pt x="464778" y="125116"/>
                    <a:pt x="514308" y="148294"/>
                    <a:pt x="541613" y="167344"/>
                  </a:cubicBezTo>
                  <a:cubicBezTo>
                    <a:pt x="553043" y="174964"/>
                    <a:pt x="563203" y="181631"/>
                    <a:pt x="564791" y="181949"/>
                  </a:cubicBezTo>
                  <a:cubicBezTo>
                    <a:pt x="566061" y="181949"/>
                    <a:pt x="567013" y="178139"/>
                    <a:pt x="567013" y="1733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5" name="Google Shape;2665;p149"/>
            <p:cNvSpPr/>
            <p:nvPr/>
          </p:nvSpPr>
          <p:spPr>
            <a:xfrm rot="10800000" flipH="1">
              <a:off x="11245792" y="492032"/>
              <a:ext cx="216767" cy="320770"/>
            </a:xfrm>
            <a:custGeom>
              <a:avLst/>
              <a:gdLst/>
              <a:ahLst/>
              <a:cxnLst/>
              <a:rect l="l" t="t" r="r" b="b"/>
              <a:pathLst>
                <a:path w="216767" h="320770" extrusionOk="0">
                  <a:moveTo>
                    <a:pt x="75076" y="296746"/>
                  </a:moveTo>
                  <a:cubicBezTo>
                    <a:pt x="48088" y="283728"/>
                    <a:pt x="10623" y="236103"/>
                    <a:pt x="-4617" y="195146"/>
                  </a:cubicBezTo>
                  <a:cubicBezTo>
                    <a:pt x="-12237" y="175778"/>
                    <a:pt x="-12872" y="169111"/>
                    <a:pt x="-14142" y="104023"/>
                  </a:cubicBezTo>
                  <a:cubicBezTo>
                    <a:pt x="-15412" y="39888"/>
                    <a:pt x="-14777" y="32268"/>
                    <a:pt x="-9062" y="15123"/>
                  </a:cubicBezTo>
                  <a:cubicBezTo>
                    <a:pt x="-3029" y="-2657"/>
                    <a:pt x="-1442" y="-4562"/>
                    <a:pt x="13798" y="-11864"/>
                  </a:cubicBezTo>
                  <a:cubicBezTo>
                    <a:pt x="22688" y="-16309"/>
                    <a:pt x="31578" y="-19484"/>
                    <a:pt x="33166" y="-18849"/>
                  </a:cubicBezTo>
                  <a:cubicBezTo>
                    <a:pt x="35071" y="-18214"/>
                    <a:pt x="44278" y="-17262"/>
                    <a:pt x="53168" y="-16627"/>
                  </a:cubicBezTo>
                  <a:cubicBezTo>
                    <a:pt x="62376" y="-15992"/>
                    <a:pt x="74123" y="-13134"/>
                    <a:pt x="78886" y="-10594"/>
                  </a:cubicBezTo>
                  <a:cubicBezTo>
                    <a:pt x="92538" y="-3609"/>
                    <a:pt x="149053" y="56398"/>
                    <a:pt x="168103" y="84338"/>
                  </a:cubicBezTo>
                  <a:cubicBezTo>
                    <a:pt x="177311" y="97673"/>
                    <a:pt x="188741" y="117041"/>
                    <a:pt x="193503" y="126883"/>
                  </a:cubicBezTo>
                  <a:cubicBezTo>
                    <a:pt x="201441" y="143711"/>
                    <a:pt x="202076" y="148473"/>
                    <a:pt x="202076" y="183398"/>
                  </a:cubicBezTo>
                  <a:cubicBezTo>
                    <a:pt x="202076" y="220863"/>
                    <a:pt x="201758" y="221816"/>
                    <a:pt x="190646" y="245311"/>
                  </a:cubicBezTo>
                  <a:cubicBezTo>
                    <a:pt x="170326" y="286903"/>
                    <a:pt x="152546" y="299921"/>
                    <a:pt x="113493" y="301508"/>
                  </a:cubicBezTo>
                  <a:cubicBezTo>
                    <a:pt x="92856" y="302461"/>
                    <a:pt x="85236" y="301508"/>
                    <a:pt x="75076" y="296746"/>
                  </a:cubicBezTo>
                  <a:close/>
                  <a:moveTo>
                    <a:pt x="119208" y="265948"/>
                  </a:moveTo>
                  <a:cubicBezTo>
                    <a:pt x="138258" y="262773"/>
                    <a:pt x="152228" y="254836"/>
                    <a:pt x="160801" y="241501"/>
                  </a:cubicBezTo>
                  <a:cubicBezTo>
                    <a:pt x="184931" y="204988"/>
                    <a:pt x="189058" y="164983"/>
                    <a:pt x="172231" y="129106"/>
                  </a:cubicBezTo>
                  <a:cubicBezTo>
                    <a:pt x="157308" y="97673"/>
                    <a:pt x="134766" y="65606"/>
                    <a:pt x="107778" y="38301"/>
                  </a:cubicBezTo>
                  <a:cubicBezTo>
                    <a:pt x="81743" y="11948"/>
                    <a:pt x="73806" y="7186"/>
                    <a:pt x="54438" y="7186"/>
                  </a:cubicBezTo>
                  <a:cubicBezTo>
                    <a:pt x="43961" y="7186"/>
                    <a:pt x="40468" y="9091"/>
                    <a:pt x="29673" y="21791"/>
                  </a:cubicBezTo>
                  <a:cubicBezTo>
                    <a:pt x="16338" y="36713"/>
                    <a:pt x="15068" y="41158"/>
                    <a:pt x="11576" y="81798"/>
                  </a:cubicBezTo>
                  <a:cubicBezTo>
                    <a:pt x="9036" y="110056"/>
                    <a:pt x="17291" y="178636"/>
                    <a:pt x="25863" y="202766"/>
                  </a:cubicBezTo>
                  <a:cubicBezTo>
                    <a:pt x="32848" y="223086"/>
                    <a:pt x="43961" y="238326"/>
                    <a:pt x="61423" y="252613"/>
                  </a:cubicBezTo>
                  <a:cubicBezTo>
                    <a:pt x="73806" y="262456"/>
                    <a:pt x="94443" y="271028"/>
                    <a:pt x="102063" y="269123"/>
                  </a:cubicBezTo>
                  <a:cubicBezTo>
                    <a:pt x="104603" y="268488"/>
                    <a:pt x="112223" y="267218"/>
                    <a:pt x="119208" y="2659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66" name="Google Shape;2666;p149"/>
          <p:cNvGrpSpPr/>
          <p:nvPr/>
        </p:nvGrpSpPr>
        <p:grpSpPr>
          <a:xfrm>
            <a:off x="2066664" y="1363803"/>
            <a:ext cx="1176115" cy="505608"/>
            <a:chOff x="7645002" y="552549"/>
            <a:chExt cx="1176115" cy="505608"/>
          </a:xfrm>
        </p:grpSpPr>
        <p:sp>
          <p:nvSpPr>
            <p:cNvPr id="2667" name="Google Shape;2667;p149"/>
            <p:cNvSpPr/>
            <p:nvPr/>
          </p:nvSpPr>
          <p:spPr>
            <a:xfrm rot="10800000" flipH="1">
              <a:off x="7645002" y="552549"/>
              <a:ext cx="1146450" cy="505608"/>
            </a:xfrm>
            <a:custGeom>
              <a:avLst/>
              <a:gdLst/>
              <a:ahLst/>
              <a:cxnLst/>
              <a:rect l="l" t="t" r="r" b="b"/>
              <a:pathLst>
                <a:path w="1146450" h="505608" extrusionOk="0">
                  <a:moveTo>
                    <a:pt x="376482" y="485703"/>
                  </a:moveTo>
                  <a:cubicBezTo>
                    <a:pt x="269485" y="482528"/>
                    <a:pt x="182172" y="475861"/>
                    <a:pt x="103432" y="464748"/>
                  </a:cubicBezTo>
                  <a:cubicBezTo>
                    <a:pt x="83430" y="461891"/>
                    <a:pt x="60570" y="460621"/>
                    <a:pt x="50092" y="461891"/>
                  </a:cubicBezTo>
                  <a:cubicBezTo>
                    <a:pt x="27232" y="464113"/>
                    <a:pt x="18660" y="459351"/>
                    <a:pt x="8500" y="438713"/>
                  </a:cubicBezTo>
                  <a:cubicBezTo>
                    <a:pt x="-13725" y="394581"/>
                    <a:pt x="-10868" y="355528"/>
                    <a:pt x="22152" y="229798"/>
                  </a:cubicBezTo>
                  <a:cubicBezTo>
                    <a:pt x="23740" y="224083"/>
                    <a:pt x="28185" y="213288"/>
                    <a:pt x="32312" y="205986"/>
                  </a:cubicBezTo>
                  <a:cubicBezTo>
                    <a:pt x="38662" y="194556"/>
                    <a:pt x="39615" y="187571"/>
                    <a:pt x="39932" y="161536"/>
                  </a:cubicBezTo>
                  <a:cubicBezTo>
                    <a:pt x="39932" y="144391"/>
                    <a:pt x="38980" y="130421"/>
                    <a:pt x="37710" y="130421"/>
                  </a:cubicBezTo>
                  <a:cubicBezTo>
                    <a:pt x="34535" y="130421"/>
                    <a:pt x="38662" y="118356"/>
                    <a:pt x="43425" y="114228"/>
                  </a:cubicBezTo>
                  <a:cubicBezTo>
                    <a:pt x="45965" y="112323"/>
                    <a:pt x="47870" y="107878"/>
                    <a:pt x="47870" y="104703"/>
                  </a:cubicBezTo>
                  <a:cubicBezTo>
                    <a:pt x="47870" y="101528"/>
                    <a:pt x="50410" y="97083"/>
                    <a:pt x="53585" y="94861"/>
                  </a:cubicBezTo>
                  <a:cubicBezTo>
                    <a:pt x="56760" y="92638"/>
                    <a:pt x="64062" y="84701"/>
                    <a:pt x="70095" y="77081"/>
                  </a:cubicBezTo>
                  <a:cubicBezTo>
                    <a:pt x="77397" y="67873"/>
                    <a:pt x="81842" y="64698"/>
                    <a:pt x="84065" y="66921"/>
                  </a:cubicBezTo>
                  <a:cubicBezTo>
                    <a:pt x="85652" y="68508"/>
                    <a:pt x="89145" y="70096"/>
                    <a:pt x="91685" y="70096"/>
                  </a:cubicBezTo>
                  <a:cubicBezTo>
                    <a:pt x="96765" y="70096"/>
                    <a:pt x="93907" y="58666"/>
                    <a:pt x="87240" y="51681"/>
                  </a:cubicBezTo>
                  <a:cubicBezTo>
                    <a:pt x="81207" y="45966"/>
                    <a:pt x="81525" y="45013"/>
                    <a:pt x="90415" y="41521"/>
                  </a:cubicBezTo>
                  <a:cubicBezTo>
                    <a:pt x="95495" y="39616"/>
                    <a:pt x="98670" y="35806"/>
                    <a:pt x="99305" y="30091"/>
                  </a:cubicBezTo>
                  <a:cubicBezTo>
                    <a:pt x="99940" y="24376"/>
                    <a:pt x="103432" y="19613"/>
                    <a:pt x="109465" y="16438"/>
                  </a:cubicBezTo>
                  <a:cubicBezTo>
                    <a:pt x="114227" y="13581"/>
                    <a:pt x="121530" y="5643"/>
                    <a:pt x="125340" y="-1342"/>
                  </a:cubicBezTo>
                  <a:cubicBezTo>
                    <a:pt x="133277" y="-15629"/>
                    <a:pt x="132325" y="-14994"/>
                    <a:pt x="178680" y="-17217"/>
                  </a:cubicBezTo>
                  <a:cubicBezTo>
                    <a:pt x="204080" y="-18169"/>
                    <a:pt x="210112" y="-17534"/>
                    <a:pt x="212335" y="-13724"/>
                  </a:cubicBezTo>
                  <a:cubicBezTo>
                    <a:pt x="214875" y="-9279"/>
                    <a:pt x="215510" y="-9279"/>
                    <a:pt x="220272" y="-13724"/>
                  </a:cubicBezTo>
                  <a:cubicBezTo>
                    <a:pt x="222812" y="-16582"/>
                    <a:pt x="228527" y="-18804"/>
                    <a:pt x="232655" y="-18487"/>
                  </a:cubicBezTo>
                  <a:cubicBezTo>
                    <a:pt x="238370" y="-18487"/>
                    <a:pt x="238687" y="-17852"/>
                    <a:pt x="234560" y="-16264"/>
                  </a:cubicBezTo>
                  <a:cubicBezTo>
                    <a:pt x="230115" y="-14359"/>
                    <a:pt x="230432" y="-13407"/>
                    <a:pt x="236782" y="-8327"/>
                  </a:cubicBezTo>
                  <a:cubicBezTo>
                    <a:pt x="240910" y="-5469"/>
                    <a:pt x="245037" y="-4199"/>
                    <a:pt x="245990" y="-5787"/>
                  </a:cubicBezTo>
                  <a:cubicBezTo>
                    <a:pt x="248530" y="-9597"/>
                    <a:pt x="264722" y="-6104"/>
                    <a:pt x="268850" y="-1024"/>
                  </a:cubicBezTo>
                  <a:cubicBezTo>
                    <a:pt x="270755" y="1198"/>
                    <a:pt x="275200" y="2786"/>
                    <a:pt x="279010" y="1833"/>
                  </a:cubicBezTo>
                  <a:cubicBezTo>
                    <a:pt x="282502" y="1198"/>
                    <a:pt x="286312" y="2786"/>
                    <a:pt x="287265" y="5326"/>
                  </a:cubicBezTo>
                  <a:cubicBezTo>
                    <a:pt x="288217" y="7866"/>
                    <a:pt x="292027" y="9771"/>
                    <a:pt x="295520" y="9771"/>
                  </a:cubicBezTo>
                  <a:cubicBezTo>
                    <a:pt x="299012" y="9771"/>
                    <a:pt x="301870" y="11676"/>
                    <a:pt x="301870" y="13898"/>
                  </a:cubicBezTo>
                  <a:cubicBezTo>
                    <a:pt x="301870" y="16756"/>
                    <a:pt x="306632" y="18026"/>
                    <a:pt x="316475" y="18026"/>
                  </a:cubicBezTo>
                  <a:cubicBezTo>
                    <a:pt x="324730" y="18343"/>
                    <a:pt x="332032" y="19931"/>
                    <a:pt x="333620" y="22471"/>
                  </a:cubicBezTo>
                  <a:cubicBezTo>
                    <a:pt x="334890" y="24693"/>
                    <a:pt x="338382" y="25646"/>
                    <a:pt x="341240" y="24693"/>
                  </a:cubicBezTo>
                  <a:cubicBezTo>
                    <a:pt x="348542" y="21836"/>
                    <a:pt x="362195" y="27551"/>
                    <a:pt x="362195" y="33266"/>
                  </a:cubicBezTo>
                  <a:cubicBezTo>
                    <a:pt x="362195" y="36123"/>
                    <a:pt x="366640" y="40568"/>
                    <a:pt x="371720" y="43108"/>
                  </a:cubicBezTo>
                  <a:cubicBezTo>
                    <a:pt x="377117" y="45966"/>
                    <a:pt x="383150" y="51681"/>
                    <a:pt x="385055" y="55808"/>
                  </a:cubicBezTo>
                  <a:cubicBezTo>
                    <a:pt x="386960" y="59936"/>
                    <a:pt x="389500" y="62793"/>
                    <a:pt x="390770" y="62158"/>
                  </a:cubicBezTo>
                  <a:cubicBezTo>
                    <a:pt x="392040" y="61206"/>
                    <a:pt x="393945" y="63746"/>
                    <a:pt x="394897" y="67556"/>
                  </a:cubicBezTo>
                  <a:cubicBezTo>
                    <a:pt x="396485" y="72953"/>
                    <a:pt x="397755" y="73588"/>
                    <a:pt x="401247" y="70731"/>
                  </a:cubicBezTo>
                  <a:cubicBezTo>
                    <a:pt x="404740" y="67556"/>
                    <a:pt x="406645" y="67873"/>
                    <a:pt x="409820" y="71683"/>
                  </a:cubicBezTo>
                  <a:cubicBezTo>
                    <a:pt x="412042" y="74223"/>
                    <a:pt x="415852" y="76446"/>
                    <a:pt x="418710" y="76446"/>
                  </a:cubicBezTo>
                  <a:cubicBezTo>
                    <a:pt x="425377" y="76446"/>
                    <a:pt x="444427" y="82478"/>
                    <a:pt x="455222" y="88193"/>
                  </a:cubicBezTo>
                  <a:cubicBezTo>
                    <a:pt x="460302" y="91051"/>
                    <a:pt x="463795" y="91368"/>
                    <a:pt x="463795" y="89463"/>
                  </a:cubicBezTo>
                  <a:cubicBezTo>
                    <a:pt x="463795" y="87558"/>
                    <a:pt x="465065" y="85971"/>
                    <a:pt x="466970" y="85971"/>
                  </a:cubicBezTo>
                  <a:cubicBezTo>
                    <a:pt x="468557" y="85971"/>
                    <a:pt x="469827" y="87876"/>
                    <a:pt x="469192" y="89781"/>
                  </a:cubicBezTo>
                  <a:cubicBezTo>
                    <a:pt x="468875" y="92003"/>
                    <a:pt x="471732" y="94226"/>
                    <a:pt x="475860" y="94861"/>
                  </a:cubicBezTo>
                  <a:cubicBezTo>
                    <a:pt x="479670" y="95496"/>
                    <a:pt x="482845" y="94226"/>
                    <a:pt x="482845" y="92321"/>
                  </a:cubicBezTo>
                  <a:cubicBezTo>
                    <a:pt x="482845" y="89781"/>
                    <a:pt x="486020" y="89146"/>
                    <a:pt x="490782" y="89781"/>
                  </a:cubicBezTo>
                  <a:cubicBezTo>
                    <a:pt x="496180" y="91051"/>
                    <a:pt x="498720" y="90098"/>
                    <a:pt x="498720" y="86923"/>
                  </a:cubicBezTo>
                  <a:cubicBezTo>
                    <a:pt x="498720" y="84066"/>
                    <a:pt x="500942" y="83113"/>
                    <a:pt x="506657" y="84701"/>
                  </a:cubicBezTo>
                  <a:cubicBezTo>
                    <a:pt x="511420" y="85971"/>
                    <a:pt x="514595" y="85336"/>
                    <a:pt x="514595" y="83431"/>
                  </a:cubicBezTo>
                  <a:cubicBezTo>
                    <a:pt x="514595" y="79938"/>
                    <a:pt x="517135" y="79621"/>
                    <a:pt x="535232" y="79303"/>
                  </a:cubicBezTo>
                  <a:cubicBezTo>
                    <a:pt x="545710" y="78986"/>
                    <a:pt x="553647" y="74223"/>
                    <a:pt x="550790" y="69778"/>
                  </a:cubicBezTo>
                  <a:cubicBezTo>
                    <a:pt x="549837" y="68191"/>
                    <a:pt x="545075" y="66921"/>
                    <a:pt x="539677" y="66921"/>
                  </a:cubicBezTo>
                  <a:cubicBezTo>
                    <a:pt x="530787" y="66921"/>
                    <a:pt x="526342" y="60888"/>
                    <a:pt x="534597" y="60253"/>
                  </a:cubicBezTo>
                  <a:cubicBezTo>
                    <a:pt x="543487" y="58983"/>
                    <a:pt x="560632" y="61523"/>
                    <a:pt x="569205" y="65333"/>
                  </a:cubicBezTo>
                  <a:cubicBezTo>
                    <a:pt x="572380" y="66603"/>
                    <a:pt x="576507" y="66921"/>
                    <a:pt x="578730" y="65968"/>
                  </a:cubicBezTo>
                  <a:cubicBezTo>
                    <a:pt x="580952" y="65333"/>
                    <a:pt x="585397" y="65968"/>
                    <a:pt x="588572" y="67556"/>
                  </a:cubicBezTo>
                  <a:cubicBezTo>
                    <a:pt x="591747" y="69143"/>
                    <a:pt x="593970" y="69143"/>
                    <a:pt x="593970" y="67238"/>
                  </a:cubicBezTo>
                  <a:cubicBezTo>
                    <a:pt x="593970" y="64063"/>
                    <a:pt x="608575" y="64381"/>
                    <a:pt x="612067" y="67873"/>
                  </a:cubicBezTo>
                  <a:cubicBezTo>
                    <a:pt x="613020" y="69143"/>
                    <a:pt x="617465" y="70096"/>
                    <a:pt x="621910" y="70096"/>
                  </a:cubicBezTo>
                  <a:cubicBezTo>
                    <a:pt x="627307" y="70096"/>
                    <a:pt x="628895" y="71366"/>
                    <a:pt x="627942" y="74541"/>
                  </a:cubicBezTo>
                  <a:cubicBezTo>
                    <a:pt x="625085" y="82161"/>
                    <a:pt x="633022" y="88828"/>
                    <a:pt x="647627" y="91051"/>
                  </a:cubicBezTo>
                  <a:cubicBezTo>
                    <a:pt x="660962" y="93273"/>
                    <a:pt x="661280" y="92956"/>
                    <a:pt x="659057" y="85971"/>
                  </a:cubicBezTo>
                  <a:cubicBezTo>
                    <a:pt x="656835" y="79303"/>
                    <a:pt x="657470" y="78986"/>
                    <a:pt x="670487" y="81208"/>
                  </a:cubicBezTo>
                  <a:cubicBezTo>
                    <a:pt x="686362" y="83748"/>
                    <a:pt x="701920" y="92003"/>
                    <a:pt x="701920" y="97401"/>
                  </a:cubicBezTo>
                  <a:cubicBezTo>
                    <a:pt x="701920" y="99623"/>
                    <a:pt x="709540" y="100893"/>
                    <a:pt x="723827" y="100893"/>
                  </a:cubicBezTo>
                  <a:cubicBezTo>
                    <a:pt x="748275" y="101211"/>
                    <a:pt x="756530" y="103751"/>
                    <a:pt x="748910" y="109466"/>
                  </a:cubicBezTo>
                  <a:cubicBezTo>
                    <a:pt x="742877" y="113911"/>
                    <a:pt x="739702" y="126611"/>
                    <a:pt x="743830" y="129151"/>
                  </a:cubicBezTo>
                  <a:cubicBezTo>
                    <a:pt x="749227" y="132326"/>
                    <a:pt x="739702" y="136771"/>
                    <a:pt x="726685" y="136771"/>
                  </a:cubicBezTo>
                  <a:cubicBezTo>
                    <a:pt x="720335" y="136771"/>
                    <a:pt x="714620" y="135183"/>
                    <a:pt x="713985" y="133278"/>
                  </a:cubicBezTo>
                  <a:cubicBezTo>
                    <a:pt x="712080" y="127881"/>
                    <a:pt x="674615" y="127563"/>
                    <a:pt x="675885" y="132961"/>
                  </a:cubicBezTo>
                  <a:cubicBezTo>
                    <a:pt x="676202" y="135183"/>
                    <a:pt x="674297" y="137723"/>
                    <a:pt x="671757" y="138676"/>
                  </a:cubicBezTo>
                  <a:cubicBezTo>
                    <a:pt x="669217" y="139946"/>
                    <a:pt x="666995" y="142486"/>
                    <a:pt x="666995" y="144391"/>
                  </a:cubicBezTo>
                  <a:cubicBezTo>
                    <a:pt x="666995" y="149788"/>
                    <a:pt x="693030" y="146296"/>
                    <a:pt x="694935" y="140898"/>
                  </a:cubicBezTo>
                  <a:cubicBezTo>
                    <a:pt x="695570" y="138676"/>
                    <a:pt x="694300" y="136771"/>
                    <a:pt x="692077" y="136771"/>
                  </a:cubicBezTo>
                  <a:cubicBezTo>
                    <a:pt x="688902" y="136771"/>
                    <a:pt x="688902" y="135818"/>
                    <a:pt x="691442" y="133278"/>
                  </a:cubicBezTo>
                  <a:cubicBezTo>
                    <a:pt x="695570" y="129151"/>
                    <a:pt x="701920" y="132008"/>
                    <a:pt x="701920" y="138676"/>
                  </a:cubicBezTo>
                  <a:cubicBezTo>
                    <a:pt x="701920" y="143756"/>
                    <a:pt x="707000" y="144708"/>
                    <a:pt x="709857" y="139946"/>
                  </a:cubicBezTo>
                  <a:cubicBezTo>
                    <a:pt x="711127" y="137723"/>
                    <a:pt x="713350" y="137406"/>
                    <a:pt x="715572" y="139628"/>
                  </a:cubicBezTo>
                  <a:cubicBezTo>
                    <a:pt x="717795" y="141216"/>
                    <a:pt x="726050" y="143438"/>
                    <a:pt x="734622" y="144708"/>
                  </a:cubicBezTo>
                  <a:cubicBezTo>
                    <a:pt x="747322" y="146613"/>
                    <a:pt x="749545" y="146296"/>
                    <a:pt x="749545" y="141533"/>
                  </a:cubicBezTo>
                  <a:cubicBezTo>
                    <a:pt x="749545" y="136136"/>
                    <a:pt x="751450" y="136136"/>
                    <a:pt x="776850" y="142168"/>
                  </a:cubicBezTo>
                  <a:cubicBezTo>
                    <a:pt x="780660" y="142803"/>
                    <a:pt x="784787" y="142168"/>
                    <a:pt x="785740" y="140263"/>
                  </a:cubicBezTo>
                  <a:cubicBezTo>
                    <a:pt x="789232" y="134866"/>
                    <a:pt x="805107" y="145343"/>
                    <a:pt x="806695" y="154551"/>
                  </a:cubicBezTo>
                  <a:cubicBezTo>
                    <a:pt x="807647" y="159313"/>
                    <a:pt x="810505" y="164076"/>
                    <a:pt x="813045" y="165346"/>
                  </a:cubicBezTo>
                  <a:cubicBezTo>
                    <a:pt x="815585" y="166616"/>
                    <a:pt x="820982" y="169156"/>
                    <a:pt x="824792" y="171061"/>
                  </a:cubicBezTo>
                  <a:cubicBezTo>
                    <a:pt x="836222" y="177093"/>
                    <a:pt x="844795" y="175823"/>
                    <a:pt x="844795" y="168521"/>
                  </a:cubicBezTo>
                  <a:cubicBezTo>
                    <a:pt x="844795" y="165028"/>
                    <a:pt x="846065" y="162171"/>
                    <a:pt x="847652" y="162171"/>
                  </a:cubicBezTo>
                  <a:cubicBezTo>
                    <a:pt x="849240" y="162171"/>
                    <a:pt x="849875" y="165028"/>
                    <a:pt x="848922" y="168521"/>
                  </a:cubicBezTo>
                  <a:cubicBezTo>
                    <a:pt x="847017" y="176141"/>
                    <a:pt x="853685" y="185348"/>
                    <a:pt x="859717" y="183126"/>
                  </a:cubicBezTo>
                  <a:cubicBezTo>
                    <a:pt x="861940" y="182173"/>
                    <a:pt x="863845" y="182491"/>
                    <a:pt x="863845" y="184078"/>
                  </a:cubicBezTo>
                  <a:cubicBezTo>
                    <a:pt x="863845" y="185348"/>
                    <a:pt x="858130" y="187888"/>
                    <a:pt x="850827" y="189476"/>
                  </a:cubicBezTo>
                  <a:cubicBezTo>
                    <a:pt x="835270" y="192968"/>
                    <a:pt x="834317" y="199001"/>
                    <a:pt x="849557" y="197731"/>
                  </a:cubicBezTo>
                  <a:cubicBezTo>
                    <a:pt x="855907" y="197096"/>
                    <a:pt x="860670" y="198048"/>
                    <a:pt x="860670" y="199953"/>
                  </a:cubicBezTo>
                  <a:cubicBezTo>
                    <a:pt x="860670" y="201858"/>
                    <a:pt x="865115" y="203446"/>
                    <a:pt x="870195" y="203446"/>
                  </a:cubicBezTo>
                  <a:cubicBezTo>
                    <a:pt x="875592" y="203446"/>
                    <a:pt x="883530" y="205668"/>
                    <a:pt x="887657" y="208526"/>
                  </a:cubicBezTo>
                  <a:cubicBezTo>
                    <a:pt x="892102" y="211383"/>
                    <a:pt x="897817" y="212971"/>
                    <a:pt x="900357" y="211701"/>
                  </a:cubicBezTo>
                  <a:cubicBezTo>
                    <a:pt x="903532" y="210431"/>
                    <a:pt x="906390" y="212653"/>
                    <a:pt x="908930" y="217733"/>
                  </a:cubicBezTo>
                  <a:cubicBezTo>
                    <a:pt x="910835" y="222178"/>
                    <a:pt x="916232" y="226306"/>
                    <a:pt x="921312" y="227258"/>
                  </a:cubicBezTo>
                  <a:cubicBezTo>
                    <a:pt x="926075" y="228211"/>
                    <a:pt x="930837" y="231386"/>
                    <a:pt x="931790" y="233608"/>
                  </a:cubicBezTo>
                  <a:cubicBezTo>
                    <a:pt x="933377" y="238371"/>
                    <a:pt x="975287" y="266311"/>
                    <a:pt x="976557" y="263771"/>
                  </a:cubicBezTo>
                  <a:cubicBezTo>
                    <a:pt x="977192" y="262818"/>
                    <a:pt x="980367" y="264723"/>
                    <a:pt x="983860" y="267898"/>
                  </a:cubicBezTo>
                  <a:cubicBezTo>
                    <a:pt x="989892" y="273613"/>
                    <a:pt x="1011165" y="278376"/>
                    <a:pt x="1049582" y="282503"/>
                  </a:cubicBezTo>
                  <a:lnTo>
                    <a:pt x="1068632" y="284726"/>
                  </a:lnTo>
                  <a:lnTo>
                    <a:pt x="1051170" y="288536"/>
                  </a:lnTo>
                  <a:cubicBezTo>
                    <a:pt x="1034025" y="292663"/>
                    <a:pt x="885435" y="312348"/>
                    <a:pt x="884800" y="310761"/>
                  </a:cubicBezTo>
                  <a:cubicBezTo>
                    <a:pt x="884482" y="310126"/>
                    <a:pt x="882577" y="306633"/>
                    <a:pt x="880672" y="302823"/>
                  </a:cubicBezTo>
                  <a:cubicBezTo>
                    <a:pt x="878450" y="298696"/>
                    <a:pt x="876545" y="292981"/>
                    <a:pt x="876545" y="290123"/>
                  </a:cubicBezTo>
                  <a:cubicBezTo>
                    <a:pt x="876227" y="283456"/>
                    <a:pt x="869242" y="273296"/>
                    <a:pt x="864480" y="273296"/>
                  </a:cubicBezTo>
                  <a:cubicBezTo>
                    <a:pt x="862892" y="273296"/>
                    <a:pt x="856860" y="269168"/>
                    <a:pt x="851462" y="264088"/>
                  </a:cubicBezTo>
                  <a:cubicBezTo>
                    <a:pt x="846065" y="259008"/>
                    <a:pt x="836857" y="253611"/>
                    <a:pt x="831460" y="252658"/>
                  </a:cubicBezTo>
                  <a:cubicBezTo>
                    <a:pt x="825745" y="251388"/>
                    <a:pt x="817172" y="246308"/>
                    <a:pt x="812410" y="241546"/>
                  </a:cubicBezTo>
                  <a:cubicBezTo>
                    <a:pt x="802885" y="231703"/>
                    <a:pt x="800345" y="219321"/>
                    <a:pt x="808282" y="219321"/>
                  </a:cubicBezTo>
                  <a:cubicBezTo>
                    <a:pt x="810822" y="219321"/>
                    <a:pt x="813045" y="217098"/>
                    <a:pt x="813045" y="214558"/>
                  </a:cubicBezTo>
                  <a:cubicBezTo>
                    <a:pt x="813045" y="212018"/>
                    <a:pt x="810822" y="209796"/>
                    <a:pt x="808282" y="209796"/>
                  </a:cubicBezTo>
                  <a:cubicBezTo>
                    <a:pt x="805742" y="209796"/>
                    <a:pt x="803520" y="208526"/>
                    <a:pt x="803520" y="206621"/>
                  </a:cubicBezTo>
                  <a:cubicBezTo>
                    <a:pt x="803520" y="205033"/>
                    <a:pt x="807012" y="203446"/>
                    <a:pt x="811457" y="203446"/>
                  </a:cubicBezTo>
                  <a:cubicBezTo>
                    <a:pt x="815902" y="203446"/>
                    <a:pt x="819395" y="202176"/>
                    <a:pt x="819395" y="200588"/>
                  </a:cubicBezTo>
                  <a:cubicBezTo>
                    <a:pt x="819395" y="196778"/>
                    <a:pt x="810187" y="193286"/>
                    <a:pt x="806377" y="195826"/>
                  </a:cubicBezTo>
                  <a:cubicBezTo>
                    <a:pt x="804790" y="196778"/>
                    <a:pt x="803520" y="196461"/>
                    <a:pt x="803837" y="194873"/>
                  </a:cubicBezTo>
                  <a:cubicBezTo>
                    <a:pt x="805425" y="185666"/>
                    <a:pt x="802885" y="181221"/>
                    <a:pt x="795582" y="181221"/>
                  </a:cubicBezTo>
                  <a:cubicBezTo>
                    <a:pt x="791137" y="181221"/>
                    <a:pt x="786375" y="178681"/>
                    <a:pt x="784470" y="174871"/>
                  </a:cubicBezTo>
                  <a:cubicBezTo>
                    <a:pt x="781930" y="169791"/>
                    <a:pt x="779072" y="168838"/>
                    <a:pt x="772405" y="170426"/>
                  </a:cubicBezTo>
                  <a:cubicBezTo>
                    <a:pt x="767642" y="171696"/>
                    <a:pt x="762880" y="174236"/>
                    <a:pt x="761610" y="176141"/>
                  </a:cubicBezTo>
                  <a:cubicBezTo>
                    <a:pt x="758435" y="180903"/>
                    <a:pt x="739067" y="178363"/>
                    <a:pt x="735892" y="172966"/>
                  </a:cubicBezTo>
                  <a:cubicBezTo>
                    <a:pt x="733670" y="169156"/>
                    <a:pt x="732717" y="169156"/>
                    <a:pt x="728590" y="173283"/>
                  </a:cubicBezTo>
                  <a:cubicBezTo>
                    <a:pt x="721922" y="179633"/>
                    <a:pt x="717795" y="179316"/>
                    <a:pt x="717795" y="172013"/>
                  </a:cubicBezTo>
                  <a:cubicBezTo>
                    <a:pt x="717795" y="162806"/>
                    <a:pt x="710175" y="157726"/>
                    <a:pt x="705095" y="163758"/>
                  </a:cubicBezTo>
                  <a:cubicBezTo>
                    <a:pt x="702555" y="166616"/>
                    <a:pt x="698427" y="167886"/>
                    <a:pt x="694935" y="166616"/>
                  </a:cubicBezTo>
                  <a:cubicBezTo>
                    <a:pt x="680012" y="162171"/>
                    <a:pt x="666995" y="162171"/>
                    <a:pt x="666995" y="166933"/>
                  </a:cubicBezTo>
                  <a:cubicBezTo>
                    <a:pt x="666995" y="169473"/>
                    <a:pt x="668582" y="171696"/>
                    <a:pt x="670170" y="171696"/>
                  </a:cubicBezTo>
                  <a:cubicBezTo>
                    <a:pt x="676202" y="171696"/>
                    <a:pt x="673345" y="180586"/>
                    <a:pt x="666677" y="182173"/>
                  </a:cubicBezTo>
                  <a:cubicBezTo>
                    <a:pt x="661597" y="183443"/>
                    <a:pt x="660645" y="183126"/>
                    <a:pt x="663185" y="180586"/>
                  </a:cubicBezTo>
                  <a:cubicBezTo>
                    <a:pt x="667312" y="176458"/>
                    <a:pt x="662550" y="165346"/>
                    <a:pt x="656835" y="165346"/>
                  </a:cubicBezTo>
                  <a:cubicBezTo>
                    <a:pt x="654930" y="165346"/>
                    <a:pt x="650802" y="163123"/>
                    <a:pt x="647945" y="160583"/>
                  </a:cubicBezTo>
                  <a:cubicBezTo>
                    <a:pt x="643500" y="156456"/>
                    <a:pt x="641912" y="156456"/>
                    <a:pt x="633975" y="160901"/>
                  </a:cubicBezTo>
                  <a:cubicBezTo>
                    <a:pt x="621275" y="167251"/>
                    <a:pt x="605400" y="163758"/>
                    <a:pt x="600637" y="153916"/>
                  </a:cubicBezTo>
                  <a:cubicBezTo>
                    <a:pt x="598732" y="149471"/>
                    <a:pt x="595240" y="146296"/>
                    <a:pt x="593335" y="146613"/>
                  </a:cubicBezTo>
                  <a:cubicBezTo>
                    <a:pt x="591112" y="146931"/>
                    <a:pt x="586667" y="146296"/>
                    <a:pt x="583810" y="145026"/>
                  </a:cubicBezTo>
                  <a:cubicBezTo>
                    <a:pt x="572380" y="139946"/>
                    <a:pt x="566982" y="144073"/>
                    <a:pt x="567300" y="158043"/>
                  </a:cubicBezTo>
                  <a:cubicBezTo>
                    <a:pt x="567617" y="173601"/>
                    <a:pt x="560632" y="173601"/>
                    <a:pt x="556505" y="157726"/>
                  </a:cubicBezTo>
                  <a:cubicBezTo>
                    <a:pt x="554600" y="151058"/>
                    <a:pt x="552060" y="147883"/>
                    <a:pt x="547615" y="147883"/>
                  </a:cubicBezTo>
                  <a:cubicBezTo>
                    <a:pt x="542852" y="147883"/>
                    <a:pt x="541582" y="150106"/>
                    <a:pt x="541900" y="158043"/>
                  </a:cubicBezTo>
                  <a:cubicBezTo>
                    <a:pt x="542217" y="163758"/>
                    <a:pt x="541265" y="167568"/>
                    <a:pt x="539677" y="166616"/>
                  </a:cubicBezTo>
                  <a:cubicBezTo>
                    <a:pt x="538090" y="165663"/>
                    <a:pt x="536820" y="160583"/>
                    <a:pt x="536820" y="155186"/>
                  </a:cubicBezTo>
                  <a:cubicBezTo>
                    <a:pt x="536820" y="146613"/>
                    <a:pt x="535867" y="145661"/>
                    <a:pt x="529835" y="147566"/>
                  </a:cubicBezTo>
                  <a:cubicBezTo>
                    <a:pt x="525707" y="148518"/>
                    <a:pt x="521580" y="149471"/>
                    <a:pt x="520310" y="149471"/>
                  </a:cubicBezTo>
                  <a:cubicBezTo>
                    <a:pt x="518722" y="149471"/>
                    <a:pt x="517770" y="152011"/>
                    <a:pt x="517770" y="154868"/>
                  </a:cubicBezTo>
                  <a:cubicBezTo>
                    <a:pt x="517770" y="159313"/>
                    <a:pt x="516817" y="158996"/>
                    <a:pt x="512690" y="153281"/>
                  </a:cubicBezTo>
                  <a:cubicBezTo>
                    <a:pt x="508880" y="147566"/>
                    <a:pt x="506657" y="146931"/>
                    <a:pt x="503482" y="149471"/>
                  </a:cubicBezTo>
                  <a:cubicBezTo>
                    <a:pt x="500307" y="152011"/>
                    <a:pt x="498720" y="151376"/>
                    <a:pt x="497132" y="146613"/>
                  </a:cubicBezTo>
                  <a:cubicBezTo>
                    <a:pt x="494275" y="137406"/>
                    <a:pt x="486337" y="135818"/>
                    <a:pt x="483162" y="144073"/>
                  </a:cubicBezTo>
                  <a:cubicBezTo>
                    <a:pt x="481575" y="147883"/>
                    <a:pt x="480940" y="152011"/>
                    <a:pt x="481892" y="153598"/>
                  </a:cubicBezTo>
                  <a:cubicBezTo>
                    <a:pt x="482527" y="154868"/>
                    <a:pt x="481892" y="155821"/>
                    <a:pt x="480305" y="155821"/>
                  </a:cubicBezTo>
                  <a:cubicBezTo>
                    <a:pt x="478717" y="155821"/>
                    <a:pt x="475542" y="152328"/>
                    <a:pt x="473320" y="147883"/>
                  </a:cubicBezTo>
                  <a:cubicBezTo>
                    <a:pt x="468240" y="138358"/>
                    <a:pt x="461890" y="137723"/>
                    <a:pt x="457127" y="146613"/>
                  </a:cubicBezTo>
                  <a:cubicBezTo>
                    <a:pt x="454270" y="152011"/>
                    <a:pt x="454905" y="154551"/>
                    <a:pt x="460302" y="160266"/>
                  </a:cubicBezTo>
                  <a:lnTo>
                    <a:pt x="467287" y="167568"/>
                  </a:lnTo>
                  <a:lnTo>
                    <a:pt x="410772" y="167251"/>
                  </a:lnTo>
                  <a:cubicBezTo>
                    <a:pt x="359655" y="166616"/>
                    <a:pt x="352987" y="165981"/>
                    <a:pt x="341557" y="159948"/>
                  </a:cubicBezTo>
                  <a:cubicBezTo>
                    <a:pt x="331080" y="154233"/>
                    <a:pt x="329810" y="152646"/>
                    <a:pt x="334572" y="151058"/>
                  </a:cubicBezTo>
                  <a:cubicBezTo>
                    <a:pt x="339017" y="149153"/>
                    <a:pt x="339335" y="147883"/>
                    <a:pt x="336477" y="144391"/>
                  </a:cubicBezTo>
                  <a:cubicBezTo>
                    <a:pt x="334572" y="141851"/>
                    <a:pt x="331715" y="139946"/>
                    <a:pt x="330445" y="139946"/>
                  </a:cubicBezTo>
                  <a:cubicBezTo>
                    <a:pt x="328857" y="139946"/>
                    <a:pt x="321872" y="136136"/>
                    <a:pt x="314887" y="131373"/>
                  </a:cubicBezTo>
                  <a:cubicBezTo>
                    <a:pt x="300600" y="122166"/>
                    <a:pt x="282502" y="118991"/>
                    <a:pt x="273930" y="124071"/>
                  </a:cubicBezTo>
                  <a:cubicBezTo>
                    <a:pt x="269802" y="126611"/>
                    <a:pt x="269802" y="127246"/>
                    <a:pt x="273295" y="126611"/>
                  </a:cubicBezTo>
                  <a:cubicBezTo>
                    <a:pt x="275835" y="126293"/>
                    <a:pt x="281550" y="127881"/>
                    <a:pt x="285995" y="130421"/>
                  </a:cubicBezTo>
                  <a:cubicBezTo>
                    <a:pt x="290440" y="132643"/>
                    <a:pt x="293932" y="134231"/>
                    <a:pt x="293932" y="133278"/>
                  </a:cubicBezTo>
                  <a:cubicBezTo>
                    <a:pt x="293932" y="132643"/>
                    <a:pt x="300600" y="136771"/>
                    <a:pt x="308855" y="142803"/>
                  </a:cubicBezTo>
                  <a:cubicBezTo>
                    <a:pt x="316792" y="148518"/>
                    <a:pt x="322825" y="155186"/>
                    <a:pt x="322190" y="157408"/>
                  </a:cubicBezTo>
                  <a:cubicBezTo>
                    <a:pt x="320285" y="162171"/>
                    <a:pt x="329175" y="166616"/>
                    <a:pt x="338700" y="165663"/>
                  </a:cubicBezTo>
                  <a:cubicBezTo>
                    <a:pt x="342510" y="165346"/>
                    <a:pt x="350447" y="166933"/>
                    <a:pt x="356480" y="169473"/>
                  </a:cubicBezTo>
                  <a:cubicBezTo>
                    <a:pt x="364735" y="172966"/>
                    <a:pt x="368227" y="176776"/>
                    <a:pt x="369497" y="183761"/>
                  </a:cubicBezTo>
                  <a:cubicBezTo>
                    <a:pt x="372037" y="195826"/>
                    <a:pt x="389817" y="202811"/>
                    <a:pt x="407597" y="198048"/>
                  </a:cubicBezTo>
                  <a:cubicBezTo>
                    <a:pt x="412360" y="196778"/>
                    <a:pt x="412677" y="195508"/>
                    <a:pt x="409502" y="191381"/>
                  </a:cubicBezTo>
                  <a:cubicBezTo>
                    <a:pt x="407597" y="188206"/>
                    <a:pt x="411407" y="192333"/>
                    <a:pt x="418392" y="199953"/>
                  </a:cubicBezTo>
                  <a:cubicBezTo>
                    <a:pt x="428870" y="211383"/>
                    <a:pt x="432045" y="213288"/>
                    <a:pt x="438395" y="211383"/>
                  </a:cubicBezTo>
                  <a:cubicBezTo>
                    <a:pt x="444745" y="209478"/>
                    <a:pt x="445380" y="209796"/>
                    <a:pt x="443792" y="215828"/>
                  </a:cubicBezTo>
                  <a:cubicBezTo>
                    <a:pt x="442522" y="220908"/>
                    <a:pt x="444110" y="224083"/>
                    <a:pt x="449825" y="227576"/>
                  </a:cubicBezTo>
                  <a:cubicBezTo>
                    <a:pt x="459032" y="233926"/>
                    <a:pt x="459350" y="235831"/>
                    <a:pt x="451412" y="240593"/>
                  </a:cubicBezTo>
                  <a:cubicBezTo>
                    <a:pt x="446650" y="243451"/>
                    <a:pt x="439347" y="243451"/>
                    <a:pt x="417440" y="239641"/>
                  </a:cubicBezTo>
                  <a:cubicBezTo>
                    <a:pt x="401882" y="237101"/>
                    <a:pt x="385055" y="234243"/>
                    <a:pt x="380292" y="233608"/>
                  </a:cubicBezTo>
                  <a:cubicBezTo>
                    <a:pt x="375212" y="232973"/>
                    <a:pt x="367275" y="230116"/>
                    <a:pt x="361877" y="227576"/>
                  </a:cubicBezTo>
                  <a:cubicBezTo>
                    <a:pt x="354575" y="224083"/>
                    <a:pt x="351082" y="223766"/>
                    <a:pt x="344732" y="226623"/>
                  </a:cubicBezTo>
                  <a:cubicBezTo>
                    <a:pt x="340287" y="228846"/>
                    <a:pt x="336795" y="232338"/>
                    <a:pt x="336795" y="234561"/>
                  </a:cubicBezTo>
                  <a:cubicBezTo>
                    <a:pt x="336795" y="238371"/>
                    <a:pt x="332032" y="239323"/>
                    <a:pt x="313300" y="239641"/>
                  </a:cubicBezTo>
                  <a:cubicBezTo>
                    <a:pt x="301552" y="239958"/>
                    <a:pt x="299330" y="245673"/>
                    <a:pt x="308855" y="250753"/>
                  </a:cubicBezTo>
                  <a:cubicBezTo>
                    <a:pt x="312982" y="252658"/>
                    <a:pt x="313935" y="253928"/>
                    <a:pt x="311077" y="252976"/>
                  </a:cubicBezTo>
                  <a:cubicBezTo>
                    <a:pt x="308220" y="252341"/>
                    <a:pt x="304092" y="252976"/>
                    <a:pt x="301552" y="254246"/>
                  </a:cubicBezTo>
                  <a:cubicBezTo>
                    <a:pt x="298377" y="256468"/>
                    <a:pt x="299330" y="257738"/>
                    <a:pt x="305680" y="260278"/>
                  </a:cubicBezTo>
                  <a:cubicBezTo>
                    <a:pt x="310125" y="261866"/>
                    <a:pt x="316792" y="266946"/>
                    <a:pt x="320285" y="271391"/>
                  </a:cubicBezTo>
                  <a:cubicBezTo>
                    <a:pt x="326317" y="279011"/>
                    <a:pt x="326952" y="279328"/>
                    <a:pt x="331715" y="274566"/>
                  </a:cubicBezTo>
                  <a:cubicBezTo>
                    <a:pt x="338700" y="267581"/>
                    <a:pt x="368545" y="267581"/>
                    <a:pt x="372355" y="274566"/>
                  </a:cubicBezTo>
                  <a:cubicBezTo>
                    <a:pt x="375847" y="280916"/>
                    <a:pt x="381245" y="281233"/>
                    <a:pt x="381245" y="274883"/>
                  </a:cubicBezTo>
                  <a:cubicBezTo>
                    <a:pt x="381245" y="272343"/>
                    <a:pt x="382515" y="270121"/>
                    <a:pt x="384102" y="270121"/>
                  </a:cubicBezTo>
                  <a:cubicBezTo>
                    <a:pt x="385690" y="270121"/>
                    <a:pt x="386642" y="272661"/>
                    <a:pt x="386325" y="275836"/>
                  </a:cubicBezTo>
                  <a:cubicBezTo>
                    <a:pt x="386007" y="280281"/>
                    <a:pt x="388865" y="281233"/>
                    <a:pt x="400295" y="281868"/>
                  </a:cubicBezTo>
                  <a:cubicBezTo>
                    <a:pt x="408232" y="282186"/>
                    <a:pt x="420932" y="283773"/>
                    <a:pt x="428552" y="285361"/>
                  </a:cubicBezTo>
                  <a:cubicBezTo>
                    <a:pt x="436490" y="287266"/>
                    <a:pt x="443792" y="288218"/>
                    <a:pt x="445380" y="287266"/>
                  </a:cubicBezTo>
                  <a:cubicBezTo>
                    <a:pt x="446650" y="286313"/>
                    <a:pt x="451095" y="287583"/>
                    <a:pt x="454905" y="289488"/>
                  </a:cubicBezTo>
                  <a:cubicBezTo>
                    <a:pt x="459032" y="291711"/>
                    <a:pt x="467922" y="292981"/>
                    <a:pt x="475225" y="292663"/>
                  </a:cubicBezTo>
                  <a:cubicBezTo>
                    <a:pt x="486972" y="292028"/>
                    <a:pt x="488242" y="292981"/>
                    <a:pt x="487925" y="299331"/>
                  </a:cubicBezTo>
                  <a:cubicBezTo>
                    <a:pt x="487607" y="305681"/>
                    <a:pt x="488877" y="306633"/>
                    <a:pt x="499037" y="305681"/>
                  </a:cubicBezTo>
                  <a:cubicBezTo>
                    <a:pt x="505705" y="305046"/>
                    <a:pt x="511737" y="305998"/>
                    <a:pt x="513007" y="307903"/>
                  </a:cubicBezTo>
                  <a:cubicBezTo>
                    <a:pt x="513960" y="309808"/>
                    <a:pt x="517452" y="311396"/>
                    <a:pt x="520310" y="311396"/>
                  </a:cubicBezTo>
                  <a:cubicBezTo>
                    <a:pt x="528247" y="311396"/>
                    <a:pt x="534915" y="316476"/>
                    <a:pt x="532057" y="320603"/>
                  </a:cubicBezTo>
                  <a:cubicBezTo>
                    <a:pt x="530787" y="323143"/>
                    <a:pt x="528565" y="323461"/>
                    <a:pt x="526342" y="321238"/>
                  </a:cubicBezTo>
                  <a:cubicBezTo>
                    <a:pt x="524120" y="319651"/>
                    <a:pt x="514595" y="318063"/>
                    <a:pt x="505070" y="317746"/>
                  </a:cubicBezTo>
                  <a:cubicBezTo>
                    <a:pt x="479352" y="316476"/>
                    <a:pt x="478082" y="316793"/>
                    <a:pt x="482845" y="322508"/>
                  </a:cubicBezTo>
                  <a:cubicBezTo>
                    <a:pt x="485067" y="325366"/>
                    <a:pt x="485385" y="327271"/>
                    <a:pt x="483480" y="327271"/>
                  </a:cubicBezTo>
                  <a:cubicBezTo>
                    <a:pt x="481892" y="327271"/>
                    <a:pt x="479670" y="325048"/>
                    <a:pt x="478400" y="322508"/>
                  </a:cubicBezTo>
                  <a:cubicBezTo>
                    <a:pt x="477130" y="319333"/>
                    <a:pt x="472050" y="317746"/>
                    <a:pt x="462525" y="317746"/>
                  </a:cubicBezTo>
                  <a:cubicBezTo>
                    <a:pt x="454587" y="317746"/>
                    <a:pt x="447285" y="316476"/>
                    <a:pt x="446332" y="314571"/>
                  </a:cubicBezTo>
                  <a:cubicBezTo>
                    <a:pt x="445062" y="312666"/>
                    <a:pt x="441570" y="314253"/>
                    <a:pt x="437442" y="317746"/>
                  </a:cubicBezTo>
                  <a:cubicBezTo>
                    <a:pt x="432362" y="322508"/>
                    <a:pt x="428235" y="323778"/>
                    <a:pt x="420297" y="322191"/>
                  </a:cubicBezTo>
                  <a:cubicBezTo>
                    <a:pt x="412042" y="320603"/>
                    <a:pt x="409820" y="321238"/>
                    <a:pt x="410455" y="324413"/>
                  </a:cubicBezTo>
                  <a:cubicBezTo>
                    <a:pt x="411090" y="326953"/>
                    <a:pt x="412995" y="329811"/>
                    <a:pt x="414582" y="331081"/>
                  </a:cubicBezTo>
                  <a:cubicBezTo>
                    <a:pt x="419662" y="334891"/>
                    <a:pt x="433632" y="333938"/>
                    <a:pt x="437760" y="329811"/>
                  </a:cubicBezTo>
                  <a:cubicBezTo>
                    <a:pt x="440617" y="326953"/>
                    <a:pt x="442522" y="327271"/>
                    <a:pt x="445697" y="332033"/>
                  </a:cubicBezTo>
                  <a:cubicBezTo>
                    <a:pt x="450142" y="337748"/>
                    <a:pt x="459350" y="335843"/>
                    <a:pt x="455540" y="329811"/>
                  </a:cubicBezTo>
                  <a:cubicBezTo>
                    <a:pt x="452365" y="325048"/>
                    <a:pt x="479987" y="330128"/>
                    <a:pt x="486337" y="335526"/>
                  </a:cubicBezTo>
                  <a:cubicBezTo>
                    <a:pt x="492052" y="340606"/>
                    <a:pt x="503800" y="341558"/>
                    <a:pt x="506340" y="337113"/>
                  </a:cubicBezTo>
                  <a:cubicBezTo>
                    <a:pt x="508880" y="333303"/>
                    <a:pt x="524120" y="340606"/>
                    <a:pt x="524120" y="345686"/>
                  </a:cubicBezTo>
                  <a:cubicBezTo>
                    <a:pt x="524120" y="347908"/>
                    <a:pt x="527930" y="349496"/>
                    <a:pt x="533327" y="349496"/>
                  </a:cubicBezTo>
                  <a:cubicBezTo>
                    <a:pt x="540312" y="349496"/>
                    <a:pt x="542852" y="347591"/>
                    <a:pt x="544440" y="341558"/>
                  </a:cubicBezTo>
                  <a:cubicBezTo>
                    <a:pt x="545710" y="337113"/>
                    <a:pt x="547615" y="333621"/>
                    <a:pt x="549202" y="333621"/>
                  </a:cubicBezTo>
                  <a:cubicBezTo>
                    <a:pt x="552695" y="333621"/>
                    <a:pt x="558410" y="340606"/>
                    <a:pt x="558410" y="344733"/>
                  </a:cubicBezTo>
                  <a:cubicBezTo>
                    <a:pt x="558410" y="346321"/>
                    <a:pt x="559997" y="348226"/>
                    <a:pt x="561902" y="348861"/>
                  </a:cubicBezTo>
                  <a:cubicBezTo>
                    <a:pt x="563807" y="349496"/>
                    <a:pt x="565395" y="347908"/>
                    <a:pt x="565395" y="345051"/>
                  </a:cubicBezTo>
                  <a:cubicBezTo>
                    <a:pt x="565395" y="342193"/>
                    <a:pt x="566982" y="339971"/>
                    <a:pt x="568570" y="339971"/>
                  </a:cubicBezTo>
                  <a:cubicBezTo>
                    <a:pt x="570475" y="339971"/>
                    <a:pt x="571745" y="337431"/>
                    <a:pt x="571745" y="334573"/>
                  </a:cubicBezTo>
                  <a:cubicBezTo>
                    <a:pt x="572062" y="329493"/>
                    <a:pt x="572380" y="329811"/>
                    <a:pt x="575555" y="335208"/>
                  </a:cubicBezTo>
                  <a:cubicBezTo>
                    <a:pt x="577460" y="338701"/>
                    <a:pt x="581270" y="343463"/>
                    <a:pt x="583810" y="345686"/>
                  </a:cubicBezTo>
                  <a:cubicBezTo>
                    <a:pt x="589842" y="350131"/>
                    <a:pt x="600320" y="350766"/>
                    <a:pt x="600320" y="346321"/>
                  </a:cubicBezTo>
                  <a:cubicBezTo>
                    <a:pt x="600320" y="343146"/>
                    <a:pt x="611750" y="330446"/>
                    <a:pt x="614607" y="330446"/>
                  </a:cubicBezTo>
                  <a:cubicBezTo>
                    <a:pt x="615242" y="330446"/>
                    <a:pt x="615242" y="332351"/>
                    <a:pt x="614290" y="334573"/>
                  </a:cubicBezTo>
                  <a:cubicBezTo>
                    <a:pt x="612385" y="339971"/>
                    <a:pt x="618100" y="345051"/>
                    <a:pt x="629212" y="347908"/>
                  </a:cubicBezTo>
                  <a:cubicBezTo>
                    <a:pt x="635880" y="349496"/>
                    <a:pt x="639690" y="348226"/>
                    <a:pt x="646357" y="341241"/>
                  </a:cubicBezTo>
                  <a:cubicBezTo>
                    <a:pt x="653342" y="334256"/>
                    <a:pt x="655565" y="333621"/>
                    <a:pt x="657787" y="337113"/>
                  </a:cubicBezTo>
                  <a:cubicBezTo>
                    <a:pt x="659692" y="340288"/>
                    <a:pt x="667630" y="341558"/>
                    <a:pt x="683505" y="341876"/>
                  </a:cubicBezTo>
                  <a:cubicBezTo>
                    <a:pt x="696205" y="342193"/>
                    <a:pt x="709540" y="342828"/>
                    <a:pt x="713032" y="343463"/>
                  </a:cubicBezTo>
                  <a:cubicBezTo>
                    <a:pt x="717160" y="344416"/>
                    <a:pt x="719065" y="343146"/>
                    <a:pt x="718747" y="339971"/>
                  </a:cubicBezTo>
                  <a:cubicBezTo>
                    <a:pt x="718112" y="336161"/>
                    <a:pt x="721605" y="335208"/>
                    <a:pt x="737797" y="335843"/>
                  </a:cubicBezTo>
                  <a:cubicBezTo>
                    <a:pt x="748592" y="336161"/>
                    <a:pt x="758117" y="336796"/>
                    <a:pt x="759070" y="337113"/>
                  </a:cubicBezTo>
                  <a:cubicBezTo>
                    <a:pt x="760022" y="337431"/>
                    <a:pt x="761927" y="337431"/>
                    <a:pt x="763197" y="337113"/>
                  </a:cubicBezTo>
                  <a:cubicBezTo>
                    <a:pt x="764467" y="336796"/>
                    <a:pt x="768595" y="338066"/>
                    <a:pt x="772087" y="339971"/>
                  </a:cubicBezTo>
                  <a:cubicBezTo>
                    <a:pt x="775580" y="341876"/>
                    <a:pt x="780025" y="342193"/>
                    <a:pt x="782247" y="340923"/>
                  </a:cubicBezTo>
                  <a:cubicBezTo>
                    <a:pt x="787327" y="337748"/>
                    <a:pt x="823205" y="339653"/>
                    <a:pt x="827967" y="343781"/>
                  </a:cubicBezTo>
                  <a:cubicBezTo>
                    <a:pt x="829872" y="345368"/>
                    <a:pt x="839397" y="347273"/>
                    <a:pt x="848605" y="347908"/>
                  </a:cubicBezTo>
                  <a:cubicBezTo>
                    <a:pt x="873052" y="349813"/>
                    <a:pt x="911787" y="358386"/>
                    <a:pt x="920042" y="363783"/>
                  </a:cubicBezTo>
                  <a:cubicBezTo>
                    <a:pt x="923852" y="366323"/>
                    <a:pt x="930202" y="368546"/>
                    <a:pt x="933695" y="368546"/>
                  </a:cubicBezTo>
                  <a:cubicBezTo>
                    <a:pt x="937505" y="368546"/>
                    <a:pt x="950205" y="372673"/>
                    <a:pt x="962270" y="377753"/>
                  </a:cubicBezTo>
                  <a:cubicBezTo>
                    <a:pt x="974335" y="382833"/>
                    <a:pt x="993067" y="389501"/>
                    <a:pt x="1004180" y="392358"/>
                  </a:cubicBezTo>
                  <a:cubicBezTo>
                    <a:pt x="1028627" y="398708"/>
                    <a:pt x="1100700" y="404741"/>
                    <a:pt x="1123242" y="402201"/>
                  </a:cubicBezTo>
                  <a:cubicBezTo>
                    <a:pt x="1151500" y="399026"/>
                    <a:pt x="1144197" y="405058"/>
                    <a:pt x="1108955" y="414266"/>
                  </a:cubicBezTo>
                  <a:cubicBezTo>
                    <a:pt x="1060377" y="426966"/>
                    <a:pt x="942585" y="450461"/>
                    <a:pt x="892420" y="457446"/>
                  </a:cubicBezTo>
                  <a:cubicBezTo>
                    <a:pt x="833047" y="466018"/>
                    <a:pt x="748910" y="473956"/>
                    <a:pt x="649532" y="481258"/>
                  </a:cubicBezTo>
                  <a:cubicBezTo>
                    <a:pt x="568887" y="486973"/>
                    <a:pt x="474272" y="488561"/>
                    <a:pt x="376482" y="485703"/>
                  </a:cubicBezTo>
                  <a:close/>
                  <a:moveTo>
                    <a:pt x="520945" y="454271"/>
                  </a:moveTo>
                  <a:cubicBezTo>
                    <a:pt x="520945" y="452683"/>
                    <a:pt x="516817" y="451096"/>
                    <a:pt x="511420" y="451096"/>
                  </a:cubicBezTo>
                  <a:cubicBezTo>
                    <a:pt x="506340" y="451096"/>
                    <a:pt x="501895" y="452683"/>
                    <a:pt x="501895" y="454271"/>
                  </a:cubicBezTo>
                  <a:cubicBezTo>
                    <a:pt x="501895" y="456176"/>
                    <a:pt x="506340" y="457446"/>
                    <a:pt x="511420" y="457446"/>
                  </a:cubicBezTo>
                  <a:cubicBezTo>
                    <a:pt x="516817" y="457446"/>
                    <a:pt x="520945" y="456176"/>
                    <a:pt x="520945" y="454271"/>
                  </a:cubicBezTo>
                  <a:close/>
                  <a:moveTo>
                    <a:pt x="779707" y="447921"/>
                  </a:moveTo>
                  <a:cubicBezTo>
                    <a:pt x="780660" y="446333"/>
                    <a:pt x="780342" y="444746"/>
                    <a:pt x="778437" y="444746"/>
                  </a:cubicBezTo>
                  <a:cubicBezTo>
                    <a:pt x="776850" y="444746"/>
                    <a:pt x="774310" y="446333"/>
                    <a:pt x="773357" y="447921"/>
                  </a:cubicBezTo>
                  <a:cubicBezTo>
                    <a:pt x="772405" y="449826"/>
                    <a:pt x="772722" y="451096"/>
                    <a:pt x="774627" y="451096"/>
                  </a:cubicBezTo>
                  <a:cubicBezTo>
                    <a:pt x="776215" y="451096"/>
                    <a:pt x="778755" y="449826"/>
                    <a:pt x="779707" y="447921"/>
                  </a:cubicBezTo>
                  <a:close/>
                  <a:moveTo>
                    <a:pt x="513960" y="430458"/>
                  </a:moveTo>
                  <a:cubicBezTo>
                    <a:pt x="518087" y="429188"/>
                    <a:pt x="525707" y="430141"/>
                    <a:pt x="530787" y="432046"/>
                  </a:cubicBezTo>
                  <a:cubicBezTo>
                    <a:pt x="537772" y="435221"/>
                    <a:pt x="540947" y="435221"/>
                    <a:pt x="544440" y="432363"/>
                  </a:cubicBezTo>
                  <a:cubicBezTo>
                    <a:pt x="547932" y="429506"/>
                    <a:pt x="550790" y="429506"/>
                    <a:pt x="555235" y="431728"/>
                  </a:cubicBezTo>
                  <a:cubicBezTo>
                    <a:pt x="558727" y="433633"/>
                    <a:pt x="562537" y="433633"/>
                    <a:pt x="564125" y="432046"/>
                  </a:cubicBezTo>
                  <a:cubicBezTo>
                    <a:pt x="565712" y="430458"/>
                    <a:pt x="574285" y="428871"/>
                    <a:pt x="582857" y="428553"/>
                  </a:cubicBezTo>
                  <a:cubicBezTo>
                    <a:pt x="591747" y="428236"/>
                    <a:pt x="601590" y="426013"/>
                    <a:pt x="605082" y="423473"/>
                  </a:cubicBezTo>
                  <a:cubicBezTo>
                    <a:pt x="610480" y="420298"/>
                    <a:pt x="622545" y="417758"/>
                    <a:pt x="642547" y="416488"/>
                  </a:cubicBezTo>
                  <a:cubicBezTo>
                    <a:pt x="643817" y="416171"/>
                    <a:pt x="644770" y="414266"/>
                    <a:pt x="644770" y="411726"/>
                  </a:cubicBezTo>
                  <a:cubicBezTo>
                    <a:pt x="644770" y="408233"/>
                    <a:pt x="647310" y="407916"/>
                    <a:pt x="657787" y="410138"/>
                  </a:cubicBezTo>
                  <a:cubicBezTo>
                    <a:pt x="672075" y="413313"/>
                    <a:pt x="680330" y="412043"/>
                    <a:pt x="687315" y="404741"/>
                  </a:cubicBezTo>
                  <a:cubicBezTo>
                    <a:pt x="691442" y="400613"/>
                    <a:pt x="692395" y="400931"/>
                    <a:pt x="695570" y="406646"/>
                  </a:cubicBezTo>
                  <a:cubicBezTo>
                    <a:pt x="698427" y="411726"/>
                    <a:pt x="700332" y="412361"/>
                    <a:pt x="705095" y="409821"/>
                  </a:cubicBezTo>
                  <a:cubicBezTo>
                    <a:pt x="709540" y="407281"/>
                    <a:pt x="714302" y="407916"/>
                    <a:pt x="722875" y="411408"/>
                  </a:cubicBezTo>
                  <a:cubicBezTo>
                    <a:pt x="733352" y="415853"/>
                    <a:pt x="735257" y="415853"/>
                    <a:pt x="740020" y="411408"/>
                  </a:cubicBezTo>
                  <a:cubicBezTo>
                    <a:pt x="743512" y="408233"/>
                    <a:pt x="750497" y="406963"/>
                    <a:pt x="760975" y="407281"/>
                  </a:cubicBezTo>
                  <a:cubicBezTo>
                    <a:pt x="769547" y="407916"/>
                    <a:pt x="779707" y="406963"/>
                    <a:pt x="783200" y="405693"/>
                  </a:cubicBezTo>
                  <a:cubicBezTo>
                    <a:pt x="788597" y="403788"/>
                    <a:pt x="790502" y="404741"/>
                    <a:pt x="791772" y="410138"/>
                  </a:cubicBezTo>
                  <a:cubicBezTo>
                    <a:pt x="793995" y="419028"/>
                    <a:pt x="801932" y="416171"/>
                    <a:pt x="801932" y="406328"/>
                  </a:cubicBezTo>
                  <a:cubicBezTo>
                    <a:pt x="801932" y="399343"/>
                    <a:pt x="800662" y="398708"/>
                    <a:pt x="789867" y="399661"/>
                  </a:cubicBezTo>
                  <a:cubicBezTo>
                    <a:pt x="782247" y="400296"/>
                    <a:pt x="776215" y="398708"/>
                    <a:pt x="773040" y="395533"/>
                  </a:cubicBezTo>
                  <a:cubicBezTo>
                    <a:pt x="769547" y="392041"/>
                    <a:pt x="764785" y="391406"/>
                    <a:pt x="756212" y="392676"/>
                  </a:cubicBezTo>
                  <a:cubicBezTo>
                    <a:pt x="745735" y="394263"/>
                    <a:pt x="743830" y="393628"/>
                    <a:pt x="742242" y="387913"/>
                  </a:cubicBezTo>
                  <a:cubicBezTo>
                    <a:pt x="740337" y="379976"/>
                    <a:pt x="730495" y="382198"/>
                    <a:pt x="730495" y="390771"/>
                  </a:cubicBezTo>
                  <a:cubicBezTo>
                    <a:pt x="730495" y="396486"/>
                    <a:pt x="719065" y="401566"/>
                    <a:pt x="713667" y="398073"/>
                  </a:cubicBezTo>
                  <a:cubicBezTo>
                    <a:pt x="712080" y="397121"/>
                    <a:pt x="711762" y="393311"/>
                    <a:pt x="712715" y="389501"/>
                  </a:cubicBezTo>
                  <a:cubicBezTo>
                    <a:pt x="713985" y="384103"/>
                    <a:pt x="713032" y="382516"/>
                    <a:pt x="708270" y="382198"/>
                  </a:cubicBezTo>
                  <a:cubicBezTo>
                    <a:pt x="704777" y="381881"/>
                    <a:pt x="701920" y="382516"/>
                    <a:pt x="701920" y="383786"/>
                  </a:cubicBezTo>
                  <a:cubicBezTo>
                    <a:pt x="701920" y="385056"/>
                    <a:pt x="698745" y="386008"/>
                    <a:pt x="694935" y="386326"/>
                  </a:cubicBezTo>
                  <a:cubicBezTo>
                    <a:pt x="655882" y="387913"/>
                    <a:pt x="620005" y="390771"/>
                    <a:pt x="615560" y="392358"/>
                  </a:cubicBezTo>
                  <a:cubicBezTo>
                    <a:pt x="610797" y="394263"/>
                    <a:pt x="609845" y="392676"/>
                    <a:pt x="609527" y="384103"/>
                  </a:cubicBezTo>
                  <a:cubicBezTo>
                    <a:pt x="608892" y="363148"/>
                    <a:pt x="609210" y="363783"/>
                    <a:pt x="592700" y="363783"/>
                  </a:cubicBezTo>
                  <a:cubicBezTo>
                    <a:pt x="582857" y="363783"/>
                    <a:pt x="576507" y="362196"/>
                    <a:pt x="575872" y="359973"/>
                  </a:cubicBezTo>
                  <a:cubicBezTo>
                    <a:pt x="574920" y="357751"/>
                    <a:pt x="571427" y="355846"/>
                    <a:pt x="567935" y="355846"/>
                  </a:cubicBezTo>
                  <a:cubicBezTo>
                    <a:pt x="563490" y="355846"/>
                    <a:pt x="562220" y="357433"/>
                    <a:pt x="563490" y="360926"/>
                  </a:cubicBezTo>
                  <a:cubicBezTo>
                    <a:pt x="565077" y="365053"/>
                    <a:pt x="563807" y="365371"/>
                    <a:pt x="556187" y="363783"/>
                  </a:cubicBezTo>
                  <a:cubicBezTo>
                    <a:pt x="551107" y="362831"/>
                    <a:pt x="546027" y="363148"/>
                    <a:pt x="545075" y="364736"/>
                  </a:cubicBezTo>
                  <a:cubicBezTo>
                    <a:pt x="542852" y="368546"/>
                    <a:pt x="498720" y="368546"/>
                    <a:pt x="498720" y="365053"/>
                  </a:cubicBezTo>
                  <a:cubicBezTo>
                    <a:pt x="498720" y="359973"/>
                    <a:pt x="488877" y="361878"/>
                    <a:pt x="480622" y="368546"/>
                  </a:cubicBezTo>
                  <a:cubicBezTo>
                    <a:pt x="475225" y="372673"/>
                    <a:pt x="467605" y="374896"/>
                    <a:pt x="458715" y="374896"/>
                  </a:cubicBezTo>
                  <a:cubicBezTo>
                    <a:pt x="444110" y="374896"/>
                    <a:pt x="440300" y="372356"/>
                    <a:pt x="444427" y="365688"/>
                  </a:cubicBezTo>
                  <a:cubicBezTo>
                    <a:pt x="446332" y="362831"/>
                    <a:pt x="447920" y="362513"/>
                    <a:pt x="449190" y="365053"/>
                  </a:cubicBezTo>
                  <a:cubicBezTo>
                    <a:pt x="450460" y="366958"/>
                    <a:pt x="455857" y="368546"/>
                    <a:pt x="460937" y="368546"/>
                  </a:cubicBezTo>
                  <a:cubicBezTo>
                    <a:pt x="469192" y="368546"/>
                    <a:pt x="470462" y="367593"/>
                    <a:pt x="469510" y="361561"/>
                  </a:cubicBezTo>
                  <a:cubicBezTo>
                    <a:pt x="468240" y="351401"/>
                    <a:pt x="453635" y="350131"/>
                    <a:pt x="442840" y="358703"/>
                  </a:cubicBezTo>
                  <a:cubicBezTo>
                    <a:pt x="438077" y="362513"/>
                    <a:pt x="431727" y="365371"/>
                    <a:pt x="428552" y="365371"/>
                  </a:cubicBezTo>
                  <a:cubicBezTo>
                    <a:pt x="421885" y="365371"/>
                    <a:pt x="421250" y="367911"/>
                    <a:pt x="425060" y="374261"/>
                  </a:cubicBezTo>
                  <a:cubicBezTo>
                    <a:pt x="426647" y="376483"/>
                    <a:pt x="430140" y="377436"/>
                    <a:pt x="432997" y="376166"/>
                  </a:cubicBezTo>
                  <a:cubicBezTo>
                    <a:pt x="436172" y="374896"/>
                    <a:pt x="438395" y="375848"/>
                    <a:pt x="438395" y="378071"/>
                  </a:cubicBezTo>
                  <a:cubicBezTo>
                    <a:pt x="438395" y="380611"/>
                    <a:pt x="440935" y="381246"/>
                    <a:pt x="445380" y="380293"/>
                  </a:cubicBezTo>
                  <a:cubicBezTo>
                    <a:pt x="448872" y="379341"/>
                    <a:pt x="459350" y="379976"/>
                    <a:pt x="468240" y="381563"/>
                  </a:cubicBezTo>
                  <a:cubicBezTo>
                    <a:pt x="487925" y="385691"/>
                    <a:pt x="511737" y="385373"/>
                    <a:pt x="515865" y="381246"/>
                  </a:cubicBezTo>
                  <a:cubicBezTo>
                    <a:pt x="520627" y="376483"/>
                    <a:pt x="527295" y="377436"/>
                    <a:pt x="527295" y="382833"/>
                  </a:cubicBezTo>
                  <a:cubicBezTo>
                    <a:pt x="527295" y="388231"/>
                    <a:pt x="538725" y="395216"/>
                    <a:pt x="543170" y="392358"/>
                  </a:cubicBezTo>
                  <a:cubicBezTo>
                    <a:pt x="545075" y="391406"/>
                    <a:pt x="546345" y="388231"/>
                    <a:pt x="546345" y="385691"/>
                  </a:cubicBezTo>
                  <a:cubicBezTo>
                    <a:pt x="546345" y="380611"/>
                    <a:pt x="551425" y="379658"/>
                    <a:pt x="554282" y="384421"/>
                  </a:cubicBezTo>
                  <a:cubicBezTo>
                    <a:pt x="555235" y="386326"/>
                    <a:pt x="559680" y="387596"/>
                    <a:pt x="564125" y="387596"/>
                  </a:cubicBezTo>
                  <a:cubicBezTo>
                    <a:pt x="568252" y="387596"/>
                    <a:pt x="571745" y="388866"/>
                    <a:pt x="571745" y="390453"/>
                  </a:cubicBezTo>
                  <a:cubicBezTo>
                    <a:pt x="571745" y="393628"/>
                    <a:pt x="527930" y="399343"/>
                    <a:pt x="501895" y="399661"/>
                  </a:cubicBezTo>
                  <a:cubicBezTo>
                    <a:pt x="486972" y="399661"/>
                    <a:pt x="477447" y="401566"/>
                    <a:pt x="451412" y="408868"/>
                  </a:cubicBezTo>
                  <a:cubicBezTo>
                    <a:pt x="447920" y="409821"/>
                    <a:pt x="448237" y="411091"/>
                    <a:pt x="452682" y="416171"/>
                  </a:cubicBezTo>
                  <a:cubicBezTo>
                    <a:pt x="459667" y="424108"/>
                    <a:pt x="481575" y="425378"/>
                    <a:pt x="478400" y="417758"/>
                  </a:cubicBezTo>
                  <a:cubicBezTo>
                    <a:pt x="477447" y="415218"/>
                    <a:pt x="478082" y="412996"/>
                    <a:pt x="479670" y="412996"/>
                  </a:cubicBezTo>
                  <a:cubicBezTo>
                    <a:pt x="481575" y="412996"/>
                    <a:pt x="482845" y="414583"/>
                    <a:pt x="482845" y="416806"/>
                  </a:cubicBezTo>
                  <a:cubicBezTo>
                    <a:pt x="482845" y="423156"/>
                    <a:pt x="496497" y="435221"/>
                    <a:pt x="501577" y="433951"/>
                  </a:cubicBezTo>
                  <a:cubicBezTo>
                    <a:pt x="504435" y="433316"/>
                    <a:pt x="509832" y="431728"/>
                    <a:pt x="513960" y="430458"/>
                  </a:cubicBezTo>
                  <a:close/>
                  <a:moveTo>
                    <a:pt x="324095" y="409503"/>
                  </a:moveTo>
                  <a:cubicBezTo>
                    <a:pt x="324095" y="407916"/>
                    <a:pt x="321872" y="406646"/>
                    <a:pt x="319332" y="406646"/>
                  </a:cubicBezTo>
                  <a:cubicBezTo>
                    <a:pt x="314570" y="406646"/>
                    <a:pt x="312982" y="410456"/>
                    <a:pt x="316475" y="413948"/>
                  </a:cubicBezTo>
                  <a:cubicBezTo>
                    <a:pt x="319015" y="416488"/>
                    <a:pt x="324095" y="413631"/>
                    <a:pt x="324095" y="409503"/>
                  </a:cubicBezTo>
                  <a:close/>
                  <a:moveTo>
                    <a:pt x="389182" y="384738"/>
                  </a:moveTo>
                  <a:cubicBezTo>
                    <a:pt x="386960" y="377753"/>
                    <a:pt x="379975" y="375848"/>
                    <a:pt x="376482" y="380928"/>
                  </a:cubicBezTo>
                  <a:cubicBezTo>
                    <a:pt x="374895" y="384103"/>
                    <a:pt x="387595" y="394898"/>
                    <a:pt x="390135" y="392676"/>
                  </a:cubicBezTo>
                  <a:cubicBezTo>
                    <a:pt x="390770" y="391723"/>
                    <a:pt x="390452" y="388231"/>
                    <a:pt x="389182" y="384738"/>
                  </a:cubicBezTo>
                  <a:close/>
                  <a:moveTo>
                    <a:pt x="282820" y="384103"/>
                  </a:moveTo>
                  <a:cubicBezTo>
                    <a:pt x="282820" y="382516"/>
                    <a:pt x="280597" y="381246"/>
                    <a:pt x="278057" y="381246"/>
                  </a:cubicBezTo>
                  <a:cubicBezTo>
                    <a:pt x="273295" y="381246"/>
                    <a:pt x="271707" y="385056"/>
                    <a:pt x="275200" y="388548"/>
                  </a:cubicBezTo>
                  <a:cubicBezTo>
                    <a:pt x="277740" y="391088"/>
                    <a:pt x="282820" y="388231"/>
                    <a:pt x="282820" y="384103"/>
                  </a:cubicBezTo>
                  <a:close/>
                  <a:moveTo>
                    <a:pt x="627625" y="375848"/>
                  </a:moveTo>
                  <a:cubicBezTo>
                    <a:pt x="630165" y="372356"/>
                    <a:pt x="635880" y="370133"/>
                    <a:pt x="642865" y="370133"/>
                  </a:cubicBezTo>
                  <a:cubicBezTo>
                    <a:pt x="658105" y="370133"/>
                    <a:pt x="659057" y="364101"/>
                    <a:pt x="644135" y="362831"/>
                  </a:cubicBezTo>
                  <a:cubicBezTo>
                    <a:pt x="637467" y="362196"/>
                    <a:pt x="632070" y="363148"/>
                    <a:pt x="632070" y="364736"/>
                  </a:cubicBezTo>
                  <a:cubicBezTo>
                    <a:pt x="632070" y="366323"/>
                    <a:pt x="628577" y="369181"/>
                    <a:pt x="624132" y="371086"/>
                  </a:cubicBezTo>
                  <a:cubicBezTo>
                    <a:pt x="619687" y="372991"/>
                    <a:pt x="616195" y="376166"/>
                    <a:pt x="616195" y="378071"/>
                  </a:cubicBezTo>
                  <a:cubicBezTo>
                    <a:pt x="616195" y="383151"/>
                    <a:pt x="623180" y="381881"/>
                    <a:pt x="627625" y="375848"/>
                  </a:cubicBezTo>
                  <a:close/>
                  <a:moveTo>
                    <a:pt x="691442" y="379341"/>
                  </a:moveTo>
                  <a:cubicBezTo>
                    <a:pt x="690490" y="378388"/>
                    <a:pt x="687632" y="378071"/>
                    <a:pt x="685410" y="379023"/>
                  </a:cubicBezTo>
                  <a:cubicBezTo>
                    <a:pt x="682870" y="379976"/>
                    <a:pt x="683822" y="380928"/>
                    <a:pt x="687315" y="380928"/>
                  </a:cubicBezTo>
                  <a:cubicBezTo>
                    <a:pt x="690807" y="381246"/>
                    <a:pt x="692712" y="380293"/>
                    <a:pt x="691442" y="379341"/>
                  </a:cubicBezTo>
                  <a:close/>
                  <a:moveTo>
                    <a:pt x="781295" y="378071"/>
                  </a:moveTo>
                  <a:cubicBezTo>
                    <a:pt x="783835" y="376483"/>
                    <a:pt x="784787" y="374896"/>
                    <a:pt x="782882" y="374896"/>
                  </a:cubicBezTo>
                  <a:cubicBezTo>
                    <a:pt x="781295" y="374896"/>
                    <a:pt x="777485" y="376483"/>
                    <a:pt x="774945" y="378071"/>
                  </a:cubicBezTo>
                  <a:cubicBezTo>
                    <a:pt x="772405" y="379658"/>
                    <a:pt x="771770" y="381246"/>
                    <a:pt x="773357" y="381246"/>
                  </a:cubicBezTo>
                  <a:cubicBezTo>
                    <a:pt x="775262" y="381246"/>
                    <a:pt x="778755" y="379658"/>
                    <a:pt x="781295" y="378071"/>
                  </a:cubicBezTo>
                  <a:close/>
                  <a:moveTo>
                    <a:pt x="738432" y="374896"/>
                  </a:moveTo>
                  <a:cubicBezTo>
                    <a:pt x="740972" y="370768"/>
                    <a:pt x="726050" y="364101"/>
                    <a:pt x="719700" y="366323"/>
                  </a:cubicBezTo>
                  <a:cubicBezTo>
                    <a:pt x="716842" y="367593"/>
                    <a:pt x="714620" y="370451"/>
                    <a:pt x="714620" y="373308"/>
                  </a:cubicBezTo>
                  <a:cubicBezTo>
                    <a:pt x="714620" y="378706"/>
                    <a:pt x="735257" y="380293"/>
                    <a:pt x="738432" y="374896"/>
                  </a:cubicBezTo>
                  <a:close/>
                  <a:moveTo>
                    <a:pt x="710810" y="362831"/>
                  </a:moveTo>
                  <a:cubicBezTo>
                    <a:pt x="711445" y="360926"/>
                    <a:pt x="709540" y="359021"/>
                    <a:pt x="706682" y="359021"/>
                  </a:cubicBezTo>
                  <a:cubicBezTo>
                    <a:pt x="703190" y="359021"/>
                    <a:pt x="701920" y="357433"/>
                    <a:pt x="703190" y="354258"/>
                  </a:cubicBezTo>
                  <a:cubicBezTo>
                    <a:pt x="705095" y="348861"/>
                    <a:pt x="697157" y="347591"/>
                    <a:pt x="693982" y="352671"/>
                  </a:cubicBezTo>
                  <a:cubicBezTo>
                    <a:pt x="693030" y="354258"/>
                    <a:pt x="690172" y="354893"/>
                    <a:pt x="687632" y="353941"/>
                  </a:cubicBezTo>
                  <a:cubicBezTo>
                    <a:pt x="682870" y="352036"/>
                    <a:pt x="666995" y="361243"/>
                    <a:pt x="666995" y="366006"/>
                  </a:cubicBezTo>
                  <a:cubicBezTo>
                    <a:pt x="666995" y="370451"/>
                    <a:pt x="709222" y="367593"/>
                    <a:pt x="710810" y="362831"/>
                  </a:cubicBezTo>
                  <a:close/>
                  <a:moveTo>
                    <a:pt x="285995" y="355846"/>
                  </a:moveTo>
                  <a:cubicBezTo>
                    <a:pt x="285995" y="354258"/>
                    <a:pt x="284725" y="352671"/>
                    <a:pt x="282820" y="352671"/>
                  </a:cubicBezTo>
                  <a:cubicBezTo>
                    <a:pt x="281232" y="352671"/>
                    <a:pt x="279645" y="354258"/>
                    <a:pt x="279645" y="355846"/>
                  </a:cubicBezTo>
                  <a:cubicBezTo>
                    <a:pt x="279645" y="357751"/>
                    <a:pt x="281232" y="359021"/>
                    <a:pt x="282820" y="359021"/>
                  </a:cubicBezTo>
                  <a:cubicBezTo>
                    <a:pt x="284725" y="359021"/>
                    <a:pt x="285995" y="357751"/>
                    <a:pt x="285995" y="355846"/>
                  </a:cubicBezTo>
                  <a:close/>
                  <a:moveTo>
                    <a:pt x="633657" y="355846"/>
                  </a:moveTo>
                  <a:cubicBezTo>
                    <a:pt x="634610" y="354258"/>
                    <a:pt x="634292" y="352671"/>
                    <a:pt x="632387" y="352671"/>
                  </a:cubicBezTo>
                  <a:cubicBezTo>
                    <a:pt x="630800" y="352671"/>
                    <a:pt x="628260" y="354258"/>
                    <a:pt x="627307" y="355846"/>
                  </a:cubicBezTo>
                  <a:cubicBezTo>
                    <a:pt x="626355" y="357751"/>
                    <a:pt x="626672" y="359021"/>
                    <a:pt x="628577" y="359021"/>
                  </a:cubicBezTo>
                  <a:cubicBezTo>
                    <a:pt x="630165" y="359021"/>
                    <a:pt x="632705" y="357751"/>
                    <a:pt x="633657" y="355846"/>
                  </a:cubicBezTo>
                  <a:close/>
                  <a:moveTo>
                    <a:pt x="746370" y="352671"/>
                  </a:moveTo>
                  <a:cubicBezTo>
                    <a:pt x="746370" y="351083"/>
                    <a:pt x="745100" y="349496"/>
                    <a:pt x="743195" y="349496"/>
                  </a:cubicBezTo>
                  <a:cubicBezTo>
                    <a:pt x="741607" y="349496"/>
                    <a:pt x="740020" y="351083"/>
                    <a:pt x="740020" y="352671"/>
                  </a:cubicBezTo>
                  <a:cubicBezTo>
                    <a:pt x="740020" y="354576"/>
                    <a:pt x="741607" y="355846"/>
                    <a:pt x="743195" y="355846"/>
                  </a:cubicBezTo>
                  <a:cubicBezTo>
                    <a:pt x="745100" y="355846"/>
                    <a:pt x="746370" y="354576"/>
                    <a:pt x="746370" y="352671"/>
                  </a:cubicBezTo>
                  <a:close/>
                  <a:moveTo>
                    <a:pt x="396485" y="320603"/>
                  </a:moveTo>
                  <a:cubicBezTo>
                    <a:pt x="395850" y="318698"/>
                    <a:pt x="393945" y="317428"/>
                    <a:pt x="392357" y="317428"/>
                  </a:cubicBezTo>
                  <a:cubicBezTo>
                    <a:pt x="390770" y="317428"/>
                    <a:pt x="388865" y="318698"/>
                    <a:pt x="388230" y="320603"/>
                  </a:cubicBezTo>
                  <a:cubicBezTo>
                    <a:pt x="387595" y="322508"/>
                    <a:pt x="389500" y="324096"/>
                    <a:pt x="392357" y="324096"/>
                  </a:cubicBezTo>
                  <a:cubicBezTo>
                    <a:pt x="395215" y="324096"/>
                    <a:pt x="397120" y="322508"/>
                    <a:pt x="396485" y="320603"/>
                  </a:cubicBezTo>
                  <a:close/>
                  <a:moveTo>
                    <a:pt x="377435" y="313936"/>
                  </a:moveTo>
                  <a:cubicBezTo>
                    <a:pt x="376482" y="311713"/>
                    <a:pt x="373307" y="308221"/>
                    <a:pt x="369815" y="306633"/>
                  </a:cubicBezTo>
                  <a:cubicBezTo>
                    <a:pt x="366640" y="304728"/>
                    <a:pt x="361877" y="302188"/>
                    <a:pt x="359337" y="300601"/>
                  </a:cubicBezTo>
                  <a:cubicBezTo>
                    <a:pt x="353305" y="296791"/>
                    <a:pt x="321237" y="295521"/>
                    <a:pt x="319332" y="299013"/>
                  </a:cubicBezTo>
                  <a:cubicBezTo>
                    <a:pt x="318380" y="300283"/>
                    <a:pt x="321555" y="302506"/>
                    <a:pt x="326317" y="303776"/>
                  </a:cubicBezTo>
                  <a:cubicBezTo>
                    <a:pt x="331080" y="304728"/>
                    <a:pt x="338065" y="307586"/>
                    <a:pt x="341875" y="309808"/>
                  </a:cubicBezTo>
                  <a:cubicBezTo>
                    <a:pt x="345685" y="312348"/>
                    <a:pt x="353305" y="314571"/>
                    <a:pt x="359337" y="315523"/>
                  </a:cubicBezTo>
                  <a:cubicBezTo>
                    <a:pt x="365370" y="316158"/>
                    <a:pt x="372037" y="317111"/>
                    <a:pt x="374260" y="317111"/>
                  </a:cubicBezTo>
                  <a:cubicBezTo>
                    <a:pt x="376800" y="317428"/>
                    <a:pt x="378070" y="315841"/>
                    <a:pt x="377435" y="313936"/>
                  </a:cubicBezTo>
                  <a:close/>
                  <a:moveTo>
                    <a:pt x="435220" y="310126"/>
                  </a:moveTo>
                  <a:cubicBezTo>
                    <a:pt x="434902" y="301553"/>
                    <a:pt x="426330" y="296473"/>
                    <a:pt x="408867" y="294251"/>
                  </a:cubicBezTo>
                  <a:cubicBezTo>
                    <a:pt x="396167" y="292663"/>
                    <a:pt x="388865" y="292981"/>
                    <a:pt x="386007" y="295521"/>
                  </a:cubicBezTo>
                  <a:cubicBezTo>
                    <a:pt x="379975" y="300601"/>
                    <a:pt x="382832" y="305046"/>
                    <a:pt x="392040" y="305046"/>
                  </a:cubicBezTo>
                  <a:cubicBezTo>
                    <a:pt x="395850" y="305046"/>
                    <a:pt x="400295" y="306316"/>
                    <a:pt x="402200" y="307903"/>
                  </a:cubicBezTo>
                  <a:cubicBezTo>
                    <a:pt x="407597" y="313301"/>
                    <a:pt x="435220" y="315206"/>
                    <a:pt x="435220" y="310126"/>
                  </a:cubicBezTo>
                  <a:close/>
                  <a:moveTo>
                    <a:pt x="289487" y="272343"/>
                  </a:moveTo>
                  <a:cubicBezTo>
                    <a:pt x="286947" y="269803"/>
                    <a:pt x="285995" y="270121"/>
                    <a:pt x="285995" y="273613"/>
                  </a:cubicBezTo>
                  <a:cubicBezTo>
                    <a:pt x="285995" y="279963"/>
                    <a:pt x="290122" y="284408"/>
                    <a:pt x="291710" y="279646"/>
                  </a:cubicBezTo>
                  <a:cubicBezTo>
                    <a:pt x="292662" y="277423"/>
                    <a:pt x="291392" y="274248"/>
                    <a:pt x="289487" y="272343"/>
                  </a:cubicBezTo>
                  <a:close/>
                  <a:moveTo>
                    <a:pt x="263452" y="266628"/>
                  </a:moveTo>
                  <a:cubicBezTo>
                    <a:pt x="258372" y="263453"/>
                    <a:pt x="256150" y="265358"/>
                    <a:pt x="259007" y="269803"/>
                  </a:cubicBezTo>
                  <a:cubicBezTo>
                    <a:pt x="259960" y="271708"/>
                    <a:pt x="262500" y="272343"/>
                    <a:pt x="264405" y="271391"/>
                  </a:cubicBezTo>
                  <a:cubicBezTo>
                    <a:pt x="266310" y="270121"/>
                    <a:pt x="265992" y="268533"/>
                    <a:pt x="263452" y="266628"/>
                  </a:cubicBezTo>
                  <a:close/>
                  <a:moveTo>
                    <a:pt x="869560" y="225353"/>
                  </a:moveTo>
                  <a:cubicBezTo>
                    <a:pt x="868925" y="223448"/>
                    <a:pt x="867020" y="222178"/>
                    <a:pt x="865432" y="222178"/>
                  </a:cubicBezTo>
                  <a:cubicBezTo>
                    <a:pt x="863845" y="222178"/>
                    <a:pt x="861940" y="223448"/>
                    <a:pt x="861305" y="225353"/>
                  </a:cubicBezTo>
                  <a:cubicBezTo>
                    <a:pt x="860670" y="227258"/>
                    <a:pt x="862575" y="228846"/>
                    <a:pt x="865432" y="228846"/>
                  </a:cubicBezTo>
                  <a:cubicBezTo>
                    <a:pt x="868290" y="228846"/>
                    <a:pt x="870195" y="227258"/>
                    <a:pt x="869560" y="225353"/>
                  </a:cubicBezTo>
                  <a:close/>
                  <a:moveTo>
                    <a:pt x="416170" y="159313"/>
                  </a:moveTo>
                  <a:cubicBezTo>
                    <a:pt x="416170" y="157726"/>
                    <a:pt x="419027" y="155821"/>
                    <a:pt x="422520" y="154868"/>
                  </a:cubicBezTo>
                  <a:cubicBezTo>
                    <a:pt x="426012" y="153916"/>
                    <a:pt x="428870" y="154233"/>
                    <a:pt x="428870" y="155503"/>
                  </a:cubicBezTo>
                  <a:cubicBezTo>
                    <a:pt x="428870" y="156773"/>
                    <a:pt x="432362" y="158043"/>
                    <a:pt x="436807" y="158361"/>
                  </a:cubicBezTo>
                  <a:cubicBezTo>
                    <a:pt x="443792" y="158678"/>
                    <a:pt x="444745" y="157726"/>
                    <a:pt x="444745" y="149471"/>
                  </a:cubicBezTo>
                  <a:cubicBezTo>
                    <a:pt x="444745" y="139628"/>
                    <a:pt x="435220" y="131691"/>
                    <a:pt x="432680" y="139311"/>
                  </a:cubicBezTo>
                  <a:cubicBezTo>
                    <a:pt x="431092" y="144708"/>
                    <a:pt x="410772" y="144073"/>
                    <a:pt x="408867" y="138676"/>
                  </a:cubicBezTo>
                  <a:cubicBezTo>
                    <a:pt x="407280" y="134548"/>
                    <a:pt x="405692" y="134548"/>
                    <a:pt x="397437" y="138676"/>
                  </a:cubicBezTo>
                  <a:cubicBezTo>
                    <a:pt x="389817" y="142486"/>
                    <a:pt x="386325" y="142803"/>
                    <a:pt x="380610" y="139628"/>
                  </a:cubicBezTo>
                  <a:cubicBezTo>
                    <a:pt x="376482" y="137406"/>
                    <a:pt x="372355" y="134548"/>
                    <a:pt x="371402" y="132643"/>
                  </a:cubicBezTo>
                  <a:cubicBezTo>
                    <a:pt x="367275" y="126611"/>
                    <a:pt x="355845" y="136453"/>
                    <a:pt x="356480" y="145661"/>
                  </a:cubicBezTo>
                  <a:cubicBezTo>
                    <a:pt x="357115" y="157091"/>
                    <a:pt x="358702" y="159948"/>
                    <a:pt x="363147" y="156456"/>
                  </a:cubicBezTo>
                  <a:cubicBezTo>
                    <a:pt x="365370" y="154868"/>
                    <a:pt x="371402" y="152011"/>
                    <a:pt x="376800" y="150106"/>
                  </a:cubicBezTo>
                  <a:cubicBezTo>
                    <a:pt x="385372" y="147248"/>
                    <a:pt x="387912" y="147883"/>
                    <a:pt x="395850" y="154551"/>
                  </a:cubicBezTo>
                  <a:cubicBezTo>
                    <a:pt x="405057" y="161853"/>
                    <a:pt x="416170" y="164711"/>
                    <a:pt x="416170" y="159313"/>
                  </a:cubicBezTo>
                  <a:close/>
                  <a:moveTo>
                    <a:pt x="208842" y="145661"/>
                  </a:moveTo>
                  <a:cubicBezTo>
                    <a:pt x="207890" y="143121"/>
                    <a:pt x="206937" y="144073"/>
                    <a:pt x="206937" y="147566"/>
                  </a:cubicBezTo>
                  <a:cubicBezTo>
                    <a:pt x="206620" y="151058"/>
                    <a:pt x="207572" y="152963"/>
                    <a:pt x="208525" y="151693"/>
                  </a:cubicBezTo>
                  <a:cubicBezTo>
                    <a:pt x="209477" y="150741"/>
                    <a:pt x="209795" y="147883"/>
                    <a:pt x="208842" y="145661"/>
                  </a:cubicBezTo>
                  <a:close/>
                  <a:moveTo>
                    <a:pt x="352670" y="141851"/>
                  </a:moveTo>
                  <a:cubicBezTo>
                    <a:pt x="352670" y="137088"/>
                    <a:pt x="340922" y="131691"/>
                    <a:pt x="337747" y="134866"/>
                  </a:cubicBezTo>
                  <a:cubicBezTo>
                    <a:pt x="334890" y="137406"/>
                    <a:pt x="343145" y="146296"/>
                    <a:pt x="348225" y="146296"/>
                  </a:cubicBezTo>
                  <a:cubicBezTo>
                    <a:pt x="350765" y="146296"/>
                    <a:pt x="352670" y="144391"/>
                    <a:pt x="352670" y="141851"/>
                  </a:cubicBezTo>
                  <a:close/>
                  <a:moveTo>
                    <a:pt x="181220" y="124071"/>
                  </a:moveTo>
                  <a:cubicBezTo>
                    <a:pt x="175187" y="120261"/>
                    <a:pt x="168520" y="123753"/>
                    <a:pt x="168520" y="130421"/>
                  </a:cubicBezTo>
                  <a:cubicBezTo>
                    <a:pt x="168520" y="138358"/>
                    <a:pt x="178997" y="139946"/>
                    <a:pt x="182490" y="132643"/>
                  </a:cubicBezTo>
                  <a:cubicBezTo>
                    <a:pt x="184712" y="128516"/>
                    <a:pt x="184395" y="125976"/>
                    <a:pt x="181220" y="124071"/>
                  </a:cubicBezTo>
                  <a:close/>
                  <a:moveTo>
                    <a:pt x="140262" y="130103"/>
                  </a:moveTo>
                  <a:cubicBezTo>
                    <a:pt x="144072" y="122483"/>
                    <a:pt x="139945" y="117721"/>
                    <a:pt x="129785" y="117721"/>
                  </a:cubicBezTo>
                  <a:cubicBezTo>
                    <a:pt x="123117" y="117721"/>
                    <a:pt x="122482" y="121848"/>
                    <a:pt x="127880" y="130421"/>
                  </a:cubicBezTo>
                  <a:cubicBezTo>
                    <a:pt x="132960" y="138358"/>
                    <a:pt x="135817" y="138358"/>
                    <a:pt x="140262" y="130103"/>
                  </a:cubicBezTo>
                  <a:close/>
                  <a:moveTo>
                    <a:pt x="621275" y="132008"/>
                  </a:moveTo>
                  <a:cubicBezTo>
                    <a:pt x="622545" y="129468"/>
                    <a:pt x="625085" y="127246"/>
                    <a:pt x="627307" y="127246"/>
                  </a:cubicBezTo>
                  <a:cubicBezTo>
                    <a:pt x="629530" y="127246"/>
                    <a:pt x="633022" y="125341"/>
                    <a:pt x="634927" y="123118"/>
                  </a:cubicBezTo>
                  <a:cubicBezTo>
                    <a:pt x="640642" y="116133"/>
                    <a:pt x="628260" y="106926"/>
                    <a:pt x="616512" y="109148"/>
                  </a:cubicBezTo>
                  <a:cubicBezTo>
                    <a:pt x="606670" y="111053"/>
                    <a:pt x="592065" y="105656"/>
                    <a:pt x="587302" y="98353"/>
                  </a:cubicBezTo>
                  <a:cubicBezTo>
                    <a:pt x="585397" y="95178"/>
                    <a:pt x="583810" y="95178"/>
                    <a:pt x="579682" y="98671"/>
                  </a:cubicBezTo>
                  <a:cubicBezTo>
                    <a:pt x="575237" y="102481"/>
                    <a:pt x="573967" y="102481"/>
                    <a:pt x="571745" y="98671"/>
                  </a:cubicBezTo>
                  <a:cubicBezTo>
                    <a:pt x="569522" y="95178"/>
                    <a:pt x="567300" y="95496"/>
                    <a:pt x="559997" y="100576"/>
                  </a:cubicBezTo>
                  <a:cubicBezTo>
                    <a:pt x="555235" y="103751"/>
                    <a:pt x="548250" y="106608"/>
                    <a:pt x="545075" y="106608"/>
                  </a:cubicBezTo>
                  <a:cubicBezTo>
                    <a:pt x="541582" y="106608"/>
                    <a:pt x="538407" y="108513"/>
                    <a:pt x="537455" y="111053"/>
                  </a:cubicBezTo>
                  <a:cubicBezTo>
                    <a:pt x="536502" y="114546"/>
                    <a:pt x="538090" y="114863"/>
                    <a:pt x="544757" y="113276"/>
                  </a:cubicBezTo>
                  <a:cubicBezTo>
                    <a:pt x="551742" y="111371"/>
                    <a:pt x="553647" y="112323"/>
                    <a:pt x="554917" y="117721"/>
                  </a:cubicBezTo>
                  <a:cubicBezTo>
                    <a:pt x="555870" y="121213"/>
                    <a:pt x="558092" y="124071"/>
                    <a:pt x="560315" y="124071"/>
                  </a:cubicBezTo>
                  <a:cubicBezTo>
                    <a:pt x="562220" y="124071"/>
                    <a:pt x="566665" y="125023"/>
                    <a:pt x="570475" y="125976"/>
                  </a:cubicBezTo>
                  <a:cubicBezTo>
                    <a:pt x="574285" y="126928"/>
                    <a:pt x="579365" y="125658"/>
                    <a:pt x="582222" y="122801"/>
                  </a:cubicBezTo>
                  <a:cubicBezTo>
                    <a:pt x="585397" y="119626"/>
                    <a:pt x="587937" y="118991"/>
                    <a:pt x="589207" y="120896"/>
                  </a:cubicBezTo>
                  <a:cubicBezTo>
                    <a:pt x="590160" y="122483"/>
                    <a:pt x="594922" y="124071"/>
                    <a:pt x="599367" y="124071"/>
                  </a:cubicBezTo>
                  <a:cubicBezTo>
                    <a:pt x="604447" y="124071"/>
                    <a:pt x="607940" y="126293"/>
                    <a:pt x="608892" y="130421"/>
                  </a:cubicBezTo>
                  <a:cubicBezTo>
                    <a:pt x="610797" y="137723"/>
                    <a:pt x="618735" y="138993"/>
                    <a:pt x="621275" y="132008"/>
                  </a:cubicBezTo>
                  <a:close/>
                  <a:moveTo>
                    <a:pt x="673345" y="111371"/>
                  </a:moveTo>
                  <a:cubicBezTo>
                    <a:pt x="673345" y="109783"/>
                    <a:pt x="671440" y="108196"/>
                    <a:pt x="669535" y="108196"/>
                  </a:cubicBezTo>
                  <a:cubicBezTo>
                    <a:pt x="667312" y="108196"/>
                    <a:pt x="662232" y="107243"/>
                    <a:pt x="658422" y="106291"/>
                  </a:cubicBezTo>
                  <a:cubicBezTo>
                    <a:pt x="653025" y="104703"/>
                    <a:pt x="651120" y="105656"/>
                    <a:pt x="651120" y="109466"/>
                  </a:cubicBezTo>
                  <a:cubicBezTo>
                    <a:pt x="651120" y="113276"/>
                    <a:pt x="653977" y="114546"/>
                    <a:pt x="662232" y="114546"/>
                  </a:cubicBezTo>
                  <a:cubicBezTo>
                    <a:pt x="668265" y="114546"/>
                    <a:pt x="673345" y="113276"/>
                    <a:pt x="673345" y="111371"/>
                  </a:cubicBezTo>
                  <a:close/>
                  <a:moveTo>
                    <a:pt x="690172" y="102798"/>
                  </a:moveTo>
                  <a:cubicBezTo>
                    <a:pt x="694300" y="98988"/>
                    <a:pt x="685092" y="92321"/>
                    <a:pt x="675250" y="92321"/>
                  </a:cubicBezTo>
                  <a:lnTo>
                    <a:pt x="665407" y="92321"/>
                  </a:lnTo>
                  <a:lnTo>
                    <a:pt x="674932" y="98671"/>
                  </a:lnTo>
                  <a:cubicBezTo>
                    <a:pt x="685410" y="105656"/>
                    <a:pt x="686997" y="105973"/>
                    <a:pt x="690172" y="102798"/>
                  </a:cubicBezTo>
                  <a:close/>
                  <a:moveTo>
                    <a:pt x="149787" y="88193"/>
                  </a:moveTo>
                  <a:cubicBezTo>
                    <a:pt x="144707" y="83113"/>
                    <a:pt x="141850" y="87876"/>
                    <a:pt x="146612" y="93273"/>
                  </a:cubicBezTo>
                  <a:cubicBezTo>
                    <a:pt x="149152" y="95813"/>
                    <a:pt x="151692" y="96766"/>
                    <a:pt x="152327" y="94861"/>
                  </a:cubicBezTo>
                  <a:cubicBezTo>
                    <a:pt x="152962" y="93273"/>
                    <a:pt x="151692" y="90098"/>
                    <a:pt x="149787" y="88193"/>
                  </a:cubicBezTo>
                  <a:close/>
                  <a:moveTo>
                    <a:pt x="600320" y="92321"/>
                  </a:moveTo>
                  <a:cubicBezTo>
                    <a:pt x="600320" y="90733"/>
                    <a:pt x="598732" y="89146"/>
                    <a:pt x="596827" y="89146"/>
                  </a:cubicBezTo>
                  <a:cubicBezTo>
                    <a:pt x="595240" y="89146"/>
                    <a:pt x="594605" y="90733"/>
                    <a:pt x="595557" y="92321"/>
                  </a:cubicBezTo>
                  <a:cubicBezTo>
                    <a:pt x="596510" y="94226"/>
                    <a:pt x="598097" y="95496"/>
                    <a:pt x="599050" y="95496"/>
                  </a:cubicBezTo>
                  <a:cubicBezTo>
                    <a:pt x="599685" y="95496"/>
                    <a:pt x="600320" y="94226"/>
                    <a:pt x="600320" y="92321"/>
                  </a:cubicBezTo>
                  <a:close/>
                  <a:moveTo>
                    <a:pt x="376165" y="80573"/>
                  </a:moveTo>
                  <a:cubicBezTo>
                    <a:pt x="374895" y="76128"/>
                    <a:pt x="372037" y="74223"/>
                    <a:pt x="366957" y="74541"/>
                  </a:cubicBezTo>
                  <a:cubicBezTo>
                    <a:pt x="359337" y="74858"/>
                    <a:pt x="359655" y="77081"/>
                    <a:pt x="367910" y="86923"/>
                  </a:cubicBezTo>
                  <a:cubicBezTo>
                    <a:pt x="373942" y="93591"/>
                    <a:pt x="378387" y="90098"/>
                    <a:pt x="376165" y="80573"/>
                  </a:cubicBezTo>
                  <a:close/>
                  <a:moveTo>
                    <a:pt x="339970" y="86288"/>
                  </a:moveTo>
                  <a:cubicBezTo>
                    <a:pt x="339970" y="81843"/>
                    <a:pt x="334255" y="78986"/>
                    <a:pt x="330445" y="81208"/>
                  </a:cubicBezTo>
                  <a:cubicBezTo>
                    <a:pt x="328540" y="82478"/>
                    <a:pt x="327905" y="84701"/>
                    <a:pt x="328857" y="86288"/>
                  </a:cubicBezTo>
                  <a:cubicBezTo>
                    <a:pt x="331397" y="90098"/>
                    <a:pt x="339970" y="90098"/>
                    <a:pt x="339970" y="86288"/>
                  </a:cubicBezTo>
                  <a:close/>
                  <a:moveTo>
                    <a:pt x="333620" y="72001"/>
                  </a:moveTo>
                  <a:cubicBezTo>
                    <a:pt x="333620" y="71048"/>
                    <a:pt x="332350" y="69461"/>
                    <a:pt x="330445" y="68508"/>
                  </a:cubicBezTo>
                  <a:cubicBezTo>
                    <a:pt x="328857" y="67556"/>
                    <a:pt x="327270" y="68191"/>
                    <a:pt x="327270" y="69778"/>
                  </a:cubicBezTo>
                  <a:cubicBezTo>
                    <a:pt x="327270" y="71683"/>
                    <a:pt x="328857" y="73271"/>
                    <a:pt x="330445" y="73271"/>
                  </a:cubicBezTo>
                  <a:cubicBezTo>
                    <a:pt x="332350" y="73271"/>
                    <a:pt x="333620" y="72636"/>
                    <a:pt x="333620" y="72001"/>
                  </a:cubicBezTo>
                  <a:close/>
                  <a:moveTo>
                    <a:pt x="127245" y="58348"/>
                  </a:moveTo>
                  <a:cubicBezTo>
                    <a:pt x="127245" y="53268"/>
                    <a:pt x="118990" y="52951"/>
                    <a:pt x="116132" y="57396"/>
                  </a:cubicBezTo>
                  <a:cubicBezTo>
                    <a:pt x="114862" y="59301"/>
                    <a:pt x="115815" y="63111"/>
                    <a:pt x="118037" y="65651"/>
                  </a:cubicBezTo>
                  <a:cubicBezTo>
                    <a:pt x="121212" y="69461"/>
                    <a:pt x="122482" y="69461"/>
                    <a:pt x="124387" y="66286"/>
                  </a:cubicBezTo>
                  <a:cubicBezTo>
                    <a:pt x="125975" y="64063"/>
                    <a:pt x="127245" y="60253"/>
                    <a:pt x="127245" y="58348"/>
                  </a:cubicBezTo>
                  <a:close/>
                  <a:moveTo>
                    <a:pt x="276470" y="63746"/>
                  </a:moveTo>
                  <a:cubicBezTo>
                    <a:pt x="270437" y="59936"/>
                    <a:pt x="266945" y="59936"/>
                    <a:pt x="266945" y="63428"/>
                  </a:cubicBezTo>
                  <a:cubicBezTo>
                    <a:pt x="266945" y="66603"/>
                    <a:pt x="276787" y="69778"/>
                    <a:pt x="279645" y="67873"/>
                  </a:cubicBezTo>
                  <a:cubicBezTo>
                    <a:pt x="280280" y="67238"/>
                    <a:pt x="279010" y="65333"/>
                    <a:pt x="276470" y="63746"/>
                  </a:cubicBezTo>
                  <a:close/>
                  <a:moveTo>
                    <a:pt x="359020" y="64063"/>
                  </a:moveTo>
                  <a:cubicBezTo>
                    <a:pt x="359020" y="56761"/>
                    <a:pt x="353940" y="52633"/>
                    <a:pt x="351082" y="57396"/>
                  </a:cubicBezTo>
                  <a:cubicBezTo>
                    <a:pt x="348225" y="61841"/>
                    <a:pt x="351400" y="70096"/>
                    <a:pt x="355845" y="70096"/>
                  </a:cubicBezTo>
                  <a:cubicBezTo>
                    <a:pt x="357432" y="70096"/>
                    <a:pt x="359020" y="67238"/>
                    <a:pt x="359020" y="64063"/>
                  </a:cubicBezTo>
                  <a:close/>
                  <a:moveTo>
                    <a:pt x="317745" y="62476"/>
                  </a:moveTo>
                  <a:cubicBezTo>
                    <a:pt x="317745" y="61523"/>
                    <a:pt x="316475" y="59936"/>
                    <a:pt x="314570" y="58983"/>
                  </a:cubicBezTo>
                  <a:cubicBezTo>
                    <a:pt x="312982" y="58031"/>
                    <a:pt x="311395" y="58666"/>
                    <a:pt x="311395" y="60253"/>
                  </a:cubicBezTo>
                  <a:cubicBezTo>
                    <a:pt x="311395" y="62158"/>
                    <a:pt x="312982" y="63746"/>
                    <a:pt x="314570" y="63746"/>
                  </a:cubicBezTo>
                  <a:cubicBezTo>
                    <a:pt x="316475" y="63746"/>
                    <a:pt x="317745" y="63111"/>
                    <a:pt x="317745" y="62476"/>
                  </a:cubicBezTo>
                  <a:close/>
                  <a:moveTo>
                    <a:pt x="198682" y="51046"/>
                  </a:moveTo>
                  <a:cubicBezTo>
                    <a:pt x="199635" y="49458"/>
                    <a:pt x="199000" y="47871"/>
                    <a:pt x="197412" y="47871"/>
                  </a:cubicBezTo>
                  <a:cubicBezTo>
                    <a:pt x="195507" y="47871"/>
                    <a:pt x="193920" y="49458"/>
                    <a:pt x="193920" y="51046"/>
                  </a:cubicBezTo>
                  <a:cubicBezTo>
                    <a:pt x="193920" y="52951"/>
                    <a:pt x="194555" y="54221"/>
                    <a:pt x="195190" y="54221"/>
                  </a:cubicBezTo>
                  <a:cubicBezTo>
                    <a:pt x="196142" y="54221"/>
                    <a:pt x="197730" y="52951"/>
                    <a:pt x="198682" y="51046"/>
                  </a:cubicBezTo>
                  <a:close/>
                  <a:moveTo>
                    <a:pt x="343145" y="49141"/>
                  </a:moveTo>
                  <a:cubicBezTo>
                    <a:pt x="343145" y="46601"/>
                    <a:pt x="341875" y="45331"/>
                    <a:pt x="339970" y="46283"/>
                  </a:cubicBezTo>
                  <a:cubicBezTo>
                    <a:pt x="338382" y="47236"/>
                    <a:pt x="336795" y="49458"/>
                    <a:pt x="336795" y="51363"/>
                  </a:cubicBezTo>
                  <a:cubicBezTo>
                    <a:pt x="336795" y="52951"/>
                    <a:pt x="338382" y="54221"/>
                    <a:pt x="339970" y="54221"/>
                  </a:cubicBezTo>
                  <a:cubicBezTo>
                    <a:pt x="341875" y="54221"/>
                    <a:pt x="343145" y="51998"/>
                    <a:pt x="343145" y="49141"/>
                  </a:cubicBezTo>
                  <a:close/>
                  <a:moveTo>
                    <a:pt x="318697" y="45013"/>
                  </a:moveTo>
                  <a:cubicBezTo>
                    <a:pt x="323777" y="43108"/>
                    <a:pt x="323777" y="42156"/>
                    <a:pt x="320285" y="39298"/>
                  </a:cubicBezTo>
                  <a:cubicBezTo>
                    <a:pt x="313935" y="34218"/>
                    <a:pt x="301870" y="31043"/>
                    <a:pt x="301870" y="34853"/>
                  </a:cubicBezTo>
                  <a:cubicBezTo>
                    <a:pt x="301870" y="46283"/>
                    <a:pt x="307267" y="49776"/>
                    <a:pt x="318697" y="45013"/>
                  </a:cubicBezTo>
                  <a:close/>
                  <a:moveTo>
                    <a:pt x="106607" y="41521"/>
                  </a:moveTo>
                  <a:cubicBezTo>
                    <a:pt x="107560" y="39933"/>
                    <a:pt x="106925" y="38346"/>
                    <a:pt x="105337" y="38346"/>
                  </a:cubicBezTo>
                  <a:cubicBezTo>
                    <a:pt x="103432" y="38346"/>
                    <a:pt x="101845" y="39933"/>
                    <a:pt x="101845" y="41521"/>
                  </a:cubicBezTo>
                  <a:cubicBezTo>
                    <a:pt x="101845" y="43426"/>
                    <a:pt x="102480" y="44696"/>
                    <a:pt x="103115" y="44696"/>
                  </a:cubicBezTo>
                  <a:cubicBezTo>
                    <a:pt x="104067" y="44696"/>
                    <a:pt x="105655" y="43426"/>
                    <a:pt x="106607" y="41521"/>
                  </a:cubicBezTo>
                  <a:close/>
                  <a:moveTo>
                    <a:pt x="267897" y="31361"/>
                  </a:moveTo>
                  <a:cubicBezTo>
                    <a:pt x="260277" y="24058"/>
                    <a:pt x="255197" y="25011"/>
                    <a:pt x="258372" y="33583"/>
                  </a:cubicBezTo>
                  <a:cubicBezTo>
                    <a:pt x="259642" y="36123"/>
                    <a:pt x="263770" y="38346"/>
                    <a:pt x="267580" y="38346"/>
                  </a:cubicBezTo>
                  <a:lnTo>
                    <a:pt x="274565" y="38346"/>
                  </a:lnTo>
                  <a:lnTo>
                    <a:pt x="267897" y="31361"/>
                  </a:lnTo>
                  <a:close/>
                  <a:moveTo>
                    <a:pt x="143120" y="25328"/>
                  </a:moveTo>
                  <a:cubicBezTo>
                    <a:pt x="143120" y="22153"/>
                    <a:pt x="140897" y="19296"/>
                    <a:pt x="138357" y="19296"/>
                  </a:cubicBezTo>
                  <a:cubicBezTo>
                    <a:pt x="133595" y="19296"/>
                    <a:pt x="131690" y="29138"/>
                    <a:pt x="135500" y="32948"/>
                  </a:cubicBezTo>
                  <a:cubicBezTo>
                    <a:pt x="138992" y="36123"/>
                    <a:pt x="143120" y="31996"/>
                    <a:pt x="143120" y="25328"/>
                  </a:cubicBezTo>
                  <a:close/>
                  <a:moveTo>
                    <a:pt x="288217" y="26916"/>
                  </a:moveTo>
                  <a:cubicBezTo>
                    <a:pt x="285360" y="24058"/>
                    <a:pt x="279327" y="28821"/>
                    <a:pt x="281550" y="32631"/>
                  </a:cubicBezTo>
                  <a:cubicBezTo>
                    <a:pt x="282820" y="34536"/>
                    <a:pt x="284725" y="34536"/>
                    <a:pt x="286947" y="32313"/>
                  </a:cubicBezTo>
                  <a:cubicBezTo>
                    <a:pt x="288852" y="30408"/>
                    <a:pt x="289487" y="28186"/>
                    <a:pt x="288217" y="26916"/>
                  </a:cubicBezTo>
                  <a:close/>
                  <a:moveTo>
                    <a:pt x="165345" y="27551"/>
                  </a:moveTo>
                  <a:cubicBezTo>
                    <a:pt x="165345" y="25011"/>
                    <a:pt x="164075" y="21836"/>
                    <a:pt x="162170" y="20883"/>
                  </a:cubicBezTo>
                  <a:cubicBezTo>
                    <a:pt x="160582" y="19931"/>
                    <a:pt x="158995" y="21836"/>
                    <a:pt x="158995" y="25328"/>
                  </a:cubicBezTo>
                  <a:cubicBezTo>
                    <a:pt x="158995" y="29138"/>
                    <a:pt x="160582" y="31996"/>
                    <a:pt x="162170" y="31996"/>
                  </a:cubicBezTo>
                  <a:cubicBezTo>
                    <a:pt x="164075" y="31996"/>
                    <a:pt x="165345" y="30091"/>
                    <a:pt x="165345" y="275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8" name="Google Shape;2668;p149"/>
            <p:cNvSpPr/>
            <p:nvPr/>
          </p:nvSpPr>
          <p:spPr>
            <a:xfrm rot="10800000" flipH="1">
              <a:off x="8254813" y="612179"/>
              <a:ext cx="12108" cy="9237"/>
            </a:xfrm>
            <a:custGeom>
              <a:avLst/>
              <a:gdLst/>
              <a:ahLst/>
              <a:cxnLst/>
              <a:rect l="l" t="t" r="r" b="b"/>
              <a:pathLst>
                <a:path w="12108" h="9237" extrusionOk="0">
                  <a:moveTo>
                    <a:pt x="-4926" y="-13190"/>
                  </a:moveTo>
                  <a:cubicBezTo>
                    <a:pt x="-6196" y="-15095"/>
                    <a:pt x="-6196" y="-17318"/>
                    <a:pt x="-5244" y="-18270"/>
                  </a:cubicBezTo>
                  <a:cubicBezTo>
                    <a:pt x="-2704" y="-20810"/>
                    <a:pt x="6186" y="-16683"/>
                    <a:pt x="6186" y="-12873"/>
                  </a:cubicBezTo>
                  <a:cubicBezTo>
                    <a:pt x="6186" y="-8745"/>
                    <a:pt x="-2386" y="-8745"/>
                    <a:pt x="-4926" y="-131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9" name="Google Shape;2669;p149"/>
            <p:cNvSpPr/>
            <p:nvPr/>
          </p:nvSpPr>
          <p:spPr>
            <a:xfrm rot="10800000" flipH="1">
              <a:off x="8349706" y="672387"/>
              <a:ext cx="26873" cy="12522"/>
            </a:xfrm>
            <a:custGeom>
              <a:avLst/>
              <a:gdLst/>
              <a:ahLst/>
              <a:cxnLst/>
              <a:rect l="l" t="t" r="r" b="b"/>
              <a:pathLst>
                <a:path w="26873" h="12522" extrusionOk="0">
                  <a:moveTo>
                    <a:pt x="4983" y="-8540"/>
                  </a:moveTo>
                  <a:cubicBezTo>
                    <a:pt x="3713" y="-10127"/>
                    <a:pt x="1173" y="-11397"/>
                    <a:pt x="-414" y="-11397"/>
                  </a:cubicBezTo>
                  <a:cubicBezTo>
                    <a:pt x="-7399" y="-12350"/>
                    <a:pt x="-7717" y="-12985"/>
                    <a:pt x="-3272" y="-15842"/>
                  </a:cubicBezTo>
                  <a:cubicBezTo>
                    <a:pt x="4666" y="-20922"/>
                    <a:pt x="15461" y="-19335"/>
                    <a:pt x="18953" y="-12667"/>
                  </a:cubicBezTo>
                  <a:cubicBezTo>
                    <a:pt x="21811" y="-7270"/>
                    <a:pt x="21493" y="-6317"/>
                    <a:pt x="14826" y="-6317"/>
                  </a:cubicBezTo>
                  <a:cubicBezTo>
                    <a:pt x="10698" y="-6317"/>
                    <a:pt x="6253" y="-7270"/>
                    <a:pt x="4983" y="-85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0" name="Google Shape;2670;p149"/>
            <p:cNvSpPr/>
            <p:nvPr/>
          </p:nvSpPr>
          <p:spPr>
            <a:xfrm rot="10800000" flipH="1">
              <a:off x="8407726" y="682167"/>
              <a:ext cx="7862" cy="2542"/>
            </a:xfrm>
            <a:custGeom>
              <a:avLst/>
              <a:gdLst/>
              <a:ahLst/>
              <a:cxnLst/>
              <a:rect l="l" t="t" r="r" b="b"/>
              <a:pathLst>
                <a:path w="7862" h="2542" extrusionOk="0">
                  <a:moveTo>
                    <a:pt x="-4915" y="-18248"/>
                  </a:moveTo>
                  <a:cubicBezTo>
                    <a:pt x="-2693" y="-19200"/>
                    <a:pt x="165" y="-18883"/>
                    <a:pt x="1117" y="-17930"/>
                  </a:cubicBezTo>
                  <a:cubicBezTo>
                    <a:pt x="2387" y="-16978"/>
                    <a:pt x="482" y="-16025"/>
                    <a:pt x="-3010" y="-16343"/>
                  </a:cubicBezTo>
                  <a:cubicBezTo>
                    <a:pt x="-6503" y="-16343"/>
                    <a:pt x="-7455" y="-17295"/>
                    <a:pt x="-4915" y="-182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1" name="Google Shape;2671;p149"/>
            <p:cNvSpPr/>
            <p:nvPr/>
          </p:nvSpPr>
          <p:spPr>
            <a:xfrm rot="10800000" flipH="1">
              <a:off x="8239248" y="686675"/>
              <a:ext cx="10669" cy="7936"/>
            </a:xfrm>
            <a:custGeom>
              <a:avLst/>
              <a:gdLst/>
              <a:ahLst/>
              <a:cxnLst/>
              <a:rect l="l" t="t" r="r" b="b"/>
              <a:pathLst>
                <a:path w="10669" h="7936" extrusionOk="0">
                  <a:moveTo>
                    <a:pt x="-3603" y="-14035"/>
                  </a:moveTo>
                  <a:cubicBezTo>
                    <a:pt x="-6778" y="-17845"/>
                    <a:pt x="-6778" y="-18798"/>
                    <a:pt x="-2650" y="-18798"/>
                  </a:cubicBezTo>
                  <a:cubicBezTo>
                    <a:pt x="3382" y="-18798"/>
                    <a:pt x="7192" y="-13718"/>
                    <a:pt x="3065" y="-11178"/>
                  </a:cubicBezTo>
                  <a:cubicBezTo>
                    <a:pt x="1477" y="-10225"/>
                    <a:pt x="-1380" y="-11495"/>
                    <a:pt x="-3603" y="-140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2" name="Google Shape;2672;p149"/>
            <p:cNvSpPr/>
            <p:nvPr/>
          </p:nvSpPr>
          <p:spPr>
            <a:xfrm rot="10800000" flipH="1">
              <a:off x="8213171" y="694612"/>
              <a:ext cx="8118" cy="8231"/>
            </a:xfrm>
            <a:custGeom>
              <a:avLst/>
              <a:gdLst/>
              <a:ahLst/>
              <a:cxnLst/>
              <a:rect l="l" t="t" r="r" b="b"/>
              <a:pathLst>
                <a:path w="8118" h="8231" extrusionOk="0">
                  <a:moveTo>
                    <a:pt x="-4436" y="-14031"/>
                  </a:moveTo>
                  <a:cubicBezTo>
                    <a:pt x="-7928" y="-19429"/>
                    <a:pt x="-4118" y="-20699"/>
                    <a:pt x="327" y="-15301"/>
                  </a:cubicBezTo>
                  <a:cubicBezTo>
                    <a:pt x="2867" y="-12444"/>
                    <a:pt x="2867" y="-10539"/>
                    <a:pt x="962" y="-10539"/>
                  </a:cubicBezTo>
                  <a:cubicBezTo>
                    <a:pt x="-943" y="-10539"/>
                    <a:pt x="-3483" y="-12126"/>
                    <a:pt x="-4436" y="-140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3" name="Google Shape;2673;p149"/>
            <p:cNvSpPr/>
            <p:nvPr/>
          </p:nvSpPr>
          <p:spPr>
            <a:xfrm rot="10800000" flipH="1">
              <a:off x="8311372" y="697787"/>
              <a:ext cx="6350" cy="5210"/>
            </a:xfrm>
            <a:custGeom>
              <a:avLst/>
              <a:gdLst/>
              <a:ahLst/>
              <a:cxnLst/>
              <a:rect l="l" t="t" r="r" b="b"/>
              <a:pathLst>
                <a:path w="6350" h="5210" extrusionOk="0">
                  <a:moveTo>
                    <a:pt x="-6075" y="-17046"/>
                  </a:moveTo>
                  <a:cubicBezTo>
                    <a:pt x="-6075" y="-18634"/>
                    <a:pt x="-4488" y="-19269"/>
                    <a:pt x="-2900" y="-18316"/>
                  </a:cubicBezTo>
                  <a:cubicBezTo>
                    <a:pt x="-995" y="-17364"/>
                    <a:pt x="275" y="-15776"/>
                    <a:pt x="275" y="-14824"/>
                  </a:cubicBezTo>
                  <a:cubicBezTo>
                    <a:pt x="275" y="-14189"/>
                    <a:pt x="-995" y="-13554"/>
                    <a:pt x="-2900" y="-13554"/>
                  </a:cubicBezTo>
                  <a:cubicBezTo>
                    <a:pt x="-4488" y="-13554"/>
                    <a:pt x="-6075" y="-15141"/>
                    <a:pt x="-6075" y="-170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4" name="Google Shape;2674;p149"/>
            <p:cNvSpPr/>
            <p:nvPr/>
          </p:nvSpPr>
          <p:spPr>
            <a:xfrm rot="10800000" flipH="1">
              <a:off x="8751828" y="717790"/>
              <a:ext cx="69289" cy="36353"/>
            </a:xfrm>
            <a:custGeom>
              <a:avLst/>
              <a:gdLst/>
              <a:ahLst/>
              <a:cxnLst/>
              <a:rect l="l" t="t" r="r" b="b"/>
              <a:pathLst>
                <a:path w="69289" h="36353" extrusionOk="0">
                  <a:moveTo>
                    <a:pt x="-5909" y="14539"/>
                  </a:moveTo>
                  <a:cubicBezTo>
                    <a:pt x="-10989" y="8507"/>
                    <a:pt x="-3051" y="2157"/>
                    <a:pt x="15681" y="-3558"/>
                  </a:cubicBezTo>
                  <a:cubicBezTo>
                    <a:pt x="23619" y="-5781"/>
                    <a:pt x="32826" y="-9591"/>
                    <a:pt x="36319" y="-11496"/>
                  </a:cubicBezTo>
                  <a:cubicBezTo>
                    <a:pt x="39811" y="-13718"/>
                    <a:pt x="47431" y="-16576"/>
                    <a:pt x="53464" y="-17846"/>
                  </a:cubicBezTo>
                  <a:cubicBezTo>
                    <a:pt x="65846" y="-20386"/>
                    <a:pt x="64894" y="-17528"/>
                    <a:pt x="48384" y="887"/>
                  </a:cubicBezTo>
                  <a:cubicBezTo>
                    <a:pt x="41399" y="8507"/>
                    <a:pt x="34096" y="12634"/>
                    <a:pt x="26159" y="13904"/>
                  </a:cubicBezTo>
                  <a:cubicBezTo>
                    <a:pt x="19491" y="15174"/>
                    <a:pt x="10284" y="16444"/>
                    <a:pt x="5839" y="17397"/>
                  </a:cubicBezTo>
                  <a:cubicBezTo>
                    <a:pt x="1076" y="18349"/>
                    <a:pt x="-4004" y="17079"/>
                    <a:pt x="-5909" y="145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5" name="Google Shape;2675;p149"/>
            <p:cNvSpPr/>
            <p:nvPr/>
          </p:nvSpPr>
          <p:spPr>
            <a:xfrm rot="10800000" flipH="1">
              <a:off x="8039593" y="761287"/>
              <a:ext cx="8253" cy="6350"/>
            </a:xfrm>
            <a:custGeom>
              <a:avLst/>
              <a:gdLst/>
              <a:ahLst/>
              <a:cxnLst/>
              <a:rect l="l" t="t" r="r" b="b"/>
              <a:pathLst>
                <a:path w="8253" h="6350" extrusionOk="0">
                  <a:moveTo>
                    <a:pt x="-4991" y="-15367"/>
                  </a:moveTo>
                  <a:cubicBezTo>
                    <a:pt x="-5944" y="-16955"/>
                    <a:pt x="-4674" y="-18542"/>
                    <a:pt x="-2134" y="-18542"/>
                  </a:cubicBezTo>
                  <a:cubicBezTo>
                    <a:pt x="724" y="-18542"/>
                    <a:pt x="2946" y="-16955"/>
                    <a:pt x="2946" y="-15367"/>
                  </a:cubicBezTo>
                  <a:cubicBezTo>
                    <a:pt x="2946" y="-13462"/>
                    <a:pt x="1676" y="-12192"/>
                    <a:pt x="89" y="-12192"/>
                  </a:cubicBezTo>
                  <a:cubicBezTo>
                    <a:pt x="-1816" y="-12192"/>
                    <a:pt x="-4039" y="-13462"/>
                    <a:pt x="-4991" y="-153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6" name="Google Shape;2676;p149"/>
            <p:cNvSpPr/>
            <p:nvPr/>
          </p:nvSpPr>
          <p:spPr>
            <a:xfrm rot="10800000" flipH="1">
              <a:off x="8144644" y="761596"/>
              <a:ext cx="113559" cy="36421"/>
            </a:xfrm>
            <a:custGeom>
              <a:avLst/>
              <a:gdLst/>
              <a:ahLst/>
              <a:cxnLst/>
              <a:rect l="l" t="t" r="r" b="b"/>
              <a:pathLst>
                <a:path w="113559" h="36421" extrusionOk="0">
                  <a:moveTo>
                    <a:pt x="37148" y="14114"/>
                  </a:moveTo>
                  <a:cubicBezTo>
                    <a:pt x="32703" y="12209"/>
                    <a:pt x="28258" y="9352"/>
                    <a:pt x="27306" y="7764"/>
                  </a:cubicBezTo>
                  <a:cubicBezTo>
                    <a:pt x="26353" y="6177"/>
                    <a:pt x="18416" y="3319"/>
                    <a:pt x="10161" y="1097"/>
                  </a:cubicBezTo>
                  <a:cubicBezTo>
                    <a:pt x="-1904" y="-1761"/>
                    <a:pt x="-5397" y="-3983"/>
                    <a:pt x="-5714" y="-9698"/>
                  </a:cubicBezTo>
                  <a:cubicBezTo>
                    <a:pt x="-6032" y="-13191"/>
                    <a:pt x="-4444" y="-17001"/>
                    <a:pt x="-1904" y="-17953"/>
                  </a:cubicBezTo>
                  <a:cubicBezTo>
                    <a:pt x="318" y="-18906"/>
                    <a:pt x="2223" y="-18588"/>
                    <a:pt x="2223" y="-17001"/>
                  </a:cubicBezTo>
                  <a:cubicBezTo>
                    <a:pt x="2223" y="-12238"/>
                    <a:pt x="19368" y="-2713"/>
                    <a:pt x="26671" y="-3348"/>
                  </a:cubicBezTo>
                  <a:cubicBezTo>
                    <a:pt x="30481" y="-3666"/>
                    <a:pt x="34608" y="-2396"/>
                    <a:pt x="35561" y="-808"/>
                  </a:cubicBezTo>
                  <a:cubicBezTo>
                    <a:pt x="36513" y="1097"/>
                    <a:pt x="40323" y="-491"/>
                    <a:pt x="44451" y="-3983"/>
                  </a:cubicBezTo>
                  <a:cubicBezTo>
                    <a:pt x="49531" y="-9063"/>
                    <a:pt x="53658" y="-10016"/>
                    <a:pt x="60961" y="-8428"/>
                  </a:cubicBezTo>
                  <a:cubicBezTo>
                    <a:pt x="66041" y="-7158"/>
                    <a:pt x="73026" y="-5888"/>
                    <a:pt x="75883" y="-5571"/>
                  </a:cubicBezTo>
                  <a:cubicBezTo>
                    <a:pt x="79058" y="-5253"/>
                    <a:pt x="84138" y="-2713"/>
                    <a:pt x="87631" y="462"/>
                  </a:cubicBezTo>
                  <a:cubicBezTo>
                    <a:pt x="91441" y="3954"/>
                    <a:pt x="96203" y="5224"/>
                    <a:pt x="100013" y="4272"/>
                  </a:cubicBezTo>
                  <a:cubicBezTo>
                    <a:pt x="104458" y="2684"/>
                    <a:pt x="106681" y="3954"/>
                    <a:pt x="107633" y="8082"/>
                  </a:cubicBezTo>
                  <a:cubicBezTo>
                    <a:pt x="109856" y="16654"/>
                    <a:pt x="89853" y="16337"/>
                    <a:pt x="86043" y="7447"/>
                  </a:cubicBezTo>
                  <a:cubicBezTo>
                    <a:pt x="81598" y="-2396"/>
                    <a:pt x="73978" y="-3348"/>
                    <a:pt x="75883" y="6494"/>
                  </a:cubicBezTo>
                  <a:cubicBezTo>
                    <a:pt x="77153" y="13479"/>
                    <a:pt x="76201" y="14749"/>
                    <a:pt x="66041" y="16337"/>
                  </a:cubicBezTo>
                  <a:cubicBezTo>
                    <a:pt x="50801" y="18877"/>
                    <a:pt x="46673" y="18559"/>
                    <a:pt x="37148" y="14114"/>
                  </a:cubicBezTo>
                  <a:close/>
                  <a:moveTo>
                    <a:pt x="46673" y="8717"/>
                  </a:moveTo>
                  <a:cubicBezTo>
                    <a:pt x="46673" y="7129"/>
                    <a:pt x="45086" y="5542"/>
                    <a:pt x="43181" y="5542"/>
                  </a:cubicBezTo>
                  <a:cubicBezTo>
                    <a:pt x="41593" y="5542"/>
                    <a:pt x="40958" y="7129"/>
                    <a:pt x="41911" y="8717"/>
                  </a:cubicBezTo>
                  <a:cubicBezTo>
                    <a:pt x="42863" y="10622"/>
                    <a:pt x="44451" y="11892"/>
                    <a:pt x="45403" y="11892"/>
                  </a:cubicBezTo>
                  <a:cubicBezTo>
                    <a:pt x="46038" y="11892"/>
                    <a:pt x="46673" y="10622"/>
                    <a:pt x="46673" y="87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7" name="Google Shape;2677;p149"/>
            <p:cNvSpPr/>
            <p:nvPr/>
          </p:nvSpPr>
          <p:spPr>
            <a:xfrm rot="10800000" flipH="1">
              <a:off x="8122669" y="780756"/>
              <a:ext cx="17784" cy="19062"/>
            </a:xfrm>
            <a:custGeom>
              <a:avLst/>
              <a:gdLst/>
              <a:ahLst/>
              <a:cxnLst/>
              <a:rect l="l" t="t" r="r" b="b"/>
              <a:pathLst>
                <a:path w="17784" h="19062" extrusionOk="0">
                  <a:moveTo>
                    <a:pt x="-1956" y="-5321"/>
                  </a:moveTo>
                  <a:cubicBezTo>
                    <a:pt x="-7036" y="-12941"/>
                    <a:pt x="-7036" y="-13258"/>
                    <a:pt x="-51" y="-16751"/>
                  </a:cubicBezTo>
                  <a:cubicBezTo>
                    <a:pt x="7251" y="-20878"/>
                    <a:pt x="16776" y="-16751"/>
                    <a:pt x="9791" y="-12306"/>
                  </a:cubicBezTo>
                  <a:cubicBezTo>
                    <a:pt x="7569" y="-11036"/>
                    <a:pt x="5664" y="-7226"/>
                    <a:pt x="5029" y="-3733"/>
                  </a:cubicBezTo>
                  <a:cubicBezTo>
                    <a:pt x="3759" y="2299"/>
                    <a:pt x="3441" y="2299"/>
                    <a:pt x="-1956" y="-53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149"/>
            <p:cNvSpPr/>
            <p:nvPr/>
          </p:nvSpPr>
          <p:spPr>
            <a:xfrm rot="10800000" flipH="1">
              <a:off x="8270844" y="780605"/>
              <a:ext cx="14747" cy="5804"/>
            </a:xfrm>
            <a:custGeom>
              <a:avLst/>
              <a:gdLst/>
              <a:ahLst/>
              <a:cxnLst/>
              <a:rect l="l" t="t" r="r" b="b"/>
              <a:pathLst>
                <a:path w="14747" h="5804" extrusionOk="0">
                  <a:moveTo>
                    <a:pt x="-370" y="-15578"/>
                  </a:moveTo>
                  <a:cubicBezTo>
                    <a:pt x="-7672" y="-17800"/>
                    <a:pt x="-7672" y="-18118"/>
                    <a:pt x="-1322" y="-18435"/>
                  </a:cubicBezTo>
                  <a:cubicBezTo>
                    <a:pt x="2488" y="-18753"/>
                    <a:pt x="6615" y="-17165"/>
                    <a:pt x="7568" y="-15578"/>
                  </a:cubicBezTo>
                  <a:cubicBezTo>
                    <a:pt x="8520" y="-13673"/>
                    <a:pt x="9155" y="-12403"/>
                    <a:pt x="8520" y="-12720"/>
                  </a:cubicBezTo>
                  <a:cubicBezTo>
                    <a:pt x="7885" y="-13038"/>
                    <a:pt x="4075" y="-14308"/>
                    <a:pt x="-370" y="-155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9" name="Google Shape;2679;p149"/>
            <p:cNvSpPr/>
            <p:nvPr/>
          </p:nvSpPr>
          <p:spPr>
            <a:xfrm rot="10800000" flipH="1">
              <a:off x="8309053" y="780605"/>
              <a:ext cx="13711" cy="5812"/>
            </a:xfrm>
            <a:custGeom>
              <a:avLst/>
              <a:gdLst/>
              <a:ahLst/>
              <a:cxnLst/>
              <a:rect l="l" t="t" r="r" b="b"/>
              <a:pathLst>
                <a:path w="13711" h="5812" extrusionOk="0">
                  <a:moveTo>
                    <a:pt x="-2173" y="-15570"/>
                  </a:moveTo>
                  <a:cubicBezTo>
                    <a:pt x="-7888" y="-18110"/>
                    <a:pt x="-7570" y="-18427"/>
                    <a:pt x="367" y="-18427"/>
                  </a:cubicBezTo>
                  <a:cubicBezTo>
                    <a:pt x="5447" y="-18745"/>
                    <a:pt x="8622" y="-17475"/>
                    <a:pt x="7352" y="-15570"/>
                  </a:cubicBezTo>
                  <a:cubicBezTo>
                    <a:pt x="6400" y="-13665"/>
                    <a:pt x="5130" y="-12395"/>
                    <a:pt x="4812" y="-12712"/>
                  </a:cubicBezTo>
                  <a:cubicBezTo>
                    <a:pt x="4495" y="-12712"/>
                    <a:pt x="1320" y="-13982"/>
                    <a:pt x="-2173" y="-155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0" name="Google Shape;2680;p149"/>
            <p:cNvSpPr/>
            <p:nvPr/>
          </p:nvSpPr>
          <p:spPr>
            <a:xfrm rot="10800000" flipH="1">
              <a:off x="8369858" y="796252"/>
              <a:ext cx="14538" cy="12659"/>
            </a:xfrm>
            <a:custGeom>
              <a:avLst/>
              <a:gdLst/>
              <a:ahLst/>
              <a:cxnLst/>
              <a:rect l="l" t="t" r="r" b="b"/>
              <a:pathLst>
                <a:path w="14538" h="12659" extrusionOk="0">
                  <a:moveTo>
                    <a:pt x="-3779" y="-12060"/>
                  </a:moveTo>
                  <a:cubicBezTo>
                    <a:pt x="-6001" y="-15552"/>
                    <a:pt x="-6954" y="-18410"/>
                    <a:pt x="-5684" y="-18410"/>
                  </a:cubicBezTo>
                  <a:cubicBezTo>
                    <a:pt x="-1556" y="-18410"/>
                    <a:pt x="8286" y="-11742"/>
                    <a:pt x="8286" y="-8885"/>
                  </a:cubicBezTo>
                  <a:cubicBezTo>
                    <a:pt x="8286" y="-3487"/>
                    <a:pt x="349" y="-5392"/>
                    <a:pt x="-3779" y="-120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1" name="Google Shape;2681;p149"/>
            <p:cNvSpPr/>
            <p:nvPr/>
          </p:nvSpPr>
          <p:spPr>
            <a:xfrm rot="10800000" flipH="1">
              <a:off x="8393922" y="799387"/>
              <a:ext cx="8253" cy="6350"/>
            </a:xfrm>
            <a:custGeom>
              <a:avLst/>
              <a:gdLst/>
              <a:ahLst/>
              <a:cxnLst/>
              <a:rect l="l" t="t" r="r" b="b"/>
              <a:pathLst>
                <a:path w="8253" h="6350" extrusionOk="0">
                  <a:moveTo>
                    <a:pt x="-6312" y="-15235"/>
                  </a:moveTo>
                  <a:cubicBezTo>
                    <a:pt x="-6312" y="-16823"/>
                    <a:pt x="-5042" y="-18410"/>
                    <a:pt x="-3454" y="-18410"/>
                  </a:cubicBezTo>
                  <a:cubicBezTo>
                    <a:pt x="-1549" y="-18410"/>
                    <a:pt x="673" y="-16823"/>
                    <a:pt x="1626" y="-15235"/>
                  </a:cubicBezTo>
                  <a:cubicBezTo>
                    <a:pt x="2578" y="-13330"/>
                    <a:pt x="1308" y="-12060"/>
                    <a:pt x="-1232" y="-12060"/>
                  </a:cubicBezTo>
                  <a:cubicBezTo>
                    <a:pt x="-4089" y="-12060"/>
                    <a:pt x="-6312" y="-13330"/>
                    <a:pt x="-6312" y="-152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2" name="Google Shape;2682;p149"/>
            <p:cNvSpPr/>
            <p:nvPr/>
          </p:nvSpPr>
          <p:spPr>
            <a:xfrm rot="10800000" flipH="1">
              <a:off x="8314547" y="806804"/>
              <a:ext cx="6350" cy="7390"/>
            </a:xfrm>
            <a:custGeom>
              <a:avLst/>
              <a:gdLst/>
              <a:ahLst/>
              <a:cxnLst/>
              <a:rect l="l" t="t" r="r" b="b"/>
              <a:pathLst>
                <a:path w="6350" h="7390" extrusionOk="0">
                  <a:moveTo>
                    <a:pt x="-6084" y="-12782"/>
                  </a:moveTo>
                  <a:cubicBezTo>
                    <a:pt x="-6084" y="-14370"/>
                    <a:pt x="-4497" y="-16910"/>
                    <a:pt x="-2909" y="-17862"/>
                  </a:cubicBezTo>
                  <a:cubicBezTo>
                    <a:pt x="-1004" y="-18815"/>
                    <a:pt x="266" y="-18497"/>
                    <a:pt x="266" y="-16592"/>
                  </a:cubicBezTo>
                  <a:cubicBezTo>
                    <a:pt x="266" y="-15005"/>
                    <a:pt x="-1004" y="-12465"/>
                    <a:pt x="-2909" y="-11512"/>
                  </a:cubicBezTo>
                  <a:cubicBezTo>
                    <a:pt x="-4497" y="-10560"/>
                    <a:pt x="-6084" y="-10877"/>
                    <a:pt x="-6084" y="-127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3" name="Google Shape;2683;p149"/>
            <p:cNvSpPr/>
            <p:nvPr/>
          </p:nvSpPr>
          <p:spPr>
            <a:xfrm rot="10800000" flipH="1">
              <a:off x="8211677" y="815534"/>
              <a:ext cx="5502" cy="20364"/>
            </a:xfrm>
            <a:custGeom>
              <a:avLst/>
              <a:gdLst/>
              <a:ahLst/>
              <a:cxnLst/>
              <a:rect l="l" t="t" r="r" b="b"/>
              <a:pathLst>
                <a:path w="5502" h="20364" extrusionOk="0">
                  <a:moveTo>
                    <a:pt x="-5474" y="85"/>
                  </a:moveTo>
                  <a:cubicBezTo>
                    <a:pt x="-6109" y="-1502"/>
                    <a:pt x="-5791" y="-5947"/>
                    <a:pt x="-4521" y="-10392"/>
                  </a:cubicBezTo>
                  <a:lnTo>
                    <a:pt x="-2616" y="-18330"/>
                  </a:lnTo>
                  <a:lnTo>
                    <a:pt x="-711" y="-9440"/>
                  </a:lnTo>
                  <a:cubicBezTo>
                    <a:pt x="876" y="-1185"/>
                    <a:pt x="-2299" y="5483"/>
                    <a:pt x="-5474" y="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4" name="Google Shape;2684;p149"/>
            <p:cNvSpPr/>
            <p:nvPr/>
          </p:nvSpPr>
          <p:spPr>
            <a:xfrm rot="10800000" flipH="1">
              <a:off x="8227432" y="816369"/>
              <a:ext cx="38129" cy="13537"/>
            </a:xfrm>
            <a:custGeom>
              <a:avLst/>
              <a:gdLst/>
              <a:ahLst/>
              <a:cxnLst/>
              <a:rect l="l" t="t" r="r" b="b"/>
              <a:pathLst>
                <a:path w="38129" h="13537" extrusionOk="0">
                  <a:moveTo>
                    <a:pt x="-4811" y="-8774"/>
                  </a:moveTo>
                  <a:cubicBezTo>
                    <a:pt x="-6716" y="-10997"/>
                    <a:pt x="-6081" y="-13854"/>
                    <a:pt x="-2906" y="-16394"/>
                  </a:cubicBezTo>
                  <a:cubicBezTo>
                    <a:pt x="-366" y="-18617"/>
                    <a:pt x="1857" y="-18934"/>
                    <a:pt x="1857" y="-17347"/>
                  </a:cubicBezTo>
                  <a:cubicBezTo>
                    <a:pt x="1857" y="-15759"/>
                    <a:pt x="7889" y="-14807"/>
                    <a:pt x="15192" y="-15442"/>
                  </a:cubicBezTo>
                  <a:cubicBezTo>
                    <a:pt x="30749" y="-16394"/>
                    <a:pt x="35194" y="-14172"/>
                    <a:pt x="30432" y="-8457"/>
                  </a:cubicBezTo>
                  <a:cubicBezTo>
                    <a:pt x="26304" y="-3377"/>
                    <a:pt x="-366" y="-3694"/>
                    <a:pt x="-4811" y="-87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5" name="Google Shape;2685;p149"/>
            <p:cNvSpPr/>
            <p:nvPr/>
          </p:nvSpPr>
          <p:spPr>
            <a:xfrm rot="10800000" flipH="1">
              <a:off x="8150551" y="821867"/>
              <a:ext cx="7862" cy="2542"/>
            </a:xfrm>
            <a:custGeom>
              <a:avLst/>
              <a:gdLst/>
              <a:ahLst/>
              <a:cxnLst/>
              <a:rect l="l" t="t" r="r" b="b"/>
              <a:pathLst>
                <a:path w="7862" h="2542" extrusionOk="0">
                  <a:moveTo>
                    <a:pt x="-4186" y="-17764"/>
                  </a:moveTo>
                  <a:cubicBezTo>
                    <a:pt x="-1964" y="-18716"/>
                    <a:pt x="894" y="-18399"/>
                    <a:pt x="1846" y="-17446"/>
                  </a:cubicBezTo>
                  <a:cubicBezTo>
                    <a:pt x="3116" y="-16494"/>
                    <a:pt x="1211" y="-15541"/>
                    <a:pt x="-2281" y="-15859"/>
                  </a:cubicBezTo>
                  <a:cubicBezTo>
                    <a:pt x="-5774" y="-15859"/>
                    <a:pt x="-6726" y="-16811"/>
                    <a:pt x="-4186" y="-177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6" name="Google Shape;2686;p149"/>
            <p:cNvSpPr/>
            <p:nvPr/>
          </p:nvSpPr>
          <p:spPr>
            <a:xfrm rot="10800000" flipH="1">
              <a:off x="8179340" y="821880"/>
              <a:ext cx="17731" cy="5763"/>
            </a:xfrm>
            <a:custGeom>
              <a:avLst/>
              <a:gdLst/>
              <a:ahLst/>
              <a:cxnLst/>
              <a:rect l="l" t="t" r="r" b="b"/>
              <a:pathLst>
                <a:path w="17731" h="5763" extrusionOk="0">
                  <a:moveTo>
                    <a:pt x="-2273" y="-15476"/>
                  </a:moveTo>
                  <a:cubicBezTo>
                    <a:pt x="6617" y="-19286"/>
                    <a:pt x="12015" y="-19286"/>
                    <a:pt x="12015" y="-15476"/>
                  </a:cubicBezTo>
                  <a:cubicBezTo>
                    <a:pt x="12015" y="-13571"/>
                    <a:pt x="7252" y="-12301"/>
                    <a:pt x="1855" y="-12618"/>
                  </a:cubicBezTo>
                  <a:cubicBezTo>
                    <a:pt x="-7035" y="-12618"/>
                    <a:pt x="-7670" y="-13253"/>
                    <a:pt x="-2273" y="-154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7" name="Google Shape;2687;p149"/>
            <p:cNvSpPr/>
            <p:nvPr/>
          </p:nvSpPr>
          <p:spPr>
            <a:xfrm rot="10800000" flipH="1">
              <a:off x="8141773" y="829821"/>
              <a:ext cx="29611" cy="15964"/>
            </a:xfrm>
            <a:custGeom>
              <a:avLst/>
              <a:gdLst/>
              <a:ahLst/>
              <a:cxnLst/>
              <a:rect l="l" t="t" r="r" b="b"/>
              <a:pathLst>
                <a:path w="29611" h="15964" extrusionOk="0">
                  <a:moveTo>
                    <a:pt x="8397" y="-3639"/>
                  </a:moveTo>
                  <a:cubicBezTo>
                    <a:pt x="5857" y="-5226"/>
                    <a:pt x="2999" y="-5861"/>
                    <a:pt x="1412" y="-4909"/>
                  </a:cubicBezTo>
                  <a:cubicBezTo>
                    <a:pt x="142" y="-4274"/>
                    <a:pt x="-2398" y="-6179"/>
                    <a:pt x="-3986" y="-9671"/>
                  </a:cubicBezTo>
                  <a:cubicBezTo>
                    <a:pt x="-6526" y="-14434"/>
                    <a:pt x="-6208" y="-16021"/>
                    <a:pt x="-2398" y="-17609"/>
                  </a:cubicBezTo>
                  <a:cubicBezTo>
                    <a:pt x="459" y="-18561"/>
                    <a:pt x="4269" y="-18561"/>
                    <a:pt x="6174" y="-17291"/>
                  </a:cubicBezTo>
                  <a:cubicBezTo>
                    <a:pt x="8397" y="-16021"/>
                    <a:pt x="12842" y="-14751"/>
                    <a:pt x="16017" y="-14751"/>
                  </a:cubicBezTo>
                  <a:cubicBezTo>
                    <a:pt x="19509" y="-14751"/>
                    <a:pt x="22684" y="-12846"/>
                    <a:pt x="23637" y="-10306"/>
                  </a:cubicBezTo>
                  <a:cubicBezTo>
                    <a:pt x="24589" y="-7131"/>
                    <a:pt x="23637" y="-6496"/>
                    <a:pt x="20144" y="-7766"/>
                  </a:cubicBezTo>
                  <a:cubicBezTo>
                    <a:pt x="17287" y="-8719"/>
                    <a:pt x="14747" y="-7766"/>
                    <a:pt x="14112" y="-5226"/>
                  </a:cubicBezTo>
                  <a:cubicBezTo>
                    <a:pt x="13477" y="-2051"/>
                    <a:pt x="11572" y="-1416"/>
                    <a:pt x="8397" y="-36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8" name="Google Shape;2688;p149"/>
            <p:cNvSpPr/>
            <p:nvPr/>
          </p:nvSpPr>
          <p:spPr>
            <a:xfrm rot="10800000" flipH="1">
              <a:off x="8254222" y="840662"/>
              <a:ext cx="11001" cy="12700"/>
            </a:xfrm>
            <a:custGeom>
              <a:avLst/>
              <a:gdLst/>
              <a:ahLst/>
              <a:cxnLst/>
              <a:rect l="l" t="t" r="r" b="b"/>
              <a:pathLst>
                <a:path w="11001" h="12700" extrusionOk="0">
                  <a:moveTo>
                    <a:pt x="-5920" y="-11906"/>
                  </a:moveTo>
                  <a:cubicBezTo>
                    <a:pt x="-5920" y="-15399"/>
                    <a:pt x="-5602" y="-18256"/>
                    <a:pt x="-4967" y="-18256"/>
                  </a:cubicBezTo>
                  <a:cubicBezTo>
                    <a:pt x="-4650" y="-18256"/>
                    <a:pt x="-1792" y="-15399"/>
                    <a:pt x="1383" y="-11906"/>
                  </a:cubicBezTo>
                  <a:cubicBezTo>
                    <a:pt x="6463" y="-5874"/>
                    <a:pt x="6463" y="-5556"/>
                    <a:pt x="430" y="-5556"/>
                  </a:cubicBezTo>
                  <a:cubicBezTo>
                    <a:pt x="-3697" y="-5556"/>
                    <a:pt x="-5920" y="-7779"/>
                    <a:pt x="-5920" y="-119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9" name="Google Shape;2689;p149"/>
            <p:cNvSpPr/>
            <p:nvPr/>
          </p:nvSpPr>
          <p:spPr>
            <a:xfrm rot="10800000" flipH="1">
              <a:off x="8419322" y="885112"/>
              <a:ext cx="9525" cy="4892"/>
            </a:xfrm>
            <a:custGeom>
              <a:avLst/>
              <a:gdLst/>
              <a:ahLst/>
              <a:cxnLst/>
              <a:rect l="l" t="t" r="r" b="b"/>
              <a:pathLst>
                <a:path w="9525" h="4892" extrusionOk="0">
                  <a:moveTo>
                    <a:pt x="-6386" y="-14493"/>
                  </a:moveTo>
                  <a:cubicBezTo>
                    <a:pt x="-6386" y="-15128"/>
                    <a:pt x="-4163" y="-16398"/>
                    <a:pt x="-1623" y="-17668"/>
                  </a:cubicBezTo>
                  <a:cubicBezTo>
                    <a:pt x="917" y="-18620"/>
                    <a:pt x="3140" y="-17985"/>
                    <a:pt x="3140" y="-16398"/>
                  </a:cubicBezTo>
                  <a:cubicBezTo>
                    <a:pt x="3140" y="-14493"/>
                    <a:pt x="917" y="-13223"/>
                    <a:pt x="-1623" y="-13223"/>
                  </a:cubicBezTo>
                  <a:cubicBezTo>
                    <a:pt x="-4163" y="-13223"/>
                    <a:pt x="-6386" y="-13858"/>
                    <a:pt x="-6386" y="-144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0" name="Google Shape;2690;p149"/>
            <p:cNvSpPr/>
            <p:nvPr/>
          </p:nvSpPr>
          <p:spPr>
            <a:xfrm rot="10800000" flipH="1">
              <a:off x="8070072" y="926387"/>
              <a:ext cx="125453" cy="31750"/>
            </a:xfrm>
            <a:custGeom>
              <a:avLst/>
              <a:gdLst/>
              <a:ahLst/>
              <a:cxnLst/>
              <a:rect l="l" t="t" r="r" b="b"/>
              <a:pathLst>
                <a:path w="125453" h="31750" extrusionOk="0">
                  <a:moveTo>
                    <a:pt x="74133" y="8427"/>
                  </a:moveTo>
                  <a:cubicBezTo>
                    <a:pt x="71593" y="3664"/>
                    <a:pt x="70005" y="3347"/>
                    <a:pt x="64608" y="6522"/>
                  </a:cubicBezTo>
                  <a:cubicBezTo>
                    <a:pt x="59845" y="9697"/>
                    <a:pt x="58258" y="9379"/>
                    <a:pt x="56670" y="5887"/>
                  </a:cubicBezTo>
                  <a:cubicBezTo>
                    <a:pt x="55400" y="2394"/>
                    <a:pt x="49685" y="1124"/>
                    <a:pt x="35715" y="1124"/>
                  </a:cubicBezTo>
                  <a:cubicBezTo>
                    <a:pt x="25238" y="1124"/>
                    <a:pt x="14125" y="-146"/>
                    <a:pt x="10950" y="-1734"/>
                  </a:cubicBezTo>
                  <a:cubicBezTo>
                    <a:pt x="8093" y="-3321"/>
                    <a:pt x="3013" y="-5544"/>
                    <a:pt x="155" y="-6496"/>
                  </a:cubicBezTo>
                  <a:cubicBezTo>
                    <a:pt x="-3020" y="-7449"/>
                    <a:pt x="-5560" y="-10624"/>
                    <a:pt x="-5560" y="-13481"/>
                  </a:cubicBezTo>
                  <a:cubicBezTo>
                    <a:pt x="-5560" y="-17291"/>
                    <a:pt x="-4607" y="-17926"/>
                    <a:pt x="-1432" y="-15386"/>
                  </a:cubicBezTo>
                  <a:cubicBezTo>
                    <a:pt x="4600" y="-10306"/>
                    <a:pt x="63020" y="-9036"/>
                    <a:pt x="62068" y="-13799"/>
                  </a:cubicBezTo>
                  <a:cubicBezTo>
                    <a:pt x="61433" y="-16021"/>
                    <a:pt x="62703" y="-17926"/>
                    <a:pt x="64290" y="-17926"/>
                  </a:cubicBezTo>
                  <a:cubicBezTo>
                    <a:pt x="66195" y="-17926"/>
                    <a:pt x="67465" y="-16339"/>
                    <a:pt x="67465" y="-14434"/>
                  </a:cubicBezTo>
                  <a:cubicBezTo>
                    <a:pt x="67465" y="-11576"/>
                    <a:pt x="73815" y="-11259"/>
                    <a:pt x="89373" y="-12846"/>
                  </a:cubicBezTo>
                  <a:cubicBezTo>
                    <a:pt x="101438" y="-13799"/>
                    <a:pt x="113820" y="-13799"/>
                    <a:pt x="116360" y="-12846"/>
                  </a:cubicBezTo>
                  <a:cubicBezTo>
                    <a:pt x="121123" y="-10941"/>
                    <a:pt x="121123" y="-10306"/>
                    <a:pt x="116043" y="-6814"/>
                  </a:cubicBezTo>
                  <a:cubicBezTo>
                    <a:pt x="111915" y="-3639"/>
                    <a:pt x="109693" y="-3639"/>
                    <a:pt x="108105" y="-6179"/>
                  </a:cubicBezTo>
                  <a:cubicBezTo>
                    <a:pt x="106518" y="-8719"/>
                    <a:pt x="104613" y="-8401"/>
                    <a:pt x="101120" y="-5544"/>
                  </a:cubicBezTo>
                  <a:cubicBezTo>
                    <a:pt x="97628" y="-2369"/>
                    <a:pt x="94770" y="-2369"/>
                    <a:pt x="89373" y="-5226"/>
                  </a:cubicBezTo>
                  <a:cubicBezTo>
                    <a:pt x="83975" y="-8401"/>
                    <a:pt x="81753" y="-8084"/>
                    <a:pt x="77625" y="-3956"/>
                  </a:cubicBezTo>
                  <a:cubicBezTo>
                    <a:pt x="73180" y="489"/>
                    <a:pt x="73180" y="1442"/>
                    <a:pt x="78578" y="7474"/>
                  </a:cubicBezTo>
                  <a:cubicBezTo>
                    <a:pt x="81753" y="10967"/>
                    <a:pt x="82705" y="13824"/>
                    <a:pt x="80800" y="13824"/>
                  </a:cubicBezTo>
                  <a:cubicBezTo>
                    <a:pt x="78895" y="13824"/>
                    <a:pt x="76038" y="11284"/>
                    <a:pt x="74133" y="84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1" name="Google Shape;2691;p149"/>
            <p:cNvSpPr/>
            <p:nvPr/>
          </p:nvSpPr>
          <p:spPr>
            <a:xfrm rot="10800000" flipH="1">
              <a:off x="8058923" y="961328"/>
              <a:ext cx="11148" cy="7956"/>
            </a:xfrm>
            <a:custGeom>
              <a:avLst/>
              <a:gdLst/>
              <a:ahLst/>
              <a:cxnLst/>
              <a:rect l="l" t="t" r="r" b="b"/>
              <a:pathLst>
                <a:path w="11148" h="7956" extrusionOk="0">
                  <a:moveTo>
                    <a:pt x="-3426" y="-14318"/>
                  </a:moveTo>
                  <a:cubicBezTo>
                    <a:pt x="-6601" y="-18128"/>
                    <a:pt x="-5966" y="-18446"/>
                    <a:pt x="-886" y="-17176"/>
                  </a:cubicBezTo>
                  <a:cubicBezTo>
                    <a:pt x="2924" y="-16223"/>
                    <a:pt x="5782" y="-14318"/>
                    <a:pt x="5782" y="-12731"/>
                  </a:cubicBezTo>
                  <a:cubicBezTo>
                    <a:pt x="5782" y="-8286"/>
                    <a:pt x="702" y="-9238"/>
                    <a:pt x="-3426" y="-143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2" name="Google Shape;2692;p149"/>
            <p:cNvSpPr/>
            <p:nvPr/>
          </p:nvSpPr>
          <p:spPr>
            <a:xfrm rot="10800000" flipH="1">
              <a:off x="8042587" y="982105"/>
              <a:ext cx="11810" cy="7781"/>
            </a:xfrm>
            <a:custGeom>
              <a:avLst/>
              <a:gdLst/>
              <a:ahLst/>
              <a:cxnLst/>
              <a:rect l="l" t="t" r="r" b="b"/>
              <a:pathLst>
                <a:path w="11810" h="7781" extrusionOk="0">
                  <a:moveTo>
                    <a:pt x="-1331" y="-13329"/>
                  </a:moveTo>
                  <a:cubicBezTo>
                    <a:pt x="-4823" y="-15869"/>
                    <a:pt x="-6411" y="-17774"/>
                    <a:pt x="-4506" y="-17774"/>
                  </a:cubicBezTo>
                  <a:cubicBezTo>
                    <a:pt x="-378" y="-17774"/>
                    <a:pt x="7877" y="-12059"/>
                    <a:pt x="6289" y="-10154"/>
                  </a:cubicBezTo>
                  <a:cubicBezTo>
                    <a:pt x="5337" y="-9519"/>
                    <a:pt x="1844" y="-10789"/>
                    <a:pt x="-1331" y="-133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3" name="Google Shape;2693;p149"/>
            <p:cNvSpPr/>
            <p:nvPr/>
          </p:nvSpPr>
          <p:spPr>
            <a:xfrm rot="10800000" flipH="1">
              <a:off x="8017649" y="986712"/>
              <a:ext cx="7956" cy="11148"/>
            </a:xfrm>
            <a:custGeom>
              <a:avLst/>
              <a:gdLst/>
              <a:ahLst/>
              <a:cxnLst/>
              <a:rect l="l" t="t" r="r" b="b"/>
              <a:pathLst>
                <a:path w="7956" h="11148" extrusionOk="0">
                  <a:moveTo>
                    <a:pt x="-4574" y="-13272"/>
                  </a:moveTo>
                  <a:cubicBezTo>
                    <a:pt x="-5844" y="-18352"/>
                    <a:pt x="-5527" y="-18987"/>
                    <a:pt x="-1717" y="-15812"/>
                  </a:cubicBezTo>
                  <a:cubicBezTo>
                    <a:pt x="3363" y="-11685"/>
                    <a:pt x="4316" y="-6605"/>
                    <a:pt x="-129" y="-6605"/>
                  </a:cubicBezTo>
                  <a:cubicBezTo>
                    <a:pt x="-1717" y="-6605"/>
                    <a:pt x="-3622" y="-9462"/>
                    <a:pt x="-4574" y="-132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4" name="Google Shape;2694;p149"/>
          <p:cNvSpPr/>
          <p:nvPr/>
        </p:nvSpPr>
        <p:spPr>
          <a:xfrm rot="10800000" flipH="1">
            <a:off x="9144473" y="4749282"/>
            <a:ext cx="2422228" cy="446504"/>
          </a:xfrm>
          <a:custGeom>
            <a:avLst/>
            <a:gdLst/>
            <a:ahLst/>
            <a:cxnLst/>
            <a:rect l="l" t="t" r="r" b="b"/>
            <a:pathLst>
              <a:path w="1562212" h="287972" extrusionOk="0">
                <a:moveTo>
                  <a:pt x="244621" y="265812"/>
                </a:moveTo>
                <a:cubicBezTo>
                  <a:pt x="228428" y="257557"/>
                  <a:pt x="197631" y="226760"/>
                  <a:pt x="197631" y="218822"/>
                </a:cubicBezTo>
                <a:cubicBezTo>
                  <a:pt x="197631" y="215330"/>
                  <a:pt x="196361" y="211520"/>
                  <a:pt x="194456" y="210567"/>
                </a:cubicBezTo>
                <a:cubicBezTo>
                  <a:pt x="192868" y="209615"/>
                  <a:pt x="191281" y="206122"/>
                  <a:pt x="191281" y="203265"/>
                </a:cubicBezTo>
                <a:cubicBezTo>
                  <a:pt x="191281" y="195645"/>
                  <a:pt x="136353" y="88330"/>
                  <a:pt x="132543" y="88330"/>
                </a:cubicBezTo>
                <a:cubicBezTo>
                  <a:pt x="128733" y="88330"/>
                  <a:pt x="123653" y="95632"/>
                  <a:pt x="109683" y="122302"/>
                </a:cubicBezTo>
                <a:cubicBezTo>
                  <a:pt x="103968" y="133415"/>
                  <a:pt x="94126" y="149290"/>
                  <a:pt x="88093" y="157862"/>
                </a:cubicBezTo>
                <a:cubicBezTo>
                  <a:pt x="82061" y="166117"/>
                  <a:pt x="76981" y="175325"/>
                  <a:pt x="76981" y="177865"/>
                </a:cubicBezTo>
                <a:cubicBezTo>
                  <a:pt x="76981" y="194375"/>
                  <a:pt x="58248" y="229935"/>
                  <a:pt x="43961" y="240412"/>
                </a:cubicBezTo>
                <a:cubicBezTo>
                  <a:pt x="40786" y="242952"/>
                  <a:pt x="35071" y="248350"/>
                  <a:pt x="31578" y="252477"/>
                </a:cubicBezTo>
                <a:cubicBezTo>
                  <a:pt x="24593" y="260415"/>
                  <a:pt x="13798" y="262002"/>
                  <a:pt x="3638" y="256605"/>
                </a:cubicBezTo>
                <a:cubicBezTo>
                  <a:pt x="-1759" y="253747"/>
                  <a:pt x="-2394" y="249620"/>
                  <a:pt x="-2394" y="224220"/>
                </a:cubicBezTo>
                <a:cubicBezTo>
                  <a:pt x="-2394" y="199772"/>
                  <a:pt x="-1759" y="195962"/>
                  <a:pt x="1733" y="200725"/>
                </a:cubicBezTo>
                <a:cubicBezTo>
                  <a:pt x="5543" y="205805"/>
                  <a:pt x="5861" y="205805"/>
                  <a:pt x="10623" y="200407"/>
                </a:cubicBezTo>
                <a:cubicBezTo>
                  <a:pt x="13481" y="197232"/>
                  <a:pt x="19831" y="186755"/>
                  <a:pt x="24911" y="177230"/>
                </a:cubicBezTo>
                <a:cubicBezTo>
                  <a:pt x="29673" y="167705"/>
                  <a:pt x="38563" y="153735"/>
                  <a:pt x="44278" y="146432"/>
                </a:cubicBezTo>
                <a:cubicBezTo>
                  <a:pt x="49993" y="139130"/>
                  <a:pt x="54756" y="132462"/>
                  <a:pt x="54756" y="131510"/>
                </a:cubicBezTo>
                <a:cubicBezTo>
                  <a:pt x="54756" y="128652"/>
                  <a:pt x="83966" y="83885"/>
                  <a:pt x="90951" y="76265"/>
                </a:cubicBezTo>
                <a:cubicBezTo>
                  <a:pt x="94443" y="72137"/>
                  <a:pt x="101746" y="60707"/>
                  <a:pt x="107143" y="50865"/>
                </a:cubicBezTo>
                <a:cubicBezTo>
                  <a:pt x="121748" y="23242"/>
                  <a:pt x="122066" y="23242"/>
                  <a:pt x="171596" y="69280"/>
                </a:cubicBezTo>
                <a:cubicBezTo>
                  <a:pt x="183026" y="80075"/>
                  <a:pt x="191281" y="90552"/>
                  <a:pt x="191281" y="94362"/>
                </a:cubicBezTo>
                <a:cubicBezTo>
                  <a:pt x="191281" y="97855"/>
                  <a:pt x="192551" y="101347"/>
                  <a:pt x="194138" y="102300"/>
                </a:cubicBezTo>
                <a:cubicBezTo>
                  <a:pt x="195726" y="103252"/>
                  <a:pt x="197631" y="108015"/>
                  <a:pt x="198583" y="112777"/>
                </a:cubicBezTo>
                <a:cubicBezTo>
                  <a:pt x="200806" y="126112"/>
                  <a:pt x="207156" y="141035"/>
                  <a:pt x="222713" y="169292"/>
                </a:cubicBezTo>
                <a:cubicBezTo>
                  <a:pt x="230333" y="183262"/>
                  <a:pt x="238588" y="198820"/>
                  <a:pt x="241128" y="203582"/>
                </a:cubicBezTo>
                <a:cubicBezTo>
                  <a:pt x="244621" y="209932"/>
                  <a:pt x="246843" y="211520"/>
                  <a:pt x="249701" y="209297"/>
                </a:cubicBezTo>
                <a:cubicBezTo>
                  <a:pt x="254781" y="205170"/>
                  <a:pt x="264941" y="184215"/>
                  <a:pt x="272561" y="162942"/>
                </a:cubicBezTo>
                <a:cubicBezTo>
                  <a:pt x="287801" y="120715"/>
                  <a:pt x="310661" y="86425"/>
                  <a:pt x="342728" y="57532"/>
                </a:cubicBezTo>
                <a:cubicBezTo>
                  <a:pt x="352571" y="48325"/>
                  <a:pt x="356698" y="47055"/>
                  <a:pt x="371303" y="47055"/>
                </a:cubicBezTo>
                <a:cubicBezTo>
                  <a:pt x="383686" y="47055"/>
                  <a:pt x="392576" y="49277"/>
                  <a:pt x="404006" y="55627"/>
                </a:cubicBezTo>
                <a:cubicBezTo>
                  <a:pt x="412896" y="60390"/>
                  <a:pt x="419881" y="65152"/>
                  <a:pt x="419881" y="66422"/>
                </a:cubicBezTo>
                <a:cubicBezTo>
                  <a:pt x="419881" y="67375"/>
                  <a:pt x="429406" y="79757"/>
                  <a:pt x="440836" y="93410"/>
                </a:cubicBezTo>
                <a:cubicBezTo>
                  <a:pt x="452266" y="107062"/>
                  <a:pt x="465283" y="126430"/>
                  <a:pt x="469728" y="135955"/>
                </a:cubicBezTo>
                <a:cubicBezTo>
                  <a:pt x="474173" y="145480"/>
                  <a:pt x="481476" y="159767"/>
                  <a:pt x="485921" y="167070"/>
                </a:cubicBezTo>
                <a:lnTo>
                  <a:pt x="493858" y="181040"/>
                </a:lnTo>
                <a:lnTo>
                  <a:pt x="501161" y="163260"/>
                </a:lnTo>
                <a:cubicBezTo>
                  <a:pt x="513543" y="132462"/>
                  <a:pt x="540848" y="81027"/>
                  <a:pt x="553231" y="64517"/>
                </a:cubicBezTo>
                <a:cubicBezTo>
                  <a:pt x="559898" y="55945"/>
                  <a:pt x="566248" y="45150"/>
                  <a:pt x="567518" y="40705"/>
                </a:cubicBezTo>
                <a:cubicBezTo>
                  <a:pt x="572916" y="22925"/>
                  <a:pt x="586251" y="-570"/>
                  <a:pt x="592601" y="-2793"/>
                </a:cubicBezTo>
                <a:cubicBezTo>
                  <a:pt x="601491" y="-5650"/>
                  <a:pt x="611016" y="-4063"/>
                  <a:pt x="615143" y="1335"/>
                </a:cubicBezTo>
                <a:cubicBezTo>
                  <a:pt x="616731" y="3557"/>
                  <a:pt x="624668" y="8955"/>
                  <a:pt x="632606" y="13082"/>
                </a:cubicBezTo>
                <a:cubicBezTo>
                  <a:pt x="643083" y="18480"/>
                  <a:pt x="648798" y="24195"/>
                  <a:pt x="653878" y="34672"/>
                </a:cubicBezTo>
                <a:cubicBezTo>
                  <a:pt x="657688" y="42292"/>
                  <a:pt x="661816" y="50230"/>
                  <a:pt x="663403" y="51817"/>
                </a:cubicBezTo>
                <a:cubicBezTo>
                  <a:pt x="666261" y="55310"/>
                  <a:pt x="691978" y="107697"/>
                  <a:pt x="696423" y="119445"/>
                </a:cubicBezTo>
                <a:cubicBezTo>
                  <a:pt x="698011" y="123255"/>
                  <a:pt x="700551" y="129605"/>
                  <a:pt x="702456" y="133732"/>
                </a:cubicBezTo>
                <a:cubicBezTo>
                  <a:pt x="704043" y="137542"/>
                  <a:pt x="706901" y="146750"/>
                  <a:pt x="708806" y="154052"/>
                </a:cubicBezTo>
                <a:cubicBezTo>
                  <a:pt x="712933" y="170562"/>
                  <a:pt x="717378" y="173737"/>
                  <a:pt x="721506" y="162942"/>
                </a:cubicBezTo>
                <a:cubicBezTo>
                  <a:pt x="725316" y="153100"/>
                  <a:pt x="737698" y="135637"/>
                  <a:pt x="751986" y="120080"/>
                </a:cubicBezTo>
                <a:cubicBezTo>
                  <a:pt x="762781" y="108332"/>
                  <a:pt x="775798" y="88330"/>
                  <a:pt x="790086" y="61342"/>
                </a:cubicBezTo>
                <a:cubicBezTo>
                  <a:pt x="805643" y="31815"/>
                  <a:pt x="831996" y="-253"/>
                  <a:pt x="840568" y="-570"/>
                </a:cubicBezTo>
                <a:cubicBezTo>
                  <a:pt x="842473" y="-570"/>
                  <a:pt x="851046" y="4510"/>
                  <a:pt x="860253" y="10542"/>
                </a:cubicBezTo>
                <a:cubicBezTo>
                  <a:pt x="874223" y="19750"/>
                  <a:pt x="878668" y="25782"/>
                  <a:pt x="894226" y="55627"/>
                </a:cubicBezTo>
                <a:cubicBezTo>
                  <a:pt x="904386" y="74360"/>
                  <a:pt x="915181" y="94362"/>
                  <a:pt x="918673" y="100077"/>
                </a:cubicBezTo>
                <a:cubicBezTo>
                  <a:pt x="922166" y="105475"/>
                  <a:pt x="925658" y="112777"/>
                  <a:pt x="926293" y="115952"/>
                </a:cubicBezTo>
                <a:cubicBezTo>
                  <a:pt x="933913" y="147702"/>
                  <a:pt x="945661" y="177865"/>
                  <a:pt x="947883" y="170880"/>
                </a:cubicBezTo>
                <a:cubicBezTo>
                  <a:pt x="948836" y="168340"/>
                  <a:pt x="952011" y="158180"/>
                  <a:pt x="954868" y="148655"/>
                </a:cubicBezTo>
                <a:cubicBezTo>
                  <a:pt x="957726" y="139130"/>
                  <a:pt x="967568" y="119762"/>
                  <a:pt x="976776" y="105792"/>
                </a:cubicBezTo>
                <a:cubicBezTo>
                  <a:pt x="1009478" y="56580"/>
                  <a:pt x="1029798" y="24195"/>
                  <a:pt x="1032656" y="17527"/>
                </a:cubicBezTo>
                <a:cubicBezTo>
                  <a:pt x="1033926" y="13717"/>
                  <a:pt x="1039641" y="5780"/>
                  <a:pt x="1045356" y="-253"/>
                </a:cubicBezTo>
                <a:cubicBezTo>
                  <a:pt x="1054563" y="-10095"/>
                  <a:pt x="1055516" y="-10413"/>
                  <a:pt x="1060913" y="-5650"/>
                </a:cubicBezTo>
                <a:cubicBezTo>
                  <a:pt x="1064088" y="-2793"/>
                  <a:pt x="1068851" y="-570"/>
                  <a:pt x="1071391" y="-570"/>
                </a:cubicBezTo>
                <a:cubicBezTo>
                  <a:pt x="1080281" y="-570"/>
                  <a:pt x="1106951" y="29275"/>
                  <a:pt x="1123143" y="57215"/>
                </a:cubicBezTo>
                <a:cubicBezTo>
                  <a:pt x="1131716" y="71502"/>
                  <a:pt x="1143781" y="89282"/>
                  <a:pt x="1150131" y="96267"/>
                </a:cubicBezTo>
                <a:cubicBezTo>
                  <a:pt x="1169498" y="118175"/>
                  <a:pt x="1184421" y="141987"/>
                  <a:pt x="1199661" y="176277"/>
                </a:cubicBezTo>
                <a:cubicBezTo>
                  <a:pt x="1203153" y="183897"/>
                  <a:pt x="1206646" y="189930"/>
                  <a:pt x="1207598" y="189930"/>
                </a:cubicBezTo>
                <a:cubicBezTo>
                  <a:pt x="1208868" y="189930"/>
                  <a:pt x="1210456" y="184532"/>
                  <a:pt x="1211091" y="177865"/>
                </a:cubicBezTo>
                <a:cubicBezTo>
                  <a:pt x="1212043" y="171197"/>
                  <a:pt x="1219346" y="149607"/>
                  <a:pt x="1227283" y="129605"/>
                </a:cubicBezTo>
                <a:cubicBezTo>
                  <a:pt x="1235221" y="109602"/>
                  <a:pt x="1243793" y="86107"/>
                  <a:pt x="1246333" y="77217"/>
                </a:cubicBezTo>
                <a:cubicBezTo>
                  <a:pt x="1254271" y="50230"/>
                  <a:pt x="1263796" y="28957"/>
                  <a:pt x="1277448" y="7367"/>
                </a:cubicBezTo>
                <a:cubicBezTo>
                  <a:pt x="1290466" y="-13270"/>
                  <a:pt x="1300308" y="-19938"/>
                  <a:pt x="1309833" y="-14223"/>
                </a:cubicBezTo>
                <a:cubicBezTo>
                  <a:pt x="1317453" y="-9778"/>
                  <a:pt x="1335233" y="15940"/>
                  <a:pt x="1343806" y="34355"/>
                </a:cubicBezTo>
                <a:cubicBezTo>
                  <a:pt x="1347933" y="43880"/>
                  <a:pt x="1353013" y="54040"/>
                  <a:pt x="1355236" y="56580"/>
                </a:cubicBezTo>
                <a:cubicBezTo>
                  <a:pt x="1361268" y="64200"/>
                  <a:pt x="1374921" y="94045"/>
                  <a:pt x="1377461" y="105157"/>
                </a:cubicBezTo>
                <a:cubicBezTo>
                  <a:pt x="1378413" y="110555"/>
                  <a:pt x="1383493" y="122620"/>
                  <a:pt x="1388573" y="131827"/>
                </a:cubicBezTo>
                <a:cubicBezTo>
                  <a:pt x="1393653" y="141035"/>
                  <a:pt x="1399051" y="150877"/>
                  <a:pt x="1400638" y="154052"/>
                </a:cubicBezTo>
                <a:cubicBezTo>
                  <a:pt x="1402226" y="157227"/>
                  <a:pt x="1404448" y="162307"/>
                  <a:pt x="1405401" y="165482"/>
                </a:cubicBezTo>
                <a:cubicBezTo>
                  <a:pt x="1407941" y="174055"/>
                  <a:pt x="1412703" y="171832"/>
                  <a:pt x="1422546" y="157545"/>
                </a:cubicBezTo>
                <a:cubicBezTo>
                  <a:pt x="1438103" y="134685"/>
                  <a:pt x="1464456" y="87377"/>
                  <a:pt x="1464456" y="81980"/>
                </a:cubicBezTo>
                <a:cubicBezTo>
                  <a:pt x="1464456" y="75947"/>
                  <a:pt x="1492396" y="31180"/>
                  <a:pt x="1496206" y="31180"/>
                </a:cubicBezTo>
                <a:cubicBezTo>
                  <a:pt x="1497476" y="31180"/>
                  <a:pt x="1501603" y="22925"/>
                  <a:pt x="1505413" y="12447"/>
                </a:cubicBezTo>
                <a:cubicBezTo>
                  <a:pt x="1513668" y="-10730"/>
                  <a:pt x="1518113" y="-14540"/>
                  <a:pt x="1533353" y="-12318"/>
                </a:cubicBezTo>
                <a:cubicBezTo>
                  <a:pt x="1548911" y="-9778"/>
                  <a:pt x="1552403" y="-5650"/>
                  <a:pt x="1557483" y="17210"/>
                </a:cubicBezTo>
                <a:cubicBezTo>
                  <a:pt x="1562563" y="39117"/>
                  <a:pt x="1559706" y="51182"/>
                  <a:pt x="1545418" y="66105"/>
                </a:cubicBezTo>
                <a:cubicBezTo>
                  <a:pt x="1540973" y="70550"/>
                  <a:pt x="1533988" y="83567"/>
                  <a:pt x="1529226" y="94680"/>
                </a:cubicBezTo>
                <a:cubicBezTo>
                  <a:pt x="1524781" y="106110"/>
                  <a:pt x="1519383" y="117540"/>
                  <a:pt x="1517161" y="120080"/>
                </a:cubicBezTo>
                <a:cubicBezTo>
                  <a:pt x="1512398" y="125795"/>
                  <a:pt x="1498428" y="150242"/>
                  <a:pt x="1486363" y="174055"/>
                </a:cubicBezTo>
                <a:cubicBezTo>
                  <a:pt x="1472393" y="201995"/>
                  <a:pt x="1441278" y="231205"/>
                  <a:pt x="1425721" y="231205"/>
                </a:cubicBezTo>
                <a:cubicBezTo>
                  <a:pt x="1413973" y="231205"/>
                  <a:pt x="1392701" y="219775"/>
                  <a:pt x="1385398" y="209615"/>
                </a:cubicBezTo>
                <a:cubicBezTo>
                  <a:pt x="1381906" y="204535"/>
                  <a:pt x="1376191" y="193422"/>
                  <a:pt x="1373016" y="184850"/>
                </a:cubicBezTo>
                <a:cubicBezTo>
                  <a:pt x="1369523" y="176277"/>
                  <a:pt x="1362856" y="162307"/>
                  <a:pt x="1358411" y="153735"/>
                </a:cubicBezTo>
                <a:cubicBezTo>
                  <a:pt x="1353966" y="145162"/>
                  <a:pt x="1350156" y="136272"/>
                  <a:pt x="1350156" y="134050"/>
                </a:cubicBezTo>
                <a:cubicBezTo>
                  <a:pt x="1350156" y="131827"/>
                  <a:pt x="1345711" y="122302"/>
                  <a:pt x="1339996" y="113095"/>
                </a:cubicBezTo>
                <a:cubicBezTo>
                  <a:pt x="1334598" y="103887"/>
                  <a:pt x="1326661" y="89917"/>
                  <a:pt x="1322851" y="82297"/>
                </a:cubicBezTo>
                <a:lnTo>
                  <a:pt x="1315548" y="68010"/>
                </a:lnTo>
                <a:lnTo>
                  <a:pt x="1312056" y="76900"/>
                </a:lnTo>
                <a:cubicBezTo>
                  <a:pt x="1310468" y="81662"/>
                  <a:pt x="1308881" y="87377"/>
                  <a:pt x="1308881" y="89282"/>
                </a:cubicBezTo>
                <a:cubicBezTo>
                  <a:pt x="1308881" y="91505"/>
                  <a:pt x="1301896" y="107380"/>
                  <a:pt x="1293006" y="124842"/>
                </a:cubicBezTo>
                <a:cubicBezTo>
                  <a:pt x="1284433" y="142305"/>
                  <a:pt x="1277131" y="158497"/>
                  <a:pt x="1277131" y="160402"/>
                </a:cubicBezTo>
                <a:cubicBezTo>
                  <a:pt x="1277131" y="162625"/>
                  <a:pt x="1274273" y="168975"/>
                  <a:pt x="1270781" y="174690"/>
                </a:cubicBezTo>
                <a:cubicBezTo>
                  <a:pt x="1267288" y="180405"/>
                  <a:pt x="1264431" y="188342"/>
                  <a:pt x="1264431" y="192152"/>
                </a:cubicBezTo>
                <a:cubicBezTo>
                  <a:pt x="1264431" y="195962"/>
                  <a:pt x="1260938" y="207075"/>
                  <a:pt x="1256811" y="216282"/>
                </a:cubicBezTo>
                <a:cubicBezTo>
                  <a:pt x="1251096" y="229617"/>
                  <a:pt x="1246968" y="234380"/>
                  <a:pt x="1239348" y="236920"/>
                </a:cubicBezTo>
                <a:cubicBezTo>
                  <a:pt x="1233951" y="238825"/>
                  <a:pt x="1229506" y="242000"/>
                  <a:pt x="1229506" y="243587"/>
                </a:cubicBezTo>
                <a:cubicBezTo>
                  <a:pt x="1229506" y="248985"/>
                  <a:pt x="1217123" y="247715"/>
                  <a:pt x="1206646" y="241682"/>
                </a:cubicBezTo>
                <a:cubicBezTo>
                  <a:pt x="1201566" y="238507"/>
                  <a:pt x="1194263" y="230252"/>
                  <a:pt x="1190771" y="223267"/>
                </a:cubicBezTo>
                <a:cubicBezTo>
                  <a:pt x="1184421" y="210567"/>
                  <a:pt x="1156798" y="168022"/>
                  <a:pt x="1114888" y="105157"/>
                </a:cubicBezTo>
                <a:cubicBezTo>
                  <a:pt x="1102823" y="87377"/>
                  <a:pt x="1092981" y="71502"/>
                  <a:pt x="1092981" y="70232"/>
                </a:cubicBezTo>
                <a:cubicBezTo>
                  <a:pt x="1092981" y="68962"/>
                  <a:pt x="1090123" y="64200"/>
                  <a:pt x="1086948" y="59755"/>
                </a:cubicBezTo>
                <a:cubicBezTo>
                  <a:pt x="1079646" y="50547"/>
                  <a:pt x="1074248" y="53405"/>
                  <a:pt x="1064406" y="73407"/>
                </a:cubicBezTo>
                <a:cubicBezTo>
                  <a:pt x="1060913" y="80710"/>
                  <a:pt x="1050118" y="95950"/>
                  <a:pt x="1040593" y="107380"/>
                </a:cubicBezTo>
                <a:cubicBezTo>
                  <a:pt x="1006938" y="147702"/>
                  <a:pt x="997413" y="163577"/>
                  <a:pt x="991063" y="191200"/>
                </a:cubicBezTo>
                <a:cubicBezTo>
                  <a:pt x="979951" y="239142"/>
                  <a:pt x="979316" y="240730"/>
                  <a:pt x="970743" y="240730"/>
                </a:cubicBezTo>
                <a:cubicBezTo>
                  <a:pt x="959948" y="240730"/>
                  <a:pt x="940581" y="226760"/>
                  <a:pt x="930421" y="211520"/>
                </a:cubicBezTo>
                <a:cubicBezTo>
                  <a:pt x="921213" y="197867"/>
                  <a:pt x="908831" y="167705"/>
                  <a:pt x="908831" y="158815"/>
                </a:cubicBezTo>
                <a:cubicBezTo>
                  <a:pt x="908831" y="152465"/>
                  <a:pt x="862476" y="57850"/>
                  <a:pt x="857713" y="54992"/>
                </a:cubicBezTo>
                <a:cubicBezTo>
                  <a:pt x="852951" y="51817"/>
                  <a:pt x="847871" y="57532"/>
                  <a:pt x="836441" y="79440"/>
                </a:cubicBezTo>
                <a:cubicBezTo>
                  <a:pt x="816756" y="116587"/>
                  <a:pt x="807866" y="130557"/>
                  <a:pt x="793578" y="148337"/>
                </a:cubicBezTo>
                <a:cubicBezTo>
                  <a:pt x="785958" y="158180"/>
                  <a:pt x="778338" y="170880"/>
                  <a:pt x="777068" y="176277"/>
                </a:cubicBezTo>
                <a:cubicBezTo>
                  <a:pt x="776116" y="181992"/>
                  <a:pt x="773576" y="187390"/>
                  <a:pt x="771988" y="188342"/>
                </a:cubicBezTo>
                <a:cubicBezTo>
                  <a:pt x="770401" y="189612"/>
                  <a:pt x="769131" y="193422"/>
                  <a:pt x="769131" y="197550"/>
                </a:cubicBezTo>
                <a:cubicBezTo>
                  <a:pt x="769131" y="201360"/>
                  <a:pt x="766273" y="207710"/>
                  <a:pt x="762781" y="211520"/>
                </a:cubicBezTo>
                <a:cubicBezTo>
                  <a:pt x="759288" y="215330"/>
                  <a:pt x="756431" y="219775"/>
                  <a:pt x="756431" y="221680"/>
                </a:cubicBezTo>
                <a:cubicBezTo>
                  <a:pt x="756431" y="223267"/>
                  <a:pt x="753573" y="227712"/>
                  <a:pt x="750081" y="231205"/>
                </a:cubicBezTo>
                <a:cubicBezTo>
                  <a:pt x="744366" y="236920"/>
                  <a:pt x="743413" y="236920"/>
                  <a:pt x="731983" y="232475"/>
                </a:cubicBezTo>
                <a:cubicBezTo>
                  <a:pt x="718331" y="226760"/>
                  <a:pt x="692931" y="207075"/>
                  <a:pt x="692931" y="201995"/>
                </a:cubicBezTo>
                <a:cubicBezTo>
                  <a:pt x="692931" y="200407"/>
                  <a:pt x="690391" y="195010"/>
                  <a:pt x="686898" y="190565"/>
                </a:cubicBezTo>
                <a:cubicBezTo>
                  <a:pt x="683723" y="185802"/>
                  <a:pt x="677056" y="175007"/>
                  <a:pt x="672293" y="166117"/>
                </a:cubicBezTo>
                <a:cubicBezTo>
                  <a:pt x="660546" y="145162"/>
                  <a:pt x="659911" y="143892"/>
                  <a:pt x="649751" y="121667"/>
                </a:cubicBezTo>
                <a:cubicBezTo>
                  <a:pt x="640226" y="101347"/>
                  <a:pt x="626256" y="77852"/>
                  <a:pt x="622446" y="76265"/>
                </a:cubicBezTo>
                <a:cubicBezTo>
                  <a:pt x="620858" y="75630"/>
                  <a:pt x="619906" y="72772"/>
                  <a:pt x="619906" y="69915"/>
                </a:cubicBezTo>
                <a:cubicBezTo>
                  <a:pt x="619906" y="65152"/>
                  <a:pt x="619271" y="65152"/>
                  <a:pt x="616731" y="69280"/>
                </a:cubicBezTo>
                <a:cubicBezTo>
                  <a:pt x="614826" y="71820"/>
                  <a:pt x="611968" y="79122"/>
                  <a:pt x="610381" y="85472"/>
                </a:cubicBezTo>
                <a:cubicBezTo>
                  <a:pt x="608476" y="92140"/>
                  <a:pt x="600538" y="109285"/>
                  <a:pt x="592283" y="123572"/>
                </a:cubicBezTo>
                <a:cubicBezTo>
                  <a:pt x="581806" y="142305"/>
                  <a:pt x="574503" y="161672"/>
                  <a:pt x="567518" y="188660"/>
                </a:cubicBezTo>
                <a:cubicBezTo>
                  <a:pt x="555136" y="235332"/>
                  <a:pt x="544976" y="251842"/>
                  <a:pt x="530053" y="248350"/>
                </a:cubicBezTo>
                <a:cubicBezTo>
                  <a:pt x="501796" y="242317"/>
                  <a:pt x="472903" y="221680"/>
                  <a:pt x="455123" y="195010"/>
                </a:cubicBezTo>
                <a:cubicBezTo>
                  <a:pt x="449408" y="186120"/>
                  <a:pt x="440518" y="174690"/>
                  <a:pt x="435756" y="169292"/>
                </a:cubicBezTo>
                <a:cubicBezTo>
                  <a:pt x="431311" y="164212"/>
                  <a:pt x="418928" y="147067"/>
                  <a:pt x="408768" y="131192"/>
                </a:cubicBezTo>
                <a:cubicBezTo>
                  <a:pt x="398608" y="115635"/>
                  <a:pt x="389083" y="101347"/>
                  <a:pt x="387813" y="99760"/>
                </a:cubicBezTo>
                <a:cubicBezTo>
                  <a:pt x="384956" y="96585"/>
                  <a:pt x="364953" y="117857"/>
                  <a:pt x="351936" y="136907"/>
                </a:cubicBezTo>
                <a:cubicBezTo>
                  <a:pt x="342411" y="150877"/>
                  <a:pt x="330981" y="175007"/>
                  <a:pt x="330981" y="181040"/>
                </a:cubicBezTo>
                <a:cubicBezTo>
                  <a:pt x="330981" y="183897"/>
                  <a:pt x="325901" y="195962"/>
                  <a:pt x="319868" y="207710"/>
                </a:cubicBezTo>
                <a:cubicBezTo>
                  <a:pt x="313836" y="219457"/>
                  <a:pt x="308756" y="230887"/>
                  <a:pt x="308756" y="233110"/>
                </a:cubicBezTo>
                <a:cubicBezTo>
                  <a:pt x="308756" y="238507"/>
                  <a:pt x="284308" y="262002"/>
                  <a:pt x="272561" y="267717"/>
                </a:cubicBezTo>
                <a:cubicBezTo>
                  <a:pt x="261448" y="273432"/>
                  <a:pt x="259543" y="273432"/>
                  <a:pt x="244621" y="26581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95" name="Google Shape;2695;p149"/>
          <p:cNvGrpSpPr/>
          <p:nvPr/>
        </p:nvGrpSpPr>
        <p:grpSpPr>
          <a:xfrm>
            <a:off x="5398449" y="2056687"/>
            <a:ext cx="719566" cy="608227"/>
            <a:chOff x="10297355" y="1523823"/>
            <a:chExt cx="179286" cy="151545"/>
          </a:xfrm>
        </p:grpSpPr>
        <p:sp>
          <p:nvSpPr>
            <p:cNvPr id="2696" name="Google Shape;2696;p149"/>
            <p:cNvSpPr/>
            <p:nvPr/>
          </p:nvSpPr>
          <p:spPr>
            <a:xfrm rot="10800000" flipH="1">
              <a:off x="10301582" y="1523823"/>
              <a:ext cx="175059" cy="151545"/>
            </a:xfrm>
            <a:custGeom>
              <a:avLst/>
              <a:gdLst/>
              <a:ahLst/>
              <a:cxnLst/>
              <a:rect l="l" t="t" r="r" b="b"/>
              <a:pathLst>
                <a:path w="175059" h="151545" extrusionOk="0">
                  <a:moveTo>
                    <a:pt x="123497" y="133259"/>
                  </a:moveTo>
                  <a:cubicBezTo>
                    <a:pt x="120004" y="131671"/>
                    <a:pt x="118417" y="130401"/>
                    <a:pt x="120004" y="130401"/>
                  </a:cubicBezTo>
                  <a:cubicBezTo>
                    <a:pt x="121909" y="130084"/>
                    <a:pt x="120322" y="127861"/>
                    <a:pt x="116829" y="125004"/>
                  </a:cubicBezTo>
                  <a:cubicBezTo>
                    <a:pt x="111114" y="120559"/>
                    <a:pt x="111114" y="120241"/>
                    <a:pt x="118734" y="122146"/>
                  </a:cubicBezTo>
                  <a:cubicBezTo>
                    <a:pt x="133657" y="125956"/>
                    <a:pt x="118099" y="117701"/>
                    <a:pt x="100319" y="112621"/>
                  </a:cubicBezTo>
                  <a:cubicBezTo>
                    <a:pt x="91112" y="109764"/>
                    <a:pt x="84444" y="106271"/>
                    <a:pt x="85397" y="104684"/>
                  </a:cubicBezTo>
                  <a:cubicBezTo>
                    <a:pt x="86349" y="103414"/>
                    <a:pt x="82539" y="100874"/>
                    <a:pt x="76824" y="99604"/>
                  </a:cubicBezTo>
                  <a:lnTo>
                    <a:pt x="66347" y="97381"/>
                  </a:lnTo>
                  <a:lnTo>
                    <a:pt x="75237" y="94524"/>
                  </a:lnTo>
                  <a:cubicBezTo>
                    <a:pt x="81269" y="92301"/>
                    <a:pt x="85397" y="92619"/>
                    <a:pt x="88572" y="95159"/>
                  </a:cubicBezTo>
                  <a:cubicBezTo>
                    <a:pt x="92382" y="98334"/>
                    <a:pt x="93334" y="98334"/>
                    <a:pt x="93334" y="94841"/>
                  </a:cubicBezTo>
                  <a:cubicBezTo>
                    <a:pt x="93334" y="91984"/>
                    <a:pt x="94287" y="91666"/>
                    <a:pt x="95874" y="93571"/>
                  </a:cubicBezTo>
                  <a:cubicBezTo>
                    <a:pt x="97144" y="95476"/>
                    <a:pt x="103812" y="97064"/>
                    <a:pt x="110797" y="97381"/>
                  </a:cubicBezTo>
                  <a:lnTo>
                    <a:pt x="123497" y="98016"/>
                  </a:lnTo>
                  <a:lnTo>
                    <a:pt x="113972" y="93254"/>
                  </a:lnTo>
                  <a:lnTo>
                    <a:pt x="104447" y="88491"/>
                  </a:lnTo>
                  <a:lnTo>
                    <a:pt x="113337" y="90396"/>
                  </a:lnTo>
                  <a:cubicBezTo>
                    <a:pt x="118099" y="91349"/>
                    <a:pt x="121909" y="90714"/>
                    <a:pt x="121909" y="89126"/>
                  </a:cubicBezTo>
                  <a:cubicBezTo>
                    <a:pt x="121909" y="85634"/>
                    <a:pt x="108574" y="83094"/>
                    <a:pt x="72379" y="80554"/>
                  </a:cubicBezTo>
                  <a:cubicBezTo>
                    <a:pt x="48249" y="78649"/>
                    <a:pt x="42852" y="79284"/>
                    <a:pt x="38724" y="83729"/>
                  </a:cubicBezTo>
                  <a:cubicBezTo>
                    <a:pt x="32057" y="90079"/>
                    <a:pt x="25389" y="90396"/>
                    <a:pt x="20309" y="84046"/>
                  </a:cubicBezTo>
                  <a:cubicBezTo>
                    <a:pt x="15547" y="78331"/>
                    <a:pt x="7609" y="77696"/>
                    <a:pt x="7609" y="83094"/>
                  </a:cubicBezTo>
                  <a:cubicBezTo>
                    <a:pt x="7609" y="85316"/>
                    <a:pt x="3799" y="83094"/>
                    <a:pt x="-963" y="78649"/>
                  </a:cubicBezTo>
                  <a:cubicBezTo>
                    <a:pt x="-10806" y="68806"/>
                    <a:pt x="-10488" y="68171"/>
                    <a:pt x="4434" y="65314"/>
                  </a:cubicBezTo>
                  <a:cubicBezTo>
                    <a:pt x="14277" y="63409"/>
                    <a:pt x="14594" y="63726"/>
                    <a:pt x="9514" y="67536"/>
                  </a:cubicBezTo>
                  <a:cubicBezTo>
                    <a:pt x="3799" y="71664"/>
                    <a:pt x="3799" y="71981"/>
                    <a:pt x="9514" y="74204"/>
                  </a:cubicBezTo>
                  <a:cubicBezTo>
                    <a:pt x="12689" y="75474"/>
                    <a:pt x="33327" y="75474"/>
                    <a:pt x="55234" y="74204"/>
                  </a:cubicBezTo>
                  <a:cubicBezTo>
                    <a:pt x="82857" y="72299"/>
                    <a:pt x="91429" y="71029"/>
                    <a:pt x="83809" y="69441"/>
                  </a:cubicBezTo>
                  <a:cubicBezTo>
                    <a:pt x="74602" y="67854"/>
                    <a:pt x="75872" y="67219"/>
                    <a:pt x="93334" y="66584"/>
                  </a:cubicBezTo>
                  <a:cubicBezTo>
                    <a:pt x="112384" y="65631"/>
                    <a:pt x="112702" y="65314"/>
                    <a:pt x="98732" y="64361"/>
                  </a:cubicBezTo>
                  <a:cubicBezTo>
                    <a:pt x="90477" y="63726"/>
                    <a:pt x="84444" y="61821"/>
                    <a:pt x="85397" y="60234"/>
                  </a:cubicBezTo>
                  <a:cubicBezTo>
                    <a:pt x="86349" y="58646"/>
                    <a:pt x="81904" y="56424"/>
                    <a:pt x="75237" y="55471"/>
                  </a:cubicBezTo>
                  <a:cubicBezTo>
                    <a:pt x="53964" y="51979"/>
                    <a:pt x="56187" y="50709"/>
                    <a:pt x="80634" y="51979"/>
                  </a:cubicBezTo>
                  <a:cubicBezTo>
                    <a:pt x="105082" y="53566"/>
                    <a:pt x="102542" y="51344"/>
                    <a:pt x="72697" y="44994"/>
                  </a:cubicBezTo>
                  <a:cubicBezTo>
                    <a:pt x="64124" y="43089"/>
                    <a:pt x="52694" y="40866"/>
                    <a:pt x="47932" y="39596"/>
                  </a:cubicBezTo>
                  <a:cubicBezTo>
                    <a:pt x="40947" y="38326"/>
                    <a:pt x="39359" y="38644"/>
                    <a:pt x="41264" y="41819"/>
                  </a:cubicBezTo>
                  <a:cubicBezTo>
                    <a:pt x="43169" y="45311"/>
                    <a:pt x="42852" y="45311"/>
                    <a:pt x="38724" y="41819"/>
                  </a:cubicBezTo>
                  <a:cubicBezTo>
                    <a:pt x="33327" y="37374"/>
                    <a:pt x="24754" y="39596"/>
                    <a:pt x="22214" y="45946"/>
                  </a:cubicBezTo>
                  <a:cubicBezTo>
                    <a:pt x="21262" y="49121"/>
                    <a:pt x="22214" y="49756"/>
                    <a:pt x="26024" y="48486"/>
                  </a:cubicBezTo>
                  <a:cubicBezTo>
                    <a:pt x="31104" y="46899"/>
                    <a:pt x="31104" y="46899"/>
                    <a:pt x="26024" y="52296"/>
                  </a:cubicBezTo>
                  <a:cubicBezTo>
                    <a:pt x="20944" y="57694"/>
                    <a:pt x="20309" y="57694"/>
                    <a:pt x="12689" y="48804"/>
                  </a:cubicBezTo>
                  <a:cubicBezTo>
                    <a:pt x="8244" y="43724"/>
                    <a:pt x="4434" y="38644"/>
                    <a:pt x="4434" y="37691"/>
                  </a:cubicBezTo>
                  <a:cubicBezTo>
                    <a:pt x="4434" y="34199"/>
                    <a:pt x="32057" y="31976"/>
                    <a:pt x="63489" y="32929"/>
                  </a:cubicBezTo>
                  <a:cubicBezTo>
                    <a:pt x="80952" y="33564"/>
                    <a:pt x="88572" y="33564"/>
                    <a:pt x="80634" y="32611"/>
                  </a:cubicBezTo>
                  <a:cubicBezTo>
                    <a:pt x="72697" y="31976"/>
                    <a:pt x="65077" y="29754"/>
                    <a:pt x="63172" y="28166"/>
                  </a:cubicBezTo>
                  <a:cubicBezTo>
                    <a:pt x="60949" y="25944"/>
                    <a:pt x="72062" y="25626"/>
                    <a:pt x="94922" y="26896"/>
                  </a:cubicBezTo>
                  <a:cubicBezTo>
                    <a:pt x="134927" y="29119"/>
                    <a:pt x="135562" y="24039"/>
                    <a:pt x="95874" y="19276"/>
                  </a:cubicBezTo>
                  <a:cubicBezTo>
                    <a:pt x="81587" y="17689"/>
                    <a:pt x="77142" y="16419"/>
                    <a:pt x="84762" y="16101"/>
                  </a:cubicBezTo>
                  <a:cubicBezTo>
                    <a:pt x="100319" y="15784"/>
                    <a:pt x="97144" y="9116"/>
                    <a:pt x="81269" y="9116"/>
                  </a:cubicBezTo>
                  <a:cubicBezTo>
                    <a:pt x="74919" y="9116"/>
                    <a:pt x="60949" y="8481"/>
                    <a:pt x="50472" y="8164"/>
                  </a:cubicBezTo>
                  <a:cubicBezTo>
                    <a:pt x="26659" y="6894"/>
                    <a:pt x="6974" y="9116"/>
                    <a:pt x="9514" y="12926"/>
                  </a:cubicBezTo>
                  <a:cubicBezTo>
                    <a:pt x="10467" y="14514"/>
                    <a:pt x="8879" y="18006"/>
                    <a:pt x="6022" y="20864"/>
                  </a:cubicBezTo>
                  <a:cubicBezTo>
                    <a:pt x="1577" y="25626"/>
                    <a:pt x="307" y="25309"/>
                    <a:pt x="-6678" y="17689"/>
                  </a:cubicBezTo>
                  <a:cubicBezTo>
                    <a:pt x="-10806" y="13244"/>
                    <a:pt x="-13028" y="8799"/>
                    <a:pt x="-11441" y="7846"/>
                  </a:cubicBezTo>
                  <a:cubicBezTo>
                    <a:pt x="-9853" y="6894"/>
                    <a:pt x="7927" y="5306"/>
                    <a:pt x="27929" y="4036"/>
                  </a:cubicBezTo>
                  <a:cubicBezTo>
                    <a:pt x="56504" y="2449"/>
                    <a:pt x="63807" y="1179"/>
                    <a:pt x="62537" y="-2314"/>
                  </a:cubicBezTo>
                  <a:cubicBezTo>
                    <a:pt x="60632" y="-7394"/>
                    <a:pt x="54917" y="-8664"/>
                    <a:pt x="23484" y="-12791"/>
                  </a:cubicBezTo>
                  <a:lnTo>
                    <a:pt x="-328" y="-15649"/>
                  </a:lnTo>
                  <a:lnTo>
                    <a:pt x="23484" y="-14061"/>
                  </a:lnTo>
                  <a:cubicBezTo>
                    <a:pt x="134292" y="-7076"/>
                    <a:pt x="153342" y="-4854"/>
                    <a:pt x="159374" y="2449"/>
                  </a:cubicBezTo>
                  <a:cubicBezTo>
                    <a:pt x="163502" y="7846"/>
                    <a:pt x="164454" y="22769"/>
                    <a:pt x="160962" y="26579"/>
                  </a:cubicBezTo>
                  <a:cubicBezTo>
                    <a:pt x="159692" y="27849"/>
                    <a:pt x="159057" y="38009"/>
                    <a:pt x="159374" y="48804"/>
                  </a:cubicBezTo>
                  <a:cubicBezTo>
                    <a:pt x="160327" y="64679"/>
                    <a:pt x="159374" y="69124"/>
                    <a:pt x="155564" y="70711"/>
                  </a:cubicBezTo>
                  <a:cubicBezTo>
                    <a:pt x="151119" y="72616"/>
                    <a:pt x="151119" y="74204"/>
                    <a:pt x="155247" y="85951"/>
                  </a:cubicBezTo>
                  <a:cubicBezTo>
                    <a:pt x="159692" y="98016"/>
                    <a:pt x="159692" y="99604"/>
                    <a:pt x="153342" y="108176"/>
                  </a:cubicBezTo>
                  <a:cubicBezTo>
                    <a:pt x="149849" y="113256"/>
                    <a:pt x="144452" y="117384"/>
                    <a:pt x="141594" y="117384"/>
                  </a:cubicBezTo>
                  <a:cubicBezTo>
                    <a:pt x="137784" y="117384"/>
                    <a:pt x="137467" y="118336"/>
                    <a:pt x="140007" y="119924"/>
                  </a:cubicBezTo>
                  <a:cubicBezTo>
                    <a:pt x="143182" y="121829"/>
                    <a:pt x="142864" y="124051"/>
                    <a:pt x="139054" y="129449"/>
                  </a:cubicBezTo>
                  <a:cubicBezTo>
                    <a:pt x="133657" y="137069"/>
                    <a:pt x="133022" y="137386"/>
                    <a:pt x="123497" y="133259"/>
                  </a:cubicBezTo>
                  <a:close/>
                  <a:moveTo>
                    <a:pt x="136197" y="101509"/>
                  </a:moveTo>
                  <a:cubicBezTo>
                    <a:pt x="135244" y="99921"/>
                    <a:pt x="132704" y="98334"/>
                    <a:pt x="131117" y="98334"/>
                  </a:cubicBezTo>
                  <a:cubicBezTo>
                    <a:pt x="129212" y="98334"/>
                    <a:pt x="128894" y="99921"/>
                    <a:pt x="129847" y="101509"/>
                  </a:cubicBezTo>
                  <a:cubicBezTo>
                    <a:pt x="130799" y="103414"/>
                    <a:pt x="133339" y="104684"/>
                    <a:pt x="134927" y="104684"/>
                  </a:cubicBezTo>
                  <a:cubicBezTo>
                    <a:pt x="136832" y="104684"/>
                    <a:pt x="137149" y="103414"/>
                    <a:pt x="136197" y="101509"/>
                  </a:cubicBezTo>
                  <a:close/>
                  <a:moveTo>
                    <a:pt x="133022" y="53566"/>
                  </a:moveTo>
                  <a:cubicBezTo>
                    <a:pt x="127307" y="51979"/>
                    <a:pt x="122544" y="51979"/>
                    <a:pt x="120639" y="53884"/>
                  </a:cubicBezTo>
                  <a:cubicBezTo>
                    <a:pt x="118417" y="56106"/>
                    <a:pt x="121909" y="57059"/>
                    <a:pt x="130164" y="56741"/>
                  </a:cubicBezTo>
                  <a:cubicBezTo>
                    <a:pt x="142547" y="56424"/>
                    <a:pt x="142547" y="56424"/>
                    <a:pt x="133022" y="53566"/>
                  </a:cubicBezTo>
                  <a:close/>
                  <a:moveTo>
                    <a:pt x="94922" y="-91"/>
                  </a:moveTo>
                  <a:cubicBezTo>
                    <a:pt x="93969" y="-1679"/>
                    <a:pt x="88572" y="-3266"/>
                    <a:pt x="83492" y="-3266"/>
                  </a:cubicBezTo>
                  <a:cubicBezTo>
                    <a:pt x="77777" y="-3266"/>
                    <a:pt x="74602" y="-1996"/>
                    <a:pt x="75872" y="-91"/>
                  </a:cubicBezTo>
                  <a:cubicBezTo>
                    <a:pt x="76824" y="1814"/>
                    <a:pt x="82222" y="3084"/>
                    <a:pt x="87302" y="3084"/>
                  </a:cubicBezTo>
                  <a:cubicBezTo>
                    <a:pt x="93017" y="3084"/>
                    <a:pt x="96192" y="1814"/>
                    <a:pt x="94922" y="-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7" name="Google Shape;2697;p149"/>
            <p:cNvSpPr/>
            <p:nvPr/>
          </p:nvSpPr>
          <p:spPr>
            <a:xfrm rot="10800000" flipH="1">
              <a:off x="10297355" y="1561387"/>
              <a:ext cx="19007" cy="6350"/>
            </a:xfrm>
            <a:custGeom>
              <a:avLst/>
              <a:gdLst/>
              <a:ahLst/>
              <a:cxnLst/>
              <a:rect l="l" t="t" r="r" b="b"/>
              <a:pathLst>
                <a:path w="19007" h="6350" extrusionOk="0">
                  <a:moveTo>
                    <a:pt x="-10156" y="-12595"/>
                  </a:moveTo>
                  <a:cubicBezTo>
                    <a:pt x="-13649" y="-14818"/>
                    <a:pt x="-11426" y="-15770"/>
                    <a:pt x="-2219" y="-15770"/>
                  </a:cubicBezTo>
                  <a:cubicBezTo>
                    <a:pt x="6989" y="-15770"/>
                    <a:pt x="9211" y="-14818"/>
                    <a:pt x="5719" y="-12595"/>
                  </a:cubicBezTo>
                  <a:cubicBezTo>
                    <a:pt x="3179" y="-11008"/>
                    <a:pt x="-314" y="-9420"/>
                    <a:pt x="-2219" y="-9420"/>
                  </a:cubicBezTo>
                  <a:cubicBezTo>
                    <a:pt x="-3806" y="-9420"/>
                    <a:pt x="-7616" y="-11008"/>
                    <a:pt x="-10156" y="-125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8" name="Google Shape;2698;p149"/>
            <p:cNvSpPr/>
            <p:nvPr/>
          </p:nvSpPr>
          <p:spPr>
            <a:xfrm rot="10800000" flipH="1">
              <a:off x="10470372" y="1574087"/>
              <a:ext cx="4575" cy="12700"/>
            </a:xfrm>
            <a:custGeom>
              <a:avLst/>
              <a:gdLst/>
              <a:ahLst/>
              <a:cxnLst/>
              <a:rect l="l" t="t" r="r" b="b"/>
              <a:pathLst>
                <a:path w="4575" h="12700" extrusionOk="0">
                  <a:moveTo>
                    <a:pt x="-12192" y="-9365"/>
                  </a:moveTo>
                  <a:cubicBezTo>
                    <a:pt x="-12192" y="-12858"/>
                    <a:pt x="-10922" y="-15715"/>
                    <a:pt x="-9335" y="-15715"/>
                  </a:cubicBezTo>
                  <a:cubicBezTo>
                    <a:pt x="-7747" y="-15715"/>
                    <a:pt x="-7112" y="-12858"/>
                    <a:pt x="-8065" y="-9365"/>
                  </a:cubicBezTo>
                  <a:cubicBezTo>
                    <a:pt x="-9017" y="-5873"/>
                    <a:pt x="-10287" y="-3015"/>
                    <a:pt x="-10922" y="-3015"/>
                  </a:cubicBezTo>
                  <a:cubicBezTo>
                    <a:pt x="-11557" y="-3015"/>
                    <a:pt x="-12192" y="-5873"/>
                    <a:pt x="-12192" y="-93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9" name="Google Shape;2699;p149"/>
            <p:cNvSpPr/>
            <p:nvPr/>
          </p:nvSpPr>
          <p:spPr>
            <a:xfrm rot="10800000" flipH="1">
              <a:off x="10348188" y="1603217"/>
              <a:ext cx="19224" cy="5525"/>
            </a:xfrm>
            <a:custGeom>
              <a:avLst/>
              <a:gdLst/>
              <a:ahLst/>
              <a:cxnLst/>
              <a:rect l="l" t="t" r="r" b="b"/>
              <a:pathLst>
                <a:path w="19224" h="5525" extrusionOk="0">
                  <a:moveTo>
                    <a:pt x="-7158" y="-12720"/>
                  </a:moveTo>
                  <a:cubicBezTo>
                    <a:pt x="-14143" y="-14943"/>
                    <a:pt x="-13826" y="-15260"/>
                    <a:pt x="-3031" y="-15578"/>
                  </a:cubicBezTo>
                  <a:cubicBezTo>
                    <a:pt x="4272" y="-15895"/>
                    <a:pt x="8399" y="-14625"/>
                    <a:pt x="7129" y="-12720"/>
                  </a:cubicBezTo>
                  <a:cubicBezTo>
                    <a:pt x="4907" y="-9228"/>
                    <a:pt x="3954" y="-9228"/>
                    <a:pt x="-7158" y="-127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0" name="Google Shape;2700;p149"/>
            <p:cNvSpPr/>
            <p:nvPr/>
          </p:nvSpPr>
          <p:spPr>
            <a:xfrm rot="10800000" flipH="1">
              <a:off x="10341301" y="1637842"/>
              <a:ext cx="7862" cy="2542"/>
            </a:xfrm>
            <a:custGeom>
              <a:avLst/>
              <a:gdLst/>
              <a:ahLst/>
              <a:cxnLst/>
              <a:rect l="l" t="t" r="r" b="b"/>
              <a:pathLst>
                <a:path w="7862" h="2542" extrusionOk="0">
                  <a:moveTo>
                    <a:pt x="-10396" y="-14937"/>
                  </a:moveTo>
                  <a:cubicBezTo>
                    <a:pt x="-8174" y="-15889"/>
                    <a:pt x="-5316" y="-15572"/>
                    <a:pt x="-4364" y="-14619"/>
                  </a:cubicBezTo>
                  <a:cubicBezTo>
                    <a:pt x="-3094" y="-13667"/>
                    <a:pt x="-4999" y="-12714"/>
                    <a:pt x="-8491" y="-13032"/>
                  </a:cubicBezTo>
                  <a:cubicBezTo>
                    <a:pt x="-11984" y="-13032"/>
                    <a:pt x="-12936" y="-13984"/>
                    <a:pt x="-10396" y="-149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01" name="Google Shape;2701;p149"/>
          <p:cNvGrpSpPr/>
          <p:nvPr/>
        </p:nvGrpSpPr>
        <p:grpSpPr>
          <a:xfrm>
            <a:off x="2495036" y="1909783"/>
            <a:ext cx="1068057" cy="1188651"/>
            <a:chOff x="8896739" y="1771007"/>
            <a:chExt cx="124568" cy="138633"/>
          </a:xfrm>
        </p:grpSpPr>
        <p:sp>
          <p:nvSpPr>
            <p:cNvPr id="2702" name="Google Shape;2702;p149"/>
            <p:cNvSpPr/>
            <p:nvPr/>
          </p:nvSpPr>
          <p:spPr>
            <a:xfrm rot="10800000" flipH="1">
              <a:off x="8972790" y="1771007"/>
              <a:ext cx="33574" cy="36442"/>
            </a:xfrm>
            <a:custGeom>
              <a:avLst/>
              <a:gdLst/>
              <a:ahLst/>
              <a:cxnLst/>
              <a:rect l="l" t="t" r="r" b="b"/>
              <a:pathLst>
                <a:path w="33574" h="36442" extrusionOk="0">
                  <a:moveTo>
                    <a:pt x="-2022" y="12948"/>
                  </a:moveTo>
                  <a:cubicBezTo>
                    <a:pt x="5915" y="4376"/>
                    <a:pt x="6233" y="3423"/>
                    <a:pt x="1788" y="-5467"/>
                  </a:cubicBezTo>
                  <a:lnTo>
                    <a:pt x="-2975" y="-14992"/>
                  </a:lnTo>
                  <a:lnTo>
                    <a:pt x="3693" y="-7372"/>
                  </a:lnTo>
                  <a:lnTo>
                    <a:pt x="10360" y="248"/>
                  </a:lnTo>
                  <a:lnTo>
                    <a:pt x="17980" y="-7054"/>
                  </a:lnTo>
                  <a:cubicBezTo>
                    <a:pt x="27505" y="-15944"/>
                    <a:pt x="28140" y="-13087"/>
                    <a:pt x="19568" y="-1022"/>
                  </a:cubicBezTo>
                  <a:cubicBezTo>
                    <a:pt x="14170" y="6916"/>
                    <a:pt x="13853" y="8503"/>
                    <a:pt x="18298" y="14536"/>
                  </a:cubicBezTo>
                  <a:cubicBezTo>
                    <a:pt x="23695" y="22473"/>
                    <a:pt x="19250" y="24061"/>
                    <a:pt x="13218" y="16758"/>
                  </a:cubicBezTo>
                  <a:cubicBezTo>
                    <a:pt x="9408" y="12313"/>
                    <a:pt x="8455" y="12313"/>
                    <a:pt x="1788" y="16758"/>
                  </a:cubicBezTo>
                  <a:cubicBezTo>
                    <a:pt x="-9642" y="24061"/>
                    <a:pt x="-11230" y="22473"/>
                    <a:pt x="-2022" y="129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3" name="Google Shape;2703;p149"/>
            <p:cNvSpPr/>
            <p:nvPr/>
          </p:nvSpPr>
          <p:spPr>
            <a:xfrm rot="10800000" flipH="1">
              <a:off x="8896739" y="1796287"/>
              <a:ext cx="49632" cy="69955"/>
            </a:xfrm>
            <a:custGeom>
              <a:avLst/>
              <a:gdLst/>
              <a:ahLst/>
              <a:cxnLst/>
              <a:rect l="l" t="t" r="r" b="b"/>
              <a:pathLst>
                <a:path w="49632" h="69955" extrusionOk="0">
                  <a:moveTo>
                    <a:pt x="-2614" y="52203"/>
                  </a:moveTo>
                  <a:cubicBezTo>
                    <a:pt x="-2614" y="49663"/>
                    <a:pt x="879" y="42995"/>
                    <a:pt x="5324" y="37280"/>
                  </a:cubicBezTo>
                  <a:lnTo>
                    <a:pt x="13261" y="26803"/>
                  </a:lnTo>
                  <a:lnTo>
                    <a:pt x="4371" y="11563"/>
                  </a:lnTo>
                  <a:cubicBezTo>
                    <a:pt x="-709" y="3308"/>
                    <a:pt x="-5471" y="-6217"/>
                    <a:pt x="-6741" y="-9075"/>
                  </a:cubicBezTo>
                  <a:cubicBezTo>
                    <a:pt x="-10869" y="-20187"/>
                    <a:pt x="-2296" y="-14472"/>
                    <a:pt x="8816" y="1403"/>
                  </a:cubicBezTo>
                  <a:lnTo>
                    <a:pt x="20564" y="17278"/>
                  </a:lnTo>
                  <a:lnTo>
                    <a:pt x="29454" y="8705"/>
                  </a:lnTo>
                  <a:cubicBezTo>
                    <a:pt x="41519" y="-2725"/>
                    <a:pt x="45011" y="1085"/>
                    <a:pt x="34216" y="13785"/>
                  </a:cubicBezTo>
                  <a:cubicBezTo>
                    <a:pt x="29771" y="19500"/>
                    <a:pt x="26914" y="25533"/>
                    <a:pt x="28184" y="27438"/>
                  </a:cubicBezTo>
                  <a:cubicBezTo>
                    <a:pt x="29136" y="29660"/>
                    <a:pt x="32946" y="35058"/>
                    <a:pt x="36121" y="39820"/>
                  </a:cubicBezTo>
                  <a:cubicBezTo>
                    <a:pt x="39296" y="44265"/>
                    <a:pt x="41836" y="49663"/>
                    <a:pt x="41836" y="51568"/>
                  </a:cubicBezTo>
                  <a:cubicBezTo>
                    <a:pt x="41836" y="57600"/>
                    <a:pt x="32946" y="55378"/>
                    <a:pt x="30724" y="49028"/>
                  </a:cubicBezTo>
                  <a:cubicBezTo>
                    <a:pt x="29771" y="45853"/>
                    <a:pt x="26279" y="40773"/>
                    <a:pt x="23104" y="37915"/>
                  </a:cubicBezTo>
                  <a:cubicBezTo>
                    <a:pt x="17389" y="32835"/>
                    <a:pt x="16754" y="33153"/>
                    <a:pt x="7229" y="44583"/>
                  </a:cubicBezTo>
                  <a:cubicBezTo>
                    <a:pt x="1831" y="51250"/>
                    <a:pt x="-2614" y="54425"/>
                    <a:pt x="-2614" y="5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4" name="Google Shape;2704;p149"/>
            <p:cNvSpPr/>
            <p:nvPr/>
          </p:nvSpPr>
          <p:spPr>
            <a:xfrm rot="10800000" flipH="1">
              <a:off x="8975429" y="1843962"/>
              <a:ext cx="45878" cy="49866"/>
            </a:xfrm>
            <a:custGeom>
              <a:avLst/>
              <a:gdLst/>
              <a:ahLst/>
              <a:cxnLst/>
              <a:rect l="l" t="t" r="r" b="b"/>
              <a:pathLst>
                <a:path w="45878" h="49866" extrusionOk="0">
                  <a:moveTo>
                    <a:pt x="-5003" y="29753"/>
                  </a:moveTo>
                  <a:cubicBezTo>
                    <a:pt x="-2781" y="26578"/>
                    <a:pt x="1664" y="20863"/>
                    <a:pt x="4839" y="17371"/>
                  </a:cubicBezTo>
                  <a:cubicBezTo>
                    <a:pt x="10554" y="10703"/>
                    <a:pt x="10554" y="10386"/>
                    <a:pt x="3887" y="-1044"/>
                  </a:cubicBezTo>
                  <a:cubicBezTo>
                    <a:pt x="-5003" y="-16284"/>
                    <a:pt x="-1193" y="-19777"/>
                    <a:pt x="9919" y="-6442"/>
                  </a:cubicBezTo>
                  <a:lnTo>
                    <a:pt x="18492" y="4036"/>
                  </a:lnTo>
                  <a:lnTo>
                    <a:pt x="27064" y="-2632"/>
                  </a:lnTo>
                  <a:cubicBezTo>
                    <a:pt x="39447" y="-12474"/>
                    <a:pt x="41669" y="-10887"/>
                    <a:pt x="31192" y="226"/>
                  </a:cubicBezTo>
                  <a:lnTo>
                    <a:pt x="21984" y="9751"/>
                  </a:lnTo>
                  <a:lnTo>
                    <a:pt x="29287" y="22451"/>
                  </a:lnTo>
                  <a:cubicBezTo>
                    <a:pt x="34367" y="31341"/>
                    <a:pt x="35002" y="35151"/>
                    <a:pt x="32144" y="35151"/>
                  </a:cubicBezTo>
                  <a:cubicBezTo>
                    <a:pt x="29922" y="35151"/>
                    <a:pt x="25477" y="30706"/>
                    <a:pt x="22302" y="25308"/>
                  </a:cubicBezTo>
                  <a:lnTo>
                    <a:pt x="16904" y="15466"/>
                  </a:lnTo>
                  <a:lnTo>
                    <a:pt x="5792" y="25308"/>
                  </a:lnTo>
                  <a:cubicBezTo>
                    <a:pt x="-6908" y="36103"/>
                    <a:pt x="-11671" y="38008"/>
                    <a:pt x="-5003" y="297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5" name="Google Shape;2705;p149"/>
            <p:cNvSpPr/>
            <p:nvPr/>
          </p:nvSpPr>
          <p:spPr>
            <a:xfrm rot="10800000" flipH="1">
              <a:off x="8918135" y="1872550"/>
              <a:ext cx="30077" cy="37090"/>
            </a:xfrm>
            <a:custGeom>
              <a:avLst/>
              <a:gdLst/>
              <a:ahLst/>
              <a:cxnLst/>
              <a:rect l="l" t="t" r="r" b="b"/>
              <a:pathLst>
                <a:path w="30077" h="37090" extrusionOk="0">
                  <a:moveTo>
                    <a:pt x="-4992" y="20878"/>
                  </a:moveTo>
                  <a:cubicBezTo>
                    <a:pt x="-4992" y="19925"/>
                    <a:pt x="-3404" y="16750"/>
                    <a:pt x="-1499" y="13575"/>
                  </a:cubicBezTo>
                  <a:cubicBezTo>
                    <a:pt x="1358" y="9130"/>
                    <a:pt x="1041" y="5638"/>
                    <a:pt x="-3087" y="-2300"/>
                  </a:cubicBezTo>
                  <a:cubicBezTo>
                    <a:pt x="-10389" y="-16270"/>
                    <a:pt x="-9119" y="-18810"/>
                    <a:pt x="-229" y="-7697"/>
                  </a:cubicBezTo>
                  <a:cubicBezTo>
                    <a:pt x="7073" y="1193"/>
                    <a:pt x="7708" y="1193"/>
                    <a:pt x="13423" y="-3887"/>
                  </a:cubicBezTo>
                  <a:cubicBezTo>
                    <a:pt x="22313" y="-11825"/>
                    <a:pt x="25171" y="-10555"/>
                    <a:pt x="18821" y="-1030"/>
                  </a:cubicBezTo>
                  <a:cubicBezTo>
                    <a:pt x="14376" y="5638"/>
                    <a:pt x="14058" y="8813"/>
                    <a:pt x="16916" y="15163"/>
                  </a:cubicBezTo>
                  <a:cubicBezTo>
                    <a:pt x="20091" y="22148"/>
                    <a:pt x="19773" y="22465"/>
                    <a:pt x="13741" y="18973"/>
                  </a:cubicBezTo>
                  <a:cubicBezTo>
                    <a:pt x="8978" y="16433"/>
                    <a:pt x="6121" y="16433"/>
                    <a:pt x="3581" y="18973"/>
                  </a:cubicBezTo>
                  <a:cubicBezTo>
                    <a:pt x="88" y="22465"/>
                    <a:pt x="-4992" y="23735"/>
                    <a:pt x="-4992" y="208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06" name="Google Shape;2706;p149"/>
          <p:cNvSpPr/>
          <p:nvPr/>
        </p:nvSpPr>
        <p:spPr>
          <a:xfrm rot="10800000" flipH="1">
            <a:off x="4958571" y="1103358"/>
            <a:ext cx="493792" cy="651704"/>
          </a:xfrm>
          <a:custGeom>
            <a:avLst/>
            <a:gdLst/>
            <a:ahLst/>
            <a:cxnLst/>
            <a:rect l="l" t="t" r="r" b="b"/>
            <a:pathLst>
              <a:path w="201667" h="266159" extrusionOk="0">
                <a:moveTo>
                  <a:pt x="29524" y="247282"/>
                </a:moveTo>
                <a:cubicBezTo>
                  <a:pt x="14919" y="239979"/>
                  <a:pt x="-1273" y="220294"/>
                  <a:pt x="-7941" y="200927"/>
                </a:cubicBezTo>
                <a:cubicBezTo>
                  <a:pt x="-12703" y="187274"/>
                  <a:pt x="-13973" y="172034"/>
                  <a:pt x="-14926" y="116154"/>
                </a:cubicBezTo>
                <a:cubicBezTo>
                  <a:pt x="-15561" y="71387"/>
                  <a:pt x="-14926" y="43764"/>
                  <a:pt x="-12386" y="35827"/>
                </a:cubicBezTo>
                <a:cubicBezTo>
                  <a:pt x="-7623" y="19952"/>
                  <a:pt x="18412" y="-6083"/>
                  <a:pt x="34604" y="-10846"/>
                </a:cubicBezTo>
                <a:cubicBezTo>
                  <a:pt x="41272" y="-13068"/>
                  <a:pt x="58734" y="-14338"/>
                  <a:pt x="73657" y="-13703"/>
                </a:cubicBezTo>
                <a:cubicBezTo>
                  <a:pt x="103184" y="-12433"/>
                  <a:pt x="127632" y="-2908"/>
                  <a:pt x="148587" y="15507"/>
                </a:cubicBezTo>
                <a:cubicBezTo>
                  <a:pt x="175892" y="39637"/>
                  <a:pt x="191449" y="79959"/>
                  <a:pt x="185099" y="111074"/>
                </a:cubicBezTo>
                <a:cubicBezTo>
                  <a:pt x="178749" y="142824"/>
                  <a:pt x="177479" y="146317"/>
                  <a:pt x="169542" y="161239"/>
                </a:cubicBezTo>
                <a:cubicBezTo>
                  <a:pt x="158747" y="180924"/>
                  <a:pt x="99692" y="238392"/>
                  <a:pt x="82229" y="246329"/>
                </a:cubicBezTo>
                <a:cubicBezTo>
                  <a:pt x="65719" y="253949"/>
                  <a:pt x="43494" y="254267"/>
                  <a:pt x="29524" y="24728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7" name="Google Shape;2707;p149"/>
          <p:cNvSpPr/>
          <p:nvPr/>
        </p:nvSpPr>
        <p:spPr>
          <a:xfrm rot="10800000" flipH="1">
            <a:off x="2255075" y="3692549"/>
            <a:ext cx="873252" cy="732688"/>
          </a:xfrm>
          <a:custGeom>
            <a:avLst/>
            <a:gdLst/>
            <a:ahLst/>
            <a:cxnLst/>
            <a:rect l="l" t="t" r="r" b="b"/>
            <a:pathLst>
              <a:path w="153908" h="129134" extrusionOk="0">
                <a:moveTo>
                  <a:pt x="95510" y="105710"/>
                </a:moveTo>
                <a:cubicBezTo>
                  <a:pt x="78047" y="95232"/>
                  <a:pt x="76777" y="94915"/>
                  <a:pt x="69792" y="99360"/>
                </a:cubicBezTo>
                <a:cubicBezTo>
                  <a:pt x="61537" y="104757"/>
                  <a:pt x="59315" y="100947"/>
                  <a:pt x="66935" y="94597"/>
                </a:cubicBezTo>
                <a:cubicBezTo>
                  <a:pt x="71062" y="91105"/>
                  <a:pt x="70427" y="89517"/>
                  <a:pt x="60585" y="82850"/>
                </a:cubicBezTo>
                <a:cubicBezTo>
                  <a:pt x="50742" y="76182"/>
                  <a:pt x="48202" y="75865"/>
                  <a:pt x="44075" y="79357"/>
                </a:cubicBezTo>
                <a:cubicBezTo>
                  <a:pt x="39630" y="82850"/>
                  <a:pt x="39312" y="82532"/>
                  <a:pt x="41217" y="76817"/>
                </a:cubicBezTo>
                <a:cubicBezTo>
                  <a:pt x="42805" y="72055"/>
                  <a:pt x="40900" y="68562"/>
                  <a:pt x="33280" y="63165"/>
                </a:cubicBezTo>
                <a:lnTo>
                  <a:pt x="23437" y="55862"/>
                </a:lnTo>
                <a:lnTo>
                  <a:pt x="15500" y="63482"/>
                </a:lnTo>
                <a:lnTo>
                  <a:pt x="7245" y="70785"/>
                </a:lnTo>
                <a:lnTo>
                  <a:pt x="12642" y="62212"/>
                </a:lnTo>
                <a:cubicBezTo>
                  <a:pt x="18040" y="53957"/>
                  <a:pt x="18040" y="53957"/>
                  <a:pt x="3435" y="40305"/>
                </a:cubicBezTo>
                <a:cubicBezTo>
                  <a:pt x="-14980" y="23477"/>
                  <a:pt x="-12758" y="20620"/>
                  <a:pt x="6927" y="35542"/>
                </a:cubicBezTo>
                <a:cubicBezTo>
                  <a:pt x="15182" y="41892"/>
                  <a:pt x="22802" y="46972"/>
                  <a:pt x="24072" y="46972"/>
                </a:cubicBezTo>
                <a:cubicBezTo>
                  <a:pt x="25342" y="46972"/>
                  <a:pt x="28835" y="44115"/>
                  <a:pt x="32010" y="40622"/>
                </a:cubicBezTo>
                <a:cubicBezTo>
                  <a:pt x="37725" y="34272"/>
                  <a:pt x="37725" y="33955"/>
                  <a:pt x="25977" y="24430"/>
                </a:cubicBezTo>
                <a:cubicBezTo>
                  <a:pt x="10737" y="11730"/>
                  <a:pt x="13595" y="8555"/>
                  <a:pt x="30422" y="19667"/>
                </a:cubicBezTo>
                <a:cubicBezTo>
                  <a:pt x="45980" y="29827"/>
                  <a:pt x="47567" y="29827"/>
                  <a:pt x="53917" y="20302"/>
                </a:cubicBezTo>
                <a:cubicBezTo>
                  <a:pt x="58680" y="12682"/>
                  <a:pt x="58362" y="12047"/>
                  <a:pt x="45345" y="1252"/>
                </a:cubicBezTo>
                <a:cubicBezTo>
                  <a:pt x="38042" y="-4780"/>
                  <a:pt x="33280" y="-10813"/>
                  <a:pt x="34232" y="-12083"/>
                </a:cubicBezTo>
                <a:cubicBezTo>
                  <a:pt x="35502" y="-13353"/>
                  <a:pt x="42805" y="-9225"/>
                  <a:pt x="50425" y="-2875"/>
                </a:cubicBezTo>
                <a:lnTo>
                  <a:pt x="64395" y="8555"/>
                </a:lnTo>
                <a:lnTo>
                  <a:pt x="71697" y="935"/>
                </a:lnTo>
                <a:cubicBezTo>
                  <a:pt x="75825" y="-3510"/>
                  <a:pt x="80587" y="-7003"/>
                  <a:pt x="82492" y="-7003"/>
                </a:cubicBezTo>
                <a:cubicBezTo>
                  <a:pt x="84080" y="-7003"/>
                  <a:pt x="81857" y="-2875"/>
                  <a:pt x="77095" y="1887"/>
                </a:cubicBezTo>
                <a:lnTo>
                  <a:pt x="68522" y="10777"/>
                </a:lnTo>
                <a:lnTo>
                  <a:pt x="76460" y="18397"/>
                </a:lnTo>
                <a:lnTo>
                  <a:pt x="84397" y="26017"/>
                </a:lnTo>
                <a:lnTo>
                  <a:pt x="96462" y="14270"/>
                </a:lnTo>
                <a:cubicBezTo>
                  <a:pt x="112972" y="-1605"/>
                  <a:pt x="116147" y="-653"/>
                  <a:pt x="102495" y="16492"/>
                </a:cubicBezTo>
                <a:lnTo>
                  <a:pt x="91065" y="30145"/>
                </a:lnTo>
                <a:lnTo>
                  <a:pt x="100590" y="39352"/>
                </a:lnTo>
                <a:lnTo>
                  <a:pt x="109797" y="48242"/>
                </a:lnTo>
                <a:lnTo>
                  <a:pt x="127260" y="31097"/>
                </a:lnTo>
                <a:cubicBezTo>
                  <a:pt x="136785" y="21572"/>
                  <a:pt x="144722" y="15222"/>
                  <a:pt x="144722" y="16810"/>
                </a:cubicBezTo>
                <a:cubicBezTo>
                  <a:pt x="144722" y="18715"/>
                  <a:pt x="138372" y="26335"/>
                  <a:pt x="130435" y="33955"/>
                </a:cubicBezTo>
                <a:cubicBezTo>
                  <a:pt x="122497" y="41575"/>
                  <a:pt x="116147" y="48877"/>
                  <a:pt x="116147" y="50147"/>
                </a:cubicBezTo>
                <a:cubicBezTo>
                  <a:pt x="116147" y="51100"/>
                  <a:pt x="122497" y="56815"/>
                  <a:pt x="130435" y="62847"/>
                </a:cubicBezTo>
                <a:cubicBezTo>
                  <a:pt x="148850" y="76817"/>
                  <a:pt x="146627" y="79040"/>
                  <a:pt x="127577" y="65705"/>
                </a:cubicBezTo>
                <a:lnTo>
                  <a:pt x="112972" y="55227"/>
                </a:lnTo>
                <a:lnTo>
                  <a:pt x="105987" y="62212"/>
                </a:lnTo>
                <a:cubicBezTo>
                  <a:pt x="102177" y="66022"/>
                  <a:pt x="99637" y="69515"/>
                  <a:pt x="100590" y="70150"/>
                </a:cubicBezTo>
                <a:cubicBezTo>
                  <a:pt x="101225" y="70785"/>
                  <a:pt x="105987" y="74277"/>
                  <a:pt x="111067" y="78087"/>
                </a:cubicBezTo>
                <a:cubicBezTo>
                  <a:pt x="116147" y="81897"/>
                  <a:pt x="118687" y="85072"/>
                  <a:pt x="117100" y="85072"/>
                </a:cubicBezTo>
                <a:cubicBezTo>
                  <a:pt x="115195" y="85072"/>
                  <a:pt x="110115" y="81897"/>
                  <a:pt x="105352" y="78405"/>
                </a:cubicBezTo>
                <a:lnTo>
                  <a:pt x="96780" y="71737"/>
                </a:lnTo>
                <a:lnTo>
                  <a:pt x="88842" y="79040"/>
                </a:lnTo>
                <a:cubicBezTo>
                  <a:pt x="79317" y="87930"/>
                  <a:pt x="79317" y="88882"/>
                  <a:pt x="90112" y="95232"/>
                </a:cubicBezTo>
                <a:cubicBezTo>
                  <a:pt x="100272" y="101582"/>
                  <a:pt x="118370" y="116505"/>
                  <a:pt x="115830" y="116822"/>
                </a:cubicBezTo>
                <a:cubicBezTo>
                  <a:pt x="114877" y="116822"/>
                  <a:pt x="105987" y="111742"/>
                  <a:pt x="95510" y="105710"/>
                </a:cubicBezTo>
                <a:close/>
                <a:moveTo>
                  <a:pt x="89477" y="67292"/>
                </a:moveTo>
                <a:cubicBezTo>
                  <a:pt x="88842" y="65387"/>
                  <a:pt x="90112" y="63800"/>
                  <a:pt x="92970" y="64117"/>
                </a:cubicBezTo>
                <a:cubicBezTo>
                  <a:pt x="95510" y="64117"/>
                  <a:pt x="99637" y="61577"/>
                  <a:pt x="102177" y="57767"/>
                </a:cubicBezTo>
                <a:cubicBezTo>
                  <a:pt x="106305" y="52052"/>
                  <a:pt x="105670" y="50782"/>
                  <a:pt x="96780" y="44115"/>
                </a:cubicBezTo>
                <a:cubicBezTo>
                  <a:pt x="81540" y="32685"/>
                  <a:pt x="67887" y="43162"/>
                  <a:pt x="79952" y="57132"/>
                </a:cubicBezTo>
                <a:lnTo>
                  <a:pt x="85985" y="64117"/>
                </a:lnTo>
                <a:lnTo>
                  <a:pt x="77730" y="59037"/>
                </a:lnTo>
                <a:cubicBezTo>
                  <a:pt x="69475" y="53957"/>
                  <a:pt x="69157" y="53957"/>
                  <a:pt x="61855" y="61577"/>
                </a:cubicBezTo>
                <a:cubicBezTo>
                  <a:pt x="55505" y="68562"/>
                  <a:pt x="54870" y="70150"/>
                  <a:pt x="58997" y="72372"/>
                </a:cubicBezTo>
                <a:cubicBezTo>
                  <a:pt x="61537" y="73960"/>
                  <a:pt x="66617" y="77135"/>
                  <a:pt x="70110" y="79992"/>
                </a:cubicBezTo>
                <a:cubicBezTo>
                  <a:pt x="75825" y="84120"/>
                  <a:pt x="77095" y="84120"/>
                  <a:pt x="83762" y="77770"/>
                </a:cubicBezTo>
                <a:cubicBezTo>
                  <a:pt x="87572" y="74277"/>
                  <a:pt x="90430" y="69515"/>
                  <a:pt x="89477" y="67292"/>
                </a:cubicBezTo>
                <a:close/>
                <a:moveTo>
                  <a:pt x="56457" y="60625"/>
                </a:moveTo>
                <a:cubicBezTo>
                  <a:pt x="64395" y="53322"/>
                  <a:pt x="63760" y="49195"/>
                  <a:pt x="52647" y="42527"/>
                </a:cubicBezTo>
                <a:cubicBezTo>
                  <a:pt x="43440" y="37130"/>
                  <a:pt x="42487" y="37130"/>
                  <a:pt x="34550" y="42527"/>
                </a:cubicBezTo>
                <a:lnTo>
                  <a:pt x="26295" y="47925"/>
                </a:lnTo>
                <a:lnTo>
                  <a:pt x="37090" y="56815"/>
                </a:lnTo>
                <a:cubicBezTo>
                  <a:pt x="49790" y="67610"/>
                  <a:pt x="49155" y="67292"/>
                  <a:pt x="56457" y="60625"/>
                </a:cubicBezTo>
                <a:close/>
                <a:moveTo>
                  <a:pt x="75190" y="36812"/>
                </a:moveTo>
                <a:cubicBezTo>
                  <a:pt x="78365" y="31097"/>
                  <a:pt x="77730" y="29192"/>
                  <a:pt x="71697" y="24112"/>
                </a:cubicBezTo>
                <a:cubicBezTo>
                  <a:pt x="67887" y="20937"/>
                  <a:pt x="63442" y="18397"/>
                  <a:pt x="62172" y="18397"/>
                </a:cubicBezTo>
                <a:cubicBezTo>
                  <a:pt x="59315" y="18397"/>
                  <a:pt x="47885" y="30780"/>
                  <a:pt x="49790" y="32050"/>
                </a:cubicBezTo>
                <a:cubicBezTo>
                  <a:pt x="55822" y="36812"/>
                  <a:pt x="67252" y="43797"/>
                  <a:pt x="69157" y="43797"/>
                </a:cubicBezTo>
                <a:cubicBezTo>
                  <a:pt x="70427" y="43797"/>
                  <a:pt x="73285" y="40622"/>
                  <a:pt x="75190" y="3681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08" name="Google Shape;2708;p149"/>
          <p:cNvGrpSpPr/>
          <p:nvPr/>
        </p:nvGrpSpPr>
        <p:grpSpPr>
          <a:xfrm>
            <a:off x="7044612" y="1819261"/>
            <a:ext cx="1967090" cy="2423753"/>
            <a:chOff x="7315538" y="1689559"/>
            <a:chExt cx="808133" cy="995742"/>
          </a:xfrm>
        </p:grpSpPr>
        <p:sp>
          <p:nvSpPr>
            <p:cNvPr id="2709" name="Google Shape;2709;p149"/>
            <p:cNvSpPr/>
            <p:nvPr/>
          </p:nvSpPr>
          <p:spPr>
            <a:xfrm rot="10800000" flipH="1">
              <a:off x="7330877" y="1689559"/>
              <a:ext cx="792794" cy="995742"/>
            </a:xfrm>
            <a:custGeom>
              <a:avLst/>
              <a:gdLst/>
              <a:ahLst/>
              <a:cxnLst/>
              <a:rect l="l" t="t" r="r" b="b"/>
              <a:pathLst>
                <a:path w="792794" h="995742" extrusionOk="0">
                  <a:moveTo>
                    <a:pt x="522693" y="976953"/>
                  </a:moveTo>
                  <a:cubicBezTo>
                    <a:pt x="514438" y="971873"/>
                    <a:pt x="512851" y="969015"/>
                    <a:pt x="513803" y="962348"/>
                  </a:cubicBezTo>
                  <a:cubicBezTo>
                    <a:pt x="516343" y="949648"/>
                    <a:pt x="513168" y="945838"/>
                    <a:pt x="494118" y="936948"/>
                  </a:cubicBezTo>
                  <a:cubicBezTo>
                    <a:pt x="483958" y="932185"/>
                    <a:pt x="473481" y="927105"/>
                    <a:pt x="470623" y="925835"/>
                  </a:cubicBezTo>
                  <a:cubicBezTo>
                    <a:pt x="459828" y="920438"/>
                    <a:pt x="454431" y="922343"/>
                    <a:pt x="456018" y="930915"/>
                  </a:cubicBezTo>
                  <a:cubicBezTo>
                    <a:pt x="456971" y="935360"/>
                    <a:pt x="456971" y="938853"/>
                    <a:pt x="456336" y="938853"/>
                  </a:cubicBezTo>
                  <a:cubicBezTo>
                    <a:pt x="455383" y="938853"/>
                    <a:pt x="451891" y="935360"/>
                    <a:pt x="448398" y="930915"/>
                  </a:cubicBezTo>
                  <a:cubicBezTo>
                    <a:pt x="444906" y="926470"/>
                    <a:pt x="439191" y="922978"/>
                    <a:pt x="435381" y="922978"/>
                  </a:cubicBezTo>
                  <a:cubicBezTo>
                    <a:pt x="429666" y="922978"/>
                    <a:pt x="429348" y="922343"/>
                    <a:pt x="433158" y="919803"/>
                  </a:cubicBezTo>
                  <a:cubicBezTo>
                    <a:pt x="436016" y="918215"/>
                    <a:pt x="439191" y="918215"/>
                    <a:pt x="441731" y="920438"/>
                  </a:cubicBezTo>
                  <a:cubicBezTo>
                    <a:pt x="443953" y="922025"/>
                    <a:pt x="447446" y="922978"/>
                    <a:pt x="449668" y="922343"/>
                  </a:cubicBezTo>
                  <a:cubicBezTo>
                    <a:pt x="454431" y="920755"/>
                    <a:pt x="435381" y="911548"/>
                    <a:pt x="422998" y="909325"/>
                  </a:cubicBezTo>
                  <a:cubicBezTo>
                    <a:pt x="412521" y="907738"/>
                    <a:pt x="411568" y="911230"/>
                    <a:pt x="420458" y="917580"/>
                  </a:cubicBezTo>
                  <a:cubicBezTo>
                    <a:pt x="423951" y="920120"/>
                    <a:pt x="425856" y="922978"/>
                    <a:pt x="424586" y="923930"/>
                  </a:cubicBezTo>
                  <a:cubicBezTo>
                    <a:pt x="423633" y="925200"/>
                    <a:pt x="424268" y="926153"/>
                    <a:pt x="426491" y="926153"/>
                  </a:cubicBezTo>
                  <a:cubicBezTo>
                    <a:pt x="429031" y="926153"/>
                    <a:pt x="429983" y="928375"/>
                    <a:pt x="428713" y="930915"/>
                  </a:cubicBezTo>
                  <a:cubicBezTo>
                    <a:pt x="427761" y="934090"/>
                    <a:pt x="429031" y="935678"/>
                    <a:pt x="432206" y="935678"/>
                  </a:cubicBezTo>
                  <a:cubicBezTo>
                    <a:pt x="435063" y="935678"/>
                    <a:pt x="436651" y="936630"/>
                    <a:pt x="435381" y="937583"/>
                  </a:cubicBezTo>
                  <a:cubicBezTo>
                    <a:pt x="431571" y="941393"/>
                    <a:pt x="414743" y="935043"/>
                    <a:pt x="411251" y="928375"/>
                  </a:cubicBezTo>
                  <a:cubicBezTo>
                    <a:pt x="406806" y="919803"/>
                    <a:pt x="390296" y="917263"/>
                    <a:pt x="393153" y="925835"/>
                  </a:cubicBezTo>
                  <a:cubicBezTo>
                    <a:pt x="394741" y="930280"/>
                    <a:pt x="394423" y="929963"/>
                    <a:pt x="390613" y="925518"/>
                  </a:cubicBezTo>
                  <a:cubicBezTo>
                    <a:pt x="388391" y="922343"/>
                    <a:pt x="383946" y="919803"/>
                    <a:pt x="381088" y="919803"/>
                  </a:cubicBezTo>
                  <a:cubicBezTo>
                    <a:pt x="378231" y="919803"/>
                    <a:pt x="376008" y="918533"/>
                    <a:pt x="376008" y="916945"/>
                  </a:cubicBezTo>
                  <a:cubicBezTo>
                    <a:pt x="376008" y="913770"/>
                    <a:pt x="361721" y="909643"/>
                    <a:pt x="347433" y="908690"/>
                  </a:cubicBezTo>
                  <a:cubicBezTo>
                    <a:pt x="342988" y="908055"/>
                    <a:pt x="337591" y="907738"/>
                    <a:pt x="335686" y="907420"/>
                  </a:cubicBezTo>
                  <a:cubicBezTo>
                    <a:pt x="333463" y="907420"/>
                    <a:pt x="331558" y="905515"/>
                    <a:pt x="331558" y="903610"/>
                  </a:cubicBezTo>
                  <a:cubicBezTo>
                    <a:pt x="331558" y="901705"/>
                    <a:pt x="334416" y="900753"/>
                    <a:pt x="337908" y="901705"/>
                  </a:cubicBezTo>
                  <a:cubicBezTo>
                    <a:pt x="341401" y="902658"/>
                    <a:pt x="344258" y="902023"/>
                    <a:pt x="344258" y="900435"/>
                  </a:cubicBezTo>
                  <a:cubicBezTo>
                    <a:pt x="344258" y="898848"/>
                    <a:pt x="341083" y="897578"/>
                    <a:pt x="337273" y="897260"/>
                  </a:cubicBezTo>
                  <a:cubicBezTo>
                    <a:pt x="333146" y="897260"/>
                    <a:pt x="336956" y="895038"/>
                    <a:pt x="345211" y="892815"/>
                  </a:cubicBezTo>
                  <a:cubicBezTo>
                    <a:pt x="362356" y="888053"/>
                    <a:pt x="367753" y="884878"/>
                    <a:pt x="358228" y="884878"/>
                  </a:cubicBezTo>
                  <a:cubicBezTo>
                    <a:pt x="354736" y="884878"/>
                    <a:pt x="350608" y="883608"/>
                    <a:pt x="348703" y="882020"/>
                  </a:cubicBezTo>
                  <a:cubicBezTo>
                    <a:pt x="343941" y="877258"/>
                    <a:pt x="322033" y="874083"/>
                    <a:pt x="322033" y="878210"/>
                  </a:cubicBezTo>
                  <a:cubicBezTo>
                    <a:pt x="322033" y="880115"/>
                    <a:pt x="325526" y="881703"/>
                    <a:pt x="329653" y="881703"/>
                  </a:cubicBezTo>
                  <a:cubicBezTo>
                    <a:pt x="333781" y="881703"/>
                    <a:pt x="338861" y="883925"/>
                    <a:pt x="341083" y="886465"/>
                  </a:cubicBezTo>
                  <a:cubicBezTo>
                    <a:pt x="345846" y="892180"/>
                    <a:pt x="340766" y="893133"/>
                    <a:pt x="331558" y="888053"/>
                  </a:cubicBezTo>
                  <a:cubicBezTo>
                    <a:pt x="328383" y="886465"/>
                    <a:pt x="319493" y="884243"/>
                    <a:pt x="312191" y="883290"/>
                  </a:cubicBezTo>
                  <a:cubicBezTo>
                    <a:pt x="274726" y="878845"/>
                    <a:pt x="266153" y="877575"/>
                    <a:pt x="263296" y="875670"/>
                  </a:cubicBezTo>
                  <a:cubicBezTo>
                    <a:pt x="261708" y="874400"/>
                    <a:pt x="256946" y="873765"/>
                    <a:pt x="253136" y="874083"/>
                  </a:cubicBezTo>
                  <a:cubicBezTo>
                    <a:pt x="249326" y="874083"/>
                    <a:pt x="246786" y="873448"/>
                    <a:pt x="247421" y="872178"/>
                  </a:cubicBezTo>
                  <a:cubicBezTo>
                    <a:pt x="248056" y="870908"/>
                    <a:pt x="244881" y="868050"/>
                    <a:pt x="240118" y="866145"/>
                  </a:cubicBezTo>
                  <a:cubicBezTo>
                    <a:pt x="234403" y="863288"/>
                    <a:pt x="231228" y="863288"/>
                    <a:pt x="230593" y="865510"/>
                  </a:cubicBezTo>
                  <a:cubicBezTo>
                    <a:pt x="229958" y="867415"/>
                    <a:pt x="228053" y="869003"/>
                    <a:pt x="226466" y="869003"/>
                  </a:cubicBezTo>
                  <a:cubicBezTo>
                    <a:pt x="224561" y="869003"/>
                    <a:pt x="224243" y="867415"/>
                    <a:pt x="225513" y="865193"/>
                  </a:cubicBezTo>
                  <a:cubicBezTo>
                    <a:pt x="226783" y="862970"/>
                    <a:pt x="226466" y="862653"/>
                    <a:pt x="224243" y="863923"/>
                  </a:cubicBezTo>
                  <a:cubicBezTo>
                    <a:pt x="222338" y="865193"/>
                    <a:pt x="214718" y="862970"/>
                    <a:pt x="207416" y="859478"/>
                  </a:cubicBezTo>
                  <a:cubicBezTo>
                    <a:pt x="200431" y="855668"/>
                    <a:pt x="189953" y="853128"/>
                    <a:pt x="184556" y="853445"/>
                  </a:cubicBezTo>
                  <a:cubicBezTo>
                    <a:pt x="171221" y="854715"/>
                    <a:pt x="144868" y="850270"/>
                    <a:pt x="134708" y="845190"/>
                  </a:cubicBezTo>
                  <a:cubicBezTo>
                    <a:pt x="130263" y="842968"/>
                    <a:pt x="124866" y="842015"/>
                    <a:pt x="122961" y="842650"/>
                  </a:cubicBezTo>
                  <a:cubicBezTo>
                    <a:pt x="120738" y="843603"/>
                    <a:pt x="118833" y="842650"/>
                    <a:pt x="118833" y="840745"/>
                  </a:cubicBezTo>
                  <a:cubicBezTo>
                    <a:pt x="118833" y="836935"/>
                    <a:pt x="106133" y="824553"/>
                    <a:pt x="102323" y="824553"/>
                  </a:cubicBezTo>
                  <a:cubicBezTo>
                    <a:pt x="101053" y="824553"/>
                    <a:pt x="99783" y="826775"/>
                    <a:pt x="99783" y="829315"/>
                  </a:cubicBezTo>
                  <a:cubicBezTo>
                    <a:pt x="99783" y="831855"/>
                    <a:pt x="98513" y="834078"/>
                    <a:pt x="96608" y="834078"/>
                  </a:cubicBezTo>
                  <a:cubicBezTo>
                    <a:pt x="92798" y="834078"/>
                    <a:pt x="85813" y="821378"/>
                    <a:pt x="88353" y="818838"/>
                  </a:cubicBezTo>
                  <a:cubicBezTo>
                    <a:pt x="89306" y="817885"/>
                    <a:pt x="87718" y="814393"/>
                    <a:pt x="84861" y="811218"/>
                  </a:cubicBezTo>
                  <a:cubicBezTo>
                    <a:pt x="79781" y="805503"/>
                    <a:pt x="79781" y="805503"/>
                    <a:pt x="85496" y="807408"/>
                  </a:cubicBezTo>
                  <a:cubicBezTo>
                    <a:pt x="89623" y="808995"/>
                    <a:pt x="90576" y="808678"/>
                    <a:pt x="88671" y="805820"/>
                  </a:cubicBezTo>
                  <a:cubicBezTo>
                    <a:pt x="87401" y="803598"/>
                    <a:pt x="90258" y="804233"/>
                    <a:pt x="95021" y="807408"/>
                  </a:cubicBezTo>
                  <a:cubicBezTo>
                    <a:pt x="100101" y="810583"/>
                    <a:pt x="107721" y="813440"/>
                    <a:pt x="112166" y="813440"/>
                  </a:cubicBezTo>
                  <a:cubicBezTo>
                    <a:pt x="116611" y="813758"/>
                    <a:pt x="125501" y="816933"/>
                    <a:pt x="131533" y="820743"/>
                  </a:cubicBezTo>
                  <a:cubicBezTo>
                    <a:pt x="138518" y="825188"/>
                    <a:pt x="147726" y="827728"/>
                    <a:pt x="156298" y="827728"/>
                  </a:cubicBezTo>
                  <a:cubicBezTo>
                    <a:pt x="163601" y="827728"/>
                    <a:pt x="169633" y="829315"/>
                    <a:pt x="169633" y="830903"/>
                  </a:cubicBezTo>
                  <a:cubicBezTo>
                    <a:pt x="169633" y="832808"/>
                    <a:pt x="172491" y="834078"/>
                    <a:pt x="175983" y="834078"/>
                  </a:cubicBezTo>
                  <a:cubicBezTo>
                    <a:pt x="180111" y="834078"/>
                    <a:pt x="182333" y="831855"/>
                    <a:pt x="182333" y="827728"/>
                  </a:cubicBezTo>
                  <a:cubicBezTo>
                    <a:pt x="182333" y="822330"/>
                    <a:pt x="183286" y="822013"/>
                    <a:pt x="190588" y="824553"/>
                  </a:cubicBezTo>
                  <a:cubicBezTo>
                    <a:pt x="200748" y="828363"/>
                    <a:pt x="204558" y="828680"/>
                    <a:pt x="204558" y="824870"/>
                  </a:cubicBezTo>
                  <a:cubicBezTo>
                    <a:pt x="204558" y="823283"/>
                    <a:pt x="200431" y="820425"/>
                    <a:pt x="195033" y="818520"/>
                  </a:cubicBezTo>
                  <a:cubicBezTo>
                    <a:pt x="189953" y="816933"/>
                    <a:pt x="185508" y="813758"/>
                    <a:pt x="185508" y="812170"/>
                  </a:cubicBezTo>
                  <a:cubicBezTo>
                    <a:pt x="185508" y="810265"/>
                    <a:pt x="182651" y="808678"/>
                    <a:pt x="179158" y="808678"/>
                  </a:cubicBezTo>
                  <a:cubicBezTo>
                    <a:pt x="175031" y="808678"/>
                    <a:pt x="172808" y="810900"/>
                    <a:pt x="172808" y="814710"/>
                  </a:cubicBezTo>
                  <a:cubicBezTo>
                    <a:pt x="172808" y="818838"/>
                    <a:pt x="170903" y="820743"/>
                    <a:pt x="167411" y="820743"/>
                  </a:cubicBezTo>
                  <a:cubicBezTo>
                    <a:pt x="164236" y="820425"/>
                    <a:pt x="158521" y="821378"/>
                    <a:pt x="154711" y="822648"/>
                  </a:cubicBezTo>
                  <a:cubicBezTo>
                    <a:pt x="149948" y="824235"/>
                    <a:pt x="147408" y="823600"/>
                    <a:pt x="147408" y="821695"/>
                  </a:cubicBezTo>
                  <a:cubicBezTo>
                    <a:pt x="147408" y="819790"/>
                    <a:pt x="142328" y="815663"/>
                    <a:pt x="136296" y="812805"/>
                  </a:cubicBezTo>
                  <a:cubicBezTo>
                    <a:pt x="125183" y="807408"/>
                    <a:pt x="121691" y="802645"/>
                    <a:pt x="129311" y="802010"/>
                  </a:cubicBezTo>
                  <a:cubicBezTo>
                    <a:pt x="131216" y="802010"/>
                    <a:pt x="128358" y="800423"/>
                    <a:pt x="122961" y="798835"/>
                  </a:cubicBezTo>
                  <a:cubicBezTo>
                    <a:pt x="112483" y="795660"/>
                    <a:pt x="108991" y="788358"/>
                    <a:pt x="116611" y="785500"/>
                  </a:cubicBezTo>
                  <a:cubicBezTo>
                    <a:pt x="119468" y="784548"/>
                    <a:pt x="119468" y="782960"/>
                    <a:pt x="115658" y="778833"/>
                  </a:cubicBezTo>
                  <a:cubicBezTo>
                    <a:pt x="111531" y="773753"/>
                    <a:pt x="111848" y="772483"/>
                    <a:pt x="117246" y="768673"/>
                  </a:cubicBezTo>
                  <a:cubicBezTo>
                    <a:pt x="122643" y="764545"/>
                    <a:pt x="122961" y="763593"/>
                    <a:pt x="118833" y="761053"/>
                  </a:cubicBezTo>
                  <a:cubicBezTo>
                    <a:pt x="116293" y="759465"/>
                    <a:pt x="111848" y="757878"/>
                    <a:pt x="109308" y="757878"/>
                  </a:cubicBezTo>
                  <a:cubicBezTo>
                    <a:pt x="105498" y="757878"/>
                    <a:pt x="105498" y="757243"/>
                    <a:pt x="108673" y="755020"/>
                  </a:cubicBezTo>
                  <a:cubicBezTo>
                    <a:pt x="114071" y="751528"/>
                    <a:pt x="108673" y="747400"/>
                    <a:pt x="92163" y="742003"/>
                  </a:cubicBezTo>
                  <a:cubicBezTo>
                    <a:pt x="85496" y="739780"/>
                    <a:pt x="77241" y="735335"/>
                    <a:pt x="74066" y="732160"/>
                  </a:cubicBezTo>
                  <a:cubicBezTo>
                    <a:pt x="62001" y="720095"/>
                    <a:pt x="78511" y="725493"/>
                    <a:pt x="130581" y="750575"/>
                  </a:cubicBezTo>
                  <a:cubicBezTo>
                    <a:pt x="140423" y="755338"/>
                    <a:pt x="150901" y="757878"/>
                    <a:pt x="157568" y="757243"/>
                  </a:cubicBezTo>
                  <a:lnTo>
                    <a:pt x="168046" y="756290"/>
                  </a:lnTo>
                  <a:lnTo>
                    <a:pt x="158521" y="751210"/>
                  </a:lnTo>
                  <a:cubicBezTo>
                    <a:pt x="153441" y="748670"/>
                    <a:pt x="149313" y="744543"/>
                    <a:pt x="149631" y="742638"/>
                  </a:cubicBezTo>
                  <a:cubicBezTo>
                    <a:pt x="150266" y="740415"/>
                    <a:pt x="149313" y="738828"/>
                    <a:pt x="148043" y="738828"/>
                  </a:cubicBezTo>
                  <a:cubicBezTo>
                    <a:pt x="146456" y="738828"/>
                    <a:pt x="142963" y="736923"/>
                    <a:pt x="139788" y="734700"/>
                  </a:cubicBezTo>
                  <a:cubicBezTo>
                    <a:pt x="134073" y="730573"/>
                    <a:pt x="134073" y="729938"/>
                    <a:pt x="139788" y="721365"/>
                  </a:cubicBezTo>
                  <a:lnTo>
                    <a:pt x="145503" y="712475"/>
                  </a:lnTo>
                  <a:lnTo>
                    <a:pt x="136931" y="714063"/>
                  </a:lnTo>
                  <a:cubicBezTo>
                    <a:pt x="127723" y="715968"/>
                    <a:pt x="103593" y="708983"/>
                    <a:pt x="98196" y="703268"/>
                  </a:cubicBezTo>
                  <a:cubicBezTo>
                    <a:pt x="95973" y="701045"/>
                    <a:pt x="98831" y="700728"/>
                    <a:pt x="107721" y="702315"/>
                  </a:cubicBezTo>
                  <a:cubicBezTo>
                    <a:pt x="130581" y="706760"/>
                    <a:pt x="135026" y="706760"/>
                    <a:pt x="133756" y="702950"/>
                  </a:cubicBezTo>
                  <a:cubicBezTo>
                    <a:pt x="133121" y="700728"/>
                    <a:pt x="126453" y="698188"/>
                    <a:pt x="118833" y="696918"/>
                  </a:cubicBezTo>
                  <a:cubicBezTo>
                    <a:pt x="105816" y="694695"/>
                    <a:pt x="98513" y="689615"/>
                    <a:pt x="101688" y="684535"/>
                  </a:cubicBezTo>
                  <a:cubicBezTo>
                    <a:pt x="103593" y="681360"/>
                    <a:pt x="88988" y="679455"/>
                    <a:pt x="82003" y="681995"/>
                  </a:cubicBezTo>
                  <a:cubicBezTo>
                    <a:pt x="78828" y="683265"/>
                    <a:pt x="70573" y="684535"/>
                    <a:pt x="64223" y="684535"/>
                  </a:cubicBezTo>
                  <a:cubicBezTo>
                    <a:pt x="51206" y="684853"/>
                    <a:pt x="47713" y="691520"/>
                    <a:pt x="57873" y="697235"/>
                  </a:cubicBezTo>
                  <a:cubicBezTo>
                    <a:pt x="60731" y="699140"/>
                    <a:pt x="62001" y="700728"/>
                    <a:pt x="60731" y="700728"/>
                  </a:cubicBezTo>
                  <a:cubicBezTo>
                    <a:pt x="57556" y="700728"/>
                    <a:pt x="42951" y="691520"/>
                    <a:pt x="35013" y="684218"/>
                  </a:cubicBezTo>
                  <a:cubicBezTo>
                    <a:pt x="28346" y="678185"/>
                    <a:pt x="25806" y="677550"/>
                    <a:pt x="16598" y="678185"/>
                  </a:cubicBezTo>
                  <a:cubicBezTo>
                    <a:pt x="13106" y="678820"/>
                    <a:pt x="10883" y="676598"/>
                    <a:pt x="10883" y="673423"/>
                  </a:cubicBezTo>
                  <a:cubicBezTo>
                    <a:pt x="10883" y="670248"/>
                    <a:pt x="8661" y="665485"/>
                    <a:pt x="5803" y="662310"/>
                  </a:cubicBezTo>
                  <a:cubicBezTo>
                    <a:pt x="-1182" y="654690"/>
                    <a:pt x="4851" y="643895"/>
                    <a:pt x="17551" y="641355"/>
                  </a:cubicBezTo>
                  <a:cubicBezTo>
                    <a:pt x="22631" y="640403"/>
                    <a:pt x="26441" y="637863"/>
                    <a:pt x="25806" y="635958"/>
                  </a:cubicBezTo>
                  <a:cubicBezTo>
                    <a:pt x="25171" y="634053"/>
                    <a:pt x="29933" y="627385"/>
                    <a:pt x="36283" y="621035"/>
                  </a:cubicBezTo>
                  <a:cubicBezTo>
                    <a:pt x="48983" y="608653"/>
                    <a:pt x="46126" y="608653"/>
                    <a:pt x="88353" y="616908"/>
                  </a:cubicBezTo>
                  <a:cubicBezTo>
                    <a:pt x="97561" y="618495"/>
                    <a:pt x="100101" y="618178"/>
                    <a:pt x="98513" y="615638"/>
                  </a:cubicBezTo>
                  <a:cubicBezTo>
                    <a:pt x="97243" y="613415"/>
                    <a:pt x="92163" y="611828"/>
                    <a:pt x="86766" y="611828"/>
                  </a:cubicBezTo>
                  <a:cubicBezTo>
                    <a:pt x="81686" y="611828"/>
                    <a:pt x="77558" y="610558"/>
                    <a:pt x="77558" y="608653"/>
                  </a:cubicBezTo>
                  <a:cubicBezTo>
                    <a:pt x="77558" y="607065"/>
                    <a:pt x="73113" y="605478"/>
                    <a:pt x="68033" y="605478"/>
                  </a:cubicBezTo>
                  <a:cubicBezTo>
                    <a:pt x="62636" y="605478"/>
                    <a:pt x="56286" y="602938"/>
                    <a:pt x="53111" y="599445"/>
                  </a:cubicBezTo>
                  <a:cubicBezTo>
                    <a:pt x="50253" y="595953"/>
                    <a:pt x="46126" y="594048"/>
                    <a:pt x="44221" y="595000"/>
                  </a:cubicBezTo>
                  <a:cubicBezTo>
                    <a:pt x="41998" y="595635"/>
                    <a:pt x="39141" y="594683"/>
                    <a:pt x="37553" y="592460"/>
                  </a:cubicBezTo>
                  <a:cubicBezTo>
                    <a:pt x="36283" y="589920"/>
                    <a:pt x="36601" y="589285"/>
                    <a:pt x="38823" y="590873"/>
                  </a:cubicBezTo>
                  <a:cubicBezTo>
                    <a:pt x="44856" y="594683"/>
                    <a:pt x="43268" y="588968"/>
                    <a:pt x="35648" y="581030"/>
                  </a:cubicBezTo>
                  <a:cubicBezTo>
                    <a:pt x="31838" y="576903"/>
                    <a:pt x="30251" y="573728"/>
                    <a:pt x="32156" y="573728"/>
                  </a:cubicBezTo>
                  <a:cubicBezTo>
                    <a:pt x="34061" y="573728"/>
                    <a:pt x="36601" y="575950"/>
                    <a:pt x="37553" y="578808"/>
                  </a:cubicBezTo>
                  <a:cubicBezTo>
                    <a:pt x="39141" y="582935"/>
                    <a:pt x="42316" y="583570"/>
                    <a:pt x="50571" y="582300"/>
                  </a:cubicBezTo>
                  <a:cubicBezTo>
                    <a:pt x="56603" y="581348"/>
                    <a:pt x="62318" y="581665"/>
                    <a:pt x="63271" y="582935"/>
                  </a:cubicBezTo>
                  <a:cubicBezTo>
                    <a:pt x="63906" y="584523"/>
                    <a:pt x="68668" y="586428"/>
                    <a:pt x="73431" y="587380"/>
                  </a:cubicBezTo>
                  <a:cubicBezTo>
                    <a:pt x="78511" y="588333"/>
                    <a:pt x="86766" y="590873"/>
                    <a:pt x="91846" y="593095"/>
                  </a:cubicBezTo>
                  <a:cubicBezTo>
                    <a:pt x="97243" y="595318"/>
                    <a:pt x="103911" y="596588"/>
                    <a:pt x="106768" y="596270"/>
                  </a:cubicBezTo>
                  <a:cubicBezTo>
                    <a:pt x="110896" y="595635"/>
                    <a:pt x="111848" y="597223"/>
                    <a:pt x="110578" y="600398"/>
                  </a:cubicBezTo>
                  <a:cubicBezTo>
                    <a:pt x="109308" y="603890"/>
                    <a:pt x="110261" y="605478"/>
                    <a:pt x="113753" y="605478"/>
                  </a:cubicBezTo>
                  <a:cubicBezTo>
                    <a:pt x="121056" y="605478"/>
                    <a:pt x="120103" y="596905"/>
                    <a:pt x="111848" y="592460"/>
                  </a:cubicBezTo>
                  <a:cubicBezTo>
                    <a:pt x="108038" y="590555"/>
                    <a:pt x="102323" y="586110"/>
                    <a:pt x="98831" y="583253"/>
                  </a:cubicBezTo>
                  <a:cubicBezTo>
                    <a:pt x="91528" y="576268"/>
                    <a:pt x="81368" y="573410"/>
                    <a:pt x="78828" y="577220"/>
                  </a:cubicBezTo>
                  <a:cubicBezTo>
                    <a:pt x="77876" y="578808"/>
                    <a:pt x="75653" y="580078"/>
                    <a:pt x="73748" y="580078"/>
                  </a:cubicBezTo>
                  <a:cubicBezTo>
                    <a:pt x="68351" y="580078"/>
                    <a:pt x="77876" y="570553"/>
                    <a:pt x="83591" y="570553"/>
                  </a:cubicBezTo>
                  <a:cubicBezTo>
                    <a:pt x="87718" y="570235"/>
                    <a:pt x="87718" y="569600"/>
                    <a:pt x="82638" y="565790"/>
                  </a:cubicBezTo>
                  <a:cubicBezTo>
                    <a:pt x="74701" y="559758"/>
                    <a:pt x="78828" y="555313"/>
                    <a:pt x="87401" y="560710"/>
                  </a:cubicBezTo>
                  <a:cubicBezTo>
                    <a:pt x="93116" y="564203"/>
                    <a:pt x="95973" y="563250"/>
                    <a:pt x="108673" y="554678"/>
                  </a:cubicBezTo>
                  <a:lnTo>
                    <a:pt x="123596" y="544835"/>
                  </a:lnTo>
                  <a:lnTo>
                    <a:pt x="110896" y="545470"/>
                  </a:lnTo>
                  <a:cubicBezTo>
                    <a:pt x="92798" y="546105"/>
                    <a:pt x="90258" y="545470"/>
                    <a:pt x="90258" y="541978"/>
                  </a:cubicBezTo>
                  <a:cubicBezTo>
                    <a:pt x="90258" y="540390"/>
                    <a:pt x="95338" y="538803"/>
                    <a:pt x="101371" y="538803"/>
                  </a:cubicBezTo>
                  <a:cubicBezTo>
                    <a:pt x="107403" y="538803"/>
                    <a:pt x="112483" y="537533"/>
                    <a:pt x="112483" y="535628"/>
                  </a:cubicBezTo>
                  <a:cubicBezTo>
                    <a:pt x="112483" y="534040"/>
                    <a:pt x="115023" y="533405"/>
                    <a:pt x="118198" y="534675"/>
                  </a:cubicBezTo>
                  <a:cubicBezTo>
                    <a:pt x="121056" y="535628"/>
                    <a:pt x="117881" y="531500"/>
                    <a:pt x="110896" y="525785"/>
                  </a:cubicBezTo>
                  <a:cubicBezTo>
                    <a:pt x="104228" y="519753"/>
                    <a:pt x="96291" y="515308"/>
                    <a:pt x="93751" y="515943"/>
                  </a:cubicBezTo>
                  <a:cubicBezTo>
                    <a:pt x="91528" y="516578"/>
                    <a:pt x="88353" y="515625"/>
                    <a:pt x="87401" y="513720"/>
                  </a:cubicBezTo>
                  <a:cubicBezTo>
                    <a:pt x="86131" y="511815"/>
                    <a:pt x="79146" y="509593"/>
                    <a:pt x="71208" y="508640"/>
                  </a:cubicBezTo>
                  <a:cubicBezTo>
                    <a:pt x="57238" y="507053"/>
                    <a:pt x="49936" y="503878"/>
                    <a:pt x="59461" y="503878"/>
                  </a:cubicBezTo>
                  <a:cubicBezTo>
                    <a:pt x="62636" y="503878"/>
                    <a:pt x="64858" y="501338"/>
                    <a:pt x="64858" y="497528"/>
                  </a:cubicBezTo>
                  <a:cubicBezTo>
                    <a:pt x="64858" y="494035"/>
                    <a:pt x="66128" y="491178"/>
                    <a:pt x="67716" y="491178"/>
                  </a:cubicBezTo>
                  <a:cubicBezTo>
                    <a:pt x="68986" y="491178"/>
                    <a:pt x="74383" y="488003"/>
                    <a:pt x="79463" y="484193"/>
                  </a:cubicBezTo>
                  <a:cubicBezTo>
                    <a:pt x="84226" y="480065"/>
                    <a:pt x="89941" y="476890"/>
                    <a:pt x="91846" y="476573"/>
                  </a:cubicBezTo>
                  <a:cubicBezTo>
                    <a:pt x="93433" y="476573"/>
                    <a:pt x="96608" y="475938"/>
                    <a:pt x="98513" y="475938"/>
                  </a:cubicBezTo>
                  <a:cubicBezTo>
                    <a:pt x="100736" y="475620"/>
                    <a:pt x="103276" y="471810"/>
                    <a:pt x="104228" y="467683"/>
                  </a:cubicBezTo>
                  <a:cubicBezTo>
                    <a:pt x="105181" y="463238"/>
                    <a:pt x="108673" y="459428"/>
                    <a:pt x="111848" y="458793"/>
                  </a:cubicBezTo>
                  <a:cubicBezTo>
                    <a:pt x="120103" y="456888"/>
                    <a:pt x="89623" y="443553"/>
                    <a:pt x="76606" y="443553"/>
                  </a:cubicBezTo>
                  <a:cubicBezTo>
                    <a:pt x="68986" y="443553"/>
                    <a:pt x="63588" y="441013"/>
                    <a:pt x="56921" y="434028"/>
                  </a:cubicBezTo>
                  <a:cubicBezTo>
                    <a:pt x="51841" y="428948"/>
                    <a:pt x="49618" y="424503"/>
                    <a:pt x="51523" y="424503"/>
                  </a:cubicBezTo>
                  <a:cubicBezTo>
                    <a:pt x="53746" y="424503"/>
                    <a:pt x="56921" y="427360"/>
                    <a:pt x="59143" y="430853"/>
                  </a:cubicBezTo>
                  <a:cubicBezTo>
                    <a:pt x="61366" y="434345"/>
                    <a:pt x="65493" y="437203"/>
                    <a:pt x="68033" y="437203"/>
                  </a:cubicBezTo>
                  <a:cubicBezTo>
                    <a:pt x="72161" y="437203"/>
                    <a:pt x="72161" y="436885"/>
                    <a:pt x="68033" y="434028"/>
                  </a:cubicBezTo>
                  <a:cubicBezTo>
                    <a:pt x="62636" y="430535"/>
                    <a:pt x="67716" y="429900"/>
                    <a:pt x="75653" y="432758"/>
                  </a:cubicBezTo>
                  <a:cubicBezTo>
                    <a:pt x="78511" y="433710"/>
                    <a:pt x="79781" y="436250"/>
                    <a:pt x="78511" y="438155"/>
                  </a:cubicBezTo>
                  <a:cubicBezTo>
                    <a:pt x="77241" y="440060"/>
                    <a:pt x="78193" y="440378"/>
                    <a:pt x="80416" y="439108"/>
                  </a:cubicBezTo>
                  <a:cubicBezTo>
                    <a:pt x="82638" y="437520"/>
                    <a:pt x="90893" y="439425"/>
                    <a:pt x="99148" y="442918"/>
                  </a:cubicBezTo>
                  <a:cubicBezTo>
                    <a:pt x="117246" y="450538"/>
                    <a:pt x="168046" y="455300"/>
                    <a:pt x="171538" y="449268"/>
                  </a:cubicBezTo>
                  <a:cubicBezTo>
                    <a:pt x="173126" y="446728"/>
                    <a:pt x="172173" y="446410"/>
                    <a:pt x="168681" y="447680"/>
                  </a:cubicBezTo>
                  <a:cubicBezTo>
                    <a:pt x="165823" y="448633"/>
                    <a:pt x="156616" y="446728"/>
                    <a:pt x="148678" y="443553"/>
                  </a:cubicBezTo>
                  <a:cubicBezTo>
                    <a:pt x="131216" y="435933"/>
                    <a:pt x="128358" y="435615"/>
                    <a:pt x="128358" y="441965"/>
                  </a:cubicBezTo>
                  <a:cubicBezTo>
                    <a:pt x="128358" y="444505"/>
                    <a:pt x="127088" y="446728"/>
                    <a:pt x="125183" y="446728"/>
                  </a:cubicBezTo>
                  <a:cubicBezTo>
                    <a:pt x="123596" y="446728"/>
                    <a:pt x="122008" y="443870"/>
                    <a:pt x="122008" y="440378"/>
                  </a:cubicBezTo>
                  <a:cubicBezTo>
                    <a:pt x="122008" y="432758"/>
                    <a:pt x="99148" y="420058"/>
                    <a:pt x="89941" y="422915"/>
                  </a:cubicBezTo>
                  <a:cubicBezTo>
                    <a:pt x="86766" y="424185"/>
                    <a:pt x="84543" y="426090"/>
                    <a:pt x="85496" y="427678"/>
                  </a:cubicBezTo>
                  <a:cubicBezTo>
                    <a:pt x="86448" y="429265"/>
                    <a:pt x="82956" y="428630"/>
                    <a:pt x="77558" y="426725"/>
                  </a:cubicBezTo>
                  <a:cubicBezTo>
                    <a:pt x="72478" y="424820"/>
                    <a:pt x="68033" y="421328"/>
                    <a:pt x="68033" y="419105"/>
                  </a:cubicBezTo>
                  <a:cubicBezTo>
                    <a:pt x="68033" y="413073"/>
                    <a:pt x="42951" y="412755"/>
                    <a:pt x="39141" y="418788"/>
                  </a:cubicBezTo>
                  <a:cubicBezTo>
                    <a:pt x="37871" y="420693"/>
                    <a:pt x="34378" y="421328"/>
                    <a:pt x="31203" y="420058"/>
                  </a:cubicBezTo>
                  <a:cubicBezTo>
                    <a:pt x="27711" y="419105"/>
                    <a:pt x="19773" y="418153"/>
                    <a:pt x="13106" y="417518"/>
                  </a:cubicBezTo>
                  <a:cubicBezTo>
                    <a:pt x="6438" y="417200"/>
                    <a:pt x="-547" y="414978"/>
                    <a:pt x="-2452" y="412438"/>
                  </a:cubicBezTo>
                  <a:cubicBezTo>
                    <a:pt x="-5309" y="409263"/>
                    <a:pt x="-4992" y="408628"/>
                    <a:pt x="-1817" y="409263"/>
                  </a:cubicBezTo>
                  <a:cubicBezTo>
                    <a:pt x="1041" y="409898"/>
                    <a:pt x="2628" y="407040"/>
                    <a:pt x="2628" y="400690"/>
                  </a:cubicBezTo>
                  <a:cubicBezTo>
                    <a:pt x="2946" y="392435"/>
                    <a:pt x="4216" y="391165"/>
                    <a:pt x="12471" y="390213"/>
                  </a:cubicBezTo>
                  <a:cubicBezTo>
                    <a:pt x="24853" y="388625"/>
                    <a:pt x="29616" y="384498"/>
                    <a:pt x="27711" y="376878"/>
                  </a:cubicBezTo>
                  <a:cubicBezTo>
                    <a:pt x="26758" y="372750"/>
                    <a:pt x="28028" y="369893"/>
                    <a:pt x="31521" y="368623"/>
                  </a:cubicBezTo>
                  <a:cubicBezTo>
                    <a:pt x="36283" y="366718"/>
                    <a:pt x="35966" y="365765"/>
                    <a:pt x="29616" y="362273"/>
                  </a:cubicBezTo>
                  <a:lnTo>
                    <a:pt x="21996" y="358145"/>
                  </a:lnTo>
                  <a:lnTo>
                    <a:pt x="32791" y="353700"/>
                  </a:lnTo>
                  <a:cubicBezTo>
                    <a:pt x="38823" y="351160"/>
                    <a:pt x="45808" y="349573"/>
                    <a:pt x="48031" y="350525"/>
                  </a:cubicBezTo>
                  <a:cubicBezTo>
                    <a:pt x="53428" y="352748"/>
                    <a:pt x="53428" y="346715"/>
                    <a:pt x="47396" y="341000"/>
                  </a:cubicBezTo>
                  <a:cubicBezTo>
                    <a:pt x="44856" y="338460"/>
                    <a:pt x="43586" y="335603"/>
                    <a:pt x="44221" y="334968"/>
                  </a:cubicBezTo>
                  <a:cubicBezTo>
                    <a:pt x="45173" y="334015"/>
                    <a:pt x="40728" y="333698"/>
                    <a:pt x="34696" y="334015"/>
                  </a:cubicBezTo>
                  <a:cubicBezTo>
                    <a:pt x="28663" y="334015"/>
                    <a:pt x="23583" y="333063"/>
                    <a:pt x="23583" y="331793"/>
                  </a:cubicBezTo>
                  <a:cubicBezTo>
                    <a:pt x="23583" y="330523"/>
                    <a:pt x="25806" y="329253"/>
                    <a:pt x="28663" y="329253"/>
                  </a:cubicBezTo>
                  <a:cubicBezTo>
                    <a:pt x="31838" y="329253"/>
                    <a:pt x="33108" y="327665"/>
                    <a:pt x="31838" y="324490"/>
                  </a:cubicBezTo>
                  <a:cubicBezTo>
                    <a:pt x="30251" y="320045"/>
                    <a:pt x="33426" y="319728"/>
                    <a:pt x="54381" y="320998"/>
                  </a:cubicBezTo>
                  <a:cubicBezTo>
                    <a:pt x="76288" y="322268"/>
                    <a:pt x="82638" y="319410"/>
                    <a:pt x="66446" y="315600"/>
                  </a:cubicBezTo>
                  <a:cubicBezTo>
                    <a:pt x="60731" y="314330"/>
                    <a:pt x="61048" y="314013"/>
                    <a:pt x="67398" y="313695"/>
                  </a:cubicBezTo>
                  <a:cubicBezTo>
                    <a:pt x="71526" y="313695"/>
                    <a:pt x="77241" y="314648"/>
                    <a:pt x="80416" y="316553"/>
                  </a:cubicBezTo>
                  <a:cubicBezTo>
                    <a:pt x="84861" y="318775"/>
                    <a:pt x="87718" y="318140"/>
                    <a:pt x="91846" y="313378"/>
                  </a:cubicBezTo>
                  <a:cubicBezTo>
                    <a:pt x="97243" y="307345"/>
                    <a:pt x="97243" y="307028"/>
                    <a:pt x="90893" y="307028"/>
                  </a:cubicBezTo>
                  <a:cubicBezTo>
                    <a:pt x="87401" y="307028"/>
                    <a:pt x="79146" y="301313"/>
                    <a:pt x="72478" y="294645"/>
                  </a:cubicBezTo>
                  <a:cubicBezTo>
                    <a:pt x="61366" y="282898"/>
                    <a:pt x="60413" y="282263"/>
                    <a:pt x="53746" y="286708"/>
                  </a:cubicBezTo>
                  <a:cubicBezTo>
                    <a:pt x="48666" y="290200"/>
                    <a:pt x="45808" y="290518"/>
                    <a:pt x="44221" y="287978"/>
                  </a:cubicBezTo>
                  <a:cubicBezTo>
                    <a:pt x="42633" y="285438"/>
                    <a:pt x="40728" y="285438"/>
                    <a:pt x="37553" y="288295"/>
                  </a:cubicBezTo>
                  <a:cubicBezTo>
                    <a:pt x="33743" y="291470"/>
                    <a:pt x="33426" y="291153"/>
                    <a:pt x="35013" y="287025"/>
                  </a:cubicBezTo>
                  <a:cubicBezTo>
                    <a:pt x="35966" y="283850"/>
                    <a:pt x="34378" y="280675"/>
                    <a:pt x="30568" y="278770"/>
                  </a:cubicBezTo>
                  <a:cubicBezTo>
                    <a:pt x="18821" y="272420"/>
                    <a:pt x="33743" y="247338"/>
                    <a:pt x="49936" y="246068"/>
                  </a:cubicBezTo>
                  <a:cubicBezTo>
                    <a:pt x="54698" y="245750"/>
                    <a:pt x="58508" y="244163"/>
                    <a:pt x="58508" y="242893"/>
                  </a:cubicBezTo>
                  <a:cubicBezTo>
                    <a:pt x="58508" y="241305"/>
                    <a:pt x="61683" y="238765"/>
                    <a:pt x="65811" y="236860"/>
                  </a:cubicBezTo>
                  <a:cubicBezTo>
                    <a:pt x="91846" y="225113"/>
                    <a:pt x="108038" y="205428"/>
                    <a:pt x="91528" y="205428"/>
                  </a:cubicBezTo>
                  <a:cubicBezTo>
                    <a:pt x="83273" y="205428"/>
                    <a:pt x="86766" y="193045"/>
                    <a:pt x="97561" y="185425"/>
                  </a:cubicBezTo>
                  <a:cubicBezTo>
                    <a:pt x="102958" y="181298"/>
                    <a:pt x="114071" y="175900"/>
                    <a:pt x="121691" y="173678"/>
                  </a:cubicBezTo>
                  <a:cubicBezTo>
                    <a:pt x="129311" y="171138"/>
                    <a:pt x="138518" y="166693"/>
                    <a:pt x="142328" y="163835"/>
                  </a:cubicBezTo>
                  <a:lnTo>
                    <a:pt x="148996" y="158438"/>
                  </a:lnTo>
                  <a:lnTo>
                    <a:pt x="140106" y="154945"/>
                  </a:lnTo>
                  <a:cubicBezTo>
                    <a:pt x="135026" y="153040"/>
                    <a:pt x="128676" y="151453"/>
                    <a:pt x="125501" y="151453"/>
                  </a:cubicBezTo>
                  <a:cubicBezTo>
                    <a:pt x="122326" y="151453"/>
                    <a:pt x="118833" y="150500"/>
                    <a:pt x="117563" y="149230"/>
                  </a:cubicBezTo>
                  <a:cubicBezTo>
                    <a:pt x="114388" y="146055"/>
                    <a:pt x="93433" y="139070"/>
                    <a:pt x="95021" y="141928"/>
                  </a:cubicBezTo>
                  <a:cubicBezTo>
                    <a:pt x="95973" y="143198"/>
                    <a:pt x="94703" y="145103"/>
                    <a:pt x="92163" y="146055"/>
                  </a:cubicBezTo>
                  <a:cubicBezTo>
                    <a:pt x="87401" y="147960"/>
                    <a:pt x="72478" y="129863"/>
                    <a:pt x="73748" y="123830"/>
                  </a:cubicBezTo>
                  <a:cubicBezTo>
                    <a:pt x="74383" y="121290"/>
                    <a:pt x="72796" y="120655"/>
                    <a:pt x="69938" y="121608"/>
                  </a:cubicBezTo>
                  <a:cubicBezTo>
                    <a:pt x="64858" y="123513"/>
                    <a:pt x="52158" y="112400"/>
                    <a:pt x="52158" y="106368"/>
                  </a:cubicBezTo>
                  <a:cubicBezTo>
                    <a:pt x="52476" y="103828"/>
                    <a:pt x="54063" y="104463"/>
                    <a:pt x="56603" y="107955"/>
                  </a:cubicBezTo>
                  <a:cubicBezTo>
                    <a:pt x="60731" y="113035"/>
                    <a:pt x="68033" y="115575"/>
                    <a:pt x="68033" y="111448"/>
                  </a:cubicBezTo>
                  <a:cubicBezTo>
                    <a:pt x="68033" y="110495"/>
                    <a:pt x="64858" y="107003"/>
                    <a:pt x="61048" y="103510"/>
                  </a:cubicBezTo>
                  <a:lnTo>
                    <a:pt x="53746" y="97795"/>
                  </a:lnTo>
                  <a:lnTo>
                    <a:pt x="61048" y="97478"/>
                  </a:lnTo>
                  <a:cubicBezTo>
                    <a:pt x="64858" y="97478"/>
                    <a:pt x="68351" y="96208"/>
                    <a:pt x="68351" y="94303"/>
                  </a:cubicBezTo>
                  <a:cubicBezTo>
                    <a:pt x="68668" y="92715"/>
                    <a:pt x="69303" y="89858"/>
                    <a:pt x="69621" y="87953"/>
                  </a:cubicBezTo>
                  <a:cubicBezTo>
                    <a:pt x="69938" y="86365"/>
                    <a:pt x="70573" y="83825"/>
                    <a:pt x="70891" y="82555"/>
                  </a:cubicBezTo>
                  <a:cubicBezTo>
                    <a:pt x="70891" y="81285"/>
                    <a:pt x="72796" y="81920"/>
                    <a:pt x="75018" y="84143"/>
                  </a:cubicBezTo>
                  <a:cubicBezTo>
                    <a:pt x="80733" y="89858"/>
                    <a:pt x="83908" y="88588"/>
                    <a:pt x="83908" y="80650"/>
                  </a:cubicBezTo>
                  <a:cubicBezTo>
                    <a:pt x="83908" y="76523"/>
                    <a:pt x="85496" y="71760"/>
                    <a:pt x="87718" y="69538"/>
                  </a:cubicBezTo>
                  <a:cubicBezTo>
                    <a:pt x="90576" y="66680"/>
                    <a:pt x="90576" y="64775"/>
                    <a:pt x="88036" y="62235"/>
                  </a:cubicBezTo>
                  <a:cubicBezTo>
                    <a:pt x="82321" y="56520"/>
                    <a:pt x="86766" y="49218"/>
                    <a:pt x="94703" y="51758"/>
                  </a:cubicBezTo>
                  <a:cubicBezTo>
                    <a:pt x="100736" y="53663"/>
                    <a:pt x="100736" y="53345"/>
                    <a:pt x="96926" y="48583"/>
                  </a:cubicBezTo>
                  <a:cubicBezTo>
                    <a:pt x="94386" y="45725"/>
                    <a:pt x="90258" y="43503"/>
                    <a:pt x="87401" y="43820"/>
                  </a:cubicBezTo>
                  <a:cubicBezTo>
                    <a:pt x="84543" y="44138"/>
                    <a:pt x="80098" y="44138"/>
                    <a:pt x="77558" y="43820"/>
                  </a:cubicBezTo>
                  <a:cubicBezTo>
                    <a:pt x="73431" y="43503"/>
                    <a:pt x="73431" y="43185"/>
                    <a:pt x="77558" y="40328"/>
                  </a:cubicBezTo>
                  <a:cubicBezTo>
                    <a:pt x="81051" y="37788"/>
                    <a:pt x="80098" y="37470"/>
                    <a:pt x="73748" y="39058"/>
                  </a:cubicBezTo>
                  <a:cubicBezTo>
                    <a:pt x="66446" y="40645"/>
                    <a:pt x="64858" y="40010"/>
                    <a:pt x="64858" y="35248"/>
                  </a:cubicBezTo>
                  <a:cubicBezTo>
                    <a:pt x="64858" y="27310"/>
                    <a:pt x="41046" y="640"/>
                    <a:pt x="36601" y="3498"/>
                  </a:cubicBezTo>
                  <a:cubicBezTo>
                    <a:pt x="34696" y="4768"/>
                    <a:pt x="33108" y="4450"/>
                    <a:pt x="33108" y="2863"/>
                  </a:cubicBezTo>
                  <a:cubicBezTo>
                    <a:pt x="33108" y="-1900"/>
                    <a:pt x="48348" y="-7297"/>
                    <a:pt x="70573" y="-10472"/>
                  </a:cubicBezTo>
                  <a:cubicBezTo>
                    <a:pt x="113436" y="-16505"/>
                    <a:pt x="157568" y="-14600"/>
                    <a:pt x="331558" y="1910"/>
                  </a:cubicBezTo>
                  <a:cubicBezTo>
                    <a:pt x="369023" y="5720"/>
                    <a:pt x="409981" y="8578"/>
                    <a:pt x="422681" y="8578"/>
                  </a:cubicBezTo>
                  <a:cubicBezTo>
                    <a:pt x="435063" y="8578"/>
                    <a:pt x="446493" y="10165"/>
                    <a:pt x="447446" y="11753"/>
                  </a:cubicBezTo>
                  <a:cubicBezTo>
                    <a:pt x="449668" y="15245"/>
                    <a:pt x="446811" y="15880"/>
                    <a:pt x="427761" y="14928"/>
                  </a:cubicBezTo>
                  <a:cubicBezTo>
                    <a:pt x="408393" y="14293"/>
                    <a:pt x="410933" y="20008"/>
                    <a:pt x="430936" y="22230"/>
                  </a:cubicBezTo>
                  <a:cubicBezTo>
                    <a:pt x="476973" y="26993"/>
                    <a:pt x="674459" y="73983"/>
                    <a:pt x="676999" y="80968"/>
                  </a:cubicBezTo>
                  <a:cubicBezTo>
                    <a:pt x="677634" y="83190"/>
                    <a:pt x="676046" y="84778"/>
                    <a:pt x="673189" y="84778"/>
                  </a:cubicBezTo>
                  <a:cubicBezTo>
                    <a:pt x="670331" y="84778"/>
                    <a:pt x="668109" y="87318"/>
                    <a:pt x="668109" y="91128"/>
                  </a:cubicBezTo>
                  <a:cubicBezTo>
                    <a:pt x="668109" y="94620"/>
                    <a:pt x="666204" y="97478"/>
                    <a:pt x="663981" y="97478"/>
                  </a:cubicBezTo>
                  <a:cubicBezTo>
                    <a:pt x="659854" y="97478"/>
                    <a:pt x="659536" y="98748"/>
                    <a:pt x="662711" y="140023"/>
                  </a:cubicBezTo>
                  <a:cubicBezTo>
                    <a:pt x="663346" y="147960"/>
                    <a:pt x="665569" y="149865"/>
                    <a:pt x="676681" y="153040"/>
                  </a:cubicBezTo>
                  <a:cubicBezTo>
                    <a:pt x="686206" y="155898"/>
                    <a:pt x="690969" y="155898"/>
                    <a:pt x="693191" y="153675"/>
                  </a:cubicBezTo>
                  <a:cubicBezTo>
                    <a:pt x="695731" y="151135"/>
                    <a:pt x="696684" y="152088"/>
                    <a:pt x="696684" y="156533"/>
                  </a:cubicBezTo>
                  <a:cubicBezTo>
                    <a:pt x="696684" y="166375"/>
                    <a:pt x="691921" y="171455"/>
                    <a:pt x="684301" y="168915"/>
                  </a:cubicBezTo>
                  <a:cubicBezTo>
                    <a:pt x="680809" y="167963"/>
                    <a:pt x="675094" y="168280"/>
                    <a:pt x="672236" y="170185"/>
                  </a:cubicBezTo>
                  <a:cubicBezTo>
                    <a:pt x="667156" y="173043"/>
                    <a:pt x="667156" y="173360"/>
                    <a:pt x="671919" y="173678"/>
                  </a:cubicBezTo>
                  <a:cubicBezTo>
                    <a:pt x="674776" y="173678"/>
                    <a:pt x="680491" y="178440"/>
                    <a:pt x="684301" y="184155"/>
                  </a:cubicBezTo>
                  <a:cubicBezTo>
                    <a:pt x="688429" y="189553"/>
                    <a:pt x="692874" y="194950"/>
                    <a:pt x="694144" y="195268"/>
                  </a:cubicBezTo>
                  <a:cubicBezTo>
                    <a:pt x="697636" y="196855"/>
                    <a:pt x="697319" y="204475"/>
                    <a:pt x="693826" y="206698"/>
                  </a:cubicBezTo>
                  <a:cubicBezTo>
                    <a:pt x="692556" y="207650"/>
                    <a:pt x="683031" y="206380"/>
                    <a:pt x="672871" y="203840"/>
                  </a:cubicBezTo>
                  <a:cubicBezTo>
                    <a:pt x="662711" y="200983"/>
                    <a:pt x="653821" y="199395"/>
                    <a:pt x="653186" y="200348"/>
                  </a:cubicBezTo>
                  <a:cubicBezTo>
                    <a:pt x="652551" y="200983"/>
                    <a:pt x="662394" y="207650"/>
                    <a:pt x="675094" y="215270"/>
                  </a:cubicBezTo>
                  <a:cubicBezTo>
                    <a:pt x="699859" y="230510"/>
                    <a:pt x="721766" y="254640"/>
                    <a:pt x="716051" y="260355"/>
                  </a:cubicBezTo>
                  <a:cubicBezTo>
                    <a:pt x="710654" y="265753"/>
                    <a:pt x="711924" y="268928"/>
                    <a:pt x="719861" y="269245"/>
                  </a:cubicBezTo>
                  <a:lnTo>
                    <a:pt x="726846" y="269245"/>
                  </a:lnTo>
                  <a:lnTo>
                    <a:pt x="719861" y="272103"/>
                  </a:lnTo>
                  <a:cubicBezTo>
                    <a:pt x="715734" y="273690"/>
                    <a:pt x="712559" y="276548"/>
                    <a:pt x="712559" y="278770"/>
                  </a:cubicBezTo>
                  <a:cubicBezTo>
                    <a:pt x="712559" y="280675"/>
                    <a:pt x="710654" y="281628"/>
                    <a:pt x="708114" y="280675"/>
                  </a:cubicBezTo>
                  <a:cubicBezTo>
                    <a:pt x="701764" y="278135"/>
                    <a:pt x="698589" y="292740"/>
                    <a:pt x="703669" y="300678"/>
                  </a:cubicBezTo>
                  <a:cubicBezTo>
                    <a:pt x="705891" y="304170"/>
                    <a:pt x="708749" y="307028"/>
                    <a:pt x="710019" y="307028"/>
                  </a:cubicBezTo>
                  <a:cubicBezTo>
                    <a:pt x="711606" y="307028"/>
                    <a:pt x="712559" y="308615"/>
                    <a:pt x="712559" y="310203"/>
                  </a:cubicBezTo>
                  <a:cubicBezTo>
                    <a:pt x="712559" y="312108"/>
                    <a:pt x="710654" y="313378"/>
                    <a:pt x="708114" y="313378"/>
                  </a:cubicBezTo>
                  <a:cubicBezTo>
                    <a:pt x="705574" y="313378"/>
                    <a:pt x="703034" y="314965"/>
                    <a:pt x="702399" y="316870"/>
                  </a:cubicBezTo>
                  <a:cubicBezTo>
                    <a:pt x="700494" y="322585"/>
                    <a:pt x="686524" y="322268"/>
                    <a:pt x="677634" y="316553"/>
                  </a:cubicBezTo>
                  <a:cubicBezTo>
                    <a:pt x="670331" y="311790"/>
                    <a:pt x="655409" y="308615"/>
                    <a:pt x="655409" y="311790"/>
                  </a:cubicBezTo>
                  <a:cubicBezTo>
                    <a:pt x="655409" y="312743"/>
                    <a:pt x="663346" y="316870"/>
                    <a:pt x="673189" y="321315"/>
                  </a:cubicBezTo>
                  <a:cubicBezTo>
                    <a:pt x="698271" y="332745"/>
                    <a:pt x="710971" y="342270"/>
                    <a:pt x="723354" y="358145"/>
                  </a:cubicBezTo>
                  <a:cubicBezTo>
                    <a:pt x="737324" y="376243"/>
                    <a:pt x="742404" y="393705"/>
                    <a:pt x="735101" y="397833"/>
                  </a:cubicBezTo>
                  <a:cubicBezTo>
                    <a:pt x="731291" y="400373"/>
                    <a:pt x="728434" y="399420"/>
                    <a:pt x="724624" y="395610"/>
                  </a:cubicBezTo>
                  <a:cubicBezTo>
                    <a:pt x="719544" y="390213"/>
                    <a:pt x="719861" y="389895"/>
                    <a:pt x="726211" y="388943"/>
                  </a:cubicBezTo>
                  <a:cubicBezTo>
                    <a:pt x="731291" y="388308"/>
                    <a:pt x="729386" y="386720"/>
                    <a:pt x="719544" y="384180"/>
                  </a:cubicBezTo>
                  <a:cubicBezTo>
                    <a:pt x="707479" y="381005"/>
                    <a:pt x="705891" y="381323"/>
                    <a:pt x="707479" y="385450"/>
                  </a:cubicBezTo>
                  <a:cubicBezTo>
                    <a:pt x="708749" y="388308"/>
                    <a:pt x="707161" y="390848"/>
                    <a:pt x="703351" y="391800"/>
                  </a:cubicBezTo>
                  <a:cubicBezTo>
                    <a:pt x="695414" y="393705"/>
                    <a:pt x="692556" y="400690"/>
                    <a:pt x="697954" y="405135"/>
                  </a:cubicBezTo>
                  <a:cubicBezTo>
                    <a:pt x="705256" y="411168"/>
                    <a:pt x="724306" y="417835"/>
                    <a:pt x="730339" y="416248"/>
                  </a:cubicBezTo>
                  <a:cubicBezTo>
                    <a:pt x="737324" y="414660"/>
                    <a:pt x="746849" y="419740"/>
                    <a:pt x="743356" y="423550"/>
                  </a:cubicBezTo>
                  <a:cubicBezTo>
                    <a:pt x="742086" y="424820"/>
                    <a:pt x="738276" y="424185"/>
                    <a:pt x="734784" y="421963"/>
                  </a:cubicBezTo>
                  <a:cubicBezTo>
                    <a:pt x="731609" y="420058"/>
                    <a:pt x="728116" y="419423"/>
                    <a:pt x="727164" y="421010"/>
                  </a:cubicBezTo>
                  <a:cubicBezTo>
                    <a:pt x="724306" y="425455"/>
                    <a:pt x="708431" y="424185"/>
                    <a:pt x="700494" y="419423"/>
                  </a:cubicBezTo>
                  <a:cubicBezTo>
                    <a:pt x="690651" y="413073"/>
                    <a:pt x="677634" y="408310"/>
                    <a:pt x="677634" y="411168"/>
                  </a:cubicBezTo>
                  <a:cubicBezTo>
                    <a:pt x="677634" y="415613"/>
                    <a:pt x="699224" y="427995"/>
                    <a:pt x="706526" y="427995"/>
                  </a:cubicBezTo>
                  <a:cubicBezTo>
                    <a:pt x="710654" y="427995"/>
                    <a:pt x="717321" y="427678"/>
                    <a:pt x="721449" y="427678"/>
                  </a:cubicBezTo>
                  <a:cubicBezTo>
                    <a:pt x="725259" y="427678"/>
                    <a:pt x="728434" y="426090"/>
                    <a:pt x="728434" y="423868"/>
                  </a:cubicBezTo>
                  <a:cubicBezTo>
                    <a:pt x="728434" y="421963"/>
                    <a:pt x="731926" y="423550"/>
                    <a:pt x="736054" y="427360"/>
                  </a:cubicBezTo>
                  <a:cubicBezTo>
                    <a:pt x="740499" y="431488"/>
                    <a:pt x="743356" y="437203"/>
                    <a:pt x="742721" y="440378"/>
                  </a:cubicBezTo>
                  <a:cubicBezTo>
                    <a:pt x="741769" y="444505"/>
                    <a:pt x="745579" y="448633"/>
                    <a:pt x="755421" y="454348"/>
                  </a:cubicBezTo>
                  <a:cubicBezTo>
                    <a:pt x="769074" y="462603"/>
                    <a:pt x="785584" y="479430"/>
                    <a:pt x="785584" y="485463"/>
                  </a:cubicBezTo>
                  <a:cubicBezTo>
                    <a:pt x="785584" y="490225"/>
                    <a:pt x="768439" y="485780"/>
                    <a:pt x="734149" y="471810"/>
                  </a:cubicBezTo>
                  <a:cubicBezTo>
                    <a:pt x="717321" y="465143"/>
                    <a:pt x="699859" y="459428"/>
                    <a:pt x="695414" y="459428"/>
                  </a:cubicBezTo>
                  <a:cubicBezTo>
                    <a:pt x="690969" y="459428"/>
                    <a:pt x="681761" y="457523"/>
                    <a:pt x="675411" y="454983"/>
                  </a:cubicBezTo>
                  <a:cubicBezTo>
                    <a:pt x="661441" y="449585"/>
                    <a:pt x="632231" y="446728"/>
                    <a:pt x="626834" y="449903"/>
                  </a:cubicBezTo>
                  <a:cubicBezTo>
                    <a:pt x="624611" y="451173"/>
                    <a:pt x="627786" y="454348"/>
                    <a:pt x="634454" y="457523"/>
                  </a:cubicBezTo>
                  <a:cubicBezTo>
                    <a:pt x="640804" y="460380"/>
                    <a:pt x="645884" y="463555"/>
                    <a:pt x="645884" y="464190"/>
                  </a:cubicBezTo>
                  <a:cubicBezTo>
                    <a:pt x="645884" y="466413"/>
                    <a:pt x="631279" y="461968"/>
                    <a:pt x="620484" y="456253"/>
                  </a:cubicBezTo>
                  <a:cubicBezTo>
                    <a:pt x="614451" y="453395"/>
                    <a:pt x="604291" y="449903"/>
                    <a:pt x="597941" y="448633"/>
                  </a:cubicBezTo>
                  <a:cubicBezTo>
                    <a:pt x="591274" y="447363"/>
                    <a:pt x="584606" y="444505"/>
                    <a:pt x="582384" y="441965"/>
                  </a:cubicBezTo>
                  <a:cubicBezTo>
                    <a:pt x="577304" y="435933"/>
                    <a:pt x="578891" y="435933"/>
                    <a:pt x="590639" y="441965"/>
                  </a:cubicBezTo>
                  <a:cubicBezTo>
                    <a:pt x="602386" y="447680"/>
                    <a:pt x="621119" y="449585"/>
                    <a:pt x="622706" y="444823"/>
                  </a:cubicBezTo>
                  <a:cubicBezTo>
                    <a:pt x="623659" y="441648"/>
                    <a:pt x="607466" y="435933"/>
                    <a:pt x="590321" y="433393"/>
                  </a:cubicBezTo>
                  <a:cubicBezTo>
                    <a:pt x="586829" y="432758"/>
                    <a:pt x="583971" y="430218"/>
                    <a:pt x="583971" y="427678"/>
                  </a:cubicBezTo>
                  <a:cubicBezTo>
                    <a:pt x="583971" y="424820"/>
                    <a:pt x="574129" y="419740"/>
                    <a:pt x="555396" y="413708"/>
                  </a:cubicBezTo>
                  <a:cubicBezTo>
                    <a:pt x="520153" y="402278"/>
                    <a:pt x="505231" y="395293"/>
                    <a:pt x="509993" y="392435"/>
                  </a:cubicBezTo>
                  <a:cubicBezTo>
                    <a:pt x="512851" y="390530"/>
                    <a:pt x="496976" y="384815"/>
                    <a:pt x="470623" y="378465"/>
                  </a:cubicBezTo>
                  <a:cubicBezTo>
                    <a:pt x="463003" y="376560"/>
                    <a:pt x="461733" y="377195"/>
                    <a:pt x="461733" y="382910"/>
                  </a:cubicBezTo>
                  <a:cubicBezTo>
                    <a:pt x="461733" y="390848"/>
                    <a:pt x="452843" y="392118"/>
                    <a:pt x="449986" y="384498"/>
                  </a:cubicBezTo>
                  <a:cubicBezTo>
                    <a:pt x="449033" y="381958"/>
                    <a:pt x="446176" y="380370"/>
                    <a:pt x="443636" y="381323"/>
                  </a:cubicBezTo>
                  <a:cubicBezTo>
                    <a:pt x="441096" y="382275"/>
                    <a:pt x="440143" y="381640"/>
                    <a:pt x="441096" y="380053"/>
                  </a:cubicBezTo>
                  <a:cubicBezTo>
                    <a:pt x="444588" y="374655"/>
                    <a:pt x="428396" y="370845"/>
                    <a:pt x="394423" y="369258"/>
                  </a:cubicBezTo>
                  <a:cubicBezTo>
                    <a:pt x="364896" y="367988"/>
                    <a:pt x="362673" y="368305"/>
                    <a:pt x="371246" y="372115"/>
                  </a:cubicBezTo>
                  <a:cubicBezTo>
                    <a:pt x="376643" y="374655"/>
                    <a:pt x="383628" y="376560"/>
                    <a:pt x="387438" y="376878"/>
                  </a:cubicBezTo>
                  <a:cubicBezTo>
                    <a:pt x="390931" y="376878"/>
                    <a:pt x="396646" y="379100"/>
                    <a:pt x="400138" y="381958"/>
                  </a:cubicBezTo>
                  <a:cubicBezTo>
                    <a:pt x="406806" y="387355"/>
                    <a:pt x="408393" y="387355"/>
                    <a:pt x="366483" y="381640"/>
                  </a:cubicBezTo>
                  <a:cubicBezTo>
                    <a:pt x="353148" y="379735"/>
                    <a:pt x="362038" y="382910"/>
                    <a:pt x="456971" y="413390"/>
                  </a:cubicBezTo>
                  <a:cubicBezTo>
                    <a:pt x="493801" y="425455"/>
                    <a:pt x="525234" y="435933"/>
                    <a:pt x="526821" y="437203"/>
                  </a:cubicBezTo>
                  <a:cubicBezTo>
                    <a:pt x="528726" y="438473"/>
                    <a:pt x="547141" y="446728"/>
                    <a:pt x="568096" y="455618"/>
                  </a:cubicBezTo>
                  <a:cubicBezTo>
                    <a:pt x="603974" y="470858"/>
                    <a:pt x="633184" y="485145"/>
                    <a:pt x="664299" y="502925"/>
                  </a:cubicBezTo>
                  <a:cubicBezTo>
                    <a:pt x="671601" y="507053"/>
                    <a:pt x="680174" y="510228"/>
                    <a:pt x="683349" y="509910"/>
                  </a:cubicBezTo>
                  <a:cubicBezTo>
                    <a:pt x="701129" y="508323"/>
                    <a:pt x="703351" y="509593"/>
                    <a:pt x="702399" y="521975"/>
                  </a:cubicBezTo>
                  <a:cubicBezTo>
                    <a:pt x="701764" y="531818"/>
                    <a:pt x="702716" y="534040"/>
                    <a:pt x="707796" y="534993"/>
                  </a:cubicBezTo>
                  <a:lnTo>
                    <a:pt x="714146" y="536263"/>
                  </a:lnTo>
                  <a:lnTo>
                    <a:pt x="707796" y="530865"/>
                  </a:lnTo>
                  <a:lnTo>
                    <a:pt x="701446" y="525468"/>
                  </a:lnTo>
                  <a:lnTo>
                    <a:pt x="707796" y="527690"/>
                  </a:lnTo>
                  <a:cubicBezTo>
                    <a:pt x="711289" y="528960"/>
                    <a:pt x="719544" y="530548"/>
                    <a:pt x="725894" y="531500"/>
                  </a:cubicBezTo>
                  <a:cubicBezTo>
                    <a:pt x="732244" y="532453"/>
                    <a:pt x="740181" y="535945"/>
                    <a:pt x="743039" y="539120"/>
                  </a:cubicBezTo>
                  <a:cubicBezTo>
                    <a:pt x="745896" y="542613"/>
                    <a:pt x="750976" y="545153"/>
                    <a:pt x="754469" y="545153"/>
                  </a:cubicBezTo>
                  <a:cubicBezTo>
                    <a:pt x="761136" y="545153"/>
                    <a:pt x="762089" y="550233"/>
                    <a:pt x="755739" y="552455"/>
                  </a:cubicBezTo>
                  <a:cubicBezTo>
                    <a:pt x="753199" y="553408"/>
                    <a:pt x="749389" y="552138"/>
                    <a:pt x="747484" y="549598"/>
                  </a:cubicBezTo>
                  <a:cubicBezTo>
                    <a:pt x="742086" y="543565"/>
                    <a:pt x="736689" y="543883"/>
                    <a:pt x="739229" y="550233"/>
                  </a:cubicBezTo>
                  <a:cubicBezTo>
                    <a:pt x="740499" y="554043"/>
                    <a:pt x="739864" y="554995"/>
                    <a:pt x="736371" y="553408"/>
                  </a:cubicBezTo>
                  <a:cubicBezTo>
                    <a:pt x="733831" y="552455"/>
                    <a:pt x="731609" y="552773"/>
                    <a:pt x="731609" y="554360"/>
                  </a:cubicBezTo>
                  <a:cubicBezTo>
                    <a:pt x="731609" y="558170"/>
                    <a:pt x="745896" y="561345"/>
                    <a:pt x="751611" y="559123"/>
                  </a:cubicBezTo>
                  <a:cubicBezTo>
                    <a:pt x="754151" y="558170"/>
                    <a:pt x="757009" y="558488"/>
                    <a:pt x="757961" y="560075"/>
                  </a:cubicBezTo>
                  <a:cubicBezTo>
                    <a:pt x="758914" y="561663"/>
                    <a:pt x="751611" y="562933"/>
                    <a:pt x="742086" y="563250"/>
                  </a:cubicBezTo>
                  <a:cubicBezTo>
                    <a:pt x="721449" y="563568"/>
                    <a:pt x="718591" y="566743"/>
                    <a:pt x="719544" y="585475"/>
                  </a:cubicBezTo>
                  <a:cubicBezTo>
                    <a:pt x="719861" y="592778"/>
                    <a:pt x="719226" y="599763"/>
                    <a:pt x="717956" y="601033"/>
                  </a:cubicBezTo>
                  <a:cubicBezTo>
                    <a:pt x="716686" y="602303"/>
                    <a:pt x="715734" y="601985"/>
                    <a:pt x="715734" y="600080"/>
                  </a:cubicBezTo>
                  <a:cubicBezTo>
                    <a:pt x="715734" y="598493"/>
                    <a:pt x="710019" y="596905"/>
                    <a:pt x="702716" y="596588"/>
                  </a:cubicBezTo>
                  <a:cubicBezTo>
                    <a:pt x="691921" y="595953"/>
                    <a:pt x="690016" y="596905"/>
                    <a:pt x="691604" y="601033"/>
                  </a:cubicBezTo>
                  <a:cubicBezTo>
                    <a:pt x="692556" y="603890"/>
                    <a:pt x="693509" y="606748"/>
                    <a:pt x="693509" y="607383"/>
                  </a:cubicBezTo>
                  <a:cubicBezTo>
                    <a:pt x="693509" y="608018"/>
                    <a:pt x="695096" y="608653"/>
                    <a:pt x="697001" y="608653"/>
                  </a:cubicBezTo>
                  <a:cubicBezTo>
                    <a:pt x="698589" y="608653"/>
                    <a:pt x="699224" y="607383"/>
                    <a:pt x="698271" y="605478"/>
                  </a:cubicBezTo>
                  <a:cubicBezTo>
                    <a:pt x="697319" y="603890"/>
                    <a:pt x="697954" y="602303"/>
                    <a:pt x="699541" y="602303"/>
                  </a:cubicBezTo>
                  <a:cubicBezTo>
                    <a:pt x="701446" y="602303"/>
                    <a:pt x="703034" y="603890"/>
                    <a:pt x="703034" y="605478"/>
                  </a:cubicBezTo>
                  <a:cubicBezTo>
                    <a:pt x="703034" y="607383"/>
                    <a:pt x="705256" y="608653"/>
                    <a:pt x="707796" y="608653"/>
                  </a:cubicBezTo>
                  <a:cubicBezTo>
                    <a:pt x="710336" y="608653"/>
                    <a:pt x="712559" y="610240"/>
                    <a:pt x="712559" y="611828"/>
                  </a:cubicBezTo>
                  <a:cubicBezTo>
                    <a:pt x="712559" y="613733"/>
                    <a:pt x="709066" y="614368"/>
                    <a:pt x="703986" y="613098"/>
                  </a:cubicBezTo>
                  <a:cubicBezTo>
                    <a:pt x="697001" y="611193"/>
                    <a:pt x="696049" y="611828"/>
                    <a:pt x="697636" y="616273"/>
                  </a:cubicBezTo>
                  <a:cubicBezTo>
                    <a:pt x="698906" y="619130"/>
                    <a:pt x="700811" y="623575"/>
                    <a:pt x="701764" y="626433"/>
                  </a:cubicBezTo>
                  <a:cubicBezTo>
                    <a:pt x="703351" y="630243"/>
                    <a:pt x="702081" y="630878"/>
                    <a:pt x="694779" y="628973"/>
                  </a:cubicBezTo>
                  <a:cubicBezTo>
                    <a:pt x="689699" y="628020"/>
                    <a:pt x="681761" y="625163"/>
                    <a:pt x="676999" y="622940"/>
                  </a:cubicBezTo>
                  <a:cubicBezTo>
                    <a:pt x="672236" y="620718"/>
                    <a:pt x="662076" y="617860"/>
                    <a:pt x="654774" y="616908"/>
                  </a:cubicBezTo>
                  <a:lnTo>
                    <a:pt x="641121" y="614685"/>
                  </a:lnTo>
                  <a:lnTo>
                    <a:pt x="657949" y="622940"/>
                  </a:lnTo>
                  <a:cubicBezTo>
                    <a:pt x="675094" y="631830"/>
                    <a:pt x="680491" y="639450"/>
                    <a:pt x="666521" y="635958"/>
                  </a:cubicBezTo>
                  <a:cubicBezTo>
                    <a:pt x="661759" y="634688"/>
                    <a:pt x="658584" y="635323"/>
                    <a:pt x="658584" y="637228"/>
                  </a:cubicBezTo>
                  <a:cubicBezTo>
                    <a:pt x="658584" y="639450"/>
                    <a:pt x="656996" y="639768"/>
                    <a:pt x="654774" y="638180"/>
                  </a:cubicBezTo>
                  <a:cubicBezTo>
                    <a:pt x="643979" y="631513"/>
                    <a:pt x="620801" y="626433"/>
                    <a:pt x="627151" y="632148"/>
                  </a:cubicBezTo>
                  <a:cubicBezTo>
                    <a:pt x="633184" y="637863"/>
                    <a:pt x="695414" y="664850"/>
                    <a:pt x="697001" y="662310"/>
                  </a:cubicBezTo>
                  <a:cubicBezTo>
                    <a:pt x="697954" y="660723"/>
                    <a:pt x="701446" y="662310"/>
                    <a:pt x="704939" y="666120"/>
                  </a:cubicBezTo>
                  <a:cubicBezTo>
                    <a:pt x="708114" y="669930"/>
                    <a:pt x="721766" y="678185"/>
                    <a:pt x="735101" y="684853"/>
                  </a:cubicBezTo>
                  <a:cubicBezTo>
                    <a:pt x="763041" y="699140"/>
                    <a:pt x="776376" y="712793"/>
                    <a:pt x="783996" y="735335"/>
                  </a:cubicBezTo>
                  <a:cubicBezTo>
                    <a:pt x="789394" y="751528"/>
                    <a:pt x="788441" y="757878"/>
                    <a:pt x="781139" y="757878"/>
                  </a:cubicBezTo>
                  <a:cubicBezTo>
                    <a:pt x="778599" y="757878"/>
                    <a:pt x="775106" y="760100"/>
                    <a:pt x="772884" y="762640"/>
                  </a:cubicBezTo>
                  <a:cubicBezTo>
                    <a:pt x="769709" y="766768"/>
                    <a:pt x="770026" y="767403"/>
                    <a:pt x="775741" y="767403"/>
                  </a:cubicBezTo>
                  <a:cubicBezTo>
                    <a:pt x="779234" y="767403"/>
                    <a:pt x="782409" y="766133"/>
                    <a:pt x="782409" y="764228"/>
                  </a:cubicBezTo>
                  <a:cubicBezTo>
                    <a:pt x="782409" y="762640"/>
                    <a:pt x="783679" y="761053"/>
                    <a:pt x="784949" y="761053"/>
                  </a:cubicBezTo>
                  <a:cubicBezTo>
                    <a:pt x="786536" y="761053"/>
                    <a:pt x="787171" y="765180"/>
                    <a:pt x="786219" y="770578"/>
                  </a:cubicBezTo>
                  <a:cubicBezTo>
                    <a:pt x="785584" y="775658"/>
                    <a:pt x="783679" y="779150"/>
                    <a:pt x="782091" y="778198"/>
                  </a:cubicBezTo>
                  <a:cubicBezTo>
                    <a:pt x="777011" y="775023"/>
                    <a:pt x="779234" y="780738"/>
                    <a:pt x="784949" y="785500"/>
                  </a:cubicBezTo>
                  <a:cubicBezTo>
                    <a:pt x="790029" y="789628"/>
                    <a:pt x="789711" y="789945"/>
                    <a:pt x="782409" y="788040"/>
                  </a:cubicBezTo>
                  <a:cubicBezTo>
                    <a:pt x="777964" y="786770"/>
                    <a:pt x="770344" y="785183"/>
                    <a:pt x="764946" y="784230"/>
                  </a:cubicBezTo>
                  <a:cubicBezTo>
                    <a:pt x="759866" y="783278"/>
                    <a:pt x="753834" y="780420"/>
                    <a:pt x="751294" y="778198"/>
                  </a:cubicBezTo>
                  <a:cubicBezTo>
                    <a:pt x="746214" y="772800"/>
                    <a:pt x="737959" y="772483"/>
                    <a:pt x="737959" y="777245"/>
                  </a:cubicBezTo>
                  <a:cubicBezTo>
                    <a:pt x="737959" y="779150"/>
                    <a:pt x="733514" y="775975"/>
                    <a:pt x="728116" y="770578"/>
                  </a:cubicBezTo>
                  <a:cubicBezTo>
                    <a:pt x="722401" y="765180"/>
                    <a:pt x="716369" y="761370"/>
                    <a:pt x="714464" y="762005"/>
                  </a:cubicBezTo>
                  <a:cubicBezTo>
                    <a:pt x="709701" y="763910"/>
                    <a:pt x="690651" y="754068"/>
                    <a:pt x="690651" y="749940"/>
                  </a:cubicBezTo>
                  <a:cubicBezTo>
                    <a:pt x="690651" y="748353"/>
                    <a:pt x="688429" y="746130"/>
                    <a:pt x="685254" y="745813"/>
                  </a:cubicBezTo>
                  <a:cubicBezTo>
                    <a:pt x="682079" y="744860"/>
                    <a:pt x="680809" y="745813"/>
                    <a:pt x="682079" y="748035"/>
                  </a:cubicBezTo>
                  <a:cubicBezTo>
                    <a:pt x="684936" y="752480"/>
                    <a:pt x="683349" y="752480"/>
                    <a:pt x="674141" y="747400"/>
                  </a:cubicBezTo>
                  <a:cubicBezTo>
                    <a:pt x="657314" y="738510"/>
                    <a:pt x="656679" y="737558"/>
                    <a:pt x="664934" y="735653"/>
                  </a:cubicBezTo>
                  <a:cubicBezTo>
                    <a:pt x="669379" y="734383"/>
                    <a:pt x="672554" y="731843"/>
                    <a:pt x="672236" y="729938"/>
                  </a:cubicBezTo>
                  <a:cubicBezTo>
                    <a:pt x="670966" y="725175"/>
                    <a:pt x="676364" y="724858"/>
                    <a:pt x="679221" y="729303"/>
                  </a:cubicBezTo>
                  <a:cubicBezTo>
                    <a:pt x="680174" y="731208"/>
                    <a:pt x="684936" y="732478"/>
                    <a:pt x="689699" y="732478"/>
                  </a:cubicBezTo>
                  <a:lnTo>
                    <a:pt x="698271" y="732160"/>
                  </a:lnTo>
                  <a:lnTo>
                    <a:pt x="689064" y="727080"/>
                  </a:lnTo>
                  <a:cubicBezTo>
                    <a:pt x="683984" y="724540"/>
                    <a:pt x="676681" y="719460"/>
                    <a:pt x="673189" y="715968"/>
                  </a:cubicBezTo>
                  <a:lnTo>
                    <a:pt x="666521" y="709935"/>
                  </a:lnTo>
                  <a:lnTo>
                    <a:pt x="675411" y="713110"/>
                  </a:lnTo>
                  <a:cubicBezTo>
                    <a:pt x="681761" y="715650"/>
                    <a:pt x="683984" y="715333"/>
                    <a:pt x="683984" y="712475"/>
                  </a:cubicBezTo>
                  <a:cubicBezTo>
                    <a:pt x="683984" y="705173"/>
                    <a:pt x="678269" y="700093"/>
                    <a:pt x="670966" y="701045"/>
                  </a:cubicBezTo>
                  <a:cubicBezTo>
                    <a:pt x="666839" y="701363"/>
                    <a:pt x="661124" y="700728"/>
                    <a:pt x="658584" y="699775"/>
                  </a:cubicBezTo>
                  <a:cubicBezTo>
                    <a:pt x="646836" y="695013"/>
                    <a:pt x="635089" y="696283"/>
                    <a:pt x="637311" y="701998"/>
                  </a:cubicBezTo>
                  <a:cubicBezTo>
                    <a:pt x="640169" y="708983"/>
                    <a:pt x="627786" y="710253"/>
                    <a:pt x="619849" y="703903"/>
                  </a:cubicBezTo>
                  <a:cubicBezTo>
                    <a:pt x="615721" y="701045"/>
                    <a:pt x="607466" y="697553"/>
                    <a:pt x="601116" y="696283"/>
                  </a:cubicBezTo>
                  <a:cubicBezTo>
                    <a:pt x="584606" y="693425"/>
                    <a:pt x="568096" y="684535"/>
                    <a:pt x="572859" y="681678"/>
                  </a:cubicBezTo>
                  <a:cubicBezTo>
                    <a:pt x="575399" y="680090"/>
                    <a:pt x="573494" y="678503"/>
                    <a:pt x="567461" y="676915"/>
                  </a:cubicBezTo>
                  <a:cubicBezTo>
                    <a:pt x="553491" y="672788"/>
                    <a:pt x="544284" y="672153"/>
                    <a:pt x="544284" y="675645"/>
                  </a:cubicBezTo>
                  <a:cubicBezTo>
                    <a:pt x="544284" y="680090"/>
                    <a:pt x="531584" y="679138"/>
                    <a:pt x="529679" y="674058"/>
                  </a:cubicBezTo>
                  <a:cubicBezTo>
                    <a:pt x="528726" y="671518"/>
                    <a:pt x="525551" y="670248"/>
                    <a:pt x="522058" y="671200"/>
                  </a:cubicBezTo>
                  <a:cubicBezTo>
                    <a:pt x="516978" y="672470"/>
                    <a:pt x="495071" y="660088"/>
                    <a:pt x="497928" y="657230"/>
                  </a:cubicBezTo>
                  <a:cubicBezTo>
                    <a:pt x="498246" y="656595"/>
                    <a:pt x="504278" y="658183"/>
                    <a:pt x="511263" y="660405"/>
                  </a:cubicBezTo>
                  <a:cubicBezTo>
                    <a:pt x="529679" y="666755"/>
                    <a:pt x="544919" y="669295"/>
                    <a:pt x="542696" y="665803"/>
                  </a:cubicBezTo>
                  <a:cubicBezTo>
                    <a:pt x="539521" y="660723"/>
                    <a:pt x="545554" y="661993"/>
                    <a:pt x="571906" y="672470"/>
                  </a:cubicBezTo>
                  <a:cubicBezTo>
                    <a:pt x="585559" y="677868"/>
                    <a:pt x="598259" y="684535"/>
                    <a:pt x="600164" y="687393"/>
                  </a:cubicBezTo>
                  <a:cubicBezTo>
                    <a:pt x="604609" y="693425"/>
                    <a:pt x="615721" y="689933"/>
                    <a:pt x="612864" y="683265"/>
                  </a:cubicBezTo>
                  <a:cubicBezTo>
                    <a:pt x="611594" y="679773"/>
                    <a:pt x="613181" y="679138"/>
                    <a:pt x="620484" y="680725"/>
                  </a:cubicBezTo>
                  <a:cubicBezTo>
                    <a:pt x="625881" y="681678"/>
                    <a:pt x="630009" y="681678"/>
                    <a:pt x="630009" y="680725"/>
                  </a:cubicBezTo>
                  <a:cubicBezTo>
                    <a:pt x="630009" y="676915"/>
                    <a:pt x="609689" y="668978"/>
                    <a:pt x="604291" y="670565"/>
                  </a:cubicBezTo>
                  <a:cubicBezTo>
                    <a:pt x="601434" y="671518"/>
                    <a:pt x="597941" y="670883"/>
                    <a:pt x="596671" y="668978"/>
                  </a:cubicBezTo>
                  <a:cubicBezTo>
                    <a:pt x="595719" y="667390"/>
                    <a:pt x="592544" y="665803"/>
                    <a:pt x="590004" y="665803"/>
                  </a:cubicBezTo>
                  <a:cubicBezTo>
                    <a:pt x="587464" y="665803"/>
                    <a:pt x="586194" y="667390"/>
                    <a:pt x="587146" y="668978"/>
                  </a:cubicBezTo>
                  <a:cubicBezTo>
                    <a:pt x="590321" y="674058"/>
                    <a:pt x="586829" y="672788"/>
                    <a:pt x="557619" y="659135"/>
                  </a:cubicBezTo>
                  <a:cubicBezTo>
                    <a:pt x="540791" y="651198"/>
                    <a:pt x="531901" y="645483"/>
                    <a:pt x="534124" y="643895"/>
                  </a:cubicBezTo>
                  <a:cubicBezTo>
                    <a:pt x="536664" y="642308"/>
                    <a:pt x="532219" y="638815"/>
                    <a:pt x="522058" y="634053"/>
                  </a:cubicBezTo>
                  <a:cubicBezTo>
                    <a:pt x="513486" y="629925"/>
                    <a:pt x="505231" y="627703"/>
                    <a:pt x="503961" y="628655"/>
                  </a:cubicBezTo>
                  <a:cubicBezTo>
                    <a:pt x="503008" y="629925"/>
                    <a:pt x="507136" y="633100"/>
                    <a:pt x="513486" y="635640"/>
                  </a:cubicBezTo>
                  <a:cubicBezTo>
                    <a:pt x="520153" y="638180"/>
                    <a:pt x="525234" y="641038"/>
                    <a:pt x="525234" y="641355"/>
                  </a:cubicBezTo>
                  <a:cubicBezTo>
                    <a:pt x="525234" y="643260"/>
                    <a:pt x="510628" y="641673"/>
                    <a:pt x="507136" y="639450"/>
                  </a:cubicBezTo>
                  <a:cubicBezTo>
                    <a:pt x="504278" y="637863"/>
                    <a:pt x="503008" y="638498"/>
                    <a:pt x="503008" y="641673"/>
                  </a:cubicBezTo>
                  <a:cubicBezTo>
                    <a:pt x="503008" y="644213"/>
                    <a:pt x="506818" y="648658"/>
                    <a:pt x="511898" y="651515"/>
                  </a:cubicBezTo>
                  <a:cubicBezTo>
                    <a:pt x="520153" y="656278"/>
                    <a:pt x="520153" y="656595"/>
                    <a:pt x="512533" y="654690"/>
                  </a:cubicBezTo>
                  <a:cubicBezTo>
                    <a:pt x="508088" y="653420"/>
                    <a:pt x="502056" y="651833"/>
                    <a:pt x="498881" y="650880"/>
                  </a:cubicBezTo>
                  <a:cubicBezTo>
                    <a:pt x="495706" y="650245"/>
                    <a:pt x="491578" y="650880"/>
                    <a:pt x="489356" y="652468"/>
                  </a:cubicBezTo>
                  <a:cubicBezTo>
                    <a:pt x="486816" y="654373"/>
                    <a:pt x="482053" y="653738"/>
                    <a:pt x="476021" y="650880"/>
                  </a:cubicBezTo>
                  <a:cubicBezTo>
                    <a:pt x="469353" y="647705"/>
                    <a:pt x="468718" y="646753"/>
                    <a:pt x="473798" y="648023"/>
                  </a:cubicBezTo>
                  <a:cubicBezTo>
                    <a:pt x="487133" y="650563"/>
                    <a:pt x="480783" y="643895"/>
                    <a:pt x="463321" y="637545"/>
                  </a:cubicBezTo>
                  <a:cubicBezTo>
                    <a:pt x="446176" y="631195"/>
                    <a:pt x="431888" y="620400"/>
                    <a:pt x="435698" y="616908"/>
                  </a:cubicBezTo>
                  <a:cubicBezTo>
                    <a:pt x="436651" y="615955"/>
                    <a:pt x="435063" y="615003"/>
                    <a:pt x="432206" y="615003"/>
                  </a:cubicBezTo>
                  <a:cubicBezTo>
                    <a:pt x="429348" y="615003"/>
                    <a:pt x="426173" y="613415"/>
                    <a:pt x="424903" y="611510"/>
                  </a:cubicBezTo>
                  <a:cubicBezTo>
                    <a:pt x="423633" y="608970"/>
                    <a:pt x="424903" y="608653"/>
                    <a:pt x="429666" y="610240"/>
                  </a:cubicBezTo>
                  <a:cubicBezTo>
                    <a:pt x="442366" y="614050"/>
                    <a:pt x="436333" y="606430"/>
                    <a:pt x="422681" y="601033"/>
                  </a:cubicBezTo>
                  <a:cubicBezTo>
                    <a:pt x="405218" y="594365"/>
                    <a:pt x="396963" y="594365"/>
                    <a:pt x="399503" y="601033"/>
                  </a:cubicBezTo>
                  <a:cubicBezTo>
                    <a:pt x="400456" y="603890"/>
                    <a:pt x="400138" y="604843"/>
                    <a:pt x="397916" y="603890"/>
                  </a:cubicBezTo>
                  <a:cubicBezTo>
                    <a:pt x="396011" y="602620"/>
                    <a:pt x="395376" y="599763"/>
                    <a:pt x="396328" y="597540"/>
                  </a:cubicBezTo>
                  <a:cubicBezTo>
                    <a:pt x="397281" y="594365"/>
                    <a:pt x="392518" y="592143"/>
                    <a:pt x="379818" y="589285"/>
                  </a:cubicBezTo>
                  <a:cubicBezTo>
                    <a:pt x="356641" y="584205"/>
                    <a:pt x="355688" y="584205"/>
                    <a:pt x="353466" y="587380"/>
                  </a:cubicBezTo>
                  <a:cubicBezTo>
                    <a:pt x="352196" y="589285"/>
                    <a:pt x="344893" y="588333"/>
                    <a:pt x="336003" y="585158"/>
                  </a:cubicBezTo>
                  <a:cubicBezTo>
                    <a:pt x="318858" y="579443"/>
                    <a:pt x="312826" y="578490"/>
                    <a:pt x="317588" y="582935"/>
                  </a:cubicBezTo>
                  <a:cubicBezTo>
                    <a:pt x="319176" y="584523"/>
                    <a:pt x="330606" y="588968"/>
                    <a:pt x="343306" y="592460"/>
                  </a:cubicBezTo>
                  <a:cubicBezTo>
                    <a:pt x="368706" y="600080"/>
                    <a:pt x="378231" y="607065"/>
                    <a:pt x="357911" y="603890"/>
                  </a:cubicBezTo>
                  <a:cubicBezTo>
                    <a:pt x="351243" y="602620"/>
                    <a:pt x="341718" y="599763"/>
                    <a:pt x="336321" y="597540"/>
                  </a:cubicBezTo>
                  <a:cubicBezTo>
                    <a:pt x="331241" y="595318"/>
                    <a:pt x="321716" y="592460"/>
                    <a:pt x="315683" y="591508"/>
                  </a:cubicBezTo>
                  <a:cubicBezTo>
                    <a:pt x="295363" y="587698"/>
                    <a:pt x="313143" y="597540"/>
                    <a:pt x="341083" y="605795"/>
                  </a:cubicBezTo>
                  <a:cubicBezTo>
                    <a:pt x="355053" y="609605"/>
                    <a:pt x="366483" y="614050"/>
                    <a:pt x="366483" y="615320"/>
                  </a:cubicBezTo>
                  <a:cubicBezTo>
                    <a:pt x="366483" y="617543"/>
                    <a:pt x="327113" y="606430"/>
                    <a:pt x="307111" y="598810"/>
                  </a:cubicBezTo>
                  <a:cubicBezTo>
                    <a:pt x="295681" y="594365"/>
                    <a:pt x="290918" y="595635"/>
                    <a:pt x="297903" y="600715"/>
                  </a:cubicBezTo>
                  <a:cubicBezTo>
                    <a:pt x="301396" y="603255"/>
                    <a:pt x="307428" y="605478"/>
                    <a:pt x="311238" y="605478"/>
                  </a:cubicBezTo>
                  <a:cubicBezTo>
                    <a:pt x="315366" y="605478"/>
                    <a:pt x="320446" y="607383"/>
                    <a:pt x="322668" y="609605"/>
                  </a:cubicBezTo>
                  <a:cubicBezTo>
                    <a:pt x="329018" y="615638"/>
                    <a:pt x="365531" y="631830"/>
                    <a:pt x="368388" y="629925"/>
                  </a:cubicBezTo>
                  <a:cubicBezTo>
                    <a:pt x="369976" y="628973"/>
                    <a:pt x="375691" y="630243"/>
                    <a:pt x="380771" y="632783"/>
                  </a:cubicBezTo>
                  <a:cubicBezTo>
                    <a:pt x="389026" y="636593"/>
                    <a:pt x="389026" y="636910"/>
                    <a:pt x="382358" y="635640"/>
                  </a:cubicBezTo>
                  <a:cubicBezTo>
                    <a:pt x="367753" y="632465"/>
                    <a:pt x="402678" y="649293"/>
                    <a:pt x="425538" y="656278"/>
                  </a:cubicBezTo>
                  <a:cubicBezTo>
                    <a:pt x="437603" y="659770"/>
                    <a:pt x="453478" y="665803"/>
                    <a:pt x="460781" y="669295"/>
                  </a:cubicBezTo>
                  <a:cubicBezTo>
                    <a:pt x="468083" y="673105"/>
                    <a:pt x="475703" y="675010"/>
                    <a:pt x="477926" y="673423"/>
                  </a:cubicBezTo>
                  <a:cubicBezTo>
                    <a:pt x="480148" y="672153"/>
                    <a:pt x="481101" y="672470"/>
                    <a:pt x="479831" y="674375"/>
                  </a:cubicBezTo>
                  <a:cubicBezTo>
                    <a:pt x="477608" y="677868"/>
                    <a:pt x="508723" y="689933"/>
                    <a:pt x="511898" y="686758"/>
                  </a:cubicBezTo>
                  <a:cubicBezTo>
                    <a:pt x="512851" y="685488"/>
                    <a:pt x="510628" y="683900"/>
                    <a:pt x="506818" y="682630"/>
                  </a:cubicBezTo>
                  <a:cubicBezTo>
                    <a:pt x="503008" y="681678"/>
                    <a:pt x="500786" y="679773"/>
                    <a:pt x="501421" y="678185"/>
                  </a:cubicBezTo>
                  <a:cubicBezTo>
                    <a:pt x="503326" y="675328"/>
                    <a:pt x="511581" y="677550"/>
                    <a:pt x="518248" y="682630"/>
                  </a:cubicBezTo>
                  <a:cubicBezTo>
                    <a:pt x="521423" y="685170"/>
                    <a:pt x="521423" y="686440"/>
                    <a:pt x="518566" y="688345"/>
                  </a:cubicBezTo>
                  <a:cubicBezTo>
                    <a:pt x="515073" y="690568"/>
                    <a:pt x="531901" y="699458"/>
                    <a:pt x="557301" y="708665"/>
                  </a:cubicBezTo>
                  <a:cubicBezTo>
                    <a:pt x="570636" y="713428"/>
                    <a:pt x="591274" y="722953"/>
                    <a:pt x="640486" y="746130"/>
                  </a:cubicBezTo>
                  <a:cubicBezTo>
                    <a:pt x="666839" y="758513"/>
                    <a:pt x="676046" y="761688"/>
                    <a:pt x="679856" y="759148"/>
                  </a:cubicBezTo>
                  <a:cubicBezTo>
                    <a:pt x="683666" y="756608"/>
                    <a:pt x="688429" y="757560"/>
                    <a:pt x="697001" y="761688"/>
                  </a:cubicBezTo>
                  <a:cubicBezTo>
                    <a:pt x="703669" y="764863"/>
                    <a:pt x="710654" y="767403"/>
                    <a:pt x="712559" y="767403"/>
                  </a:cubicBezTo>
                  <a:cubicBezTo>
                    <a:pt x="715099" y="767403"/>
                    <a:pt x="715099" y="769308"/>
                    <a:pt x="712559" y="773753"/>
                  </a:cubicBezTo>
                  <a:cubicBezTo>
                    <a:pt x="710654" y="777245"/>
                    <a:pt x="707479" y="779150"/>
                    <a:pt x="705574" y="778198"/>
                  </a:cubicBezTo>
                  <a:cubicBezTo>
                    <a:pt x="703034" y="776610"/>
                    <a:pt x="702716" y="777880"/>
                    <a:pt x="704621" y="782008"/>
                  </a:cubicBezTo>
                  <a:cubicBezTo>
                    <a:pt x="716686" y="810900"/>
                    <a:pt x="720179" y="830268"/>
                    <a:pt x="714781" y="836935"/>
                  </a:cubicBezTo>
                  <a:cubicBezTo>
                    <a:pt x="711924" y="840428"/>
                    <a:pt x="711924" y="841698"/>
                    <a:pt x="715099" y="842650"/>
                  </a:cubicBezTo>
                  <a:cubicBezTo>
                    <a:pt x="719226" y="844238"/>
                    <a:pt x="720496" y="856303"/>
                    <a:pt x="716369" y="856303"/>
                  </a:cubicBezTo>
                  <a:cubicBezTo>
                    <a:pt x="714781" y="856303"/>
                    <a:pt x="707479" y="852175"/>
                    <a:pt x="700494" y="846778"/>
                  </a:cubicBezTo>
                  <a:cubicBezTo>
                    <a:pt x="693191" y="841698"/>
                    <a:pt x="685889" y="837253"/>
                    <a:pt x="683984" y="837253"/>
                  </a:cubicBezTo>
                  <a:cubicBezTo>
                    <a:pt x="682396" y="837253"/>
                    <a:pt x="680809" y="835983"/>
                    <a:pt x="680809" y="834078"/>
                  </a:cubicBezTo>
                  <a:cubicBezTo>
                    <a:pt x="680809" y="832490"/>
                    <a:pt x="677634" y="829633"/>
                    <a:pt x="674141" y="827410"/>
                  </a:cubicBezTo>
                  <a:cubicBezTo>
                    <a:pt x="669379" y="824870"/>
                    <a:pt x="668109" y="824870"/>
                    <a:pt x="669379" y="827410"/>
                  </a:cubicBezTo>
                  <a:cubicBezTo>
                    <a:pt x="670649" y="829315"/>
                    <a:pt x="670014" y="830903"/>
                    <a:pt x="667791" y="830903"/>
                  </a:cubicBezTo>
                  <a:cubicBezTo>
                    <a:pt x="665251" y="830903"/>
                    <a:pt x="665569" y="832490"/>
                    <a:pt x="668426" y="836300"/>
                  </a:cubicBezTo>
                  <a:cubicBezTo>
                    <a:pt x="671601" y="839793"/>
                    <a:pt x="671601" y="840745"/>
                    <a:pt x="669061" y="839158"/>
                  </a:cubicBezTo>
                  <a:cubicBezTo>
                    <a:pt x="662076" y="835030"/>
                    <a:pt x="664616" y="842333"/>
                    <a:pt x="672871" y="849953"/>
                  </a:cubicBezTo>
                  <a:cubicBezTo>
                    <a:pt x="683349" y="859795"/>
                    <a:pt x="692874" y="890910"/>
                    <a:pt x="686841" y="894720"/>
                  </a:cubicBezTo>
                  <a:cubicBezTo>
                    <a:pt x="683666" y="896625"/>
                    <a:pt x="683349" y="898213"/>
                    <a:pt x="685889" y="900118"/>
                  </a:cubicBezTo>
                  <a:cubicBezTo>
                    <a:pt x="690016" y="902975"/>
                    <a:pt x="690016" y="916628"/>
                    <a:pt x="685571" y="916628"/>
                  </a:cubicBezTo>
                  <a:cubicBezTo>
                    <a:pt x="683666" y="916628"/>
                    <a:pt x="678904" y="914405"/>
                    <a:pt x="675094" y="911548"/>
                  </a:cubicBezTo>
                  <a:cubicBezTo>
                    <a:pt x="671284" y="909008"/>
                    <a:pt x="666521" y="907738"/>
                    <a:pt x="664934" y="908690"/>
                  </a:cubicBezTo>
                  <a:cubicBezTo>
                    <a:pt x="663029" y="909643"/>
                    <a:pt x="660806" y="908373"/>
                    <a:pt x="659854" y="905833"/>
                  </a:cubicBezTo>
                  <a:cubicBezTo>
                    <a:pt x="658901" y="902975"/>
                    <a:pt x="655091" y="900753"/>
                    <a:pt x="651916" y="900753"/>
                  </a:cubicBezTo>
                  <a:cubicBezTo>
                    <a:pt x="648741" y="900753"/>
                    <a:pt x="645884" y="899483"/>
                    <a:pt x="645884" y="897895"/>
                  </a:cubicBezTo>
                  <a:cubicBezTo>
                    <a:pt x="645884" y="896308"/>
                    <a:pt x="643026" y="894403"/>
                    <a:pt x="639851" y="893450"/>
                  </a:cubicBezTo>
                  <a:cubicBezTo>
                    <a:pt x="635406" y="892498"/>
                    <a:pt x="634136" y="893133"/>
                    <a:pt x="635406" y="896308"/>
                  </a:cubicBezTo>
                  <a:cubicBezTo>
                    <a:pt x="636359" y="898848"/>
                    <a:pt x="638899" y="900753"/>
                    <a:pt x="641121" y="900753"/>
                  </a:cubicBezTo>
                  <a:cubicBezTo>
                    <a:pt x="646519" y="900753"/>
                    <a:pt x="653186" y="909325"/>
                    <a:pt x="649694" y="911548"/>
                  </a:cubicBezTo>
                  <a:cubicBezTo>
                    <a:pt x="648106" y="912500"/>
                    <a:pt x="641439" y="910278"/>
                    <a:pt x="634454" y="907103"/>
                  </a:cubicBezTo>
                  <a:cubicBezTo>
                    <a:pt x="618896" y="898848"/>
                    <a:pt x="617944" y="899165"/>
                    <a:pt x="626516" y="908373"/>
                  </a:cubicBezTo>
                  <a:cubicBezTo>
                    <a:pt x="630326" y="912500"/>
                    <a:pt x="636041" y="922660"/>
                    <a:pt x="639216" y="931233"/>
                  </a:cubicBezTo>
                  <a:lnTo>
                    <a:pt x="645249" y="946790"/>
                  </a:lnTo>
                  <a:lnTo>
                    <a:pt x="637629" y="947108"/>
                  </a:lnTo>
                  <a:cubicBezTo>
                    <a:pt x="633501" y="947425"/>
                    <a:pt x="630009" y="946790"/>
                    <a:pt x="630009" y="945520"/>
                  </a:cubicBezTo>
                  <a:cubicBezTo>
                    <a:pt x="630009" y="941710"/>
                    <a:pt x="608419" y="931868"/>
                    <a:pt x="604926" y="933773"/>
                  </a:cubicBezTo>
                  <a:cubicBezTo>
                    <a:pt x="603021" y="935043"/>
                    <a:pt x="601434" y="934408"/>
                    <a:pt x="601434" y="932820"/>
                  </a:cubicBezTo>
                  <a:cubicBezTo>
                    <a:pt x="601434" y="930915"/>
                    <a:pt x="600164" y="929328"/>
                    <a:pt x="598576" y="929328"/>
                  </a:cubicBezTo>
                  <a:cubicBezTo>
                    <a:pt x="596989" y="929328"/>
                    <a:pt x="596354" y="932185"/>
                    <a:pt x="597306" y="935678"/>
                  </a:cubicBezTo>
                  <a:cubicBezTo>
                    <a:pt x="598259" y="939170"/>
                    <a:pt x="600799" y="942028"/>
                    <a:pt x="603339" y="942028"/>
                  </a:cubicBezTo>
                  <a:cubicBezTo>
                    <a:pt x="605879" y="942028"/>
                    <a:pt x="606831" y="943933"/>
                    <a:pt x="605879" y="946790"/>
                  </a:cubicBezTo>
                  <a:cubicBezTo>
                    <a:pt x="604609" y="949330"/>
                    <a:pt x="602704" y="950918"/>
                    <a:pt x="601434" y="949965"/>
                  </a:cubicBezTo>
                  <a:cubicBezTo>
                    <a:pt x="598576" y="948378"/>
                    <a:pt x="585241" y="959173"/>
                    <a:pt x="585241" y="963300"/>
                  </a:cubicBezTo>
                  <a:cubicBezTo>
                    <a:pt x="585241" y="964570"/>
                    <a:pt x="580479" y="965523"/>
                    <a:pt x="574446" y="965205"/>
                  </a:cubicBezTo>
                  <a:cubicBezTo>
                    <a:pt x="567779" y="964888"/>
                    <a:pt x="563334" y="966158"/>
                    <a:pt x="562064" y="969333"/>
                  </a:cubicBezTo>
                  <a:cubicBezTo>
                    <a:pt x="560476" y="973778"/>
                    <a:pt x="548411" y="979810"/>
                    <a:pt x="537934" y="982033"/>
                  </a:cubicBezTo>
                  <a:cubicBezTo>
                    <a:pt x="535076" y="982668"/>
                    <a:pt x="528409" y="980128"/>
                    <a:pt x="522693" y="976953"/>
                  </a:cubicBezTo>
                  <a:close/>
                  <a:moveTo>
                    <a:pt x="531584" y="968698"/>
                  </a:moveTo>
                  <a:cubicBezTo>
                    <a:pt x="531584" y="968063"/>
                    <a:pt x="528726" y="967428"/>
                    <a:pt x="524916" y="967428"/>
                  </a:cubicBezTo>
                  <a:cubicBezTo>
                    <a:pt x="521423" y="967428"/>
                    <a:pt x="519201" y="968698"/>
                    <a:pt x="520471" y="970603"/>
                  </a:cubicBezTo>
                  <a:cubicBezTo>
                    <a:pt x="522058" y="973143"/>
                    <a:pt x="531584" y="971555"/>
                    <a:pt x="531584" y="968698"/>
                  </a:cubicBezTo>
                  <a:close/>
                  <a:moveTo>
                    <a:pt x="420458" y="927740"/>
                  </a:moveTo>
                  <a:cubicBezTo>
                    <a:pt x="418236" y="924883"/>
                    <a:pt x="415696" y="923613"/>
                    <a:pt x="415061" y="924248"/>
                  </a:cubicBezTo>
                  <a:cubicBezTo>
                    <a:pt x="412838" y="926470"/>
                    <a:pt x="417283" y="932503"/>
                    <a:pt x="421093" y="932503"/>
                  </a:cubicBezTo>
                  <a:cubicBezTo>
                    <a:pt x="422998" y="932503"/>
                    <a:pt x="422998" y="930598"/>
                    <a:pt x="420458" y="927740"/>
                  </a:cubicBezTo>
                  <a:close/>
                  <a:moveTo>
                    <a:pt x="471258" y="905833"/>
                  </a:moveTo>
                  <a:cubicBezTo>
                    <a:pt x="471258" y="904880"/>
                    <a:pt x="469988" y="903293"/>
                    <a:pt x="468083" y="902340"/>
                  </a:cubicBezTo>
                  <a:cubicBezTo>
                    <a:pt x="466496" y="901388"/>
                    <a:pt x="464908" y="902023"/>
                    <a:pt x="464908" y="903610"/>
                  </a:cubicBezTo>
                  <a:cubicBezTo>
                    <a:pt x="464908" y="905515"/>
                    <a:pt x="466496" y="907103"/>
                    <a:pt x="468083" y="907103"/>
                  </a:cubicBezTo>
                  <a:cubicBezTo>
                    <a:pt x="469988" y="907103"/>
                    <a:pt x="471258" y="906468"/>
                    <a:pt x="471258" y="905833"/>
                  </a:cubicBezTo>
                  <a:close/>
                  <a:moveTo>
                    <a:pt x="318858" y="875353"/>
                  </a:moveTo>
                  <a:cubicBezTo>
                    <a:pt x="318858" y="873448"/>
                    <a:pt x="316318" y="871225"/>
                    <a:pt x="313461" y="870273"/>
                  </a:cubicBezTo>
                  <a:cubicBezTo>
                    <a:pt x="310286" y="869003"/>
                    <a:pt x="303301" y="866463"/>
                    <a:pt x="297903" y="863923"/>
                  </a:cubicBezTo>
                  <a:cubicBezTo>
                    <a:pt x="292506" y="861700"/>
                    <a:pt x="279806" y="857573"/>
                    <a:pt x="269646" y="854715"/>
                  </a:cubicBezTo>
                  <a:cubicBezTo>
                    <a:pt x="259168" y="852175"/>
                    <a:pt x="249643" y="848683"/>
                    <a:pt x="247738" y="846778"/>
                  </a:cubicBezTo>
                  <a:cubicBezTo>
                    <a:pt x="243611" y="842650"/>
                    <a:pt x="250596" y="842650"/>
                    <a:pt x="264248" y="846778"/>
                  </a:cubicBezTo>
                  <a:cubicBezTo>
                    <a:pt x="269646" y="848683"/>
                    <a:pt x="278853" y="851223"/>
                    <a:pt x="283933" y="852810"/>
                  </a:cubicBezTo>
                  <a:cubicBezTo>
                    <a:pt x="291553" y="855350"/>
                    <a:pt x="293458" y="855033"/>
                    <a:pt x="293458" y="851223"/>
                  </a:cubicBezTo>
                  <a:cubicBezTo>
                    <a:pt x="293458" y="848365"/>
                    <a:pt x="289966" y="846778"/>
                    <a:pt x="283933" y="846778"/>
                  </a:cubicBezTo>
                  <a:cubicBezTo>
                    <a:pt x="278536" y="846778"/>
                    <a:pt x="273456" y="844873"/>
                    <a:pt x="272503" y="842333"/>
                  </a:cubicBezTo>
                  <a:cubicBezTo>
                    <a:pt x="270598" y="837253"/>
                    <a:pt x="230911" y="828680"/>
                    <a:pt x="227418" y="832490"/>
                  </a:cubicBezTo>
                  <a:cubicBezTo>
                    <a:pt x="226148" y="833760"/>
                    <a:pt x="226783" y="835348"/>
                    <a:pt x="228371" y="836300"/>
                  </a:cubicBezTo>
                  <a:cubicBezTo>
                    <a:pt x="230276" y="836935"/>
                    <a:pt x="233768" y="838840"/>
                    <a:pt x="236308" y="840428"/>
                  </a:cubicBezTo>
                  <a:cubicBezTo>
                    <a:pt x="244563" y="845508"/>
                    <a:pt x="238213" y="846143"/>
                    <a:pt x="224243" y="841380"/>
                  </a:cubicBezTo>
                  <a:cubicBezTo>
                    <a:pt x="209638" y="836618"/>
                    <a:pt x="201383" y="838205"/>
                    <a:pt x="214401" y="843285"/>
                  </a:cubicBezTo>
                  <a:cubicBezTo>
                    <a:pt x="221068" y="845825"/>
                    <a:pt x="221068" y="846460"/>
                    <a:pt x="215671" y="846460"/>
                  </a:cubicBezTo>
                  <a:cubicBezTo>
                    <a:pt x="211543" y="846778"/>
                    <a:pt x="214083" y="849318"/>
                    <a:pt x="223608" y="854398"/>
                  </a:cubicBezTo>
                  <a:cubicBezTo>
                    <a:pt x="231546" y="858525"/>
                    <a:pt x="238848" y="861383"/>
                    <a:pt x="240436" y="860430"/>
                  </a:cubicBezTo>
                  <a:cubicBezTo>
                    <a:pt x="241706" y="859795"/>
                    <a:pt x="247421" y="860430"/>
                    <a:pt x="253136" y="862335"/>
                  </a:cubicBezTo>
                  <a:cubicBezTo>
                    <a:pt x="258533" y="863923"/>
                    <a:pt x="268376" y="866145"/>
                    <a:pt x="274408" y="867098"/>
                  </a:cubicBezTo>
                  <a:cubicBezTo>
                    <a:pt x="298538" y="870908"/>
                    <a:pt x="306158" y="873130"/>
                    <a:pt x="308063" y="875670"/>
                  </a:cubicBezTo>
                  <a:cubicBezTo>
                    <a:pt x="310286" y="879480"/>
                    <a:pt x="318858" y="879163"/>
                    <a:pt x="318858" y="875353"/>
                  </a:cubicBezTo>
                  <a:close/>
                  <a:moveTo>
                    <a:pt x="650646" y="875353"/>
                  </a:moveTo>
                  <a:cubicBezTo>
                    <a:pt x="649694" y="873765"/>
                    <a:pt x="646836" y="872178"/>
                    <a:pt x="644931" y="872178"/>
                  </a:cubicBezTo>
                  <a:cubicBezTo>
                    <a:pt x="642709" y="872178"/>
                    <a:pt x="643026" y="873448"/>
                    <a:pt x="645884" y="875353"/>
                  </a:cubicBezTo>
                  <a:cubicBezTo>
                    <a:pt x="651916" y="879163"/>
                    <a:pt x="653186" y="879163"/>
                    <a:pt x="650646" y="875353"/>
                  </a:cubicBezTo>
                  <a:close/>
                  <a:moveTo>
                    <a:pt x="530631" y="873448"/>
                  </a:moveTo>
                  <a:cubicBezTo>
                    <a:pt x="529679" y="872495"/>
                    <a:pt x="526821" y="872178"/>
                    <a:pt x="524599" y="873130"/>
                  </a:cubicBezTo>
                  <a:cubicBezTo>
                    <a:pt x="522058" y="874083"/>
                    <a:pt x="523011" y="875035"/>
                    <a:pt x="526504" y="875035"/>
                  </a:cubicBezTo>
                  <a:cubicBezTo>
                    <a:pt x="529996" y="875353"/>
                    <a:pt x="531901" y="874400"/>
                    <a:pt x="530631" y="873448"/>
                  </a:cubicBezTo>
                  <a:close/>
                  <a:moveTo>
                    <a:pt x="366483" y="870908"/>
                  </a:moveTo>
                  <a:cubicBezTo>
                    <a:pt x="366483" y="866780"/>
                    <a:pt x="347751" y="858843"/>
                    <a:pt x="336003" y="858208"/>
                  </a:cubicBezTo>
                  <a:cubicBezTo>
                    <a:pt x="328383" y="857890"/>
                    <a:pt x="322033" y="857890"/>
                    <a:pt x="322033" y="858525"/>
                  </a:cubicBezTo>
                  <a:cubicBezTo>
                    <a:pt x="322033" y="858843"/>
                    <a:pt x="327431" y="862018"/>
                    <a:pt x="334098" y="865510"/>
                  </a:cubicBezTo>
                  <a:cubicBezTo>
                    <a:pt x="344258" y="870590"/>
                    <a:pt x="366483" y="874400"/>
                    <a:pt x="366483" y="870908"/>
                  </a:cubicBezTo>
                  <a:close/>
                  <a:moveTo>
                    <a:pt x="568096" y="864875"/>
                  </a:moveTo>
                  <a:cubicBezTo>
                    <a:pt x="561111" y="860748"/>
                    <a:pt x="546824" y="855985"/>
                    <a:pt x="545236" y="857573"/>
                  </a:cubicBezTo>
                  <a:cubicBezTo>
                    <a:pt x="544919" y="857890"/>
                    <a:pt x="550316" y="861383"/>
                    <a:pt x="557619" y="865193"/>
                  </a:cubicBezTo>
                  <a:cubicBezTo>
                    <a:pt x="571271" y="871860"/>
                    <a:pt x="579844" y="871543"/>
                    <a:pt x="568096" y="864875"/>
                  </a:cubicBezTo>
                  <a:close/>
                  <a:moveTo>
                    <a:pt x="509358" y="865828"/>
                  </a:moveTo>
                  <a:cubicBezTo>
                    <a:pt x="497611" y="857890"/>
                    <a:pt x="493483" y="855985"/>
                    <a:pt x="493483" y="859478"/>
                  </a:cubicBezTo>
                  <a:cubicBezTo>
                    <a:pt x="493483" y="861383"/>
                    <a:pt x="496658" y="864240"/>
                    <a:pt x="500786" y="865828"/>
                  </a:cubicBezTo>
                  <a:cubicBezTo>
                    <a:pt x="510311" y="869638"/>
                    <a:pt x="515073" y="869638"/>
                    <a:pt x="509358" y="865828"/>
                  </a:cubicBezTo>
                  <a:close/>
                  <a:moveTo>
                    <a:pt x="539521" y="853128"/>
                  </a:moveTo>
                  <a:cubicBezTo>
                    <a:pt x="538569" y="851540"/>
                    <a:pt x="535711" y="849953"/>
                    <a:pt x="533806" y="849953"/>
                  </a:cubicBezTo>
                  <a:cubicBezTo>
                    <a:pt x="531584" y="849953"/>
                    <a:pt x="531901" y="851223"/>
                    <a:pt x="534759" y="853128"/>
                  </a:cubicBezTo>
                  <a:cubicBezTo>
                    <a:pt x="540791" y="856938"/>
                    <a:pt x="542061" y="856938"/>
                    <a:pt x="539521" y="853128"/>
                  </a:cubicBezTo>
                  <a:close/>
                  <a:moveTo>
                    <a:pt x="556984" y="842333"/>
                  </a:moveTo>
                  <a:cubicBezTo>
                    <a:pt x="549046" y="834395"/>
                    <a:pt x="536346" y="833125"/>
                    <a:pt x="531266" y="839158"/>
                  </a:cubicBezTo>
                  <a:cubicBezTo>
                    <a:pt x="527139" y="844238"/>
                    <a:pt x="527456" y="844555"/>
                    <a:pt x="535394" y="842650"/>
                  </a:cubicBezTo>
                  <a:cubicBezTo>
                    <a:pt x="539839" y="841380"/>
                    <a:pt x="547141" y="841698"/>
                    <a:pt x="551269" y="843285"/>
                  </a:cubicBezTo>
                  <a:cubicBezTo>
                    <a:pt x="561429" y="847413"/>
                    <a:pt x="562064" y="847413"/>
                    <a:pt x="556984" y="842333"/>
                  </a:cubicBezTo>
                  <a:close/>
                  <a:moveTo>
                    <a:pt x="503961" y="830903"/>
                  </a:moveTo>
                  <a:cubicBezTo>
                    <a:pt x="497928" y="826140"/>
                    <a:pt x="483958" y="821695"/>
                    <a:pt x="483958" y="824870"/>
                  </a:cubicBezTo>
                  <a:cubicBezTo>
                    <a:pt x="483958" y="826458"/>
                    <a:pt x="487133" y="828998"/>
                    <a:pt x="490943" y="830585"/>
                  </a:cubicBezTo>
                  <a:cubicBezTo>
                    <a:pt x="499198" y="833443"/>
                    <a:pt x="507453" y="833760"/>
                    <a:pt x="503961" y="830903"/>
                  </a:cubicBezTo>
                  <a:close/>
                  <a:moveTo>
                    <a:pt x="584289" y="821695"/>
                  </a:moveTo>
                  <a:cubicBezTo>
                    <a:pt x="581749" y="817885"/>
                    <a:pt x="569684" y="815028"/>
                    <a:pt x="569684" y="818203"/>
                  </a:cubicBezTo>
                  <a:cubicBezTo>
                    <a:pt x="569684" y="819790"/>
                    <a:pt x="572224" y="821695"/>
                    <a:pt x="575399" y="822330"/>
                  </a:cubicBezTo>
                  <a:cubicBezTo>
                    <a:pt x="584606" y="824870"/>
                    <a:pt x="585876" y="824553"/>
                    <a:pt x="584289" y="821695"/>
                  </a:cubicBezTo>
                  <a:close/>
                  <a:moveTo>
                    <a:pt x="668109" y="818203"/>
                  </a:moveTo>
                  <a:cubicBezTo>
                    <a:pt x="661759" y="814075"/>
                    <a:pt x="654456" y="814075"/>
                    <a:pt x="656996" y="818203"/>
                  </a:cubicBezTo>
                  <a:cubicBezTo>
                    <a:pt x="657949" y="820108"/>
                    <a:pt x="662076" y="821378"/>
                    <a:pt x="665886" y="821378"/>
                  </a:cubicBezTo>
                  <a:cubicBezTo>
                    <a:pt x="671601" y="821378"/>
                    <a:pt x="671919" y="820743"/>
                    <a:pt x="668109" y="818203"/>
                  </a:cubicBezTo>
                  <a:close/>
                  <a:moveTo>
                    <a:pt x="522058" y="799153"/>
                  </a:moveTo>
                  <a:cubicBezTo>
                    <a:pt x="522058" y="797565"/>
                    <a:pt x="520471" y="795978"/>
                    <a:pt x="518566" y="795978"/>
                  </a:cubicBezTo>
                  <a:cubicBezTo>
                    <a:pt x="516978" y="795978"/>
                    <a:pt x="508723" y="792803"/>
                    <a:pt x="500468" y="788993"/>
                  </a:cubicBezTo>
                  <a:cubicBezTo>
                    <a:pt x="492213" y="785183"/>
                    <a:pt x="483641" y="782325"/>
                    <a:pt x="481418" y="782960"/>
                  </a:cubicBezTo>
                  <a:cubicBezTo>
                    <a:pt x="478878" y="783278"/>
                    <a:pt x="474751" y="781055"/>
                    <a:pt x="472211" y="777880"/>
                  </a:cubicBezTo>
                  <a:cubicBezTo>
                    <a:pt x="469671" y="774705"/>
                    <a:pt x="468718" y="774070"/>
                    <a:pt x="469988" y="776610"/>
                  </a:cubicBezTo>
                  <a:cubicBezTo>
                    <a:pt x="471576" y="780103"/>
                    <a:pt x="470623" y="780738"/>
                    <a:pt x="464591" y="779150"/>
                  </a:cubicBezTo>
                  <a:cubicBezTo>
                    <a:pt x="460463" y="777880"/>
                    <a:pt x="455701" y="776928"/>
                    <a:pt x="454431" y="776928"/>
                  </a:cubicBezTo>
                  <a:cubicBezTo>
                    <a:pt x="452843" y="776928"/>
                    <a:pt x="452843" y="775658"/>
                    <a:pt x="453796" y="773753"/>
                  </a:cubicBezTo>
                  <a:cubicBezTo>
                    <a:pt x="456336" y="769625"/>
                    <a:pt x="433158" y="760418"/>
                    <a:pt x="424586" y="762005"/>
                  </a:cubicBezTo>
                  <a:cubicBezTo>
                    <a:pt x="420776" y="762640"/>
                    <a:pt x="418236" y="762005"/>
                    <a:pt x="419188" y="760735"/>
                  </a:cubicBezTo>
                  <a:cubicBezTo>
                    <a:pt x="420776" y="758195"/>
                    <a:pt x="413156" y="756608"/>
                    <a:pt x="402361" y="756925"/>
                  </a:cubicBezTo>
                  <a:cubicBezTo>
                    <a:pt x="400138" y="757243"/>
                    <a:pt x="398233" y="755338"/>
                    <a:pt x="398233" y="752798"/>
                  </a:cubicBezTo>
                  <a:cubicBezTo>
                    <a:pt x="398233" y="750575"/>
                    <a:pt x="396646" y="747718"/>
                    <a:pt x="394423" y="746448"/>
                  </a:cubicBezTo>
                  <a:cubicBezTo>
                    <a:pt x="391883" y="744860"/>
                    <a:pt x="391566" y="745813"/>
                    <a:pt x="392836" y="749305"/>
                  </a:cubicBezTo>
                  <a:cubicBezTo>
                    <a:pt x="393788" y="752480"/>
                    <a:pt x="393471" y="754703"/>
                    <a:pt x="391566" y="754703"/>
                  </a:cubicBezTo>
                  <a:cubicBezTo>
                    <a:pt x="386486" y="754703"/>
                    <a:pt x="389978" y="762005"/>
                    <a:pt x="395376" y="762958"/>
                  </a:cubicBezTo>
                  <a:cubicBezTo>
                    <a:pt x="397598" y="763593"/>
                    <a:pt x="409981" y="767403"/>
                    <a:pt x="422046" y="771848"/>
                  </a:cubicBezTo>
                  <a:cubicBezTo>
                    <a:pt x="434428" y="775975"/>
                    <a:pt x="459193" y="784230"/>
                    <a:pt x="477608" y="789628"/>
                  </a:cubicBezTo>
                  <a:cubicBezTo>
                    <a:pt x="496023" y="795343"/>
                    <a:pt x="512533" y="800105"/>
                    <a:pt x="514121" y="800740"/>
                  </a:cubicBezTo>
                  <a:cubicBezTo>
                    <a:pt x="520153" y="802645"/>
                    <a:pt x="522058" y="802328"/>
                    <a:pt x="522058" y="799153"/>
                  </a:cubicBezTo>
                  <a:close/>
                  <a:moveTo>
                    <a:pt x="622071" y="795978"/>
                  </a:moveTo>
                  <a:cubicBezTo>
                    <a:pt x="618579" y="792168"/>
                    <a:pt x="612546" y="789628"/>
                    <a:pt x="606514" y="789945"/>
                  </a:cubicBezTo>
                  <a:lnTo>
                    <a:pt x="596671" y="790263"/>
                  </a:lnTo>
                  <a:lnTo>
                    <a:pt x="609371" y="796295"/>
                  </a:lnTo>
                  <a:cubicBezTo>
                    <a:pt x="625881" y="803915"/>
                    <a:pt x="629056" y="803915"/>
                    <a:pt x="622071" y="795978"/>
                  </a:cubicBezTo>
                  <a:close/>
                  <a:moveTo>
                    <a:pt x="593179" y="786135"/>
                  </a:moveTo>
                  <a:cubicBezTo>
                    <a:pt x="592226" y="784230"/>
                    <a:pt x="585241" y="779785"/>
                    <a:pt x="577939" y="776293"/>
                  </a:cubicBezTo>
                  <a:cubicBezTo>
                    <a:pt x="566826" y="771213"/>
                    <a:pt x="566191" y="770260"/>
                    <a:pt x="574129" y="771530"/>
                  </a:cubicBezTo>
                  <a:cubicBezTo>
                    <a:pt x="583019" y="773118"/>
                    <a:pt x="583019" y="772800"/>
                    <a:pt x="569366" y="760735"/>
                  </a:cubicBezTo>
                  <a:cubicBezTo>
                    <a:pt x="561746" y="754068"/>
                    <a:pt x="555079" y="749305"/>
                    <a:pt x="554126" y="749940"/>
                  </a:cubicBezTo>
                  <a:cubicBezTo>
                    <a:pt x="553491" y="750893"/>
                    <a:pt x="549999" y="749305"/>
                    <a:pt x="546824" y="746130"/>
                  </a:cubicBezTo>
                  <a:cubicBezTo>
                    <a:pt x="543649" y="743273"/>
                    <a:pt x="540156" y="741685"/>
                    <a:pt x="539204" y="742955"/>
                  </a:cubicBezTo>
                  <a:cubicBezTo>
                    <a:pt x="538251" y="743908"/>
                    <a:pt x="530949" y="742003"/>
                    <a:pt x="523011" y="738510"/>
                  </a:cubicBezTo>
                  <a:cubicBezTo>
                    <a:pt x="514438" y="735018"/>
                    <a:pt x="505866" y="733113"/>
                    <a:pt x="502056" y="734383"/>
                  </a:cubicBezTo>
                  <a:cubicBezTo>
                    <a:pt x="496658" y="735970"/>
                    <a:pt x="498881" y="737558"/>
                    <a:pt x="512851" y="742638"/>
                  </a:cubicBezTo>
                  <a:cubicBezTo>
                    <a:pt x="522058" y="746130"/>
                    <a:pt x="533489" y="750258"/>
                    <a:pt x="537934" y="751845"/>
                  </a:cubicBezTo>
                  <a:lnTo>
                    <a:pt x="545871" y="755338"/>
                  </a:lnTo>
                  <a:lnTo>
                    <a:pt x="538251" y="759465"/>
                  </a:lnTo>
                  <a:lnTo>
                    <a:pt x="530631" y="763275"/>
                  </a:lnTo>
                  <a:lnTo>
                    <a:pt x="542061" y="767085"/>
                  </a:lnTo>
                  <a:cubicBezTo>
                    <a:pt x="548729" y="769308"/>
                    <a:pt x="553809" y="772165"/>
                    <a:pt x="553809" y="773753"/>
                  </a:cubicBezTo>
                  <a:cubicBezTo>
                    <a:pt x="553809" y="775340"/>
                    <a:pt x="562064" y="779150"/>
                    <a:pt x="572224" y="782643"/>
                  </a:cubicBezTo>
                  <a:cubicBezTo>
                    <a:pt x="593814" y="790263"/>
                    <a:pt x="596036" y="790580"/>
                    <a:pt x="593179" y="786135"/>
                  </a:cubicBezTo>
                  <a:close/>
                  <a:moveTo>
                    <a:pt x="551904" y="780103"/>
                  </a:moveTo>
                  <a:cubicBezTo>
                    <a:pt x="548094" y="778515"/>
                    <a:pt x="543966" y="775975"/>
                    <a:pt x="543014" y="774070"/>
                  </a:cubicBezTo>
                  <a:cubicBezTo>
                    <a:pt x="541744" y="772483"/>
                    <a:pt x="535711" y="769308"/>
                    <a:pt x="529044" y="767403"/>
                  </a:cubicBezTo>
                  <a:cubicBezTo>
                    <a:pt x="522693" y="765180"/>
                    <a:pt x="512533" y="761688"/>
                    <a:pt x="506818" y="758830"/>
                  </a:cubicBezTo>
                  <a:cubicBezTo>
                    <a:pt x="501103" y="756290"/>
                    <a:pt x="494118" y="755020"/>
                    <a:pt x="491896" y="755973"/>
                  </a:cubicBezTo>
                  <a:cubicBezTo>
                    <a:pt x="489356" y="756925"/>
                    <a:pt x="483958" y="754703"/>
                    <a:pt x="479196" y="750893"/>
                  </a:cubicBezTo>
                  <a:cubicBezTo>
                    <a:pt x="474751" y="747400"/>
                    <a:pt x="469036" y="745495"/>
                    <a:pt x="466496" y="746448"/>
                  </a:cubicBezTo>
                  <a:cubicBezTo>
                    <a:pt x="463956" y="747400"/>
                    <a:pt x="461098" y="746765"/>
                    <a:pt x="460146" y="745178"/>
                  </a:cubicBezTo>
                  <a:cubicBezTo>
                    <a:pt x="457606" y="741368"/>
                    <a:pt x="452208" y="741050"/>
                    <a:pt x="452208" y="744543"/>
                  </a:cubicBezTo>
                  <a:cubicBezTo>
                    <a:pt x="452208" y="746130"/>
                    <a:pt x="457606" y="749623"/>
                    <a:pt x="464273" y="752480"/>
                  </a:cubicBezTo>
                  <a:cubicBezTo>
                    <a:pt x="490308" y="763593"/>
                    <a:pt x="517931" y="773753"/>
                    <a:pt x="522693" y="773753"/>
                  </a:cubicBezTo>
                  <a:cubicBezTo>
                    <a:pt x="525551" y="773753"/>
                    <a:pt x="531901" y="775975"/>
                    <a:pt x="536664" y="778515"/>
                  </a:cubicBezTo>
                  <a:cubicBezTo>
                    <a:pt x="541744" y="781055"/>
                    <a:pt x="548729" y="783278"/>
                    <a:pt x="552221" y="782960"/>
                  </a:cubicBezTo>
                  <a:cubicBezTo>
                    <a:pt x="558254" y="782960"/>
                    <a:pt x="558254" y="782643"/>
                    <a:pt x="551904" y="780103"/>
                  </a:cubicBezTo>
                  <a:close/>
                  <a:moveTo>
                    <a:pt x="131533" y="765815"/>
                  </a:moveTo>
                  <a:cubicBezTo>
                    <a:pt x="131533" y="761370"/>
                    <a:pt x="130898" y="757878"/>
                    <a:pt x="130263" y="757878"/>
                  </a:cubicBezTo>
                  <a:cubicBezTo>
                    <a:pt x="129628" y="757878"/>
                    <a:pt x="126136" y="756925"/>
                    <a:pt x="122961" y="755973"/>
                  </a:cubicBezTo>
                  <a:cubicBezTo>
                    <a:pt x="117563" y="754385"/>
                    <a:pt x="117563" y="754385"/>
                    <a:pt x="122961" y="758830"/>
                  </a:cubicBezTo>
                  <a:cubicBezTo>
                    <a:pt x="126771" y="762005"/>
                    <a:pt x="127406" y="764228"/>
                    <a:pt x="125183" y="765815"/>
                  </a:cubicBezTo>
                  <a:cubicBezTo>
                    <a:pt x="121691" y="768038"/>
                    <a:pt x="123913" y="773753"/>
                    <a:pt x="128676" y="773753"/>
                  </a:cubicBezTo>
                  <a:cubicBezTo>
                    <a:pt x="130263" y="773753"/>
                    <a:pt x="131533" y="770260"/>
                    <a:pt x="131533" y="765815"/>
                  </a:cubicBezTo>
                  <a:close/>
                  <a:moveTo>
                    <a:pt x="325208" y="762958"/>
                  </a:moveTo>
                  <a:cubicBezTo>
                    <a:pt x="325208" y="762323"/>
                    <a:pt x="322986" y="761053"/>
                    <a:pt x="320446" y="759783"/>
                  </a:cubicBezTo>
                  <a:cubicBezTo>
                    <a:pt x="317906" y="758830"/>
                    <a:pt x="315683" y="759465"/>
                    <a:pt x="315683" y="761053"/>
                  </a:cubicBezTo>
                  <a:cubicBezTo>
                    <a:pt x="315683" y="762958"/>
                    <a:pt x="317906" y="764228"/>
                    <a:pt x="320446" y="764228"/>
                  </a:cubicBezTo>
                  <a:cubicBezTo>
                    <a:pt x="322986" y="764228"/>
                    <a:pt x="325208" y="763593"/>
                    <a:pt x="325208" y="762958"/>
                  </a:cubicBezTo>
                  <a:close/>
                  <a:moveTo>
                    <a:pt x="760184" y="746765"/>
                  </a:moveTo>
                  <a:cubicBezTo>
                    <a:pt x="757961" y="743908"/>
                    <a:pt x="755421" y="742638"/>
                    <a:pt x="754786" y="743273"/>
                  </a:cubicBezTo>
                  <a:cubicBezTo>
                    <a:pt x="752564" y="745495"/>
                    <a:pt x="757009" y="751528"/>
                    <a:pt x="760819" y="751528"/>
                  </a:cubicBezTo>
                  <a:cubicBezTo>
                    <a:pt x="762724" y="751528"/>
                    <a:pt x="762724" y="749623"/>
                    <a:pt x="760184" y="746765"/>
                  </a:cubicBezTo>
                  <a:close/>
                  <a:moveTo>
                    <a:pt x="248691" y="742320"/>
                  </a:moveTo>
                  <a:cubicBezTo>
                    <a:pt x="253771" y="739145"/>
                    <a:pt x="230276" y="730890"/>
                    <a:pt x="206146" y="727715"/>
                  </a:cubicBezTo>
                  <a:cubicBezTo>
                    <a:pt x="184238" y="724858"/>
                    <a:pt x="190906" y="731208"/>
                    <a:pt x="217893" y="738828"/>
                  </a:cubicBezTo>
                  <a:cubicBezTo>
                    <a:pt x="241388" y="745813"/>
                    <a:pt x="242976" y="745813"/>
                    <a:pt x="248691" y="742320"/>
                  </a:cubicBezTo>
                  <a:close/>
                  <a:moveTo>
                    <a:pt x="563334" y="737240"/>
                  </a:moveTo>
                  <a:cubicBezTo>
                    <a:pt x="563334" y="736288"/>
                    <a:pt x="559524" y="734065"/>
                    <a:pt x="555079" y="732478"/>
                  </a:cubicBezTo>
                  <a:cubicBezTo>
                    <a:pt x="550634" y="730573"/>
                    <a:pt x="547776" y="728033"/>
                    <a:pt x="548729" y="726445"/>
                  </a:cubicBezTo>
                  <a:cubicBezTo>
                    <a:pt x="550634" y="723270"/>
                    <a:pt x="535076" y="715015"/>
                    <a:pt x="520471" y="711840"/>
                  </a:cubicBezTo>
                  <a:cubicBezTo>
                    <a:pt x="515391" y="710570"/>
                    <a:pt x="507453" y="707395"/>
                    <a:pt x="503326" y="704855"/>
                  </a:cubicBezTo>
                  <a:cubicBezTo>
                    <a:pt x="499198" y="701998"/>
                    <a:pt x="495071" y="701363"/>
                    <a:pt x="493801" y="702950"/>
                  </a:cubicBezTo>
                  <a:cubicBezTo>
                    <a:pt x="492848" y="704538"/>
                    <a:pt x="488403" y="704855"/>
                    <a:pt x="483958" y="703585"/>
                  </a:cubicBezTo>
                  <a:lnTo>
                    <a:pt x="476021" y="701363"/>
                  </a:lnTo>
                  <a:lnTo>
                    <a:pt x="483958" y="700728"/>
                  </a:lnTo>
                  <a:cubicBezTo>
                    <a:pt x="490943" y="700410"/>
                    <a:pt x="490626" y="699775"/>
                    <a:pt x="479196" y="694378"/>
                  </a:cubicBezTo>
                  <a:cubicBezTo>
                    <a:pt x="472211" y="691203"/>
                    <a:pt x="463956" y="688345"/>
                    <a:pt x="461098" y="688345"/>
                  </a:cubicBezTo>
                  <a:cubicBezTo>
                    <a:pt x="456336" y="688028"/>
                    <a:pt x="456336" y="689298"/>
                    <a:pt x="458876" y="697553"/>
                  </a:cubicBezTo>
                  <a:cubicBezTo>
                    <a:pt x="460781" y="702950"/>
                    <a:pt x="464591" y="707078"/>
                    <a:pt x="467448" y="707078"/>
                  </a:cubicBezTo>
                  <a:cubicBezTo>
                    <a:pt x="470623" y="707078"/>
                    <a:pt x="479196" y="709300"/>
                    <a:pt x="486816" y="711840"/>
                  </a:cubicBezTo>
                  <a:cubicBezTo>
                    <a:pt x="497293" y="715650"/>
                    <a:pt x="501421" y="715968"/>
                    <a:pt x="504913" y="713110"/>
                  </a:cubicBezTo>
                  <a:cubicBezTo>
                    <a:pt x="507453" y="711205"/>
                    <a:pt x="509358" y="710888"/>
                    <a:pt x="509358" y="712475"/>
                  </a:cubicBezTo>
                  <a:cubicBezTo>
                    <a:pt x="509358" y="716285"/>
                    <a:pt x="535394" y="728985"/>
                    <a:pt x="562699" y="738510"/>
                  </a:cubicBezTo>
                  <a:cubicBezTo>
                    <a:pt x="563016" y="738828"/>
                    <a:pt x="563334" y="738193"/>
                    <a:pt x="563334" y="737240"/>
                  </a:cubicBezTo>
                  <a:close/>
                  <a:moveTo>
                    <a:pt x="574764" y="734065"/>
                  </a:moveTo>
                  <a:cubicBezTo>
                    <a:pt x="568414" y="729303"/>
                    <a:pt x="563334" y="728033"/>
                    <a:pt x="563334" y="730890"/>
                  </a:cubicBezTo>
                  <a:cubicBezTo>
                    <a:pt x="563334" y="732478"/>
                    <a:pt x="575399" y="738193"/>
                    <a:pt x="579209" y="738510"/>
                  </a:cubicBezTo>
                  <a:cubicBezTo>
                    <a:pt x="580161" y="738510"/>
                    <a:pt x="577939" y="736605"/>
                    <a:pt x="574764" y="734065"/>
                  </a:cubicBezTo>
                  <a:close/>
                  <a:moveTo>
                    <a:pt x="182333" y="726128"/>
                  </a:moveTo>
                  <a:cubicBezTo>
                    <a:pt x="182333" y="724540"/>
                    <a:pt x="181698" y="722953"/>
                    <a:pt x="181063" y="722953"/>
                  </a:cubicBezTo>
                  <a:cubicBezTo>
                    <a:pt x="180111" y="722953"/>
                    <a:pt x="178523" y="724540"/>
                    <a:pt x="177571" y="726128"/>
                  </a:cubicBezTo>
                  <a:cubicBezTo>
                    <a:pt x="176618" y="728033"/>
                    <a:pt x="177253" y="729303"/>
                    <a:pt x="178841" y="729303"/>
                  </a:cubicBezTo>
                  <a:cubicBezTo>
                    <a:pt x="180746" y="729303"/>
                    <a:pt x="182333" y="728033"/>
                    <a:pt x="182333" y="726128"/>
                  </a:cubicBezTo>
                  <a:close/>
                  <a:moveTo>
                    <a:pt x="191541" y="712158"/>
                  </a:moveTo>
                  <a:cubicBezTo>
                    <a:pt x="190906" y="711205"/>
                    <a:pt x="181063" y="707078"/>
                    <a:pt x="169633" y="702633"/>
                  </a:cubicBezTo>
                  <a:cubicBezTo>
                    <a:pt x="158203" y="698505"/>
                    <a:pt x="151536" y="694695"/>
                    <a:pt x="155028" y="694695"/>
                  </a:cubicBezTo>
                  <a:cubicBezTo>
                    <a:pt x="160108" y="694378"/>
                    <a:pt x="160426" y="693743"/>
                    <a:pt x="156616" y="689298"/>
                  </a:cubicBezTo>
                  <a:cubicBezTo>
                    <a:pt x="152806" y="684535"/>
                    <a:pt x="153441" y="684218"/>
                    <a:pt x="163283" y="686123"/>
                  </a:cubicBezTo>
                  <a:lnTo>
                    <a:pt x="174396" y="688345"/>
                  </a:lnTo>
                  <a:lnTo>
                    <a:pt x="164236" y="678820"/>
                  </a:lnTo>
                  <a:cubicBezTo>
                    <a:pt x="155346" y="670565"/>
                    <a:pt x="151218" y="668978"/>
                    <a:pt x="138836" y="669295"/>
                  </a:cubicBezTo>
                  <a:cubicBezTo>
                    <a:pt x="130263" y="669613"/>
                    <a:pt x="119468" y="668025"/>
                    <a:pt x="114706" y="666120"/>
                  </a:cubicBezTo>
                  <a:cubicBezTo>
                    <a:pt x="103276" y="661675"/>
                    <a:pt x="102641" y="661675"/>
                    <a:pt x="103911" y="666755"/>
                  </a:cubicBezTo>
                  <a:cubicBezTo>
                    <a:pt x="104228" y="668978"/>
                    <a:pt x="101688" y="670565"/>
                    <a:pt x="97561" y="670248"/>
                  </a:cubicBezTo>
                  <a:cubicBezTo>
                    <a:pt x="86131" y="669930"/>
                    <a:pt x="92481" y="674693"/>
                    <a:pt x="106768" y="676915"/>
                  </a:cubicBezTo>
                  <a:cubicBezTo>
                    <a:pt x="119151" y="679138"/>
                    <a:pt x="119468" y="679455"/>
                    <a:pt x="112801" y="682948"/>
                  </a:cubicBezTo>
                  <a:lnTo>
                    <a:pt x="105816" y="686758"/>
                  </a:lnTo>
                  <a:lnTo>
                    <a:pt x="113118" y="690250"/>
                  </a:lnTo>
                  <a:cubicBezTo>
                    <a:pt x="121056" y="694060"/>
                    <a:pt x="143598" y="700410"/>
                    <a:pt x="156933" y="702950"/>
                  </a:cubicBezTo>
                  <a:cubicBezTo>
                    <a:pt x="161378" y="703585"/>
                    <a:pt x="168363" y="706125"/>
                    <a:pt x="172808" y="708665"/>
                  </a:cubicBezTo>
                  <a:cubicBezTo>
                    <a:pt x="180111" y="712475"/>
                    <a:pt x="194716" y="715015"/>
                    <a:pt x="191541" y="712158"/>
                  </a:cubicBezTo>
                  <a:close/>
                  <a:moveTo>
                    <a:pt x="152171" y="707078"/>
                  </a:moveTo>
                  <a:cubicBezTo>
                    <a:pt x="151218" y="705490"/>
                    <a:pt x="148043" y="703903"/>
                    <a:pt x="145503" y="703903"/>
                  </a:cubicBezTo>
                  <a:cubicBezTo>
                    <a:pt x="142963" y="703903"/>
                    <a:pt x="141693" y="705490"/>
                    <a:pt x="142646" y="707078"/>
                  </a:cubicBezTo>
                  <a:cubicBezTo>
                    <a:pt x="143598" y="708983"/>
                    <a:pt x="146773" y="710253"/>
                    <a:pt x="149313" y="710253"/>
                  </a:cubicBezTo>
                  <a:cubicBezTo>
                    <a:pt x="151853" y="710253"/>
                    <a:pt x="153123" y="708983"/>
                    <a:pt x="152171" y="707078"/>
                  </a:cubicBezTo>
                  <a:close/>
                  <a:moveTo>
                    <a:pt x="709384" y="689933"/>
                  </a:moveTo>
                  <a:cubicBezTo>
                    <a:pt x="701446" y="685805"/>
                    <a:pt x="693826" y="683265"/>
                    <a:pt x="692239" y="684218"/>
                  </a:cubicBezTo>
                  <a:cubicBezTo>
                    <a:pt x="690334" y="685170"/>
                    <a:pt x="694779" y="688345"/>
                    <a:pt x="701764" y="691520"/>
                  </a:cubicBezTo>
                  <a:cubicBezTo>
                    <a:pt x="720179" y="699775"/>
                    <a:pt x="725894" y="698505"/>
                    <a:pt x="709384" y="689933"/>
                  </a:cubicBezTo>
                  <a:close/>
                  <a:moveTo>
                    <a:pt x="688746" y="681678"/>
                  </a:moveTo>
                  <a:cubicBezTo>
                    <a:pt x="689699" y="680090"/>
                    <a:pt x="688111" y="678503"/>
                    <a:pt x="684936" y="678503"/>
                  </a:cubicBezTo>
                  <a:cubicBezTo>
                    <a:pt x="681444" y="678503"/>
                    <a:pt x="677316" y="676915"/>
                    <a:pt x="675411" y="675010"/>
                  </a:cubicBezTo>
                  <a:cubicBezTo>
                    <a:pt x="669061" y="668660"/>
                    <a:pt x="622071" y="649293"/>
                    <a:pt x="613499" y="649610"/>
                  </a:cubicBezTo>
                  <a:cubicBezTo>
                    <a:pt x="608419" y="649610"/>
                    <a:pt x="604609" y="648340"/>
                    <a:pt x="604609" y="646753"/>
                  </a:cubicBezTo>
                  <a:cubicBezTo>
                    <a:pt x="604609" y="645165"/>
                    <a:pt x="601434" y="643260"/>
                    <a:pt x="597624" y="641990"/>
                  </a:cubicBezTo>
                  <a:cubicBezTo>
                    <a:pt x="589686" y="639768"/>
                    <a:pt x="575399" y="633418"/>
                    <a:pt x="572859" y="630878"/>
                  </a:cubicBezTo>
                  <a:cubicBezTo>
                    <a:pt x="569684" y="627703"/>
                    <a:pt x="555396" y="621670"/>
                    <a:pt x="544284" y="618495"/>
                  </a:cubicBezTo>
                  <a:cubicBezTo>
                    <a:pt x="538251" y="616908"/>
                    <a:pt x="516978" y="609923"/>
                    <a:pt x="497611" y="602938"/>
                  </a:cubicBezTo>
                  <a:cubicBezTo>
                    <a:pt x="477926" y="595953"/>
                    <a:pt x="461733" y="591508"/>
                    <a:pt x="461733" y="593095"/>
                  </a:cubicBezTo>
                  <a:cubicBezTo>
                    <a:pt x="461733" y="594683"/>
                    <a:pt x="460146" y="595953"/>
                    <a:pt x="458241" y="595953"/>
                  </a:cubicBezTo>
                  <a:cubicBezTo>
                    <a:pt x="456653" y="595953"/>
                    <a:pt x="455701" y="594683"/>
                    <a:pt x="456653" y="593095"/>
                  </a:cubicBezTo>
                  <a:cubicBezTo>
                    <a:pt x="459193" y="589285"/>
                    <a:pt x="446176" y="584523"/>
                    <a:pt x="417601" y="578173"/>
                  </a:cubicBezTo>
                  <a:cubicBezTo>
                    <a:pt x="395376" y="573410"/>
                    <a:pt x="393788" y="573410"/>
                    <a:pt x="389978" y="578490"/>
                  </a:cubicBezTo>
                  <a:cubicBezTo>
                    <a:pt x="387121" y="581983"/>
                    <a:pt x="383628" y="583253"/>
                    <a:pt x="378548" y="581665"/>
                  </a:cubicBezTo>
                  <a:cubicBezTo>
                    <a:pt x="373151" y="580395"/>
                    <a:pt x="372516" y="580713"/>
                    <a:pt x="376008" y="582935"/>
                  </a:cubicBezTo>
                  <a:cubicBezTo>
                    <a:pt x="385851" y="588968"/>
                    <a:pt x="444906" y="601668"/>
                    <a:pt x="463638" y="601668"/>
                  </a:cubicBezTo>
                  <a:cubicBezTo>
                    <a:pt x="475386" y="601668"/>
                    <a:pt x="486816" y="603573"/>
                    <a:pt x="492213" y="606748"/>
                  </a:cubicBezTo>
                  <a:cubicBezTo>
                    <a:pt x="502691" y="612145"/>
                    <a:pt x="501103" y="613415"/>
                    <a:pt x="489038" y="608653"/>
                  </a:cubicBezTo>
                  <a:cubicBezTo>
                    <a:pt x="484593" y="607065"/>
                    <a:pt x="480148" y="607065"/>
                    <a:pt x="479196" y="608653"/>
                  </a:cubicBezTo>
                  <a:cubicBezTo>
                    <a:pt x="478243" y="609923"/>
                    <a:pt x="485228" y="613733"/>
                    <a:pt x="494118" y="616590"/>
                  </a:cubicBezTo>
                  <a:cubicBezTo>
                    <a:pt x="503326" y="619448"/>
                    <a:pt x="513803" y="622940"/>
                    <a:pt x="517296" y="624528"/>
                  </a:cubicBezTo>
                  <a:cubicBezTo>
                    <a:pt x="527139" y="628655"/>
                    <a:pt x="592861" y="650563"/>
                    <a:pt x="598894" y="651515"/>
                  </a:cubicBezTo>
                  <a:cubicBezTo>
                    <a:pt x="601751" y="652150"/>
                    <a:pt x="607149" y="654373"/>
                    <a:pt x="610959" y="656278"/>
                  </a:cubicBezTo>
                  <a:cubicBezTo>
                    <a:pt x="614451" y="658183"/>
                    <a:pt x="625564" y="662310"/>
                    <a:pt x="635724" y="665803"/>
                  </a:cubicBezTo>
                  <a:cubicBezTo>
                    <a:pt x="645566" y="668978"/>
                    <a:pt x="660171" y="674375"/>
                    <a:pt x="668109" y="678185"/>
                  </a:cubicBezTo>
                  <a:cubicBezTo>
                    <a:pt x="684619" y="685805"/>
                    <a:pt x="686206" y="686123"/>
                    <a:pt x="688746" y="681678"/>
                  </a:cubicBezTo>
                  <a:close/>
                  <a:moveTo>
                    <a:pt x="48983" y="678503"/>
                  </a:moveTo>
                  <a:cubicBezTo>
                    <a:pt x="48983" y="676915"/>
                    <a:pt x="46126" y="675328"/>
                    <a:pt x="42633" y="675328"/>
                  </a:cubicBezTo>
                  <a:cubicBezTo>
                    <a:pt x="39141" y="675328"/>
                    <a:pt x="36283" y="673105"/>
                    <a:pt x="36283" y="670565"/>
                  </a:cubicBezTo>
                  <a:cubicBezTo>
                    <a:pt x="36283" y="668025"/>
                    <a:pt x="33426" y="665803"/>
                    <a:pt x="29933" y="665803"/>
                  </a:cubicBezTo>
                  <a:cubicBezTo>
                    <a:pt x="20408" y="665803"/>
                    <a:pt x="22313" y="670248"/>
                    <a:pt x="34061" y="676280"/>
                  </a:cubicBezTo>
                  <a:cubicBezTo>
                    <a:pt x="46126" y="682313"/>
                    <a:pt x="48983" y="682630"/>
                    <a:pt x="48983" y="678503"/>
                  </a:cubicBezTo>
                  <a:close/>
                  <a:moveTo>
                    <a:pt x="74383" y="678820"/>
                  </a:moveTo>
                  <a:cubicBezTo>
                    <a:pt x="74383" y="675963"/>
                    <a:pt x="57873" y="671835"/>
                    <a:pt x="55651" y="674058"/>
                  </a:cubicBezTo>
                  <a:cubicBezTo>
                    <a:pt x="54381" y="675010"/>
                    <a:pt x="67398" y="681043"/>
                    <a:pt x="72161" y="681360"/>
                  </a:cubicBezTo>
                  <a:cubicBezTo>
                    <a:pt x="73431" y="681678"/>
                    <a:pt x="74383" y="680408"/>
                    <a:pt x="74383" y="678820"/>
                  </a:cubicBezTo>
                  <a:close/>
                  <a:moveTo>
                    <a:pt x="349021" y="649928"/>
                  </a:moveTo>
                  <a:cubicBezTo>
                    <a:pt x="348068" y="648340"/>
                    <a:pt x="345528" y="646753"/>
                    <a:pt x="343941" y="646753"/>
                  </a:cubicBezTo>
                  <a:cubicBezTo>
                    <a:pt x="342036" y="646753"/>
                    <a:pt x="341718" y="648340"/>
                    <a:pt x="342671" y="649928"/>
                  </a:cubicBezTo>
                  <a:cubicBezTo>
                    <a:pt x="343623" y="651833"/>
                    <a:pt x="346163" y="653103"/>
                    <a:pt x="347751" y="653103"/>
                  </a:cubicBezTo>
                  <a:cubicBezTo>
                    <a:pt x="349656" y="653103"/>
                    <a:pt x="349973" y="651833"/>
                    <a:pt x="349021" y="649928"/>
                  </a:cubicBezTo>
                  <a:close/>
                  <a:moveTo>
                    <a:pt x="306158" y="647070"/>
                  </a:moveTo>
                  <a:cubicBezTo>
                    <a:pt x="306158" y="645483"/>
                    <a:pt x="301396" y="642943"/>
                    <a:pt x="295998" y="641990"/>
                  </a:cubicBezTo>
                  <a:cubicBezTo>
                    <a:pt x="290283" y="640720"/>
                    <a:pt x="282663" y="637545"/>
                    <a:pt x="279171" y="635323"/>
                  </a:cubicBezTo>
                  <a:cubicBezTo>
                    <a:pt x="272186" y="630243"/>
                    <a:pt x="261708" y="629290"/>
                    <a:pt x="266788" y="633735"/>
                  </a:cubicBezTo>
                  <a:cubicBezTo>
                    <a:pt x="269646" y="636593"/>
                    <a:pt x="299173" y="649293"/>
                    <a:pt x="303936" y="649610"/>
                  </a:cubicBezTo>
                  <a:cubicBezTo>
                    <a:pt x="305206" y="649928"/>
                    <a:pt x="306158" y="648658"/>
                    <a:pt x="306158" y="647070"/>
                  </a:cubicBezTo>
                  <a:close/>
                  <a:moveTo>
                    <a:pt x="496976" y="642308"/>
                  </a:moveTo>
                  <a:cubicBezTo>
                    <a:pt x="494118" y="638815"/>
                    <a:pt x="494118" y="637545"/>
                    <a:pt x="497293" y="636275"/>
                  </a:cubicBezTo>
                  <a:cubicBezTo>
                    <a:pt x="499833" y="635323"/>
                    <a:pt x="498881" y="634370"/>
                    <a:pt x="495388" y="634370"/>
                  </a:cubicBezTo>
                  <a:cubicBezTo>
                    <a:pt x="486181" y="634053"/>
                    <a:pt x="466813" y="626750"/>
                    <a:pt x="463321" y="622305"/>
                  </a:cubicBezTo>
                  <a:cubicBezTo>
                    <a:pt x="460463" y="618495"/>
                    <a:pt x="439508" y="614050"/>
                    <a:pt x="439508" y="616908"/>
                  </a:cubicBezTo>
                  <a:cubicBezTo>
                    <a:pt x="439508" y="621035"/>
                    <a:pt x="452526" y="629608"/>
                    <a:pt x="460146" y="630243"/>
                  </a:cubicBezTo>
                  <a:cubicBezTo>
                    <a:pt x="465543" y="630878"/>
                    <a:pt x="470941" y="632783"/>
                    <a:pt x="472846" y="634370"/>
                  </a:cubicBezTo>
                  <a:cubicBezTo>
                    <a:pt x="474433" y="635958"/>
                    <a:pt x="478878" y="637228"/>
                    <a:pt x="482688" y="637228"/>
                  </a:cubicBezTo>
                  <a:cubicBezTo>
                    <a:pt x="486498" y="637228"/>
                    <a:pt x="490308" y="639450"/>
                    <a:pt x="491578" y="641990"/>
                  </a:cubicBezTo>
                  <a:cubicBezTo>
                    <a:pt x="492531" y="644530"/>
                    <a:pt x="495071" y="646753"/>
                    <a:pt x="496976" y="646753"/>
                  </a:cubicBezTo>
                  <a:cubicBezTo>
                    <a:pt x="499833" y="646753"/>
                    <a:pt x="499833" y="645800"/>
                    <a:pt x="496976" y="642308"/>
                  </a:cubicBezTo>
                  <a:close/>
                  <a:moveTo>
                    <a:pt x="223608" y="624528"/>
                  </a:moveTo>
                  <a:cubicBezTo>
                    <a:pt x="223608" y="622940"/>
                    <a:pt x="222973" y="621353"/>
                    <a:pt x="222338" y="621353"/>
                  </a:cubicBezTo>
                  <a:cubicBezTo>
                    <a:pt x="221386" y="621353"/>
                    <a:pt x="219798" y="622940"/>
                    <a:pt x="218846" y="624528"/>
                  </a:cubicBezTo>
                  <a:cubicBezTo>
                    <a:pt x="217893" y="626433"/>
                    <a:pt x="218528" y="627703"/>
                    <a:pt x="220116" y="627703"/>
                  </a:cubicBezTo>
                  <a:cubicBezTo>
                    <a:pt x="222021" y="627703"/>
                    <a:pt x="223608" y="626433"/>
                    <a:pt x="223608" y="624528"/>
                  </a:cubicBezTo>
                  <a:close/>
                  <a:moveTo>
                    <a:pt x="131533" y="621353"/>
                  </a:moveTo>
                  <a:cubicBezTo>
                    <a:pt x="131533" y="619765"/>
                    <a:pt x="128993" y="618178"/>
                    <a:pt x="126136" y="618178"/>
                  </a:cubicBezTo>
                  <a:cubicBezTo>
                    <a:pt x="121373" y="618178"/>
                    <a:pt x="121056" y="618813"/>
                    <a:pt x="125183" y="621353"/>
                  </a:cubicBezTo>
                  <a:cubicBezTo>
                    <a:pt x="131216" y="625163"/>
                    <a:pt x="131533" y="625163"/>
                    <a:pt x="131533" y="621353"/>
                  </a:cubicBezTo>
                  <a:close/>
                  <a:moveTo>
                    <a:pt x="242658" y="621670"/>
                  </a:moveTo>
                  <a:cubicBezTo>
                    <a:pt x="242658" y="620083"/>
                    <a:pt x="239801" y="618178"/>
                    <a:pt x="236308" y="617225"/>
                  </a:cubicBezTo>
                  <a:cubicBezTo>
                    <a:pt x="232816" y="616273"/>
                    <a:pt x="229958" y="616908"/>
                    <a:pt x="229958" y="618178"/>
                  </a:cubicBezTo>
                  <a:cubicBezTo>
                    <a:pt x="229958" y="619765"/>
                    <a:pt x="232498" y="621670"/>
                    <a:pt x="235673" y="622305"/>
                  </a:cubicBezTo>
                  <a:cubicBezTo>
                    <a:pt x="238531" y="623258"/>
                    <a:pt x="241388" y="623893"/>
                    <a:pt x="242023" y="624210"/>
                  </a:cubicBezTo>
                  <a:cubicBezTo>
                    <a:pt x="242341" y="624210"/>
                    <a:pt x="242658" y="623258"/>
                    <a:pt x="242658" y="621670"/>
                  </a:cubicBezTo>
                  <a:close/>
                  <a:moveTo>
                    <a:pt x="555396" y="599128"/>
                  </a:moveTo>
                  <a:cubicBezTo>
                    <a:pt x="548411" y="595953"/>
                    <a:pt x="540474" y="593413"/>
                    <a:pt x="537934" y="593413"/>
                  </a:cubicBezTo>
                  <a:cubicBezTo>
                    <a:pt x="535394" y="593413"/>
                    <a:pt x="538886" y="595953"/>
                    <a:pt x="545871" y="599445"/>
                  </a:cubicBezTo>
                  <a:cubicBezTo>
                    <a:pt x="552856" y="602620"/>
                    <a:pt x="560794" y="605160"/>
                    <a:pt x="563334" y="605160"/>
                  </a:cubicBezTo>
                  <a:cubicBezTo>
                    <a:pt x="565874" y="605160"/>
                    <a:pt x="562381" y="602303"/>
                    <a:pt x="555396" y="599128"/>
                  </a:cubicBezTo>
                  <a:close/>
                  <a:moveTo>
                    <a:pt x="66446" y="589920"/>
                  </a:moveTo>
                  <a:cubicBezTo>
                    <a:pt x="65493" y="588015"/>
                    <a:pt x="62001" y="586428"/>
                    <a:pt x="59143" y="586428"/>
                  </a:cubicBezTo>
                  <a:cubicBezTo>
                    <a:pt x="54381" y="586745"/>
                    <a:pt x="54381" y="587063"/>
                    <a:pt x="59778" y="591190"/>
                  </a:cubicBezTo>
                  <a:cubicBezTo>
                    <a:pt x="66446" y="596270"/>
                    <a:pt x="69938" y="595318"/>
                    <a:pt x="66446" y="589920"/>
                  </a:cubicBezTo>
                  <a:close/>
                  <a:moveTo>
                    <a:pt x="231546" y="592460"/>
                  </a:moveTo>
                  <a:cubicBezTo>
                    <a:pt x="232816" y="590555"/>
                    <a:pt x="235673" y="589920"/>
                    <a:pt x="238213" y="590873"/>
                  </a:cubicBezTo>
                  <a:cubicBezTo>
                    <a:pt x="240753" y="591825"/>
                    <a:pt x="242658" y="591190"/>
                    <a:pt x="242658" y="589603"/>
                  </a:cubicBezTo>
                  <a:cubicBezTo>
                    <a:pt x="242658" y="588015"/>
                    <a:pt x="238848" y="585793"/>
                    <a:pt x="234086" y="584840"/>
                  </a:cubicBezTo>
                  <a:cubicBezTo>
                    <a:pt x="229006" y="583888"/>
                    <a:pt x="221068" y="581665"/>
                    <a:pt x="215671" y="579760"/>
                  </a:cubicBezTo>
                  <a:cubicBezTo>
                    <a:pt x="186461" y="568965"/>
                    <a:pt x="178523" y="576268"/>
                    <a:pt x="206146" y="588333"/>
                  </a:cubicBezTo>
                  <a:cubicBezTo>
                    <a:pt x="224878" y="596588"/>
                    <a:pt x="229006" y="597223"/>
                    <a:pt x="231546" y="592460"/>
                  </a:cubicBezTo>
                  <a:close/>
                  <a:moveTo>
                    <a:pt x="696684" y="591508"/>
                  </a:moveTo>
                  <a:cubicBezTo>
                    <a:pt x="696684" y="592778"/>
                    <a:pt x="698271" y="592460"/>
                    <a:pt x="700494" y="590238"/>
                  </a:cubicBezTo>
                  <a:cubicBezTo>
                    <a:pt x="703034" y="587698"/>
                    <a:pt x="703034" y="585475"/>
                    <a:pt x="699859" y="581665"/>
                  </a:cubicBezTo>
                  <a:cubicBezTo>
                    <a:pt x="697319" y="578490"/>
                    <a:pt x="697001" y="576903"/>
                    <a:pt x="699541" y="576903"/>
                  </a:cubicBezTo>
                  <a:cubicBezTo>
                    <a:pt x="705891" y="576903"/>
                    <a:pt x="703034" y="571505"/>
                    <a:pt x="694779" y="567695"/>
                  </a:cubicBezTo>
                  <a:cubicBezTo>
                    <a:pt x="687476" y="564520"/>
                    <a:pt x="686524" y="564520"/>
                    <a:pt x="688429" y="569283"/>
                  </a:cubicBezTo>
                  <a:cubicBezTo>
                    <a:pt x="690016" y="573728"/>
                    <a:pt x="688746" y="574363"/>
                    <a:pt x="680491" y="572458"/>
                  </a:cubicBezTo>
                  <a:cubicBezTo>
                    <a:pt x="675094" y="571505"/>
                    <a:pt x="668744" y="570553"/>
                    <a:pt x="666204" y="570553"/>
                  </a:cubicBezTo>
                  <a:cubicBezTo>
                    <a:pt x="663981" y="570553"/>
                    <a:pt x="660171" y="566743"/>
                    <a:pt x="657949" y="562298"/>
                  </a:cubicBezTo>
                  <a:cubicBezTo>
                    <a:pt x="655091" y="556583"/>
                    <a:pt x="643661" y="549598"/>
                    <a:pt x="616356" y="536898"/>
                  </a:cubicBezTo>
                  <a:cubicBezTo>
                    <a:pt x="595401" y="527373"/>
                    <a:pt x="576351" y="519753"/>
                    <a:pt x="573811" y="519753"/>
                  </a:cubicBezTo>
                  <a:cubicBezTo>
                    <a:pt x="570954" y="519753"/>
                    <a:pt x="567144" y="517848"/>
                    <a:pt x="565239" y="515625"/>
                  </a:cubicBezTo>
                  <a:cubicBezTo>
                    <a:pt x="563334" y="513085"/>
                    <a:pt x="550316" y="508640"/>
                    <a:pt x="536346" y="505783"/>
                  </a:cubicBezTo>
                  <a:cubicBezTo>
                    <a:pt x="508723" y="499433"/>
                    <a:pt x="492531" y="491813"/>
                    <a:pt x="494753" y="486098"/>
                  </a:cubicBezTo>
                  <a:cubicBezTo>
                    <a:pt x="496341" y="482288"/>
                    <a:pt x="455066" y="468953"/>
                    <a:pt x="399821" y="454983"/>
                  </a:cubicBezTo>
                  <a:cubicBezTo>
                    <a:pt x="339813" y="440060"/>
                    <a:pt x="310921" y="433393"/>
                    <a:pt x="304571" y="432123"/>
                  </a:cubicBezTo>
                  <a:cubicBezTo>
                    <a:pt x="301078" y="431488"/>
                    <a:pt x="294728" y="430218"/>
                    <a:pt x="290601" y="428948"/>
                  </a:cubicBezTo>
                  <a:cubicBezTo>
                    <a:pt x="285521" y="427360"/>
                    <a:pt x="283616" y="427678"/>
                    <a:pt x="284886" y="429900"/>
                  </a:cubicBezTo>
                  <a:cubicBezTo>
                    <a:pt x="286156" y="431805"/>
                    <a:pt x="293776" y="434980"/>
                    <a:pt x="302031" y="436885"/>
                  </a:cubicBezTo>
                  <a:cubicBezTo>
                    <a:pt x="312826" y="439743"/>
                    <a:pt x="315683" y="441648"/>
                    <a:pt x="312508" y="443553"/>
                  </a:cubicBezTo>
                  <a:cubicBezTo>
                    <a:pt x="308698" y="445775"/>
                    <a:pt x="309016" y="446728"/>
                    <a:pt x="314096" y="448315"/>
                  </a:cubicBezTo>
                  <a:cubicBezTo>
                    <a:pt x="317588" y="449585"/>
                    <a:pt x="322668" y="451490"/>
                    <a:pt x="325526" y="453078"/>
                  </a:cubicBezTo>
                  <a:cubicBezTo>
                    <a:pt x="328383" y="454348"/>
                    <a:pt x="347433" y="460698"/>
                    <a:pt x="368388" y="467048"/>
                  </a:cubicBezTo>
                  <a:cubicBezTo>
                    <a:pt x="427443" y="484828"/>
                    <a:pt x="475068" y="501338"/>
                    <a:pt x="571271" y="538168"/>
                  </a:cubicBezTo>
                  <a:cubicBezTo>
                    <a:pt x="585241" y="543565"/>
                    <a:pt x="606196" y="552138"/>
                    <a:pt x="617944" y="557535"/>
                  </a:cubicBezTo>
                  <a:cubicBezTo>
                    <a:pt x="629691" y="562933"/>
                    <a:pt x="641121" y="567378"/>
                    <a:pt x="643344" y="567695"/>
                  </a:cubicBezTo>
                  <a:cubicBezTo>
                    <a:pt x="645566" y="567695"/>
                    <a:pt x="656679" y="574045"/>
                    <a:pt x="668109" y="581348"/>
                  </a:cubicBezTo>
                  <a:cubicBezTo>
                    <a:pt x="682714" y="591190"/>
                    <a:pt x="690016" y="594365"/>
                    <a:pt x="692874" y="591825"/>
                  </a:cubicBezTo>
                  <a:cubicBezTo>
                    <a:pt x="694779" y="590238"/>
                    <a:pt x="696684" y="589920"/>
                    <a:pt x="696684" y="591508"/>
                  </a:cubicBezTo>
                  <a:close/>
                  <a:moveTo>
                    <a:pt x="519518" y="586110"/>
                  </a:moveTo>
                  <a:cubicBezTo>
                    <a:pt x="511898" y="582618"/>
                    <a:pt x="503326" y="580078"/>
                    <a:pt x="500468" y="581030"/>
                  </a:cubicBezTo>
                  <a:cubicBezTo>
                    <a:pt x="493166" y="582618"/>
                    <a:pt x="514438" y="592143"/>
                    <a:pt x="525234" y="592143"/>
                  </a:cubicBezTo>
                  <a:cubicBezTo>
                    <a:pt x="531901" y="592143"/>
                    <a:pt x="530631" y="591190"/>
                    <a:pt x="519518" y="586110"/>
                  </a:cubicBezTo>
                  <a:close/>
                  <a:moveTo>
                    <a:pt x="287108" y="585158"/>
                  </a:moveTo>
                  <a:cubicBezTo>
                    <a:pt x="287108" y="583888"/>
                    <a:pt x="255041" y="573728"/>
                    <a:pt x="250596" y="573728"/>
                  </a:cubicBezTo>
                  <a:cubicBezTo>
                    <a:pt x="249643" y="573728"/>
                    <a:pt x="249643" y="574998"/>
                    <a:pt x="250596" y="576903"/>
                  </a:cubicBezTo>
                  <a:cubicBezTo>
                    <a:pt x="253771" y="581983"/>
                    <a:pt x="287108" y="589603"/>
                    <a:pt x="287108" y="585158"/>
                  </a:cubicBezTo>
                  <a:close/>
                  <a:moveTo>
                    <a:pt x="310921" y="576903"/>
                  </a:moveTo>
                  <a:cubicBezTo>
                    <a:pt x="309016" y="573728"/>
                    <a:pt x="290283" y="570870"/>
                    <a:pt x="290283" y="574045"/>
                  </a:cubicBezTo>
                  <a:cubicBezTo>
                    <a:pt x="290283" y="576903"/>
                    <a:pt x="306793" y="582935"/>
                    <a:pt x="310286" y="581030"/>
                  </a:cubicBezTo>
                  <a:cubicBezTo>
                    <a:pt x="311556" y="580395"/>
                    <a:pt x="311873" y="578490"/>
                    <a:pt x="310921" y="576903"/>
                  </a:cubicBezTo>
                  <a:close/>
                  <a:moveTo>
                    <a:pt x="183921" y="576903"/>
                  </a:moveTo>
                  <a:cubicBezTo>
                    <a:pt x="178206" y="567378"/>
                    <a:pt x="147408" y="559123"/>
                    <a:pt x="137566" y="564203"/>
                  </a:cubicBezTo>
                  <a:cubicBezTo>
                    <a:pt x="132803" y="566743"/>
                    <a:pt x="131533" y="566425"/>
                    <a:pt x="131533" y="562615"/>
                  </a:cubicBezTo>
                  <a:cubicBezTo>
                    <a:pt x="131533" y="560075"/>
                    <a:pt x="129311" y="557853"/>
                    <a:pt x="126771" y="557853"/>
                  </a:cubicBezTo>
                  <a:cubicBezTo>
                    <a:pt x="123913" y="557853"/>
                    <a:pt x="122008" y="560710"/>
                    <a:pt x="122326" y="565155"/>
                  </a:cubicBezTo>
                  <a:cubicBezTo>
                    <a:pt x="122326" y="568965"/>
                    <a:pt x="123278" y="570235"/>
                    <a:pt x="124231" y="567695"/>
                  </a:cubicBezTo>
                  <a:cubicBezTo>
                    <a:pt x="125501" y="564203"/>
                    <a:pt x="126453" y="564203"/>
                    <a:pt x="128358" y="567695"/>
                  </a:cubicBezTo>
                  <a:cubicBezTo>
                    <a:pt x="129946" y="569918"/>
                    <a:pt x="135661" y="573410"/>
                    <a:pt x="141693" y="575633"/>
                  </a:cubicBezTo>
                  <a:cubicBezTo>
                    <a:pt x="154711" y="580395"/>
                    <a:pt x="186778" y="581348"/>
                    <a:pt x="183921" y="576903"/>
                  </a:cubicBezTo>
                  <a:close/>
                  <a:moveTo>
                    <a:pt x="368071" y="574680"/>
                  </a:moveTo>
                  <a:cubicBezTo>
                    <a:pt x="367436" y="571505"/>
                    <a:pt x="366801" y="568330"/>
                    <a:pt x="366801" y="567695"/>
                  </a:cubicBezTo>
                  <a:cubicBezTo>
                    <a:pt x="366483" y="566743"/>
                    <a:pt x="364896" y="567695"/>
                    <a:pt x="362991" y="569600"/>
                  </a:cubicBezTo>
                  <a:cubicBezTo>
                    <a:pt x="360133" y="572458"/>
                    <a:pt x="357593" y="572140"/>
                    <a:pt x="352196" y="568648"/>
                  </a:cubicBezTo>
                  <a:cubicBezTo>
                    <a:pt x="341083" y="561345"/>
                    <a:pt x="325843" y="557853"/>
                    <a:pt x="324256" y="561980"/>
                  </a:cubicBezTo>
                  <a:cubicBezTo>
                    <a:pt x="323621" y="564203"/>
                    <a:pt x="316001" y="562933"/>
                    <a:pt x="301713" y="558170"/>
                  </a:cubicBezTo>
                  <a:cubicBezTo>
                    <a:pt x="286156" y="553090"/>
                    <a:pt x="279171" y="551820"/>
                    <a:pt x="277583" y="554360"/>
                  </a:cubicBezTo>
                  <a:cubicBezTo>
                    <a:pt x="275996" y="557218"/>
                    <a:pt x="270281" y="556900"/>
                    <a:pt x="255993" y="553408"/>
                  </a:cubicBezTo>
                  <a:cubicBezTo>
                    <a:pt x="245198" y="550868"/>
                    <a:pt x="236308" y="549915"/>
                    <a:pt x="236308" y="550868"/>
                  </a:cubicBezTo>
                  <a:cubicBezTo>
                    <a:pt x="236308" y="551820"/>
                    <a:pt x="234721" y="551185"/>
                    <a:pt x="232498" y="548963"/>
                  </a:cubicBezTo>
                  <a:cubicBezTo>
                    <a:pt x="230276" y="546740"/>
                    <a:pt x="225831" y="545153"/>
                    <a:pt x="222338" y="545470"/>
                  </a:cubicBezTo>
                  <a:cubicBezTo>
                    <a:pt x="212178" y="545788"/>
                    <a:pt x="230276" y="552773"/>
                    <a:pt x="256946" y="559123"/>
                  </a:cubicBezTo>
                  <a:cubicBezTo>
                    <a:pt x="272186" y="562933"/>
                    <a:pt x="279488" y="563250"/>
                    <a:pt x="280123" y="561028"/>
                  </a:cubicBezTo>
                  <a:cubicBezTo>
                    <a:pt x="281076" y="558805"/>
                    <a:pt x="283616" y="559440"/>
                    <a:pt x="287426" y="562933"/>
                  </a:cubicBezTo>
                  <a:cubicBezTo>
                    <a:pt x="292506" y="567378"/>
                    <a:pt x="294093" y="567695"/>
                    <a:pt x="298856" y="563885"/>
                  </a:cubicBezTo>
                  <a:cubicBezTo>
                    <a:pt x="302031" y="561028"/>
                    <a:pt x="303301" y="561028"/>
                    <a:pt x="302031" y="563250"/>
                  </a:cubicBezTo>
                  <a:cubicBezTo>
                    <a:pt x="300443" y="565790"/>
                    <a:pt x="302031" y="567695"/>
                    <a:pt x="306793" y="568965"/>
                  </a:cubicBezTo>
                  <a:cubicBezTo>
                    <a:pt x="332511" y="574680"/>
                    <a:pt x="342353" y="576268"/>
                    <a:pt x="345528" y="574998"/>
                  </a:cubicBezTo>
                  <a:cubicBezTo>
                    <a:pt x="347751" y="574045"/>
                    <a:pt x="352831" y="574998"/>
                    <a:pt x="357276" y="576585"/>
                  </a:cubicBezTo>
                  <a:cubicBezTo>
                    <a:pt x="368071" y="581030"/>
                    <a:pt x="369341" y="580713"/>
                    <a:pt x="368071" y="574680"/>
                  </a:cubicBezTo>
                  <a:close/>
                  <a:moveTo>
                    <a:pt x="558571" y="574045"/>
                  </a:moveTo>
                  <a:cubicBezTo>
                    <a:pt x="556666" y="572458"/>
                    <a:pt x="551904" y="570235"/>
                    <a:pt x="547459" y="569283"/>
                  </a:cubicBezTo>
                  <a:lnTo>
                    <a:pt x="539521" y="567060"/>
                  </a:lnTo>
                  <a:lnTo>
                    <a:pt x="547459" y="571823"/>
                  </a:lnTo>
                  <a:cubicBezTo>
                    <a:pt x="556349" y="577220"/>
                    <a:pt x="563334" y="578490"/>
                    <a:pt x="558571" y="574045"/>
                  </a:cubicBezTo>
                  <a:close/>
                  <a:moveTo>
                    <a:pt x="728434" y="557853"/>
                  </a:moveTo>
                  <a:cubicBezTo>
                    <a:pt x="728434" y="556583"/>
                    <a:pt x="725576" y="554678"/>
                    <a:pt x="722084" y="553725"/>
                  </a:cubicBezTo>
                  <a:cubicBezTo>
                    <a:pt x="716051" y="552138"/>
                    <a:pt x="713194" y="557535"/>
                    <a:pt x="717639" y="561980"/>
                  </a:cubicBezTo>
                  <a:cubicBezTo>
                    <a:pt x="720179" y="564203"/>
                    <a:pt x="728434" y="561028"/>
                    <a:pt x="728434" y="557853"/>
                  </a:cubicBezTo>
                  <a:close/>
                  <a:moveTo>
                    <a:pt x="345846" y="558488"/>
                  </a:moveTo>
                  <a:cubicBezTo>
                    <a:pt x="340131" y="553725"/>
                    <a:pt x="325208" y="548328"/>
                    <a:pt x="325208" y="551185"/>
                  </a:cubicBezTo>
                  <a:cubicBezTo>
                    <a:pt x="325208" y="552455"/>
                    <a:pt x="329971" y="555313"/>
                    <a:pt x="335686" y="557218"/>
                  </a:cubicBezTo>
                  <a:cubicBezTo>
                    <a:pt x="349021" y="561345"/>
                    <a:pt x="349338" y="561345"/>
                    <a:pt x="345846" y="558488"/>
                  </a:cubicBezTo>
                  <a:close/>
                  <a:moveTo>
                    <a:pt x="671284" y="557853"/>
                  </a:moveTo>
                  <a:cubicBezTo>
                    <a:pt x="671284" y="556265"/>
                    <a:pt x="669696" y="554678"/>
                    <a:pt x="667791" y="554678"/>
                  </a:cubicBezTo>
                  <a:cubicBezTo>
                    <a:pt x="666204" y="554678"/>
                    <a:pt x="665569" y="556265"/>
                    <a:pt x="666521" y="557853"/>
                  </a:cubicBezTo>
                  <a:cubicBezTo>
                    <a:pt x="667474" y="559758"/>
                    <a:pt x="669061" y="561028"/>
                    <a:pt x="670014" y="561028"/>
                  </a:cubicBezTo>
                  <a:cubicBezTo>
                    <a:pt x="670649" y="561028"/>
                    <a:pt x="671284" y="559758"/>
                    <a:pt x="671284" y="557853"/>
                  </a:cubicBezTo>
                  <a:close/>
                  <a:moveTo>
                    <a:pt x="561429" y="553090"/>
                  </a:moveTo>
                  <a:cubicBezTo>
                    <a:pt x="554761" y="548645"/>
                    <a:pt x="528091" y="541343"/>
                    <a:pt x="525869" y="543565"/>
                  </a:cubicBezTo>
                  <a:cubicBezTo>
                    <a:pt x="524916" y="544518"/>
                    <a:pt x="559524" y="557218"/>
                    <a:pt x="564921" y="557535"/>
                  </a:cubicBezTo>
                  <a:cubicBezTo>
                    <a:pt x="566509" y="557853"/>
                    <a:pt x="564921" y="555630"/>
                    <a:pt x="561429" y="553090"/>
                  </a:cubicBezTo>
                  <a:close/>
                  <a:moveTo>
                    <a:pt x="272821" y="551503"/>
                  </a:moveTo>
                  <a:cubicBezTo>
                    <a:pt x="271868" y="549915"/>
                    <a:pt x="269011" y="548328"/>
                    <a:pt x="267106" y="548328"/>
                  </a:cubicBezTo>
                  <a:cubicBezTo>
                    <a:pt x="264883" y="548328"/>
                    <a:pt x="265201" y="549598"/>
                    <a:pt x="268058" y="551503"/>
                  </a:cubicBezTo>
                  <a:cubicBezTo>
                    <a:pt x="274091" y="555313"/>
                    <a:pt x="275361" y="555313"/>
                    <a:pt x="272821" y="551503"/>
                  </a:cubicBezTo>
                  <a:close/>
                  <a:moveTo>
                    <a:pt x="293458" y="541978"/>
                  </a:moveTo>
                  <a:cubicBezTo>
                    <a:pt x="287108" y="537850"/>
                    <a:pt x="282981" y="537850"/>
                    <a:pt x="285521" y="541978"/>
                  </a:cubicBezTo>
                  <a:cubicBezTo>
                    <a:pt x="286473" y="543883"/>
                    <a:pt x="289966" y="545153"/>
                    <a:pt x="292823" y="545153"/>
                  </a:cubicBezTo>
                  <a:cubicBezTo>
                    <a:pt x="297586" y="545153"/>
                    <a:pt x="297586" y="544518"/>
                    <a:pt x="293458" y="541978"/>
                  </a:cubicBezTo>
                  <a:close/>
                  <a:moveTo>
                    <a:pt x="261708" y="535628"/>
                  </a:moveTo>
                  <a:cubicBezTo>
                    <a:pt x="261708" y="534040"/>
                    <a:pt x="260438" y="532453"/>
                    <a:pt x="258533" y="532453"/>
                  </a:cubicBezTo>
                  <a:cubicBezTo>
                    <a:pt x="256946" y="532453"/>
                    <a:pt x="255358" y="534040"/>
                    <a:pt x="255358" y="535628"/>
                  </a:cubicBezTo>
                  <a:cubicBezTo>
                    <a:pt x="255358" y="537533"/>
                    <a:pt x="256946" y="538803"/>
                    <a:pt x="258533" y="538803"/>
                  </a:cubicBezTo>
                  <a:cubicBezTo>
                    <a:pt x="260438" y="538803"/>
                    <a:pt x="261708" y="537533"/>
                    <a:pt x="261708" y="535628"/>
                  </a:cubicBezTo>
                  <a:close/>
                  <a:moveTo>
                    <a:pt x="501421" y="532770"/>
                  </a:moveTo>
                  <a:cubicBezTo>
                    <a:pt x="499516" y="531183"/>
                    <a:pt x="493166" y="528960"/>
                    <a:pt x="487133" y="528008"/>
                  </a:cubicBezTo>
                  <a:lnTo>
                    <a:pt x="476021" y="526103"/>
                  </a:lnTo>
                  <a:lnTo>
                    <a:pt x="487133" y="530548"/>
                  </a:lnTo>
                  <a:cubicBezTo>
                    <a:pt x="500468" y="535945"/>
                    <a:pt x="505548" y="536898"/>
                    <a:pt x="501421" y="532770"/>
                  </a:cubicBezTo>
                  <a:close/>
                  <a:moveTo>
                    <a:pt x="451256" y="514673"/>
                  </a:moveTo>
                  <a:cubicBezTo>
                    <a:pt x="450303" y="513720"/>
                    <a:pt x="447446" y="513403"/>
                    <a:pt x="445223" y="514355"/>
                  </a:cubicBezTo>
                  <a:cubicBezTo>
                    <a:pt x="442683" y="515308"/>
                    <a:pt x="443636" y="516260"/>
                    <a:pt x="447128" y="516260"/>
                  </a:cubicBezTo>
                  <a:cubicBezTo>
                    <a:pt x="450621" y="516578"/>
                    <a:pt x="452526" y="515625"/>
                    <a:pt x="451256" y="514673"/>
                  </a:cubicBezTo>
                  <a:close/>
                  <a:moveTo>
                    <a:pt x="142646" y="510228"/>
                  </a:moveTo>
                  <a:cubicBezTo>
                    <a:pt x="141693" y="508640"/>
                    <a:pt x="138201" y="507053"/>
                    <a:pt x="135343" y="507053"/>
                  </a:cubicBezTo>
                  <a:cubicBezTo>
                    <a:pt x="130581" y="507053"/>
                    <a:pt x="130581" y="507688"/>
                    <a:pt x="134708" y="510228"/>
                  </a:cubicBezTo>
                  <a:cubicBezTo>
                    <a:pt x="141058" y="514355"/>
                    <a:pt x="145186" y="514355"/>
                    <a:pt x="142646" y="510228"/>
                  </a:cubicBezTo>
                  <a:close/>
                  <a:moveTo>
                    <a:pt x="628104" y="500068"/>
                  </a:moveTo>
                  <a:cubicBezTo>
                    <a:pt x="627151" y="497845"/>
                    <a:pt x="617944" y="492130"/>
                    <a:pt x="607466" y="487368"/>
                  </a:cubicBezTo>
                  <a:cubicBezTo>
                    <a:pt x="596989" y="482605"/>
                    <a:pt x="589051" y="477208"/>
                    <a:pt x="590321" y="475303"/>
                  </a:cubicBezTo>
                  <a:cubicBezTo>
                    <a:pt x="591274" y="473715"/>
                    <a:pt x="590321" y="473080"/>
                    <a:pt x="588099" y="473715"/>
                  </a:cubicBezTo>
                  <a:cubicBezTo>
                    <a:pt x="585559" y="474668"/>
                    <a:pt x="573176" y="471175"/>
                    <a:pt x="560476" y="465778"/>
                  </a:cubicBezTo>
                  <a:cubicBezTo>
                    <a:pt x="528409" y="452760"/>
                    <a:pt x="496658" y="443553"/>
                    <a:pt x="483006" y="443553"/>
                  </a:cubicBezTo>
                  <a:cubicBezTo>
                    <a:pt x="474116" y="443553"/>
                    <a:pt x="471893" y="442600"/>
                    <a:pt x="473163" y="438790"/>
                  </a:cubicBezTo>
                  <a:cubicBezTo>
                    <a:pt x="474751" y="435298"/>
                    <a:pt x="472846" y="434028"/>
                    <a:pt x="467766" y="434028"/>
                  </a:cubicBezTo>
                  <a:cubicBezTo>
                    <a:pt x="461733" y="434028"/>
                    <a:pt x="461098" y="434663"/>
                    <a:pt x="464908" y="437203"/>
                  </a:cubicBezTo>
                  <a:cubicBezTo>
                    <a:pt x="467448" y="438790"/>
                    <a:pt x="468718" y="440378"/>
                    <a:pt x="467448" y="440378"/>
                  </a:cubicBezTo>
                  <a:cubicBezTo>
                    <a:pt x="463638" y="440378"/>
                    <a:pt x="432206" y="431488"/>
                    <a:pt x="412521" y="424820"/>
                  </a:cubicBezTo>
                  <a:cubicBezTo>
                    <a:pt x="394741" y="418788"/>
                    <a:pt x="394423" y="418470"/>
                    <a:pt x="406806" y="419740"/>
                  </a:cubicBezTo>
                  <a:cubicBezTo>
                    <a:pt x="414108" y="420693"/>
                    <a:pt x="422681" y="422280"/>
                    <a:pt x="425856" y="423233"/>
                  </a:cubicBezTo>
                  <a:cubicBezTo>
                    <a:pt x="430301" y="424820"/>
                    <a:pt x="430618" y="424503"/>
                    <a:pt x="428078" y="421645"/>
                  </a:cubicBezTo>
                  <a:cubicBezTo>
                    <a:pt x="426173" y="419423"/>
                    <a:pt x="416013" y="415613"/>
                    <a:pt x="405853" y="413073"/>
                  </a:cubicBezTo>
                  <a:cubicBezTo>
                    <a:pt x="395693" y="410533"/>
                    <a:pt x="384263" y="407040"/>
                    <a:pt x="380771" y="405453"/>
                  </a:cubicBezTo>
                  <a:cubicBezTo>
                    <a:pt x="372833" y="401643"/>
                    <a:pt x="336956" y="392753"/>
                    <a:pt x="330288" y="392753"/>
                  </a:cubicBezTo>
                  <a:cubicBezTo>
                    <a:pt x="327431" y="392753"/>
                    <a:pt x="325208" y="393705"/>
                    <a:pt x="325208" y="395293"/>
                  </a:cubicBezTo>
                  <a:cubicBezTo>
                    <a:pt x="325208" y="398150"/>
                    <a:pt x="360133" y="408628"/>
                    <a:pt x="370293" y="408628"/>
                  </a:cubicBezTo>
                  <a:cubicBezTo>
                    <a:pt x="374421" y="408628"/>
                    <a:pt x="380136" y="410850"/>
                    <a:pt x="383311" y="413073"/>
                  </a:cubicBezTo>
                  <a:cubicBezTo>
                    <a:pt x="389343" y="417835"/>
                    <a:pt x="390931" y="422915"/>
                    <a:pt x="384898" y="419423"/>
                  </a:cubicBezTo>
                  <a:cubicBezTo>
                    <a:pt x="382676" y="418153"/>
                    <a:pt x="375373" y="415930"/>
                    <a:pt x="368071" y="414660"/>
                  </a:cubicBezTo>
                  <a:cubicBezTo>
                    <a:pt x="336321" y="409263"/>
                    <a:pt x="320446" y="405135"/>
                    <a:pt x="316001" y="401008"/>
                  </a:cubicBezTo>
                  <a:cubicBezTo>
                    <a:pt x="313143" y="398785"/>
                    <a:pt x="306793" y="395928"/>
                    <a:pt x="301396" y="394975"/>
                  </a:cubicBezTo>
                  <a:cubicBezTo>
                    <a:pt x="296316" y="394023"/>
                    <a:pt x="287743" y="392118"/>
                    <a:pt x="282663" y="390848"/>
                  </a:cubicBezTo>
                  <a:lnTo>
                    <a:pt x="273456" y="388625"/>
                  </a:lnTo>
                  <a:lnTo>
                    <a:pt x="280441" y="395610"/>
                  </a:lnTo>
                  <a:cubicBezTo>
                    <a:pt x="283933" y="399103"/>
                    <a:pt x="289013" y="402278"/>
                    <a:pt x="291553" y="402278"/>
                  </a:cubicBezTo>
                  <a:cubicBezTo>
                    <a:pt x="294093" y="402278"/>
                    <a:pt x="297268" y="403865"/>
                    <a:pt x="298221" y="405453"/>
                  </a:cubicBezTo>
                  <a:cubicBezTo>
                    <a:pt x="302348" y="412438"/>
                    <a:pt x="262026" y="406405"/>
                    <a:pt x="239483" y="396880"/>
                  </a:cubicBezTo>
                  <a:cubicBezTo>
                    <a:pt x="236943" y="395610"/>
                    <a:pt x="233451" y="394658"/>
                    <a:pt x="231546" y="394340"/>
                  </a:cubicBezTo>
                  <a:cubicBezTo>
                    <a:pt x="229958" y="394023"/>
                    <a:pt x="222973" y="392118"/>
                    <a:pt x="216306" y="389895"/>
                  </a:cubicBezTo>
                  <a:cubicBezTo>
                    <a:pt x="203923" y="385768"/>
                    <a:pt x="196303" y="387673"/>
                    <a:pt x="204558" y="393070"/>
                  </a:cubicBezTo>
                  <a:cubicBezTo>
                    <a:pt x="209003" y="395928"/>
                    <a:pt x="220751" y="399420"/>
                    <a:pt x="245833" y="405453"/>
                  </a:cubicBezTo>
                  <a:cubicBezTo>
                    <a:pt x="269011" y="411168"/>
                    <a:pt x="305206" y="422280"/>
                    <a:pt x="317271" y="427678"/>
                  </a:cubicBezTo>
                  <a:cubicBezTo>
                    <a:pt x="332511" y="434345"/>
                    <a:pt x="445223" y="461968"/>
                    <a:pt x="473798" y="466095"/>
                  </a:cubicBezTo>
                  <a:cubicBezTo>
                    <a:pt x="484593" y="467683"/>
                    <a:pt x="502373" y="471810"/>
                    <a:pt x="513168" y="475620"/>
                  </a:cubicBezTo>
                  <a:cubicBezTo>
                    <a:pt x="523646" y="479113"/>
                    <a:pt x="534759" y="481335"/>
                    <a:pt x="537616" y="480700"/>
                  </a:cubicBezTo>
                  <a:cubicBezTo>
                    <a:pt x="542061" y="479748"/>
                    <a:pt x="542061" y="479113"/>
                    <a:pt x="537934" y="477843"/>
                  </a:cubicBezTo>
                  <a:cubicBezTo>
                    <a:pt x="528409" y="474350"/>
                    <a:pt x="488403" y="462603"/>
                    <a:pt x="473798" y="459110"/>
                  </a:cubicBezTo>
                  <a:cubicBezTo>
                    <a:pt x="465226" y="457205"/>
                    <a:pt x="458558" y="454348"/>
                    <a:pt x="458558" y="453078"/>
                  </a:cubicBezTo>
                  <a:cubicBezTo>
                    <a:pt x="458558" y="451490"/>
                    <a:pt x="462368" y="451808"/>
                    <a:pt x="467448" y="453078"/>
                  </a:cubicBezTo>
                  <a:cubicBezTo>
                    <a:pt x="486181" y="459110"/>
                    <a:pt x="549364" y="475303"/>
                    <a:pt x="553174" y="475303"/>
                  </a:cubicBezTo>
                  <a:cubicBezTo>
                    <a:pt x="555079" y="475303"/>
                    <a:pt x="556984" y="476573"/>
                    <a:pt x="556984" y="478160"/>
                  </a:cubicBezTo>
                  <a:cubicBezTo>
                    <a:pt x="556984" y="481653"/>
                    <a:pt x="564921" y="484828"/>
                    <a:pt x="578574" y="486733"/>
                  </a:cubicBezTo>
                  <a:cubicBezTo>
                    <a:pt x="584289" y="487368"/>
                    <a:pt x="593496" y="490225"/>
                    <a:pt x="599211" y="493400"/>
                  </a:cubicBezTo>
                  <a:cubicBezTo>
                    <a:pt x="608419" y="498163"/>
                    <a:pt x="621754" y="502925"/>
                    <a:pt x="627469" y="503560"/>
                  </a:cubicBezTo>
                  <a:cubicBezTo>
                    <a:pt x="628739" y="503878"/>
                    <a:pt x="629056" y="501973"/>
                    <a:pt x="628104" y="500068"/>
                  </a:cubicBezTo>
                  <a:close/>
                  <a:moveTo>
                    <a:pt x="356958" y="484828"/>
                  </a:moveTo>
                  <a:cubicBezTo>
                    <a:pt x="356958" y="483240"/>
                    <a:pt x="354418" y="481653"/>
                    <a:pt x="351561" y="481653"/>
                  </a:cubicBezTo>
                  <a:cubicBezTo>
                    <a:pt x="346798" y="481653"/>
                    <a:pt x="346481" y="482288"/>
                    <a:pt x="350608" y="484828"/>
                  </a:cubicBezTo>
                  <a:cubicBezTo>
                    <a:pt x="356641" y="488638"/>
                    <a:pt x="356958" y="488638"/>
                    <a:pt x="356958" y="484828"/>
                  </a:cubicBezTo>
                  <a:close/>
                  <a:moveTo>
                    <a:pt x="172808" y="479113"/>
                  </a:moveTo>
                  <a:cubicBezTo>
                    <a:pt x="172808" y="477525"/>
                    <a:pt x="170586" y="476255"/>
                    <a:pt x="168046" y="476255"/>
                  </a:cubicBezTo>
                  <a:cubicBezTo>
                    <a:pt x="165506" y="476255"/>
                    <a:pt x="163283" y="477525"/>
                    <a:pt x="163283" y="479113"/>
                  </a:cubicBezTo>
                  <a:cubicBezTo>
                    <a:pt x="163283" y="480383"/>
                    <a:pt x="165506" y="481653"/>
                    <a:pt x="168046" y="481653"/>
                  </a:cubicBezTo>
                  <a:cubicBezTo>
                    <a:pt x="170586" y="481653"/>
                    <a:pt x="172808" y="480383"/>
                    <a:pt x="172808" y="479113"/>
                  </a:cubicBezTo>
                  <a:close/>
                  <a:moveTo>
                    <a:pt x="151536" y="473715"/>
                  </a:moveTo>
                  <a:cubicBezTo>
                    <a:pt x="150266" y="468953"/>
                    <a:pt x="140106" y="469905"/>
                    <a:pt x="138518" y="474668"/>
                  </a:cubicBezTo>
                  <a:cubicBezTo>
                    <a:pt x="137566" y="477525"/>
                    <a:pt x="139471" y="478795"/>
                    <a:pt x="144551" y="477843"/>
                  </a:cubicBezTo>
                  <a:cubicBezTo>
                    <a:pt x="148678" y="477525"/>
                    <a:pt x="151853" y="475620"/>
                    <a:pt x="151536" y="473715"/>
                  </a:cubicBezTo>
                  <a:close/>
                  <a:moveTo>
                    <a:pt x="310286" y="469905"/>
                  </a:moveTo>
                  <a:cubicBezTo>
                    <a:pt x="308063" y="469270"/>
                    <a:pt x="304253" y="469270"/>
                    <a:pt x="302348" y="469905"/>
                  </a:cubicBezTo>
                  <a:cubicBezTo>
                    <a:pt x="300126" y="470858"/>
                    <a:pt x="301713" y="471493"/>
                    <a:pt x="306158" y="471493"/>
                  </a:cubicBezTo>
                  <a:cubicBezTo>
                    <a:pt x="310603" y="471493"/>
                    <a:pt x="312191" y="470858"/>
                    <a:pt x="310286" y="469905"/>
                  </a:cubicBezTo>
                  <a:close/>
                  <a:moveTo>
                    <a:pt x="545871" y="453713"/>
                  </a:moveTo>
                  <a:cubicBezTo>
                    <a:pt x="540791" y="450538"/>
                    <a:pt x="532219" y="447045"/>
                    <a:pt x="526821" y="445775"/>
                  </a:cubicBezTo>
                  <a:cubicBezTo>
                    <a:pt x="520153" y="444505"/>
                    <a:pt x="521741" y="446093"/>
                    <a:pt x="533171" y="451490"/>
                  </a:cubicBezTo>
                  <a:cubicBezTo>
                    <a:pt x="552221" y="460380"/>
                    <a:pt x="559206" y="461650"/>
                    <a:pt x="545871" y="453713"/>
                  </a:cubicBezTo>
                  <a:close/>
                  <a:moveTo>
                    <a:pt x="510946" y="440378"/>
                  </a:moveTo>
                  <a:cubicBezTo>
                    <a:pt x="509993" y="438790"/>
                    <a:pt x="506501" y="437203"/>
                    <a:pt x="503643" y="437203"/>
                  </a:cubicBezTo>
                  <a:cubicBezTo>
                    <a:pt x="498881" y="437203"/>
                    <a:pt x="498881" y="437838"/>
                    <a:pt x="503008" y="440378"/>
                  </a:cubicBezTo>
                  <a:cubicBezTo>
                    <a:pt x="509358" y="444505"/>
                    <a:pt x="513486" y="444505"/>
                    <a:pt x="510946" y="440378"/>
                  </a:cubicBezTo>
                  <a:close/>
                  <a:moveTo>
                    <a:pt x="491261" y="433710"/>
                  </a:moveTo>
                  <a:cubicBezTo>
                    <a:pt x="487451" y="429900"/>
                    <a:pt x="456653" y="418153"/>
                    <a:pt x="450938" y="418153"/>
                  </a:cubicBezTo>
                  <a:cubicBezTo>
                    <a:pt x="444588" y="418153"/>
                    <a:pt x="453478" y="422915"/>
                    <a:pt x="472211" y="429583"/>
                  </a:cubicBezTo>
                  <a:cubicBezTo>
                    <a:pt x="483006" y="433393"/>
                    <a:pt x="492531" y="436568"/>
                    <a:pt x="493483" y="436885"/>
                  </a:cubicBezTo>
                  <a:cubicBezTo>
                    <a:pt x="494118" y="436885"/>
                    <a:pt x="493166" y="435615"/>
                    <a:pt x="491261" y="433710"/>
                  </a:cubicBezTo>
                  <a:close/>
                  <a:moveTo>
                    <a:pt x="156933" y="422915"/>
                  </a:moveTo>
                  <a:cubicBezTo>
                    <a:pt x="154711" y="420375"/>
                    <a:pt x="150583" y="418153"/>
                    <a:pt x="148043" y="418153"/>
                  </a:cubicBezTo>
                  <a:cubicBezTo>
                    <a:pt x="143916" y="418153"/>
                    <a:pt x="144233" y="419105"/>
                    <a:pt x="149313" y="422915"/>
                  </a:cubicBezTo>
                  <a:cubicBezTo>
                    <a:pt x="157251" y="428948"/>
                    <a:pt x="162013" y="428948"/>
                    <a:pt x="156933" y="422915"/>
                  </a:cubicBezTo>
                  <a:close/>
                  <a:moveTo>
                    <a:pt x="604609" y="410533"/>
                  </a:moveTo>
                  <a:cubicBezTo>
                    <a:pt x="604609" y="409580"/>
                    <a:pt x="603339" y="407993"/>
                    <a:pt x="601434" y="407040"/>
                  </a:cubicBezTo>
                  <a:cubicBezTo>
                    <a:pt x="599846" y="406088"/>
                    <a:pt x="598259" y="406723"/>
                    <a:pt x="598259" y="408310"/>
                  </a:cubicBezTo>
                  <a:cubicBezTo>
                    <a:pt x="598259" y="410215"/>
                    <a:pt x="599846" y="411803"/>
                    <a:pt x="601434" y="411803"/>
                  </a:cubicBezTo>
                  <a:cubicBezTo>
                    <a:pt x="603339" y="411803"/>
                    <a:pt x="604609" y="411168"/>
                    <a:pt x="604609" y="410533"/>
                  </a:cubicBezTo>
                  <a:close/>
                  <a:moveTo>
                    <a:pt x="591909" y="405770"/>
                  </a:moveTo>
                  <a:cubicBezTo>
                    <a:pt x="591909" y="404183"/>
                    <a:pt x="582384" y="399738"/>
                    <a:pt x="570636" y="395928"/>
                  </a:cubicBezTo>
                  <a:cubicBezTo>
                    <a:pt x="539839" y="385768"/>
                    <a:pt x="526186" y="380370"/>
                    <a:pt x="531584" y="380370"/>
                  </a:cubicBezTo>
                  <a:cubicBezTo>
                    <a:pt x="539204" y="380053"/>
                    <a:pt x="530949" y="374973"/>
                    <a:pt x="515708" y="370845"/>
                  </a:cubicBezTo>
                  <a:cubicBezTo>
                    <a:pt x="507771" y="368623"/>
                    <a:pt x="485863" y="361955"/>
                    <a:pt x="467131" y="355605"/>
                  </a:cubicBezTo>
                  <a:cubicBezTo>
                    <a:pt x="448081" y="349573"/>
                    <a:pt x="432206" y="345128"/>
                    <a:pt x="431253" y="346080"/>
                  </a:cubicBezTo>
                  <a:cubicBezTo>
                    <a:pt x="430301" y="346715"/>
                    <a:pt x="434746" y="350525"/>
                    <a:pt x="441096" y="354018"/>
                  </a:cubicBezTo>
                  <a:cubicBezTo>
                    <a:pt x="447128" y="357828"/>
                    <a:pt x="452208" y="361955"/>
                    <a:pt x="452208" y="363543"/>
                  </a:cubicBezTo>
                  <a:cubicBezTo>
                    <a:pt x="452208" y="367670"/>
                    <a:pt x="463321" y="371480"/>
                    <a:pt x="501421" y="381958"/>
                  </a:cubicBezTo>
                  <a:cubicBezTo>
                    <a:pt x="518883" y="386403"/>
                    <a:pt x="545236" y="394340"/>
                    <a:pt x="560159" y="399103"/>
                  </a:cubicBezTo>
                  <a:cubicBezTo>
                    <a:pt x="591909" y="409580"/>
                    <a:pt x="591909" y="409580"/>
                    <a:pt x="591909" y="405770"/>
                  </a:cubicBezTo>
                  <a:close/>
                  <a:moveTo>
                    <a:pt x="94386" y="393705"/>
                  </a:moveTo>
                  <a:cubicBezTo>
                    <a:pt x="92163" y="393070"/>
                    <a:pt x="87718" y="393070"/>
                    <a:pt x="84861" y="393705"/>
                  </a:cubicBezTo>
                  <a:cubicBezTo>
                    <a:pt x="81686" y="394658"/>
                    <a:pt x="83591" y="395293"/>
                    <a:pt x="88671" y="395293"/>
                  </a:cubicBezTo>
                  <a:cubicBezTo>
                    <a:pt x="94068" y="395293"/>
                    <a:pt x="96291" y="394658"/>
                    <a:pt x="94386" y="393705"/>
                  </a:cubicBezTo>
                  <a:close/>
                  <a:moveTo>
                    <a:pt x="322033" y="391483"/>
                  </a:moveTo>
                  <a:cubicBezTo>
                    <a:pt x="322033" y="388625"/>
                    <a:pt x="316318" y="386720"/>
                    <a:pt x="303936" y="385450"/>
                  </a:cubicBezTo>
                  <a:cubicBezTo>
                    <a:pt x="293776" y="384498"/>
                    <a:pt x="282663" y="382593"/>
                    <a:pt x="279171" y="381323"/>
                  </a:cubicBezTo>
                  <a:cubicBezTo>
                    <a:pt x="275678" y="380053"/>
                    <a:pt x="273773" y="380053"/>
                    <a:pt x="275043" y="381640"/>
                  </a:cubicBezTo>
                  <a:cubicBezTo>
                    <a:pt x="276948" y="383863"/>
                    <a:pt x="312826" y="394975"/>
                    <a:pt x="319811" y="395610"/>
                  </a:cubicBezTo>
                  <a:cubicBezTo>
                    <a:pt x="321081" y="395928"/>
                    <a:pt x="322033" y="394023"/>
                    <a:pt x="322033" y="391483"/>
                  </a:cubicBezTo>
                  <a:close/>
                  <a:moveTo>
                    <a:pt x="586829" y="366400"/>
                  </a:moveTo>
                  <a:cubicBezTo>
                    <a:pt x="583971" y="358463"/>
                    <a:pt x="594131" y="353700"/>
                    <a:pt x="609689" y="355605"/>
                  </a:cubicBezTo>
                  <a:cubicBezTo>
                    <a:pt x="631914" y="357828"/>
                    <a:pt x="621436" y="351478"/>
                    <a:pt x="583971" y="339730"/>
                  </a:cubicBezTo>
                  <a:cubicBezTo>
                    <a:pt x="536981" y="324808"/>
                    <a:pt x="489991" y="310838"/>
                    <a:pt x="479196" y="308298"/>
                  </a:cubicBezTo>
                  <a:cubicBezTo>
                    <a:pt x="474116" y="307028"/>
                    <a:pt x="466178" y="303853"/>
                    <a:pt x="462051" y="301313"/>
                  </a:cubicBezTo>
                  <a:cubicBezTo>
                    <a:pt x="457923" y="298455"/>
                    <a:pt x="443001" y="295280"/>
                    <a:pt x="428713" y="293693"/>
                  </a:cubicBezTo>
                  <a:cubicBezTo>
                    <a:pt x="414743" y="292423"/>
                    <a:pt x="398868" y="290518"/>
                    <a:pt x="393471" y="289883"/>
                  </a:cubicBezTo>
                  <a:cubicBezTo>
                    <a:pt x="388391" y="289248"/>
                    <a:pt x="382041" y="290200"/>
                    <a:pt x="379501" y="292105"/>
                  </a:cubicBezTo>
                  <a:cubicBezTo>
                    <a:pt x="376008" y="294963"/>
                    <a:pt x="375373" y="294963"/>
                    <a:pt x="376961" y="292105"/>
                  </a:cubicBezTo>
                  <a:cubicBezTo>
                    <a:pt x="380453" y="286708"/>
                    <a:pt x="373786" y="283850"/>
                    <a:pt x="354736" y="283215"/>
                  </a:cubicBezTo>
                  <a:cubicBezTo>
                    <a:pt x="336321" y="282263"/>
                    <a:pt x="334098" y="283533"/>
                    <a:pt x="345211" y="287978"/>
                  </a:cubicBezTo>
                  <a:cubicBezTo>
                    <a:pt x="352196" y="290835"/>
                    <a:pt x="352196" y="290835"/>
                    <a:pt x="344258" y="290835"/>
                  </a:cubicBezTo>
                  <a:cubicBezTo>
                    <a:pt x="333781" y="291153"/>
                    <a:pt x="301396" y="281945"/>
                    <a:pt x="275996" y="271785"/>
                  </a:cubicBezTo>
                  <a:cubicBezTo>
                    <a:pt x="266153" y="267975"/>
                    <a:pt x="254088" y="267023"/>
                    <a:pt x="252183" y="270515"/>
                  </a:cubicBezTo>
                  <a:cubicBezTo>
                    <a:pt x="251231" y="272103"/>
                    <a:pt x="255041" y="273690"/>
                    <a:pt x="260756" y="274008"/>
                  </a:cubicBezTo>
                  <a:cubicBezTo>
                    <a:pt x="274091" y="274643"/>
                    <a:pt x="281711" y="277500"/>
                    <a:pt x="279488" y="281310"/>
                  </a:cubicBezTo>
                  <a:cubicBezTo>
                    <a:pt x="276631" y="285755"/>
                    <a:pt x="297586" y="292740"/>
                    <a:pt x="362673" y="310203"/>
                  </a:cubicBezTo>
                  <a:cubicBezTo>
                    <a:pt x="395376" y="319093"/>
                    <a:pt x="426491" y="327665"/>
                    <a:pt x="431571" y="329570"/>
                  </a:cubicBezTo>
                  <a:cubicBezTo>
                    <a:pt x="436968" y="331475"/>
                    <a:pt x="450303" y="335603"/>
                    <a:pt x="461733" y="339095"/>
                  </a:cubicBezTo>
                  <a:cubicBezTo>
                    <a:pt x="473163" y="342270"/>
                    <a:pt x="496023" y="349255"/>
                    <a:pt x="512533" y="354653"/>
                  </a:cubicBezTo>
                  <a:cubicBezTo>
                    <a:pt x="537616" y="362273"/>
                    <a:pt x="558889" y="367035"/>
                    <a:pt x="584606" y="370210"/>
                  </a:cubicBezTo>
                  <a:cubicBezTo>
                    <a:pt x="586829" y="370210"/>
                    <a:pt x="587781" y="368623"/>
                    <a:pt x="586829" y="366400"/>
                  </a:cubicBezTo>
                  <a:close/>
                  <a:moveTo>
                    <a:pt x="58508" y="362908"/>
                  </a:moveTo>
                  <a:cubicBezTo>
                    <a:pt x="58508" y="359415"/>
                    <a:pt x="52476" y="358145"/>
                    <a:pt x="50571" y="361003"/>
                  </a:cubicBezTo>
                  <a:cubicBezTo>
                    <a:pt x="49618" y="362590"/>
                    <a:pt x="50888" y="364178"/>
                    <a:pt x="53428" y="364178"/>
                  </a:cubicBezTo>
                  <a:cubicBezTo>
                    <a:pt x="56286" y="364178"/>
                    <a:pt x="58508" y="363543"/>
                    <a:pt x="58508" y="362908"/>
                  </a:cubicBezTo>
                  <a:close/>
                  <a:moveTo>
                    <a:pt x="426808" y="359415"/>
                  </a:moveTo>
                  <a:cubicBezTo>
                    <a:pt x="426808" y="357193"/>
                    <a:pt x="403948" y="347350"/>
                    <a:pt x="395058" y="346080"/>
                  </a:cubicBezTo>
                  <a:cubicBezTo>
                    <a:pt x="390613" y="345445"/>
                    <a:pt x="384898" y="344175"/>
                    <a:pt x="382358" y="342905"/>
                  </a:cubicBezTo>
                  <a:cubicBezTo>
                    <a:pt x="369341" y="337508"/>
                    <a:pt x="337908" y="334015"/>
                    <a:pt x="337908" y="338143"/>
                  </a:cubicBezTo>
                  <a:cubicBezTo>
                    <a:pt x="337908" y="339730"/>
                    <a:pt x="355371" y="345445"/>
                    <a:pt x="376961" y="350843"/>
                  </a:cubicBezTo>
                  <a:cubicBezTo>
                    <a:pt x="416331" y="360368"/>
                    <a:pt x="426808" y="362273"/>
                    <a:pt x="426808" y="359415"/>
                  </a:cubicBezTo>
                  <a:close/>
                  <a:moveTo>
                    <a:pt x="327431" y="349573"/>
                  </a:moveTo>
                  <a:cubicBezTo>
                    <a:pt x="326478" y="348620"/>
                    <a:pt x="323621" y="348303"/>
                    <a:pt x="321398" y="349255"/>
                  </a:cubicBezTo>
                  <a:cubicBezTo>
                    <a:pt x="318858" y="350208"/>
                    <a:pt x="319811" y="351160"/>
                    <a:pt x="323303" y="351160"/>
                  </a:cubicBezTo>
                  <a:cubicBezTo>
                    <a:pt x="326796" y="351478"/>
                    <a:pt x="328701" y="350525"/>
                    <a:pt x="327431" y="349573"/>
                  </a:cubicBezTo>
                  <a:close/>
                  <a:moveTo>
                    <a:pt x="328383" y="322903"/>
                  </a:moveTo>
                  <a:cubicBezTo>
                    <a:pt x="325843" y="321315"/>
                    <a:pt x="322351" y="319728"/>
                    <a:pt x="320446" y="319728"/>
                  </a:cubicBezTo>
                  <a:cubicBezTo>
                    <a:pt x="318858" y="319728"/>
                    <a:pt x="319493" y="321315"/>
                    <a:pt x="322033" y="322903"/>
                  </a:cubicBezTo>
                  <a:cubicBezTo>
                    <a:pt x="324573" y="324490"/>
                    <a:pt x="328383" y="326078"/>
                    <a:pt x="329971" y="326078"/>
                  </a:cubicBezTo>
                  <a:cubicBezTo>
                    <a:pt x="331876" y="326078"/>
                    <a:pt x="330923" y="324490"/>
                    <a:pt x="328383" y="322903"/>
                  </a:cubicBezTo>
                  <a:close/>
                  <a:moveTo>
                    <a:pt x="279488" y="308615"/>
                  </a:moveTo>
                  <a:cubicBezTo>
                    <a:pt x="275996" y="306075"/>
                    <a:pt x="271868" y="303853"/>
                    <a:pt x="269963" y="303853"/>
                  </a:cubicBezTo>
                  <a:cubicBezTo>
                    <a:pt x="268376" y="303853"/>
                    <a:pt x="269646" y="306075"/>
                    <a:pt x="273138" y="308615"/>
                  </a:cubicBezTo>
                  <a:cubicBezTo>
                    <a:pt x="276313" y="311155"/>
                    <a:pt x="280758" y="313060"/>
                    <a:pt x="282346" y="313060"/>
                  </a:cubicBezTo>
                  <a:cubicBezTo>
                    <a:pt x="284251" y="313060"/>
                    <a:pt x="282663" y="311155"/>
                    <a:pt x="279488" y="308615"/>
                  </a:cubicBezTo>
                  <a:close/>
                  <a:moveTo>
                    <a:pt x="96608" y="287978"/>
                  </a:moveTo>
                  <a:cubicBezTo>
                    <a:pt x="96608" y="286390"/>
                    <a:pt x="99466" y="284803"/>
                    <a:pt x="103276" y="284803"/>
                  </a:cubicBezTo>
                  <a:cubicBezTo>
                    <a:pt x="106768" y="284803"/>
                    <a:pt x="108991" y="283533"/>
                    <a:pt x="108038" y="281945"/>
                  </a:cubicBezTo>
                  <a:cubicBezTo>
                    <a:pt x="106133" y="278770"/>
                    <a:pt x="68033" y="270833"/>
                    <a:pt x="65811" y="273055"/>
                  </a:cubicBezTo>
                  <a:cubicBezTo>
                    <a:pt x="62953" y="276230"/>
                    <a:pt x="72796" y="287660"/>
                    <a:pt x="79146" y="288930"/>
                  </a:cubicBezTo>
                  <a:cubicBezTo>
                    <a:pt x="91211" y="291470"/>
                    <a:pt x="96608" y="291153"/>
                    <a:pt x="96608" y="287978"/>
                  </a:cubicBezTo>
                  <a:close/>
                  <a:moveTo>
                    <a:pt x="50571" y="285120"/>
                  </a:moveTo>
                  <a:cubicBezTo>
                    <a:pt x="51523" y="283533"/>
                    <a:pt x="50888" y="281310"/>
                    <a:pt x="48983" y="280040"/>
                  </a:cubicBezTo>
                  <a:cubicBezTo>
                    <a:pt x="47396" y="279088"/>
                    <a:pt x="45808" y="280358"/>
                    <a:pt x="45808" y="282898"/>
                  </a:cubicBezTo>
                  <a:cubicBezTo>
                    <a:pt x="45808" y="288613"/>
                    <a:pt x="47713" y="289565"/>
                    <a:pt x="50571" y="285120"/>
                  </a:cubicBezTo>
                  <a:close/>
                  <a:moveTo>
                    <a:pt x="674459" y="284485"/>
                  </a:moveTo>
                  <a:cubicBezTo>
                    <a:pt x="674459" y="282263"/>
                    <a:pt x="677634" y="281628"/>
                    <a:pt x="682396" y="282898"/>
                  </a:cubicBezTo>
                  <a:cubicBezTo>
                    <a:pt x="686841" y="284168"/>
                    <a:pt x="690334" y="283533"/>
                    <a:pt x="690334" y="281628"/>
                  </a:cubicBezTo>
                  <a:cubicBezTo>
                    <a:pt x="690334" y="279723"/>
                    <a:pt x="682396" y="278453"/>
                    <a:pt x="671284" y="278770"/>
                  </a:cubicBezTo>
                  <a:cubicBezTo>
                    <a:pt x="652869" y="279405"/>
                    <a:pt x="646201" y="282898"/>
                    <a:pt x="657949" y="285755"/>
                  </a:cubicBezTo>
                  <a:cubicBezTo>
                    <a:pt x="668109" y="288613"/>
                    <a:pt x="674459" y="287978"/>
                    <a:pt x="674459" y="284485"/>
                  </a:cubicBezTo>
                  <a:close/>
                  <a:moveTo>
                    <a:pt x="108356" y="270515"/>
                  </a:moveTo>
                  <a:cubicBezTo>
                    <a:pt x="109943" y="265435"/>
                    <a:pt x="88671" y="252735"/>
                    <a:pt x="82638" y="254958"/>
                  </a:cubicBezTo>
                  <a:cubicBezTo>
                    <a:pt x="72796" y="258768"/>
                    <a:pt x="78193" y="269563"/>
                    <a:pt x="91846" y="273055"/>
                  </a:cubicBezTo>
                  <a:cubicBezTo>
                    <a:pt x="100736" y="275278"/>
                    <a:pt x="107086" y="274325"/>
                    <a:pt x="108356" y="270515"/>
                  </a:cubicBezTo>
                  <a:close/>
                  <a:moveTo>
                    <a:pt x="207733" y="253053"/>
                  </a:moveTo>
                  <a:cubicBezTo>
                    <a:pt x="207733" y="251465"/>
                    <a:pt x="205193" y="249878"/>
                    <a:pt x="202336" y="249878"/>
                  </a:cubicBezTo>
                  <a:cubicBezTo>
                    <a:pt x="197573" y="249878"/>
                    <a:pt x="197256" y="250513"/>
                    <a:pt x="201383" y="253053"/>
                  </a:cubicBezTo>
                  <a:cubicBezTo>
                    <a:pt x="207416" y="256863"/>
                    <a:pt x="207733" y="256863"/>
                    <a:pt x="207733" y="253053"/>
                  </a:cubicBezTo>
                  <a:close/>
                  <a:moveTo>
                    <a:pt x="229958" y="254958"/>
                  </a:moveTo>
                  <a:cubicBezTo>
                    <a:pt x="229958" y="252100"/>
                    <a:pt x="217258" y="250830"/>
                    <a:pt x="215353" y="253370"/>
                  </a:cubicBezTo>
                  <a:cubicBezTo>
                    <a:pt x="214401" y="254958"/>
                    <a:pt x="217258" y="256228"/>
                    <a:pt x="221703" y="256228"/>
                  </a:cubicBezTo>
                  <a:cubicBezTo>
                    <a:pt x="226148" y="256228"/>
                    <a:pt x="229958" y="255593"/>
                    <a:pt x="229958" y="254958"/>
                  </a:cubicBezTo>
                  <a:close/>
                  <a:moveTo>
                    <a:pt x="703034" y="251465"/>
                  </a:moveTo>
                  <a:cubicBezTo>
                    <a:pt x="703034" y="250830"/>
                    <a:pt x="701446" y="246703"/>
                    <a:pt x="699541" y="242258"/>
                  </a:cubicBezTo>
                  <a:cubicBezTo>
                    <a:pt x="696366" y="235273"/>
                    <a:pt x="673506" y="221303"/>
                    <a:pt x="664934" y="221303"/>
                  </a:cubicBezTo>
                  <a:cubicBezTo>
                    <a:pt x="657949" y="221303"/>
                    <a:pt x="666521" y="231463"/>
                    <a:pt x="678269" y="236860"/>
                  </a:cubicBezTo>
                  <a:cubicBezTo>
                    <a:pt x="687476" y="240988"/>
                    <a:pt x="690016" y="243528"/>
                    <a:pt x="686841" y="245115"/>
                  </a:cubicBezTo>
                  <a:cubicBezTo>
                    <a:pt x="683666" y="247338"/>
                    <a:pt x="684301" y="248290"/>
                    <a:pt x="689064" y="250195"/>
                  </a:cubicBezTo>
                  <a:cubicBezTo>
                    <a:pt x="696049" y="253053"/>
                    <a:pt x="703034" y="253688"/>
                    <a:pt x="703034" y="251465"/>
                  </a:cubicBezTo>
                  <a:close/>
                  <a:moveTo>
                    <a:pt x="653821" y="218128"/>
                  </a:moveTo>
                  <a:cubicBezTo>
                    <a:pt x="652869" y="216540"/>
                    <a:pt x="649059" y="214953"/>
                    <a:pt x="645566" y="214953"/>
                  </a:cubicBezTo>
                  <a:cubicBezTo>
                    <a:pt x="642074" y="214953"/>
                    <a:pt x="640169" y="216540"/>
                    <a:pt x="641121" y="218128"/>
                  </a:cubicBezTo>
                  <a:cubicBezTo>
                    <a:pt x="642074" y="220033"/>
                    <a:pt x="645884" y="221303"/>
                    <a:pt x="649376" y="221303"/>
                  </a:cubicBezTo>
                  <a:cubicBezTo>
                    <a:pt x="652869" y="221303"/>
                    <a:pt x="654774" y="220033"/>
                    <a:pt x="653821" y="218128"/>
                  </a:cubicBezTo>
                  <a:close/>
                  <a:moveTo>
                    <a:pt x="134708" y="205428"/>
                  </a:moveTo>
                  <a:cubicBezTo>
                    <a:pt x="134708" y="203840"/>
                    <a:pt x="133438" y="202253"/>
                    <a:pt x="131533" y="202253"/>
                  </a:cubicBezTo>
                  <a:cubicBezTo>
                    <a:pt x="129946" y="202253"/>
                    <a:pt x="128358" y="203840"/>
                    <a:pt x="128358" y="205428"/>
                  </a:cubicBezTo>
                  <a:cubicBezTo>
                    <a:pt x="128358" y="207333"/>
                    <a:pt x="129946" y="208603"/>
                    <a:pt x="131533" y="208603"/>
                  </a:cubicBezTo>
                  <a:cubicBezTo>
                    <a:pt x="133438" y="208603"/>
                    <a:pt x="134708" y="207333"/>
                    <a:pt x="134708" y="205428"/>
                  </a:cubicBezTo>
                  <a:close/>
                  <a:moveTo>
                    <a:pt x="155663" y="148913"/>
                  </a:moveTo>
                  <a:cubicBezTo>
                    <a:pt x="154711" y="147325"/>
                    <a:pt x="150266" y="146055"/>
                    <a:pt x="145503" y="146055"/>
                  </a:cubicBezTo>
                  <a:cubicBezTo>
                    <a:pt x="136613" y="146055"/>
                    <a:pt x="138836" y="150183"/>
                    <a:pt x="148996" y="152088"/>
                  </a:cubicBezTo>
                  <a:cubicBezTo>
                    <a:pt x="156616" y="153675"/>
                    <a:pt x="158203" y="153040"/>
                    <a:pt x="155663" y="148913"/>
                  </a:cubicBezTo>
                  <a:close/>
                  <a:moveTo>
                    <a:pt x="129311" y="138435"/>
                  </a:moveTo>
                  <a:cubicBezTo>
                    <a:pt x="127406" y="136530"/>
                    <a:pt x="123596" y="136530"/>
                    <a:pt x="120421" y="137483"/>
                  </a:cubicBezTo>
                  <a:cubicBezTo>
                    <a:pt x="114706" y="139705"/>
                    <a:pt x="114706" y="140023"/>
                    <a:pt x="120738" y="141928"/>
                  </a:cubicBezTo>
                  <a:cubicBezTo>
                    <a:pt x="128041" y="144785"/>
                    <a:pt x="133121" y="142245"/>
                    <a:pt x="129311" y="138435"/>
                  </a:cubicBezTo>
                  <a:close/>
                  <a:moveTo>
                    <a:pt x="643026" y="115575"/>
                  </a:moveTo>
                  <a:cubicBezTo>
                    <a:pt x="642709" y="111765"/>
                    <a:pt x="638264" y="112718"/>
                    <a:pt x="636994" y="116845"/>
                  </a:cubicBezTo>
                  <a:cubicBezTo>
                    <a:pt x="636041" y="118750"/>
                    <a:pt x="637311" y="120020"/>
                    <a:pt x="639534" y="119385"/>
                  </a:cubicBezTo>
                  <a:cubicBezTo>
                    <a:pt x="641439" y="118433"/>
                    <a:pt x="643026" y="116845"/>
                    <a:pt x="643026" y="115575"/>
                  </a:cubicBezTo>
                  <a:close/>
                  <a:moveTo>
                    <a:pt x="585559" y="98113"/>
                  </a:moveTo>
                  <a:cubicBezTo>
                    <a:pt x="585559" y="96843"/>
                    <a:pt x="589369" y="95573"/>
                    <a:pt x="594449" y="95890"/>
                  </a:cubicBezTo>
                  <a:cubicBezTo>
                    <a:pt x="599211" y="95890"/>
                    <a:pt x="602704" y="94303"/>
                    <a:pt x="602386" y="92080"/>
                  </a:cubicBezTo>
                  <a:cubicBezTo>
                    <a:pt x="601116" y="85730"/>
                    <a:pt x="623976" y="84143"/>
                    <a:pt x="641121" y="89540"/>
                  </a:cubicBezTo>
                  <a:cubicBezTo>
                    <a:pt x="660489" y="95255"/>
                    <a:pt x="667791" y="95890"/>
                    <a:pt x="662711" y="90810"/>
                  </a:cubicBezTo>
                  <a:cubicBezTo>
                    <a:pt x="659219" y="87318"/>
                    <a:pt x="549681" y="59378"/>
                    <a:pt x="541109" y="59695"/>
                  </a:cubicBezTo>
                  <a:cubicBezTo>
                    <a:pt x="538569" y="59695"/>
                    <a:pt x="542061" y="62553"/>
                    <a:pt x="549046" y="66045"/>
                  </a:cubicBezTo>
                  <a:cubicBezTo>
                    <a:pt x="565239" y="73665"/>
                    <a:pt x="559206" y="73665"/>
                    <a:pt x="521741" y="66045"/>
                  </a:cubicBezTo>
                  <a:cubicBezTo>
                    <a:pt x="505231" y="62553"/>
                    <a:pt x="484911" y="59060"/>
                    <a:pt x="476021" y="58108"/>
                  </a:cubicBezTo>
                  <a:lnTo>
                    <a:pt x="460146" y="56203"/>
                  </a:lnTo>
                  <a:lnTo>
                    <a:pt x="472211" y="62235"/>
                  </a:lnTo>
                  <a:cubicBezTo>
                    <a:pt x="478878" y="65728"/>
                    <a:pt x="486816" y="69220"/>
                    <a:pt x="489673" y="70173"/>
                  </a:cubicBezTo>
                  <a:cubicBezTo>
                    <a:pt x="492531" y="71125"/>
                    <a:pt x="487451" y="71125"/>
                    <a:pt x="478561" y="70490"/>
                  </a:cubicBezTo>
                  <a:cubicBezTo>
                    <a:pt x="469353" y="69855"/>
                    <a:pt x="461733" y="70490"/>
                    <a:pt x="461733" y="72078"/>
                  </a:cubicBezTo>
                  <a:cubicBezTo>
                    <a:pt x="461733" y="75570"/>
                    <a:pt x="476656" y="79698"/>
                    <a:pt x="506183" y="84778"/>
                  </a:cubicBezTo>
                  <a:cubicBezTo>
                    <a:pt x="517613" y="86683"/>
                    <a:pt x="533171" y="90175"/>
                    <a:pt x="541109" y="92715"/>
                  </a:cubicBezTo>
                  <a:cubicBezTo>
                    <a:pt x="562381" y="99383"/>
                    <a:pt x="585559" y="102240"/>
                    <a:pt x="585559" y="98113"/>
                  </a:cubicBezTo>
                  <a:close/>
                  <a:moveTo>
                    <a:pt x="105498" y="22230"/>
                  </a:moveTo>
                  <a:cubicBezTo>
                    <a:pt x="109626" y="20643"/>
                    <a:pt x="108038" y="19690"/>
                    <a:pt x="99783" y="18103"/>
                  </a:cubicBezTo>
                  <a:lnTo>
                    <a:pt x="88671" y="15880"/>
                  </a:lnTo>
                  <a:lnTo>
                    <a:pt x="100418" y="15245"/>
                  </a:lnTo>
                  <a:cubicBezTo>
                    <a:pt x="106768" y="15245"/>
                    <a:pt x="113118" y="13340"/>
                    <a:pt x="114388" y="11435"/>
                  </a:cubicBezTo>
                  <a:cubicBezTo>
                    <a:pt x="115658" y="8895"/>
                    <a:pt x="112483" y="8578"/>
                    <a:pt x="103276" y="9848"/>
                  </a:cubicBezTo>
                  <a:cubicBezTo>
                    <a:pt x="96291" y="10800"/>
                    <a:pt x="84543" y="12705"/>
                    <a:pt x="77558" y="13658"/>
                  </a:cubicBezTo>
                  <a:cubicBezTo>
                    <a:pt x="61366" y="15880"/>
                    <a:pt x="60731" y="20325"/>
                    <a:pt x="76923" y="18738"/>
                  </a:cubicBezTo>
                  <a:cubicBezTo>
                    <a:pt x="85178" y="18103"/>
                    <a:pt x="87401" y="18738"/>
                    <a:pt x="84226" y="20643"/>
                  </a:cubicBezTo>
                  <a:cubicBezTo>
                    <a:pt x="75971" y="26675"/>
                    <a:pt x="91528" y="27628"/>
                    <a:pt x="105498" y="22230"/>
                  </a:cubicBezTo>
                  <a:close/>
                  <a:moveTo>
                    <a:pt x="216941" y="22548"/>
                  </a:moveTo>
                  <a:cubicBezTo>
                    <a:pt x="224561" y="21595"/>
                    <a:pt x="229323" y="19690"/>
                    <a:pt x="228053" y="18420"/>
                  </a:cubicBezTo>
                  <a:cubicBezTo>
                    <a:pt x="223608" y="14610"/>
                    <a:pt x="199796" y="8578"/>
                    <a:pt x="189953" y="8578"/>
                  </a:cubicBezTo>
                  <a:lnTo>
                    <a:pt x="180746" y="8895"/>
                  </a:lnTo>
                  <a:lnTo>
                    <a:pt x="188683" y="13340"/>
                  </a:lnTo>
                  <a:cubicBezTo>
                    <a:pt x="196621" y="17785"/>
                    <a:pt x="196621" y="17785"/>
                    <a:pt x="189318" y="18103"/>
                  </a:cubicBezTo>
                  <a:cubicBezTo>
                    <a:pt x="185508" y="18103"/>
                    <a:pt x="181381" y="15880"/>
                    <a:pt x="180428" y="13340"/>
                  </a:cubicBezTo>
                  <a:cubicBezTo>
                    <a:pt x="179158" y="10165"/>
                    <a:pt x="174713" y="8578"/>
                    <a:pt x="166776" y="8895"/>
                  </a:cubicBezTo>
                  <a:cubicBezTo>
                    <a:pt x="158203" y="9213"/>
                    <a:pt x="157251" y="9848"/>
                    <a:pt x="163283" y="10800"/>
                  </a:cubicBezTo>
                  <a:cubicBezTo>
                    <a:pt x="177571" y="13340"/>
                    <a:pt x="177888" y="18103"/>
                    <a:pt x="164236" y="18103"/>
                  </a:cubicBezTo>
                  <a:cubicBezTo>
                    <a:pt x="149631" y="18103"/>
                    <a:pt x="142963" y="23183"/>
                    <a:pt x="154393" y="25405"/>
                  </a:cubicBezTo>
                  <a:cubicBezTo>
                    <a:pt x="162331" y="26675"/>
                    <a:pt x="194398" y="25088"/>
                    <a:pt x="216941" y="22548"/>
                  </a:cubicBezTo>
                  <a:close/>
                  <a:moveTo>
                    <a:pt x="68033" y="958"/>
                  </a:moveTo>
                  <a:cubicBezTo>
                    <a:pt x="68033" y="-1582"/>
                    <a:pt x="56603" y="640"/>
                    <a:pt x="54698" y="3498"/>
                  </a:cubicBezTo>
                  <a:cubicBezTo>
                    <a:pt x="49936" y="10483"/>
                    <a:pt x="52158" y="11753"/>
                    <a:pt x="60096" y="6673"/>
                  </a:cubicBezTo>
                  <a:cubicBezTo>
                    <a:pt x="64541" y="3815"/>
                    <a:pt x="68033" y="1275"/>
                    <a:pt x="68033" y="9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0" name="Google Shape;2710;p149"/>
            <p:cNvSpPr/>
            <p:nvPr/>
          </p:nvSpPr>
          <p:spPr>
            <a:xfrm rot="10800000" flipH="1">
              <a:off x="7769210" y="1898254"/>
              <a:ext cx="8410" cy="6032"/>
            </a:xfrm>
            <a:custGeom>
              <a:avLst/>
              <a:gdLst/>
              <a:ahLst/>
              <a:cxnLst/>
              <a:rect l="l" t="t" r="r" b="b"/>
              <a:pathLst>
                <a:path w="8410" h="6032" extrusionOk="0">
                  <a:moveTo>
                    <a:pt x="-2130" y="-11428"/>
                  </a:moveTo>
                  <a:cubicBezTo>
                    <a:pt x="-4988" y="-13333"/>
                    <a:pt x="-5305" y="-14603"/>
                    <a:pt x="-3083" y="-14603"/>
                  </a:cubicBezTo>
                  <a:cubicBezTo>
                    <a:pt x="-1178" y="-14603"/>
                    <a:pt x="1680" y="-13016"/>
                    <a:pt x="2632" y="-11428"/>
                  </a:cubicBezTo>
                  <a:cubicBezTo>
                    <a:pt x="5172" y="-7618"/>
                    <a:pt x="3902" y="-7618"/>
                    <a:pt x="-2130" y="-114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1" name="Google Shape;2711;p149"/>
            <p:cNvSpPr/>
            <p:nvPr/>
          </p:nvSpPr>
          <p:spPr>
            <a:xfrm rot="10800000" flipH="1">
              <a:off x="7876697" y="1904604"/>
              <a:ext cx="9224" cy="6032"/>
            </a:xfrm>
            <a:custGeom>
              <a:avLst/>
              <a:gdLst/>
              <a:ahLst/>
              <a:cxnLst/>
              <a:rect l="l" t="t" r="r" b="b"/>
              <a:pathLst>
                <a:path w="9224" h="6032" extrusionOk="0">
                  <a:moveTo>
                    <a:pt x="-1972" y="-11406"/>
                  </a:moveTo>
                  <a:cubicBezTo>
                    <a:pt x="-6100" y="-13946"/>
                    <a:pt x="-5782" y="-14581"/>
                    <a:pt x="-1020" y="-14581"/>
                  </a:cubicBezTo>
                  <a:cubicBezTo>
                    <a:pt x="1838" y="-14581"/>
                    <a:pt x="4378" y="-12994"/>
                    <a:pt x="4378" y="-11406"/>
                  </a:cubicBezTo>
                  <a:cubicBezTo>
                    <a:pt x="4378" y="-7596"/>
                    <a:pt x="4060" y="-7596"/>
                    <a:pt x="-1972" y="-114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2" name="Google Shape;2712;p149"/>
            <p:cNvSpPr/>
            <p:nvPr/>
          </p:nvSpPr>
          <p:spPr>
            <a:xfrm rot="10800000" flipH="1">
              <a:off x="7892272" y="1910637"/>
              <a:ext cx="6350" cy="5210"/>
            </a:xfrm>
            <a:custGeom>
              <a:avLst/>
              <a:gdLst/>
              <a:ahLst/>
              <a:cxnLst/>
              <a:rect l="l" t="t" r="r" b="b"/>
              <a:pathLst>
                <a:path w="6350" h="5210" extrusionOk="0">
                  <a:moveTo>
                    <a:pt x="-4887" y="-12844"/>
                  </a:moveTo>
                  <a:cubicBezTo>
                    <a:pt x="-4887" y="-14432"/>
                    <a:pt x="-3300" y="-15067"/>
                    <a:pt x="-1712" y="-14114"/>
                  </a:cubicBezTo>
                  <a:cubicBezTo>
                    <a:pt x="193" y="-13162"/>
                    <a:pt x="1463" y="-11574"/>
                    <a:pt x="1463" y="-10622"/>
                  </a:cubicBezTo>
                  <a:cubicBezTo>
                    <a:pt x="1463" y="-9987"/>
                    <a:pt x="193" y="-9352"/>
                    <a:pt x="-1712" y="-9352"/>
                  </a:cubicBezTo>
                  <a:cubicBezTo>
                    <a:pt x="-3300" y="-9352"/>
                    <a:pt x="-4887" y="-10939"/>
                    <a:pt x="-4887" y="-128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3" name="Google Shape;2713;p149"/>
            <p:cNvSpPr/>
            <p:nvPr/>
          </p:nvSpPr>
          <p:spPr>
            <a:xfrm rot="10800000" flipH="1">
              <a:off x="7462059" y="1977312"/>
              <a:ext cx="20380" cy="13652"/>
            </a:xfrm>
            <a:custGeom>
              <a:avLst/>
              <a:gdLst/>
              <a:ahLst/>
              <a:cxnLst/>
              <a:rect l="l" t="t" r="r" b="b"/>
              <a:pathLst>
                <a:path w="20380" h="13652" extrusionOk="0">
                  <a:moveTo>
                    <a:pt x="2345" y="-7331"/>
                  </a:moveTo>
                  <a:lnTo>
                    <a:pt x="-3687" y="-14316"/>
                  </a:lnTo>
                  <a:lnTo>
                    <a:pt x="6790" y="-8919"/>
                  </a:lnTo>
                  <a:cubicBezTo>
                    <a:pt x="17585" y="-3204"/>
                    <a:pt x="19490" y="-664"/>
                    <a:pt x="12823" y="-664"/>
                  </a:cubicBezTo>
                  <a:cubicBezTo>
                    <a:pt x="10283" y="-664"/>
                    <a:pt x="5838" y="-3839"/>
                    <a:pt x="2345" y="-73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4" name="Google Shape;2714;p149"/>
            <p:cNvSpPr/>
            <p:nvPr/>
          </p:nvSpPr>
          <p:spPr>
            <a:xfrm rot="10800000" flipH="1">
              <a:off x="7841551" y="2053512"/>
              <a:ext cx="15716" cy="6350"/>
            </a:xfrm>
            <a:custGeom>
              <a:avLst/>
              <a:gdLst/>
              <a:ahLst/>
              <a:cxnLst/>
              <a:rect l="l" t="t" r="r" b="b"/>
              <a:pathLst>
                <a:path w="15716" h="6350" extrusionOk="0">
                  <a:moveTo>
                    <a:pt x="-1661" y="-10890"/>
                  </a:moveTo>
                  <a:cubicBezTo>
                    <a:pt x="-5788" y="-13748"/>
                    <a:pt x="-5788" y="-14065"/>
                    <a:pt x="-1661" y="-14065"/>
                  </a:cubicBezTo>
                  <a:cubicBezTo>
                    <a:pt x="879" y="-14065"/>
                    <a:pt x="5324" y="-12478"/>
                    <a:pt x="7864" y="-10890"/>
                  </a:cubicBezTo>
                  <a:cubicBezTo>
                    <a:pt x="11992" y="-8033"/>
                    <a:pt x="11992" y="-7715"/>
                    <a:pt x="7864" y="-7715"/>
                  </a:cubicBezTo>
                  <a:cubicBezTo>
                    <a:pt x="5324" y="-7715"/>
                    <a:pt x="879" y="-9303"/>
                    <a:pt x="-1661" y="-108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5" name="Google Shape;2715;p149"/>
            <p:cNvSpPr/>
            <p:nvPr/>
          </p:nvSpPr>
          <p:spPr>
            <a:xfrm rot="10800000" flipH="1">
              <a:off x="7817024" y="2180512"/>
              <a:ext cx="5397" cy="9525"/>
            </a:xfrm>
            <a:custGeom>
              <a:avLst/>
              <a:gdLst/>
              <a:ahLst/>
              <a:cxnLst/>
              <a:rect l="l" t="t" r="r" b="b"/>
              <a:pathLst>
                <a:path w="5397" h="9525" extrusionOk="0">
                  <a:moveTo>
                    <a:pt x="-4672" y="-8857"/>
                  </a:moveTo>
                  <a:cubicBezTo>
                    <a:pt x="-4672" y="-11397"/>
                    <a:pt x="-3402" y="-13620"/>
                    <a:pt x="-1815" y="-13620"/>
                  </a:cubicBezTo>
                  <a:cubicBezTo>
                    <a:pt x="-545" y="-13620"/>
                    <a:pt x="725" y="-11397"/>
                    <a:pt x="725" y="-8857"/>
                  </a:cubicBezTo>
                  <a:cubicBezTo>
                    <a:pt x="725" y="-6317"/>
                    <a:pt x="-545" y="-4095"/>
                    <a:pt x="-1815" y="-4095"/>
                  </a:cubicBezTo>
                  <a:cubicBezTo>
                    <a:pt x="-3402" y="-4095"/>
                    <a:pt x="-4672" y="-6317"/>
                    <a:pt x="-4672" y="-88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149"/>
            <p:cNvSpPr/>
            <p:nvPr/>
          </p:nvSpPr>
          <p:spPr>
            <a:xfrm rot="10800000" flipH="1">
              <a:off x="7761441" y="2193446"/>
              <a:ext cx="29230" cy="11903"/>
            </a:xfrm>
            <a:custGeom>
              <a:avLst/>
              <a:gdLst/>
              <a:ahLst/>
              <a:cxnLst/>
              <a:rect l="l" t="t" r="r" b="b"/>
              <a:pathLst>
                <a:path w="29230" h="11903" extrusionOk="0">
                  <a:moveTo>
                    <a:pt x="7219" y="-7147"/>
                  </a:moveTo>
                  <a:cubicBezTo>
                    <a:pt x="-1353" y="-10005"/>
                    <a:pt x="-6433" y="-12862"/>
                    <a:pt x="-3893" y="-13497"/>
                  </a:cubicBezTo>
                  <a:cubicBezTo>
                    <a:pt x="1187" y="-14450"/>
                    <a:pt x="24682" y="-5877"/>
                    <a:pt x="24682" y="-3020"/>
                  </a:cubicBezTo>
                  <a:cubicBezTo>
                    <a:pt x="24682" y="-2067"/>
                    <a:pt x="24364" y="-1432"/>
                    <a:pt x="24047" y="-1750"/>
                  </a:cubicBezTo>
                  <a:cubicBezTo>
                    <a:pt x="23412" y="-1750"/>
                    <a:pt x="16109" y="-4290"/>
                    <a:pt x="7219" y="-71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7" name="Google Shape;2717;p149"/>
            <p:cNvSpPr/>
            <p:nvPr/>
          </p:nvSpPr>
          <p:spPr>
            <a:xfrm rot="10800000" flipH="1">
              <a:off x="7668103" y="2220583"/>
              <a:ext cx="18271" cy="6266"/>
            </a:xfrm>
            <a:custGeom>
              <a:avLst/>
              <a:gdLst/>
              <a:ahLst/>
              <a:cxnLst/>
              <a:rect l="l" t="t" r="r" b="b"/>
              <a:pathLst>
                <a:path w="18271" h="6266" extrusionOk="0">
                  <a:moveTo>
                    <a:pt x="5587" y="-7789"/>
                  </a:moveTo>
                  <a:cubicBezTo>
                    <a:pt x="2095" y="-8424"/>
                    <a:pt x="-2033" y="-10329"/>
                    <a:pt x="-3938" y="-12234"/>
                  </a:cubicBezTo>
                  <a:cubicBezTo>
                    <a:pt x="-6795" y="-15091"/>
                    <a:pt x="9715" y="-12551"/>
                    <a:pt x="13207" y="-9694"/>
                  </a:cubicBezTo>
                  <a:cubicBezTo>
                    <a:pt x="15747" y="-7471"/>
                    <a:pt x="11937" y="-6519"/>
                    <a:pt x="5587" y="-77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8" name="Google Shape;2718;p149"/>
            <p:cNvSpPr/>
            <p:nvPr/>
          </p:nvSpPr>
          <p:spPr>
            <a:xfrm rot="10800000" flipH="1">
              <a:off x="7858451" y="2329992"/>
              <a:ext cx="7862" cy="2542"/>
            </a:xfrm>
            <a:custGeom>
              <a:avLst/>
              <a:gdLst/>
              <a:ahLst/>
              <a:cxnLst/>
              <a:rect l="l" t="t" r="r" b="b"/>
              <a:pathLst>
                <a:path w="7862" h="2542" extrusionOk="0">
                  <a:moveTo>
                    <a:pt x="-3358" y="-12539"/>
                  </a:moveTo>
                  <a:cubicBezTo>
                    <a:pt x="-1136" y="-13491"/>
                    <a:pt x="1722" y="-13174"/>
                    <a:pt x="2674" y="-12221"/>
                  </a:cubicBezTo>
                  <a:cubicBezTo>
                    <a:pt x="3944" y="-11269"/>
                    <a:pt x="2039" y="-10316"/>
                    <a:pt x="-1453" y="-10634"/>
                  </a:cubicBezTo>
                  <a:cubicBezTo>
                    <a:pt x="-4946" y="-10634"/>
                    <a:pt x="-5898" y="-11586"/>
                    <a:pt x="-3358" y="-125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9" name="Google Shape;2719;p149"/>
            <p:cNvSpPr/>
            <p:nvPr/>
          </p:nvSpPr>
          <p:spPr>
            <a:xfrm rot="10800000" flipH="1">
              <a:off x="7817186" y="2335885"/>
              <a:ext cx="21092" cy="12003"/>
            </a:xfrm>
            <a:custGeom>
              <a:avLst/>
              <a:gdLst/>
              <a:ahLst/>
              <a:cxnLst/>
              <a:rect l="l" t="t" r="r" b="b"/>
              <a:pathLst>
                <a:path w="21092" h="12003" extrusionOk="0">
                  <a:moveTo>
                    <a:pt x="6255" y="-2545"/>
                  </a:moveTo>
                  <a:cubicBezTo>
                    <a:pt x="-6127" y="-6990"/>
                    <a:pt x="-8985" y="-15563"/>
                    <a:pt x="2763" y="-12388"/>
                  </a:cubicBezTo>
                  <a:cubicBezTo>
                    <a:pt x="12923" y="-10165"/>
                    <a:pt x="17685" y="-6355"/>
                    <a:pt x="16098" y="-2228"/>
                  </a:cubicBezTo>
                  <a:cubicBezTo>
                    <a:pt x="15463" y="-640"/>
                    <a:pt x="11018" y="-640"/>
                    <a:pt x="6255" y="-25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0" name="Google Shape;2720;p149"/>
            <p:cNvSpPr/>
            <p:nvPr/>
          </p:nvSpPr>
          <p:spPr>
            <a:xfrm rot="10800000" flipH="1">
              <a:off x="7776266" y="2342815"/>
              <a:ext cx="19564" cy="10548"/>
            </a:xfrm>
            <a:custGeom>
              <a:avLst/>
              <a:gdLst/>
              <a:ahLst/>
              <a:cxnLst/>
              <a:rect l="l" t="t" r="r" b="b"/>
              <a:pathLst>
                <a:path w="19564" h="10548" extrusionOk="0">
                  <a:moveTo>
                    <a:pt x="2844" y="-4351"/>
                  </a:moveTo>
                  <a:cubicBezTo>
                    <a:pt x="-14" y="-4986"/>
                    <a:pt x="-3189" y="-7526"/>
                    <a:pt x="-4141" y="-10066"/>
                  </a:cubicBezTo>
                  <a:cubicBezTo>
                    <a:pt x="-5411" y="-13876"/>
                    <a:pt x="-4141" y="-13876"/>
                    <a:pt x="2844" y="-11019"/>
                  </a:cubicBezTo>
                  <a:cubicBezTo>
                    <a:pt x="19036" y="-4034"/>
                    <a:pt x="19036" y="94"/>
                    <a:pt x="2844" y="-43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149"/>
            <p:cNvSpPr/>
            <p:nvPr/>
          </p:nvSpPr>
          <p:spPr>
            <a:xfrm rot="10800000" flipH="1">
              <a:off x="7798161" y="2351962"/>
              <a:ext cx="5210" cy="6350"/>
            </a:xfrm>
            <a:custGeom>
              <a:avLst/>
              <a:gdLst/>
              <a:ahLst/>
              <a:cxnLst/>
              <a:rect l="l" t="t" r="r" b="b"/>
              <a:pathLst>
                <a:path w="5210" h="6350" extrusionOk="0">
                  <a:moveTo>
                    <a:pt x="-4171" y="-9856"/>
                  </a:moveTo>
                  <a:cubicBezTo>
                    <a:pt x="-3219" y="-11444"/>
                    <a:pt x="-1631" y="-13031"/>
                    <a:pt x="-679" y="-13031"/>
                  </a:cubicBezTo>
                  <a:cubicBezTo>
                    <a:pt x="-44" y="-13031"/>
                    <a:pt x="591" y="-11444"/>
                    <a:pt x="591" y="-9856"/>
                  </a:cubicBezTo>
                  <a:cubicBezTo>
                    <a:pt x="591" y="-7951"/>
                    <a:pt x="-996" y="-6681"/>
                    <a:pt x="-2901" y="-6681"/>
                  </a:cubicBezTo>
                  <a:cubicBezTo>
                    <a:pt x="-4489" y="-6681"/>
                    <a:pt x="-5124" y="-7951"/>
                    <a:pt x="-4171" y="-98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149"/>
            <p:cNvSpPr/>
            <p:nvPr/>
          </p:nvSpPr>
          <p:spPr>
            <a:xfrm rot="10800000" flipH="1">
              <a:off x="7941001" y="2587167"/>
              <a:ext cx="7862" cy="2542"/>
            </a:xfrm>
            <a:custGeom>
              <a:avLst/>
              <a:gdLst/>
              <a:ahLst/>
              <a:cxnLst/>
              <a:rect l="l" t="t" r="r" b="b"/>
              <a:pathLst>
                <a:path w="7862" h="2542" extrusionOk="0">
                  <a:moveTo>
                    <a:pt x="-3592" y="-11648"/>
                  </a:moveTo>
                  <a:cubicBezTo>
                    <a:pt x="-1370" y="-12600"/>
                    <a:pt x="1488" y="-12283"/>
                    <a:pt x="2440" y="-11330"/>
                  </a:cubicBezTo>
                  <a:cubicBezTo>
                    <a:pt x="3710" y="-10378"/>
                    <a:pt x="1805" y="-9425"/>
                    <a:pt x="-1687" y="-9743"/>
                  </a:cubicBezTo>
                  <a:cubicBezTo>
                    <a:pt x="-5180" y="-9743"/>
                    <a:pt x="-6132" y="-10695"/>
                    <a:pt x="-3592" y="-116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3" name="Google Shape;2723;p149"/>
            <p:cNvSpPr/>
            <p:nvPr/>
          </p:nvSpPr>
          <p:spPr>
            <a:xfrm rot="10800000" flipH="1">
              <a:off x="7928301" y="2590342"/>
              <a:ext cx="7862" cy="2542"/>
            </a:xfrm>
            <a:custGeom>
              <a:avLst/>
              <a:gdLst/>
              <a:ahLst/>
              <a:cxnLst/>
              <a:rect l="l" t="t" r="r" b="b"/>
              <a:pathLst>
                <a:path w="7862" h="2542" extrusionOk="0">
                  <a:moveTo>
                    <a:pt x="-3556" y="-11637"/>
                  </a:moveTo>
                  <a:cubicBezTo>
                    <a:pt x="-1334" y="-12589"/>
                    <a:pt x="1524" y="-12272"/>
                    <a:pt x="2476" y="-11319"/>
                  </a:cubicBezTo>
                  <a:cubicBezTo>
                    <a:pt x="3746" y="-10367"/>
                    <a:pt x="1841" y="-9414"/>
                    <a:pt x="-1651" y="-9732"/>
                  </a:cubicBezTo>
                  <a:cubicBezTo>
                    <a:pt x="-5144" y="-9732"/>
                    <a:pt x="-6096" y="-10684"/>
                    <a:pt x="-3556" y="-116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4" name="Google Shape;2724;p149"/>
            <p:cNvSpPr/>
            <p:nvPr/>
          </p:nvSpPr>
          <p:spPr>
            <a:xfrm rot="10800000" flipH="1">
              <a:off x="7915601" y="2593517"/>
              <a:ext cx="7862" cy="2542"/>
            </a:xfrm>
            <a:custGeom>
              <a:avLst/>
              <a:gdLst/>
              <a:ahLst/>
              <a:cxnLst/>
              <a:rect l="l" t="t" r="r" b="b"/>
              <a:pathLst>
                <a:path w="7862" h="2542" extrusionOk="0">
                  <a:moveTo>
                    <a:pt x="-3520" y="-11626"/>
                  </a:moveTo>
                  <a:cubicBezTo>
                    <a:pt x="-1298" y="-12578"/>
                    <a:pt x="1560" y="-12261"/>
                    <a:pt x="2512" y="-11308"/>
                  </a:cubicBezTo>
                  <a:cubicBezTo>
                    <a:pt x="3782" y="-10356"/>
                    <a:pt x="1877" y="-9403"/>
                    <a:pt x="-1615" y="-9721"/>
                  </a:cubicBezTo>
                  <a:cubicBezTo>
                    <a:pt x="-5108" y="-9721"/>
                    <a:pt x="-6060" y="-10673"/>
                    <a:pt x="-3520" y="-116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5" name="Google Shape;2725;p149"/>
            <p:cNvSpPr/>
            <p:nvPr/>
          </p:nvSpPr>
          <p:spPr>
            <a:xfrm rot="10800000" flipH="1">
              <a:off x="7899726" y="2596692"/>
              <a:ext cx="7862" cy="2542"/>
            </a:xfrm>
            <a:custGeom>
              <a:avLst/>
              <a:gdLst/>
              <a:ahLst/>
              <a:cxnLst/>
              <a:rect l="l" t="t" r="r" b="b"/>
              <a:pathLst>
                <a:path w="7862" h="2542" extrusionOk="0">
                  <a:moveTo>
                    <a:pt x="-3475" y="-11615"/>
                  </a:moveTo>
                  <a:cubicBezTo>
                    <a:pt x="-1253" y="-12567"/>
                    <a:pt x="1605" y="-12250"/>
                    <a:pt x="2557" y="-11297"/>
                  </a:cubicBezTo>
                  <a:cubicBezTo>
                    <a:pt x="3827" y="-10345"/>
                    <a:pt x="1922" y="-9392"/>
                    <a:pt x="-1570" y="-9710"/>
                  </a:cubicBezTo>
                  <a:cubicBezTo>
                    <a:pt x="-5063" y="-9710"/>
                    <a:pt x="-6015" y="-10662"/>
                    <a:pt x="-3475" y="-116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6" name="Google Shape;2726;p149"/>
            <p:cNvSpPr/>
            <p:nvPr/>
          </p:nvSpPr>
          <p:spPr>
            <a:xfrm rot="10800000" flipH="1">
              <a:off x="7818742" y="1713133"/>
              <a:ext cx="26896" cy="18893"/>
            </a:xfrm>
            <a:custGeom>
              <a:avLst/>
              <a:gdLst/>
              <a:ahLst/>
              <a:cxnLst/>
              <a:rect l="l" t="t" r="r" b="b"/>
              <a:pathLst>
                <a:path w="26896" h="18893" extrusionOk="0">
                  <a:moveTo>
                    <a:pt x="6274" y="-2063"/>
                  </a:moveTo>
                  <a:cubicBezTo>
                    <a:pt x="-2616" y="-6508"/>
                    <a:pt x="-6108" y="-10000"/>
                    <a:pt x="-4203" y="-12858"/>
                  </a:cubicBezTo>
                  <a:cubicBezTo>
                    <a:pt x="-1028" y="-17938"/>
                    <a:pt x="11672" y="-14128"/>
                    <a:pt x="11672" y="-8095"/>
                  </a:cubicBezTo>
                  <a:cubicBezTo>
                    <a:pt x="11672" y="-5555"/>
                    <a:pt x="14212" y="-2380"/>
                    <a:pt x="17069" y="-475"/>
                  </a:cubicBezTo>
                  <a:cubicBezTo>
                    <a:pt x="28499" y="5875"/>
                    <a:pt x="18974" y="4605"/>
                    <a:pt x="6274" y="-20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7" name="Google Shape;2727;p149"/>
            <p:cNvSpPr/>
            <p:nvPr/>
          </p:nvSpPr>
          <p:spPr>
            <a:xfrm rot="10800000" flipH="1">
              <a:off x="7949517" y="1720163"/>
              <a:ext cx="9429" cy="8011"/>
            </a:xfrm>
            <a:custGeom>
              <a:avLst/>
              <a:gdLst/>
              <a:ahLst/>
              <a:cxnLst/>
              <a:rect l="l" t="t" r="r" b="b"/>
              <a:pathLst>
                <a:path w="9429" h="8011" extrusionOk="0">
                  <a:moveTo>
                    <a:pt x="-2926" y="-9401"/>
                  </a:moveTo>
                  <a:cubicBezTo>
                    <a:pt x="-6736" y="-13211"/>
                    <a:pt x="-5149" y="-16386"/>
                    <a:pt x="-386" y="-14799"/>
                  </a:cubicBezTo>
                  <a:cubicBezTo>
                    <a:pt x="2154" y="-13529"/>
                    <a:pt x="4376" y="-11624"/>
                    <a:pt x="4376" y="-10036"/>
                  </a:cubicBezTo>
                  <a:cubicBezTo>
                    <a:pt x="4376" y="-6544"/>
                    <a:pt x="-69" y="-6226"/>
                    <a:pt x="-2926" y="-94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8" name="Google Shape;2728;p149"/>
            <p:cNvSpPr/>
            <p:nvPr/>
          </p:nvSpPr>
          <p:spPr>
            <a:xfrm rot="10800000" flipH="1">
              <a:off x="7693584" y="1749218"/>
              <a:ext cx="13474" cy="7158"/>
            </a:xfrm>
            <a:custGeom>
              <a:avLst/>
              <a:gdLst/>
              <a:ahLst/>
              <a:cxnLst/>
              <a:rect l="l" t="t" r="r" b="b"/>
              <a:pathLst>
                <a:path w="13474" h="7158" extrusionOk="0">
                  <a:moveTo>
                    <a:pt x="-592" y="-10311"/>
                  </a:moveTo>
                  <a:cubicBezTo>
                    <a:pt x="-4084" y="-11581"/>
                    <a:pt x="-5354" y="-13486"/>
                    <a:pt x="-3449" y="-14756"/>
                  </a:cubicBezTo>
                  <a:cubicBezTo>
                    <a:pt x="-1862" y="-15708"/>
                    <a:pt x="2583" y="-14756"/>
                    <a:pt x="5758" y="-12216"/>
                  </a:cubicBezTo>
                  <a:cubicBezTo>
                    <a:pt x="12108" y="-7453"/>
                    <a:pt x="9251" y="-6501"/>
                    <a:pt x="-592" y="-10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9" name="Google Shape;2729;p149"/>
            <p:cNvSpPr/>
            <p:nvPr/>
          </p:nvSpPr>
          <p:spPr>
            <a:xfrm rot="10800000" flipH="1">
              <a:off x="7682722" y="1755062"/>
              <a:ext cx="6350" cy="5210"/>
            </a:xfrm>
            <a:custGeom>
              <a:avLst/>
              <a:gdLst/>
              <a:ahLst/>
              <a:cxnLst/>
              <a:rect l="l" t="t" r="r" b="b"/>
              <a:pathLst>
                <a:path w="6350" h="5210" extrusionOk="0">
                  <a:moveTo>
                    <a:pt x="-4293" y="-13383"/>
                  </a:moveTo>
                  <a:cubicBezTo>
                    <a:pt x="-4293" y="-14971"/>
                    <a:pt x="-2706" y="-15606"/>
                    <a:pt x="-1118" y="-14653"/>
                  </a:cubicBezTo>
                  <a:cubicBezTo>
                    <a:pt x="787" y="-13701"/>
                    <a:pt x="2057" y="-12113"/>
                    <a:pt x="2057" y="-11161"/>
                  </a:cubicBezTo>
                  <a:cubicBezTo>
                    <a:pt x="2057" y="-10526"/>
                    <a:pt x="787" y="-9891"/>
                    <a:pt x="-1118" y="-9891"/>
                  </a:cubicBezTo>
                  <a:cubicBezTo>
                    <a:pt x="-2706" y="-9891"/>
                    <a:pt x="-4293" y="-11478"/>
                    <a:pt x="-4293" y="-133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0" name="Google Shape;2730;p149"/>
            <p:cNvSpPr/>
            <p:nvPr/>
          </p:nvSpPr>
          <p:spPr>
            <a:xfrm rot="10800000" flipH="1">
              <a:off x="7638272" y="1758237"/>
              <a:ext cx="9525" cy="4892"/>
            </a:xfrm>
            <a:custGeom>
              <a:avLst/>
              <a:gdLst/>
              <a:ahLst/>
              <a:cxnLst/>
              <a:rect l="l" t="t" r="r" b="b"/>
              <a:pathLst>
                <a:path w="9525" h="4892" extrusionOk="0">
                  <a:moveTo>
                    <a:pt x="-4172" y="-13373"/>
                  </a:moveTo>
                  <a:cubicBezTo>
                    <a:pt x="-4172" y="-14960"/>
                    <a:pt x="-1949" y="-15595"/>
                    <a:pt x="591" y="-14643"/>
                  </a:cubicBezTo>
                  <a:cubicBezTo>
                    <a:pt x="3131" y="-13373"/>
                    <a:pt x="5354" y="-12103"/>
                    <a:pt x="5354" y="-11468"/>
                  </a:cubicBezTo>
                  <a:cubicBezTo>
                    <a:pt x="5354" y="-10833"/>
                    <a:pt x="3131" y="-10198"/>
                    <a:pt x="591" y="-10198"/>
                  </a:cubicBezTo>
                  <a:cubicBezTo>
                    <a:pt x="-1949" y="-10198"/>
                    <a:pt x="-4172" y="-11468"/>
                    <a:pt x="-4172" y="-133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149"/>
            <p:cNvSpPr/>
            <p:nvPr/>
          </p:nvSpPr>
          <p:spPr>
            <a:xfrm rot="10800000" flipH="1">
              <a:off x="7611466" y="1761729"/>
              <a:ext cx="54428" cy="24093"/>
            </a:xfrm>
            <a:custGeom>
              <a:avLst/>
              <a:gdLst/>
              <a:ahLst/>
              <a:cxnLst/>
              <a:rect l="l" t="t" r="r" b="b"/>
              <a:pathLst>
                <a:path w="54428" h="24093" extrusionOk="0">
                  <a:moveTo>
                    <a:pt x="27409" y="2381"/>
                  </a:moveTo>
                  <a:cubicBezTo>
                    <a:pt x="16932" y="-1112"/>
                    <a:pt x="5184" y="-5239"/>
                    <a:pt x="1057" y="-7462"/>
                  </a:cubicBezTo>
                  <a:cubicBezTo>
                    <a:pt x="-5293" y="-10319"/>
                    <a:pt x="-5611" y="-11272"/>
                    <a:pt x="-1166" y="-13812"/>
                  </a:cubicBezTo>
                  <a:cubicBezTo>
                    <a:pt x="1692" y="-15399"/>
                    <a:pt x="7724" y="-15399"/>
                    <a:pt x="12487" y="-14129"/>
                  </a:cubicBezTo>
                  <a:cubicBezTo>
                    <a:pt x="17249" y="-12542"/>
                    <a:pt x="25504" y="-11272"/>
                    <a:pt x="30584" y="-10954"/>
                  </a:cubicBezTo>
                  <a:cubicBezTo>
                    <a:pt x="48682" y="-10002"/>
                    <a:pt x="50269" y="-9684"/>
                    <a:pt x="50269" y="-4922"/>
                  </a:cubicBezTo>
                  <a:cubicBezTo>
                    <a:pt x="50269" y="-2382"/>
                    <a:pt x="48999" y="-159"/>
                    <a:pt x="47729" y="-159"/>
                  </a:cubicBezTo>
                  <a:cubicBezTo>
                    <a:pt x="46142" y="-159"/>
                    <a:pt x="45824" y="2063"/>
                    <a:pt x="46777" y="4603"/>
                  </a:cubicBezTo>
                  <a:cubicBezTo>
                    <a:pt x="48047" y="7143"/>
                    <a:pt x="48364" y="9048"/>
                    <a:pt x="47729" y="9048"/>
                  </a:cubicBezTo>
                  <a:cubicBezTo>
                    <a:pt x="47094" y="8731"/>
                    <a:pt x="37887" y="5873"/>
                    <a:pt x="27409" y="23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2" name="Google Shape;2732;p149"/>
            <p:cNvSpPr/>
            <p:nvPr/>
          </p:nvSpPr>
          <p:spPr>
            <a:xfrm rot="10800000" flipH="1">
              <a:off x="7533497" y="1774112"/>
              <a:ext cx="12700" cy="4575"/>
            </a:xfrm>
            <a:custGeom>
              <a:avLst/>
              <a:gdLst/>
              <a:ahLst/>
              <a:cxnLst/>
              <a:rect l="l" t="t" r="r" b="b"/>
              <a:pathLst>
                <a:path w="12700" h="4575" extrusionOk="0">
                  <a:moveTo>
                    <a:pt x="-3879" y="-13319"/>
                  </a:moveTo>
                  <a:cubicBezTo>
                    <a:pt x="-3879" y="-14906"/>
                    <a:pt x="-1022" y="-15541"/>
                    <a:pt x="2471" y="-14589"/>
                  </a:cubicBezTo>
                  <a:cubicBezTo>
                    <a:pt x="5964" y="-13636"/>
                    <a:pt x="8821" y="-12366"/>
                    <a:pt x="8821" y="-11731"/>
                  </a:cubicBezTo>
                  <a:cubicBezTo>
                    <a:pt x="8821" y="-11096"/>
                    <a:pt x="5964" y="-10461"/>
                    <a:pt x="2471" y="-10461"/>
                  </a:cubicBezTo>
                  <a:cubicBezTo>
                    <a:pt x="-1022" y="-10461"/>
                    <a:pt x="-3879" y="-11731"/>
                    <a:pt x="-3879" y="-133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3" name="Google Shape;2733;p149"/>
            <p:cNvSpPr/>
            <p:nvPr/>
          </p:nvSpPr>
          <p:spPr>
            <a:xfrm rot="10800000" flipH="1">
              <a:off x="7425940" y="1796627"/>
              <a:ext cx="27594" cy="16823"/>
            </a:xfrm>
            <a:custGeom>
              <a:avLst/>
              <a:gdLst/>
              <a:ahLst/>
              <a:cxnLst/>
              <a:rect l="l" t="t" r="r" b="b"/>
              <a:pathLst>
                <a:path w="27594" h="16823" extrusionOk="0">
                  <a:moveTo>
                    <a:pt x="10299" y="-2267"/>
                  </a:moveTo>
                  <a:cubicBezTo>
                    <a:pt x="3314" y="-4490"/>
                    <a:pt x="-2719" y="-8617"/>
                    <a:pt x="-3354" y="-11475"/>
                  </a:cubicBezTo>
                  <a:cubicBezTo>
                    <a:pt x="-4306" y="-15602"/>
                    <a:pt x="-2719" y="-15920"/>
                    <a:pt x="6489" y="-13062"/>
                  </a:cubicBezTo>
                  <a:cubicBezTo>
                    <a:pt x="12204" y="-11157"/>
                    <a:pt x="18871" y="-7030"/>
                    <a:pt x="20776" y="-3855"/>
                  </a:cubicBezTo>
                  <a:cubicBezTo>
                    <a:pt x="22999" y="-362"/>
                    <a:pt x="24269" y="2178"/>
                    <a:pt x="23951" y="1860"/>
                  </a:cubicBezTo>
                  <a:cubicBezTo>
                    <a:pt x="23316" y="1543"/>
                    <a:pt x="17284" y="-362"/>
                    <a:pt x="10299" y="-22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4" name="Google Shape;2734;p149"/>
            <p:cNvSpPr/>
            <p:nvPr/>
          </p:nvSpPr>
          <p:spPr>
            <a:xfrm rot="10800000" flipH="1">
              <a:off x="7411185" y="1809330"/>
              <a:ext cx="54684" cy="22735"/>
            </a:xfrm>
            <a:custGeom>
              <a:avLst/>
              <a:gdLst/>
              <a:ahLst/>
              <a:cxnLst/>
              <a:rect l="l" t="t" r="r" b="b"/>
              <a:pathLst>
                <a:path w="54684" h="22735" extrusionOk="0">
                  <a:moveTo>
                    <a:pt x="39345" y="4654"/>
                  </a:moveTo>
                  <a:cubicBezTo>
                    <a:pt x="19025" y="-1061"/>
                    <a:pt x="-5105" y="-11538"/>
                    <a:pt x="-3517" y="-14396"/>
                  </a:cubicBezTo>
                  <a:cubicBezTo>
                    <a:pt x="-2565" y="-15666"/>
                    <a:pt x="5690" y="-14396"/>
                    <a:pt x="14898" y="-11221"/>
                  </a:cubicBezTo>
                  <a:cubicBezTo>
                    <a:pt x="33630" y="-4553"/>
                    <a:pt x="33948" y="-4553"/>
                    <a:pt x="42203" y="-4553"/>
                  </a:cubicBezTo>
                  <a:cubicBezTo>
                    <a:pt x="45378" y="-4553"/>
                    <a:pt x="48870" y="-1696"/>
                    <a:pt x="49823" y="1797"/>
                  </a:cubicBezTo>
                  <a:cubicBezTo>
                    <a:pt x="50775" y="5289"/>
                    <a:pt x="51093" y="8147"/>
                    <a:pt x="51093" y="7829"/>
                  </a:cubicBezTo>
                  <a:cubicBezTo>
                    <a:pt x="50775" y="7829"/>
                    <a:pt x="45378" y="6242"/>
                    <a:pt x="39345" y="46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5" name="Google Shape;2735;p149"/>
            <p:cNvSpPr/>
            <p:nvPr/>
          </p:nvSpPr>
          <p:spPr>
            <a:xfrm rot="10800000" flipH="1">
              <a:off x="8009747" y="1824912"/>
              <a:ext cx="6350" cy="5210"/>
            </a:xfrm>
            <a:custGeom>
              <a:avLst/>
              <a:gdLst/>
              <a:ahLst/>
              <a:cxnLst/>
              <a:rect l="l" t="t" r="r" b="b"/>
              <a:pathLst>
                <a:path w="6350" h="5210" extrusionOk="0">
                  <a:moveTo>
                    <a:pt x="-5220" y="-13141"/>
                  </a:moveTo>
                  <a:cubicBezTo>
                    <a:pt x="-5220" y="-14729"/>
                    <a:pt x="-3633" y="-15364"/>
                    <a:pt x="-2045" y="-14411"/>
                  </a:cubicBezTo>
                  <a:cubicBezTo>
                    <a:pt x="-140" y="-13459"/>
                    <a:pt x="1130" y="-11871"/>
                    <a:pt x="1130" y="-10919"/>
                  </a:cubicBezTo>
                  <a:cubicBezTo>
                    <a:pt x="1130" y="-10284"/>
                    <a:pt x="-140" y="-9649"/>
                    <a:pt x="-2045" y="-9649"/>
                  </a:cubicBezTo>
                  <a:cubicBezTo>
                    <a:pt x="-3633" y="-9649"/>
                    <a:pt x="-5220" y="-11236"/>
                    <a:pt x="-5220" y="-131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6" name="Google Shape;2736;p149"/>
            <p:cNvSpPr/>
            <p:nvPr/>
          </p:nvSpPr>
          <p:spPr>
            <a:xfrm rot="10800000" flipH="1">
              <a:off x="7435072" y="1878887"/>
              <a:ext cx="9525" cy="4892"/>
            </a:xfrm>
            <a:custGeom>
              <a:avLst/>
              <a:gdLst/>
              <a:ahLst/>
              <a:cxnLst/>
              <a:rect l="l" t="t" r="r" b="b"/>
              <a:pathLst>
                <a:path w="9525" h="4892" extrusionOk="0">
                  <a:moveTo>
                    <a:pt x="-3596" y="-11050"/>
                  </a:moveTo>
                  <a:cubicBezTo>
                    <a:pt x="-3596" y="-11685"/>
                    <a:pt x="-1373" y="-12955"/>
                    <a:pt x="1167" y="-14225"/>
                  </a:cubicBezTo>
                  <a:cubicBezTo>
                    <a:pt x="3707" y="-15177"/>
                    <a:pt x="5930" y="-14542"/>
                    <a:pt x="5930" y="-12955"/>
                  </a:cubicBezTo>
                  <a:cubicBezTo>
                    <a:pt x="5930" y="-11050"/>
                    <a:pt x="3707" y="-9780"/>
                    <a:pt x="1167" y="-9780"/>
                  </a:cubicBezTo>
                  <a:cubicBezTo>
                    <a:pt x="-1373" y="-9780"/>
                    <a:pt x="-3596" y="-10415"/>
                    <a:pt x="-3596" y="-110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7" name="Google Shape;2737;p149"/>
            <p:cNvSpPr/>
            <p:nvPr/>
          </p:nvSpPr>
          <p:spPr>
            <a:xfrm rot="10800000" flipH="1">
              <a:off x="7467889" y="1926512"/>
              <a:ext cx="7390" cy="6350"/>
            </a:xfrm>
            <a:custGeom>
              <a:avLst/>
              <a:gdLst/>
              <a:ahLst/>
              <a:cxnLst/>
              <a:rect l="l" t="t" r="r" b="b"/>
              <a:pathLst>
                <a:path w="7390" h="6350" extrusionOk="0">
                  <a:moveTo>
                    <a:pt x="-3165" y="-11330"/>
                  </a:moveTo>
                  <a:cubicBezTo>
                    <a:pt x="-4118" y="-12918"/>
                    <a:pt x="-3800" y="-14505"/>
                    <a:pt x="-1895" y="-14505"/>
                  </a:cubicBezTo>
                  <a:cubicBezTo>
                    <a:pt x="-308" y="-14505"/>
                    <a:pt x="2232" y="-12918"/>
                    <a:pt x="3185" y="-11330"/>
                  </a:cubicBezTo>
                  <a:cubicBezTo>
                    <a:pt x="4137" y="-9425"/>
                    <a:pt x="3820" y="-8155"/>
                    <a:pt x="1915" y="-8155"/>
                  </a:cubicBezTo>
                  <a:cubicBezTo>
                    <a:pt x="327" y="-8155"/>
                    <a:pt x="-2213" y="-9425"/>
                    <a:pt x="-3165" y="-113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8" name="Google Shape;2738;p149"/>
            <p:cNvSpPr/>
            <p:nvPr/>
          </p:nvSpPr>
          <p:spPr>
            <a:xfrm rot="10800000" flipH="1">
              <a:off x="7982379" y="1943945"/>
              <a:ext cx="20250" cy="11064"/>
            </a:xfrm>
            <a:custGeom>
              <a:avLst/>
              <a:gdLst/>
              <a:ahLst/>
              <a:cxnLst/>
              <a:rect l="l" t="t" r="r" b="b"/>
              <a:pathLst>
                <a:path w="20250" h="11064" extrusionOk="0">
                  <a:moveTo>
                    <a:pt x="-3830" y="-4035"/>
                  </a:moveTo>
                  <a:cubicBezTo>
                    <a:pt x="-655" y="-5305"/>
                    <a:pt x="-655" y="-6575"/>
                    <a:pt x="-3512" y="-10068"/>
                  </a:cubicBezTo>
                  <a:cubicBezTo>
                    <a:pt x="-8592" y="-16100"/>
                    <a:pt x="-1290" y="-15783"/>
                    <a:pt x="9505" y="-9750"/>
                  </a:cubicBezTo>
                  <a:cubicBezTo>
                    <a:pt x="16490" y="-5623"/>
                    <a:pt x="16808" y="-5305"/>
                    <a:pt x="11093" y="-4988"/>
                  </a:cubicBezTo>
                  <a:cubicBezTo>
                    <a:pt x="7600" y="-4988"/>
                    <a:pt x="1885" y="-4353"/>
                    <a:pt x="-1607" y="-3718"/>
                  </a:cubicBezTo>
                  <a:cubicBezTo>
                    <a:pt x="-5100" y="-3083"/>
                    <a:pt x="-6052" y="-3400"/>
                    <a:pt x="-3830" y="-40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9" name="Google Shape;2739;p149"/>
            <p:cNvSpPr/>
            <p:nvPr/>
          </p:nvSpPr>
          <p:spPr>
            <a:xfrm rot="10800000" flipH="1">
              <a:off x="7918577" y="1959116"/>
              <a:ext cx="7682" cy="10089"/>
            </a:xfrm>
            <a:custGeom>
              <a:avLst/>
              <a:gdLst/>
              <a:ahLst/>
              <a:cxnLst/>
              <a:rect l="l" t="t" r="r" b="b"/>
              <a:pathLst>
                <a:path w="7682" h="10089" extrusionOk="0">
                  <a:moveTo>
                    <a:pt x="-4916" y="-9474"/>
                  </a:moveTo>
                  <a:cubicBezTo>
                    <a:pt x="-5234" y="-13919"/>
                    <a:pt x="-3964" y="-15189"/>
                    <a:pt x="-789" y="-13919"/>
                  </a:cubicBezTo>
                  <a:cubicBezTo>
                    <a:pt x="4291" y="-12014"/>
                    <a:pt x="3656" y="-5981"/>
                    <a:pt x="-1424" y="-4394"/>
                  </a:cubicBezTo>
                  <a:cubicBezTo>
                    <a:pt x="-3011" y="-3759"/>
                    <a:pt x="-4599" y="-6299"/>
                    <a:pt x="-4916" y="-94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0" name="Google Shape;2740;p149"/>
            <p:cNvSpPr/>
            <p:nvPr/>
          </p:nvSpPr>
          <p:spPr>
            <a:xfrm rot="10800000" flipH="1">
              <a:off x="7336647" y="1964691"/>
              <a:ext cx="24330" cy="14496"/>
            </a:xfrm>
            <a:custGeom>
              <a:avLst/>
              <a:gdLst/>
              <a:ahLst/>
              <a:cxnLst/>
              <a:rect l="l" t="t" r="r" b="b"/>
              <a:pathLst>
                <a:path w="24330" h="14496" extrusionOk="0">
                  <a:moveTo>
                    <a:pt x="-3337" y="-2958"/>
                  </a:moveTo>
                  <a:cubicBezTo>
                    <a:pt x="-3337" y="-4545"/>
                    <a:pt x="-2067" y="-6133"/>
                    <a:pt x="-162" y="-6133"/>
                  </a:cubicBezTo>
                  <a:cubicBezTo>
                    <a:pt x="1425" y="-6133"/>
                    <a:pt x="2060" y="-8355"/>
                    <a:pt x="790" y="-10895"/>
                  </a:cubicBezTo>
                  <a:cubicBezTo>
                    <a:pt x="-797" y="-15340"/>
                    <a:pt x="473" y="-15340"/>
                    <a:pt x="8093" y="-11848"/>
                  </a:cubicBezTo>
                  <a:cubicBezTo>
                    <a:pt x="21428" y="-6450"/>
                    <a:pt x="25555" y="-1688"/>
                    <a:pt x="15078" y="-4228"/>
                  </a:cubicBezTo>
                  <a:cubicBezTo>
                    <a:pt x="10315" y="-5180"/>
                    <a:pt x="5553" y="-4863"/>
                    <a:pt x="4600" y="-2958"/>
                  </a:cubicBezTo>
                  <a:cubicBezTo>
                    <a:pt x="2060" y="1170"/>
                    <a:pt x="-3337" y="1170"/>
                    <a:pt x="-3337" y="-29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1" name="Google Shape;2741;p149"/>
            <p:cNvSpPr/>
            <p:nvPr/>
          </p:nvSpPr>
          <p:spPr>
            <a:xfrm rot="10800000" flipH="1">
              <a:off x="7411174" y="1969693"/>
              <a:ext cx="10265" cy="7618"/>
            </a:xfrm>
            <a:custGeom>
              <a:avLst/>
              <a:gdLst/>
              <a:ahLst/>
              <a:cxnLst/>
              <a:rect l="l" t="t" r="r" b="b"/>
              <a:pathLst>
                <a:path w="10265" h="7618" extrusionOk="0">
                  <a:moveTo>
                    <a:pt x="-1222" y="-9908"/>
                  </a:moveTo>
                  <a:cubicBezTo>
                    <a:pt x="-4397" y="-13718"/>
                    <a:pt x="-4397" y="-14353"/>
                    <a:pt x="-587" y="-14353"/>
                  </a:cubicBezTo>
                  <a:cubicBezTo>
                    <a:pt x="4811" y="-14353"/>
                    <a:pt x="8938" y="-9273"/>
                    <a:pt x="5446" y="-7051"/>
                  </a:cubicBezTo>
                  <a:cubicBezTo>
                    <a:pt x="3858" y="-6098"/>
                    <a:pt x="1001" y="-7368"/>
                    <a:pt x="-1222" y="-99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2" name="Google Shape;2742;p149"/>
            <p:cNvSpPr/>
            <p:nvPr/>
          </p:nvSpPr>
          <p:spPr>
            <a:xfrm rot="10800000" flipH="1">
              <a:off x="7884449" y="1967857"/>
              <a:ext cx="28464" cy="12139"/>
            </a:xfrm>
            <a:custGeom>
              <a:avLst/>
              <a:gdLst/>
              <a:ahLst/>
              <a:cxnLst/>
              <a:rect l="l" t="t" r="r" b="b"/>
              <a:pathLst>
                <a:path w="28464" h="12139" extrusionOk="0">
                  <a:moveTo>
                    <a:pt x="-249" y="-9127"/>
                  </a:moveTo>
                  <a:cubicBezTo>
                    <a:pt x="-5646" y="-13889"/>
                    <a:pt x="-6281" y="-15159"/>
                    <a:pt x="-2471" y="-13889"/>
                  </a:cubicBezTo>
                  <a:cubicBezTo>
                    <a:pt x="704" y="-12619"/>
                    <a:pt x="7371" y="-11667"/>
                    <a:pt x="12451" y="-11667"/>
                  </a:cubicBezTo>
                  <a:cubicBezTo>
                    <a:pt x="17531" y="-11667"/>
                    <a:pt x="21976" y="-9444"/>
                    <a:pt x="23246" y="-6904"/>
                  </a:cubicBezTo>
                  <a:cubicBezTo>
                    <a:pt x="26104" y="398"/>
                    <a:pt x="9276" y="-1189"/>
                    <a:pt x="-249" y="-91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3" name="Google Shape;2743;p149"/>
            <p:cNvSpPr/>
            <p:nvPr/>
          </p:nvSpPr>
          <p:spPr>
            <a:xfrm rot="10800000" flipH="1">
              <a:off x="7315538" y="1974424"/>
              <a:ext cx="10670" cy="12412"/>
            </a:xfrm>
            <a:custGeom>
              <a:avLst/>
              <a:gdLst/>
              <a:ahLst/>
              <a:cxnLst/>
              <a:rect l="l" t="t" r="r" b="b"/>
              <a:pathLst>
                <a:path w="10670" h="12412" extrusionOk="0">
                  <a:moveTo>
                    <a:pt x="-2153" y="-3534"/>
                  </a:moveTo>
                  <a:cubicBezTo>
                    <a:pt x="70" y="-4486"/>
                    <a:pt x="705" y="-7344"/>
                    <a:pt x="-248" y="-9884"/>
                  </a:cubicBezTo>
                  <a:cubicBezTo>
                    <a:pt x="-1200" y="-12424"/>
                    <a:pt x="70" y="-14329"/>
                    <a:pt x="2927" y="-14329"/>
                  </a:cubicBezTo>
                  <a:cubicBezTo>
                    <a:pt x="6102" y="-14329"/>
                    <a:pt x="7690" y="-11789"/>
                    <a:pt x="7372" y="-7979"/>
                  </a:cubicBezTo>
                  <a:cubicBezTo>
                    <a:pt x="7055" y="-3851"/>
                    <a:pt x="4832" y="-1629"/>
                    <a:pt x="387" y="-1946"/>
                  </a:cubicBezTo>
                  <a:cubicBezTo>
                    <a:pt x="-3105" y="-1946"/>
                    <a:pt x="-4375" y="-2899"/>
                    <a:pt x="-2153" y="-35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4" name="Google Shape;2744;p149"/>
            <p:cNvSpPr/>
            <p:nvPr/>
          </p:nvSpPr>
          <p:spPr>
            <a:xfrm rot="10800000" flipH="1">
              <a:off x="7858095" y="2009379"/>
              <a:ext cx="13959" cy="5714"/>
            </a:xfrm>
            <a:custGeom>
              <a:avLst/>
              <a:gdLst/>
              <a:ahLst/>
              <a:cxnLst/>
              <a:rect l="l" t="t" r="r" b="b"/>
              <a:pathLst>
                <a:path w="13959" h="5714" extrusionOk="0">
                  <a:moveTo>
                    <a:pt x="-2374" y="-11362"/>
                  </a:moveTo>
                  <a:cubicBezTo>
                    <a:pt x="-8089" y="-15172"/>
                    <a:pt x="-3009" y="-15172"/>
                    <a:pt x="5564" y="-11362"/>
                  </a:cubicBezTo>
                  <a:cubicBezTo>
                    <a:pt x="9691" y="-9457"/>
                    <a:pt x="10326" y="-8504"/>
                    <a:pt x="7151" y="-8504"/>
                  </a:cubicBezTo>
                  <a:cubicBezTo>
                    <a:pt x="4611" y="-8504"/>
                    <a:pt x="166" y="-9774"/>
                    <a:pt x="-2374" y="-113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5" name="Google Shape;2745;p149"/>
            <p:cNvSpPr/>
            <p:nvPr/>
          </p:nvSpPr>
          <p:spPr>
            <a:xfrm rot="10800000" flipH="1">
              <a:off x="8032756" y="2015412"/>
              <a:ext cx="11014" cy="7712"/>
            </a:xfrm>
            <a:custGeom>
              <a:avLst/>
              <a:gdLst/>
              <a:ahLst/>
              <a:cxnLst/>
              <a:rect l="l" t="t" r="r" b="b"/>
              <a:pathLst>
                <a:path w="11014" h="7712" extrusionOk="0">
                  <a:moveTo>
                    <a:pt x="-4489" y="-9340"/>
                  </a:moveTo>
                  <a:cubicBezTo>
                    <a:pt x="-7664" y="-14738"/>
                    <a:pt x="-679" y="-16008"/>
                    <a:pt x="3449" y="-11245"/>
                  </a:cubicBezTo>
                  <a:cubicBezTo>
                    <a:pt x="6624" y="-7435"/>
                    <a:pt x="6624" y="-6483"/>
                    <a:pt x="2496" y="-6483"/>
                  </a:cubicBezTo>
                  <a:cubicBezTo>
                    <a:pt x="-361" y="-6483"/>
                    <a:pt x="-3219" y="-7753"/>
                    <a:pt x="-4489" y="-93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6" name="Google Shape;2746;p149"/>
            <p:cNvSpPr/>
            <p:nvPr/>
          </p:nvSpPr>
          <p:spPr>
            <a:xfrm rot="10800000" flipH="1">
              <a:off x="7736697" y="2025487"/>
              <a:ext cx="22448" cy="8615"/>
            </a:xfrm>
            <a:custGeom>
              <a:avLst/>
              <a:gdLst/>
              <a:ahLst/>
              <a:cxnLst/>
              <a:rect l="l" t="t" r="r" b="b"/>
              <a:pathLst>
                <a:path w="22448" h="8615" extrusionOk="0">
                  <a:moveTo>
                    <a:pt x="6009" y="-8485"/>
                  </a:moveTo>
                  <a:cubicBezTo>
                    <a:pt x="294" y="-10073"/>
                    <a:pt x="-4469" y="-12295"/>
                    <a:pt x="-4469" y="-13248"/>
                  </a:cubicBezTo>
                  <a:cubicBezTo>
                    <a:pt x="-4469" y="-16105"/>
                    <a:pt x="12359" y="-11660"/>
                    <a:pt x="16169" y="-7850"/>
                  </a:cubicBezTo>
                  <a:cubicBezTo>
                    <a:pt x="19344" y="-4675"/>
                    <a:pt x="19661" y="-4675"/>
                    <a:pt x="6009" y="-84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7" name="Google Shape;2747;p149"/>
            <p:cNvSpPr/>
            <p:nvPr/>
          </p:nvSpPr>
          <p:spPr>
            <a:xfrm rot="10800000" flipH="1">
              <a:off x="7778051" y="2028112"/>
              <a:ext cx="15716" cy="6350"/>
            </a:xfrm>
            <a:custGeom>
              <a:avLst/>
              <a:gdLst/>
              <a:ahLst/>
              <a:cxnLst/>
              <a:rect l="l" t="t" r="r" b="b"/>
              <a:pathLst>
                <a:path w="15716" h="6350" extrusionOk="0">
                  <a:moveTo>
                    <a:pt x="-1481" y="-10978"/>
                  </a:moveTo>
                  <a:cubicBezTo>
                    <a:pt x="-5608" y="-13836"/>
                    <a:pt x="-5608" y="-14153"/>
                    <a:pt x="-1481" y="-14153"/>
                  </a:cubicBezTo>
                  <a:cubicBezTo>
                    <a:pt x="1059" y="-14153"/>
                    <a:pt x="5504" y="-12566"/>
                    <a:pt x="8044" y="-10978"/>
                  </a:cubicBezTo>
                  <a:cubicBezTo>
                    <a:pt x="12172" y="-8121"/>
                    <a:pt x="12172" y="-7803"/>
                    <a:pt x="8044" y="-7803"/>
                  </a:cubicBezTo>
                  <a:cubicBezTo>
                    <a:pt x="5504" y="-7803"/>
                    <a:pt x="1059" y="-9391"/>
                    <a:pt x="-1481" y="-109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8" name="Google Shape;2748;p149"/>
            <p:cNvSpPr/>
            <p:nvPr/>
          </p:nvSpPr>
          <p:spPr>
            <a:xfrm rot="10800000" flipH="1">
              <a:off x="8013685" y="2031604"/>
              <a:ext cx="8410" cy="6032"/>
            </a:xfrm>
            <a:custGeom>
              <a:avLst/>
              <a:gdLst/>
              <a:ahLst/>
              <a:cxnLst/>
              <a:rect l="l" t="t" r="r" b="b"/>
              <a:pathLst>
                <a:path w="8410" h="6032" extrusionOk="0">
                  <a:moveTo>
                    <a:pt x="-2823" y="-10966"/>
                  </a:moveTo>
                  <a:cubicBezTo>
                    <a:pt x="-5681" y="-12871"/>
                    <a:pt x="-5998" y="-14141"/>
                    <a:pt x="-3776" y="-14141"/>
                  </a:cubicBezTo>
                  <a:cubicBezTo>
                    <a:pt x="-1871" y="-14141"/>
                    <a:pt x="987" y="-12554"/>
                    <a:pt x="1939" y="-10966"/>
                  </a:cubicBezTo>
                  <a:cubicBezTo>
                    <a:pt x="4479" y="-7156"/>
                    <a:pt x="3209" y="-7156"/>
                    <a:pt x="-2823" y="-109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9" name="Google Shape;2749;p149"/>
            <p:cNvSpPr/>
            <p:nvPr/>
          </p:nvSpPr>
          <p:spPr>
            <a:xfrm rot="10800000" flipH="1">
              <a:off x="7749816" y="2034462"/>
              <a:ext cx="20338" cy="21747"/>
            </a:xfrm>
            <a:custGeom>
              <a:avLst/>
              <a:gdLst/>
              <a:ahLst/>
              <a:cxnLst/>
              <a:rect l="l" t="t" r="r" b="b"/>
              <a:pathLst>
                <a:path w="20338" h="21747" extrusionOk="0">
                  <a:moveTo>
                    <a:pt x="-160" y="2563"/>
                  </a:moveTo>
                  <a:cubicBezTo>
                    <a:pt x="-6192" y="-2517"/>
                    <a:pt x="-6192" y="-2517"/>
                    <a:pt x="1428" y="-612"/>
                  </a:cubicBezTo>
                  <a:lnTo>
                    <a:pt x="9365" y="1611"/>
                  </a:lnTo>
                  <a:lnTo>
                    <a:pt x="1745" y="-5057"/>
                  </a:lnTo>
                  <a:cubicBezTo>
                    <a:pt x="-2382" y="-8549"/>
                    <a:pt x="-4922" y="-12359"/>
                    <a:pt x="-3970" y="-13312"/>
                  </a:cubicBezTo>
                  <a:cubicBezTo>
                    <a:pt x="-1747" y="-15852"/>
                    <a:pt x="10953" y="-11724"/>
                    <a:pt x="10318" y="-8867"/>
                  </a:cubicBezTo>
                  <a:cubicBezTo>
                    <a:pt x="10000" y="-7597"/>
                    <a:pt x="11270" y="-3469"/>
                    <a:pt x="13493" y="658"/>
                  </a:cubicBezTo>
                  <a:cubicBezTo>
                    <a:pt x="16985" y="6691"/>
                    <a:pt x="16668" y="7643"/>
                    <a:pt x="11905" y="7643"/>
                  </a:cubicBezTo>
                  <a:cubicBezTo>
                    <a:pt x="8730" y="7643"/>
                    <a:pt x="3333" y="5103"/>
                    <a:pt x="-160" y="25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0" name="Google Shape;2750;p149"/>
            <p:cNvSpPr/>
            <p:nvPr/>
          </p:nvSpPr>
          <p:spPr>
            <a:xfrm rot="10800000" flipH="1">
              <a:off x="7725736" y="2041244"/>
              <a:ext cx="20485" cy="9092"/>
            </a:xfrm>
            <a:custGeom>
              <a:avLst/>
              <a:gdLst/>
              <a:ahLst/>
              <a:cxnLst/>
              <a:rect l="l" t="t" r="r" b="b"/>
              <a:pathLst>
                <a:path w="20485" h="9092" extrusionOk="0">
                  <a:moveTo>
                    <a:pt x="176" y="-9658"/>
                  </a:moveTo>
                  <a:cubicBezTo>
                    <a:pt x="-4269" y="-12198"/>
                    <a:pt x="-5857" y="-14103"/>
                    <a:pt x="-2999" y="-14103"/>
                  </a:cubicBezTo>
                  <a:cubicBezTo>
                    <a:pt x="5256" y="-14103"/>
                    <a:pt x="16051" y="-10293"/>
                    <a:pt x="16051" y="-7435"/>
                  </a:cubicBezTo>
                  <a:cubicBezTo>
                    <a:pt x="16051" y="-3625"/>
                    <a:pt x="9701" y="-4260"/>
                    <a:pt x="176" y="-96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1" name="Google Shape;2751;p149"/>
            <p:cNvSpPr/>
            <p:nvPr/>
          </p:nvSpPr>
          <p:spPr>
            <a:xfrm rot="10800000" flipH="1">
              <a:off x="7739872" y="20503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 extrusionOk="0">
                  <a:moveTo>
                    <a:pt x="-4455" y="-10901"/>
                  </a:moveTo>
                  <a:cubicBezTo>
                    <a:pt x="-4455" y="-12489"/>
                    <a:pt x="-2868" y="-14076"/>
                    <a:pt x="-1280" y="-14076"/>
                  </a:cubicBezTo>
                  <a:cubicBezTo>
                    <a:pt x="625" y="-14076"/>
                    <a:pt x="1895" y="-12489"/>
                    <a:pt x="1895" y="-10901"/>
                  </a:cubicBezTo>
                  <a:cubicBezTo>
                    <a:pt x="1895" y="-8996"/>
                    <a:pt x="625" y="-7726"/>
                    <a:pt x="-1280" y="-7726"/>
                  </a:cubicBezTo>
                  <a:cubicBezTo>
                    <a:pt x="-2868" y="-7726"/>
                    <a:pt x="-4455" y="-8996"/>
                    <a:pt x="-4455" y="-109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2" name="Google Shape;2752;p149"/>
            <p:cNvSpPr/>
            <p:nvPr/>
          </p:nvSpPr>
          <p:spPr>
            <a:xfrm rot="10800000" flipH="1">
              <a:off x="8101822" y="2107487"/>
              <a:ext cx="8253" cy="6350"/>
            </a:xfrm>
            <a:custGeom>
              <a:avLst/>
              <a:gdLst/>
              <a:ahLst/>
              <a:cxnLst/>
              <a:rect l="l" t="t" r="r" b="b"/>
              <a:pathLst>
                <a:path w="8253" h="6350" extrusionOk="0">
                  <a:moveTo>
                    <a:pt x="-5484" y="-10703"/>
                  </a:moveTo>
                  <a:cubicBezTo>
                    <a:pt x="-5484" y="-12291"/>
                    <a:pt x="-3261" y="-13878"/>
                    <a:pt x="-404" y="-13878"/>
                  </a:cubicBezTo>
                  <a:cubicBezTo>
                    <a:pt x="2136" y="-13878"/>
                    <a:pt x="3406" y="-12291"/>
                    <a:pt x="2454" y="-10703"/>
                  </a:cubicBezTo>
                  <a:cubicBezTo>
                    <a:pt x="1501" y="-8798"/>
                    <a:pt x="-721" y="-7528"/>
                    <a:pt x="-2626" y="-7528"/>
                  </a:cubicBezTo>
                  <a:cubicBezTo>
                    <a:pt x="-4214" y="-7528"/>
                    <a:pt x="-5484" y="-8798"/>
                    <a:pt x="-5484" y="-107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3" name="Google Shape;2753;p149"/>
            <p:cNvSpPr/>
            <p:nvPr/>
          </p:nvSpPr>
          <p:spPr>
            <a:xfrm rot="10800000" flipH="1">
              <a:off x="7368701" y="2110818"/>
              <a:ext cx="4336" cy="14095"/>
            </a:xfrm>
            <a:custGeom>
              <a:avLst/>
              <a:gdLst/>
              <a:ahLst/>
              <a:cxnLst/>
              <a:rect l="l" t="t" r="r" b="b"/>
              <a:pathLst>
                <a:path w="4336" h="14095" extrusionOk="0">
                  <a:moveTo>
                    <a:pt x="-2435" y="-4363"/>
                  </a:moveTo>
                  <a:cubicBezTo>
                    <a:pt x="-3387" y="-6903"/>
                    <a:pt x="-3705" y="-10713"/>
                    <a:pt x="-3070" y="-12936"/>
                  </a:cubicBezTo>
                  <a:cubicBezTo>
                    <a:pt x="-2117" y="-15158"/>
                    <a:pt x="-847" y="-13253"/>
                    <a:pt x="105" y="-8173"/>
                  </a:cubicBezTo>
                  <a:cubicBezTo>
                    <a:pt x="2010" y="1034"/>
                    <a:pt x="423" y="3257"/>
                    <a:pt x="-2435" y="-43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4" name="Google Shape;2754;p149"/>
            <p:cNvSpPr/>
            <p:nvPr/>
          </p:nvSpPr>
          <p:spPr>
            <a:xfrm rot="10800000" flipH="1">
              <a:off x="7426245" y="2212817"/>
              <a:ext cx="11660" cy="5517"/>
            </a:xfrm>
            <a:custGeom>
              <a:avLst/>
              <a:gdLst/>
              <a:ahLst/>
              <a:cxnLst/>
              <a:rect l="l" t="t" r="r" b="b"/>
              <a:pathLst>
                <a:path w="11660" h="5517" extrusionOk="0">
                  <a:moveTo>
                    <a:pt x="490" y="-10616"/>
                  </a:moveTo>
                  <a:cubicBezTo>
                    <a:pt x="-4590" y="-12839"/>
                    <a:pt x="-4907" y="-13474"/>
                    <a:pt x="-462" y="-13474"/>
                  </a:cubicBezTo>
                  <a:cubicBezTo>
                    <a:pt x="2395" y="-13791"/>
                    <a:pt x="5888" y="-12204"/>
                    <a:pt x="6840" y="-10616"/>
                  </a:cubicBezTo>
                  <a:cubicBezTo>
                    <a:pt x="9063" y="-7124"/>
                    <a:pt x="9063" y="-7124"/>
                    <a:pt x="490" y="-106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5" name="Google Shape;2755;p149"/>
            <p:cNvSpPr/>
            <p:nvPr/>
          </p:nvSpPr>
          <p:spPr>
            <a:xfrm rot="10800000" flipH="1">
              <a:off x="7915219" y="2215437"/>
              <a:ext cx="11396" cy="6350"/>
            </a:xfrm>
            <a:custGeom>
              <a:avLst/>
              <a:gdLst/>
              <a:ahLst/>
              <a:cxnLst/>
              <a:rect l="l" t="t" r="r" b="b"/>
              <a:pathLst>
                <a:path w="11396" h="6350" extrusionOk="0">
                  <a:moveTo>
                    <a:pt x="-2506" y="-10329"/>
                  </a:moveTo>
                  <a:cubicBezTo>
                    <a:pt x="-5046" y="-11917"/>
                    <a:pt x="-5681" y="-13504"/>
                    <a:pt x="-4094" y="-13504"/>
                  </a:cubicBezTo>
                  <a:cubicBezTo>
                    <a:pt x="-2189" y="-13504"/>
                    <a:pt x="1304" y="-11917"/>
                    <a:pt x="3844" y="-10329"/>
                  </a:cubicBezTo>
                  <a:cubicBezTo>
                    <a:pt x="6384" y="-8742"/>
                    <a:pt x="7336" y="-7154"/>
                    <a:pt x="5431" y="-7154"/>
                  </a:cubicBezTo>
                  <a:cubicBezTo>
                    <a:pt x="3844" y="-7154"/>
                    <a:pt x="34" y="-8742"/>
                    <a:pt x="-2506" y="-103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6" name="Google Shape;2756;p149"/>
            <p:cNvSpPr/>
            <p:nvPr/>
          </p:nvSpPr>
          <p:spPr>
            <a:xfrm rot="10800000" flipH="1">
              <a:off x="7442711" y="2224962"/>
              <a:ext cx="10121" cy="9525"/>
            </a:xfrm>
            <a:custGeom>
              <a:avLst/>
              <a:gdLst/>
              <a:ahLst/>
              <a:cxnLst/>
              <a:rect l="l" t="t" r="r" b="b"/>
              <a:pathLst>
                <a:path w="10121" h="9525" extrusionOk="0">
                  <a:moveTo>
                    <a:pt x="-1732" y="-8703"/>
                  </a:moveTo>
                  <a:cubicBezTo>
                    <a:pt x="-3955" y="-11243"/>
                    <a:pt x="-4272" y="-13466"/>
                    <a:pt x="-2367" y="-13466"/>
                  </a:cubicBezTo>
                  <a:cubicBezTo>
                    <a:pt x="-780" y="-13466"/>
                    <a:pt x="2395" y="-11243"/>
                    <a:pt x="4618" y="-8703"/>
                  </a:cubicBezTo>
                  <a:cubicBezTo>
                    <a:pt x="6840" y="-6163"/>
                    <a:pt x="7158" y="-3941"/>
                    <a:pt x="5253" y="-3941"/>
                  </a:cubicBezTo>
                  <a:cubicBezTo>
                    <a:pt x="3665" y="-3941"/>
                    <a:pt x="490" y="-6163"/>
                    <a:pt x="-1732" y="-87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7" name="Google Shape;2757;p149"/>
            <p:cNvSpPr/>
            <p:nvPr/>
          </p:nvSpPr>
          <p:spPr>
            <a:xfrm rot="10800000" flipH="1">
              <a:off x="7867399" y="2225344"/>
              <a:ext cx="30437" cy="17120"/>
            </a:xfrm>
            <a:custGeom>
              <a:avLst/>
              <a:gdLst/>
              <a:ahLst/>
              <a:cxnLst/>
              <a:rect l="l" t="t" r="r" b="b"/>
              <a:pathLst>
                <a:path w="30437" h="17120" extrusionOk="0">
                  <a:moveTo>
                    <a:pt x="20022" y="1195"/>
                  </a:moveTo>
                  <a:cubicBezTo>
                    <a:pt x="17482" y="-710"/>
                    <a:pt x="14307" y="-1028"/>
                    <a:pt x="13037" y="-393"/>
                  </a:cubicBezTo>
                  <a:cubicBezTo>
                    <a:pt x="11767" y="560"/>
                    <a:pt x="10497" y="-75"/>
                    <a:pt x="10497" y="-1663"/>
                  </a:cubicBezTo>
                  <a:cubicBezTo>
                    <a:pt x="10497" y="-3250"/>
                    <a:pt x="6687" y="-6108"/>
                    <a:pt x="2242" y="-8330"/>
                  </a:cubicBezTo>
                  <a:cubicBezTo>
                    <a:pt x="-9506" y="-13728"/>
                    <a:pt x="-6013" y="-15315"/>
                    <a:pt x="7957" y="-10870"/>
                  </a:cubicBezTo>
                  <a:cubicBezTo>
                    <a:pt x="13989" y="-8965"/>
                    <a:pt x="20974" y="-4838"/>
                    <a:pt x="22879" y="-1663"/>
                  </a:cubicBezTo>
                  <a:cubicBezTo>
                    <a:pt x="27007" y="4687"/>
                    <a:pt x="26689" y="5005"/>
                    <a:pt x="20022" y="11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8" name="Google Shape;2758;p149"/>
            <p:cNvSpPr/>
            <p:nvPr/>
          </p:nvSpPr>
          <p:spPr>
            <a:xfrm rot="10800000" flipH="1">
              <a:off x="7378449" y="2228324"/>
              <a:ext cx="10584" cy="7805"/>
            </a:xfrm>
            <a:custGeom>
              <a:avLst/>
              <a:gdLst/>
              <a:ahLst/>
              <a:cxnLst/>
              <a:rect l="l" t="t" r="r" b="b"/>
              <a:pathLst>
                <a:path w="10584" h="7805" extrusionOk="0">
                  <a:moveTo>
                    <a:pt x="2386" y="-8956"/>
                  </a:moveTo>
                  <a:cubicBezTo>
                    <a:pt x="2386" y="-10543"/>
                    <a:pt x="799" y="-11178"/>
                    <a:pt x="-1424" y="-9908"/>
                  </a:cubicBezTo>
                  <a:cubicBezTo>
                    <a:pt x="-3646" y="-8638"/>
                    <a:pt x="-3964" y="-8956"/>
                    <a:pt x="-2694" y="-11178"/>
                  </a:cubicBezTo>
                  <a:cubicBezTo>
                    <a:pt x="-1424" y="-13083"/>
                    <a:pt x="1434" y="-14036"/>
                    <a:pt x="3974" y="-13083"/>
                  </a:cubicBezTo>
                  <a:cubicBezTo>
                    <a:pt x="6514" y="-11813"/>
                    <a:pt x="7784" y="-9908"/>
                    <a:pt x="6831" y="-8321"/>
                  </a:cubicBezTo>
                  <a:cubicBezTo>
                    <a:pt x="4609" y="-4511"/>
                    <a:pt x="2386" y="-4828"/>
                    <a:pt x="2386" y="-89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9" name="Google Shape;2759;p149"/>
            <p:cNvSpPr/>
            <p:nvPr/>
          </p:nvSpPr>
          <p:spPr>
            <a:xfrm rot="10800000" flipH="1">
              <a:off x="7867229" y="2240969"/>
              <a:ext cx="28217" cy="10794"/>
            </a:xfrm>
            <a:custGeom>
              <a:avLst/>
              <a:gdLst/>
              <a:ahLst/>
              <a:cxnLst/>
              <a:rect l="l" t="t" r="r" b="b"/>
              <a:pathLst>
                <a:path w="28217" h="10794" extrusionOk="0">
                  <a:moveTo>
                    <a:pt x="5273" y="-7561"/>
                  </a:moveTo>
                  <a:cubicBezTo>
                    <a:pt x="-9967" y="-14229"/>
                    <a:pt x="-7427" y="-15499"/>
                    <a:pt x="9083" y="-9784"/>
                  </a:cubicBezTo>
                  <a:cubicBezTo>
                    <a:pt x="17020" y="-7244"/>
                    <a:pt x="23370" y="-4386"/>
                    <a:pt x="23370" y="-3751"/>
                  </a:cubicBezTo>
                  <a:cubicBezTo>
                    <a:pt x="23370" y="-1211"/>
                    <a:pt x="15433" y="-3116"/>
                    <a:pt x="5273" y="-75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0" name="Google Shape;2760;p149"/>
            <p:cNvSpPr/>
            <p:nvPr/>
          </p:nvSpPr>
          <p:spPr>
            <a:xfrm rot="10800000" flipH="1">
              <a:off x="7797022" y="2260679"/>
              <a:ext cx="15153" cy="14697"/>
            </a:xfrm>
            <a:custGeom>
              <a:avLst/>
              <a:gdLst/>
              <a:ahLst/>
              <a:cxnLst/>
              <a:rect l="l" t="t" r="r" b="b"/>
              <a:pathLst>
                <a:path w="15153" h="14697" extrusionOk="0">
                  <a:moveTo>
                    <a:pt x="451" y="-1653"/>
                  </a:moveTo>
                  <a:cubicBezTo>
                    <a:pt x="-2407" y="-3240"/>
                    <a:pt x="-4629" y="-6733"/>
                    <a:pt x="-4629" y="-8955"/>
                  </a:cubicBezTo>
                  <a:cubicBezTo>
                    <a:pt x="-4629" y="-15305"/>
                    <a:pt x="-3042" y="-14988"/>
                    <a:pt x="6166" y="-6415"/>
                  </a:cubicBezTo>
                  <a:cubicBezTo>
                    <a:pt x="14103" y="1205"/>
                    <a:pt x="10611" y="4062"/>
                    <a:pt x="451" y="-16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1" name="Google Shape;2761;p149"/>
            <p:cNvSpPr/>
            <p:nvPr/>
          </p:nvSpPr>
          <p:spPr>
            <a:xfrm rot="10800000" flipH="1">
              <a:off x="8055301" y="2329992"/>
              <a:ext cx="7862" cy="2542"/>
            </a:xfrm>
            <a:custGeom>
              <a:avLst/>
              <a:gdLst/>
              <a:ahLst/>
              <a:cxnLst/>
              <a:rect l="l" t="t" r="r" b="b"/>
              <a:pathLst>
                <a:path w="7862" h="2542" extrusionOk="0">
                  <a:moveTo>
                    <a:pt x="-3916" y="-12539"/>
                  </a:moveTo>
                  <a:cubicBezTo>
                    <a:pt x="-1694" y="-13491"/>
                    <a:pt x="1164" y="-13174"/>
                    <a:pt x="2116" y="-12221"/>
                  </a:cubicBezTo>
                  <a:cubicBezTo>
                    <a:pt x="3386" y="-11269"/>
                    <a:pt x="1481" y="-10316"/>
                    <a:pt x="-2011" y="-10634"/>
                  </a:cubicBezTo>
                  <a:cubicBezTo>
                    <a:pt x="-5504" y="-10634"/>
                    <a:pt x="-6456" y="-11586"/>
                    <a:pt x="-3916" y="-125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2" name="Google Shape;2762;p149"/>
            <p:cNvSpPr/>
            <p:nvPr/>
          </p:nvSpPr>
          <p:spPr>
            <a:xfrm rot="10800000" flipH="1">
              <a:off x="8052307" y="2345612"/>
              <a:ext cx="13303" cy="6350"/>
            </a:xfrm>
            <a:custGeom>
              <a:avLst/>
              <a:gdLst/>
              <a:ahLst/>
              <a:cxnLst/>
              <a:rect l="l" t="t" r="r" b="b"/>
              <a:pathLst>
                <a:path w="13303" h="6350" extrusionOk="0">
                  <a:moveTo>
                    <a:pt x="-5049" y="-9878"/>
                  </a:moveTo>
                  <a:cubicBezTo>
                    <a:pt x="-4096" y="-11466"/>
                    <a:pt x="-1239" y="-13053"/>
                    <a:pt x="1301" y="-13053"/>
                  </a:cubicBezTo>
                  <a:cubicBezTo>
                    <a:pt x="3841" y="-13053"/>
                    <a:pt x="6699" y="-11466"/>
                    <a:pt x="7651" y="-9878"/>
                  </a:cubicBezTo>
                  <a:cubicBezTo>
                    <a:pt x="8921" y="-7973"/>
                    <a:pt x="6064" y="-6703"/>
                    <a:pt x="1301" y="-6703"/>
                  </a:cubicBezTo>
                  <a:cubicBezTo>
                    <a:pt x="-3461" y="-6703"/>
                    <a:pt x="-6319" y="-7973"/>
                    <a:pt x="-5049" y="-98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3" name="Google Shape;2763;p149"/>
            <p:cNvSpPr/>
            <p:nvPr/>
          </p:nvSpPr>
          <p:spPr>
            <a:xfrm rot="10800000" flipH="1">
              <a:off x="7385543" y="2358311"/>
              <a:ext cx="8187" cy="5200"/>
            </a:xfrm>
            <a:custGeom>
              <a:avLst/>
              <a:gdLst/>
              <a:ahLst/>
              <a:cxnLst/>
              <a:rect l="l" t="t" r="r" b="b"/>
              <a:pathLst>
                <a:path w="8187" h="5200" extrusionOk="0">
                  <a:moveTo>
                    <a:pt x="-3137" y="-10986"/>
                  </a:moveTo>
                  <a:cubicBezTo>
                    <a:pt x="-1867" y="-12891"/>
                    <a:pt x="356" y="-13526"/>
                    <a:pt x="1943" y="-12573"/>
                  </a:cubicBezTo>
                  <a:cubicBezTo>
                    <a:pt x="6388" y="-9716"/>
                    <a:pt x="5436" y="-7811"/>
                    <a:pt x="-279" y="-7811"/>
                  </a:cubicBezTo>
                  <a:cubicBezTo>
                    <a:pt x="-2819" y="-7811"/>
                    <a:pt x="-4089" y="-9398"/>
                    <a:pt x="-3137" y="-109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4" name="Google Shape;2764;p149"/>
            <p:cNvSpPr/>
            <p:nvPr/>
          </p:nvSpPr>
          <p:spPr>
            <a:xfrm rot="10800000" flipH="1">
              <a:off x="7406497" y="2529762"/>
              <a:ext cx="6350" cy="5210"/>
            </a:xfrm>
            <a:custGeom>
              <a:avLst/>
              <a:gdLst/>
              <a:ahLst/>
              <a:cxnLst/>
              <a:rect l="l" t="t" r="r" b="b"/>
              <a:pathLst>
                <a:path w="6350" h="5210" extrusionOk="0">
                  <a:moveTo>
                    <a:pt x="-3510" y="-10699"/>
                  </a:moveTo>
                  <a:cubicBezTo>
                    <a:pt x="-3510" y="-12287"/>
                    <a:pt x="-1923" y="-12922"/>
                    <a:pt x="-335" y="-11969"/>
                  </a:cubicBezTo>
                  <a:cubicBezTo>
                    <a:pt x="1570" y="-11017"/>
                    <a:pt x="2840" y="-9429"/>
                    <a:pt x="2840" y="-8477"/>
                  </a:cubicBezTo>
                  <a:cubicBezTo>
                    <a:pt x="2840" y="-7842"/>
                    <a:pt x="1570" y="-7207"/>
                    <a:pt x="-335" y="-7207"/>
                  </a:cubicBezTo>
                  <a:cubicBezTo>
                    <a:pt x="-1923" y="-7207"/>
                    <a:pt x="-3510" y="-8794"/>
                    <a:pt x="-3510" y="-106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65" name="Google Shape;2765;p149"/>
          <p:cNvGrpSpPr/>
          <p:nvPr/>
        </p:nvGrpSpPr>
        <p:grpSpPr>
          <a:xfrm>
            <a:off x="9606173" y="2018359"/>
            <a:ext cx="1915346" cy="2211547"/>
            <a:chOff x="6350194" y="1701287"/>
            <a:chExt cx="846752" cy="977699"/>
          </a:xfrm>
        </p:grpSpPr>
        <p:sp>
          <p:nvSpPr>
            <p:cNvPr id="2766" name="Google Shape;2766;p149"/>
            <p:cNvSpPr/>
            <p:nvPr/>
          </p:nvSpPr>
          <p:spPr>
            <a:xfrm rot="10800000" flipH="1">
              <a:off x="6657284" y="1701287"/>
              <a:ext cx="97873" cy="184374"/>
            </a:xfrm>
            <a:custGeom>
              <a:avLst/>
              <a:gdLst/>
              <a:ahLst/>
              <a:cxnLst/>
              <a:rect l="l" t="t" r="r" b="b"/>
              <a:pathLst>
                <a:path w="97873" h="184374" extrusionOk="0">
                  <a:moveTo>
                    <a:pt x="22209" y="164835"/>
                  </a:moveTo>
                  <a:cubicBezTo>
                    <a:pt x="-2556" y="155945"/>
                    <a:pt x="-2873" y="154993"/>
                    <a:pt x="-651" y="76570"/>
                  </a:cubicBezTo>
                  <a:cubicBezTo>
                    <a:pt x="619" y="38470"/>
                    <a:pt x="2842" y="4815"/>
                    <a:pt x="4747" y="1323"/>
                  </a:cubicBezTo>
                  <a:cubicBezTo>
                    <a:pt x="10462" y="-9155"/>
                    <a:pt x="21892" y="-14552"/>
                    <a:pt x="38719" y="-14870"/>
                  </a:cubicBezTo>
                  <a:cubicBezTo>
                    <a:pt x="71104" y="-15822"/>
                    <a:pt x="73962" y="-11695"/>
                    <a:pt x="86027" y="51170"/>
                  </a:cubicBezTo>
                  <a:cubicBezTo>
                    <a:pt x="95869" y="103875"/>
                    <a:pt x="99044" y="146738"/>
                    <a:pt x="93964" y="156263"/>
                  </a:cubicBezTo>
                  <a:cubicBezTo>
                    <a:pt x="87297" y="168963"/>
                    <a:pt x="47609" y="173725"/>
                    <a:pt x="22209" y="1648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7" name="Google Shape;2767;p149"/>
            <p:cNvSpPr/>
            <p:nvPr/>
          </p:nvSpPr>
          <p:spPr>
            <a:xfrm rot="10800000" flipH="1">
              <a:off x="6508202" y="1710292"/>
              <a:ext cx="119960" cy="164965"/>
            </a:xfrm>
            <a:custGeom>
              <a:avLst/>
              <a:gdLst/>
              <a:ahLst/>
              <a:cxnLst/>
              <a:rect l="l" t="t" r="r" b="b"/>
              <a:pathLst>
                <a:path w="119960" h="164965" extrusionOk="0">
                  <a:moveTo>
                    <a:pt x="19917" y="143951"/>
                  </a:moveTo>
                  <a:cubicBezTo>
                    <a:pt x="16742" y="140776"/>
                    <a:pt x="12932" y="124584"/>
                    <a:pt x="9757" y="102041"/>
                  </a:cubicBezTo>
                  <a:cubicBezTo>
                    <a:pt x="6900" y="82039"/>
                    <a:pt x="3407" y="56004"/>
                    <a:pt x="1820" y="44256"/>
                  </a:cubicBezTo>
                  <a:cubicBezTo>
                    <a:pt x="-2625" y="15046"/>
                    <a:pt x="-1990" y="4886"/>
                    <a:pt x="3407" y="-511"/>
                  </a:cubicBezTo>
                  <a:cubicBezTo>
                    <a:pt x="10075" y="-7179"/>
                    <a:pt x="64685" y="-16386"/>
                    <a:pt x="88815" y="-14799"/>
                  </a:cubicBezTo>
                  <a:cubicBezTo>
                    <a:pt x="120247" y="-12894"/>
                    <a:pt x="120565" y="-12259"/>
                    <a:pt x="117707" y="38541"/>
                  </a:cubicBezTo>
                  <a:cubicBezTo>
                    <a:pt x="116437" y="62036"/>
                    <a:pt x="115802" y="91564"/>
                    <a:pt x="116120" y="104264"/>
                  </a:cubicBezTo>
                  <a:cubicBezTo>
                    <a:pt x="116755" y="131886"/>
                    <a:pt x="113897" y="137919"/>
                    <a:pt x="97070" y="144586"/>
                  </a:cubicBezTo>
                  <a:cubicBezTo>
                    <a:pt x="78337" y="151889"/>
                    <a:pt x="26902" y="151889"/>
                    <a:pt x="19917" y="1439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8" name="Google Shape;2768;p149"/>
            <p:cNvSpPr/>
            <p:nvPr/>
          </p:nvSpPr>
          <p:spPr>
            <a:xfrm rot="10800000" flipH="1">
              <a:off x="6350194" y="1728332"/>
              <a:ext cx="129998" cy="178410"/>
            </a:xfrm>
            <a:custGeom>
              <a:avLst/>
              <a:gdLst/>
              <a:ahLst/>
              <a:cxnLst/>
              <a:rect l="l" t="t" r="r" b="b"/>
              <a:pathLst>
                <a:path w="129998" h="178410" extrusionOk="0">
                  <a:moveTo>
                    <a:pt x="87237" y="160600"/>
                  </a:moveTo>
                  <a:cubicBezTo>
                    <a:pt x="77712" y="158060"/>
                    <a:pt x="58027" y="156155"/>
                    <a:pt x="43422" y="155837"/>
                  </a:cubicBezTo>
                  <a:cubicBezTo>
                    <a:pt x="19927" y="155837"/>
                    <a:pt x="16117" y="154885"/>
                    <a:pt x="9449" y="148217"/>
                  </a:cubicBezTo>
                  <a:cubicBezTo>
                    <a:pt x="-1028" y="137740"/>
                    <a:pt x="-2616" y="124087"/>
                    <a:pt x="1194" y="84400"/>
                  </a:cubicBezTo>
                  <a:cubicBezTo>
                    <a:pt x="3099" y="65350"/>
                    <a:pt x="4687" y="40902"/>
                    <a:pt x="4687" y="29790"/>
                  </a:cubicBezTo>
                  <a:cubicBezTo>
                    <a:pt x="4687" y="-17835"/>
                    <a:pt x="27229" y="-26725"/>
                    <a:pt x="82157" y="-55"/>
                  </a:cubicBezTo>
                  <a:cubicBezTo>
                    <a:pt x="110414" y="13597"/>
                    <a:pt x="123432" y="25662"/>
                    <a:pt x="127877" y="42490"/>
                  </a:cubicBezTo>
                  <a:cubicBezTo>
                    <a:pt x="131369" y="55825"/>
                    <a:pt x="127877" y="154567"/>
                    <a:pt x="123749" y="158695"/>
                  </a:cubicBezTo>
                  <a:cubicBezTo>
                    <a:pt x="118034" y="164410"/>
                    <a:pt x="105017" y="165045"/>
                    <a:pt x="87237" y="1606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9" name="Google Shape;2769;p149"/>
            <p:cNvSpPr/>
            <p:nvPr/>
          </p:nvSpPr>
          <p:spPr>
            <a:xfrm rot="10800000" flipH="1">
              <a:off x="7016391" y="1736109"/>
              <a:ext cx="72605" cy="84664"/>
            </a:xfrm>
            <a:custGeom>
              <a:avLst/>
              <a:gdLst/>
              <a:ahLst/>
              <a:cxnLst/>
              <a:rect l="l" t="t" r="r" b="b"/>
              <a:pathLst>
                <a:path w="72605" h="84664" extrusionOk="0">
                  <a:moveTo>
                    <a:pt x="9465" y="57350"/>
                  </a:moveTo>
                  <a:cubicBezTo>
                    <a:pt x="-4822" y="43380"/>
                    <a:pt x="-5775" y="36395"/>
                    <a:pt x="3750" y="16710"/>
                  </a:cubicBezTo>
                  <a:cubicBezTo>
                    <a:pt x="11370" y="1153"/>
                    <a:pt x="26293" y="-11865"/>
                    <a:pt x="40580" y="-14722"/>
                  </a:cubicBezTo>
                  <a:cubicBezTo>
                    <a:pt x="53915" y="-17262"/>
                    <a:pt x="70108" y="-3610"/>
                    <a:pt x="70108" y="10678"/>
                  </a:cubicBezTo>
                  <a:cubicBezTo>
                    <a:pt x="70108" y="29093"/>
                    <a:pt x="61218" y="52905"/>
                    <a:pt x="50740" y="61478"/>
                  </a:cubicBezTo>
                  <a:cubicBezTo>
                    <a:pt x="36453" y="73543"/>
                    <a:pt x="24388" y="72273"/>
                    <a:pt x="9465" y="573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0" name="Google Shape;2770;p149"/>
            <p:cNvSpPr/>
            <p:nvPr/>
          </p:nvSpPr>
          <p:spPr>
            <a:xfrm rot="10800000" flipH="1">
              <a:off x="6855774" y="1747083"/>
              <a:ext cx="26411" cy="35270"/>
            </a:xfrm>
            <a:custGeom>
              <a:avLst/>
              <a:gdLst/>
              <a:ahLst/>
              <a:cxnLst/>
              <a:rect l="l" t="t" r="r" b="b"/>
              <a:pathLst>
                <a:path w="26411" h="35270" extrusionOk="0">
                  <a:moveTo>
                    <a:pt x="5502" y="16343"/>
                  </a:moveTo>
                  <a:cubicBezTo>
                    <a:pt x="-5610" y="3643"/>
                    <a:pt x="-4340" y="-5882"/>
                    <a:pt x="9312" y="-13502"/>
                  </a:cubicBezTo>
                  <a:cubicBezTo>
                    <a:pt x="14710" y="-16042"/>
                    <a:pt x="16615" y="-15724"/>
                    <a:pt x="20425" y="-10962"/>
                  </a:cubicBezTo>
                  <a:cubicBezTo>
                    <a:pt x="26457" y="-2707"/>
                    <a:pt x="25822" y="3008"/>
                    <a:pt x="17567" y="13168"/>
                  </a:cubicBezTo>
                  <a:cubicBezTo>
                    <a:pt x="10900" y="21741"/>
                    <a:pt x="10265" y="22058"/>
                    <a:pt x="5502" y="163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1" name="Google Shape;2771;p149"/>
            <p:cNvSpPr/>
            <p:nvPr/>
          </p:nvSpPr>
          <p:spPr>
            <a:xfrm rot="10800000" flipH="1">
              <a:off x="6787372" y="1749419"/>
              <a:ext cx="49212" cy="43742"/>
            </a:xfrm>
            <a:custGeom>
              <a:avLst/>
              <a:gdLst/>
              <a:ahLst/>
              <a:cxnLst/>
              <a:rect l="l" t="t" r="r" b="b"/>
              <a:pathLst>
                <a:path w="49212" h="43742" extrusionOk="0">
                  <a:moveTo>
                    <a:pt x="3582" y="23681"/>
                  </a:moveTo>
                  <a:cubicBezTo>
                    <a:pt x="407" y="20506"/>
                    <a:pt x="-1816" y="15426"/>
                    <a:pt x="-1816" y="12569"/>
                  </a:cubicBezTo>
                  <a:cubicBezTo>
                    <a:pt x="-1816" y="7171"/>
                    <a:pt x="15964" y="-15054"/>
                    <a:pt x="20092" y="-15054"/>
                  </a:cubicBezTo>
                  <a:cubicBezTo>
                    <a:pt x="21362" y="-15054"/>
                    <a:pt x="28029" y="-10291"/>
                    <a:pt x="35014" y="-4259"/>
                  </a:cubicBezTo>
                  <a:lnTo>
                    <a:pt x="47397" y="6536"/>
                  </a:lnTo>
                  <a:lnTo>
                    <a:pt x="38189" y="13839"/>
                  </a:lnTo>
                  <a:cubicBezTo>
                    <a:pt x="17552" y="30349"/>
                    <a:pt x="11202" y="32254"/>
                    <a:pt x="3582" y="236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2" name="Google Shape;2772;p149"/>
            <p:cNvSpPr/>
            <p:nvPr/>
          </p:nvSpPr>
          <p:spPr>
            <a:xfrm rot="10800000" flipH="1">
              <a:off x="6968347" y="1751887"/>
              <a:ext cx="47625" cy="87075"/>
            </a:xfrm>
            <a:custGeom>
              <a:avLst/>
              <a:gdLst/>
              <a:ahLst/>
              <a:cxnLst/>
              <a:rect l="l" t="t" r="r" b="b"/>
              <a:pathLst>
                <a:path w="47625" h="87075" extrusionOk="0">
                  <a:moveTo>
                    <a:pt x="5929" y="62263"/>
                  </a:moveTo>
                  <a:cubicBezTo>
                    <a:pt x="-739" y="54643"/>
                    <a:pt x="-2327" y="49246"/>
                    <a:pt x="-2327" y="36228"/>
                  </a:cubicBezTo>
                  <a:cubicBezTo>
                    <a:pt x="-2327" y="17813"/>
                    <a:pt x="9421" y="-11397"/>
                    <a:pt x="17994" y="-14572"/>
                  </a:cubicBezTo>
                  <a:cubicBezTo>
                    <a:pt x="23709" y="-16794"/>
                    <a:pt x="45299" y="-9174"/>
                    <a:pt x="45299" y="-5047"/>
                  </a:cubicBezTo>
                  <a:cubicBezTo>
                    <a:pt x="45299" y="-3777"/>
                    <a:pt x="42441" y="7653"/>
                    <a:pt x="39266" y="19718"/>
                  </a:cubicBezTo>
                  <a:cubicBezTo>
                    <a:pt x="33234" y="43213"/>
                    <a:pt x="29106" y="53056"/>
                    <a:pt x="19581" y="65121"/>
                  </a:cubicBezTo>
                  <a:lnTo>
                    <a:pt x="14184" y="72106"/>
                  </a:lnTo>
                  <a:lnTo>
                    <a:pt x="5929" y="6226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3" name="Google Shape;2773;p149"/>
            <p:cNvSpPr/>
            <p:nvPr/>
          </p:nvSpPr>
          <p:spPr>
            <a:xfrm rot="10800000" flipH="1">
              <a:off x="6902639" y="1755163"/>
              <a:ext cx="56500" cy="59427"/>
            </a:xfrm>
            <a:custGeom>
              <a:avLst/>
              <a:gdLst/>
              <a:ahLst/>
              <a:cxnLst/>
              <a:rect l="l" t="t" r="r" b="b"/>
              <a:pathLst>
                <a:path w="56500" h="59427" extrusionOk="0">
                  <a:moveTo>
                    <a:pt x="6723" y="38489"/>
                  </a:moveTo>
                  <a:cubicBezTo>
                    <a:pt x="-7565" y="24202"/>
                    <a:pt x="-4072" y="-2786"/>
                    <a:pt x="13390" y="-12311"/>
                  </a:cubicBezTo>
                  <a:cubicBezTo>
                    <a:pt x="23868" y="-18343"/>
                    <a:pt x="32758" y="-14533"/>
                    <a:pt x="45775" y="1977"/>
                  </a:cubicBezTo>
                  <a:lnTo>
                    <a:pt x="54348" y="13089"/>
                  </a:lnTo>
                  <a:lnTo>
                    <a:pt x="43870" y="26424"/>
                  </a:lnTo>
                  <a:cubicBezTo>
                    <a:pt x="38155" y="33727"/>
                    <a:pt x="32123" y="40712"/>
                    <a:pt x="30218" y="41982"/>
                  </a:cubicBezTo>
                  <a:cubicBezTo>
                    <a:pt x="24185" y="46427"/>
                    <a:pt x="12755" y="44522"/>
                    <a:pt x="6723" y="384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4" name="Google Shape;2774;p149"/>
            <p:cNvSpPr/>
            <p:nvPr/>
          </p:nvSpPr>
          <p:spPr>
            <a:xfrm rot="10800000" flipH="1">
              <a:off x="6772410" y="1812784"/>
              <a:ext cx="53378" cy="41731"/>
            </a:xfrm>
            <a:custGeom>
              <a:avLst/>
              <a:gdLst/>
              <a:ahLst/>
              <a:cxnLst/>
              <a:rect l="l" t="t" r="r" b="b"/>
              <a:pathLst>
                <a:path w="53378" h="41731" extrusionOk="0">
                  <a:moveTo>
                    <a:pt x="11594" y="22387"/>
                  </a:moveTo>
                  <a:cubicBezTo>
                    <a:pt x="8102" y="19847"/>
                    <a:pt x="3022" y="16354"/>
                    <a:pt x="482" y="14767"/>
                  </a:cubicBezTo>
                  <a:cubicBezTo>
                    <a:pt x="-3328" y="12544"/>
                    <a:pt x="-2693" y="10322"/>
                    <a:pt x="5244" y="2067"/>
                  </a:cubicBezTo>
                  <a:cubicBezTo>
                    <a:pt x="10642" y="-3648"/>
                    <a:pt x="18579" y="-9998"/>
                    <a:pt x="23024" y="-12221"/>
                  </a:cubicBezTo>
                  <a:cubicBezTo>
                    <a:pt x="30644" y="-16348"/>
                    <a:pt x="32232" y="-16031"/>
                    <a:pt x="41439" y="-8093"/>
                  </a:cubicBezTo>
                  <a:lnTo>
                    <a:pt x="51599" y="479"/>
                  </a:lnTo>
                  <a:lnTo>
                    <a:pt x="40169" y="14132"/>
                  </a:lnTo>
                  <a:cubicBezTo>
                    <a:pt x="27787" y="28419"/>
                    <a:pt x="21754" y="30007"/>
                    <a:pt x="11594" y="223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5" name="Google Shape;2775;p149"/>
            <p:cNvSpPr/>
            <p:nvPr/>
          </p:nvSpPr>
          <p:spPr>
            <a:xfrm rot="10800000" flipH="1">
              <a:off x="6929294" y="1821737"/>
              <a:ext cx="36830" cy="42862"/>
            </a:xfrm>
            <a:custGeom>
              <a:avLst/>
              <a:gdLst/>
              <a:ahLst/>
              <a:cxnLst/>
              <a:rect l="l" t="t" r="r" b="b"/>
              <a:pathLst>
                <a:path w="36830" h="42862" extrusionOk="0">
                  <a:moveTo>
                    <a:pt x="4785" y="18215"/>
                  </a:moveTo>
                  <a:lnTo>
                    <a:pt x="-2201" y="8373"/>
                  </a:lnTo>
                  <a:lnTo>
                    <a:pt x="9547" y="-3057"/>
                  </a:lnTo>
                  <a:lnTo>
                    <a:pt x="20977" y="-14805"/>
                  </a:lnTo>
                  <a:lnTo>
                    <a:pt x="27645" y="-7820"/>
                  </a:lnTo>
                  <a:lnTo>
                    <a:pt x="34630" y="-1152"/>
                  </a:lnTo>
                  <a:lnTo>
                    <a:pt x="26057" y="13453"/>
                  </a:lnTo>
                  <a:cubicBezTo>
                    <a:pt x="21295" y="21390"/>
                    <a:pt x="16215" y="28058"/>
                    <a:pt x="14627" y="28058"/>
                  </a:cubicBezTo>
                  <a:cubicBezTo>
                    <a:pt x="13040" y="28058"/>
                    <a:pt x="8595" y="23613"/>
                    <a:pt x="4785" y="182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6" name="Google Shape;2776;p149"/>
            <p:cNvSpPr/>
            <p:nvPr/>
          </p:nvSpPr>
          <p:spPr>
            <a:xfrm rot="10800000" flipH="1">
              <a:off x="6828964" y="1837689"/>
              <a:ext cx="66218" cy="66055"/>
            </a:xfrm>
            <a:custGeom>
              <a:avLst/>
              <a:gdLst/>
              <a:ahLst/>
              <a:cxnLst/>
              <a:rect l="l" t="t" r="r" b="b"/>
              <a:pathLst>
                <a:path w="66218" h="66055" extrusionOk="0">
                  <a:moveTo>
                    <a:pt x="17410" y="45074"/>
                  </a:moveTo>
                  <a:cubicBezTo>
                    <a:pt x="11695" y="41581"/>
                    <a:pt x="4710" y="33644"/>
                    <a:pt x="1852" y="27611"/>
                  </a:cubicBezTo>
                  <a:cubicBezTo>
                    <a:pt x="-3228" y="17134"/>
                    <a:pt x="-3228" y="15864"/>
                    <a:pt x="1852" y="5386"/>
                  </a:cubicBezTo>
                  <a:cubicBezTo>
                    <a:pt x="7250" y="-6044"/>
                    <a:pt x="15822" y="-11124"/>
                    <a:pt x="34555" y="-14299"/>
                  </a:cubicBezTo>
                  <a:cubicBezTo>
                    <a:pt x="41857" y="-15569"/>
                    <a:pt x="46620" y="-13981"/>
                    <a:pt x="53287" y="-8266"/>
                  </a:cubicBezTo>
                  <a:cubicBezTo>
                    <a:pt x="60907" y="-1599"/>
                    <a:pt x="62495" y="2529"/>
                    <a:pt x="63765" y="18721"/>
                  </a:cubicBezTo>
                  <a:cubicBezTo>
                    <a:pt x="65035" y="35231"/>
                    <a:pt x="64082" y="39041"/>
                    <a:pt x="58367" y="44756"/>
                  </a:cubicBezTo>
                  <a:cubicBezTo>
                    <a:pt x="49795" y="53329"/>
                    <a:pt x="31380" y="53646"/>
                    <a:pt x="17410" y="450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7" name="Google Shape;2777;p149"/>
            <p:cNvSpPr/>
            <p:nvPr/>
          </p:nvSpPr>
          <p:spPr>
            <a:xfrm rot="10800000" flipH="1">
              <a:off x="7082289" y="1841364"/>
              <a:ext cx="80741" cy="105836"/>
            </a:xfrm>
            <a:custGeom>
              <a:avLst/>
              <a:gdLst/>
              <a:ahLst/>
              <a:cxnLst/>
              <a:rect l="l" t="t" r="r" b="b"/>
              <a:pathLst>
                <a:path w="80741" h="105836" extrusionOk="0">
                  <a:moveTo>
                    <a:pt x="6551" y="88293"/>
                  </a:moveTo>
                  <a:cubicBezTo>
                    <a:pt x="-5831" y="81308"/>
                    <a:pt x="-5831" y="74958"/>
                    <a:pt x="6869" y="37176"/>
                  </a:cubicBezTo>
                  <a:cubicBezTo>
                    <a:pt x="13536" y="17173"/>
                    <a:pt x="20839" y="-2194"/>
                    <a:pt x="22744" y="-6004"/>
                  </a:cubicBezTo>
                  <a:cubicBezTo>
                    <a:pt x="28776" y="-17117"/>
                    <a:pt x="37349" y="-17434"/>
                    <a:pt x="52271" y="-7274"/>
                  </a:cubicBezTo>
                  <a:cubicBezTo>
                    <a:pt x="74179" y="7648"/>
                    <a:pt x="78624" y="14316"/>
                    <a:pt x="77989" y="29873"/>
                  </a:cubicBezTo>
                  <a:cubicBezTo>
                    <a:pt x="77354" y="47018"/>
                    <a:pt x="71004" y="59401"/>
                    <a:pt x="56081" y="72736"/>
                  </a:cubicBezTo>
                  <a:cubicBezTo>
                    <a:pt x="36714" y="89563"/>
                    <a:pt x="18299" y="95278"/>
                    <a:pt x="6551" y="882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8" name="Google Shape;2778;p149"/>
            <p:cNvSpPr/>
            <p:nvPr/>
          </p:nvSpPr>
          <p:spPr>
            <a:xfrm rot="10800000" flipH="1">
              <a:off x="6997027" y="1853804"/>
              <a:ext cx="64982" cy="39254"/>
            </a:xfrm>
            <a:custGeom>
              <a:avLst/>
              <a:gdLst/>
              <a:ahLst/>
              <a:cxnLst/>
              <a:rect l="l" t="t" r="r" b="b"/>
              <a:pathLst>
                <a:path w="64982" h="39254" extrusionOk="0">
                  <a:moveTo>
                    <a:pt x="30800" y="22650"/>
                  </a:moveTo>
                  <a:cubicBezTo>
                    <a:pt x="27307" y="22015"/>
                    <a:pt x="18417" y="19157"/>
                    <a:pt x="11115" y="16300"/>
                  </a:cubicBezTo>
                  <a:cubicBezTo>
                    <a:pt x="-6348" y="9950"/>
                    <a:pt x="-6983" y="1695"/>
                    <a:pt x="9527" y="-6243"/>
                  </a:cubicBezTo>
                  <a:cubicBezTo>
                    <a:pt x="32070" y="-17673"/>
                    <a:pt x="37467" y="-17673"/>
                    <a:pt x="50485" y="-5290"/>
                  </a:cubicBezTo>
                  <a:lnTo>
                    <a:pt x="62550" y="5822"/>
                  </a:lnTo>
                  <a:lnTo>
                    <a:pt x="52072" y="15347"/>
                  </a:lnTo>
                  <a:cubicBezTo>
                    <a:pt x="46357" y="20745"/>
                    <a:pt x="40642" y="24555"/>
                    <a:pt x="39372" y="24555"/>
                  </a:cubicBezTo>
                  <a:cubicBezTo>
                    <a:pt x="38102" y="24237"/>
                    <a:pt x="34292" y="23602"/>
                    <a:pt x="30800" y="226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9" name="Google Shape;2779;p149"/>
            <p:cNvSpPr/>
            <p:nvPr/>
          </p:nvSpPr>
          <p:spPr>
            <a:xfrm rot="10800000" flipH="1">
              <a:off x="6761972" y="1866187"/>
              <a:ext cx="58102" cy="59918"/>
            </a:xfrm>
            <a:custGeom>
              <a:avLst/>
              <a:gdLst/>
              <a:ahLst/>
              <a:cxnLst/>
              <a:rect l="l" t="t" r="r" b="b"/>
              <a:pathLst>
                <a:path w="58102" h="59918" extrusionOk="0">
                  <a:moveTo>
                    <a:pt x="6499" y="38630"/>
                  </a:moveTo>
                  <a:cubicBezTo>
                    <a:pt x="-486" y="33233"/>
                    <a:pt x="-1756" y="29740"/>
                    <a:pt x="-1756" y="15453"/>
                  </a:cubicBezTo>
                  <a:cubicBezTo>
                    <a:pt x="-1756" y="2118"/>
                    <a:pt x="-169" y="-2645"/>
                    <a:pt x="5546" y="-8042"/>
                  </a:cubicBezTo>
                  <a:cubicBezTo>
                    <a:pt x="16659" y="-18520"/>
                    <a:pt x="25549" y="-16615"/>
                    <a:pt x="41741" y="-1375"/>
                  </a:cubicBezTo>
                  <a:lnTo>
                    <a:pt x="56346" y="12595"/>
                  </a:lnTo>
                  <a:lnTo>
                    <a:pt x="40471" y="28788"/>
                  </a:lnTo>
                  <a:cubicBezTo>
                    <a:pt x="31899" y="37995"/>
                    <a:pt x="22691" y="45298"/>
                    <a:pt x="19834" y="45298"/>
                  </a:cubicBezTo>
                  <a:cubicBezTo>
                    <a:pt x="17294" y="45298"/>
                    <a:pt x="11261" y="42440"/>
                    <a:pt x="6499" y="386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0" name="Google Shape;2780;p149"/>
            <p:cNvSpPr/>
            <p:nvPr/>
          </p:nvSpPr>
          <p:spPr>
            <a:xfrm rot="10800000" flipH="1">
              <a:off x="6942408" y="1882561"/>
              <a:ext cx="41535" cy="22447"/>
            </a:xfrm>
            <a:custGeom>
              <a:avLst/>
              <a:gdLst/>
              <a:ahLst/>
              <a:cxnLst/>
              <a:rect l="l" t="t" r="r" b="b"/>
              <a:pathLst>
                <a:path w="41535" h="22447" extrusionOk="0">
                  <a:moveTo>
                    <a:pt x="7184" y="3237"/>
                  </a:moveTo>
                  <a:cubicBezTo>
                    <a:pt x="-9961" y="-5970"/>
                    <a:pt x="-3294" y="-12638"/>
                    <a:pt x="23694" y="-14543"/>
                  </a:cubicBezTo>
                  <a:cubicBezTo>
                    <a:pt x="41156" y="-15495"/>
                    <a:pt x="44331" y="-8510"/>
                    <a:pt x="31314" y="1650"/>
                  </a:cubicBezTo>
                  <a:cubicBezTo>
                    <a:pt x="21471" y="9587"/>
                    <a:pt x="18614" y="9587"/>
                    <a:pt x="7184" y="32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1" name="Google Shape;2781;p149"/>
            <p:cNvSpPr/>
            <p:nvPr/>
          </p:nvSpPr>
          <p:spPr>
            <a:xfrm rot="10800000" flipH="1">
              <a:off x="6901672" y="1894762"/>
              <a:ext cx="38100" cy="33309"/>
            </a:xfrm>
            <a:custGeom>
              <a:avLst/>
              <a:gdLst/>
              <a:ahLst/>
              <a:cxnLst/>
              <a:rect l="l" t="t" r="r" b="b"/>
              <a:pathLst>
                <a:path w="38100" h="33309" extrusionOk="0">
                  <a:moveTo>
                    <a:pt x="2956" y="13662"/>
                  </a:moveTo>
                  <a:cubicBezTo>
                    <a:pt x="99" y="11122"/>
                    <a:pt x="-2124" y="7312"/>
                    <a:pt x="-2124" y="5724"/>
                  </a:cubicBezTo>
                  <a:cubicBezTo>
                    <a:pt x="-2124" y="644"/>
                    <a:pt x="7401" y="-12373"/>
                    <a:pt x="12481" y="-14278"/>
                  </a:cubicBezTo>
                  <a:cubicBezTo>
                    <a:pt x="17561" y="-16183"/>
                    <a:pt x="35976" y="-8246"/>
                    <a:pt x="35976" y="-3801"/>
                  </a:cubicBezTo>
                  <a:cubicBezTo>
                    <a:pt x="35976" y="-1261"/>
                    <a:pt x="12481" y="18742"/>
                    <a:pt x="9306" y="18742"/>
                  </a:cubicBezTo>
                  <a:cubicBezTo>
                    <a:pt x="8671" y="18742"/>
                    <a:pt x="5496" y="16519"/>
                    <a:pt x="2956" y="136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2" name="Google Shape;2782;p149"/>
            <p:cNvSpPr/>
            <p:nvPr/>
          </p:nvSpPr>
          <p:spPr>
            <a:xfrm rot="10800000" flipH="1">
              <a:off x="6608262" y="1901550"/>
              <a:ext cx="101617" cy="174153"/>
            </a:xfrm>
            <a:custGeom>
              <a:avLst/>
              <a:gdLst/>
              <a:ahLst/>
              <a:cxnLst/>
              <a:rect l="l" t="t" r="r" b="b"/>
              <a:pathLst>
                <a:path w="101617" h="174153" extrusionOk="0">
                  <a:moveTo>
                    <a:pt x="35804" y="155529"/>
                  </a:moveTo>
                  <a:cubicBezTo>
                    <a:pt x="24374" y="150449"/>
                    <a:pt x="25009" y="152989"/>
                    <a:pt x="9134" y="74567"/>
                  </a:cubicBezTo>
                  <a:cubicBezTo>
                    <a:pt x="-4201" y="8209"/>
                    <a:pt x="-4518" y="-4808"/>
                    <a:pt x="6277" y="-10206"/>
                  </a:cubicBezTo>
                  <a:cubicBezTo>
                    <a:pt x="17389" y="-15921"/>
                    <a:pt x="58347" y="-15603"/>
                    <a:pt x="69777" y="-9571"/>
                  </a:cubicBezTo>
                  <a:cubicBezTo>
                    <a:pt x="85652" y="-1316"/>
                    <a:pt x="90097" y="11384"/>
                    <a:pt x="90414" y="50754"/>
                  </a:cubicBezTo>
                  <a:cubicBezTo>
                    <a:pt x="91049" y="72979"/>
                    <a:pt x="93272" y="92982"/>
                    <a:pt x="96764" y="105364"/>
                  </a:cubicBezTo>
                  <a:cubicBezTo>
                    <a:pt x="104067" y="131082"/>
                    <a:pt x="100574" y="140607"/>
                    <a:pt x="79302" y="152037"/>
                  </a:cubicBezTo>
                  <a:cubicBezTo>
                    <a:pt x="62474" y="161244"/>
                    <a:pt x="51044" y="162197"/>
                    <a:pt x="35804" y="1555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3" name="Google Shape;2783;p149"/>
            <p:cNvSpPr/>
            <p:nvPr/>
          </p:nvSpPr>
          <p:spPr>
            <a:xfrm rot="10800000" flipH="1">
              <a:off x="6473047" y="1910637"/>
              <a:ext cx="117316" cy="146295"/>
            </a:xfrm>
            <a:custGeom>
              <a:avLst/>
              <a:gdLst/>
              <a:ahLst/>
              <a:cxnLst/>
              <a:rect l="l" t="t" r="r" b="b"/>
              <a:pathLst>
                <a:path w="117316" h="146295" extrusionOk="0">
                  <a:moveTo>
                    <a:pt x="10409" y="124993"/>
                  </a:moveTo>
                  <a:cubicBezTo>
                    <a:pt x="5329" y="102768"/>
                    <a:pt x="-1021" y="50698"/>
                    <a:pt x="-1021" y="34823"/>
                  </a:cubicBezTo>
                  <a:cubicBezTo>
                    <a:pt x="-1021" y="12915"/>
                    <a:pt x="6281" y="-4230"/>
                    <a:pt x="18346" y="-9945"/>
                  </a:cubicBezTo>
                  <a:cubicBezTo>
                    <a:pt x="28824" y="-15025"/>
                    <a:pt x="75179" y="-15977"/>
                    <a:pt x="83751" y="-11215"/>
                  </a:cubicBezTo>
                  <a:cubicBezTo>
                    <a:pt x="93276" y="-6452"/>
                    <a:pt x="102484" y="14820"/>
                    <a:pt x="110104" y="48475"/>
                  </a:cubicBezTo>
                  <a:cubicBezTo>
                    <a:pt x="118359" y="86258"/>
                    <a:pt x="118359" y="108165"/>
                    <a:pt x="110104" y="121818"/>
                  </a:cubicBezTo>
                  <a:lnTo>
                    <a:pt x="103754" y="131978"/>
                  </a:lnTo>
                  <a:lnTo>
                    <a:pt x="57716" y="131978"/>
                  </a:lnTo>
                  <a:cubicBezTo>
                    <a:pt x="12631" y="131978"/>
                    <a:pt x="11679" y="131978"/>
                    <a:pt x="10409" y="1249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4" name="Google Shape;2784;p149"/>
            <p:cNvSpPr/>
            <p:nvPr/>
          </p:nvSpPr>
          <p:spPr>
            <a:xfrm rot="10800000" flipH="1">
              <a:off x="7030806" y="1913970"/>
              <a:ext cx="43202" cy="50641"/>
            </a:xfrm>
            <a:custGeom>
              <a:avLst/>
              <a:gdLst/>
              <a:ahLst/>
              <a:cxnLst/>
              <a:rect l="l" t="t" r="r" b="b"/>
              <a:pathLst>
                <a:path w="43202" h="50641" extrusionOk="0">
                  <a:moveTo>
                    <a:pt x="-2409" y="31883"/>
                  </a:moveTo>
                  <a:cubicBezTo>
                    <a:pt x="-4314" y="27438"/>
                    <a:pt x="25213" y="-14472"/>
                    <a:pt x="29976" y="-14472"/>
                  </a:cubicBezTo>
                  <a:cubicBezTo>
                    <a:pt x="31246" y="-14472"/>
                    <a:pt x="34421" y="-12567"/>
                    <a:pt x="37278" y="-10344"/>
                  </a:cubicBezTo>
                  <a:cubicBezTo>
                    <a:pt x="42041" y="-6852"/>
                    <a:pt x="42041" y="-4947"/>
                    <a:pt x="36008" y="10293"/>
                  </a:cubicBezTo>
                  <a:cubicBezTo>
                    <a:pt x="30928" y="23946"/>
                    <a:pt x="27436" y="28391"/>
                    <a:pt x="18863" y="31883"/>
                  </a:cubicBezTo>
                  <a:cubicBezTo>
                    <a:pt x="5528" y="37598"/>
                    <a:pt x="-187" y="37598"/>
                    <a:pt x="-2409" y="318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5" name="Google Shape;2785;p149"/>
            <p:cNvSpPr/>
            <p:nvPr/>
          </p:nvSpPr>
          <p:spPr>
            <a:xfrm rot="10800000" flipH="1">
              <a:off x="6363509" y="1920162"/>
              <a:ext cx="84865" cy="139740"/>
            </a:xfrm>
            <a:custGeom>
              <a:avLst/>
              <a:gdLst/>
              <a:ahLst/>
              <a:cxnLst/>
              <a:rect l="l" t="t" r="r" b="b"/>
              <a:pathLst>
                <a:path w="84865" h="139740" extrusionOk="0">
                  <a:moveTo>
                    <a:pt x="5368" y="120999"/>
                  </a:moveTo>
                  <a:cubicBezTo>
                    <a:pt x="-30" y="116872"/>
                    <a:pt x="-665" y="112427"/>
                    <a:pt x="-665" y="78772"/>
                  </a:cubicBezTo>
                  <a:cubicBezTo>
                    <a:pt x="-347" y="43847"/>
                    <a:pt x="288" y="40037"/>
                    <a:pt x="9178" y="20352"/>
                  </a:cubicBezTo>
                  <a:cubicBezTo>
                    <a:pt x="28863" y="-21241"/>
                    <a:pt x="57120" y="-26321"/>
                    <a:pt x="67598" y="10192"/>
                  </a:cubicBezTo>
                  <a:cubicBezTo>
                    <a:pt x="73313" y="29877"/>
                    <a:pt x="85378" y="104172"/>
                    <a:pt x="84108" y="112109"/>
                  </a:cubicBezTo>
                  <a:cubicBezTo>
                    <a:pt x="82520" y="122269"/>
                    <a:pt x="72043" y="125444"/>
                    <a:pt x="39340" y="125444"/>
                  </a:cubicBezTo>
                  <a:cubicBezTo>
                    <a:pt x="20290" y="125444"/>
                    <a:pt x="9813" y="124174"/>
                    <a:pt x="5368" y="1209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149"/>
            <p:cNvSpPr/>
            <p:nvPr/>
          </p:nvSpPr>
          <p:spPr>
            <a:xfrm rot="10800000" flipH="1">
              <a:off x="6946659" y="1920162"/>
              <a:ext cx="71556" cy="87567"/>
            </a:xfrm>
            <a:custGeom>
              <a:avLst/>
              <a:gdLst/>
              <a:ahLst/>
              <a:cxnLst/>
              <a:rect l="l" t="t" r="r" b="b"/>
              <a:pathLst>
                <a:path w="71556" h="87567" extrusionOk="0">
                  <a:moveTo>
                    <a:pt x="7324" y="66196"/>
                  </a:moveTo>
                  <a:cubicBezTo>
                    <a:pt x="-2836" y="59846"/>
                    <a:pt x="-3471" y="58894"/>
                    <a:pt x="-1249" y="44924"/>
                  </a:cubicBezTo>
                  <a:cubicBezTo>
                    <a:pt x="2244" y="19524"/>
                    <a:pt x="9864" y="791"/>
                    <a:pt x="20024" y="-7781"/>
                  </a:cubicBezTo>
                  <a:cubicBezTo>
                    <a:pt x="32724" y="-18576"/>
                    <a:pt x="42249" y="-16354"/>
                    <a:pt x="58441" y="474"/>
                  </a:cubicBezTo>
                  <a:cubicBezTo>
                    <a:pt x="68601" y="10951"/>
                    <a:pt x="70506" y="14761"/>
                    <a:pt x="68601" y="21746"/>
                  </a:cubicBezTo>
                  <a:cubicBezTo>
                    <a:pt x="64156" y="39526"/>
                    <a:pt x="33676" y="73181"/>
                    <a:pt x="21929" y="73181"/>
                  </a:cubicBezTo>
                  <a:cubicBezTo>
                    <a:pt x="19706" y="73181"/>
                    <a:pt x="13039" y="70006"/>
                    <a:pt x="7324" y="661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7" name="Google Shape;2787;p149"/>
            <p:cNvSpPr/>
            <p:nvPr/>
          </p:nvSpPr>
          <p:spPr>
            <a:xfrm rot="10800000" flipH="1">
              <a:off x="6727047" y="1932862"/>
              <a:ext cx="50800" cy="44450"/>
            </a:xfrm>
            <a:custGeom>
              <a:avLst/>
              <a:gdLst/>
              <a:ahLst/>
              <a:cxnLst/>
              <a:rect l="l" t="t" r="r" b="b"/>
              <a:pathLst>
                <a:path w="50800" h="44450" extrusionOk="0">
                  <a:moveTo>
                    <a:pt x="9783" y="17333"/>
                  </a:moveTo>
                  <a:cubicBezTo>
                    <a:pt x="3433" y="10348"/>
                    <a:pt x="-1647" y="2728"/>
                    <a:pt x="-1647" y="506"/>
                  </a:cubicBezTo>
                  <a:cubicBezTo>
                    <a:pt x="-1647" y="-5845"/>
                    <a:pt x="8831" y="-14417"/>
                    <a:pt x="16133" y="-14417"/>
                  </a:cubicBezTo>
                  <a:cubicBezTo>
                    <a:pt x="21531" y="-14100"/>
                    <a:pt x="49153" y="7808"/>
                    <a:pt x="49153" y="12253"/>
                  </a:cubicBezTo>
                  <a:cubicBezTo>
                    <a:pt x="49153" y="14158"/>
                    <a:pt x="26293" y="30033"/>
                    <a:pt x="23436" y="30033"/>
                  </a:cubicBezTo>
                  <a:cubicBezTo>
                    <a:pt x="22166" y="30033"/>
                    <a:pt x="16133" y="24318"/>
                    <a:pt x="9783" y="173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p149"/>
            <p:cNvSpPr/>
            <p:nvPr/>
          </p:nvSpPr>
          <p:spPr>
            <a:xfrm rot="10800000" flipH="1">
              <a:off x="6803859" y="1935800"/>
              <a:ext cx="65839" cy="66395"/>
            </a:xfrm>
            <a:custGeom>
              <a:avLst/>
              <a:gdLst/>
              <a:ahLst/>
              <a:cxnLst/>
              <a:rect l="l" t="t" r="r" b="b"/>
              <a:pathLst>
                <a:path w="65839" h="66395" extrusionOk="0">
                  <a:moveTo>
                    <a:pt x="14012" y="45440"/>
                  </a:moveTo>
                  <a:cubicBezTo>
                    <a:pt x="994" y="37503"/>
                    <a:pt x="-3768" y="27025"/>
                    <a:pt x="-1228" y="12420"/>
                  </a:cubicBezTo>
                  <a:cubicBezTo>
                    <a:pt x="2582" y="-7265"/>
                    <a:pt x="29887" y="-20600"/>
                    <a:pt x="47349" y="-11392"/>
                  </a:cubicBezTo>
                  <a:cubicBezTo>
                    <a:pt x="63859" y="-2502"/>
                    <a:pt x="69574" y="28295"/>
                    <a:pt x="57509" y="43535"/>
                  </a:cubicBezTo>
                  <a:cubicBezTo>
                    <a:pt x="49254" y="54013"/>
                    <a:pt x="29569" y="54965"/>
                    <a:pt x="14012" y="454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9" name="Google Shape;2789;p149"/>
            <p:cNvSpPr/>
            <p:nvPr/>
          </p:nvSpPr>
          <p:spPr>
            <a:xfrm rot="10800000" flipH="1">
              <a:off x="6886506" y="1958242"/>
              <a:ext cx="37038" cy="53691"/>
            </a:xfrm>
            <a:custGeom>
              <a:avLst/>
              <a:gdLst/>
              <a:ahLst/>
              <a:cxnLst/>
              <a:rect l="l" t="t" r="r" b="b"/>
              <a:pathLst>
                <a:path w="37038" h="53691" extrusionOk="0">
                  <a:moveTo>
                    <a:pt x="11816" y="35231"/>
                  </a:moveTo>
                  <a:cubicBezTo>
                    <a:pt x="6418" y="31421"/>
                    <a:pt x="-4694" y="-10489"/>
                    <a:pt x="-1519" y="-13981"/>
                  </a:cubicBezTo>
                  <a:cubicBezTo>
                    <a:pt x="703" y="-15886"/>
                    <a:pt x="19118" y="-9219"/>
                    <a:pt x="28008" y="-3504"/>
                  </a:cubicBezTo>
                  <a:cubicBezTo>
                    <a:pt x="35946" y="1894"/>
                    <a:pt x="36898" y="9514"/>
                    <a:pt x="31818" y="27611"/>
                  </a:cubicBezTo>
                  <a:cubicBezTo>
                    <a:pt x="28326" y="40311"/>
                    <a:pt x="21976" y="42534"/>
                    <a:pt x="11816" y="352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0" name="Google Shape;2790;p149"/>
            <p:cNvSpPr/>
            <p:nvPr/>
          </p:nvSpPr>
          <p:spPr>
            <a:xfrm rot="10800000" flipH="1">
              <a:off x="7111541" y="1972048"/>
              <a:ext cx="64813" cy="115530"/>
            </a:xfrm>
            <a:custGeom>
              <a:avLst/>
              <a:gdLst/>
              <a:ahLst/>
              <a:cxnLst/>
              <a:rect l="l" t="t" r="r" b="b"/>
              <a:pathLst>
                <a:path w="64813" h="115530" extrusionOk="0">
                  <a:moveTo>
                    <a:pt x="8036" y="95156"/>
                  </a:moveTo>
                  <a:cubicBezTo>
                    <a:pt x="-3711" y="85313"/>
                    <a:pt x="-5934" y="61818"/>
                    <a:pt x="1686" y="27211"/>
                  </a:cubicBezTo>
                  <a:cubicBezTo>
                    <a:pt x="7719" y="223"/>
                    <a:pt x="11529" y="-6127"/>
                    <a:pt x="25816" y="-11842"/>
                  </a:cubicBezTo>
                  <a:cubicBezTo>
                    <a:pt x="34071" y="-15334"/>
                    <a:pt x="35976" y="-15017"/>
                    <a:pt x="41691" y="-9937"/>
                  </a:cubicBezTo>
                  <a:cubicBezTo>
                    <a:pt x="51216" y="-1364"/>
                    <a:pt x="59154" y="16098"/>
                    <a:pt x="61376" y="33561"/>
                  </a:cubicBezTo>
                  <a:cubicBezTo>
                    <a:pt x="62964" y="45308"/>
                    <a:pt x="62011" y="51976"/>
                    <a:pt x="55979" y="65311"/>
                  </a:cubicBezTo>
                  <a:cubicBezTo>
                    <a:pt x="48994" y="80868"/>
                    <a:pt x="34071" y="99283"/>
                    <a:pt x="28356" y="99283"/>
                  </a:cubicBezTo>
                  <a:cubicBezTo>
                    <a:pt x="27086" y="99283"/>
                    <a:pt x="23911" y="100236"/>
                    <a:pt x="21371" y="101188"/>
                  </a:cubicBezTo>
                  <a:cubicBezTo>
                    <a:pt x="18831" y="102141"/>
                    <a:pt x="12799" y="99283"/>
                    <a:pt x="8036" y="951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1" name="Google Shape;2791;p149"/>
            <p:cNvSpPr/>
            <p:nvPr/>
          </p:nvSpPr>
          <p:spPr>
            <a:xfrm rot="10800000" flipH="1">
              <a:off x="7040487" y="1983970"/>
              <a:ext cx="67952" cy="139494"/>
            </a:xfrm>
            <a:custGeom>
              <a:avLst/>
              <a:gdLst/>
              <a:ahLst/>
              <a:cxnLst/>
              <a:rect l="l" t="t" r="r" b="b"/>
              <a:pathLst>
                <a:path w="67952" h="139494" extrusionOk="0">
                  <a:moveTo>
                    <a:pt x="4358" y="109218"/>
                  </a:moveTo>
                  <a:cubicBezTo>
                    <a:pt x="-4215" y="91120"/>
                    <a:pt x="-4532" y="75563"/>
                    <a:pt x="1818" y="40003"/>
                  </a:cubicBezTo>
                  <a:cubicBezTo>
                    <a:pt x="6263" y="15238"/>
                    <a:pt x="8803" y="9840"/>
                    <a:pt x="21503" y="-3495"/>
                  </a:cubicBezTo>
                  <a:cubicBezTo>
                    <a:pt x="36743" y="-19687"/>
                    <a:pt x="61508" y="-16830"/>
                    <a:pt x="65318" y="1903"/>
                  </a:cubicBezTo>
                  <a:cubicBezTo>
                    <a:pt x="65953" y="4443"/>
                    <a:pt x="62460" y="14603"/>
                    <a:pt x="58015" y="24128"/>
                  </a:cubicBezTo>
                  <a:cubicBezTo>
                    <a:pt x="53253" y="33653"/>
                    <a:pt x="47855" y="51750"/>
                    <a:pt x="45950" y="63815"/>
                  </a:cubicBezTo>
                  <a:cubicBezTo>
                    <a:pt x="40235" y="103820"/>
                    <a:pt x="39283" y="106360"/>
                    <a:pt x="31345" y="116203"/>
                  </a:cubicBezTo>
                  <a:cubicBezTo>
                    <a:pt x="19598" y="130173"/>
                    <a:pt x="13565" y="128585"/>
                    <a:pt x="4358" y="1092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2" name="Google Shape;2792;p149"/>
            <p:cNvSpPr/>
            <p:nvPr/>
          </p:nvSpPr>
          <p:spPr>
            <a:xfrm rot="10800000" flipH="1">
              <a:off x="6734785" y="2005931"/>
              <a:ext cx="66748" cy="93975"/>
            </a:xfrm>
            <a:custGeom>
              <a:avLst/>
              <a:gdLst/>
              <a:ahLst/>
              <a:cxnLst/>
              <a:rect l="l" t="t" r="r" b="b"/>
              <a:pathLst>
                <a:path w="66748" h="93975" extrusionOk="0">
                  <a:moveTo>
                    <a:pt x="10255" y="72639"/>
                  </a:moveTo>
                  <a:cubicBezTo>
                    <a:pt x="-5620" y="55811"/>
                    <a:pt x="-5620" y="9139"/>
                    <a:pt x="9937" y="-5466"/>
                  </a:cubicBezTo>
                  <a:cubicBezTo>
                    <a:pt x="26765" y="-21024"/>
                    <a:pt x="53117" y="-14674"/>
                    <a:pt x="61690" y="6916"/>
                  </a:cubicBezTo>
                  <a:cubicBezTo>
                    <a:pt x="69945" y="27554"/>
                    <a:pt x="62325" y="61526"/>
                    <a:pt x="46450" y="74226"/>
                  </a:cubicBezTo>
                  <a:cubicBezTo>
                    <a:pt x="36607" y="82481"/>
                    <a:pt x="18510" y="81529"/>
                    <a:pt x="10255" y="726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3" name="Google Shape;2793;p149"/>
            <p:cNvSpPr/>
            <p:nvPr/>
          </p:nvSpPr>
          <p:spPr>
            <a:xfrm rot="10800000" flipH="1">
              <a:off x="6921260" y="2028198"/>
              <a:ext cx="104079" cy="104218"/>
            </a:xfrm>
            <a:custGeom>
              <a:avLst/>
              <a:gdLst/>
              <a:ahLst/>
              <a:cxnLst/>
              <a:rect l="l" t="t" r="r" b="b"/>
              <a:pathLst>
                <a:path w="104079" h="104218" extrusionOk="0">
                  <a:moveTo>
                    <a:pt x="6713" y="80162"/>
                  </a:moveTo>
                  <a:cubicBezTo>
                    <a:pt x="-2177" y="65557"/>
                    <a:pt x="-4399" y="50317"/>
                    <a:pt x="-272" y="30632"/>
                  </a:cubicBezTo>
                  <a:cubicBezTo>
                    <a:pt x="3856" y="10629"/>
                    <a:pt x="13063" y="-3023"/>
                    <a:pt x="26716" y="-10008"/>
                  </a:cubicBezTo>
                  <a:cubicBezTo>
                    <a:pt x="34653" y="-14136"/>
                    <a:pt x="41956" y="-14771"/>
                    <a:pt x="63228" y="-13183"/>
                  </a:cubicBezTo>
                  <a:cubicBezTo>
                    <a:pt x="77833" y="-12231"/>
                    <a:pt x="92438" y="-9691"/>
                    <a:pt x="95931" y="-8103"/>
                  </a:cubicBezTo>
                  <a:cubicBezTo>
                    <a:pt x="103868" y="-3658"/>
                    <a:pt x="103868" y="9042"/>
                    <a:pt x="95296" y="36347"/>
                  </a:cubicBezTo>
                  <a:cubicBezTo>
                    <a:pt x="87993" y="60794"/>
                    <a:pt x="80373" y="68732"/>
                    <a:pt x="50528" y="82384"/>
                  </a:cubicBezTo>
                  <a:cubicBezTo>
                    <a:pt x="26398" y="93497"/>
                    <a:pt x="14651" y="92862"/>
                    <a:pt x="6713" y="801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4" name="Google Shape;2794;p149"/>
            <p:cNvSpPr/>
            <p:nvPr/>
          </p:nvSpPr>
          <p:spPr>
            <a:xfrm rot="10800000" flipH="1">
              <a:off x="6847696" y="2036120"/>
              <a:ext cx="50012" cy="83141"/>
            </a:xfrm>
            <a:custGeom>
              <a:avLst/>
              <a:gdLst/>
              <a:ahLst/>
              <a:cxnLst/>
              <a:rect l="l" t="t" r="r" b="b"/>
              <a:pathLst>
                <a:path w="50012" h="83141" extrusionOk="0">
                  <a:moveTo>
                    <a:pt x="18015" y="64776"/>
                  </a:moveTo>
                  <a:cubicBezTo>
                    <a:pt x="10712" y="60013"/>
                    <a:pt x="7537" y="54616"/>
                    <a:pt x="3410" y="40011"/>
                  </a:cubicBezTo>
                  <a:cubicBezTo>
                    <a:pt x="235" y="29533"/>
                    <a:pt x="-1988" y="17468"/>
                    <a:pt x="-1988" y="12706"/>
                  </a:cubicBezTo>
                  <a:cubicBezTo>
                    <a:pt x="-1988" y="2546"/>
                    <a:pt x="7855" y="-6979"/>
                    <a:pt x="22777" y="-12059"/>
                  </a:cubicBezTo>
                  <a:cubicBezTo>
                    <a:pt x="32620" y="-15234"/>
                    <a:pt x="34525" y="-14917"/>
                    <a:pt x="41510" y="-7932"/>
                  </a:cubicBezTo>
                  <a:cubicBezTo>
                    <a:pt x="49130" y="6"/>
                    <a:pt x="49447" y="323"/>
                    <a:pt x="45637" y="25088"/>
                  </a:cubicBezTo>
                  <a:cubicBezTo>
                    <a:pt x="42145" y="48901"/>
                    <a:pt x="36430" y="65093"/>
                    <a:pt x="30397" y="68903"/>
                  </a:cubicBezTo>
                  <a:cubicBezTo>
                    <a:pt x="28810" y="69856"/>
                    <a:pt x="23412" y="67951"/>
                    <a:pt x="18015" y="647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5" name="Google Shape;2795;p149"/>
            <p:cNvSpPr/>
            <p:nvPr/>
          </p:nvSpPr>
          <p:spPr>
            <a:xfrm rot="10800000" flipH="1">
              <a:off x="6474900" y="2082086"/>
              <a:ext cx="72970" cy="144431"/>
            </a:xfrm>
            <a:custGeom>
              <a:avLst/>
              <a:gdLst/>
              <a:ahLst/>
              <a:cxnLst/>
              <a:rect l="l" t="t" r="r" b="b"/>
              <a:pathLst>
                <a:path w="72970" h="144431" extrusionOk="0">
                  <a:moveTo>
                    <a:pt x="40045" y="125308"/>
                  </a:moveTo>
                  <a:cubicBezTo>
                    <a:pt x="27027" y="118640"/>
                    <a:pt x="13375" y="105623"/>
                    <a:pt x="7342" y="94193"/>
                  </a:cubicBezTo>
                  <a:cubicBezTo>
                    <a:pt x="1627" y="83398"/>
                    <a:pt x="-3770" y="9738"/>
                    <a:pt x="675" y="-1375"/>
                  </a:cubicBezTo>
                  <a:cubicBezTo>
                    <a:pt x="5755" y="-15345"/>
                    <a:pt x="34965" y="-18202"/>
                    <a:pt x="46077" y="-6137"/>
                  </a:cubicBezTo>
                  <a:cubicBezTo>
                    <a:pt x="53380" y="1800"/>
                    <a:pt x="74335" y="97368"/>
                    <a:pt x="71795" y="110703"/>
                  </a:cubicBezTo>
                  <a:cubicBezTo>
                    <a:pt x="70207" y="120228"/>
                    <a:pt x="60047" y="130705"/>
                    <a:pt x="52745" y="130705"/>
                  </a:cubicBezTo>
                  <a:cubicBezTo>
                    <a:pt x="51157" y="130388"/>
                    <a:pt x="45442" y="128165"/>
                    <a:pt x="40045" y="1253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6" name="Google Shape;2796;p149"/>
            <p:cNvSpPr/>
            <p:nvPr/>
          </p:nvSpPr>
          <p:spPr>
            <a:xfrm rot="10800000" flipH="1">
              <a:off x="6387573" y="2098480"/>
              <a:ext cx="66106" cy="142991"/>
            </a:xfrm>
            <a:custGeom>
              <a:avLst/>
              <a:gdLst/>
              <a:ahLst/>
              <a:cxnLst/>
              <a:rect l="l" t="t" r="r" b="b"/>
              <a:pathLst>
                <a:path w="66106" h="142991" extrusionOk="0">
                  <a:moveTo>
                    <a:pt x="19045" y="123488"/>
                  </a:moveTo>
                  <a:cubicBezTo>
                    <a:pt x="-5" y="112058"/>
                    <a:pt x="-2228" y="105390"/>
                    <a:pt x="-5" y="65067"/>
                  </a:cubicBezTo>
                  <a:cubicBezTo>
                    <a:pt x="1900" y="26650"/>
                    <a:pt x="5392" y="14267"/>
                    <a:pt x="20950" y="-3195"/>
                  </a:cubicBezTo>
                  <a:lnTo>
                    <a:pt x="30157" y="-13673"/>
                  </a:lnTo>
                  <a:lnTo>
                    <a:pt x="39365" y="-7323"/>
                  </a:lnTo>
                  <a:cubicBezTo>
                    <a:pt x="62225" y="8870"/>
                    <a:pt x="62542" y="10457"/>
                    <a:pt x="64130" y="60940"/>
                  </a:cubicBezTo>
                  <a:lnTo>
                    <a:pt x="65400" y="107295"/>
                  </a:lnTo>
                  <a:lnTo>
                    <a:pt x="52700" y="118408"/>
                  </a:lnTo>
                  <a:cubicBezTo>
                    <a:pt x="38412" y="131425"/>
                    <a:pt x="33332" y="132378"/>
                    <a:pt x="19045" y="1234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7" name="Google Shape;2797;p149"/>
            <p:cNvSpPr/>
            <p:nvPr/>
          </p:nvSpPr>
          <p:spPr>
            <a:xfrm rot="10800000" flipH="1">
              <a:off x="6684380" y="2101329"/>
              <a:ext cx="66583" cy="99184"/>
            </a:xfrm>
            <a:custGeom>
              <a:avLst/>
              <a:gdLst/>
              <a:ahLst/>
              <a:cxnLst/>
              <a:rect l="l" t="t" r="r" b="b"/>
              <a:pathLst>
                <a:path w="66583" h="99184" extrusionOk="0">
                  <a:moveTo>
                    <a:pt x="160" y="79606"/>
                  </a:moveTo>
                  <a:cubicBezTo>
                    <a:pt x="-2062" y="75796"/>
                    <a:pt x="-2062" y="70081"/>
                    <a:pt x="-157" y="63096"/>
                  </a:cubicBezTo>
                  <a:cubicBezTo>
                    <a:pt x="1748" y="57064"/>
                    <a:pt x="4605" y="43094"/>
                    <a:pt x="6510" y="31981"/>
                  </a:cubicBezTo>
                  <a:cubicBezTo>
                    <a:pt x="9685" y="15471"/>
                    <a:pt x="12543" y="9121"/>
                    <a:pt x="22068" y="-1039"/>
                  </a:cubicBezTo>
                  <a:lnTo>
                    <a:pt x="33815" y="-13739"/>
                  </a:lnTo>
                  <a:lnTo>
                    <a:pt x="43658" y="-6436"/>
                  </a:lnTo>
                  <a:cubicBezTo>
                    <a:pt x="55405" y="2136"/>
                    <a:pt x="58898" y="10391"/>
                    <a:pt x="63343" y="38966"/>
                  </a:cubicBezTo>
                  <a:cubicBezTo>
                    <a:pt x="67788" y="66589"/>
                    <a:pt x="63978" y="75796"/>
                    <a:pt x="45880" y="81194"/>
                  </a:cubicBezTo>
                  <a:cubicBezTo>
                    <a:pt x="25243" y="87544"/>
                    <a:pt x="3970" y="86591"/>
                    <a:pt x="160" y="796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8" name="Google Shape;2798;p149"/>
            <p:cNvSpPr/>
            <p:nvPr/>
          </p:nvSpPr>
          <p:spPr>
            <a:xfrm rot="10800000" flipH="1">
              <a:off x="6560531" y="2104309"/>
              <a:ext cx="101649" cy="164670"/>
            </a:xfrm>
            <a:custGeom>
              <a:avLst/>
              <a:gdLst/>
              <a:ahLst/>
              <a:cxnLst/>
              <a:rect l="l" t="t" r="r" b="b"/>
              <a:pathLst>
                <a:path w="101649" h="164670" extrusionOk="0">
                  <a:moveTo>
                    <a:pt x="35728" y="145655"/>
                  </a:moveTo>
                  <a:cubicBezTo>
                    <a:pt x="34141" y="142480"/>
                    <a:pt x="29696" y="128510"/>
                    <a:pt x="25568" y="114540"/>
                  </a:cubicBezTo>
                  <a:cubicBezTo>
                    <a:pt x="21758" y="100570"/>
                    <a:pt x="13821" y="73265"/>
                    <a:pt x="7788" y="53580"/>
                  </a:cubicBezTo>
                  <a:cubicBezTo>
                    <a:pt x="1756" y="34213"/>
                    <a:pt x="-2054" y="16115"/>
                    <a:pt x="-1102" y="13258"/>
                  </a:cubicBezTo>
                  <a:cubicBezTo>
                    <a:pt x="-149" y="10400"/>
                    <a:pt x="7788" y="3098"/>
                    <a:pt x="16678" y="-3252"/>
                  </a:cubicBezTo>
                  <a:cubicBezTo>
                    <a:pt x="31283" y="-14047"/>
                    <a:pt x="33188" y="-14682"/>
                    <a:pt x="48428" y="-12777"/>
                  </a:cubicBezTo>
                  <a:cubicBezTo>
                    <a:pt x="67161" y="-10237"/>
                    <a:pt x="74463" y="-7062"/>
                    <a:pt x="86846" y="4368"/>
                  </a:cubicBezTo>
                  <a:cubicBezTo>
                    <a:pt x="100181" y="17068"/>
                    <a:pt x="102721" y="31355"/>
                    <a:pt x="98593" y="75805"/>
                  </a:cubicBezTo>
                  <a:cubicBezTo>
                    <a:pt x="94148" y="121525"/>
                    <a:pt x="87798" y="138353"/>
                    <a:pt x="71923" y="145973"/>
                  </a:cubicBezTo>
                  <a:cubicBezTo>
                    <a:pt x="57318" y="152958"/>
                    <a:pt x="39221" y="152640"/>
                    <a:pt x="35728" y="1456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9" name="Google Shape;2799;p149"/>
            <p:cNvSpPr/>
            <p:nvPr/>
          </p:nvSpPr>
          <p:spPr>
            <a:xfrm rot="10800000" flipH="1">
              <a:off x="7105221" y="2114339"/>
              <a:ext cx="82200" cy="104272"/>
            </a:xfrm>
            <a:custGeom>
              <a:avLst/>
              <a:gdLst/>
              <a:ahLst/>
              <a:cxnLst/>
              <a:rect l="l" t="t" r="r" b="b"/>
              <a:pathLst>
                <a:path w="82200" h="104272" extrusionOk="0">
                  <a:moveTo>
                    <a:pt x="41972" y="84423"/>
                  </a:moveTo>
                  <a:cubicBezTo>
                    <a:pt x="27367" y="77120"/>
                    <a:pt x="8635" y="57435"/>
                    <a:pt x="697" y="40925"/>
                  </a:cubicBezTo>
                  <a:cubicBezTo>
                    <a:pt x="-4065" y="31083"/>
                    <a:pt x="-4065" y="29495"/>
                    <a:pt x="1650" y="18700"/>
                  </a:cubicBezTo>
                  <a:cubicBezTo>
                    <a:pt x="10222" y="3460"/>
                    <a:pt x="32765" y="-13685"/>
                    <a:pt x="45147" y="-13685"/>
                  </a:cubicBezTo>
                  <a:cubicBezTo>
                    <a:pt x="57212" y="-13685"/>
                    <a:pt x="71182" y="285"/>
                    <a:pt x="75945" y="16795"/>
                  </a:cubicBezTo>
                  <a:cubicBezTo>
                    <a:pt x="77850" y="23463"/>
                    <a:pt x="79437" y="39655"/>
                    <a:pt x="79437" y="52355"/>
                  </a:cubicBezTo>
                  <a:cubicBezTo>
                    <a:pt x="79437" y="72675"/>
                    <a:pt x="78485" y="76485"/>
                    <a:pt x="71500" y="83153"/>
                  </a:cubicBezTo>
                  <a:cubicBezTo>
                    <a:pt x="62292" y="92678"/>
                    <a:pt x="59435" y="92995"/>
                    <a:pt x="41972" y="844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0" name="Google Shape;2800;p149"/>
            <p:cNvSpPr/>
            <p:nvPr/>
          </p:nvSpPr>
          <p:spPr>
            <a:xfrm rot="10800000" flipH="1">
              <a:off x="6761948" y="2117829"/>
              <a:ext cx="72086" cy="109168"/>
            </a:xfrm>
            <a:custGeom>
              <a:avLst/>
              <a:gdLst/>
              <a:ahLst/>
              <a:cxnLst/>
              <a:rect l="l" t="t" r="r" b="b"/>
              <a:pathLst>
                <a:path w="72086" h="109168" extrusionOk="0">
                  <a:moveTo>
                    <a:pt x="11900" y="89654"/>
                  </a:moveTo>
                  <a:cubicBezTo>
                    <a:pt x="-165" y="82034"/>
                    <a:pt x="-3340" y="68064"/>
                    <a:pt x="-1118" y="29329"/>
                  </a:cubicBezTo>
                  <a:cubicBezTo>
                    <a:pt x="152" y="8692"/>
                    <a:pt x="1740" y="2659"/>
                    <a:pt x="7772" y="-3691"/>
                  </a:cubicBezTo>
                  <a:cubicBezTo>
                    <a:pt x="23330" y="-20201"/>
                    <a:pt x="54762" y="-15438"/>
                    <a:pt x="63017" y="4882"/>
                  </a:cubicBezTo>
                  <a:cubicBezTo>
                    <a:pt x="69367" y="20122"/>
                    <a:pt x="72860" y="71557"/>
                    <a:pt x="68097" y="80447"/>
                  </a:cubicBezTo>
                  <a:cubicBezTo>
                    <a:pt x="59842" y="95687"/>
                    <a:pt x="29680" y="100449"/>
                    <a:pt x="11900" y="896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1" name="Google Shape;2801;p149"/>
            <p:cNvSpPr/>
            <p:nvPr/>
          </p:nvSpPr>
          <p:spPr>
            <a:xfrm rot="10800000" flipH="1">
              <a:off x="6847697" y="2144212"/>
              <a:ext cx="89858" cy="106789"/>
            </a:xfrm>
            <a:custGeom>
              <a:avLst/>
              <a:gdLst/>
              <a:ahLst/>
              <a:cxnLst/>
              <a:rect l="l" t="t" r="r" b="b"/>
              <a:pathLst>
                <a:path w="89858" h="106789" extrusionOk="0">
                  <a:moveTo>
                    <a:pt x="20181" y="90885"/>
                  </a:moveTo>
                  <a:cubicBezTo>
                    <a:pt x="4941" y="85488"/>
                    <a:pt x="-2044" y="70883"/>
                    <a:pt x="-2044" y="43578"/>
                  </a:cubicBezTo>
                  <a:cubicBezTo>
                    <a:pt x="-2044" y="2620"/>
                    <a:pt x="10973" y="-13255"/>
                    <a:pt x="44311" y="-13572"/>
                  </a:cubicBezTo>
                  <a:cubicBezTo>
                    <a:pt x="75108" y="-13890"/>
                    <a:pt x="88126" y="1985"/>
                    <a:pt x="87808" y="39768"/>
                  </a:cubicBezTo>
                  <a:cubicBezTo>
                    <a:pt x="87491" y="65485"/>
                    <a:pt x="81458" y="80090"/>
                    <a:pt x="68441" y="86758"/>
                  </a:cubicBezTo>
                  <a:cubicBezTo>
                    <a:pt x="55423" y="93108"/>
                    <a:pt x="32881" y="95330"/>
                    <a:pt x="20181" y="908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2" name="Google Shape;2802;p149"/>
            <p:cNvSpPr/>
            <p:nvPr/>
          </p:nvSpPr>
          <p:spPr>
            <a:xfrm rot="10800000" flipH="1">
              <a:off x="6960409" y="2160797"/>
              <a:ext cx="54964" cy="108425"/>
            </a:xfrm>
            <a:custGeom>
              <a:avLst/>
              <a:gdLst/>
              <a:ahLst/>
              <a:cxnLst/>
              <a:rect l="l" t="t" r="r" b="b"/>
              <a:pathLst>
                <a:path w="54964" h="108425" extrusionOk="0">
                  <a:moveTo>
                    <a:pt x="16101" y="89799"/>
                  </a:moveTo>
                  <a:cubicBezTo>
                    <a:pt x="3401" y="81544"/>
                    <a:pt x="-1997" y="62812"/>
                    <a:pt x="-1997" y="25982"/>
                  </a:cubicBezTo>
                  <a:lnTo>
                    <a:pt x="-2314" y="582"/>
                  </a:lnTo>
                  <a:lnTo>
                    <a:pt x="11973" y="-6403"/>
                  </a:lnTo>
                  <a:cubicBezTo>
                    <a:pt x="38326" y="-20056"/>
                    <a:pt x="56423" y="-13388"/>
                    <a:pt x="51978" y="7884"/>
                  </a:cubicBezTo>
                  <a:cubicBezTo>
                    <a:pt x="51026" y="12647"/>
                    <a:pt x="49438" y="28204"/>
                    <a:pt x="48486" y="42809"/>
                  </a:cubicBezTo>
                  <a:cubicBezTo>
                    <a:pt x="46898" y="69797"/>
                    <a:pt x="42771" y="82179"/>
                    <a:pt x="32293" y="91387"/>
                  </a:cubicBezTo>
                  <a:cubicBezTo>
                    <a:pt x="26578" y="96467"/>
                    <a:pt x="25626" y="96149"/>
                    <a:pt x="16101" y="897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3" name="Google Shape;2803;p149"/>
            <p:cNvSpPr/>
            <p:nvPr/>
          </p:nvSpPr>
          <p:spPr>
            <a:xfrm rot="10800000" flipH="1">
              <a:off x="7038197" y="2161462"/>
              <a:ext cx="60325" cy="95250"/>
            </a:xfrm>
            <a:custGeom>
              <a:avLst/>
              <a:gdLst/>
              <a:ahLst/>
              <a:cxnLst/>
              <a:rect l="l" t="t" r="r" b="b"/>
              <a:pathLst>
                <a:path w="60325" h="95250" extrusionOk="0">
                  <a:moveTo>
                    <a:pt x="-2543" y="39486"/>
                  </a:moveTo>
                  <a:cubicBezTo>
                    <a:pt x="-2543" y="-8457"/>
                    <a:pt x="-320" y="-13537"/>
                    <a:pt x="20318" y="-13537"/>
                  </a:cubicBezTo>
                  <a:cubicBezTo>
                    <a:pt x="34923" y="-13537"/>
                    <a:pt x="57783" y="2656"/>
                    <a:pt x="57783" y="12816"/>
                  </a:cubicBezTo>
                  <a:cubicBezTo>
                    <a:pt x="57783" y="21706"/>
                    <a:pt x="38098" y="65203"/>
                    <a:pt x="29525" y="74728"/>
                  </a:cubicBezTo>
                  <a:cubicBezTo>
                    <a:pt x="25080" y="79808"/>
                    <a:pt x="19683" y="81713"/>
                    <a:pt x="10475" y="81713"/>
                  </a:cubicBezTo>
                  <a:lnTo>
                    <a:pt x="-2543" y="81713"/>
                  </a:lnTo>
                  <a:lnTo>
                    <a:pt x="-2543" y="3948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4" name="Google Shape;2804;p149"/>
            <p:cNvSpPr/>
            <p:nvPr/>
          </p:nvSpPr>
          <p:spPr>
            <a:xfrm rot="10800000" flipH="1">
              <a:off x="6669897" y="2228251"/>
              <a:ext cx="87868" cy="72910"/>
            </a:xfrm>
            <a:custGeom>
              <a:avLst/>
              <a:gdLst/>
              <a:ahLst/>
              <a:cxnLst/>
              <a:rect l="l" t="t" r="r" b="b"/>
              <a:pathLst>
                <a:path w="87868" h="72910" extrusionOk="0">
                  <a:moveTo>
                    <a:pt x="27037" y="52696"/>
                  </a:moveTo>
                  <a:cubicBezTo>
                    <a:pt x="14655" y="46346"/>
                    <a:pt x="-1538" y="28566"/>
                    <a:pt x="-1538" y="21263"/>
                  </a:cubicBezTo>
                  <a:cubicBezTo>
                    <a:pt x="-1538" y="15866"/>
                    <a:pt x="15925" y="-1279"/>
                    <a:pt x="27355" y="-6994"/>
                  </a:cubicBezTo>
                  <a:cubicBezTo>
                    <a:pt x="34022" y="-10487"/>
                    <a:pt x="44500" y="-13344"/>
                    <a:pt x="50532" y="-13344"/>
                  </a:cubicBezTo>
                  <a:cubicBezTo>
                    <a:pt x="81647" y="-13344"/>
                    <a:pt x="99427" y="35551"/>
                    <a:pt x="74662" y="53331"/>
                  </a:cubicBezTo>
                  <a:cubicBezTo>
                    <a:pt x="62915" y="61903"/>
                    <a:pt x="44500" y="61586"/>
                    <a:pt x="27037" y="526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5" name="Google Shape;2805;p149"/>
            <p:cNvSpPr/>
            <p:nvPr/>
          </p:nvSpPr>
          <p:spPr>
            <a:xfrm rot="10800000" flipH="1">
              <a:off x="7129586" y="2234984"/>
              <a:ext cx="52120" cy="82052"/>
            </a:xfrm>
            <a:custGeom>
              <a:avLst/>
              <a:gdLst/>
              <a:ahLst/>
              <a:cxnLst/>
              <a:rect l="l" t="t" r="r" b="b"/>
              <a:pathLst>
                <a:path w="52120" h="82052" extrusionOk="0">
                  <a:moveTo>
                    <a:pt x="11548" y="64482"/>
                  </a:moveTo>
                  <a:cubicBezTo>
                    <a:pt x="-4645" y="57497"/>
                    <a:pt x="-6232" y="51147"/>
                    <a:pt x="2340" y="24795"/>
                  </a:cubicBezTo>
                  <a:cubicBezTo>
                    <a:pt x="6468" y="12095"/>
                    <a:pt x="13453" y="-1558"/>
                    <a:pt x="17580" y="-5685"/>
                  </a:cubicBezTo>
                  <a:lnTo>
                    <a:pt x="24883" y="-13305"/>
                  </a:lnTo>
                  <a:lnTo>
                    <a:pt x="37265" y="-1558"/>
                  </a:lnTo>
                  <a:lnTo>
                    <a:pt x="49330" y="9872"/>
                  </a:lnTo>
                  <a:lnTo>
                    <a:pt x="48060" y="33685"/>
                  </a:lnTo>
                  <a:cubicBezTo>
                    <a:pt x="47108" y="53687"/>
                    <a:pt x="45838" y="58132"/>
                    <a:pt x="39488" y="63212"/>
                  </a:cubicBezTo>
                  <a:cubicBezTo>
                    <a:pt x="30915" y="70197"/>
                    <a:pt x="25200" y="70515"/>
                    <a:pt x="11548" y="644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6" name="Google Shape;2806;p149"/>
            <p:cNvSpPr/>
            <p:nvPr/>
          </p:nvSpPr>
          <p:spPr>
            <a:xfrm rot="10800000" flipH="1">
              <a:off x="6838172" y="2266050"/>
              <a:ext cx="79101" cy="89086"/>
            </a:xfrm>
            <a:custGeom>
              <a:avLst/>
              <a:gdLst/>
              <a:ahLst/>
              <a:cxnLst/>
              <a:rect l="l" t="t" r="r" b="b"/>
              <a:pathLst>
                <a:path w="79101" h="89086" extrusionOk="0">
                  <a:moveTo>
                    <a:pt x="17365" y="70635"/>
                  </a:moveTo>
                  <a:cubicBezTo>
                    <a:pt x="7205" y="63332"/>
                    <a:pt x="-2002" y="42060"/>
                    <a:pt x="-2002" y="24597"/>
                  </a:cubicBezTo>
                  <a:cubicBezTo>
                    <a:pt x="-2002" y="1420"/>
                    <a:pt x="15143" y="-13185"/>
                    <a:pt x="41813" y="-13185"/>
                  </a:cubicBezTo>
                  <a:cubicBezTo>
                    <a:pt x="56735" y="-13185"/>
                    <a:pt x="73563" y="-3025"/>
                    <a:pt x="76103" y="7452"/>
                  </a:cubicBezTo>
                  <a:cubicBezTo>
                    <a:pt x="77373" y="12215"/>
                    <a:pt x="77373" y="26185"/>
                    <a:pt x="76420" y="38567"/>
                  </a:cubicBezTo>
                  <a:cubicBezTo>
                    <a:pt x="75150" y="57935"/>
                    <a:pt x="73880" y="62062"/>
                    <a:pt x="66578" y="68412"/>
                  </a:cubicBezTo>
                  <a:cubicBezTo>
                    <a:pt x="55783" y="77302"/>
                    <a:pt x="29113" y="78572"/>
                    <a:pt x="17365" y="706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7" name="Google Shape;2807;p149"/>
            <p:cNvSpPr/>
            <p:nvPr/>
          </p:nvSpPr>
          <p:spPr>
            <a:xfrm rot="10800000" flipH="1">
              <a:off x="6776739" y="2272981"/>
              <a:ext cx="45332" cy="82155"/>
            </a:xfrm>
            <a:custGeom>
              <a:avLst/>
              <a:gdLst/>
              <a:ahLst/>
              <a:cxnLst/>
              <a:rect l="l" t="t" r="r" b="b"/>
              <a:pathLst>
                <a:path w="45332" h="82155" extrusionOk="0">
                  <a:moveTo>
                    <a:pt x="10122" y="63662"/>
                  </a:moveTo>
                  <a:cubicBezTo>
                    <a:pt x="-2578" y="53502"/>
                    <a:pt x="-4165" y="46834"/>
                    <a:pt x="915" y="19847"/>
                  </a:cubicBezTo>
                  <a:cubicBezTo>
                    <a:pt x="6630" y="-8411"/>
                    <a:pt x="9487" y="-13173"/>
                    <a:pt x="21870" y="-13173"/>
                  </a:cubicBezTo>
                  <a:cubicBezTo>
                    <a:pt x="46000" y="-13173"/>
                    <a:pt x="52032" y="49374"/>
                    <a:pt x="29490" y="64297"/>
                  </a:cubicBezTo>
                  <a:cubicBezTo>
                    <a:pt x="19965" y="70647"/>
                    <a:pt x="18377" y="70647"/>
                    <a:pt x="10122" y="636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8" name="Google Shape;2808;p149"/>
            <p:cNvSpPr/>
            <p:nvPr/>
          </p:nvSpPr>
          <p:spPr>
            <a:xfrm rot="10800000" flipH="1">
              <a:off x="7033867" y="2273134"/>
              <a:ext cx="84703" cy="80054"/>
            </a:xfrm>
            <a:custGeom>
              <a:avLst/>
              <a:gdLst/>
              <a:ahLst/>
              <a:cxnLst/>
              <a:rect l="l" t="t" r="r" b="b"/>
              <a:pathLst>
                <a:path w="84703" h="80054" extrusionOk="0">
                  <a:moveTo>
                    <a:pt x="21132" y="57900"/>
                  </a:moveTo>
                  <a:cubicBezTo>
                    <a:pt x="11924" y="52820"/>
                    <a:pt x="2399" y="47105"/>
                    <a:pt x="494" y="45518"/>
                  </a:cubicBezTo>
                  <a:cubicBezTo>
                    <a:pt x="-2681" y="42978"/>
                    <a:pt x="-3316" y="25833"/>
                    <a:pt x="-1728" y="-4647"/>
                  </a:cubicBezTo>
                  <a:cubicBezTo>
                    <a:pt x="-1093" y="-10997"/>
                    <a:pt x="17322" y="-15442"/>
                    <a:pt x="30339" y="-11950"/>
                  </a:cubicBezTo>
                  <a:cubicBezTo>
                    <a:pt x="46214" y="-7822"/>
                    <a:pt x="71297" y="9323"/>
                    <a:pt x="77964" y="20753"/>
                  </a:cubicBezTo>
                  <a:cubicBezTo>
                    <a:pt x="83679" y="29960"/>
                    <a:pt x="83679" y="30595"/>
                    <a:pt x="77012" y="40120"/>
                  </a:cubicBezTo>
                  <a:cubicBezTo>
                    <a:pt x="55739" y="70600"/>
                    <a:pt x="48437" y="72823"/>
                    <a:pt x="21132" y="5790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9" name="Google Shape;2809;p149"/>
            <p:cNvSpPr/>
            <p:nvPr/>
          </p:nvSpPr>
          <p:spPr>
            <a:xfrm rot="10800000" flipH="1">
              <a:off x="6420051" y="2275937"/>
              <a:ext cx="93635" cy="136473"/>
            </a:xfrm>
            <a:custGeom>
              <a:avLst/>
              <a:gdLst/>
              <a:ahLst/>
              <a:cxnLst/>
              <a:rect l="l" t="t" r="r" b="b"/>
              <a:pathLst>
                <a:path w="93635" h="136473" extrusionOk="0">
                  <a:moveTo>
                    <a:pt x="16598" y="117865"/>
                  </a:moveTo>
                  <a:cubicBezTo>
                    <a:pt x="1040" y="108340"/>
                    <a:pt x="-2452" y="95640"/>
                    <a:pt x="-230" y="57857"/>
                  </a:cubicBezTo>
                  <a:cubicBezTo>
                    <a:pt x="1358" y="29282"/>
                    <a:pt x="2945" y="21662"/>
                    <a:pt x="11200" y="5787"/>
                  </a:cubicBezTo>
                  <a:cubicBezTo>
                    <a:pt x="20408" y="-12945"/>
                    <a:pt x="25170" y="-15803"/>
                    <a:pt x="37870" y="-11040"/>
                  </a:cubicBezTo>
                  <a:cubicBezTo>
                    <a:pt x="40728" y="-9770"/>
                    <a:pt x="54063" y="13407"/>
                    <a:pt x="68033" y="40712"/>
                  </a:cubicBezTo>
                  <a:lnTo>
                    <a:pt x="92798" y="90560"/>
                  </a:lnTo>
                  <a:lnTo>
                    <a:pt x="81050" y="103577"/>
                  </a:lnTo>
                  <a:cubicBezTo>
                    <a:pt x="74700" y="111197"/>
                    <a:pt x="65493" y="118500"/>
                    <a:pt x="60730" y="120405"/>
                  </a:cubicBezTo>
                  <a:cubicBezTo>
                    <a:pt x="47395" y="125167"/>
                    <a:pt x="26440" y="124215"/>
                    <a:pt x="16598" y="1178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0" name="Google Shape;2810;p149"/>
            <p:cNvSpPr/>
            <p:nvPr/>
          </p:nvSpPr>
          <p:spPr>
            <a:xfrm rot="10800000" flipH="1">
              <a:off x="6943841" y="2288462"/>
              <a:ext cx="65916" cy="69850"/>
            </a:xfrm>
            <a:custGeom>
              <a:avLst/>
              <a:gdLst/>
              <a:ahLst/>
              <a:cxnLst/>
              <a:rect l="l" t="t" r="r" b="b"/>
              <a:pathLst>
                <a:path w="65916" h="69850" extrusionOk="0">
                  <a:moveTo>
                    <a:pt x="-1907" y="51629"/>
                  </a:moveTo>
                  <a:cubicBezTo>
                    <a:pt x="-955" y="48772"/>
                    <a:pt x="-2" y="37659"/>
                    <a:pt x="-2" y="26547"/>
                  </a:cubicBezTo>
                  <a:cubicBezTo>
                    <a:pt x="-2" y="9402"/>
                    <a:pt x="1268" y="4957"/>
                    <a:pt x="8253" y="-3299"/>
                  </a:cubicBezTo>
                  <a:cubicBezTo>
                    <a:pt x="15238" y="-11871"/>
                    <a:pt x="18413" y="-13141"/>
                    <a:pt x="31430" y="-13141"/>
                  </a:cubicBezTo>
                  <a:cubicBezTo>
                    <a:pt x="59370" y="-13141"/>
                    <a:pt x="70800" y="7497"/>
                    <a:pt x="59053" y="35754"/>
                  </a:cubicBezTo>
                  <a:cubicBezTo>
                    <a:pt x="52385" y="51947"/>
                    <a:pt x="43178" y="56709"/>
                    <a:pt x="18095" y="56709"/>
                  </a:cubicBezTo>
                  <a:cubicBezTo>
                    <a:pt x="-637" y="56709"/>
                    <a:pt x="-3495" y="56074"/>
                    <a:pt x="-1907" y="516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1" name="Google Shape;2811;p149"/>
            <p:cNvSpPr/>
            <p:nvPr/>
          </p:nvSpPr>
          <p:spPr>
            <a:xfrm rot="10800000" flipH="1">
              <a:off x="6533372" y="2296619"/>
              <a:ext cx="101524" cy="109442"/>
            </a:xfrm>
            <a:custGeom>
              <a:avLst/>
              <a:gdLst/>
              <a:ahLst/>
              <a:cxnLst/>
              <a:rect l="l" t="t" r="r" b="b"/>
              <a:pathLst>
                <a:path w="101524" h="109442" extrusionOk="0">
                  <a:moveTo>
                    <a:pt x="38835" y="95031"/>
                  </a:moveTo>
                  <a:cubicBezTo>
                    <a:pt x="18198" y="88681"/>
                    <a:pt x="-1170" y="56614"/>
                    <a:pt x="-1170" y="28674"/>
                  </a:cubicBezTo>
                  <a:cubicBezTo>
                    <a:pt x="-1170" y="12481"/>
                    <a:pt x="10578" y="2321"/>
                    <a:pt x="39153" y="-6569"/>
                  </a:cubicBezTo>
                  <a:cubicBezTo>
                    <a:pt x="83285" y="-20221"/>
                    <a:pt x="91858" y="-14506"/>
                    <a:pt x="96938" y="32166"/>
                  </a:cubicBezTo>
                  <a:cubicBezTo>
                    <a:pt x="101700" y="73124"/>
                    <a:pt x="101383" y="91856"/>
                    <a:pt x="96620" y="93444"/>
                  </a:cubicBezTo>
                  <a:cubicBezTo>
                    <a:pt x="86778" y="96301"/>
                    <a:pt x="47090" y="97571"/>
                    <a:pt x="38835" y="950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2" name="Google Shape;2812;p149"/>
            <p:cNvSpPr/>
            <p:nvPr/>
          </p:nvSpPr>
          <p:spPr>
            <a:xfrm rot="10800000" flipH="1">
              <a:off x="6648570" y="2310687"/>
              <a:ext cx="68819" cy="94498"/>
            </a:xfrm>
            <a:custGeom>
              <a:avLst/>
              <a:gdLst/>
              <a:ahLst/>
              <a:cxnLst/>
              <a:rect l="l" t="t" r="r" b="b"/>
              <a:pathLst>
                <a:path w="68819" h="94498" extrusionOk="0">
                  <a:moveTo>
                    <a:pt x="19242" y="69730"/>
                  </a:moveTo>
                  <a:cubicBezTo>
                    <a:pt x="6224" y="56395"/>
                    <a:pt x="2732" y="48775"/>
                    <a:pt x="-443" y="26867"/>
                  </a:cubicBezTo>
                  <a:cubicBezTo>
                    <a:pt x="-2666" y="12897"/>
                    <a:pt x="-2031" y="11627"/>
                    <a:pt x="10034" y="-1073"/>
                  </a:cubicBezTo>
                  <a:cubicBezTo>
                    <a:pt x="20829" y="-12503"/>
                    <a:pt x="24004" y="-14090"/>
                    <a:pt x="31307" y="-12503"/>
                  </a:cubicBezTo>
                  <a:cubicBezTo>
                    <a:pt x="46547" y="-8693"/>
                    <a:pt x="54484" y="-755"/>
                    <a:pt x="61152" y="16707"/>
                  </a:cubicBezTo>
                  <a:cubicBezTo>
                    <a:pt x="70994" y="43695"/>
                    <a:pt x="69724" y="51632"/>
                    <a:pt x="53214" y="67825"/>
                  </a:cubicBezTo>
                  <a:cubicBezTo>
                    <a:pt x="45277" y="75445"/>
                    <a:pt x="37022" y="81477"/>
                    <a:pt x="34799" y="81477"/>
                  </a:cubicBezTo>
                  <a:cubicBezTo>
                    <a:pt x="32577" y="81477"/>
                    <a:pt x="25592" y="76080"/>
                    <a:pt x="19242" y="697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3" name="Google Shape;2813;p149"/>
            <p:cNvSpPr/>
            <p:nvPr/>
          </p:nvSpPr>
          <p:spPr>
            <a:xfrm rot="10800000" flipH="1">
              <a:off x="7126539" y="2345612"/>
              <a:ext cx="70407" cy="97535"/>
            </a:xfrm>
            <a:custGeom>
              <a:avLst/>
              <a:gdLst/>
              <a:ahLst/>
              <a:cxnLst/>
              <a:rect l="l" t="t" r="r" b="b"/>
              <a:pathLst>
                <a:path w="70407" h="97535" extrusionOk="0">
                  <a:moveTo>
                    <a:pt x="15848" y="78925"/>
                  </a:moveTo>
                  <a:cubicBezTo>
                    <a:pt x="12673" y="75750"/>
                    <a:pt x="9180" y="66860"/>
                    <a:pt x="7275" y="58923"/>
                  </a:cubicBezTo>
                  <a:cubicBezTo>
                    <a:pt x="5688" y="51303"/>
                    <a:pt x="2513" y="37968"/>
                    <a:pt x="-27" y="29078"/>
                  </a:cubicBezTo>
                  <a:cubicBezTo>
                    <a:pt x="-5742" y="8440"/>
                    <a:pt x="-2885" y="-1402"/>
                    <a:pt x="10768" y="-8387"/>
                  </a:cubicBezTo>
                  <a:cubicBezTo>
                    <a:pt x="24103" y="-15372"/>
                    <a:pt x="46645" y="-14102"/>
                    <a:pt x="55218" y="-5530"/>
                  </a:cubicBezTo>
                  <a:cubicBezTo>
                    <a:pt x="61885" y="1455"/>
                    <a:pt x="67600" y="26855"/>
                    <a:pt x="67600" y="50350"/>
                  </a:cubicBezTo>
                  <a:cubicBezTo>
                    <a:pt x="67600" y="63368"/>
                    <a:pt x="66013" y="67495"/>
                    <a:pt x="58393" y="75433"/>
                  </a:cubicBezTo>
                  <a:cubicBezTo>
                    <a:pt x="50773" y="82735"/>
                    <a:pt x="46328" y="84640"/>
                    <a:pt x="34898" y="84640"/>
                  </a:cubicBezTo>
                  <a:cubicBezTo>
                    <a:pt x="25373" y="84640"/>
                    <a:pt x="19340" y="82735"/>
                    <a:pt x="15848" y="789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4" name="Google Shape;2814;p149"/>
            <p:cNvSpPr/>
            <p:nvPr/>
          </p:nvSpPr>
          <p:spPr>
            <a:xfrm rot="10800000" flipH="1">
              <a:off x="6721827" y="2352609"/>
              <a:ext cx="53797" cy="75439"/>
            </a:xfrm>
            <a:custGeom>
              <a:avLst/>
              <a:gdLst/>
              <a:ahLst/>
              <a:cxnLst/>
              <a:rect l="l" t="t" r="r" b="b"/>
              <a:pathLst>
                <a:path w="53797" h="75439" extrusionOk="0">
                  <a:moveTo>
                    <a:pt x="20093" y="55240"/>
                  </a:moveTo>
                  <a:cubicBezTo>
                    <a:pt x="11521" y="48255"/>
                    <a:pt x="4853" y="32698"/>
                    <a:pt x="-1179" y="5710"/>
                  </a:cubicBezTo>
                  <a:cubicBezTo>
                    <a:pt x="-4989" y="-9847"/>
                    <a:pt x="15966" y="-19690"/>
                    <a:pt x="26443" y="-7307"/>
                  </a:cubicBezTo>
                  <a:cubicBezTo>
                    <a:pt x="28983" y="-4450"/>
                    <a:pt x="35968" y="6345"/>
                    <a:pt x="41683" y="16823"/>
                  </a:cubicBezTo>
                  <a:lnTo>
                    <a:pt x="52161" y="35238"/>
                  </a:lnTo>
                  <a:lnTo>
                    <a:pt x="45493" y="49208"/>
                  </a:lnTo>
                  <a:cubicBezTo>
                    <a:pt x="37556" y="65083"/>
                    <a:pt x="33111" y="66353"/>
                    <a:pt x="20093" y="552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5" name="Google Shape;2815;p149"/>
            <p:cNvSpPr/>
            <p:nvPr/>
          </p:nvSpPr>
          <p:spPr>
            <a:xfrm rot="10800000" flipH="1">
              <a:off x="7031678" y="2364538"/>
              <a:ext cx="72369" cy="98548"/>
            </a:xfrm>
            <a:custGeom>
              <a:avLst/>
              <a:gdLst/>
              <a:ahLst/>
              <a:cxnLst/>
              <a:rect l="l" t="t" r="r" b="b"/>
              <a:pathLst>
                <a:path w="72369" h="98548" extrusionOk="0">
                  <a:moveTo>
                    <a:pt x="25885" y="78295"/>
                  </a:moveTo>
                  <a:cubicBezTo>
                    <a:pt x="17312" y="72580"/>
                    <a:pt x="13185" y="65912"/>
                    <a:pt x="6517" y="47497"/>
                  </a:cubicBezTo>
                  <a:cubicBezTo>
                    <a:pt x="-10310" y="825"/>
                    <a:pt x="-4595" y="-12828"/>
                    <a:pt x="31282" y="-12828"/>
                  </a:cubicBezTo>
                  <a:cubicBezTo>
                    <a:pt x="61445" y="-12828"/>
                    <a:pt x="63985" y="-9335"/>
                    <a:pt x="68112" y="34162"/>
                  </a:cubicBezTo>
                  <a:cubicBezTo>
                    <a:pt x="70652" y="65277"/>
                    <a:pt x="70652" y="70992"/>
                    <a:pt x="66207" y="77660"/>
                  </a:cubicBezTo>
                  <a:cubicBezTo>
                    <a:pt x="59222" y="88137"/>
                    <a:pt x="40807" y="88455"/>
                    <a:pt x="25885" y="782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6" name="Google Shape;2816;p149"/>
            <p:cNvSpPr/>
            <p:nvPr/>
          </p:nvSpPr>
          <p:spPr>
            <a:xfrm rot="10800000" flipH="1">
              <a:off x="6835443" y="2374187"/>
              <a:ext cx="107503" cy="64484"/>
            </a:xfrm>
            <a:custGeom>
              <a:avLst/>
              <a:gdLst/>
              <a:ahLst/>
              <a:cxnLst/>
              <a:rect l="l" t="t" r="r" b="b"/>
              <a:pathLst>
                <a:path w="107503" h="64484" extrusionOk="0">
                  <a:moveTo>
                    <a:pt x="59432" y="48456"/>
                  </a:moveTo>
                  <a:cubicBezTo>
                    <a:pt x="15934" y="45281"/>
                    <a:pt x="4187" y="42423"/>
                    <a:pt x="377" y="35121"/>
                  </a:cubicBezTo>
                  <a:cubicBezTo>
                    <a:pt x="-4703" y="25596"/>
                    <a:pt x="-1211" y="513"/>
                    <a:pt x="5774" y="-4567"/>
                  </a:cubicBezTo>
                  <a:cubicBezTo>
                    <a:pt x="33714" y="-24887"/>
                    <a:pt x="76259" y="-6472"/>
                    <a:pt x="97532" y="35756"/>
                  </a:cubicBezTo>
                  <a:lnTo>
                    <a:pt x="105469" y="51631"/>
                  </a:lnTo>
                  <a:lnTo>
                    <a:pt x="96897" y="50996"/>
                  </a:lnTo>
                  <a:cubicBezTo>
                    <a:pt x="91817" y="50996"/>
                    <a:pt x="75307" y="49726"/>
                    <a:pt x="59432" y="484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7" name="Google Shape;2817;p149"/>
            <p:cNvSpPr/>
            <p:nvPr/>
          </p:nvSpPr>
          <p:spPr>
            <a:xfrm rot="10800000" flipH="1">
              <a:off x="6942312" y="2377451"/>
              <a:ext cx="78297" cy="88695"/>
            </a:xfrm>
            <a:custGeom>
              <a:avLst/>
              <a:gdLst/>
              <a:ahLst/>
              <a:cxnLst/>
              <a:rect l="l" t="t" r="r" b="b"/>
              <a:pathLst>
                <a:path w="78297" h="88695" extrusionOk="0">
                  <a:moveTo>
                    <a:pt x="47551" y="72493"/>
                  </a:moveTo>
                  <a:cubicBezTo>
                    <a:pt x="33264" y="68366"/>
                    <a:pt x="12626" y="49316"/>
                    <a:pt x="4689" y="33123"/>
                  </a:cubicBezTo>
                  <a:lnTo>
                    <a:pt x="-2296" y="18836"/>
                  </a:lnTo>
                  <a:lnTo>
                    <a:pt x="9769" y="4548"/>
                  </a:lnTo>
                  <a:cubicBezTo>
                    <a:pt x="21199" y="-9739"/>
                    <a:pt x="30406" y="-14502"/>
                    <a:pt x="41836" y="-12279"/>
                  </a:cubicBezTo>
                  <a:cubicBezTo>
                    <a:pt x="48186" y="-11009"/>
                    <a:pt x="61204" y="10898"/>
                    <a:pt x="71364" y="37251"/>
                  </a:cubicBezTo>
                  <a:cubicBezTo>
                    <a:pt x="77079" y="52491"/>
                    <a:pt x="77396" y="55031"/>
                    <a:pt x="72951" y="62968"/>
                  </a:cubicBezTo>
                  <a:cubicBezTo>
                    <a:pt x="69459" y="70271"/>
                    <a:pt x="60569" y="77256"/>
                    <a:pt x="57711" y="75668"/>
                  </a:cubicBezTo>
                  <a:cubicBezTo>
                    <a:pt x="57394" y="75668"/>
                    <a:pt x="52631" y="74081"/>
                    <a:pt x="47551" y="724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8" name="Google Shape;2818;p149"/>
            <p:cNvSpPr/>
            <p:nvPr/>
          </p:nvSpPr>
          <p:spPr>
            <a:xfrm rot="10800000" flipH="1">
              <a:off x="6739747" y="2409022"/>
              <a:ext cx="78406" cy="95055"/>
            </a:xfrm>
            <a:custGeom>
              <a:avLst/>
              <a:gdLst/>
              <a:ahLst/>
              <a:cxnLst/>
              <a:rect l="l" t="t" r="r" b="b"/>
              <a:pathLst>
                <a:path w="78406" h="95055" extrusionOk="0">
                  <a:moveTo>
                    <a:pt x="30663" y="72444"/>
                  </a:moveTo>
                  <a:cubicBezTo>
                    <a:pt x="17328" y="58792"/>
                    <a:pt x="-1722" y="20374"/>
                    <a:pt x="-1722" y="7357"/>
                  </a:cubicBezTo>
                  <a:cubicBezTo>
                    <a:pt x="-1722" y="-5978"/>
                    <a:pt x="3358" y="-8201"/>
                    <a:pt x="35743" y="-11693"/>
                  </a:cubicBezTo>
                  <a:cubicBezTo>
                    <a:pt x="57968" y="-13598"/>
                    <a:pt x="58285" y="-13598"/>
                    <a:pt x="68128" y="-3756"/>
                  </a:cubicBezTo>
                  <a:cubicBezTo>
                    <a:pt x="79240" y="7039"/>
                    <a:pt x="78923" y="6087"/>
                    <a:pt x="70668" y="51807"/>
                  </a:cubicBezTo>
                  <a:cubicBezTo>
                    <a:pt x="64953" y="82922"/>
                    <a:pt x="48760" y="91177"/>
                    <a:pt x="30663" y="724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9" name="Google Shape;2819;p149"/>
            <p:cNvSpPr/>
            <p:nvPr/>
          </p:nvSpPr>
          <p:spPr>
            <a:xfrm rot="10800000" flipH="1">
              <a:off x="6429232" y="2418930"/>
              <a:ext cx="80855" cy="137219"/>
            </a:xfrm>
            <a:custGeom>
              <a:avLst/>
              <a:gdLst/>
              <a:ahLst/>
              <a:cxnLst/>
              <a:rect l="l" t="t" r="r" b="b"/>
              <a:pathLst>
                <a:path w="80855" h="137219" extrusionOk="0">
                  <a:moveTo>
                    <a:pt x="63925" y="121766"/>
                  </a:moveTo>
                  <a:cubicBezTo>
                    <a:pt x="52177" y="118273"/>
                    <a:pt x="37572" y="104303"/>
                    <a:pt x="15982" y="75728"/>
                  </a:cubicBezTo>
                  <a:lnTo>
                    <a:pt x="-845" y="53503"/>
                  </a:lnTo>
                  <a:lnTo>
                    <a:pt x="2012" y="32866"/>
                  </a:lnTo>
                  <a:cubicBezTo>
                    <a:pt x="5187" y="11276"/>
                    <a:pt x="13442" y="-1107"/>
                    <a:pt x="30587" y="-9997"/>
                  </a:cubicBezTo>
                  <a:cubicBezTo>
                    <a:pt x="38207" y="-14124"/>
                    <a:pt x="39477" y="-13807"/>
                    <a:pt x="47732" y="-5234"/>
                  </a:cubicBezTo>
                  <a:cubicBezTo>
                    <a:pt x="66147" y="14133"/>
                    <a:pt x="90277" y="126528"/>
                    <a:pt x="75355" y="124623"/>
                  </a:cubicBezTo>
                  <a:cubicBezTo>
                    <a:pt x="74085" y="124623"/>
                    <a:pt x="69005" y="123036"/>
                    <a:pt x="63925" y="1217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0" name="Google Shape;2820;p149"/>
            <p:cNvSpPr/>
            <p:nvPr/>
          </p:nvSpPr>
          <p:spPr>
            <a:xfrm rot="10800000" flipH="1">
              <a:off x="6528609" y="2428320"/>
              <a:ext cx="96863" cy="103124"/>
            </a:xfrm>
            <a:custGeom>
              <a:avLst/>
              <a:gdLst/>
              <a:ahLst/>
              <a:cxnLst/>
              <a:rect l="l" t="t" r="r" b="b"/>
              <a:pathLst>
                <a:path w="96863" h="103124" extrusionOk="0">
                  <a:moveTo>
                    <a:pt x="19805" y="82429"/>
                  </a:moveTo>
                  <a:cubicBezTo>
                    <a:pt x="10280" y="70364"/>
                    <a:pt x="755" y="42424"/>
                    <a:pt x="-197" y="23374"/>
                  </a:cubicBezTo>
                  <a:lnTo>
                    <a:pt x="-1150" y="6547"/>
                  </a:lnTo>
                  <a:lnTo>
                    <a:pt x="19488" y="-3931"/>
                  </a:lnTo>
                  <a:cubicBezTo>
                    <a:pt x="41713" y="-15043"/>
                    <a:pt x="52508" y="-15361"/>
                    <a:pt x="71240" y="-5518"/>
                  </a:cubicBezTo>
                  <a:cubicBezTo>
                    <a:pt x="82035" y="-121"/>
                    <a:pt x="91878" y="20517"/>
                    <a:pt x="94735" y="42742"/>
                  </a:cubicBezTo>
                  <a:cubicBezTo>
                    <a:pt x="97593" y="68777"/>
                    <a:pt x="95370" y="72904"/>
                    <a:pt x="71875" y="82429"/>
                  </a:cubicBezTo>
                  <a:cubicBezTo>
                    <a:pt x="44570" y="93224"/>
                    <a:pt x="28378" y="93224"/>
                    <a:pt x="19805" y="82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149"/>
            <p:cNvSpPr/>
            <p:nvPr/>
          </p:nvSpPr>
          <p:spPr>
            <a:xfrm rot="10800000" flipH="1">
              <a:off x="6657197" y="2439462"/>
              <a:ext cx="49993" cy="90095"/>
            </a:xfrm>
            <a:custGeom>
              <a:avLst/>
              <a:gdLst/>
              <a:ahLst/>
              <a:cxnLst/>
              <a:rect l="l" t="t" r="r" b="b"/>
              <a:pathLst>
                <a:path w="49993" h="90095" extrusionOk="0">
                  <a:moveTo>
                    <a:pt x="23317" y="68177"/>
                  </a:moveTo>
                  <a:cubicBezTo>
                    <a:pt x="2680" y="52937"/>
                    <a:pt x="-1448" y="45952"/>
                    <a:pt x="-1448" y="24679"/>
                  </a:cubicBezTo>
                  <a:cubicBezTo>
                    <a:pt x="-1448" y="1819"/>
                    <a:pt x="2680" y="-8976"/>
                    <a:pt x="12522" y="-11516"/>
                  </a:cubicBezTo>
                  <a:cubicBezTo>
                    <a:pt x="26175" y="-15008"/>
                    <a:pt x="32842" y="-10246"/>
                    <a:pt x="39510" y="7534"/>
                  </a:cubicBezTo>
                  <a:cubicBezTo>
                    <a:pt x="49035" y="32934"/>
                    <a:pt x="50622" y="46269"/>
                    <a:pt x="46177" y="62144"/>
                  </a:cubicBezTo>
                  <a:cubicBezTo>
                    <a:pt x="43955" y="69764"/>
                    <a:pt x="41097" y="76749"/>
                    <a:pt x="40145" y="77384"/>
                  </a:cubicBezTo>
                  <a:cubicBezTo>
                    <a:pt x="38875" y="78337"/>
                    <a:pt x="31572" y="73892"/>
                    <a:pt x="23317" y="681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2" name="Google Shape;2822;p149"/>
            <p:cNvSpPr/>
            <p:nvPr/>
          </p:nvSpPr>
          <p:spPr>
            <a:xfrm rot="10800000" flipH="1">
              <a:off x="6841602" y="2457756"/>
              <a:ext cx="92713" cy="52429"/>
            </a:xfrm>
            <a:custGeom>
              <a:avLst/>
              <a:gdLst/>
              <a:ahLst/>
              <a:cxnLst/>
              <a:rect l="l" t="t" r="r" b="b"/>
              <a:pathLst>
                <a:path w="92713" h="52429" extrusionOk="0">
                  <a:moveTo>
                    <a:pt x="16764" y="37372"/>
                  </a:moveTo>
                  <a:cubicBezTo>
                    <a:pt x="-4191" y="28482"/>
                    <a:pt x="-8001" y="14512"/>
                    <a:pt x="7239" y="1812"/>
                  </a:cubicBezTo>
                  <a:cubicBezTo>
                    <a:pt x="20574" y="-9618"/>
                    <a:pt x="37084" y="-14063"/>
                    <a:pt x="56451" y="-12158"/>
                  </a:cubicBezTo>
                  <a:cubicBezTo>
                    <a:pt x="75184" y="-10253"/>
                    <a:pt x="84709" y="-5491"/>
                    <a:pt x="89154" y="4034"/>
                  </a:cubicBezTo>
                  <a:cubicBezTo>
                    <a:pt x="93599" y="14512"/>
                    <a:pt x="87884" y="29752"/>
                    <a:pt x="78041" y="34514"/>
                  </a:cubicBezTo>
                  <a:cubicBezTo>
                    <a:pt x="66611" y="39912"/>
                    <a:pt x="26924" y="41817"/>
                    <a:pt x="16764" y="373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3" name="Google Shape;2823;p149"/>
            <p:cNvSpPr/>
            <p:nvPr/>
          </p:nvSpPr>
          <p:spPr>
            <a:xfrm rot="10800000" flipH="1">
              <a:off x="7041847" y="2482980"/>
              <a:ext cx="75724" cy="151219"/>
            </a:xfrm>
            <a:custGeom>
              <a:avLst/>
              <a:gdLst/>
              <a:ahLst/>
              <a:cxnLst/>
              <a:rect l="l" t="t" r="r" b="b"/>
              <a:pathLst>
                <a:path w="75724" h="151219" extrusionOk="0">
                  <a:moveTo>
                    <a:pt x="17270" y="136563"/>
                  </a:moveTo>
                  <a:cubicBezTo>
                    <a:pt x="13460" y="135293"/>
                    <a:pt x="7428" y="129895"/>
                    <a:pt x="3618" y="125133"/>
                  </a:cubicBezTo>
                  <a:cubicBezTo>
                    <a:pt x="-3050" y="116560"/>
                    <a:pt x="-3367" y="114020"/>
                    <a:pt x="-1780" y="69253"/>
                  </a:cubicBezTo>
                  <a:cubicBezTo>
                    <a:pt x="760" y="-5677"/>
                    <a:pt x="5205" y="-14250"/>
                    <a:pt x="39495" y="-12027"/>
                  </a:cubicBezTo>
                  <a:cubicBezTo>
                    <a:pt x="67435" y="-10440"/>
                    <a:pt x="73150" y="-5042"/>
                    <a:pt x="73150" y="19405"/>
                  </a:cubicBezTo>
                  <a:cubicBezTo>
                    <a:pt x="73150" y="34963"/>
                    <a:pt x="61085" y="90525"/>
                    <a:pt x="50608" y="122593"/>
                  </a:cubicBezTo>
                  <a:cubicBezTo>
                    <a:pt x="46163" y="136563"/>
                    <a:pt x="31875" y="142595"/>
                    <a:pt x="17270" y="1365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4" name="Google Shape;2824;p149"/>
            <p:cNvSpPr/>
            <p:nvPr/>
          </p:nvSpPr>
          <p:spPr>
            <a:xfrm rot="10800000" flipH="1">
              <a:off x="6940073" y="2485547"/>
              <a:ext cx="75193" cy="107714"/>
            </a:xfrm>
            <a:custGeom>
              <a:avLst/>
              <a:gdLst/>
              <a:ahLst/>
              <a:cxnLst/>
              <a:rect l="l" t="t" r="r" b="b"/>
              <a:pathLst>
                <a:path w="75193" h="107714" extrusionOk="0">
                  <a:moveTo>
                    <a:pt x="33926" y="89525"/>
                  </a:moveTo>
                  <a:cubicBezTo>
                    <a:pt x="3128" y="75237"/>
                    <a:pt x="-10207" y="41582"/>
                    <a:pt x="2493" y="9832"/>
                  </a:cubicBezTo>
                  <a:cubicBezTo>
                    <a:pt x="8843" y="-6043"/>
                    <a:pt x="20273" y="-12393"/>
                    <a:pt x="41863" y="-12393"/>
                  </a:cubicBezTo>
                  <a:cubicBezTo>
                    <a:pt x="55198" y="-12393"/>
                    <a:pt x="59326" y="-11123"/>
                    <a:pt x="65993" y="-3820"/>
                  </a:cubicBezTo>
                  <a:cubicBezTo>
                    <a:pt x="73613" y="4435"/>
                    <a:pt x="73931" y="5070"/>
                    <a:pt x="71708" y="44440"/>
                  </a:cubicBezTo>
                  <a:cubicBezTo>
                    <a:pt x="70438" y="66347"/>
                    <a:pt x="68216" y="86985"/>
                    <a:pt x="66628" y="90160"/>
                  </a:cubicBezTo>
                  <a:cubicBezTo>
                    <a:pt x="63136" y="97145"/>
                    <a:pt x="50118" y="97145"/>
                    <a:pt x="33926" y="895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5" name="Google Shape;2825;p149"/>
            <p:cNvSpPr/>
            <p:nvPr/>
          </p:nvSpPr>
          <p:spPr>
            <a:xfrm rot="10800000" flipH="1">
              <a:off x="6757844" y="2520237"/>
              <a:ext cx="58246" cy="124498"/>
            </a:xfrm>
            <a:custGeom>
              <a:avLst/>
              <a:gdLst/>
              <a:ahLst/>
              <a:cxnLst/>
              <a:rect l="l" t="t" r="r" b="b"/>
              <a:pathLst>
                <a:path w="58246" h="124498" extrusionOk="0">
                  <a:moveTo>
                    <a:pt x="8415" y="103683"/>
                  </a:moveTo>
                  <a:lnTo>
                    <a:pt x="-1745" y="95110"/>
                  </a:lnTo>
                  <a:lnTo>
                    <a:pt x="160" y="57010"/>
                  </a:lnTo>
                  <a:cubicBezTo>
                    <a:pt x="2383" y="6528"/>
                    <a:pt x="5558" y="-3315"/>
                    <a:pt x="20798" y="-9347"/>
                  </a:cubicBezTo>
                  <a:cubicBezTo>
                    <a:pt x="35403" y="-15380"/>
                    <a:pt x="41435" y="-12522"/>
                    <a:pt x="50008" y="4305"/>
                  </a:cubicBezTo>
                  <a:cubicBezTo>
                    <a:pt x="57628" y="19545"/>
                    <a:pt x="58898" y="68123"/>
                    <a:pt x="51913" y="84633"/>
                  </a:cubicBezTo>
                  <a:cubicBezTo>
                    <a:pt x="47468" y="95745"/>
                    <a:pt x="30005" y="112255"/>
                    <a:pt x="23020" y="112255"/>
                  </a:cubicBezTo>
                  <a:cubicBezTo>
                    <a:pt x="20798" y="112255"/>
                    <a:pt x="14130" y="108445"/>
                    <a:pt x="8415" y="1036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149"/>
            <p:cNvSpPr/>
            <p:nvPr/>
          </p:nvSpPr>
          <p:spPr>
            <a:xfrm rot="10800000" flipH="1">
              <a:off x="6836963" y="2523412"/>
              <a:ext cx="95948" cy="123653"/>
            </a:xfrm>
            <a:custGeom>
              <a:avLst/>
              <a:gdLst/>
              <a:ahLst/>
              <a:cxnLst/>
              <a:rect l="l" t="t" r="r" b="b"/>
              <a:pathLst>
                <a:path w="95948" h="123653" extrusionOk="0">
                  <a:moveTo>
                    <a:pt x="13474" y="100942"/>
                  </a:moveTo>
                  <a:cubicBezTo>
                    <a:pt x="3631" y="91099"/>
                    <a:pt x="2996" y="88877"/>
                    <a:pt x="456" y="59032"/>
                  </a:cubicBezTo>
                  <a:cubicBezTo>
                    <a:pt x="-4941" y="-13041"/>
                    <a:pt x="-4624" y="-13676"/>
                    <a:pt x="34111" y="-11771"/>
                  </a:cubicBezTo>
                  <a:cubicBezTo>
                    <a:pt x="61734" y="-10183"/>
                    <a:pt x="82689" y="-658"/>
                    <a:pt x="89991" y="13629"/>
                  </a:cubicBezTo>
                  <a:cubicBezTo>
                    <a:pt x="96024" y="25694"/>
                    <a:pt x="95706" y="29822"/>
                    <a:pt x="84911" y="64429"/>
                  </a:cubicBezTo>
                  <a:cubicBezTo>
                    <a:pt x="73164" y="102529"/>
                    <a:pt x="64274" y="111419"/>
                    <a:pt x="39826" y="111419"/>
                  </a:cubicBezTo>
                  <a:cubicBezTo>
                    <a:pt x="26174" y="111419"/>
                    <a:pt x="22681" y="110149"/>
                    <a:pt x="13474" y="100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7" name="Google Shape;2827;p149"/>
            <p:cNvSpPr/>
            <p:nvPr/>
          </p:nvSpPr>
          <p:spPr>
            <a:xfrm rot="10800000" flipH="1">
              <a:off x="6508567" y="2542191"/>
              <a:ext cx="85129" cy="100177"/>
            </a:xfrm>
            <a:custGeom>
              <a:avLst/>
              <a:gdLst/>
              <a:ahLst/>
              <a:cxnLst/>
              <a:rect l="l" t="t" r="r" b="b"/>
              <a:pathLst>
                <a:path w="85129" h="100177" extrusionOk="0">
                  <a:moveTo>
                    <a:pt x="22140" y="73727"/>
                  </a:moveTo>
                  <a:cubicBezTo>
                    <a:pt x="-402" y="50232"/>
                    <a:pt x="-8022" y="16260"/>
                    <a:pt x="5948" y="1020"/>
                  </a:cubicBezTo>
                  <a:cubicBezTo>
                    <a:pt x="15473" y="-9140"/>
                    <a:pt x="42143" y="-15173"/>
                    <a:pt x="60240" y="-10728"/>
                  </a:cubicBezTo>
                  <a:cubicBezTo>
                    <a:pt x="80243" y="-6283"/>
                    <a:pt x="84053" y="1020"/>
                    <a:pt x="84053" y="34040"/>
                  </a:cubicBezTo>
                  <a:cubicBezTo>
                    <a:pt x="84053" y="65472"/>
                    <a:pt x="80243" y="74997"/>
                    <a:pt x="64685" y="83252"/>
                  </a:cubicBezTo>
                  <a:cubicBezTo>
                    <a:pt x="48175" y="91507"/>
                    <a:pt x="36745" y="89285"/>
                    <a:pt x="22140" y="737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8" name="Google Shape;2828;p149"/>
            <p:cNvSpPr/>
            <p:nvPr/>
          </p:nvSpPr>
          <p:spPr>
            <a:xfrm rot="10800000" flipH="1">
              <a:off x="6622965" y="2549343"/>
              <a:ext cx="67988" cy="117174"/>
            </a:xfrm>
            <a:custGeom>
              <a:avLst/>
              <a:gdLst/>
              <a:ahLst/>
              <a:cxnLst/>
              <a:rect l="l" t="t" r="r" b="b"/>
              <a:pathLst>
                <a:path w="67988" h="117174" extrusionOk="0">
                  <a:moveTo>
                    <a:pt x="32855" y="103328"/>
                  </a:moveTo>
                  <a:cubicBezTo>
                    <a:pt x="17615" y="97613"/>
                    <a:pt x="5868" y="76975"/>
                    <a:pt x="470" y="45860"/>
                  </a:cubicBezTo>
                  <a:cubicBezTo>
                    <a:pt x="-3975" y="20143"/>
                    <a:pt x="-800" y="8713"/>
                    <a:pt x="14440" y="-3987"/>
                  </a:cubicBezTo>
                  <a:cubicBezTo>
                    <a:pt x="24600" y="-12560"/>
                    <a:pt x="43968" y="-14782"/>
                    <a:pt x="55080" y="-8750"/>
                  </a:cubicBezTo>
                  <a:cubicBezTo>
                    <a:pt x="64288" y="-3670"/>
                    <a:pt x="68415" y="16968"/>
                    <a:pt x="65875" y="46178"/>
                  </a:cubicBezTo>
                  <a:cubicBezTo>
                    <a:pt x="63653" y="75388"/>
                    <a:pt x="59208" y="88723"/>
                    <a:pt x="48413" y="98883"/>
                  </a:cubicBezTo>
                  <a:cubicBezTo>
                    <a:pt x="40793" y="105868"/>
                    <a:pt x="40475" y="106185"/>
                    <a:pt x="32855" y="1033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9" name="Google Shape;2829;p149"/>
            <p:cNvSpPr/>
            <p:nvPr/>
          </p:nvSpPr>
          <p:spPr>
            <a:xfrm rot="10800000" flipH="1">
              <a:off x="6709799" y="2577703"/>
              <a:ext cx="42971" cy="101283"/>
            </a:xfrm>
            <a:custGeom>
              <a:avLst/>
              <a:gdLst/>
              <a:ahLst/>
              <a:cxnLst/>
              <a:rect l="l" t="t" r="r" b="b"/>
              <a:pathLst>
                <a:path w="42971" h="101283" extrusionOk="0">
                  <a:moveTo>
                    <a:pt x="1056" y="87611"/>
                  </a:moveTo>
                  <a:cubicBezTo>
                    <a:pt x="-1484" y="86658"/>
                    <a:pt x="-2119" y="73641"/>
                    <a:pt x="-1167" y="44113"/>
                  </a:cubicBezTo>
                  <a:cubicBezTo>
                    <a:pt x="738" y="-12719"/>
                    <a:pt x="421" y="-12084"/>
                    <a:pt x="15026" y="-12084"/>
                  </a:cubicBezTo>
                  <a:cubicBezTo>
                    <a:pt x="39473" y="-11767"/>
                    <a:pt x="44871" y="298"/>
                    <a:pt x="39473" y="41891"/>
                  </a:cubicBezTo>
                  <a:cubicBezTo>
                    <a:pt x="37251" y="58401"/>
                    <a:pt x="34393" y="74593"/>
                    <a:pt x="33123" y="77768"/>
                  </a:cubicBezTo>
                  <a:cubicBezTo>
                    <a:pt x="29313" y="86658"/>
                    <a:pt x="11851" y="92056"/>
                    <a:pt x="1056" y="876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0" name="Google Shape;2830;p149"/>
            <p:cNvSpPr/>
            <p:nvPr/>
          </p:nvSpPr>
          <p:spPr>
            <a:xfrm rot="10800000" flipH="1">
              <a:off x="6427644" y="2583737"/>
              <a:ext cx="59115" cy="89878"/>
            </a:xfrm>
            <a:custGeom>
              <a:avLst/>
              <a:gdLst/>
              <a:ahLst/>
              <a:cxnLst/>
              <a:rect l="l" t="t" r="r" b="b"/>
              <a:pathLst>
                <a:path w="59115" h="89878" extrusionOk="0">
                  <a:moveTo>
                    <a:pt x="8080" y="68271"/>
                  </a:moveTo>
                  <a:lnTo>
                    <a:pt x="-810" y="58746"/>
                  </a:lnTo>
                  <a:lnTo>
                    <a:pt x="5222" y="45411"/>
                  </a:lnTo>
                  <a:cubicBezTo>
                    <a:pt x="17922" y="16201"/>
                    <a:pt x="31575" y="-3802"/>
                    <a:pt x="42052" y="-8882"/>
                  </a:cubicBezTo>
                  <a:cubicBezTo>
                    <a:pt x="49037" y="-12374"/>
                    <a:pt x="53482" y="-13009"/>
                    <a:pt x="55705" y="-10787"/>
                  </a:cubicBezTo>
                  <a:cubicBezTo>
                    <a:pt x="57610" y="-8882"/>
                    <a:pt x="58562" y="8581"/>
                    <a:pt x="58245" y="31123"/>
                  </a:cubicBezTo>
                  <a:cubicBezTo>
                    <a:pt x="57610" y="75573"/>
                    <a:pt x="56022" y="77796"/>
                    <a:pt x="31892" y="77796"/>
                  </a:cubicBezTo>
                  <a:cubicBezTo>
                    <a:pt x="19827" y="77796"/>
                    <a:pt x="15700" y="76208"/>
                    <a:pt x="8080" y="682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1" name="Google Shape;2831;p149"/>
            <p:cNvSpPr/>
            <p:nvPr/>
          </p:nvSpPr>
          <p:spPr>
            <a:xfrm rot="10800000" flipH="1">
              <a:off x="6939772" y="2609536"/>
              <a:ext cx="75812" cy="44189"/>
            </a:xfrm>
            <a:custGeom>
              <a:avLst/>
              <a:gdLst/>
              <a:ahLst/>
              <a:cxnLst/>
              <a:rect l="l" t="t" r="r" b="b"/>
              <a:pathLst>
                <a:path w="75812" h="44189" extrusionOk="0">
                  <a:moveTo>
                    <a:pt x="22480" y="22038"/>
                  </a:moveTo>
                  <a:cubicBezTo>
                    <a:pt x="8827" y="16323"/>
                    <a:pt x="-2285" y="10291"/>
                    <a:pt x="-2285" y="8068"/>
                  </a:cubicBezTo>
                  <a:cubicBezTo>
                    <a:pt x="-2285" y="6163"/>
                    <a:pt x="2160" y="766"/>
                    <a:pt x="7557" y="-3679"/>
                  </a:cubicBezTo>
                  <a:cubicBezTo>
                    <a:pt x="18035" y="-12569"/>
                    <a:pt x="37085" y="-14792"/>
                    <a:pt x="49467" y="-8442"/>
                  </a:cubicBezTo>
                  <a:cubicBezTo>
                    <a:pt x="70740" y="2671"/>
                    <a:pt x="80582" y="22356"/>
                    <a:pt x="67882" y="29341"/>
                  </a:cubicBezTo>
                  <a:cubicBezTo>
                    <a:pt x="58040" y="34421"/>
                    <a:pt x="48515" y="32833"/>
                    <a:pt x="22480" y="220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32" name="Google Shape;2832;p149"/>
          <p:cNvGrpSpPr/>
          <p:nvPr/>
        </p:nvGrpSpPr>
        <p:grpSpPr>
          <a:xfrm>
            <a:off x="448270" y="5216408"/>
            <a:ext cx="1688098" cy="893664"/>
            <a:chOff x="10537714" y="2727353"/>
            <a:chExt cx="309958" cy="164089"/>
          </a:xfrm>
        </p:grpSpPr>
        <p:sp>
          <p:nvSpPr>
            <p:cNvPr id="2833" name="Google Shape;2833;p149"/>
            <p:cNvSpPr/>
            <p:nvPr/>
          </p:nvSpPr>
          <p:spPr>
            <a:xfrm rot="10800000" flipH="1">
              <a:off x="10550100" y="2727353"/>
              <a:ext cx="297572" cy="46584"/>
            </a:xfrm>
            <a:custGeom>
              <a:avLst/>
              <a:gdLst/>
              <a:ahLst/>
              <a:cxnLst/>
              <a:rect l="l" t="t" r="r" b="b"/>
              <a:pathLst>
                <a:path w="297572" h="46584" extrusionOk="0">
                  <a:moveTo>
                    <a:pt x="37613" y="32807"/>
                  </a:moveTo>
                  <a:lnTo>
                    <a:pt x="-11600" y="30902"/>
                  </a:lnTo>
                  <a:lnTo>
                    <a:pt x="-12552" y="22965"/>
                  </a:lnTo>
                  <a:cubicBezTo>
                    <a:pt x="-13187" y="16615"/>
                    <a:pt x="-12870" y="15980"/>
                    <a:pt x="-10330" y="19790"/>
                  </a:cubicBezTo>
                  <a:cubicBezTo>
                    <a:pt x="-7472" y="23600"/>
                    <a:pt x="-6837" y="23282"/>
                    <a:pt x="-6837" y="17567"/>
                  </a:cubicBezTo>
                  <a:cubicBezTo>
                    <a:pt x="-6837" y="13440"/>
                    <a:pt x="-8107" y="10265"/>
                    <a:pt x="-10012" y="10265"/>
                  </a:cubicBezTo>
                  <a:cubicBezTo>
                    <a:pt x="-11917" y="10265"/>
                    <a:pt x="-11917" y="7407"/>
                    <a:pt x="-10012" y="2327"/>
                  </a:cubicBezTo>
                  <a:cubicBezTo>
                    <a:pt x="-8107" y="-3070"/>
                    <a:pt x="-8107" y="-5610"/>
                    <a:pt x="-10330" y="-5610"/>
                  </a:cubicBezTo>
                  <a:cubicBezTo>
                    <a:pt x="-12235" y="-5610"/>
                    <a:pt x="-12552" y="-7198"/>
                    <a:pt x="-11282" y="-9420"/>
                  </a:cubicBezTo>
                  <a:cubicBezTo>
                    <a:pt x="-9695" y="-11960"/>
                    <a:pt x="26818" y="-12278"/>
                    <a:pt x="132228" y="-10690"/>
                  </a:cubicBezTo>
                  <a:cubicBezTo>
                    <a:pt x="210015" y="-9420"/>
                    <a:pt x="274785" y="-7833"/>
                    <a:pt x="276373" y="-6880"/>
                  </a:cubicBezTo>
                  <a:cubicBezTo>
                    <a:pt x="277643" y="-5928"/>
                    <a:pt x="278913" y="105"/>
                    <a:pt x="278913" y="6772"/>
                  </a:cubicBezTo>
                  <a:cubicBezTo>
                    <a:pt x="278913" y="13122"/>
                    <a:pt x="280500" y="20107"/>
                    <a:pt x="282405" y="22012"/>
                  </a:cubicBezTo>
                  <a:cubicBezTo>
                    <a:pt x="284628" y="24235"/>
                    <a:pt x="285263" y="27727"/>
                    <a:pt x="284310" y="30585"/>
                  </a:cubicBezTo>
                  <a:cubicBezTo>
                    <a:pt x="282723" y="34712"/>
                    <a:pt x="269388" y="35347"/>
                    <a:pt x="184615" y="34712"/>
                  </a:cubicBezTo>
                  <a:cubicBezTo>
                    <a:pt x="130958" y="34712"/>
                    <a:pt x="64600" y="33760"/>
                    <a:pt x="37613" y="328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4" name="Google Shape;2834;p149"/>
            <p:cNvSpPr/>
            <p:nvPr/>
          </p:nvSpPr>
          <p:spPr>
            <a:xfrm rot="10800000" flipH="1">
              <a:off x="10537714" y="2785398"/>
              <a:ext cx="309412" cy="48104"/>
            </a:xfrm>
            <a:custGeom>
              <a:avLst/>
              <a:gdLst/>
              <a:ahLst/>
              <a:cxnLst/>
              <a:rect l="l" t="t" r="r" b="b"/>
              <a:pathLst>
                <a:path w="309412" h="48104" extrusionOk="0">
                  <a:moveTo>
                    <a:pt x="25569" y="36062"/>
                  </a:moveTo>
                  <a:cubicBezTo>
                    <a:pt x="7472" y="35427"/>
                    <a:pt x="-7133" y="33839"/>
                    <a:pt x="-7451" y="32569"/>
                  </a:cubicBezTo>
                  <a:cubicBezTo>
                    <a:pt x="-9038" y="17964"/>
                    <a:pt x="-9673" y="13202"/>
                    <a:pt x="-11896" y="4629"/>
                  </a:cubicBezTo>
                  <a:cubicBezTo>
                    <a:pt x="-13801" y="-3308"/>
                    <a:pt x="-12848" y="-5848"/>
                    <a:pt x="-8086" y="-7436"/>
                  </a:cubicBezTo>
                  <a:cubicBezTo>
                    <a:pt x="-1418" y="-10293"/>
                    <a:pt x="273537" y="-12833"/>
                    <a:pt x="284014" y="-10611"/>
                  </a:cubicBezTo>
                  <a:cubicBezTo>
                    <a:pt x="291317" y="-8706"/>
                    <a:pt x="295127" y="819"/>
                    <a:pt x="296397" y="19552"/>
                  </a:cubicBezTo>
                  <a:cubicBezTo>
                    <a:pt x="297032" y="30982"/>
                    <a:pt x="297032" y="31299"/>
                    <a:pt x="282427" y="33522"/>
                  </a:cubicBezTo>
                  <a:cubicBezTo>
                    <a:pt x="265917" y="35744"/>
                    <a:pt x="76687" y="37649"/>
                    <a:pt x="25569" y="360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5" name="Google Shape;2835;p149"/>
            <p:cNvSpPr/>
            <p:nvPr/>
          </p:nvSpPr>
          <p:spPr>
            <a:xfrm rot="10800000" flipH="1">
              <a:off x="10538457" y="2841547"/>
              <a:ext cx="300214" cy="49895"/>
            </a:xfrm>
            <a:custGeom>
              <a:avLst/>
              <a:gdLst/>
              <a:ahLst/>
              <a:cxnLst/>
              <a:rect l="l" t="t" r="r" b="b"/>
              <a:pathLst>
                <a:path w="300214" h="49895" extrusionOk="0">
                  <a:moveTo>
                    <a:pt x="-3737" y="36732"/>
                  </a:moveTo>
                  <a:cubicBezTo>
                    <a:pt x="-7865" y="36097"/>
                    <a:pt x="-11040" y="33239"/>
                    <a:pt x="-11357" y="30382"/>
                  </a:cubicBezTo>
                  <a:cubicBezTo>
                    <a:pt x="-11357" y="27524"/>
                    <a:pt x="-11992" y="18317"/>
                    <a:pt x="-12627" y="9744"/>
                  </a:cubicBezTo>
                  <a:cubicBezTo>
                    <a:pt x="-13262" y="-2321"/>
                    <a:pt x="-12310" y="-5813"/>
                    <a:pt x="-7865" y="-8353"/>
                  </a:cubicBezTo>
                  <a:cubicBezTo>
                    <a:pt x="-4055" y="-10258"/>
                    <a:pt x="52460" y="-11528"/>
                    <a:pt x="138820" y="-11211"/>
                  </a:cubicBezTo>
                  <a:lnTo>
                    <a:pt x="279791" y="-10893"/>
                  </a:lnTo>
                  <a:lnTo>
                    <a:pt x="283601" y="-1368"/>
                  </a:lnTo>
                  <a:cubicBezTo>
                    <a:pt x="286141" y="5617"/>
                    <a:pt x="286141" y="10062"/>
                    <a:pt x="283918" y="14507"/>
                  </a:cubicBezTo>
                  <a:cubicBezTo>
                    <a:pt x="281378" y="18952"/>
                    <a:pt x="281378" y="21809"/>
                    <a:pt x="283918" y="24349"/>
                  </a:cubicBezTo>
                  <a:cubicBezTo>
                    <a:pt x="285823" y="26254"/>
                    <a:pt x="287411" y="28794"/>
                    <a:pt x="287411" y="29747"/>
                  </a:cubicBezTo>
                  <a:cubicBezTo>
                    <a:pt x="287411" y="35779"/>
                    <a:pt x="31823" y="41812"/>
                    <a:pt x="-3737" y="367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36" name="Google Shape;2836;p149"/>
          <p:cNvSpPr/>
          <p:nvPr/>
        </p:nvSpPr>
        <p:spPr>
          <a:xfrm rot="10800000" flipH="1">
            <a:off x="9232537" y="5306139"/>
            <a:ext cx="2422479" cy="164320"/>
          </a:xfrm>
          <a:custGeom>
            <a:avLst/>
            <a:gdLst/>
            <a:ahLst/>
            <a:cxnLst/>
            <a:rect l="l" t="t" r="r" b="b"/>
            <a:pathLst>
              <a:path w="440239" h="29862" extrusionOk="0">
                <a:moveTo>
                  <a:pt x="5441" y="16116"/>
                </a:moveTo>
                <a:cubicBezTo>
                  <a:pt x="-2497" y="11988"/>
                  <a:pt x="-9482" y="-1347"/>
                  <a:pt x="-3767" y="-1347"/>
                </a:cubicBezTo>
                <a:cubicBezTo>
                  <a:pt x="-2497" y="-1347"/>
                  <a:pt x="-592" y="1511"/>
                  <a:pt x="361" y="5003"/>
                </a:cubicBezTo>
                <a:cubicBezTo>
                  <a:pt x="1313" y="8178"/>
                  <a:pt x="5441" y="11988"/>
                  <a:pt x="10203" y="13258"/>
                </a:cubicBezTo>
                <a:cubicBezTo>
                  <a:pt x="16871" y="14846"/>
                  <a:pt x="20363" y="12941"/>
                  <a:pt x="28936" y="3733"/>
                </a:cubicBezTo>
                <a:cubicBezTo>
                  <a:pt x="42271" y="-10237"/>
                  <a:pt x="52113" y="-10872"/>
                  <a:pt x="73068" y="241"/>
                </a:cubicBezTo>
                <a:cubicBezTo>
                  <a:pt x="90531" y="9448"/>
                  <a:pt x="98468" y="10083"/>
                  <a:pt x="104501" y="2781"/>
                </a:cubicBezTo>
                <a:cubicBezTo>
                  <a:pt x="110533" y="-4204"/>
                  <a:pt x="127361" y="-10872"/>
                  <a:pt x="139426" y="-10872"/>
                </a:cubicBezTo>
                <a:cubicBezTo>
                  <a:pt x="145141" y="-10872"/>
                  <a:pt x="157206" y="-6427"/>
                  <a:pt x="166731" y="-1347"/>
                </a:cubicBezTo>
                <a:cubicBezTo>
                  <a:pt x="187051" y="10083"/>
                  <a:pt x="192766" y="10401"/>
                  <a:pt x="207688" y="241"/>
                </a:cubicBezTo>
                <a:cubicBezTo>
                  <a:pt x="222611" y="-9919"/>
                  <a:pt x="238168" y="-9919"/>
                  <a:pt x="258488" y="241"/>
                </a:cubicBezTo>
                <a:cubicBezTo>
                  <a:pt x="276903" y="9766"/>
                  <a:pt x="294048" y="10401"/>
                  <a:pt x="304526" y="2463"/>
                </a:cubicBezTo>
                <a:cubicBezTo>
                  <a:pt x="317861" y="-8014"/>
                  <a:pt x="335958" y="-8649"/>
                  <a:pt x="359453" y="241"/>
                </a:cubicBezTo>
                <a:cubicBezTo>
                  <a:pt x="382313" y="8813"/>
                  <a:pt x="394696" y="10083"/>
                  <a:pt x="398188" y="4686"/>
                </a:cubicBezTo>
                <a:cubicBezTo>
                  <a:pt x="401681" y="-1347"/>
                  <a:pt x="434383" y="-13412"/>
                  <a:pt x="434383" y="-8649"/>
                </a:cubicBezTo>
                <a:cubicBezTo>
                  <a:pt x="434383" y="-5792"/>
                  <a:pt x="431208" y="-3887"/>
                  <a:pt x="408983" y="7226"/>
                </a:cubicBezTo>
                <a:cubicBezTo>
                  <a:pt x="390568" y="16433"/>
                  <a:pt x="381678" y="16433"/>
                  <a:pt x="363263" y="6591"/>
                </a:cubicBezTo>
                <a:cubicBezTo>
                  <a:pt x="353103" y="1193"/>
                  <a:pt x="343261" y="-1347"/>
                  <a:pt x="332148" y="-1347"/>
                </a:cubicBezTo>
                <a:cubicBezTo>
                  <a:pt x="319766" y="-1347"/>
                  <a:pt x="314051" y="558"/>
                  <a:pt x="306748" y="6591"/>
                </a:cubicBezTo>
                <a:cubicBezTo>
                  <a:pt x="294366" y="17068"/>
                  <a:pt x="278173" y="17068"/>
                  <a:pt x="261346" y="6591"/>
                </a:cubicBezTo>
                <a:cubicBezTo>
                  <a:pt x="244201" y="-3887"/>
                  <a:pt x="225151" y="-3887"/>
                  <a:pt x="212768" y="6591"/>
                </a:cubicBezTo>
                <a:cubicBezTo>
                  <a:pt x="200386" y="16751"/>
                  <a:pt x="191813" y="16433"/>
                  <a:pt x="172446" y="5003"/>
                </a:cubicBezTo>
                <a:cubicBezTo>
                  <a:pt x="150856" y="-7697"/>
                  <a:pt x="134028" y="-7697"/>
                  <a:pt x="116248" y="5003"/>
                </a:cubicBezTo>
                <a:cubicBezTo>
                  <a:pt x="109263" y="10401"/>
                  <a:pt x="101326" y="14528"/>
                  <a:pt x="99103" y="14528"/>
                </a:cubicBezTo>
                <a:cubicBezTo>
                  <a:pt x="97198" y="14528"/>
                  <a:pt x="87673" y="11036"/>
                  <a:pt x="78148" y="6591"/>
                </a:cubicBezTo>
                <a:cubicBezTo>
                  <a:pt x="56558" y="-3569"/>
                  <a:pt x="52431" y="-3252"/>
                  <a:pt x="38143" y="7861"/>
                </a:cubicBezTo>
                <a:cubicBezTo>
                  <a:pt x="22903" y="19608"/>
                  <a:pt x="15601" y="21513"/>
                  <a:pt x="5441" y="1611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7" name="Google Shape;2837;p149"/>
          <p:cNvSpPr/>
          <p:nvPr/>
        </p:nvSpPr>
        <p:spPr>
          <a:xfrm rot="10800000" flipH="1">
            <a:off x="2597683" y="4974102"/>
            <a:ext cx="1822131" cy="1105715"/>
          </a:xfrm>
          <a:custGeom>
            <a:avLst/>
            <a:gdLst/>
            <a:ahLst/>
            <a:cxnLst/>
            <a:rect l="l" t="t" r="r" b="b"/>
            <a:pathLst>
              <a:path w="286903" h="174100" extrusionOk="0">
                <a:moveTo>
                  <a:pt x="202127" y="156940"/>
                </a:moveTo>
                <a:cubicBezTo>
                  <a:pt x="188792" y="149637"/>
                  <a:pt x="174822" y="149002"/>
                  <a:pt x="172282" y="155987"/>
                </a:cubicBezTo>
                <a:cubicBezTo>
                  <a:pt x="170060" y="161702"/>
                  <a:pt x="152597" y="161067"/>
                  <a:pt x="153550" y="155352"/>
                </a:cubicBezTo>
                <a:cubicBezTo>
                  <a:pt x="153867" y="153130"/>
                  <a:pt x="146247" y="151860"/>
                  <a:pt x="132912" y="151542"/>
                </a:cubicBezTo>
                <a:cubicBezTo>
                  <a:pt x="121165" y="151542"/>
                  <a:pt x="111005" y="150907"/>
                  <a:pt x="110052" y="150590"/>
                </a:cubicBezTo>
                <a:cubicBezTo>
                  <a:pt x="109100" y="150590"/>
                  <a:pt x="105290" y="150590"/>
                  <a:pt x="101480" y="150907"/>
                </a:cubicBezTo>
                <a:cubicBezTo>
                  <a:pt x="97352" y="151225"/>
                  <a:pt x="94177" y="150272"/>
                  <a:pt x="94177" y="148685"/>
                </a:cubicBezTo>
                <a:cubicBezTo>
                  <a:pt x="94177" y="147097"/>
                  <a:pt x="81795" y="146462"/>
                  <a:pt x="66555" y="146780"/>
                </a:cubicBezTo>
                <a:cubicBezTo>
                  <a:pt x="50997" y="147415"/>
                  <a:pt x="36710" y="146780"/>
                  <a:pt x="34805" y="145192"/>
                </a:cubicBezTo>
                <a:cubicBezTo>
                  <a:pt x="32582" y="143922"/>
                  <a:pt x="29725" y="137890"/>
                  <a:pt x="28772" y="131857"/>
                </a:cubicBezTo>
                <a:cubicBezTo>
                  <a:pt x="26550" y="122015"/>
                  <a:pt x="26867" y="121380"/>
                  <a:pt x="33535" y="123285"/>
                </a:cubicBezTo>
                <a:cubicBezTo>
                  <a:pt x="37662" y="124237"/>
                  <a:pt x="39885" y="124237"/>
                  <a:pt x="38932" y="122967"/>
                </a:cubicBezTo>
                <a:cubicBezTo>
                  <a:pt x="37662" y="122015"/>
                  <a:pt x="40202" y="119157"/>
                  <a:pt x="44012" y="116935"/>
                </a:cubicBezTo>
                <a:lnTo>
                  <a:pt x="51315" y="112490"/>
                </a:lnTo>
                <a:lnTo>
                  <a:pt x="44012" y="114395"/>
                </a:lnTo>
                <a:cubicBezTo>
                  <a:pt x="30677" y="118205"/>
                  <a:pt x="21470" y="101060"/>
                  <a:pt x="31630" y="90900"/>
                </a:cubicBezTo>
                <a:cubicBezTo>
                  <a:pt x="34805" y="87725"/>
                  <a:pt x="33852" y="85820"/>
                  <a:pt x="26867" y="80740"/>
                </a:cubicBezTo>
                <a:cubicBezTo>
                  <a:pt x="21152" y="76612"/>
                  <a:pt x="19247" y="72802"/>
                  <a:pt x="20200" y="68357"/>
                </a:cubicBezTo>
                <a:cubicBezTo>
                  <a:pt x="21787" y="62007"/>
                  <a:pt x="18295" y="60420"/>
                  <a:pt x="4325" y="62007"/>
                </a:cubicBezTo>
                <a:cubicBezTo>
                  <a:pt x="-9645" y="63277"/>
                  <a:pt x="-15678" y="45497"/>
                  <a:pt x="-4883" y="35655"/>
                </a:cubicBezTo>
                <a:cubicBezTo>
                  <a:pt x="-1708" y="32797"/>
                  <a:pt x="11310" y="28352"/>
                  <a:pt x="24010" y="25495"/>
                </a:cubicBezTo>
                <a:cubicBezTo>
                  <a:pt x="36710" y="22955"/>
                  <a:pt x="48775" y="19780"/>
                  <a:pt x="50997" y="18510"/>
                </a:cubicBezTo>
                <a:cubicBezTo>
                  <a:pt x="52902" y="17240"/>
                  <a:pt x="44647" y="14700"/>
                  <a:pt x="32265" y="12795"/>
                </a:cubicBezTo>
                <a:cubicBezTo>
                  <a:pt x="12580" y="9937"/>
                  <a:pt x="10040" y="8985"/>
                  <a:pt x="10992" y="3270"/>
                </a:cubicBezTo>
                <a:cubicBezTo>
                  <a:pt x="13215" y="-10700"/>
                  <a:pt x="19247" y="-11653"/>
                  <a:pt x="76715" y="-9748"/>
                </a:cubicBezTo>
                <a:cubicBezTo>
                  <a:pt x="133547" y="-7525"/>
                  <a:pt x="184665" y="-3715"/>
                  <a:pt x="232607" y="2000"/>
                </a:cubicBezTo>
                <a:cubicBezTo>
                  <a:pt x="261182" y="5492"/>
                  <a:pt x="261500" y="5492"/>
                  <a:pt x="264992" y="15652"/>
                </a:cubicBezTo>
                <a:cubicBezTo>
                  <a:pt x="271025" y="31845"/>
                  <a:pt x="269755" y="36925"/>
                  <a:pt x="259277" y="40735"/>
                </a:cubicBezTo>
                <a:cubicBezTo>
                  <a:pt x="246895" y="45497"/>
                  <a:pt x="247212" y="50260"/>
                  <a:pt x="259912" y="55975"/>
                </a:cubicBezTo>
                <a:cubicBezTo>
                  <a:pt x="271977" y="61055"/>
                  <a:pt x="275152" y="70897"/>
                  <a:pt x="266897" y="76930"/>
                </a:cubicBezTo>
                <a:cubicBezTo>
                  <a:pt x="261817" y="80740"/>
                  <a:pt x="261817" y="81375"/>
                  <a:pt x="266580" y="86772"/>
                </a:cubicBezTo>
                <a:cubicBezTo>
                  <a:pt x="269437" y="89947"/>
                  <a:pt x="271977" y="94710"/>
                  <a:pt x="271977" y="97250"/>
                </a:cubicBezTo>
                <a:cubicBezTo>
                  <a:pt x="271977" y="99790"/>
                  <a:pt x="273565" y="103600"/>
                  <a:pt x="275152" y="105187"/>
                </a:cubicBezTo>
                <a:cubicBezTo>
                  <a:pt x="277375" y="107410"/>
                  <a:pt x="276740" y="110585"/>
                  <a:pt x="273882" y="114712"/>
                </a:cubicBezTo>
                <a:cubicBezTo>
                  <a:pt x="267850" y="122967"/>
                  <a:pt x="244037" y="122650"/>
                  <a:pt x="192602" y="113442"/>
                </a:cubicBezTo>
                <a:cubicBezTo>
                  <a:pt x="170695" y="109632"/>
                  <a:pt x="147835" y="106457"/>
                  <a:pt x="141802" y="106775"/>
                </a:cubicBezTo>
                <a:lnTo>
                  <a:pt x="130690" y="107092"/>
                </a:lnTo>
                <a:lnTo>
                  <a:pt x="140215" y="109632"/>
                </a:lnTo>
                <a:cubicBezTo>
                  <a:pt x="197047" y="124555"/>
                  <a:pt x="213240" y="129635"/>
                  <a:pt x="215145" y="132175"/>
                </a:cubicBezTo>
                <a:cubicBezTo>
                  <a:pt x="218002" y="136620"/>
                  <a:pt x="239910" y="141382"/>
                  <a:pt x="242132" y="137890"/>
                </a:cubicBezTo>
                <a:cubicBezTo>
                  <a:pt x="244990" y="133127"/>
                  <a:pt x="262452" y="144240"/>
                  <a:pt x="262452" y="151225"/>
                </a:cubicBezTo>
                <a:cubicBezTo>
                  <a:pt x="262452" y="164242"/>
                  <a:pt x="222447" y="168370"/>
                  <a:pt x="202127" y="156940"/>
                </a:cubicBezTo>
                <a:close/>
                <a:moveTo>
                  <a:pt x="150057" y="143922"/>
                </a:moveTo>
                <a:cubicBezTo>
                  <a:pt x="151010" y="142652"/>
                  <a:pt x="151327" y="141382"/>
                  <a:pt x="150692" y="141382"/>
                </a:cubicBezTo>
                <a:cubicBezTo>
                  <a:pt x="141485" y="140112"/>
                  <a:pt x="104655" y="139160"/>
                  <a:pt x="111322" y="140430"/>
                </a:cubicBezTo>
                <a:cubicBezTo>
                  <a:pt x="118625" y="141382"/>
                  <a:pt x="119577" y="142652"/>
                  <a:pt x="116085" y="144875"/>
                </a:cubicBezTo>
                <a:cubicBezTo>
                  <a:pt x="113227" y="146780"/>
                  <a:pt x="117672" y="147732"/>
                  <a:pt x="130055" y="147097"/>
                </a:cubicBezTo>
                <a:cubicBezTo>
                  <a:pt x="140215" y="147097"/>
                  <a:pt x="149105" y="145510"/>
                  <a:pt x="150057" y="143922"/>
                </a:cubicBezTo>
                <a:close/>
                <a:moveTo>
                  <a:pt x="163392" y="131857"/>
                </a:moveTo>
                <a:cubicBezTo>
                  <a:pt x="178950" y="131857"/>
                  <a:pt x="189110" y="130587"/>
                  <a:pt x="187840" y="129000"/>
                </a:cubicBezTo>
                <a:cubicBezTo>
                  <a:pt x="186887" y="127095"/>
                  <a:pt x="183712" y="125825"/>
                  <a:pt x="180537" y="125825"/>
                </a:cubicBezTo>
                <a:cubicBezTo>
                  <a:pt x="177680" y="125825"/>
                  <a:pt x="155137" y="124872"/>
                  <a:pt x="130690" y="123920"/>
                </a:cubicBezTo>
                <a:cubicBezTo>
                  <a:pt x="106242" y="122650"/>
                  <a:pt x="86875" y="122332"/>
                  <a:pt x="87827" y="123285"/>
                </a:cubicBezTo>
                <a:cubicBezTo>
                  <a:pt x="88780" y="124237"/>
                  <a:pt x="94495" y="125190"/>
                  <a:pt x="100527" y="125825"/>
                </a:cubicBezTo>
                <a:cubicBezTo>
                  <a:pt x="106560" y="126460"/>
                  <a:pt x="114497" y="128682"/>
                  <a:pt x="117990" y="130905"/>
                </a:cubicBezTo>
                <a:cubicBezTo>
                  <a:pt x="121482" y="133445"/>
                  <a:pt x="127197" y="134397"/>
                  <a:pt x="130690" y="133762"/>
                </a:cubicBezTo>
                <a:cubicBezTo>
                  <a:pt x="134182" y="132810"/>
                  <a:pt x="148787" y="131857"/>
                  <a:pt x="163392" y="131857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838" name="Google Shape;2838;p149"/>
          <p:cNvGrpSpPr/>
          <p:nvPr/>
        </p:nvGrpSpPr>
        <p:grpSpPr>
          <a:xfrm>
            <a:off x="3934858" y="1899662"/>
            <a:ext cx="1140341" cy="1092126"/>
            <a:chOff x="9138595" y="3308038"/>
            <a:chExt cx="147984" cy="141727"/>
          </a:xfrm>
        </p:grpSpPr>
        <p:sp>
          <p:nvSpPr>
            <p:cNvPr id="2839" name="Google Shape;2839;p149"/>
            <p:cNvSpPr/>
            <p:nvPr/>
          </p:nvSpPr>
          <p:spPr>
            <a:xfrm rot="10800000" flipH="1">
              <a:off x="9248240" y="3308038"/>
              <a:ext cx="24699" cy="27732"/>
            </a:xfrm>
            <a:custGeom>
              <a:avLst/>
              <a:gdLst/>
              <a:ahLst/>
              <a:cxnLst/>
              <a:rect l="l" t="t" r="r" b="b"/>
              <a:pathLst>
                <a:path w="24699" h="27732" extrusionOk="0">
                  <a:moveTo>
                    <a:pt x="-4873" y="16230"/>
                  </a:moveTo>
                  <a:cubicBezTo>
                    <a:pt x="-10905" y="14007"/>
                    <a:pt x="-9635" y="990"/>
                    <a:pt x="-2968" y="-5043"/>
                  </a:cubicBezTo>
                  <a:cubicBezTo>
                    <a:pt x="5922" y="-12980"/>
                    <a:pt x="14495" y="-10440"/>
                    <a:pt x="15765" y="355"/>
                  </a:cubicBezTo>
                  <a:cubicBezTo>
                    <a:pt x="17352" y="14642"/>
                    <a:pt x="8145" y="21627"/>
                    <a:pt x="-4873" y="162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0" name="Google Shape;2840;p149"/>
            <p:cNvSpPr/>
            <p:nvPr/>
          </p:nvSpPr>
          <p:spPr>
            <a:xfrm rot="10800000" flipH="1">
              <a:off x="9173058" y="3315934"/>
              <a:ext cx="20789" cy="23362"/>
            </a:xfrm>
            <a:custGeom>
              <a:avLst/>
              <a:gdLst/>
              <a:ahLst/>
              <a:cxnLst/>
              <a:rect l="l" t="t" r="r" b="b"/>
              <a:pathLst>
                <a:path w="20789" h="23362" extrusionOk="0">
                  <a:moveTo>
                    <a:pt x="-4720" y="11520"/>
                  </a:moveTo>
                  <a:cubicBezTo>
                    <a:pt x="-9165" y="8345"/>
                    <a:pt x="-9482" y="5805"/>
                    <a:pt x="-6942" y="-1180"/>
                  </a:cubicBezTo>
                  <a:cubicBezTo>
                    <a:pt x="-3450" y="-10387"/>
                    <a:pt x="2265" y="-12292"/>
                    <a:pt x="8615" y="-5942"/>
                  </a:cubicBezTo>
                  <a:cubicBezTo>
                    <a:pt x="18458" y="3900"/>
                    <a:pt x="6393" y="19458"/>
                    <a:pt x="-4720" y="115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1" name="Google Shape;2841;p149"/>
            <p:cNvSpPr/>
            <p:nvPr/>
          </p:nvSpPr>
          <p:spPr>
            <a:xfrm rot="10800000" flipH="1">
              <a:off x="9207511" y="3323782"/>
              <a:ext cx="21215" cy="24577"/>
            </a:xfrm>
            <a:custGeom>
              <a:avLst/>
              <a:gdLst/>
              <a:ahLst/>
              <a:cxnLst/>
              <a:rect l="l" t="t" r="r" b="b"/>
              <a:pathLst>
                <a:path w="21215" h="24577" extrusionOk="0">
                  <a:moveTo>
                    <a:pt x="-6251" y="10453"/>
                  </a:moveTo>
                  <a:cubicBezTo>
                    <a:pt x="-12601" y="2833"/>
                    <a:pt x="-5299" y="-10820"/>
                    <a:pt x="4226" y="-9550"/>
                  </a:cubicBezTo>
                  <a:cubicBezTo>
                    <a:pt x="13434" y="-8280"/>
                    <a:pt x="15656" y="5373"/>
                    <a:pt x="7719" y="11088"/>
                  </a:cubicBezTo>
                  <a:cubicBezTo>
                    <a:pt x="416" y="16485"/>
                    <a:pt x="-1489" y="16168"/>
                    <a:pt x="-6251" y="104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2" name="Google Shape;2842;p149"/>
            <p:cNvSpPr/>
            <p:nvPr/>
          </p:nvSpPr>
          <p:spPr>
            <a:xfrm rot="10800000" flipH="1">
              <a:off x="9138595" y="3326687"/>
              <a:ext cx="20501" cy="23344"/>
            </a:xfrm>
            <a:custGeom>
              <a:avLst/>
              <a:gdLst/>
              <a:ahLst/>
              <a:cxnLst/>
              <a:rect l="l" t="t" r="r" b="b"/>
              <a:pathLst>
                <a:path w="20501" h="23344" extrusionOk="0">
                  <a:moveTo>
                    <a:pt x="-6989" y="7370"/>
                  </a:moveTo>
                  <a:cubicBezTo>
                    <a:pt x="-9529" y="2290"/>
                    <a:pt x="-8894" y="-250"/>
                    <a:pt x="-3814" y="-5330"/>
                  </a:cubicBezTo>
                  <a:cubicBezTo>
                    <a:pt x="4759" y="-13903"/>
                    <a:pt x="12061" y="-9140"/>
                    <a:pt x="12061" y="4512"/>
                  </a:cubicBezTo>
                  <a:cubicBezTo>
                    <a:pt x="12061" y="12132"/>
                    <a:pt x="10791" y="13720"/>
                    <a:pt x="4124" y="13720"/>
                  </a:cubicBezTo>
                  <a:cubicBezTo>
                    <a:pt x="-321" y="13720"/>
                    <a:pt x="-5084" y="11180"/>
                    <a:pt x="-6989" y="73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3" name="Google Shape;2843;p149"/>
            <p:cNvSpPr/>
            <p:nvPr/>
          </p:nvSpPr>
          <p:spPr>
            <a:xfrm rot="10800000" flipH="1">
              <a:off x="9248231" y="3346217"/>
              <a:ext cx="18808" cy="23757"/>
            </a:xfrm>
            <a:custGeom>
              <a:avLst/>
              <a:gdLst/>
              <a:ahLst/>
              <a:cxnLst/>
              <a:rect l="l" t="t" r="r" b="b"/>
              <a:pathLst>
                <a:path w="18808" h="23757" extrusionOk="0">
                  <a:moveTo>
                    <a:pt x="-4855" y="12459"/>
                  </a:moveTo>
                  <a:cubicBezTo>
                    <a:pt x="-10253" y="10554"/>
                    <a:pt x="-9935" y="-2781"/>
                    <a:pt x="-4538" y="-7226"/>
                  </a:cubicBezTo>
                  <a:cubicBezTo>
                    <a:pt x="5622" y="-15799"/>
                    <a:pt x="15782" y="1346"/>
                    <a:pt x="6257" y="10871"/>
                  </a:cubicBezTo>
                  <a:cubicBezTo>
                    <a:pt x="2130" y="14999"/>
                    <a:pt x="1177" y="14999"/>
                    <a:pt x="-4855" y="124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4" name="Google Shape;2844;p149"/>
            <p:cNvSpPr/>
            <p:nvPr/>
          </p:nvSpPr>
          <p:spPr>
            <a:xfrm rot="10800000" flipH="1">
              <a:off x="9178248" y="3351054"/>
              <a:ext cx="18948" cy="22571"/>
            </a:xfrm>
            <a:custGeom>
              <a:avLst/>
              <a:gdLst/>
              <a:ahLst/>
              <a:cxnLst/>
              <a:rect l="l" t="t" r="r" b="b"/>
              <a:pathLst>
                <a:path w="18948" h="22571" extrusionOk="0">
                  <a:moveTo>
                    <a:pt x="-2937" y="12632"/>
                  </a:moveTo>
                  <a:cubicBezTo>
                    <a:pt x="-9922" y="11362"/>
                    <a:pt x="-10557" y="-1655"/>
                    <a:pt x="-3889" y="-7053"/>
                  </a:cubicBezTo>
                  <a:cubicBezTo>
                    <a:pt x="2778" y="-12450"/>
                    <a:pt x="10398" y="-8640"/>
                    <a:pt x="10398" y="250"/>
                  </a:cubicBezTo>
                  <a:cubicBezTo>
                    <a:pt x="10398" y="9457"/>
                    <a:pt x="4683" y="14537"/>
                    <a:pt x="-2937" y="126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5" name="Google Shape;2845;p149"/>
            <p:cNvSpPr/>
            <p:nvPr/>
          </p:nvSpPr>
          <p:spPr>
            <a:xfrm rot="10800000" flipH="1">
              <a:off x="9145608" y="3366923"/>
              <a:ext cx="21496" cy="23263"/>
            </a:xfrm>
            <a:custGeom>
              <a:avLst/>
              <a:gdLst/>
              <a:ahLst/>
              <a:cxnLst/>
              <a:rect l="l" t="t" r="r" b="b"/>
              <a:pathLst>
                <a:path w="21496" h="23263" extrusionOk="0">
                  <a:moveTo>
                    <a:pt x="-7673" y="9882"/>
                  </a:moveTo>
                  <a:cubicBezTo>
                    <a:pt x="-10848" y="3532"/>
                    <a:pt x="-3863" y="-9485"/>
                    <a:pt x="3122" y="-9485"/>
                  </a:cubicBezTo>
                  <a:cubicBezTo>
                    <a:pt x="10742" y="-9485"/>
                    <a:pt x="15505" y="-913"/>
                    <a:pt x="11695" y="5755"/>
                  </a:cubicBezTo>
                  <a:cubicBezTo>
                    <a:pt x="6932" y="14327"/>
                    <a:pt x="-3863" y="16550"/>
                    <a:pt x="-7673" y="9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6" name="Google Shape;2846;p149"/>
            <p:cNvSpPr/>
            <p:nvPr/>
          </p:nvSpPr>
          <p:spPr>
            <a:xfrm rot="10800000" flipH="1">
              <a:off x="9214111" y="3371648"/>
              <a:ext cx="19598" cy="24466"/>
            </a:xfrm>
            <a:custGeom>
              <a:avLst/>
              <a:gdLst/>
              <a:ahLst/>
              <a:cxnLst/>
              <a:rect l="l" t="t" r="r" b="b"/>
              <a:pathLst>
                <a:path w="19598" h="24466" extrusionOk="0">
                  <a:moveTo>
                    <a:pt x="-6517" y="11066"/>
                  </a:moveTo>
                  <a:cubicBezTo>
                    <a:pt x="-9692" y="6939"/>
                    <a:pt x="-9374" y="4716"/>
                    <a:pt x="-5247" y="-2269"/>
                  </a:cubicBezTo>
                  <a:cubicBezTo>
                    <a:pt x="2373" y="-13699"/>
                    <a:pt x="10946" y="-11159"/>
                    <a:pt x="10946" y="2811"/>
                  </a:cubicBezTo>
                  <a:cubicBezTo>
                    <a:pt x="10946" y="11701"/>
                    <a:pt x="9676" y="14241"/>
                    <a:pt x="4278" y="14876"/>
                  </a:cubicBezTo>
                  <a:cubicBezTo>
                    <a:pt x="786" y="15511"/>
                    <a:pt x="-4294" y="13606"/>
                    <a:pt x="-6517" y="110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7" name="Google Shape;2847;p149"/>
            <p:cNvSpPr/>
            <p:nvPr/>
          </p:nvSpPr>
          <p:spPr>
            <a:xfrm rot="10800000" flipH="1">
              <a:off x="9178302" y="3390766"/>
              <a:ext cx="24323" cy="21568"/>
            </a:xfrm>
            <a:custGeom>
              <a:avLst/>
              <a:gdLst/>
              <a:ahLst/>
              <a:cxnLst/>
              <a:rect l="l" t="t" r="r" b="b"/>
              <a:pathLst>
                <a:path w="24323" h="21568" extrusionOk="0">
                  <a:moveTo>
                    <a:pt x="-4585" y="10520"/>
                  </a:moveTo>
                  <a:cubicBezTo>
                    <a:pt x="-9665" y="8615"/>
                    <a:pt x="-9983" y="-592"/>
                    <a:pt x="-4903" y="-5672"/>
                  </a:cubicBezTo>
                  <a:cubicBezTo>
                    <a:pt x="1130" y="-11705"/>
                    <a:pt x="12877" y="-10117"/>
                    <a:pt x="15100" y="-3132"/>
                  </a:cubicBezTo>
                  <a:cubicBezTo>
                    <a:pt x="18592" y="8298"/>
                    <a:pt x="7797" y="15600"/>
                    <a:pt x="-4585" y="105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8" name="Google Shape;2848;p149"/>
            <p:cNvSpPr/>
            <p:nvPr/>
          </p:nvSpPr>
          <p:spPr>
            <a:xfrm rot="10800000" flipH="1">
              <a:off x="9264228" y="3390061"/>
              <a:ext cx="22351" cy="24200"/>
            </a:xfrm>
            <a:custGeom>
              <a:avLst/>
              <a:gdLst/>
              <a:ahLst/>
              <a:cxnLst/>
              <a:rect l="l" t="t" r="r" b="b"/>
              <a:pathLst>
                <a:path w="22351" h="24200" extrusionOk="0">
                  <a:moveTo>
                    <a:pt x="-7568" y="11179"/>
                  </a:moveTo>
                  <a:cubicBezTo>
                    <a:pt x="-11060" y="6099"/>
                    <a:pt x="-6615" y="-6601"/>
                    <a:pt x="-583" y="-8824"/>
                  </a:cubicBezTo>
                  <a:cubicBezTo>
                    <a:pt x="7672" y="-11999"/>
                    <a:pt x="16245" y="-1521"/>
                    <a:pt x="12752" y="7686"/>
                  </a:cubicBezTo>
                  <a:cubicBezTo>
                    <a:pt x="9895" y="14989"/>
                    <a:pt x="-3758" y="17529"/>
                    <a:pt x="-7568" y="11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9" name="Google Shape;2849;p149"/>
            <p:cNvSpPr/>
            <p:nvPr/>
          </p:nvSpPr>
          <p:spPr>
            <a:xfrm rot="10800000" flipH="1">
              <a:off x="9140403" y="3401795"/>
              <a:ext cx="24845" cy="24985"/>
            </a:xfrm>
            <a:custGeom>
              <a:avLst/>
              <a:gdLst/>
              <a:ahLst/>
              <a:cxnLst/>
              <a:rect l="l" t="t" r="r" b="b"/>
              <a:pathLst>
                <a:path w="24845" h="24985" extrusionOk="0">
                  <a:moveTo>
                    <a:pt x="-1823" y="12627"/>
                  </a:moveTo>
                  <a:cubicBezTo>
                    <a:pt x="-10713" y="6595"/>
                    <a:pt x="-10713" y="245"/>
                    <a:pt x="-1505" y="-6105"/>
                  </a:cubicBezTo>
                  <a:cubicBezTo>
                    <a:pt x="5162" y="-10868"/>
                    <a:pt x="5797" y="-10550"/>
                    <a:pt x="11195" y="-4200"/>
                  </a:cubicBezTo>
                  <a:cubicBezTo>
                    <a:pt x="18180" y="4372"/>
                    <a:pt x="18180" y="10405"/>
                    <a:pt x="10877" y="14215"/>
                  </a:cubicBezTo>
                  <a:cubicBezTo>
                    <a:pt x="6432" y="16437"/>
                    <a:pt x="2940" y="16120"/>
                    <a:pt x="-1823" y="126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0" name="Google Shape;2850;p149"/>
            <p:cNvSpPr/>
            <p:nvPr/>
          </p:nvSpPr>
          <p:spPr>
            <a:xfrm rot="10800000" flipH="1">
              <a:off x="9225772" y="3415587"/>
              <a:ext cx="22225" cy="20841"/>
            </a:xfrm>
            <a:custGeom>
              <a:avLst/>
              <a:gdLst/>
              <a:ahLst/>
              <a:cxnLst/>
              <a:rect l="l" t="t" r="r" b="b"/>
              <a:pathLst>
                <a:path w="22225" h="20841" extrusionOk="0">
                  <a:moveTo>
                    <a:pt x="-8690" y="3583"/>
                  </a:moveTo>
                  <a:cubicBezTo>
                    <a:pt x="-8690" y="-6259"/>
                    <a:pt x="2106" y="-12927"/>
                    <a:pt x="9091" y="-7212"/>
                  </a:cubicBezTo>
                  <a:cubicBezTo>
                    <a:pt x="11631" y="-5307"/>
                    <a:pt x="13536" y="-227"/>
                    <a:pt x="13536" y="3901"/>
                  </a:cubicBezTo>
                  <a:cubicBezTo>
                    <a:pt x="13536" y="10568"/>
                    <a:pt x="11948" y="11521"/>
                    <a:pt x="2423" y="11521"/>
                  </a:cubicBezTo>
                  <a:cubicBezTo>
                    <a:pt x="-7420" y="11521"/>
                    <a:pt x="-8690" y="10568"/>
                    <a:pt x="-8690" y="35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1" name="Google Shape;2851;p149"/>
            <p:cNvSpPr/>
            <p:nvPr/>
          </p:nvSpPr>
          <p:spPr>
            <a:xfrm rot="10800000" flipH="1">
              <a:off x="9188636" y="3425697"/>
              <a:ext cx="23850" cy="24068"/>
            </a:xfrm>
            <a:custGeom>
              <a:avLst/>
              <a:gdLst/>
              <a:ahLst/>
              <a:cxnLst/>
              <a:rect l="l" t="t" r="r" b="b"/>
              <a:pathLst>
                <a:path w="23850" h="24068" extrusionOk="0">
                  <a:moveTo>
                    <a:pt x="-4471" y="11246"/>
                  </a:moveTo>
                  <a:cubicBezTo>
                    <a:pt x="-11773" y="5849"/>
                    <a:pt x="-8916" y="-5581"/>
                    <a:pt x="609" y="-8756"/>
                  </a:cubicBezTo>
                  <a:cubicBezTo>
                    <a:pt x="5372" y="-10026"/>
                    <a:pt x="8864" y="-9074"/>
                    <a:pt x="11722" y="-4946"/>
                  </a:cubicBezTo>
                  <a:cubicBezTo>
                    <a:pt x="21564" y="8706"/>
                    <a:pt x="9182" y="21089"/>
                    <a:pt x="-4471" y="112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52" name="Google Shape;2852;p149"/>
          <p:cNvSpPr/>
          <p:nvPr/>
        </p:nvSpPr>
        <p:spPr>
          <a:xfrm rot="10800000" flipH="1">
            <a:off x="3958607" y="1285514"/>
            <a:ext cx="493792" cy="507260"/>
          </a:xfrm>
          <a:custGeom>
            <a:avLst/>
            <a:gdLst/>
            <a:ahLst/>
            <a:cxnLst/>
            <a:rect l="l" t="t" r="r" b="b"/>
            <a:pathLst>
              <a:path w="132872" h="136496" extrusionOk="0">
                <a:moveTo>
                  <a:pt x="5902" y="116524"/>
                </a:moveTo>
                <a:cubicBezTo>
                  <a:pt x="-448" y="110174"/>
                  <a:pt x="-7433" y="100014"/>
                  <a:pt x="-9973" y="94299"/>
                </a:cubicBezTo>
                <a:cubicBezTo>
                  <a:pt x="-15053" y="82234"/>
                  <a:pt x="-16005" y="43499"/>
                  <a:pt x="-11243" y="40642"/>
                </a:cubicBezTo>
                <a:cubicBezTo>
                  <a:pt x="-9338" y="39689"/>
                  <a:pt x="-8068" y="35879"/>
                  <a:pt x="-8068" y="32387"/>
                </a:cubicBezTo>
                <a:cubicBezTo>
                  <a:pt x="-8068" y="24132"/>
                  <a:pt x="13522" y="954"/>
                  <a:pt x="25905" y="-4443"/>
                </a:cubicBezTo>
                <a:cubicBezTo>
                  <a:pt x="57337" y="-17461"/>
                  <a:pt x="101470" y="2"/>
                  <a:pt x="114170" y="30482"/>
                </a:cubicBezTo>
                <a:cubicBezTo>
                  <a:pt x="128140" y="63819"/>
                  <a:pt x="106867" y="105412"/>
                  <a:pt x="73847" y="110492"/>
                </a:cubicBezTo>
                <a:cubicBezTo>
                  <a:pt x="54162" y="113349"/>
                  <a:pt x="43050" y="110492"/>
                  <a:pt x="29080" y="99062"/>
                </a:cubicBezTo>
                <a:cubicBezTo>
                  <a:pt x="12887" y="85727"/>
                  <a:pt x="9077" y="69852"/>
                  <a:pt x="17015" y="49532"/>
                </a:cubicBezTo>
                <a:cubicBezTo>
                  <a:pt x="24317" y="30799"/>
                  <a:pt x="35430" y="21909"/>
                  <a:pt x="51940" y="21909"/>
                </a:cubicBezTo>
                <a:cubicBezTo>
                  <a:pt x="75752" y="21909"/>
                  <a:pt x="90357" y="46039"/>
                  <a:pt x="79562" y="66994"/>
                </a:cubicBezTo>
                <a:cubicBezTo>
                  <a:pt x="73530" y="79059"/>
                  <a:pt x="70672" y="80647"/>
                  <a:pt x="57972" y="80964"/>
                </a:cubicBezTo>
                <a:cubicBezTo>
                  <a:pt x="46542" y="81282"/>
                  <a:pt x="35430" y="70487"/>
                  <a:pt x="37017" y="60327"/>
                </a:cubicBezTo>
                <a:cubicBezTo>
                  <a:pt x="38287" y="52389"/>
                  <a:pt x="48130" y="50484"/>
                  <a:pt x="51940" y="57469"/>
                </a:cubicBezTo>
                <a:cubicBezTo>
                  <a:pt x="56067" y="64772"/>
                  <a:pt x="62735" y="58104"/>
                  <a:pt x="61147" y="48262"/>
                </a:cubicBezTo>
                <a:cubicBezTo>
                  <a:pt x="59560" y="36832"/>
                  <a:pt x="45272" y="36197"/>
                  <a:pt x="36700" y="47309"/>
                </a:cubicBezTo>
                <a:cubicBezTo>
                  <a:pt x="27492" y="59057"/>
                  <a:pt x="28445" y="69534"/>
                  <a:pt x="39240" y="80647"/>
                </a:cubicBezTo>
                <a:cubicBezTo>
                  <a:pt x="61782" y="102872"/>
                  <a:pt x="96707" y="84457"/>
                  <a:pt x="96707" y="49849"/>
                </a:cubicBezTo>
                <a:cubicBezTo>
                  <a:pt x="96707" y="34927"/>
                  <a:pt x="81150" y="19052"/>
                  <a:pt x="62100" y="13654"/>
                </a:cubicBezTo>
                <a:cubicBezTo>
                  <a:pt x="38605" y="7304"/>
                  <a:pt x="21777" y="15242"/>
                  <a:pt x="10982" y="37149"/>
                </a:cubicBezTo>
                <a:cubicBezTo>
                  <a:pt x="-765" y="61279"/>
                  <a:pt x="3362" y="85409"/>
                  <a:pt x="23365" y="110174"/>
                </a:cubicBezTo>
                <a:cubicBezTo>
                  <a:pt x="30985" y="119699"/>
                  <a:pt x="32255" y="123192"/>
                  <a:pt x="29397" y="125414"/>
                </a:cubicBezTo>
                <a:cubicBezTo>
                  <a:pt x="22095" y="129859"/>
                  <a:pt x="17650" y="128272"/>
                  <a:pt x="5902" y="116524"/>
                </a:cubicBezTo>
                <a:close/>
                <a:moveTo>
                  <a:pt x="-4893" y="67629"/>
                </a:moveTo>
                <a:cubicBezTo>
                  <a:pt x="-4893" y="66042"/>
                  <a:pt x="-6163" y="64454"/>
                  <a:pt x="-8068" y="64454"/>
                </a:cubicBezTo>
                <a:cubicBezTo>
                  <a:pt x="-9655" y="64454"/>
                  <a:pt x="-11243" y="66042"/>
                  <a:pt x="-11243" y="67629"/>
                </a:cubicBezTo>
                <a:cubicBezTo>
                  <a:pt x="-11243" y="69534"/>
                  <a:pt x="-9655" y="70804"/>
                  <a:pt x="-8068" y="70804"/>
                </a:cubicBezTo>
                <a:cubicBezTo>
                  <a:pt x="-6163" y="70804"/>
                  <a:pt x="-4893" y="69534"/>
                  <a:pt x="-4893" y="6762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3" name="Google Shape;2853;p149"/>
          <p:cNvSpPr/>
          <p:nvPr/>
        </p:nvSpPr>
        <p:spPr>
          <a:xfrm rot="10800000" flipH="1">
            <a:off x="670481" y="3866813"/>
            <a:ext cx="861134" cy="752402"/>
          </a:xfrm>
          <a:custGeom>
            <a:avLst/>
            <a:gdLst/>
            <a:ahLst/>
            <a:cxnLst/>
            <a:rect l="l" t="t" r="r" b="b"/>
            <a:pathLst>
              <a:path w="170537" h="149004" extrusionOk="0">
                <a:moveTo>
                  <a:pt x="31196" y="131251"/>
                </a:moveTo>
                <a:cubicBezTo>
                  <a:pt x="1351" y="114106"/>
                  <a:pt x="-13889" y="79816"/>
                  <a:pt x="-2777" y="53781"/>
                </a:cubicBezTo>
                <a:cubicBezTo>
                  <a:pt x="6113" y="31556"/>
                  <a:pt x="22306" y="20126"/>
                  <a:pt x="49611" y="15681"/>
                </a:cubicBezTo>
                <a:cubicBezTo>
                  <a:pt x="57548" y="14728"/>
                  <a:pt x="69931" y="9331"/>
                  <a:pt x="77551" y="3933"/>
                </a:cubicBezTo>
                <a:cubicBezTo>
                  <a:pt x="109618" y="-18609"/>
                  <a:pt x="148671" y="-7814"/>
                  <a:pt x="160418" y="26476"/>
                </a:cubicBezTo>
                <a:cubicBezTo>
                  <a:pt x="169943" y="55051"/>
                  <a:pt x="161371" y="80133"/>
                  <a:pt x="131843" y="110931"/>
                </a:cubicBezTo>
                <a:cubicBezTo>
                  <a:pt x="107713" y="136331"/>
                  <a:pt x="97553" y="141093"/>
                  <a:pt x="69613" y="141093"/>
                </a:cubicBezTo>
                <a:cubicBezTo>
                  <a:pt x="51516" y="141093"/>
                  <a:pt x="45483" y="139506"/>
                  <a:pt x="31196" y="131251"/>
                </a:cubicBezTo>
                <a:close/>
                <a:moveTo>
                  <a:pt x="108348" y="99183"/>
                </a:moveTo>
                <a:cubicBezTo>
                  <a:pt x="131843" y="77276"/>
                  <a:pt x="141686" y="61083"/>
                  <a:pt x="141686" y="44256"/>
                </a:cubicBezTo>
                <a:cubicBezTo>
                  <a:pt x="141686" y="14411"/>
                  <a:pt x="122636" y="5521"/>
                  <a:pt x="97236" y="23936"/>
                </a:cubicBezTo>
                <a:cubicBezTo>
                  <a:pt x="89933" y="29333"/>
                  <a:pt x="72153" y="36953"/>
                  <a:pt x="58183" y="41081"/>
                </a:cubicBezTo>
                <a:cubicBezTo>
                  <a:pt x="27068" y="50288"/>
                  <a:pt x="20083" y="56956"/>
                  <a:pt x="21988" y="76958"/>
                </a:cubicBezTo>
                <a:cubicBezTo>
                  <a:pt x="24528" y="101088"/>
                  <a:pt x="46436" y="117598"/>
                  <a:pt x="77233" y="118551"/>
                </a:cubicBezTo>
                <a:cubicBezTo>
                  <a:pt x="85488" y="118868"/>
                  <a:pt x="91203" y="115376"/>
                  <a:pt x="108348" y="9918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4" name="Google Shape;2854;p149"/>
          <p:cNvSpPr/>
          <p:nvPr/>
        </p:nvSpPr>
        <p:spPr>
          <a:xfrm rot="10800000" flipH="1">
            <a:off x="5895151" y="3443137"/>
            <a:ext cx="873252" cy="1009679"/>
          </a:xfrm>
          <a:custGeom>
            <a:avLst/>
            <a:gdLst/>
            <a:ahLst/>
            <a:cxnLst/>
            <a:rect l="l" t="t" r="r" b="b"/>
            <a:pathLst>
              <a:path w="89625" h="103627" extrusionOk="0">
                <a:moveTo>
                  <a:pt x="64870" y="92602"/>
                </a:moveTo>
                <a:cubicBezTo>
                  <a:pt x="60425" y="89744"/>
                  <a:pt x="53122" y="83712"/>
                  <a:pt x="48360" y="79584"/>
                </a:cubicBezTo>
                <a:lnTo>
                  <a:pt x="39787" y="71647"/>
                </a:lnTo>
                <a:lnTo>
                  <a:pt x="29945" y="81807"/>
                </a:lnTo>
                <a:cubicBezTo>
                  <a:pt x="22007" y="89427"/>
                  <a:pt x="17245" y="91649"/>
                  <a:pt x="7402" y="91649"/>
                </a:cubicBezTo>
                <a:cubicBezTo>
                  <a:pt x="-4028" y="91649"/>
                  <a:pt x="-4980" y="91014"/>
                  <a:pt x="-4980" y="82759"/>
                </a:cubicBezTo>
                <a:cubicBezTo>
                  <a:pt x="-4980" y="77679"/>
                  <a:pt x="-853" y="67202"/>
                  <a:pt x="4227" y="59582"/>
                </a:cubicBezTo>
                <a:lnTo>
                  <a:pt x="13752" y="45612"/>
                </a:lnTo>
                <a:lnTo>
                  <a:pt x="6767" y="37674"/>
                </a:lnTo>
                <a:cubicBezTo>
                  <a:pt x="2957" y="33229"/>
                  <a:pt x="-853" y="29102"/>
                  <a:pt x="-1805" y="28149"/>
                </a:cubicBezTo>
                <a:cubicBezTo>
                  <a:pt x="-11013" y="18942"/>
                  <a:pt x="-11330" y="16084"/>
                  <a:pt x="-5933" y="4654"/>
                </a:cubicBezTo>
                <a:cubicBezTo>
                  <a:pt x="-2758" y="-1378"/>
                  <a:pt x="2005" y="-6776"/>
                  <a:pt x="4862" y="-6776"/>
                </a:cubicBezTo>
                <a:cubicBezTo>
                  <a:pt x="7720" y="-6776"/>
                  <a:pt x="16292" y="-1378"/>
                  <a:pt x="23912" y="5607"/>
                </a:cubicBezTo>
                <a:lnTo>
                  <a:pt x="37882" y="17989"/>
                </a:lnTo>
                <a:lnTo>
                  <a:pt x="49947" y="6877"/>
                </a:lnTo>
                <a:cubicBezTo>
                  <a:pt x="74395" y="-15031"/>
                  <a:pt x="86777" y="2114"/>
                  <a:pt x="67727" y="31642"/>
                </a:cubicBezTo>
                <a:lnTo>
                  <a:pt x="57567" y="47517"/>
                </a:lnTo>
                <a:lnTo>
                  <a:pt x="64235" y="54502"/>
                </a:lnTo>
                <a:cubicBezTo>
                  <a:pt x="78205" y="70059"/>
                  <a:pt x="85190" y="94189"/>
                  <a:pt x="75982" y="96729"/>
                </a:cubicBezTo>
                <a:cubicBezTo>
                  <a:pt x="74395" y="97364"/>
                  <a:pt x="69315" y="95459"/>
                  <a:pt x="64870" y="9260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855" name="Google Shape;2855;p149"/>
          <p:cNvGrpSpPr/>
          <p:nvPr/>
        </p:nvGrpSpPr>
        <p:grpSpPr>
          <a:xfrm>
            <a:off x="3683030" y="3449765"/>
            <a:ext cx="1542093" cy="1223121"/>
            <a:chOff x="7098693" y="4524630"/>
            <a:chExt cx="186919" cy="148256"/>
          </a:xfrm>
        </p:grpSpPr>
        <p:sp>
          <p:nvSpPr>
            <p:cNvPr id="2856" name="Google Shape;2856;p149"/>
            <p:cNvSpPr/>
            <p:nvPr/>
          </p:nvSpPr>
          <p:spPr>
            <a:xfrm rot="10800000" flipH="1">
              <a:off x="7098693" y="4524630"/>
              <a:ext cx="186919" cy="120976"/>
            </a:xfrm>
            <a:custGeom>
              <a:avLst/>
              <a:gdLst/>
              <a:ahLst/>
              <a:cxnLst/>
              <a:rect l="l" t="t" r="r" b="b"/>
              <a:pathLst>
                <a:path w="186919" h="120976" extrusionOk="0">
                  <a:moveTo>
                    <a:pt x="74088" y="112195"/>
                  </a:moveTo>
                  <a:cubicBezTo>
                    <a:pt x="45513" y="102988"/>
                    <a:pt x="22653" y="84890"/>
                    <a:pt x="11223" y="62348"/>
                  </a:cubicBezTo>
                  <a:cubicBezTo>
                    <a:pt x="3285" y="47108"/>
                    <a:pt x="-5605" y="7103"/>
                    <a:pt x="-2112" y="3610"/>
                  </a:cubicBezTo>
                  <a:cubicBezTo>
                    <a:pt x="2968" y="-1470"/>
                    <a:pt x="10270" y="7420"/>
                    <a:pt x="25193" y="36313"/>
                  </a:cubicBezTo>
                  <a:cubicBezTo>
                    <a:pt x="45195" y="75048"/>
                    <a:pt x="57578" y="88065"/>
                    <a:pt x="77263" y="90288"/>
                  </a:cubicBezTo>
                  <a:cubicBezTo>
                    <a:pt x="85200" y="91240"/>
                    <a:pt x="96630" y="90288"/>
                    <a:pt x="102663" y="88065"/>
                  </a:cubicBezTo>
                  <a:cubicBezTo>
                    <a:pt x="118538" y="82985"/>
                    <a:pt x="140445" y="57585"/>
                    <a:pt x="154098" y="28375"/>
                  </a:cubicBezTo>
                  <a:cubicBezTo>
                    <a:pt x="160448" y="15040"/>
                    <a:pt x="168068" y="1388"/>
                    <a:pt x="170925" y="-1787"/>
                  </a:cubicBezTo>
                  <a:cubicBezTo>
                    <a:pt x="175688" y="-7185"/>
                    <a:pt x="176005" y="-6867"/>
                    <a:pt x="180133" y="2658"/>
                  </a:cubicBezTo>
                  <a:cubicBezTo>
                    <a:pt x="185213" y="14723"/>
                    <a:pt x="185213" y="25518"/>
                    <a:pt x="180768" y="46790"/>
                  </a:cubicBezTo>
                  <a:cubicBezTo>
                    <a:pt x="177910" y="59490"/>
                    <a:pt x="173783" y="66475"/>
                    <a:pt x="161083" y="80128"/>
                  </a:cubicBezTo>
                  <a:cubicBezTo>
                    <a:pt x="130285" y="111878"/>
                    <a:pt x="103298" y="121720"/>
                    <a:pt x="74088" y="1121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7" name="Google Shape;2857;p149"/>
            <p:cNvSpPr/>
            <p:nvPr/>
          </p:nvSpPr>
          <p:spPr>
            <a:xfrm rot="10800000" flipH="1">
              <a:off x="7123922" y="4572682"/>
              <a:ext cx="137243" cy="80557"/>
            </a:xfrm>
            <a:custGeom>
              <a:avLst/>
              <a:gdLst/>
              <a:ahLst/>
              <a:cxnLst/>
              <a:rect l="l" t="t" r="r" b="b"/>
              <a:pathLst>
                <a:path w="137243" h="80557" extrusionOk="0">
                  <a:moveTo>
                    <a:pt x="39968" y="71983"/>
                  </a:moveTo>
                  <a:cubicBezTo>
                    <a:pt x="16155" y="63728"/>
                    <a:pt x="-2895" y="35153"/>
                    <a:pt x="-2895" y="7213"/>
                  </a:cubicBezTo>
                  <a:cubicBezTo>
                    <a:pt x="-2895" y="-3265"/>
                    <a:pt x="-2895" y="-3582"/>
                    <a:pt x="3455" y="2133"/>
                  </a:cubicBezTo>
                  <a:cubicBezTo>
                    <a:pt x="6948" y="5308"/>
                    <a:pt x="14885" y="16738"/>
                    <a:pt x="20918" y="27850"/>
                  </a:cubicBezTo>
                  <a:cubicBezTo>
                    <a:pt x="34888" y="52933"/>
                    <a:pt x="46000" y="62140"/>
                    <a:pt x="58700" y="59600"/>
                  </a:cubicBezTo>
                  <a:cubicBezTo>
                    <a:pt x="71083" y="57060"/>
                    <a:pt x="81560" y="46900"/>
                    <a:pt x="90768" y="28803"/>
                  </a:cubicBezTo>
                  <a:cubicBezTo>
                    <a:pt x="106960" y="-2630"/>
                    <a:pt x="121883" y="-13107"/>
                    <a:pt x="131408" y="863"/>
                  </a:cubicBezTo>
                  <a:cubicBezTo>
                    <a:pt x="135853" y="6895"/>
                    <a:pt x="135535" y="9118"/>
                    <a:pt x="128550" y="24993"/>
                  </a:cubicBezTo>
                  <a:cubicBezTo>
                    <a:pt x="118390" y="47535"/>
                    <a:pt x="106643" y="63093"/>
                    <a:pt x="94260" y="69443"/>
                  </a:cubicBezTo>
                  <a:cubicBezTo>
                    <a:pt x="81243" y="76110"/>
                    <a:pt x="55525" y="77380"/>
                    <a:pt x="39968" y="719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8" name="Google Shape;2858;p149"/>
            <p:cNvSpPr/>
            <p:nvPr/>
          </p:nvSpPr>
          <p:spPr>
            <a:xfrm rot="10800000" flipH="1">
              <a:off x="7149791" y="4619215"/>
              <a:ext cx="79191" cy="53671"/>
            </a:xfrm>
            <a:custGeom>
              <a:avLst/>
              <a:gdLst/>
              <a:ahLst/>
              <a:cxnLst/>
              <a:rect l="l" t="t" r="r" b="b"/>
              <a:pathLst>
                <a:path w="79191" h="53671" extrusionOk="0">
                  <a:moveTo>
                    <a:pt x="13790" y="45706"/>
                  </a:moveTo>
                  <a:cubicBezTo>
                    <a:pt x="5852" y="42531"/>
                    <a:pt x="-4308" y="22846"/>
                    <a:pt x="-2720" y="13004"/>
                  </a:cubicBezTo>
                  <a:cubicBezTo>
                    <a:pt x="-1768" y="6654"/>
                    <a:pt x="-815" y="7289"/>
                    <a:pt x="6170" y="17766"/>
                  </a:cubicBezTo>
                  <a:cubicBezTo>
                    <a:pt x="17282" y="34594"/>
                    <a:pt x="25220" y="33641"/>
                    <a:pt x="37602" y="14274"/>
                  </a:cubicBezTo>
                  <a:cubicBezTo>
                    <a:pt x="48080" y="-2236"/>
                    <a:pt x="52525" y="-5094"/>
                    <a:pt x="65225" y="-5094"/>
                  </a:cubicBezTo>
                  <a:cubicBezTo>
                    <a:pt x="76972" y="-5094"/>
                    <a:pt x="79512" y="6019"/>
                    <a:pt x="72210" y="23481"/>
                  </a:cubicBezTo>
                  <a:cubicBezTo>
                    <a:pt x="63955" y="43801"/>
                    <a:pt x="56335" y="48881"/>
                    <a:pt x="36650" y="48564"/>
                  </a:cubicBezTo>
                  <a:cubicBezTo>
                    <a:pt x="27760" y="48564"/>
                    <a:pt x="17600" y="47294"/>
                    <a:pt x="13790" y="457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59" name="Google Shape;2859;p149"/>
          <p:cNvSpPr/>
          <p:nvPr/>
        </p:nvSpPr>
        <p:spPr>
          <a:xfrm rot="10800000" flipH="1">
            <a:off x="549994" y="2238067"/>
            <a:ext cx="1652899" cy="1459150"/>
          </a:xfrm>
          <a:custGeom>
            <a:avLst/>
            <a:gdLst/>
            <a:ahLst/>
            <a:cxnLst/>
            <a:rect l="l" t="t" r="r" b="b"/>
            <a:pathLst>
              <a:path w="1652899" h="1459150" extrusionOk="0">
                <a:moveTo>
                  <a:pt x="828887" y="1453182"/>
                </a:moveTo>
                <a:cubicBezTo>
                  <a:pt x="756180" y="1432862"/>
                  <a:pt x="700300" y="1368092"/>
                  <a:pt x="679662" y="1281097"/>
                </a:cubicBezTo>
                <a:cubicBezTo>
                  <a:pt x="674900" y="1260142"/>
                  <a:pt x="674265" y="1246490"/>
                  <a:pt x="675217" y="1191245"/>
                </a:cubicBezTo>
                <a:cubicBezTo>
                  <a:pt x="678075" y="1061387"/>
                  <a:pt x="677440" y="1022970"/>
                  <a:pt x="671090" y="1000745"/>
                </a:cubicBezTo>
                <a:cubicBezTo>
                  <a:pt x="658707" y="955025"/>
                  <a:pt x="632355" y="917242"/>
                  <a:pt x="602510" y="902002"/>
                </a:cubicBezTo>
                <a:cubicBezTo>
                  <a:pt x="582825" y="892160"/>
                  <a:pt x="546630" y="890255"/>
                  <a:pt x="521230" y="897557"/>
                </a:cubicBezTo>
                <a:cubicBezTo>
                  <a:pt x="481542" y="908987"/>
                  <a:pt x="460905" y="922640"/>
                  <a:pt x="413915" y="969947"/>
                </a:cubicBezTo>
                <a:cubicBezTo>
                  <a:pt x="359940" y="1023922"/>
                  <a:pt x="340255" y="1040115"/>
                  <a:pt x="313585" y="1052815"/>
                </a:cubicBezTo>
                <a:cubicBezTo>
                  <a:pt x="294217" y="1062022"/>
                  <a:pt x="290725" y="1062657"/>
                  <a:pt x="256117" y="1062657"/>
                </a:cubicBezTo>
                <a:lnTo>
                  <a:pt x="219287" y="1062657"/>
                </a:lnTo>
                <a:lnTo>
                  <a:pt x="191982" y="1049005"/>
                </a:lnTo>
                <a:cubicBezTo>
                  <a:pt x="145945" y="1026145"/>
                  <a:pt x="117052" y="991220"/>
                  <a:pt x="107527" y="947405"/>
                </a:cubicBezTo>
                <a:cubicBezTo>
                  <a:pt x="100225" y="912480"/>
                  <a:pt x="106257" y="874380"/>
                  <a:pt x="125625" y="834057"/>
                </a:cubicBezTo>
                <a:cubicBezTo>
                  <a:pt x="142452" y="799450"/>
                  <a:pt x="168805" y="768017"/>
                  <a:pt x="217382" y="724202"/>
                </a:cubicBezTo>
                <a:cubicBezTo>
                  <a:pt x="266277" y="680070"/>
                  <a:pt x="285010" y="658797"/>
                  <a:pt x="296757" y="633715"/>
                </a:cubicBezTo>
                <a:cubicBezTo>
                  <a:pt x="304695" y="617205"/>
                  <a:pt x="305647" y="611172"/>
                  <a:pt x="305647" y="583232"/>
                </a:cubicBezTo>
                <a:cubicBezTo>
                  <a:pt x="305647" y="554340"/>
                  <a:pt x="304695" y="549577"/>
                  <a:pt x="295805" y="530845"/>
                </a:cubicBezTo>
                <a:cubicBezTo>
                  <a:pt x="285327" y="508620"/>
                  <a:pt x="257070" y="475600"/>
                  <a:pt x="236115" y="461312"/>
                </a:cubicBezTo>
                <a:cubicBezTo>
                  <a:pt x="228812" y="456232"/>
                  <a:pt x="195157" y="436865"/>
                  <a:pt x="161185" y="418132"/>
                </a:cubicBezTo>
                <a:cubicBezTo>
                  <a:pt x="81492" y="374317"/>
                  <a:pt x="62125" y="360982"/>
                  <a:pt x="34502" y="332407"/>
                </a:cubicBezTo>
                <a:cubicBezTo>
                  <a:pt x="-12805" y="283512"/>
                  <a:pt x="-25188" y="224140"/>
                  <a:pt x="-1375" y="157147"/>
                </a:cubicBezTo>
                <a:cubicBezTo>
                  <a:pt x="11642" y="120317"/>
                  <a:pt x="25930" y="98092"/>
                  <a:pt x="54822" y="68882"/>
                </a:cubicBezTo>
                <a:cubicBezTo>
                  <a:pt x="106892" y="16812"/>
                  <a:pt x="166900" y="-5413"/>
                  <a:pt x="243735" y="-1603"/>
                </a:cubicBezTo>
                <a:cubicBezTo>
                  <a:pt x="325967" y="2842"/>
                  <a:pt x="355495" y="27607"/>
                  <a:pt x="390102" y="120317"/>
                </a:cubicBezTo>
                <a:cubicBezTo>
                  <a:pt x="410740" y="176515"/>
                  <a:pt x="422487" y="191120"/>
                  <a:pt x="454237" y="201915"/>
                </a:cubicBezTo>
                <a:cubicBezTo>
                  <a:pt x="473922" y="208582"/>
                  <a:pt x="517737" y="208582"/>
                  <a:pt x="543137" y="201915"/>
                </a:cubicBezTo>
                <a:cubicBezTo>
                  <a:pt x="568537" y="195247"/>
                  <a:pt x="587587" y="185722"/>
                  <a:pt x="629497" y="157147"/>
                </a:cubicBezTo>
                <a:cubicBezTo>
                  <a:pt x="692680" y="113967"/>
                  <a:pt x="723160" y="102220"/>
                  <a:pt x="771102" y="102220"/>
                </a:cubicBezTo>
                <a:cubicBezTo>
                  <a:pt x="833332" y="102220"/>
                  <a:pt x="890482" y="136827"/>
                  <a:pt x="904135" y="183182"/>
                </a:cubicBezTo>
                <a:cubicBezTo>
                  <a:pt x="918105" y="229537"/>
                  <a:pt x="896197" y="297800"/>
                  <a:pt x="838095" y="388287"/>
                </a:cubicBezTo>
                <a:cubicBezTo>
                  <a:pt x="824442" y="409877"/>
                  <a:pt x="808567" y="435595"/>
                  <a:pt x="803170" y="445120"/>
                </a:cubicBezTo>
                <a:cubicBezTo>
                  <a:pt x="769515" y="505762"/>
                  <a:pt x="772372" y="570850"/>
                  <a:pt x="810790" y="613077"/>
                </a:cubicBezTo>
                <a:cubicBezTo>
                  <a:pt x="844445" y="650542"/>
                  <a:pt x="891435" y="656892"/>
                  <a:pt x="954300" y="632445"/>
                </a:cubicBezTo>
                <a:cubicBezTo>
                  <a:pt x="1004782" y="613077"/>
                  <a:pt x="1047962" y="576565"/>
                  <a:pt x="1085427" y="522272"/>
                </a:cubicBezTo>
                <a:cubicBezTo>
                  <a:pt x="1133052" y="453375"/>
                  <a:pt x="1157817" y="427975"/>
                  <a:pt x="1197187" y="407972"/>
                </a:cubicBezTo>
                <a:cubicBezTo>
                  <a:pt x="1271482" y="370825"/>
                  <a:pt x="1346412" y="378762"/>
                  <a:pt x="1401340" y="430197"/>
                </a:cubicBezTo>
                <a:cubicBezTo>
                  <a:pt x="1438170" y="464487"/>
                  <a:pt x="1454045" y="498460"/>
                  <a:pt x="1454362" y="543545"/>
                </a:cubicBezTo>
                <a:cubicBezTo>
                  <a:pt x="1454362" y="587677"/>
                  <a:pt x="1445155" y="614982"/>
                  <a:pt x="1400387" y="699120"/>
                </a:cubicBezTo>
                <a:cubicBezTo>
                  <a:pt x="1370225" y="756270"/>
                  <a:pt x="1364510" y="771827"/>
                  <a:pt x="1362287" y="802307"/>
                </a:cubicBezTo>
                <a:cubicBezTo>
                  <a:pt x="1359430" y="841677"/>
                  <a:pt x="1373717" y="885175"/>
                  <a:pt x="1405467" y="931847"/>
                </a:cubicBezTo>
                <a:cubicBezTo>
                  <a:pt x="1427375" y="964550"/>
                  <a:pt x="1452457" y="990902"/>
                  <a:pt x="1506115" y="1037575"/>
                </a:cubicBezTo>
                <a:cubicBezTo>
                  <a:pt x="1530562" y="1058847"/>
                  <a:pt x="1558502" y="1084882"/>
                  <a:pt x="1568345" y="1095360"/>
                </a:cubicBezTo>
                <a:cubicBezTo>
                  <a:pt x="1627400" y="1159177"/>
                  <a:pt x="1652165" y="1246490"/>
                  <a:pt x="1633750" y="1324595"/>
                </a:cubicBezTo>
                <a:cubicBezTo>
                  <a:pt x="1628035" y="1349042"/>
                  <a:pt x="1607080" y="1389365"/>
                  <a:pt x="1590887" y="1406510"/>
                </a:cubicBezTo>
                <a:cubicBezTo>
                  <a:pt x="1581045" y="1416987"/>
                  <a:pt x="1568027" y="1426195"/>
                  <a:pt x="1553422" y="1433180"/>
                </a:cubicBezTo>
                <a:cubicBezTo>
                  <a:pt x="1533102" y="1442705"/>
                  <a:pt x="1528657" y="1443657"/>
                  <a:pt x="1501035" y="1443657"/>
                </a:cubicBezTo>
                <a:cubicBezTo>
                  <a:pt x="1465792" y="1443657"/>
                  <a:pt x="1438170" y="1436037"/>
                  <a:pt x="1397847" y="1416035"/>
                </a:cubicBezTo>
                <a:cubicBezTo>
                  <a:pt x="1353080" y="1393492"/>
                  <a:pt x="1324822" y="1371585"/>
                  <a:pt x="1253702" y="1304275"/>
                </a:cubicBezTo>
                <a:cubicBezTo>
                  <a:pt x="1184805" y="1238870"/>
                  <a:pt x="1156865" y="1222995"/>
                  <a:pt x="1112732" y="1222995"/>
                </a:cubicBezTo>
                <a:cubicBezTo>
                  <a:pt x="1084792" y="1222995"/>
                  <a:pt x="1063520" y="1231885"/>
                  <a:pt x="1046692" y="1250617"/>
                </a:cubicBezTo>
                <a:cubicBezTo>
                  <a:pt x="1030182" y="1268715"/>
                  <a:pt x="1021292" y="1285225"/>
                  <a:pt x="1000972" y="1334120"/>
                </a:cubicBezTo>
                <a:cubicBezTo>
                  <a:pt x="979382" y="1385872"/>
                  <a:pt x="971127" y="1400795"/>
                  <a:pt x="951125" y="1421750"/>
                </a:cubicBezTo>
                <a:cubicBezTo>
                  <a:pt x="928265" y="1445880"/>
                  <a:pt x="906357" y="1455722"/>
                  <a:pt x="872702" y="1456992"/>
                </a:cubicBezTo>
                <a:cubicBezTo>
                  <a:pt x="855557" y="1457627"/>
                  <a:pt x="839047" y="1456040"/>
                  <a:pt x="828887" y="1453182"/>
                </a:cubicBezTo>
                <a:close/>
                <a:moveTo>
                  <a:pt x="1448647" y="1373807"/>
                </a:moveTo>
                <a:cubicBezTo>
                  <a:pt x="1448647" y="1365870"/>
                  <a:pt x="1447377" y="1364282"/>
                  <a:pt x="1441027" y="1364282"/>
                </a:cubicBezTo>
                <a:cubicBezTo>
                  <a:pt x="1430867" y="1364282"/>
                  <a:pt x="1425470" y="1373172"/>
                  <a:pt x="1431185" y="1380157"/>
                </a:cubicBezTo>
                <a:cubicBezTo>
                  <a:pt x="1433407" y="1383015"/>
                  <a:pt x="1438487" y="1384920"/>
                  <a:pt x="1441980" y="1384285"/>
                </a:cubicBezTo>
                <a:cubicBezTo>
                  <a:pt x="1447060" y="1383650"/>
                  <a:pt x="1448647" y="1381110"/>
                  <a:pt x="1448647" y="1373807"/>
                </a:cubicBezTo>
                <a:close/>
                <a:moveTo>
                  <a:pt x="1557867" y="1366187"/>
                </a:moveTo>
                <a:cubicBezTo>
                  <a:pt x="1560090" y="1362060"/>
                  <a:pt x="1559772" y="1358885"/>
                  <a:pt x="1556915" y="1354757"/>
                </a:cubicBezTo>
                <a:cubicBezTo>
                  <a:pt x="1551517" y="1347137"/>
                  <a:pt x="1541040" y="1349995"/>
                  <a:pt x="1539770" y="1359202"/>
                </a:cubicBezTo>
                <a:cubicBezTo>
                  <a:pt x="1537865" y="1371585"/>
                  <a:pt x="1552152" y="1376982"/>
                  <a:pt x="1557867" y="1366187"/>
                </a:cubicBezTo>
                <a:close/>
                <a:moveTo>
                  <a:pt x="921597" y="1357932"/>
                </a:moveTo>
                <a:cubicBezTo>
                  <a:pt x="921597" y="1349360"/>
                  <a:pt x="920645" y="1348407"/>
                  <a:pt x="912072" y="1348407"/>
                </a:cubicBezTo>
                <a:cubicBezTo>
                  <a:pt x="905405" y="1348407"/>
                  <a:pt x="902230" y="1349995"/>
                  <a:pt x="901595" y="1354122"/>
                </a:cubicBezTo>
                <a:cubicBezTo>
                  <a:pt x="899690" y="1364600"/>
                  <a:pt x="903500" y="1369680"/>
                  <a:pt x="912707" y="1368410"/>
                </a:cubicBezTo>
                <a:cubicBezTo>
                  <a:pt x="920327" y="1367457"/>
                  <a:pt x="921597" y="1365870"/>
                  <a:pt x="921597" y="1357932"/>
                </a:cubicBezTo>
                <a:close/>
                <a:moveTo>
                  <a:pt x="795867" y="1337930"/>
                </a:moveTo>
                <a:cubicBezTo>
                  <a:pt x="802535" y="1325547"/>
                  <a:pt x="784437" y="1312212"/>
                  <a:pt x="774595" y="1322055"/>
                </a:cubicBezTo>
                <a:cubicBezTo>
                  <a:pt x="769515" y="1327135"/>
                  <a:pt x="769832" y="1332532"/>
                  <a:pt x="775865" y="1338565"/>
                </a:cubicBezTo>
                <a:cubicBezTo>
                  <a:pt x="782532" y="1345232"/>
                  <a:pt x="792057" y="1344915"/>
                  <a:pt x="795867" y="1337930"/>
                </a:cubicBezTo>
                <a:close/>
                <a:moveTo>
                  <a:pt x="1354350" y="1311260"/>
                </a:moveTo>
                <a:cubicBezTo>
                  <a:pt x="1360065" y="1305545"/>
                  <a:pt x="1358795" y="1296655"/>
                  <a:pt x="1352127" y="1292845"/>
                </a:cubicBezTo>
                <a:cubicBezTo>
                  <a:pt x="1343237" y="1288082"/>
                  <a:pt x="1339745" y="1288717"/>
                  <a:pt x="1335935" y="1296337"/>
                </a:cubicBezTo>
                <a:cubicBezTo>
                  <a:pt x="1333077" y="1301417"/>
                  <a:pt x="1333395" y="1304275"/>
                  <a:pt x="1337840" y="1309037"/>
                </a:cubicBezTo>
                <a:cubicBezTo>
                  <a:pt x="1344190" y="1316022"/>
                  <a:pt x="1348952" y="1316657"/>
                  <a:pt x="1354350" y="1311260"/>
                </a:cubicBezTo>
                <a:close/>
                <a:moveTo>
                  <a:pt x="1431185" y="1293162"/>
                </a:moveTo>
                <a:cubicBezTo>
                  <a:pt x="1435312" y="1285225"/>
                  <a:pt x="1435312" y="1284590"/>
                  <a:pt x="1429280" y="1278875"/>
                </a:cubicBezTo>
                <a:cubicBezTo>
                  <a:pt x="1423247" y="1272525"/>
                  <a:pt x="1412135" y="1277287"/>
                  <a:pt x="1412135" y="1285860"/>
                </a:cubicBezTo>
                <a:cubicBezTo>
                  <a:pt x="1412135" y="1298560"/>
                  <a:pt x="1425470" y="1303322"/>
                  <a:pt x="1431185" y="1293162"/>
                </a:cubicBezTo>
                <a:close/>
                <a:moveTo>
                  <a:pt x="1525800" y="1279827"/>
                </a:moveTo>
                <a:cubicBezTo>
                  <a:pt x="1527070" y="1269985"/>
                  <a:pt x="1519450" y="1263000"/>
                  <a:pt x="1510877" y="1265857"/>
                </a:cubicBezTo>
                <a:cubicBezTo>
                  <a:pt x="1503257" y="1268080"/>
                  <a:pt x="1501035" y="1273477"/>
                  <a:pt x="1504527" y="1282685"/>
                </a:cubicBezTo>
                <a:cubicBezTo>
                  <a:pt x="1508655" y="1293480"/>
                  <a:pt x="1524530" y="1291257"/>
                  <a:pt x="1525800" y="1279827"/>
                </a:cubicBezTo>
                <a:close/>
                <a:moveTo>
                  <a:pt x="1587712" y="1257285"/>
                </a:moveTo>
                <a:cubicBezTo>
                  <a:pt x="1592475" y="1249982"/>
                  <a:pt x="1588030" y="1242045"/>
                  <a:pt x="1579140" y="1242045"/>
                </a:cubicBezTo>
                <a:cubicBezTo>
                  <a:pt x="1568662" y="1242045"/>
                  <a:pt x="1564535" y="1254110"/>
                  <a:pt x="1572790" y="1260142"/>
                </a:cubicBezTo>
                <a:cubicBezTo>
                  <a:pt x="1579457" y="1264905"/>
                  <a:pt x="1583585" y="1264270"/>
                  <a:pt x="1587712" y="1257285"/>
                </a:cubicBezTo>
                <a:close/>
                <a:moveTo>
                  <a:pt x="882227" y="1240140"/>
                </a:moveTo>
                <a:cubicBezTo>
                  <a:pt x="887625" y="1233472"/>
                  <a:pt x="882227" y="1224582"/>
                  <a:pt x="872385" y="1224582"/>
                </a:cubicBezTo>
                <a:cubicBezTo>
                  <a:pt x="863812" y="1224582"/>
                  <a:pt x="857780" y="1232520"/>
                  <a:pt x="860637" y="1240140"/>
                </a:cubicBezTo>
                <a:cubicBezTo>
                  <a:pt x="863177" y="1246807"/>
                  <a:pt x="876830" y="1246807"/>
                  <a:pt x="882227" y="1240140"/>
                </a:cubicBezTo>
                <a:close/>
                <a:moveTo>
                  <a:pt x="983510" y="1238552"/>
                </a:moveTo>
                <a:cubicBezTo>
                  <a:pt x="987955" y="1230297"/>
                  <a:pt x="982240" y="1222360"/>
                  <a:pt x="972715" y="1223630"/>
                </a:cubicBezTo>
                <a:cubicBezTo>
                  <a:pt x="966047" y="1224582"/>
                  <a:pt x="962555" y="1232520"/>
                  <a:pt x="965730" y="1240775"/>
                </a:cubicBezTo>
                <a:cubicBezTo>
                  <a:pt x="968270" y="1247442"/>
                  <a:pt x="979700" y="1246172"/>
                  <a:pt x="983510" y="1238552"/>
                </a:cubicBezTo>
                <a:close/>
                <a:moveTo>
                  <a:pt x="1255607" y="1227440"/>
                </a:moveTo>
                <a:cubicBezTo>
                  <a:pt x="1258147" y="1220455"/>
                  <a:pt x="1252432" y="1211882"/>
                  <a:pt x="1245447" y="1211882"/>
                </a:cubicBezTo>
                <a:cubicBezTo>
                  <a:pt x="1242272" y="1211882"/>
                  <a:pt x="1238462" y="1214105"/>
                  <a:pt x="1236557" y="1216962"/>
                </a:cubicBezTo>
                <a:cubicBezTo>
                  <a:pt x="1231795" y="1224582"/>
                  <a:pt x="1236240" y="1232520"/>
                  <a:pt x="1245447" y="1232520"/>
                </a:cubicBezTo>
                <a:cubicBezTo>
                  <a:pt x="1250210" y="1232520"/>
                  <a:pt x="1254337" y="1230297"/>
                  <a:pt x="1255607" y="1227440"/>
                </a:cubicBezTo>
                <a:close/>
                <a:moveTo>
                  <a:pt x="1388322" y="1226170"/>
                </a:moveTo>
                <a:cubicBezTo>
                  <a:pt x="1390862" y="1217597"/>
                  <a:pt x="1384512" y="1209660"/>
                  <a:pt x="1375940" y="1210930"/>
                </a:cubicBezTo>
                <a:cubicBezTo>
                  <a:pt x="1369272" y="1211882"/>
                  <a:pt x="1365780" y="1219820"/>
                  <a:pt x="1368955" y="1228075"/>
                </a:cubicBezTo>
                <a:cubicBezTo>
                  <a:pt x="1371495" y="1235060"/>
                  <a:pt x="1386100" y="1233790"/>
                  <a:pt x="1388322" y="1226170"/>
                </a:cubicBezTo>
                <a:close/>
                <a:moveTo>
                  <a:pt x="1478810" y="1161082"/>
                </a:moveTo>
                <a:cubicBezTo>
                  <a:pt x="1480715" y="1158542"/>
                  <a:pt x="1481985" y="1154097"/>
                  <a:pt x="1481350" y="1150922"/>
                </a:cubicBezTo>
                <a:cubicBezTo>
                  <a:pt x="1479762" y="1142985"/>
                  <a:pt x="1461982" y="1142985"/>
                  <a:pt x="1460395" y="1150922"/>
                </a:cubicBezTo>
                <a:cubicBezTo>
                  <a:pt x="1459125" y="1157590"/>
                  <a:pt x="1464840" y="1165845"/>
                  <a:pt x="1470872" y="1165845"/>
                </a:cubicBezTo>
                <a:cubicBezTo>
                  <a:pt x="1473095" y="1165845"/>
                  <a:pt x="1476587" y="1163622"/>
                  <a:pt x="1478810" y="1161082"/>
                </a:cubicBezTo>
                <a:close/>
                <a:moveTo>
                  <a:pt x="773960" y="1158225"/>
                </a:moveTo>
                <a:cubicBezTo>
                  <a:pt x="778722" y="1152192"/>
                  <a:pt x="776817" y="1140445"/>
                  <a:pt x="770467" y="1136317"/>
                </a:cubicBezTo>
                <a:cubicBezTo>
                  <a:pt x="762530" y="1131237"/>
                  <a:pt x="754910" y="1136000"/>
                  <a:pt x="754910" y="1146160"/>
                </a:cubicBezTo>
                <a:cubicBezTo>
                  <a:pt x="754910" y="1160765"/>
                  <a:pt x="766022" y="1167750"/>
                  <a:pt x="773960" y="1158225"/>
                </a:cubicBezTo>
                <a:close/>
                <a:moveTo>
                  <a:pt x="1550882" y="1154415"/>
                </a:moveTo>
                <a:cubicBezTo>
                  <a:pt x="1553422" y="1147430"/>
                  <a:pt x="1547707" y="1138857"/>
                  <a:pt x="1540722" y="1138857"/>
                </a:cubicBezTo>
                <a:cubicBezTo>
                  <a:pt x="1537547" y="1138857"/>
                  <a:pt x="1533737" y="1141080"/>
                  <a:pt x="1531832" y="1143937"/>
                </a:cubicBezTo>
                <a:cubicBezTo>
                  <a:pt x="1527070" y="1151557"/>
                  <a:pt x="1531515" y="1159495"/>
                  <a:pt x="1540722" y="1159495"/>
                </a:cubicBezTo>
                <a:cubicBezTo>
                  <a:pt x="1545485" y="1159495"/>
                  <a:pt x="1549612" y="1157272"/>
                  <a:pt x="1550882" y="1154415"/>
                </a:cubicBezTo>
                <a:close/>
                <a:moveTo>
                  <a:pt x="1012085" y="1132507"/>
                </a:moveTo>
                <a:cubicBezTo>
                  <a:pt x="1015260" y="1128697"/>
                  <a:pt x="1014942" y="1126157"/>
                  <a:pt x="1010815" y="1119807"/>
                </a:cubicBezTo>
                <a:cubicBezTo>
                  <a:pt x="1007957" y="1115362"/>
                  <a:pt x="1003830" y="1111870"/>
                  <a:pt x="1001607" y="1111870"/>
                </a:cubicBezTo>
                <a:cubicBezTo>
                  <a:pt x="995892" y="1111870"/>
                  <a:pt x="989860" y="1118537"/>
                  <a:pt x="989860" y="1124570"/>
                </a:cubicBezTo>
                <a:cubicBezTo>
                  <a:pt x="989860" y="1136000"/>
                  <a:pt x="1004782" y="1141397"/>
                  <a:pt x="1012085" y="1132507"/>
                </a:cubicBezTo>
                <a:close/>
                <a:moveTo>
                  <a:pt x="1314980" y="1135365"/>
                </a:moveTo>
                <a:cubicBezTo>
                  <a:pt x="1321330" y="1132825"/>
                  <a:pt x="1321647" y="1120125"/>
                  <a:pt x="1315297" y="1115045"/>
                </a:cubicBezTo>
                <a:cubicBezTo>
                  <a:pt x="1308630" y="1109647"/>
                  <a:pt x="1297835" y="1114092"/>
                  <a:pt x="1297835" y="1122665"/>
                </a:cubicBezTo>
                <a:cubicBezTo>
                  <a:pt x="1297835" y="1129332"/>
                  <a:pt x="1303232" y="1137270"/>
                  <a:pt x="1307677" y="1137270"/>
                </a:cubicBezTo>
                <a:cubicBezTo>
                  <a:pt x="1308947" y="1137270"/>
                  <a:pt x="1312122" y="1136317"/>
                  <a:pt x="1314980" y="1135365"/>
                </a:cubicBezTo>
                <a:close/>
                <a:moveTo>
                  <a:pt x="1396577" y="1106790"/>
                </a:moveTo>
                <a:cubicBezTo>
                  <a:pt x="1401975" y="1100122"/>
                  <a:pt x="1396577" y="1091232"/>
                  <a:pt x="1386417" y="1091232"/>
                </a:cubicBezTo>
                <a:cubicBezTo>
                  <a:pt x="1377845" y="1091232"/>
                  <a:pt x="1374670" y="1100122"/>
                  <a:pt x="1380385" y="1107107"/>
                </a:cubicBezTo>
                <a:cubicBezTo>
                  <a:pt x="1385465" y="1113140"/>
                  <a:pt x="1391180" y="1113140"/>
                  <a:pt x="1396577" y="1106790"/>
                </a:cubicBezTo>
                <a:close/>
                <a:moveTo>
                  <a:pt x="1162897" y="1099487"/>
                </a:moveTo>
                <a:cubicBezTo>
                  <a:pt x="1166390" y="1088057"/>
                  <a:pt x="1157500" y="1078215"/>
                  <a:pt x="1147022" y="1082025"/>
                </a:cubicBezTo>
                <a:cubicBezTo>
                  <a:pt x="1140672" y="1084565"/>
                  <a:pt x="1137815" y="1095360"/>
                  <a:pt x="1142260" y="1100757"/>
                </a:cubicBezTo>
                <a:cubicBezTo>
                  <a:pt x="1147975" y="1107425"/>
                  <a:pt x="1160357" y="1106790"/>
                  <a:pt x="1162897" y="1099487"/>
                </a:cubicBezTo>
                <a:close/>
                <a:moveTo>
                  <a:pt x="883180" y="1069960"/>
                </a:moveTo>
                <a:cubicBezTo>
                  <a:pt x="887942" y="1062022"/>
                  <a:pt x="881910" y="1053132"/>
                  <a:pt x="872067" y="1053132"/>
                </a:cubicBezTo>
                <a:cubicBezTo>
                  <a:pt x="866670" y="1053132"/>
                  <a:pt x="864130" y="1055037"/>
                  <a:pt x="863495" y="1060435"/>
                </a:cubicBezTo>
                <a:cubicBezTo>
                  <a:pt x="861272" y="1075040"/>
                  <a:pt x="875560" y="1081707"/>
                  <a:pt x="883180" y="1069960"/>
                </a:cubicBezTo>
                <a:close/>
                <a:moveTo>
                  <a:pt x="1251480" y="1034717"/>
                </a:moveTo>
                <a:cubicBezTo>
                  <a:pt x="1254020" y="1030907"/>
                  <a:pt x="1254020" y="1027732"/>
                  <a:pt x="1251480" y="1023922"/>
                </a:cubicBezTo>
                <a:cubicBezTo>
                  <a:pt x="1246400" y="1015667"/>
                  <a:pt x="1235287" y="1015032"/>
                  <a:pt x="1231160" y="1022652"/>
                </a:cubicBezTo>
                <a:cubicBezTo>
                  <a:pt x="1228620" y="1028050"/>
                  <a:pt x="1228937" y="1030272"/>
                  <a:pt x="1234335" y="1035670"/>
                </a:cubicBezTo>
                <a:cubicBezTo>
                  <a:pt x="1241637" y="1042972"/>
                  <a:pt x="1246400" y="1042655"/>
                  <a:pt x="1251480" y="1034717"/>
                </a:cubicBezTo>
                <a:close/>
                <a:moveTo>
                  <a:pt x="1428010" y="1037257"/>
                </a:moveTo>
                <a:cubicBezTo>
                  <a:pt x="1432455" y="1031860"/>
                  <a:pt x="1429597" y="1021065"/>
                  <a:pt x="1423247" y="1018525"/>
                </a:cubicBezTo>
                <a:cubicBezTo>
                  <a:pt x="1412135" y="1014397"/>
                  <a:pt x="1403245" y="1025192"/>
                  <a:pt x="1408960" y="1035987"/>
                </a:cubicBezTo>
                <a:cubicBezTo>
                  <a:pt x="1413087" y="1043290"/>
                  <a:pt x="1422612" y="1043925"/>
                  <a:pt x="1428010" y="1037257"/>
                </a:cubicBezTo>
                <a:close/>
                <a:moveTo>
                  <a:pt x="1362922" y="1007095"/>
                </a:moveTo>
                <a:cubicBezTo>
                  <a:pt x="1367367" y="993442"/>
                  <a:pt x="1348952" y="985822"/>
                  <a:pt x="1341332" y="997887"/>
                </a:cubicBezTo>
                <a:cubicBezTo>
                  <a:pt x="1336252" y="1006142"/>
                  <a:pt x="1341015" y="1013445"/>
                  <a:pt x="1351492" y="1013445"/>
                </a:cubicBezTo>
                <a:cubicBezTo>
                  <a:pt x="1358160" y="1013445"/>
                  <a:pt x="1361652" y="1011540"/>
                  <a:pt x="1362922" y="1007095"/>
                </a:cubicBezTo>
                <a:close/>
                <a:moveTo>
                  <a:pt x="234210" y="995982"/>
                </a:moveTo>
                <a:cubicBezTo>
                  <a:pt x="239925" y="988997"/>
                  <a:pt x="236750" y="980107"/>
                  <a:pt x="228177" y="980107"/>
                </a:cubicBezTo>
                <a:cubicBezTo>
                  <a:pt x="218017" y="980107"/>
                  <a:pt x="212620" y="988997"/>
                  <a:pt x="218017" y="995665"/>
                </a:cubicBezTo>
                <a:cubicBezTo>
                  <a:pt x="223415" y="1002015"/>
                  <a:pt x="229130" y="1002015"/>
                  <a:pt x="234210" y="995982"/>
                </a:cubicBezTo>
                <a:close/>
                <a:moveTo>
                  <a:pt x="730780" y="998840"/>
                </a:moveTo>
                <a:cubicBezTo>
                  <a:pt x="733637" y="997887"/>
                  <a:pt x="735860" y="993442"/>
                  <a:pt x="735860" y="989315"/>
                </a:cubicBezTo>
                <a:cubicBezTo>
                  <a:pt x="735860" y="980425"/>
                  <a:pt x="726017" y="973757"/>
                  <a:pt x="720620" y="979155"/>
                </a:cubicBezTo>
                <a:cubicBezTo>
                  <a:pt x="715540" y="984235"/>
                  <a:pt x="715857" y="996617"/>
                  <a:pt x="720937" y="998522"/>
                </a:cubicBezTo>
                <a:cubicBezTo>
                  <a:pt x="722842" y="999475"/>
                  <a:pt x="725065" y="1000427"/>
                  <a:pt x="725382" y="1000427"/>
                </a:cubicBezTo>
                <a:cubicBezTo>
                  <a:pt x="725700" y="1000745"/>
                  <a:pt x="727922" y="999792"/>
                  <a:pt x="730780" y="998840"/>
                </a:cubicBezTo>
                <a:close/>
                <a:moveTo>
                  <a:pt x="989542" y="985187"/>
                </a:moveTo>
                <a:cubicBezTo>
                  <a:pt x="994305" y="976615"/>
                  <a:pt x="986685" y="967407"/>
                  <a:pt x="977795" y="970265"/>
                </a:cubicBezTo>
                <a:cubicBezTo>
                  <a:pt x="971127" y="972487"/>
                  <a:pt x="967952" y="984235"/>
                  <a:pt x="973032" y="988997"/>
                </a:cubicBezTo>
                <a:cubicBezTo>
                  <a:pt x="977160" y="993125"/>
                  <a:pt x="986367" y="991220"/>
                  <a:pt x="989542" y="985187"/>
                </a:cubicBezTo>
                <a:close/>
                <a:moveTo>
                  <a:pt x="1145117" y="977250"/>
                </a:moveTo>
                <a:cubicBezTo>
                  <a:pt x="1147975" y="973757"/>
                  <a:pt x="1148292" y="970900"/>
                  <a:pt x="1145435" y="966137"/>
                </a:cubicBezTo>
                <a:cubicBezTo>
                  <a:pt x="1140990" y="957247"/>
                  <a:pt x="1127655" y="957247"/>
                  <a:pt x="1124797" y="965820"/>
                </a:cubicBezTo>
                <a:cubicBezTo>
                  <a:pt x="1120670" y="978520"/>
                  <a:pt x="1136862" y="987410"/>
                  <a:pt x="1145117" y="977250"/>
                </a:cubicBezTo>
                <a:close/>
                <a:moveTo>
                  <a:pt x="324697" y="935657"/>
                </a:moveTo>
                <a:cubicBezTo>
                  <a:pt x="324697" y="924545"/>
                  <a:pt x="314855" y="920735"/>
                  <a:pt x="308505" y="929307"/>
                </a:cubicBezTo>
                <a:cubicBezTo>
                  <a:pt x="302790" y="937245"/>
                  <a:pt x="308505" y="947405"/>
                  <a:pt x="317712" y="946135"/>
                </a:cubicBezTo>
                <a:cubicBezTo>
                  <a:pt x="323110" y="945500"/>
                  <a:pt x="324697" y="942960"/>
                  <a:pt x="324697" y="935657"/>
                </a:cubicBezTo>
                <a:close/>
                <a:moveTo>
                  <a:pt x="1297517" y="935975"/>
                </a:moveTo>
                <a:cubicBezTo>
                  <a:pt x="1304820" y="927085"/>
                  <a:pt x="1292120" y="914385"/>
                  <a:pt x="1283230" y="921687"/>
                </a:cubicBezTo>
                <a:cubicBezTo>
                  <a:pt x="1278467" y="925497"/>
                  <a:pt x="1277197" y="934705"/>
                  <a:pt x="1281007" y="938197"/>
                </a:cubicBezTo>
                <a:cubicBezTo>
                  <a:pt x="1284500" y="942007"/>
                  <a:pt x="1293707" y="940737"/>
                  <a:pt x="1297517" y="935975"/>
                </a:cubicBezTo>
                <a:close/>
                <a:moveTo>
                  <a:pt x="876830" y="929307"/>
                </a:moveTo>
                <a:cubicBezTo>
                  <a:pt x="880957" y="917877"/>
                  <a:pt x="866987" y="907400"/>
                  <a:pt x="858097" y="915020"/>
                </a:cubicBezTo>
                <a:cubicBezTo>
                  <a:pt x="853017" y="919147"/>
                  <a:pt x="851747" y="928355"/>
                  <a:pt x="855557" y="931847"/>
                </a:cubicBezTo>
                <a:cubicBezTo>
                  <a:pt x="859367" y="935975"/>
                  <a:pt x="874925" y="934070"/>
                  <a:pt x="876830" y="929307"/>
                </a:cubicBezTo>
                <a:close/>
                <a:moveTo>
                  <a:pt x="181505" y="919465"/>
                </a:moveTo>
                <a:cubicBezTo>
                  <a:pt x="188807" y="916607"/>
                  <a:pt x="187855" y="903272"/>
                  <a:pt x="180235" y="900732"/>
                </a:cubicBezTo>
                <a:cubicBezTo>
                  <a:pt x="171662" y="898192"/>
                  <a:pt x="167535" y="901050"/>
                  <a:pt x="167535" y="909940"/>
                </a:cubicBezTo>
                <a:cubicBezTo>
                  <a:pt x="167535" y="920735"/>
                  <a:pt x="171345" y="923275"/>
                  <a:pt x="181505" y="919465"/>
                </a:cubicBezTo>
                <a:close/>
                <a:moveTo>
                  <a:pt x="1188297" y="889302"/>
                </a:moveTo>
                <a:cubicBezTo>
                  <a:pt x="1191472" y="884222"/>
                  <a:pt x="1187345" y="871522"/>
                  <a:pt x="1181947" y="869300"/>
                </a:cubicBezTo>
                <a:cubicBezTo>
                  <a:pt x="1170835" y="865172"/>
                  <a:pt x="1163532" y="873745"/>
                  <a:pt x="1167977" y="885810"/>
                </a:cubicBezTo>
                <a:cubicBezTo>
                  <a:pt x="1170835" y="893112"/>
                  <a:pt x="1184487" y="895652"/>
                  <a:pt x="1188297" y="889302"/>
                </a:cubicBezTo>
                <a:close/>
                <a:moveTo>
                  <a:pt x="402485" y="875332"/>
                </a:moveTo>
                <a:cubicBezTo>
                  <a:pt x="408200" y="868347"/>
                  <a:pt x="403437" y="857870"/>
                  <a:pt x="394547" y="857870"/>
                </a:cubicBezTo>
                <a:cubicBezTo>
                  <a:pt x="385975" y="857870"/>
                  <a:pt x="379307" y="867395"/>
                  <a:pt x="382165" y="875015"/>
                </a:cubicBezTo>
                <a:cubicBezTo>
                  <a:pt x="384705" y="881365"/>
                  <a:pt x="397405" y="881682"/>
                  <a:pt x="402485" y="875332"/>
                </a:cubicBezTo>
                <a:close/>
                <a:moveTo>
                  <a:pt x="1068600" y="855965"/>
                </a:moveTo>
                <a:cubicBezTo>
                  <a:pt x="1069870" y="846757"/>
                  <a:pt x="1057805" y="836597"/>
                  <a:pt x="1050820" y="840725"/>
                </a:cubicBezTo>
                <a:cubicBezTo>
                  <a:pt x="1043835" y="845170"/>
                  <a:pt x="1041930" y="857870"/>
                  <a:pt x="1047645" y="861362"/>
                </a:cubicBezTo>
                <a:cubicBezTo>
                  <a:pt x="1054947" y="866442"/>
                  <a:pt x="1067647" y="863267"/>
                  <a:pt x="1068600" y="855965"/>
                </a:cubicBezTo>
                <a:close/>
                <a:moveTo>
                  <a:pt x="287550" y="849297"/>
                </a:moveTo>
                <a:cubicBezTo>
                  <a:pt x="289772" y="845805"/>
                  <a:pt x="289455" y="841360"/>
                  <a:pt x="287232" y="836597"/>
                </a:cubicBezTo>
                <a:cubicBezTo>
                  <a:pt x="282787" y="826437"/>
                  <a:pt x="267865" y="827390"/>
                  <a:pt x="266595" y="838185"/>
                </a:cubicBezTo>
                <a:cubicBezTo>
                  <a:pt x="264372" y="852155"/>
                  <a:pt x="281200" y="861045"/>
                  <a:pt x="287550" y="849297"/>
                </a:cubicBezTo>
                <a:close/>
                <a:moveTo>
                  <a:pt x="773642" y="846122"/>
                </a:moveTo>
                <a:cubicBezTo>
                  <a:pt x="777452" y="838820"/>
                  <a:pt x="772372" y="829295"/>
                  <a:pt x="764435" y="829295"/>
                </a:cubicBezTo>
                <a:cubicBezTo>
                  <a:pt x="756180" y="829295"/>
                  <a:pt x="750147" y="840725"/>
                  <a:pt x="755227" y="847075"/>
                </a:cubicBezTo>
                <a:cubicBezTo>
                  <a:pt x="760307" y="853107"/>
                  <a:pt x="769832" y="852790"/>
                  <a:pt x="773642" y="846122"/>
                </a:cubicBezTo>
                <a:close/>
                <a:moveTo>
                  <a:pt x="590127" y="827390"/>
                </a:moveTo>
                <a:cubicBezTo>
                  <a:pt x="595525" y="820722"/>
                  <a:pt x="590127" y="811832"/>
                  <a:pt x="579967" y="811832"/>
                </a:cubicBezTo>
                <a:cubicBezTo>
                  <a:pt x="572347" y="811832"/>
                  <a:pt x="568537" y="819135"/>
                  <a:pt x="572030" y="828025"/>
                </a:cubicBezTo>
                <a:cubicBezTo>
                  <a:pt x="574252" y="834057"/>
                  <a:pt x="584730" y="833740"/>
                  <a:pt x="590127" y="827390"/>
                </a:cubicBezTo>
                <a:close/>
                <a:moveTo>
                  <a:pt x="1287675" y="799767"/>
                </a:moveTo>
                <a:cubicBezTo>
                  <a:pt x="1286405" y="789607"/>
                  <a:pt x="1270530" y="788337"/>
                  <a:pt x="1267672" y="797862"/>
                </a:cubicBezTo>
                <a:cubicBezTo>
                  <a:pt x="1266085" y="802942"/>
                  <a:pt x="1267037" y="806117"/>
                  <a:pt x="1270847" y="808975"/>
                </a:cubicBezTo>
                <a:cubicBezTo>
                  <a:pt x="1278785" y="814690"/>
                  <a:pt x="1288945" y="808975"/>
                  <a:pt x="1287675" y="799767"/>
                </a:cubicBezTo>
                <a:close/>
                <a:moveTo>
                  <a:pt x="483130" y="792465"/>
                </a:moveTo>
                <a:cubicBezTo>
                  <a:pt x="492337" y="783575"/>
                  <a:pt x="479955" y="769922"/>
                  <a:pt x="468525" y="775955"/>
                </a:cubicBezTo>
                <a:cubicBezTo>
                  <a:pt x="458365" y="781035"/>
                  <a:pt x="464080" y="796910"/>
                  <a:pt x="476145" y="797545"/>
                </a:cubicBezTo>
                <a:cubicBezTo>
                  <a:pt x="477415" y="797545"/>
                  <a:pt x="480590" y="795322"/>
                  <a:pt x="483130" y="792465"/>
                </a:cubicBezTo>
                <a:close/>
                <a:moveTo>
                  <a:pt x="1197505" y="776590"/>
                </a:moveTo>
                <a:cubicBezTo>
                  <a:pt x="1201315" y="766112"/>
                  <a:pt x="1190520" y="756905"/>
                  <a:pt x="1179090" y="761350"/>
                </a:cubicBezTo>
                <a:cubicBezTo>
                  <a:pt x="1171152" y="764207"/>
                  <a:pt x="1172740" y="778177"/>
                  <a:pt x="1181312" y="781352"/>
                </a:cubicBezTo>
                <a:cubicBezTo>
                  <a:pt x="1189567" y="784527"/>
                  <a:pt x="1194965" y="782940"/>
                  <a:pt x="1197505" y="776590"/>
                </a:cubicBezTo>
                <a:close/>
                <a:moveTo>
                  <a:pt x="948585" y="743887"/>
                </a:moveTo>
                <a:cubicBezTo>
                  <a:pt x="948585" y="734997"/>
                  <a:pt x="939695" y="728965"/>
                  <a:pt x="933345" y="733092"/>
                </a:cubicBezTo>
                <a:cubicBezTo>
                  <a:pt x="925725" y="737855"/>
                  <a:pt x="924772" y="747062"/>
                  <a:pt x="931122" y="751825"/>
                </a:cubicBezTo>
                <a:cubicBezTo>
                  <a:pt x="938107" y="757222"/>
                  <a:pt x="948585" y="752142"/>
                  <a:pt x="948585" y="743887"/>
                </a:cubicBezTo>
                <a:close/>
                <a:moveTo>
                  <a:pt x="763165" y="725155"/>
                </a:moveTo>
                <a:cubicBezTo>
                  <a:pt x="770150" y="720710"/>
                  <a:pt x="771102" y="709915"/>
                  <a:pt x="765070" y="704200"/>
                </a:cubicBezTo>
                <a:cubicBezTo>
                  <a:pt x="757450" y="697532"/>
                  <a:pt x="749195" y="700390"/>
                  <a:pt x="746655" y="710550"/>
                </a:cubicBezTo>
                <a:cubicBezTo>
                  <a:pt x="743480" y="722615"/>
                  <a:pt x="753640" y="731505"/>
                  <a:pt x="763165" y="725155"/>
                </a:cubicBezTo>
                <a:close/>
                <a:moveTo>
                  <a:pt x="1068600" y="708010"/>
                </a:moveTo>
                <a:cubicBezTo>
                  <a:pt x="1073997" y="702612"/>
                  <a:pt x="1073362" y="694357"/>
                  <a:pt x="1067330" y="689277"/>
                </a:cubicBezTo>
                <a:cubicBezTo>
                  <a:pt x="1057487" y="681022"/>
                  <a:pt x="1045105" y="697215"/>
                  <a:pt x="1053360" y="707057"/>
                </a:cubicBezTo>
                <a:cubicBezTo>
                  <a:pt x="1058122" y="712772"/>
                  <a:pt x="1063520" y="713090"/>
                  <a:pt x="1068600" y="708010"/>
                </a:cubicBezTo>
                <a:close/>
                <a:moveTo>
                  <a:pt x="647277" y="699120"/>
                </a:moveTo>
                <a:cubicBezTo>
                  <a:pt x="655532" y="694675"/>
                  <a:pt x="655215" y="681022"/>
                  <a:pt x="646960" y="678482"/>
                </a:cubicBezTo>
                <a:cubicBezTo>
                  <a:pt x="634577" y="674672"/>
                  <a:pt x="626005" y="689595"/>
                  <a:pt x="634895" y="698485"/>
                </a:cubicBezTo>
                <a:cubicBezTo>
                  <a:pt x="639657" y="703247"/>
                  <a:pt x="639657" y="703247"/>
                  <a:pt x="647277" y="699120"/>
                </a:cubicBezTo>
                <a:close/>
                <a:moveTo>
                  <a:pt x="1330855" y="694040"/>
                </a:moveTo>
                <a:cubicBezTo>
                  <a:pt x="1333712" y="691500"/>
                  <a:pt x="1335935" y="688007"/>
                  <a:pt x="1335935" y="686420"/>
                </a:cubicBezTo>
                <a:cubicBezTo>
                  <a:pt x="1335935" y="682927"/>
                  <a:pt x="1326727" y="673720"/>
                  <a:pt x="1323235" y="673720"/>
                </a:cubicBezTo>
                <a:cubicBezTo>
                  <a:pt x="1319742" y="673720"/>
                  <a:pt x="1310535" y="682927"/>
                  <a:pt x="1310535" y="686420"/>
                </a:cubicBezTo>
                <a:cubicBezTo>
                  <a:pt x="1310535" y="689912"/>
                  <a:pt x="1319742" y="699120"/>
                  <a:pt x="1323235" y="699120"/>
                </a:cubicBezTo>
                <a:cubicBezTo>
                  <a:pt x="1324822" y="699120"/>
                  <a:pt x="1328315" y="696897"/>
                  <a:pt x="1330855" y="694040"/>
                </a:cubicBezTo>
                <a:close/>
                <a:moveTo>
                  <a:pt x="374227" y="681340"/>
                </a:moveTo>
                <a:cubicBezTo>
                  <a:pt x="379625" y="674672"/>
                  <a:pt x="374227" y="665782"/>
                  <a:pt x="364067" y="665782"/>
                </a:cubicBezTo>
                <a:cubicBezTo>
                  <a:pt x="356447" y="665782"/>
                  <a:pt x="352637" y="673085"/>
                  <a:pt x="356130" y="681975"/>
                </a:cubicBezTo>
                <a:cubicBezTo>
                  <a:pt x="358352" y="688007"/>
                  <a:pt x="368830" y="687690"/>
                  <a:pt x="374227" y="681340"/>
                </a:cubicBezTo>
                <a:close/>
                <a:moveTo>
                  <a:pt x="511705" y="681340"/>
                </a:moveTo>
                <a:cubicBezTo>
                  <a:pt x="519325" y="678482"/>
                  <a:pt x="518055" y="665147"/>
                  <a:pt x="509800" y="662290"/>
                </a:cubicBezTo>
                <a:cubicBezTo>
                  <a:pt x="500910" y="659432"/>
                  <a:pt x="493290" y="668640"/>
                  <a:pt x="498052" y="677212"/>
                </a:cubicBezTo>
                <a:cubicBezTo>
                  <a:pt x="501227" y="683562"/>
                  <a:pt x="503767" y="684515"/>
                  <a:pt x="511705" y="681340"/>
                </a:cubicBezTo>
                <a:close/>
                <a:moveTo>
                  <a:pt x="1215285" y="643557"/>
                </a:moveTo>
                <a:cubicBezTo>
                  <a:pt x="1221635" y="635937"/>
                  <a:pt x="1216237" y="625460"/>
                  <a:pt x="1206395" y="626730"/>
                </a:cubicBezTo>
                <a:cubicBezTo>
                  <a:pt x="1197822" y="627682"/>
                  <a:pt x="1194012" y="634985"/>
                  <a:pt x="1197505" y="643875"/>
                </a:cubicBezTo>
                <a:cubicBezTo>
                  <a:pt x="1199727" y="649590"/>
                  <a:pt x="1210205" y="649590"/>
                  <a:pt x="1215285" y="643557"/>
                </a:cubicBezTo>
                <a:close/>
                <a:moveTo>
                  <a:pt x="1120035" y="614982"/>
                </a:moveTo>
                <a:cubicBezTo>
                  <a:pt x="1126385" y="607045"/>
                  <a:pt x="1122575" y="599107"/>
                  <a:pt x="1112097" y="599107"/>
                </a:cubicBezTo>
                <a:cubicBezTo>
                  <a:pt x="1102255" y="599107"/>
                  <a:pt x="1098445" y="605457"/>
                  <a:pt x="1102255" y="615300"/>
                </a:cubicBezTo>
                <a:cubicBezTo>
                  <a:pt x="1104477" y="621015"/>
                  <a:pt x="1114955" y="621015"/>
                  <a:pt x="1120035" y="614982"/>
                </a:cubicBezTo>
                <a:close/>
                <a:moveTo>
                  <a:pt x="437410" y="586407"/>
                </a:moveTo>
                <a:cubicBezTo>
                  <a:pt x="443125" y="579422"/>
                  <a:pt x="439950" y="570532"/>
                  <a:pt x="430742" y="569580"/>
                </a:cubicBezTo>
                <a:cubicBezTo>
                  <a:pt x="420900" y="568310"/>
                  <a:pt x="413915" y="575930"/>
                  <a:pt x="416772" y="584820"/>
                </a:cubicBezTo>
                <a:cubicBezTo>
                  <a:pt x="419312" y="592440"/>
                  <a:pt x="431695" y="593392"/>
                  <a:pt x="437410" y="586407"/>
                </a:cubicBezTo>
                <a:close/>
                <a:moveTo>
                  <a:pt x="1358477" y="575295"/>
                </a:moveTo>
                <a:cubicBezTo>
                  <a:pt x="1365462" y="571167"/>
                  <a:pt x="1366415" y="561642"/>
                  <a:pt x="1360065" y="556562"/>
                </a:cubicBezTo>
                <a:cubicBezTo>
                  <a:pt x="1349587" y="547672"/>
                  <a:pt x="1336570" y="565135"/>
                  <a:pt x="1346095" y="574660"/>
                </a:cubicBezTo>
                <a:cubicBezTo>
                  <a:pt x="1350857" y="579422"/>
                  <a:pt x="1350857" y="579422"/>
                  <a:pt x="1358477" y="575295"/>
                </a:cubicBezTo>
                <a:close/>
                <a:moveTo>
                  <a:pt x="713000" y="552435"/>
                </a:moveTo>
                <a:cubicBezTo>
                  <a:pt x="713635" y="546402"/>
                  <a:pt x="712365" y="543545"/>
                  <a:pt x="707285" y="541957"/>
                </a:cubicBezTo>
                <a:cubicBezTo>
                  <a:pt x="699665" y="539417"/>
                  <a:pt x="691410" y="545132"/>
                  <a:pt x="691410" y="553070"/>
                </a:cubicBezTo>
                <a:cubicBezTo>
                  <a:pt x="691410" y="560690"/>
                  <a:pt x="694585" y="562912"/>
                  <a:pt x="704110" y="561960"/>
                </a:cubicBezTo>
                <a:cubicBezTo>
                  <a:pt x="710142" y="561325"/>
                  <a:pt x="712365" y="558785"/>
                  <a:pt x="713000" y="552435"/>
                </a:cubicBezTo>
                <a:close/>
                <a:moveTo>
                  <a:pt x="1274022" y="548307"/>
                </a:moveTo>
                <a:cubicBezTo>
                  <a:pt x="1274022" y="540370"/>
                  <a:pt x="1272752" y="538782"/>
                  <a:pt x="1266402" y="538782"/>
                </a:cubicBezTo>
                <a:cubicBezTo>
                  <a:pt x="1256242" y="538782"/>
                  <a:pt x="1250845" y="547672"/>
                  <a:pt x="1256560" y="554657"/>
                </a:cubicBezTo>
                <a:cubicBezTo>
                  <a:pt x="1258782" y="557515"/>
                  <a:pt x="1263862" y="559420"/>
                  <a:pt x="1267355" y="558785"/>
                </a:cubicBezTo>
                <a:cubicBezTo>
                  <a:pt x="1272435" y="558150"/>
                  <a:pt x="1274022" y="555610"/>
                  <a:pt x="1274022" y="548307"/>
                </a:cubicBezTo>
                <a:close/>
                <a:moveTo>
                  <a:pt x="584412" y="533385"/>
                </a:moveTo>
                <a:cubicBezTo>
                  <a:pt x="589175" y="526400"/>
                  <a:pt x="582507" y="511795"/>
                  <a:pt x="574570" y="511795"/>
                </a:cubicBezTo>
                <a:cubicBezTo>
                  <a:pt x="561870" y="511795"/>
                  <a:pt x="557107" y="526082"/>
                  <a:pt x="566315" y="535607"/>
                </a:cubicBezTo>
                <a:cubicBezTo>
                  <a:pt x="572347" y="541640"/>
                  <a:pt x="579967" y="540687"/>
                  <a:pt x="584412" y="533385"/>
                </a:cubicBezTo>
                <a:close/>
                <a:moveTo>
                  <a:pt x="1411182" y="513065"/>
                </a:moveTo>
                <a:cubicBezTo>
                  <a:pt x="1414040" y="505445"/>
                  <a:pt x="1408007" y="497507"/>
                  <a:pt x="1399117" y="497507"/>
                </a:cubicBezTo>
                <a:cubicBezTo>
                  <a:pt x="1391497" y="497507"/>
                  <a:pt x="1387687" y="504810"/>
                  <a:pt x="1391180" y="513700"/>
                </a:cubicBezTo>
                <a:cubicBezTo>
                  <a:pt x="1393402" y="519732"/>
                  <a:pt x="1408642" y="519415"/>
                  <a:pt x="1411182" y="513065"/>
                </a:cubicBezTo>
                <a:close/>
                <a:moveTo>
                  <a:pt x="1202585" y="479727"/>
                </a:moveTo>
                <a:cubicBezTo>
                  <a:pt x="1205442" y="474965"/>
                  <a:pt x="1205125" y="472107"/>
                  <a:pt x="1202267" y="468615"/>
                </a:cubicBezTo>
                <a:cubicBezTo>
                  <a:pt x="1196552" y="461947"/>
                  <a:pt x="1184170" y="462900"/>
                  <a:pt x="1181947" y="470520"/>
                </a:cubicBezTo>
                <a:cubicBezTo>
                  <a:pt x="1177502" y="484490"/>
                  <a:pt x="1195917" y="492427"/>
                  <a:pt x="1202585" y="479727"/>
                </a:cubicBezTo>
                <a:close/>
                <a:moveTo>
                  <a:pt x="413280" y="481315"/>
                </a:moveTo>
                <a:cubicBezTo>
                  <a:pt x="419947" y="478775"/>
                  <a:pt x="419947" y="466075"/>
                  <a:pt x="413280" y="460677"/>
                </a:cubicBezTo>
                <a:cubicBezTo>
                  <a:pt x="403437" y="452422"/>
                  <a:pt x="391055" y="468615"/>
                  <a:pt x="399310" y="478457"/>
                </a:cubicBezTo>
                <a:cubicBezTo>
                  <a:pt x="403755" y="483855"/>
                  <a:pt x="405977" y="484172"/>
                  <a:pt x="413280" y="481315"/>
                </a:cubicBezTo>
                <a:close/>
                <a:moveTo>
                  <a:pt x="1316250" y="463535"/>
                </a:moveTo>
                <a:cubicBezTo>
                  <a:pt x="1321647" y="458137"/>
                  <a:pt x="1321012" y="445120"/>
                  <a:pt x="1314980" y="442897"/>
                </a:cubicBezTo>
                <a:cubicBezTo>
                  <a:pt x="1303550" y="438770"/>
                  <a:pt x="1293390" y="453375"/>
                  <a:pt x="1301010" y="462582"/>
                </a:cubicBezTo>
                <a:cubicBezTo>
                  <a:pt x="1305772" y="468297"/>
                  <a:pt x="1311170" y="468615"/>
                  <a:pt x="1316250" y="463535"/>
                </a:cubicBezTo>
                <a:close/>
                <a:moveTo>
                  <a:pt x="691410" y="399082"/>
                </a:moveTo>
                <a:cubicBezTo>
                  <a:pt x="696172" y="393367"/>
                  <a:pt x="693632" y="385430"/>
                  <a:pt x="686330" y="382572"/>
                </a:cubicBezTo>
                <a:cubicBezTo>
                  <a:pt x="678710" y="379715"/>
                  <a:pt x="671725" y="390192"/>
                  <a:pt x="675852" y="397812"/>
                </a:cubicBezTo>
                <a:cubicBezTo>
                  <a:pt x="679662" y="405115"/>
                  <a:pt x="686012" y="405432"/>
                  <a:pt x="691410" y="399082"/>
                </a:cubicBezTo>
                <a:close/>
                <a:moveTo>
                  <a:pt x="312950" y="368285"/>
                </a:moveTo>
                <a:cubicBezTo>
                  <a:pt x="322475" y="358760"/>
                  <a:pt x="309457" y="341297"/>
                  <a:pt x="298980" y="350187"/>
                </a:cubicBezTo>
                <a:cubicBezTo>
                  <a:pt x="291042" y="356855"/>
                  <a:pt x="295487" y="372095"/>
                  <a:pt x="305647" y="372095"/>
                </a:cubicBezTo>
                <a:cubicBezTo>
                  <a:pt x="307552" y="372095"/>
                  <a:pt x="310727" y="370507"/>
                  <a:pt x="312950" y="368285"/>
                </a:cubicBezTo>
                <a:close/>
                <a:moveTo>
                  <a:pt x="478050" y="355585"/>
                </a:moveTo>
                <a:cubicBezTo>
                  <a:pt x="480272" y="353362"/>
                  <a:pt x="481860" y="349870"/>
                  <a:pt x="481860" y="347965"/>
                </a:cubicBezTo>
                <a:cubicBezTo>
                  <a:pt x="481860" y="343520"/>
                  <a:pt x="473287" y="333995"/>
                  <a:pt x="469160" y="333995"/>
                </a:cubicBezTo>
                <a:cubicBezTo>
                  <a:pt x="465667" y="333995"/>
                  <a:pt x="456460" y="343202"/>
                  <a:pt x="456460" y="346695"/>
                </a:cubicBezTo>
                <a:cubicBezTo>
                  <a:pt x="456460" y="350822"/>
                  <a:pt x="465985" y="359395"/>
                  <a:pt x="470430" y="359395"/>
                </a:cubicBezTo>
                <a:cubicBezTo>
                  <a:pt x="472335" y="359395"/>
                  <a:pt x="475827" y="357807"/>
                  <a:pt x="478050" y="355585"/>
                </a:cubicBezTo>
                <a:close/>
                <a:moveTo>
                  <a:pt x="611717" y="344155"/>
                </a:moveTo>
                <a:cubicBezTo>
                  <a:pt x="618067" y="332090"/>
                  <a:pt x="601875" y="321612"/>
                  <a:pt x="592985" y="332407"/>
                </a:cubicBezTo>
                <a:cubicBezTo>
                  <a:pt x="591080" y="334947"/>
                  <a:pt x="590127" y="339710"/>
                  <a:pt x="591397" y="343520"/>
                </a:cubicBezTo>
                <a:cubicBezTo>
                  <a:pt x="593937" y="351457"/>
                  <a:pt x="607590" y="352092"/>
                  <a:pt x="611717" y="344155"/>
                </a:cubicBezTo>
                <a:close/>
                <a:moveTo>
                  <a:pt x="210080" y="317485"/>
                </a:moveTo>
                <a:cubicBezTo>
                  <a:pt x="214842" y="309865"/>
                  <a:pt x="205952" y="300657"/>
                  <a:pt x="196427" y="303832"/>
                </a:cubicBezTo>
                <a:cubicBezTo>
                  <a:pt x="189760" y="305737"/>
                  <a:pt x="187220" y="317485"/>
                  <a:pt x="191982" y="322565"/>
                </a:cubicBezTo>
                <a:cubicBezTo>
                  <a:pt x="195792" y="326375"/>
                  <a:pt x="206270" y="323200"/>
                  <a:pt x="210080" y="317485"/>
                </a:cubicBezTo>
                <a:close/>
                <a:moveTo>
                  <a:pt x="805075" y="321612"/>
                </a:moveTo>
                <a:cubicBezTo>
                  <a:pt x="807615" y="320342"/>
                  <a:pt x="808885" y="315580"/>
                  <a:pt x="808250" y="311452"/>
                </a:cubicBezTo>
                <a:cubicBezTo>
                  <a:pt x="806980" y="302245"/>
                  <a:pt x="793962" y="300657"/>
                  <a:pt x="788882" y="309230"/>
                </a:cubicBezTo>
                <a:cubicBezTo>
                  <a:pt x="782850" y="318755"/>
                  <a:pt x="794915" y="328280"/>
                  <a:pt x="805075" y="321612"/>
                </a:cubicBezTo>
                <a:close/>
                <a:moveTo>
                  <a:pt x="84985" y="305737"/>
                </a:moveTo>
                <a:cubicBezTo>
                  <a:pt x="87207" y="300975"/>
                  <a:pt x="86890" y="298435"/>
                  <a:pt x="83080" y="294625"/>
                </a:cubicBezTo>
                <a:cubicBezTo>
                  <a:pt x="77365" y="288910"/>
                  <a:pt x="77682" y="288910"/>
                  <a:pt x="71015" y="291450"/>
                </a:cubicBezTo>
                <a:cubicBezTo>
                  <a:pt x="65935" y="293355"/>
                  <a:pt x="64030" y="305737"/>
                  <a:pt x="68157" y="309547"/>
                </a:cubicBezTo>
                <a:cubicBezTo>
                  <a:pt x="72285" y="313992"/>
                  <a:pt x="81810" y="311770"/>
                  <a:pt x="84985" y="305737"/>
                </a:cubicBezTo>
                <a:close/>
                <a:moveTo>
                  <a:pt x="349780" y="246365"/>
                </a:moveTo>
                <a:cubicBezTo>
                  <a:pt x="356765" y="243825"/>
                  <a:pt x="356130" y="230172"/>
                  <a:pt x="349145" y="226362"/>
                </a:cubicBezTo>
                <a:cubicBezTo>
                  <a:pt x="344700" y="224140"/>
                  <a:pt x="341207" y="224457"/>
                  <a:pt x="336445" y="227950"/>
                </a:cubicBezTo>
                <a:cubicBezTo>
                  <a:pt x="322157" y="237792"/>
                  <a:pt x="333270" y="252715"/>
                  <a:pt x="349780" y="246365"/>
                </a:cubicBezTo>
                <a:close/>
                <a:moveTo>
                  <a:pt x="697442" y="243825"/>
                </a:moveTo>
                <a:cubicBezTo>
                  <a:pt x="704745" y="234935"/>
                  <a:pt x="692045" y="222235"/>
                  <a:pt x="683155" y="229537"/>
                </a:cubicBezTo>
                <a:cubicBezTo>
                  <a:pt x="678392" y="233347"/>
                  <a:pt x="677122" y="242555"/>
                  <a:pt x="680932" y="246047"/>
                </a:cubicBezTo>
                <a:cubicBezTo>
                  <a:pt x="684425" y="249857"/>
                  <a:pt x="693632" y="248587"/>
                  <a:pt x="697442" y="243825"/>
                </a:cubicBezTo>
                <a:close/>
                <a:moveTo>
                  <a:pt x="216430" y="230490"/>
                </a:moveTo>
                <a:cubicBezTo>
                  <a:pt x="222462" y="224457"/>
                  <a:pt x="222780" y="222552"/>
                  <a:pt x="217382" y="215250"/>
                </a:cubicBezTo>
                <a:cubicBezTo>
                  <a:pt x="211667" y="207312"/>
                  <a:pt x="199285" y="211122"/>
                  <a:pt x="199285" y="220965"/>
                </a:cubicBezTo>
                <a:cubicBezTo>
                  <a:pt x="199285" y="227632"/>
                  <a:pt x="204682" y="235570"/>
                  <a:pt x="209127" y="235570"/>
                </a:cubicBezTo>
                <a:cubicBezTo>
                  <a:pt x="210397" y="235570"/>
                  <a:pt x="213890" y="233347"/>
                  <a:pt x="216430" y="230490"/>
                </a:cubicBezTo>
                <a:close/>
                <a:moveTo>
                  <a:pt x="65300" y="204137"/>
                </a:moveTo>
                <a:cubicBezTo>
                  <a:pt x="66887" y="193977"/>
                  <a:pt x="57997" y="186992"/>
                  <a:pt x="49742" y="191437"/>
                </a:cubicBezTo>
                <a:cubicBezTo>
                  <a:pt x="43710" y="194612"/>
                  <a:pt x="41487" y="206995"/>
                  <a:pt x="45932" y="211440"/>
                </a:cubicBezTo>
                <a:cubicBezTo>
                  <a:pt x="47202" y="212710"/>
                  <a:pt x="51965" y="213345"/>
                  <a:pt x="56410" y="212710"/>
                </a:cubicBezTo>
                <a:cubicBezTo>
                  <a:pt x="62125" y="212075"/>
                  <a:pt x="64665" y="209535"/>
                  <a:pt x="65300" y="204137"/>
                </a:cubicBezTo>
                <a:close/>
                <a:moveTo>
                  <a:pt x="810155" y="191437"/>
                </a:moveTo>
                <a:cubicBezTo>
                  <a:pt x="814600" y="186675"/>
                  <a:pt x="814917" y="183817"/>
                  <a:pt x="812060" y="178737"/>
                </a:cubicBezTo>
                <a:cubicBezTo>
                  <a:pt x="810155" y="174927"/>
                  <a:pt x="806662" y="172070"/>
                  <a:pt x="804122" y="172070"/>
                </a:cubicBezTo>
                <a:cubicBezTo>
                  <a:pt x="799360" y="172070"/>
                  <a:pt x="789835" y="180325"/>
                  <a:pt x="789835" y="184770"/>
                </a:cubicBezTo>
                <a:cubicBezTo>
                  <a:pt x="789835" y="188262"/>
                  <a:pt x="799042" y="197470"/>
                  <a:pt x="802217" y="197470"/>
                </a:cubicBezTo>
                <a:cubicBezTo>
                  <a:pt x="803487" y="197470"/>
                  <a:pt x="807297" y="194612"/>
                  <a:pt x="810155" y="191437"/>
                </a:cubicBezTo>
                <a:close/>
                <a:moveTo>
                  <a:pt x="162772" y="143177"/>
                </a:moveTo>
                <a:cubicBezTo>
                  <a:pt x="165947" y="138097"/>
                  <a:pt x="161820" y="125397"/>
                  <a:pt x="156422" y="123175"/>
                </a:cubicBezTo>
                <a:cubicBezTo>
                  <a:pt x="145310" y="119047"/>
                  <a:pt x="136420" y="129842"/>
                  <a:pt x="142135" y="140637"/>
                </a:cubicBezTo>
                <a:cubicBezTo>
                  <a:pt x="145627" y="146987"/>
                  <a:pt x="159280" y="148892"/>
                  <a:pt x="162772" y="143177"/>
                </a:cubicBezTo>
                <a:close/>
                <a:moveTo>
                  <a:pt x="275802" y="118095"/>
                </a:moveTo>
                <a:cubicBezTo>
                  <a:pt x="283740" y="113650"/>
                  <a:pt x="283740" y="100315"/>
                  <a:pt x="275485" y="95870"/>
                </a:cubicBezTo>
                <a:cubicBezTo>
                  <a:pt x="261197" y="88250"/>
                  <a:pt x="248180" y="109840"/>
                  <a:pt x="262150" y="117777"/>
                </a:cubicBezTo>
                <a:cubicBezTo>
                  <a:pt x="268817" y="121905"/>
                  <a:pt x="268500" y="121905"/>
                  <a:pt x="275802" y="11809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860" name="Google Shape;2860;p149"/>
          <p:cNvGrpSpPr/>
          <p:nvPr/>
        </p:nvGrpSpPr>
        <p:grpSpPr>
          <a:xfrm>
            <a:off x="4880211" y="4944754"/>
            <a:ext cx="1144263" cy="1480701"/>
            <a:chOff x="7335267" y="4324864"/>
            <a:chExt cx="501721" cy="649238"/>
          </a:xfrm>
        </p:grpSpPr>
        <p:sp>
          <p:nvSpPr>
            <p:cNvPr id="2861" name="Google Shape;2861;p149"/>
            <p:cNvSpPr/>
            <p:nvPr/>
          </p:nvSpPr>
          <p:spPr>
            <a:xfrm rot="10800000" flipH="1">
              <a:off x="7603932" y="4324864"/>
              <a:ext cx="72586" cy="52747"/>
            </a:xfrm>
            <a:custGeom>
              <a:avLst/>
              <a:gdLst/>
              <a:ahLst/>
              <a:cxnLst/>
              <a:rect l="l" t="t" r="r" b="b"/>
              <a:pathLst>
                <a:path w="72586" h="52747" extrusionOk="0">
                  <a:moveTo>
                    <a:pt x="12713" y="36112"/>
                  </a:moveTo>
                  <a:cubicBezTo>
                    <a:pt x="-2209" y="25000"/>
                    <a:pt x="-6337" y="16745"/>
                    <a:pt x="-3162" y="6267"/>
                  </a:cubicBezTo>
                  <a:cubicBezTo>
                    <a:pt x="-304" y="-1988"/>
                    <a:pt x="10491" y="-6115"/>
                    <a:pt x="30493" y="-6115"/>
                  </a:cubicBezTo>
                  <a:cubicBezTo>
                    <a:pt x="45098" y="-6115"/>
                    <a:pt x="46686" y="-5480"/>
                    <a:pt x="55576" y="7220"/>
                  </a:cubicBezTo>
                  <a:cubicBezTo>
                    <a:pt x="75578" y="34525"/>
                    <a:pt x="72403" y="46272"/>
                    <a:pt x="44781" y="46590"/>
                  </a:cubicBezTo>
                  <a:cubicBezTo>
                    <a:pt x="28906" y="46907"/>
                    <a:pt x="24778" y="45637"/>
                    <a:pt x="12713" y="361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2" name="Google Shape;2862;p149"/>
            <p:cNvSpPr/>
            <p:nvPr/>
          </p:nvSpPr>
          <p:spPr>
            <a:xfrm rot="10800000" flipH="1">
              <a:off x="7461767" y="4396803"/>
              <a:ext cx="77157" cy="91672"/>
            </a:xfrm>
            <a:custGeom>
              <a:avLst/>
              <a:gdLst/>
              <a:ahLst/>
              <a:cxnLst/>
              <a:rect l="l" t="t" r="r" b="b"/>
              <a:pathLst>
                <a:path w="77157" h="91672" extrusionOk="0">
                  <a:moveTo>
                    <a:pt x="21925" y="81570"/>
                  </a:moveTo>
                  <a:cubicBezTo>
                    <a:pt x="10812" y="76490"/>
                    <a:pt x="-300" y="65060"/>
                    <a:pt x="-3158" y="55217"/>
                  </a:cubicBezTo>
                  <a:cubicBezTo>
                    <a:pt x="-7603" y="40930"/>
                    <a:pt x="13035" y="9180"/>
                    <a:pt x="33672" y="-1615"/>
                  </a:cubicBezTo>
                  <a:cubicBezTo>
                    <a:pt x="51770" y="-11140"/>
                    <a:pt x="58120" y="-3520"/>
                    <a:pt x="45420" y="12355"/>
                  </a:cubicBezTo>
                  <a:cubicBezTo>
                    <a:pt x="40340" y="19022"/>
                    <a:pt x="39387" y="23150"/>
                    <a:pt x="40975" y="32040"/>
                  </a:cubicBezTo>
                  <a:cubicBezTo>
                    <a:pt x="44467" y="50137"/>
                    <a:pt x="47960" y="54265"/>
                    <a:pt x="60342" y="54265"/>
                  </a:cubicBezTo>
                  <a:cubicBezTo>
                    <a:pt x="67010" y="54265"/>
                    <a:pt x="72090" y="56170"/>
                    <a:pt x="73042" y="58710"/>
                  </a:cubicBezTo>
                  <a:cubicBezTo>
                    <a:pt x="75265" y="64425"/>
                    <a:pt x="66375" y="81570"/>
                    <a:pt x="60025" y="84110"/>
                  </a:cubicBezTo>
                  <a:cubicBezTo>
                    <a:pt x="51452" y="87285"/>
                    <a:pt x="32085" y="86015"/>
                    <a:pt x="21925" y="815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3" name="Google Shape;2863;p149"/>
            <p:cNvSpPr/>
            <p:nvPr/>
          </p:nvSpPr>
          <p:spPr>
            <a:xfrm rot="10800000" flipH="1">
              <a:off x="7546880" y="4396828"/>
              <a:ext cx="71101" cy="88733"/>
            </a:xfrm>
            <a:custGeom>
              <a:avLst/>
              <a:gdLst/>
              <a:ahLst/>
              <a:cxnLst/>
              <a:rect l="l" t="t" r="r" b="b"/>
              <a:pathLst>
                <a:path w="71101" h="88733" extrusionOk="0">
                  <a:moveTo>
                    <a:pt x="-3095" y="76746"/>
                  </a:moveTo>
                  <a:cubicBezTo>
                    <a:pt x="-5635" y="68174"/>
                    <a:pt x="-3413" y="64999"/>
                    <a:pt x="11192" y="57696"/>
                  </a:cubicBezTo>
                  <a:cubicBezTo>
                    <a:pt x="21352" y="52616"/>
                    <a:pt x="24210" y="48806"/>
                    <a:pt x="27067" y="37694"/>
                  </a:cubicBezTo>
                  <a:cubicBezTo>
                    <a:pt x="35640" y="4039"/>
                    <a:pt x="41990" y="-5804"/>
                    <a:pt x="54690" y="-5804"/>
                  </a:cubicBezTo>
                  <a:cubicBezTo>
                    <a:pt x="64850" y="-5804"/>
                    <a:pt x="69930" y="7531"/>
                    <a:pt x="65485" y="22771"/>
                  </a:cubicBezTo>
                  <a:cubicBezTo>
                    <a:pt x="61040" y="38329"/>
                    <a:pt x="35322" y="72301"/>
                    <a:pt x="24210" y="78334"/>
                  </a:cubicBezTo>
                  <a:cubicBezTo>
                    <a:pt x="10875" y="85001"/>
                    <a:pt x="-555" y="84366"/>
                    <a:pt x="-3095" y="767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4" name="Google Shape;2864;p149"/>
            <p:cNvSpPr/>
            <p:nvPr/>
          </p:nvSpPr>
          <p:spPr>
            <a:xfrm rot="10800000" flipH="1">
              <a:off x="7711297" y="4425237"/>
              <a:ext cx="125691" cy="85652"/>
            </a:xfrm>
            <a:custGeom>
              <a:avLst/>
              <a:gdLst/>
              <a:ahLst/>
              <a:cxnLst/>
              <a:rect l="l" t="t" r="r" b="b"/>
              <a:pathLst>
                <a:path w="125691" h="85652" extrusionOk="0">
                  <a:moveTo>
                    <a:pt x="3394" y="72005"/>
                  </a:moveTo>
                  <a:cubicBezTo>
                    <a:pt x="-1051" y="67877"/>
                    <a:pt x="-4543" y="61527"/>
                    <a:pt x="-4543" y="57717"/>
                  </a:cubicBezTo>
                  <a:cubicBezTo>
                    <a:pt x="-4543" y="50415"/>
                    <a:pt x="36732" y="5647"/>
                    <a:pt x="50067" y="-1338"/>
                  </a:cubicBezTo>
                  <a:cubicBezTo>
                    <a:pt x="59909" y="-6418"/>
                    <a:pt x="92612" y="-7370"/>
                    <a:pt x="104677" y="-2608"/>
                  </a:cubicBezTo>
                  <a:cubicBezTo>
                    <a:pt x="109122" y="-1020"/>
                    <a:pt x="114837" y="3742"/>
                    <a:pt x="117694" y="8187"/>
                  </a:cubicBezTo>
                  <a:cubicBezTo>
                    <a:pt x="129442" y="25967"/>
                    <a:pt x="110074" y="51050"/>
                    <a:pt x="77054" y="62162"/>
                  </a:cubicBezTo>
                  <a:cubicBezTo>
                    <a:pt x="61179" y="67560"/>
                    <a:pt x="57052" y="67877"/>
                    <a:pt x="47527" y="64385"/>
                  </a:cubicBezTo>
                  <a:cubicBezTo>
                    <a:pt x="37049" y="60575"/>
                    <a:pt x="35779" y="60892"/>
                    <a:pt x="25302" y="70100"/>
                  </a:cubicBezTo>
                  <a:cubicBezTo>
                    <a:pt x="19269" y="75497"/>
                    <a:pt x="13554" y="79942"/>
                    <a:pt x="12602" y="79942"/>
                  </a:cubicBezTo>
                  <a:cubicBezTo>
                    <a:pt x="11649" y="79942"/>
                    <a:pt x="7522" y="76450"/>
                    <a:pt x="3394" y="720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5" name="Google Shape;2865;p149"/>
            <p:cNvSpPr/>
            <p:nvPr/>
          </p:nvSpPr>
          <p:spPr>
            <a:xfrm rot="10800000" flipH="1">
              <a:off x="7369021" y="4475734"/>
              <a:ext cx="72400" cy="92658"/>
            </a:xfrm>
            <a:custGeom>
              <a:avLst/>
              <a:gdLst/>
              <a:ahLst/>
              <a:cxnLst/>
              <a:rect l="l" t="t" r="r" b="b"/>
              <a:pathLst>
                <a:path w="72400" h="92658" extrusionOk="0">
                  <a:moveTo>
                    <a:pt x="45725" y="84610"/>
                  </a:moveTo>
                  <a:cubicBezTo>
                    <a:pt x="44455" y="83657"/>
                    <a:pt x="43503" y="75720"/>
                    <a:pt x="43503" y="67465"/>
                  </a:cubicBezTo>
                  <a:cubicBezTo>
                    <a:pt x="43503" y="50320"/>
                    <a:pt x="37788" y="45557"/>
                    <a:pt x="28898" y="55400"/>
                  </a:cubicBezTo>
                  <a:cubicBezTo>
                    <a:pt x="21278" y="63655"/>
                    <a:pt x="9213" y="62067"/>
                    <a:pt x="1275" y="51590"/>
                  </a:cubicBezTo>
                  <a:cubicBezTo>
                    <a:pt x="-7297" y="39842"/>
                    <a:pt x="-3805" y="14442"/>
                    <a:pt x="7625" y="2695"/>
                  </a:cubicBezTo>
                  <a:cubicBezTo>
                    <a:pt x="32708" y="-22070"/>
                    <a:pt x="68903" y="12537"/>
                    <a:pt x="68903" y="61115"/>
                  </a:cubicBezTo>
                  <a:cubicBezTo>
                    <a:pt x="68903" y="78577"/>
                    <a:pt x="54298" y="93182"/>
                    <a:pt x="45725" y="846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6" name="Google Shape;2866;p149"/>
            <p:cNvSpPr/>
            <p:nvPr/>
          </p:nvSpPr>
          <p:spPr>
            <a:xfrm rot="10800000" flipH="1">
              <a:off x="7523863" y="4488901"/>
              <a:ext cx="92183" cy="68819"/>
            </a:xfrm>
            <a:custGeom>
              <a:avLst/>
              <a:gdLst/>
              <a:ahLst/>
              <a:cxnLst/>
              <a:rect l="l" t="t" r="r" b="b"/>
              <a:pathLst>
                <a:path w="92183" h="68819" extrusionOk="0">
                  <a:moveTo>
                    <a:pt x="41229" y="59655"/>
                  </a:moveTo>
                  <a:cubicBezTo>
                    <a:pt x="39007" y="57432"/>
                    <a:pt x="37419" y="52035"/>
                    <a:pt x="37419" y="47272"/>
                  </a:cubicBezTo>
                  <a:cubicBezTo>
                    <a:pt x="37419" y="42510"/>
                    <a:pt x="35197" y="37112"/>
                    <a:pt x="32657" y="34890"/>
                  </a:cubicBezTo>
                  <a:cubicBezTo>
                    <a:pt x="28529" y="31397"/>
                    <a:pt x="26307" y="32032"/>
                    <a:pt x="19004" y="39017"/>
                  </a:cubicBezTo>
                  <a:cubicBezTo>
                    <a:pt x="13924" y="43780"/>
                    <a:pt x="6939" y="47590"/>
                    <a:pt x="3129" y="47590"/>
                  </a:cubicBezTo>
                  <a:cubicBezTo>
                    <a:pt x="-9888" y="47590"/>
                    <a:pt x="-3856" y="22825"/>
                    <a:pt x="12019" y="10442"/>
                  </a:cubicBezTo>
                  <a:cubicBezTo>
                    <a:pt x="14559" y="8220"/>
                    <a:pt x="25037" y="3457"/>
                    <a:pt x="35197" y="-353"/>
                  </a:cubicBezTo>
                  <a:cubicBezTo>
                    <a:pt x="51072" y="-6385"/>
                    <a:pt x="55199" y="-6703"/>
                    <a:pt x="65994" y="-3528"/>
                  </a:cubicBezTo>
                  <a:cubicBezTo>
                    <a:pt x="80917" y="917"/>
                    <a:pt x="88219" y="10125"/>
                    <a:pt x="88219" y="25365"/>
                  </a:cubicBezTo>
                  <a:cubicBezTo>
                    <a:pt x="88219" y="39017"/>
                    <a:pt x="86632" y="41240"/>
                    <a:pt x="71074" y="53622"/>
                  </a:cubicBezTo>
                  <a:cubicBezTo>
                    <a:pt x="58057" y="64100"/>
                    <a:pt x="47579" y="66005"/>
                    <a:pt x="41229" y="596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7" name="Google Shape;2867;p149"/>
            <p:cNvSpPr/>
            <p:nvPr/>
          </p:nvSpPr>
          <p:spPr>
            <a:xfrm rot="10800000" flipH="1">
              <a:off x="7632475" y="4536638"/>
              <a:ext cx="138721" cy="126610"/>
            </a:xfrm>
            <a:custGeom>
              <a:avLst/>
              <a:gdLst/>
              <a:ahLst/>
              <a:cxnLst/>
              <a:rect l="l" t="t" r="r" b="b"/>
              <a:pathLst>
                <a:path w="138721" h="126610" extrusionOk="0">
                  <a:moveTo>
                    <a:pt x="59243" y="117824"/>
                  </a:moveTo>
                  <a:cubicBezTo>
                    <a:pt x="57020" y="115602"/>
                    <a:pt x="55433" y="111792"/>
                    <a:pt x="55433" y="108934"/>
                  </a:cubicBezTo>
                  <a:cubicBezTo>
                    <a:pt x="55433" y="106077"/>
                    <a:pt x="57020" y="102267"/>
                    <a:pt x="59243" y="100044"/>
                  </a:cubicBezTo>
                  <a:cubicBezTo>
                    <a:pt x="62100" y="97187"/>
                    <a:pt x="58290" y="96234"/>
                    <a:pt x="42098" y="96234"/>
                  </a:cubicBezTo>
                  <a:cubicBezTo>
                    <a:pt x="30350" y="96234"/>
                    <a:pt x="18603" y="95282"/>
                    <a:pt x="15745" y="94329"/>
                  </a:cubicBezTo>
                  <a:cubicBezTo>
                    <a:pt x="8443" y="91472"/>
                    <a:pt x="-5527" y="62262"/>
                    <a:pt x="-4257" y="52419"/>
                  </a:cubicBezTo>
                  <a:cubicBezTo>
                    <a:pt x="-2987" y="40989"/>
                    <a:pt x="23048" y="23209"/>
                    <a:pt x="38605" y="23209"/>
                  </a:cubicBezTo>
                  <a:lnTo>
                    <a:pt x="50035" y="23209"/>
                  </a:lnTo>
                  <a:lnTo>
                    <a:pt x="47495" y="35274"/>
                  </a:lnTo>
                  <a:cubicBezTo>
                    <a:pt x="42733" y="57817"/>
                    <a:pt x="44638" y="66707"/>
                    <a:pt x="57338" y="81312"/>
                  </a:cubicBezTo>
                  <a:cubicBezTo>
                    <a:pt x="68133" y="94012"/>
                    <a:pt x="70355" y="94964"/>
                    <a:pt x="80515" y="93059"/>
                  </a:cubicBezTo>
                  <a:cubicBezTo>
                    <a:pt x="91310" y="91472"/>
                    <a:pt x="91945" y="90519"/>
                    <a:pt x="91310" y="80359"/>
                  </a:cubicBezTo>
                  <a:cubicBezTo>
                    <a:pt x="90993" y="74327"/>
                    <a:pt x="90040" y="58452"/>
                    <a:pt x="89723" y="45434"/>
                  </a:cubicBezTo>
                  <a:cubicBezTo>
                    <a:pt x="89088" y="28289"/>
                    <a:pt x="86865" y="19082"/>
                    <a:pt x="82420" y="12414"/>
                  </a:cubicBezTo>
                  <a:cubicBezTo>
                    <a:pt x="76705" y="3524"/>
                    <a:pt x="76705" y="3207"/>
                    <a:pt x="82420" y="-921"/>
                  </a:cubicBezTo>
                  <a:cubicBezTo>
                    <a:pt x="90675" y="-6953"/>
                    <a:pt x="118933" y="-6636"/>
                    <a:pt x="127823" y="-286"/>
                  </a:cubicBezTo>
                  <a:cubicBezTo>
                    <a:pt x="137665" y="6699"/>
                    <a:pt x="136713" y="15589"/>
                    <a:pt x="123060" y="34957"/>
                  </a:cubicBezTo>
                  <a:lnTo>
                    <a:pt x="111313" y="51784"/>
                  </a:lnTo>
                  <a:lnTo>
                    <a:pt x="118298" y="60674"/>
                  </a:lnTo>
                  <a:cubicBezTo>
                    <a:pt x="132903" y="78772"/>
                    <a:pt x="133538" y="81947"/>
                    <a:pt x="123378" y="98457"/>
                  </a:cubicBezTo>
                  <a:cubicBezTo>
                    <a:pt x="116710" y="109252"/>
                    <a:pt x="110678" y="114967"/>
                    <a:pt x="103058" y="117507"/>
                  </a:cubicBezTo>
                  <a:cubicBezTo>
                    <a:pt x="88453" y="122587"/>
                    <a:pt x="64005" y="122587"/>
                    <a:pt x="59243" y="1178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8" name="Google Shape;2868;p149"/>
            <p:cNvSpPr/>
            <p:nvPr/>
          </p:nvSpPr>
          <p:spPr>
            <a:xfrm rot="10800000" flipH="1">
              <a:off x="7452754" y="4565254"/>
              <a:ext cx="95712" cy="94823"/>
            </a:xfrm>
            <a:custGeom>
              <a:avLst/>
              <a:gdLst/>
              <a:ahLst/>
              <a:cxnLst/>
              <a:rect l="l" t="t" r="r" b="b"/>
              <a:pathLst>
                <a:path w="95712" h="94823" extrusionOk="0">
                  <a:moveTo>
                    <a:pt x="28715" y="87708"/>
                  </a:moveTo>
                  <a:cubicBezTo>
                    <a:pt x="14110" y="85486"/>
                    <a:pt x="2363" y="68658"/>
                    <a:pt x="-1765" y="43576"/>
                  </a:cubicBezTo>
                  <a:cubicBezTo>
                    <a:pt x="-9385" y="-2144"/>
                    <a:pt x="3315" y="-11352"/>
                    <a:pt x="61100" y="-1827"/>
                  </a:cubicBezTo>
                  <a:cubicBezTo>
                    <a:pt x="72530" y="-239"/>
                    <a:pt x="83643" y="3253"/>
                    <a:pt x="85865" y="5476"/>
                  </a:cubicBezTo>
                  <a:cubicBezTo>
                    <a:pt x="92850" y="12461"/>
                    <a:pt x="94120" y="31828"/>
                    <a:pt x="88088" y="41036"/>
                  </a:cubicBezTo>
                  <a:cubicBezTo>
                    <a:pt x="82373" y="49926"/>
                    <a:pt x="83643" y="49608"/>
                    <a:pt x="52528" y="42941"/>
                  </a:cubicBezTo>
                  <a:cubicBezTo>
                    <a:pt x="36335" y="39448"/>
                    <a:pt x="23000" y="41353"/>
                    <a:pt x="23000" y="47386"/>
                  </a:cubicBezTo>
                  <a:cubicBezTo>
                    <a:pt x="23000" y="49608"/>
                    <a:pt x="26810" y="52466"/>
                    <a:pt x="31890" y="53736"/>
                  </a:cubicBezTo>
                  <a:cubicBezTo>
                    <a:pt x="63640" y="60721"/>
                    <a:pt x="64275" y="61356"/>
                    <a:pt x="64275" y="70563"/>
                  </a:cubicBezTo>
                  <a:cubicBezTo>
                    <a:pt x="64275" y="77866"/>
                    <a:pt x="62053" y="80723"/>
                    <a:pt x="53480" y="84851"/>
                  </a:cubicBezTo>
                  <a:cubicBezTo>
                    <a:pt x="47448" y="87708"/>
                    <a:pt x="41415" y="89613"/>
                    <a:pt x="39828" y="89613"/>
                  </a:cubicBezTo>
                  <a:cubicBezTo>
                    <a:pt x="38558" y="89296"/>
                    <a:pt x="33478" y="88343"/>
                    <a:pt x="28715" y="877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9" name="Google Shape;2869;p149"/>
            <p:cNvSpPr/>
            <p:nvPr/>
          </p:nvSpPr>
          <p:spPr>
            <a:xfrm rot="10800000" flipH="1">
              <a:off x="7335267" y="4596998"/>
              <a:ext cx="57259" cy="50069"/>
            </a:xfrm>
            <a:custGeom>
              <a:avLst/>
              <a:gdLst/>
              <a:ahLst/>
              <a:cxnLst/>
              <a:rect l="l" t="t" r="r" b="b"/>
              <a:pathLst>
                <a:path w="57259" h="50069" extrusionOk="0">
                  <a:moveTo>
                    <a:pt x="5302" y="42664"/>
                  </a:moveTo>
                  <a:cubicBezTo>
                    <a:pt x="3397" y="41394"/>
                    <a:pt x="-96" y="36314"/>
                    <a:pt x="-1683" y="31234"/>
                  </a:cubicBezTo>
                  <a:cubicBezTo>
                    <a:pt x="-6763" y="18216"/>
                    <a:pt x="-413" y="7421"/>
                    <a:pt x="17049" y="436"/>
                  </a:cubicBezTo>
                  <a:cubicBezTo>
                    <a:pt x="34829" y="-6549"/>
                    <a:pt x="46894" y="-7184"/>
                    <a:pt x="51974" y="-516"/>
                  </a:cubicBezTo>
                  <a:cubicBezTo>
                    <a:pt x="58959" y="7421"/>
                    <a:pt x="45624" y="30599"/>
                    <a:pt x="30067" y="38854"/>
                  </a:cubicBezTo>
                  <a:cubicBezTo>
                    <a:pt x="16414" y="45521"/>
                    <a:pt x="11334" y="46474"/>
                    <a:pt x="5302" y="426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0" name="Google Shape;2870;p149"/>
            <p:cNvSpPr/>
            <p:nvPr/>
          </p:nvSpPr>
          <p:spPr>
            <a:xfrm rot="10800000" flipH="1">
              <a:off x="7554404" y="4673157"/>
              <a:ext cx="77252" cy="177294"/>
            </a:xfrm>
            <a:custGeom>
              <a:avLst/>
              <a:gdLst/>
              <a:ahLst/>
              <a:cxnLst/>
              <a:rect l="l" t="t" r="r" b="b"/>
              <a:pathLst>
                <a:path w="77252" h="177294" extrusionOk="0">
                  <a:moveTo>
                    <a:pt x="145" y="167475"/>
                  </a:moveTo>
                  <a:cubicBezTo>
                    <a:pt x="-3030" y="163665"/>
                    <a:pt x="-4300" y="152870"/>
                    <a:pt x="-3982" y="127152"/>
                  </a:cubicBezTo>
                  <a:cubicBezTo>
                    <a:pt x="-3347" y="96672"/>
                    <a:pt x="-2077" y="87782"/>
                    <a:pt x="7130" y="60477"/>
                  </a:cubicBezTo>
                  <a:cubicBezTo>
                    <a:pt x="17608" y="27775"/>
                    <a:pt x="31260" y="3962"/>
                    <a:pt x="42055" y="-2070"/>
                  </a:cubicBezTo>
                  <a:cubicBezTo>
                    <a:pt x="52533" y="-7468"/>
                    <a:pt x="64915" y="-4293"/>
                    <a:pt x="69995" y="5232"/>
                  </a:cubicBezTo>
                  <a:cubicBezTo>
                    <a:pt x="74758" y="13170"/>
                    <a:pt x="74440" y="14440"/>
                    <a:pt x="67773" y="22695"/>
                  </a:cubicBezTo>
                  <a:cubicBezTo>
                    <a:pt x="63963" y="27457"/>
                    <a:pt x="56978" y="39522"/>
                    <a:pt x="52533" y="49047"/>
                  </a:cubicBezTo>
                  <a:cubicBezTo>
                    <a:pt x="45230" y="64287"/>
                    <a:pt x="43960" y="71590"/>
                    <a:pt x="43008" y="107785"/>
                  </a:cubicBezTo>
                  <a:cubicBezTo>
                    <a:pt x="41420" y="153822"/>
                    <a:pt x="38880" y="160807"/>
                    <a:pt x="21100" y="168427"/>
                  </a:cubicBezTo>
                  <a:cubicBezTo>
                    <a:pt x="7130" y="174142"/>
                    <a:pt x="5225" y="174142"/>
                    <a:pt x="145" y="1674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1" name="Google Shape;2871;p149"/>
            <p:cNvSpPr/>
            <p:nvPr/>
          </p:nvSpPr>
          <p:spPr>
            <a:xfrm rot="10800000" flipH="1">
              <a:off x="7621445" y="4717827"/>
              <a:ext cx="68748" cy="137258"/>
            </a:xfrm>
            <a:custGeom>
              <a:avLst/>
              <a:gdLst/>
              <a:ahLst/>
              <a:cxnLst/>
              <a:rect l="l" t="t" r="r" b="b"/>
              <a:pathLst>
                <a:path w="68748" h="137258" extrusionOk="0">
                  <a:moveTo>
                    <a:pt x="-4045" y="130572"/>
                  </a:moveTo>
                  <a:cubicBezTo>
                    <a:pt x="-4997" y="128984"/>
                    <a:pt x="-1822" y="117554"/>
                    <a:pt x="2940" y="104854"/>
                  </a:cubicBezTo>
                  <a:cubicBezTo>
                    <a:pt x="9290" y="87392"/>
                    <a:pt x="11513" y="74692"/>
                    <a:pt x="12148" y="53102"/>
                  </a:cubicBezTo>
                  <a:cubicBezTo>
                    <a:pt x="13418" y="12462"/>
                    <a:pt x="16593" y="79"/>
                    <a:pt x="27070" y="-3731"/>
                  </a:cubicBezTo>
                  <a:cubicBezTo>
                    <a:pt x="44850" y="-10081"/>
                    <a:pt x="64218" y="15637"/>
                    <a:pt x="64535" y="45482"/>
                  </a:cubicBezTo>
                  <a:cubicBezTo>
                    <a:pt x="64535" y="65802"/>
                    <a:pt x="46438" y="101044"/>
                    <a:pt x="27705" y="117554"/>
                  </a:cubicBezTo>
                  <a:cubicBezTo>
                    <a:pt x="14053" y="129937"/>
                    <a:pt x="-552" y="135969"/>
                    <a:pt x="-4045" y="1305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2" name="Google Shape;2872;p149"/>
            <p:cNvSpPr/>
            <p:nvPr/>
          </p:nvSpPr>
          <p:spPr>
            <a:xfrm rot="10800000" flipH="1">
              <a:off x="7349577" y="4695390"/>
              <a:ext cx="180664" cy="183871"/>
            </a:xfrm>
            <a:custGeom>
              <a:avLst/>
              <a:gdLst/>
              <a:ahLst/>
              <a:cxnLst/>
              <a:rect l="l" t="t" r="r" b="b"/>
              <a:pathLst>
                <a:path w="180664" h="183871" extrusionOk="0">
                  <a:moveTo>
                    <a:pt x="81582" y="167480"/>
                  </a:moveTo>
                  <a:cubicBezTo>
                    <a:pt x="58722" y="154463"/>
                    <a:pt x="57452" y="147160"/>
                    <a:pt x="76819" y="136365"/>
                  </a:cubicBezTo>
                  <a:cubicBezTo>
                    <a:pt x="90154" y="128745"/>
                    <a:pt x="97457" y="118585"/>
                    <a:pt x="97774" y="107790"/>
                  </a:cubicBezTo>
                  <a:cubicBezTo>
                    <a:pt x="97774" y="103980"/>
                    <a:pt x="105712" y="90645"/>
                    <a:pt x="115554" y="77945"/>
                  </a:cubicBezTo>
                  <a:cubicBezTo>
                    <a:pt x="132382" y="56673"/>
                    <a:pt x="133334" y="54768"/>
                    <a:pt x="129207" y="47148"/>
                  </a:cubicBezTo>
                  <a:cubicBezTo>
                    <a:pt x="123492" y="36353"/>
                    <a:pt x="107617" y="28098"/>
                    <a:pt x="103807" y="34130"/>
                  </a:cubicBezTo>
                  <a:cubicBezTo>
                    <a:pt x="102219" y="36353"/>
                    <a:pt x="100949" y="39210"/>
                    <a:pt x="100949" y="40798"/>
                  </a:cubicBezTo>
                  <a:cubicBezTo>
                    <a:pt x="100949" y="42068"/>
                    <a:pt x="95552" y="43020"/>
                    <a:pt x="88884" y="43020"/>
                  </a:cubicBezTo>
                  <a:cubicBezTo>
                    <a:pt x="79359" y="43020"/>
                    <a:pt x="74597" y="45243"/>
                    <a:pt x="66977" y="53498"/>
                  </a:cubicBezTo>
                  <a:cubicBezTo>
                    <a:pt x="54912" y="66198"/>
                    <a:pt x="51419" y="72865"/>
                    <a:pt x="48879" y="90328"/>
                  </a:cubicBezTo>
                  <a:cubicBezTo>
                    <a:pt x="47609" y="97948"/>
                    <a:pt x="46022" y="105568"/>
                    <a:pt x="45069" y="107155"/>
                  </a:cubicBezTo>
                  <a:cubicBezTo>
                    <a:pt x="42212" y="111600"/>
                    <a:pt x="16812" y="91915"/>
                    <a:pt x="7287" y="77628"/>
                  </a:cubicBezTo>
                  <a:cubicBezTo>
                    <a:pt x="2524" y="70008"/>
                    <a:pt x="-2238" y="58260"/>
                    <a:pt x="-3191" y="50958"/>
                  </a:cubicBezTo>
                  <a:cubicBezTo>
                    <a:pt x="-4461" y="38575"/>
                    <a:pt x="-3826" y="37305"/>
                    <a:pt x="15224" y="19843"/>
                  </a:cubicBezTo>
                  <a:cubicBezTo>
                    <a:pt x="37132" y="-477"/>
                    <a:pt x="49832" y="-3335"/>
                    <a:pt x="66024" y="8095"/>
                  </a:cubicBezTo>
                  <a:cubicBezTo>
                    <a:pt x="77454" y="16350"/>
                    <a:pt x="97774" y="24923"/>
                    <a:pt x="98092" y="21748"/>
                  </a:cubicBezTo>
                  <a:cubicBezTo>
                    <a:pt x="98092" y="20160"/>
                    <a:pt x="98727" y="15080"/>
                    <a:pt x="99044" y="10318"/>
                  </a:cubicBezTo>
                  <a:cubicBezTo>
                    <a:pt x="99679" y="1110"/>
                    <a:pt x="105077" y="-4605"/>
                    <a:pt x="113649" y="-4605"/>
                  </a:cubicBezTo>
                  <a:cubicBezTo>
                    <a:pt x="116189" y="-4605"/>
                    <a:pt x="129524" y="2063"/>
                    <a:pt x="142859" y="9683"/>
                  </a:cubicBezTo>
                  <a:cubicBezTo>
                    <a:pt x="166354" y="23335"/>
                    <a:pt x="167624" y="24923"/>
                    <a:pt x="172387" y="40480"/>
                  </a:cubicBezTo>
                  <a:cubicBezTo>
                    <a:pt x="182547" y="75088"/>
                    <a:pt x="175879" y="96995"/>
                    <a:pt x="155242" y="96995"/>
                  </a:cubicBezTo>
                  <a:cubicBezTo>
                    <a:pt x="150162" y="96995"/>
                    <a:pt x="142859" y="99853"/>
                    <a:pt x="138732" y="103028"/>
                  </a:cubicBezTo>
                  <a:lnTo>
                    <a:pt x="131112" y="109060"/>
                  </a:lnTo>
                  <a:lnTo>
                    <a:pt x="136827" y="137318"/>
                  </a:lnTo>
                  <a:cubicBezTo>
                    <a:pt x="140002" y="152558"/>
                    <a:pt x="141589" y="167798"/>
                    <a:pt x="140637" y="170655"/>
                  </a:cubicBezTo>
                  <a:cubicBezTo>
                    <a:pt x="135557" y="183355"/>
                    <a:pt x="106982" y="181768"/>
                    <a:pt x="81582" y="1674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3" name="Google Shape;2873;p149"/>
            <p:cNvSpPr/>
            <p:nvPr/>
          </p:nvSpPr>
          <p:spPr>
            <a:xfrm rot="10800000" flipH="1">
              <a:off x="7625636" y="4895514"/>
              <a:ext cx="50735" cy="78588"/>
            </a:xfrm>
            <a:custGeom>
              <a:avLst/>
              <a:gdLst/>
              <a:ahLst/>
              <a:cxnLst/>
              <a:rect l="l" t="t" r="r" b="b"/>
              <a:pathLst>
                <a:path w="50735" h="78588" extrusionOk="0">
                  <a:moveTo>
                    <a:pt x="15426" y="72649"/>
                  </a:moveTo>
                  <a:cubicBezTo>
                    <a:pt x="3996" y="70427"/>
                    <a:pt x="-2036" y="57727"/>
                    <a:pt x="-3624" y="31692"/>
                  </a:cubicBezTo>
                  <a:cubicBezTo>
                    <a:pt x="-4894" y="12007"/>
                    <a:pt x="-4259" y="6927"/>
                    <a:pt x="504" y="1847"/>
                  </a:cubicBezTo>
                  <a:cubicBezTo>
                    <a:pt x="8759" y="-7361"/>
                    <a:pt x="16061" y="-6091"/>
                    <a:pt x="27491" y="7244"/>
                  </a:cubicBezTo>
                  <a:cubicBezTo>
                    <a:pt x="40826" y="22167"/>
                    <a:pt x="46541" y="36454"/>
                    <a:pt x="46541" y="53599"/>
                  </a:cubicBezTo>
                  <a:cubicBezTo>
                    <a:pt x="46541" y="73602"/>
                    <a:pt x="40509" y="77412"/>
                    <a:pt x="15426" y="726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74" name="Google Shape;2874;p149"/>
          <p:cNvGrpSpPr/>
          <p:nvPr/>
        </p:nvGrpSpPr>
        <p:grpSpPr>
          <a:xfrm>
            <a:off x="9083775" y="5918282"/>
            <a:ext cx="2773194" cy="445315"/>
            <a:chOff x="8683252" y="5787312"/>
            <a:chExt cx="234440" cy="37646"/>
          </a:xfrm>
        </p:grpSpPr>
        <p:sp>
          <p:nvSpPr>
            <p:cNvPr id="2875" name="Google Shape;2875;p149"/>
            <p:cNvSpPr/>
            <p:nvPr/>
          </p:nvSpPr>
          <p:spPr>
            <a:xfrm rot="10800000" flipH="1">
              <a:off x="8683252" y="5787427"/>
              <a:ext cx="38949" cy="36115"/>
            </a:xfrm>
            <a:custGeom>
              <a:avLst/>
              <a:gdLst/>
              <a:ahLst/>
              <a:cxnLst/>
              <a:rect l="l" t="t" r="r" b="b"/>
              <a:pathLst>
                <a:path w="38949" h="36115" extrusionOk="0">
                  <a:moveTo>
                    <a:pt x="2262" y="25947"/>
                  </a:moveTo>
                  <a:cubicBezTo>
                    <a:pt x="-9168" y="15469"/>
                    <a:pt x="-9803" y="12612"/>
                    <a:pt x="-1866" y="5944"/>
                  </a:cubicBezTo>
                  <a:cubicBezTo>
                    <a:pt x="16232" y="-9931"/>
                    <a:pt x="37822" y="3087"/>
                    <a:pt x="30202" y="25312"/>
                  </a:cubicBezTo>
                  <a:cubicBezTo>
                    <a:pt x="25757" y="38012"/>
                    <a:pt x="15597" y="38329"/>
                    <a:pt x="2262" y="259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6" name="Google Shape;2876;p149"/>
            <p:cNvSpPr/>
            <p:nvPr/>
          </p:nvSpPr>
          <p:spPr>
            <a:xfrm rot="10800000" flipH="1">
              <a:off x="8740886" y="5787508"/>
              <a:ext cx="36968" cy="37045"/>
            </a:xfrm>
            <a:custGeom>
              <a:avLst/>
              <a:gdLst/>
              <a:ahLst/>
              <a:cxnLst/>
              <a:rect l="l" t="t" r="r" b="b"/>
              <a:pathLst>
                <a:path w="36968" h="37045" extrusionOk="0">
                  <a:moveTo>
                    <a:pt x="-1240" y="26642"/>
                  </a:moveTo>
                  <a:cubicBezTo>
                    <a:pt x="-10448" y="14577"/>
                    <a:pt x="-9178" y="7274"/>
                    <a:pt x="2252" y="1877"/>
                  </a:cubicBezTo>
                  <a:cubicBezTo>
                    <a:pt x="14635" y="-4156"/>
                    <a:pt x="26065" y="-663"/>
                    <a:pt x="28605" y="9814"/>
                  </a:cubicBezTo>
                  <a:cubicBezTo>
                    <a:pt x="34637" y="33309"/>
                    <a:pt x="12730" y="45692"/>
                    <a:pt x="-1240" y="266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7" name="Google Shape;2877;p149"/>
            <p:cNvSpPr/>
            <p:nvPr/>
          </p:nvSpPr>
          <p:spPr>
            <a:xfrm rot="10800000" flipH="1">
              <a:off x="8787868" y="5787312"/>
              <a:ext cx="37080" cy="36707"/>
            </a:xfrm>
            <a:custGeom>
              <a:avLst/>
              <a:gdLst/>
              <a:ahLst/>
              <a:cxnLst/>
              <a:rect l="l" t="t" r="r" b="b"/>
              <a:pathLst>
                <a:path w="37080" h="36707" extrusionOk="0">
                  <a:moveTo>
                    <a:pt x="1492" y="25471"/>
                  </a:moveTo>
                  <a:cubicBezTo>
                    <a:pt x="-8668" y="14041"/>
                    <a:pt x="-9938" y="9596"/>
                    <a:pt x="-3588" y="4516"/>
                  </a:cubicBezTo>
                  <a:cubicBezTo>
                    <a:pt x="10700" y="-7549"/>
                    <a:pt x="33242" y="1341"/>
                    <a:pt x="29115" y="17534"/>
                  </a:cubicBezTo>
                  <a:cubicBezTo>
                    <a:pt x="27210" y="26106"/>
                    <a:pt x="19272" y="35631"/>
                    <a:pt x="14192" y="35631"/>
                  </a:cubicBezTo>
                  <a:cubicBezTo>
                    <a:pt x="12287" y="35631"/>
                    <a:pt x="6890" y="30869"/>
                    <a:pt x="1492" y="254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8" name="Google Shape;2878;p149"/>
            <p:cNvSpPr/>
            <p:nvPr/>
          </p:nvSpPr>
          <p:spPr>
            <a:xfrm rot="10800000" flipH="1">
              <a:off x="8837005" y="5788594"/>
              <a:ext cx="33206" cy="36364"/>
            </a:xfrm>
            <a:custGeom>
              <a:avLst/>
              <a:gdLst/>
              <a:ahLst/>
              <a:cxnLst/>
              <a:rect l="l" t="t" r="r" b="b"/>
              <a:pathLst>
                <a:path w="33206" h="36364" extrusionOk="0">
                  <a:moveTo>
                    <a:pt x="1751" y="25461"/>
                  </a:moveTo>
                  <a:cubicBezTo>
                    <a:pt x="-8726" y="14666"/>
                    <a:pt x="-9361" y="13079"/>
                    <a:pt x="-5234" y="6729"/>
                  </a:cubicBezTo>
                  <a:cubicBezTo>
                    <a:pt x="164" y="-1209"/>
                    <a:pt x="10006" y="-3431"/>
                    <a:pt x="18896" y="1649"/>
                  </a:cubicBezTo>
                  <a:cubicBezTo>
                    <a:pt x="27786" y="6094"/>
                    <a:pt x="27786" y="23874"/>
                    <a:pt x="19214" y="31811"/>
                  </a:cubicBezTo>
                  <a:cubicBezTo>
                    <a:pt x="13181" y="37209"/>
                    <a:pt x="12546" y="37209"/>
                    <a:pt x="1751" y="254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9" name="Google Shape;2879;p149"/>
            <p:cNvSpPr/>
            <p:nvPr/>
          </p:nvSpPr>
          <p:spPr>
            <a:xfrm rot="10800000" flipH="1">
              <a:off x="8888126" y="5790791"/>
              <a:ext cx="29566" cy="33671"/>
            </a:xfrm>
            <a:custGeom>
              <a:avLst/>
              <a:gdLst/>
              <a:ahLst/>
              <a:cxnLst/>
              <a:rect l="l" t="t" r="r" b="b"/>
              <a:pathLst>
                <a:path w="29566" h="33671" extrusionOk="0">
                  <a:moveTo>
                    <a:pt x="-1567" y="28778"/>
                  </a:moveTo>
                  <a:cubicBezTo>
                    <a:pt x="-4742" y="26556"/>
                    <a:pt x="-7282" y="20206"/>
                    <a:pt x="-7599" y="13856"/>
                  </a:cubicBezTo>
                  <a:cubicBezTo>
                    <a:pt x="-8234" y="4648"/>
                    <a:pt x="-6964" y="2426"/>
                    <a:pt x="338" y="-114"/>
                  </a:cubicBezTo>
                  <a:cubicBezTo>
                    <a:pt x="16531" y="-5829"/>
                    <a:pt x="29231" y="15443"/>
                    <a:pt x="16848" y="27826"/>
                  </a:cubicBezTo>
                  <a:cubicBezTo>
                    <a:pt x="10816" y="33858"/>
                    <a:pt x="5736" y="34176"/>
                    <a:pt x="-1567" y="28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80" name="Google Shape;2880;p149"/>
          <p:cNvSpPr/>
          <p:nvPr/>
        </p:nvSpPr>
        <p:spPr>
          <a:xfrm rot="10800000" flipH="1">
            <a:off x="448270" y="1194760"/>
            <a:ext cx="1064331" cy="823599"/>
          </a:xfrm>
          <a:custGeom>
            <a:avLst/>
            <a:gdLst/>
            <a:ahLst/>
            <a:cxnLst/>
            <a:rect l="l" t="t" r="r" b="b"/>
            <a:pathLst>
              <a:path w="1064331" h="823599" extrusionOk="0">
                <a:moveTo>
                  <a:pt x="907980" y="800901"/>
                </a:moveTo>
                <a:cubicBezTo>
                  <a:pt x="897503" y="798679"/>
                  <a:pt x="887025" y="795821"/>
                  <a:pt x="884803" y="794551"/>
                </a:cubicBezTo>
                <a:cubicBezTo>
                  <a:pt x="882898" y="793281"/>
                  <a:pt x="872103" y="790741"/>
                  <a:pt x="861308" y="788836"/>
                </a:cubicBezTo>
                <a:cubicBezTo>
                  <a:pt x="840988" y="785661"/>
                  <a:pt x="827335" y="783121"/>
                  <a:pt x="793998" y="777089"/>
                </a:cubicBezTo>
                <a:cubicBezTo>
                  <a:pt x="752088" y="769151"/>
                  <a:pt x="682873" y="763119"/>
                  <a:pt x="625723" y="762166"/>
                </a:cubicBezTo>
                <a:cubicBezTo>
                  <a:pt x="560000" y="761214"/>
                  <a:pt x="527933" y="758039"/>
                  <a:pt x="508248" y="751054"/>
                </a:cubicBezTo>
                <a:cubicBezTo>
                  <a:pt x="498405" y="747561"/>
                  <a:pt x="479673" y="746926"/>
                  <a:pt x="427285" y="747561"/>
                </a:cubicBezTo>
                <a:cubicBezTo>
                  <a:pt x="389820" y="747879"/>
                  <a:pt x="335528" y="748196"/>
                  <a:pt x="306953" y="748196"/>
                </a:cubicBezTo>
                <a:cubicBezTo>
                  <a:pt x="272345" y="748196"/>
                  <a:pt x="249168" y="749466"/>
                  <a:pt x="237103" y="752641"/>
                </a:cubicBezTo>
                <a:cubicBezTo>
                  <a:pt x="223768" y="755816"/>
                  <a:pt x="204400" y="756769"/>
                  <a:pt x="160903" y="755816"/>
                </a:cubicBezTo>
                <a:cubicBezTo>
                  <a:pt x="109150" y="754546"/>
                  <a:pt x="101530" y="753594"/>
                  <a:pt x="94863" y="748196"/>
                </a:cubicBezTo>
                <a:cubicBezTo>
                  <a:pt x="90418" y="744704"/>
                  <a:pt x="82163" y="741211"/>
                  <a:pt x="76130" y="739941"/>
                </a:cubicBezTo>
                <a:cubicBezTo>
                  <a:pt x="68510" y="738671"/>
                  <a:pt x="62160" y="733909"/>
                  <a:pt x="54858" y="725019"/>
                </a:cubicBezTo>
                <a:cubicBezTo>
                  <a:pt x="43428" y="710414"/>
                  <a:pt x="33585" y="690094"/>
                  <a:pt x="33585" y="681204"/>
                </a:cubicBezTo>
                <a:cubicBezTo>
                  <a:pt x="33585" y="677711"/>
                  <a:pt x="30093" y="667869"/>
                  <a:pt x="25648" y="659296"/>
                </a:cubicBezTo>
                <a:cubicBezTo>
                  <a:pt x="21203" y="650406"/>
                  <a:pt x="17710" y="638024"/>
                  <a:pt x="17710" y="631356"/>
                </a:cubicBezTo>
                <a:cubicBezTo>
                  <a:pt x="17710" y="615164"/>
                  <a:pt x="5645" y="542774"/>
                  <a:pt x="1200" y="531026"/>
                </a:cubicBezTo>
                <a:cubicBezTo>
                  <a:pt x="-2927" y="520549"/>
                  <a:pt x="-2610" y="463081"/>
                  <a:pt x="1518" y="451651"/>
                </a:cubicBezTo>
                <a:cubicBezTo>
                  <a:pt x="3423" y="447206"/>
                  <a:pt x="3423" y="431014"/>
                  <a:pt x="1200" y="410376"/>
                </a:cubicBezTo>
                <a:lnTo>
                  <a:pt x="-1975" y="376721"/>
                </a:lnTo>
                <a:lnTo>
                  <a:pt x="6280" y="370054"/>
                </a:lnTo>
                <a:cubicBezTo>
                  <a:pt x="10725" y="366561"/>
                  <a:pt x="14535" y="360846"/>
                  <a:pt x="14535" y="357671"/>
                </a:cubicBezTo>
                <a:cubicBezTo>
                  <a:pt x="14535" y="354814"/>
                  <a:pt x="16440" y="350369"/>
                  <a:pt x="18980" y="348464"/>
                </a:cubicBezTo>
                <a:cubicBezTo>
                  <a:pt x="23108" y="344971"/>
                  <a:pt x="35490" y="309729"/>
                  <a:pt x="47873" y="265914"/>
                </a:cubicBezTo>
                <a:cubicBezTo>
                  <a:pt x="50413" y="256706"/>
                  <a:pt x="54223" y="246864"/>
                  <a:pt x="56128" y="244641"/>
                </a:cubicBezTo>
                <a:cubicBezTo>
                  <a:pt x="58033" y="242419"/>
                  <a:pt x="58985" y="238609"/>
                  <a:pt x="58033" y="236386"/>
                </a:cubicBezTo>
                <a:cubicBezTo>
                  <a:pt x="57398" y="234164"/>
                  <a:pt x="58668" y="227179"/>
                  <a:pt x="61208" y="221146"/>
                </a:cubicBezTo>
                <a:cubicBezTo>
                  <a:pt x="63748" y="215114"/>
                  <a:pt x="66288" y="205906"/>
                  <a:pt x="66923" y="200509"/>
                </a:cubicBezTo>
                <a:cubicBezTo>
                  <a:pt x="71368" y="159234"/>
                  <a:pt x="72955" y="150979"/>
                  <a:pt x="77718" y="147169"/>
                </a:cubicBezTo>
                <a:cubicBezTo>
                  <a:pt x="83433" y="142089"/>
                  <a:pt x="124390" y="132246"/>
                  <a:pt x="138995" y="132246"/>
                </a:cubicBezTo>
                <a:cubicBezTo>
                  <a:pt x="144075" y="132246"/>
                  <a:pt x="153918" y="129389"/>
                  <a:pt x="161220" y="125579"/>
                </a:cubicBezTo>
                <a:cubicBezTo>
                  <a:pt x="171063" y="120499"/>
                  <a:pt x="177413" y="119546"/>
                  <a:pt x="187890" y="121134"/>
                </a:cubicBezTo>
                <a:cubicBezTo>
                  <a:pt x="215513" y="125261"/>
                  <a:pt x="260280" y="106211"/>
                  <a:pt x="281553" y="81764"/>
                </a:cubicBezTo>
                <a:lnTo>
                  <a:pt x="295205" y="65889"/>
                </a:lnTo>
                <a:lnTo>
                  <a:pt x="329178" y="67794"/>
                </a:lnTo>
                <a:cubicBezTo>
                  <a:pt x="356165" y="69381"/>
                  <a:pt x="364738" y="68746"/>
                  <a:pt x="372993" y="64619"/>
                </a:cubicBezTo>
                <a:cubicBezTo>
                  <a:pt x="380613" y="60809"/>
                  <a:pt x="385375" y="60491"/>
                  <a:pt x="394265" y="63031"/>
                </a:cubicBezTo>
                <a:cubicBezTo>
                  <a:pt x="400615" y="64619"/>
                  <a:pt x="409505" y="64936"/>
                  <a:pt x="414268" y="63666"/>
                </a:cubicBezTo>
                <a:cubicBezTo>
                  <a:pt x="418713" y="62714"/>
                  <a:pt x="425380" y="61126"/>
                  <a:pt x="428873" y="60809"/>
                </a:cubicBezTo>
                <a:cubicBezTo>
                  <a:pt x="456495" y="58269"/>
                  <a:pt x="468243" y="54141"/>
                  <a:pt x="487610" y="40806"/>
                </a:cubicBezTo>
                <a:cubicBezTo>
                  <a:pt x="499040" y="32869"/>
                  <a:pt x="508883" y="25249"/>
                  <a:pt x="509835" y="23979"/>
                </a:cubicBezTo>
                <a:cubicBezTo>
                  <a:pt x="513010" y="19534"/>
                  <a:pt x="529203" y="14771"/>
                  <a:pt x="541585" y="14771"/>
                </a:cubicBezTo>
                <a:cubicBezTo>
                  <a:pt x="550475" y="14771"/>
                  <a:pt x="556508" y="12549"/>
                  <a:pt x="562540" y="6834"/>
                </a:cubicBezTo>
                <a:cubicBezTo>
                  <a:pt x="567303" y="2389"/>
                  <a:pt x="573335" y="-1104"/>
                  <a:pt x="575875" y="-1104"/>
                </a:cubicBezTo>
                <a:cubicBezTo>
                  <a:pt x="578415" y="-1104"/>
                  <a:pt x="587623" y="-4914"/>
                  <a:pt x="596195" y="-9676"/>
                </a:cubicBezTo>
                <a:lnTo>
                  <a:pt x="612388" y="-18566"/>
                </a:lnTo>
                <a:lnTo>
                  <a:pt x="617468" y="-10946"/>
                </a:lnTo>
                <a:cubicBezTo>
                  <a:pt x="620325" y="-6819"/>
                  <a:pt x="625723" y="-469"/>
                  <a:pt x="629533" y="3341"/>
                </a:cubicBezTo>
                <a:cubicBezTo>
                  <a:pt x="633343" y="6834"/>
                  <a:pt x="648900" y="22709"/>
                  <a:pt x="664140" y="37949"/>
                </a:cubicBezTo>
                <a:cubicBezTo>
                  <a:pt x="679698" y="53189"/>
                  <a:pt x="700018" y="70334"/>
                  <a:pt x="709860" y="75731"/>
                </a:cubicBezTo>
                <a:cubicBezTo>
                  <a:pt x="719385" y="81129"/>
                  <a:pt x="732085" y="89701"/>
                  <a:pt x="737800" y="94781"/>
                </a:cubicBezTo>
                <a:cubicBezTo>
                  <a:pt x="743515" y="99544"/>
                  <a:pt x="751135" y="103671"/>
                  <a:pt x="754628" y="103671"/>
                </a:cubicBezTo>
                <a:cubicBezTo>
                  <a:pt x="758120" y="103671"/>
                  <a:pt x="767645" y="108751"/>
                  <a:pt x="775583" y="114784"/>
                </a:cubicBezTo>
                <a:cubicBezTo>
                  <a:pt x="783520" y="120816"/>
                  <a:pt x="792728" y="125896"/>
                  <a:pt x="795585" y="125896"/>
                </a:cubicBezTo>
                <a:cubicBezTo>
                  <a:pt x="805428" y="125896"/>
                  <a:pt x="824160" y="135421"/>
                  <a:pt x="842575" y="149709"/>
                </a:cubicBezTo>
                <a:cubicBezTo>
                  <a:pt x="852418" y="157646"/>
                  <a:pt x="863848" y="163996"/>
                  <a:pt x="867975" y="163996"/>
                </a:cubicBezTo>
                <a:cubicBezTo>
                  <a:pt x="871785" y="163996"/>
                  <a:pt x="875913" y="166219"/>
                  <a:pt x="877183" y="168759"/>
                </a:cubicBezTo>
                <a:cubicBezTo>
                  <a:pt x="879405" y="175426"/>
                  <a:pt x="907345" y="189396"/>
                  <a:pt x="918140" y="189396"/>
                </a:cubicBezTo>
                <a:cubicBezTo>
                  <a:pt x="922585" y="189396"/>
                  <a:pt x="930523" y="192254"/>
                  <a:pt x="935603" y="196064"/>
                </a:cubicBezTo>
                <a:cubicBezTo>
                  <a:pt x="940683" y="199556"/>
                  <a:pt x="953700" y="206224"/>
                  <a:pt x="964813" y="210351"/>
                </a:cubicBezTo>
                <a:cubicBezTo>
                  <a:pt x="984815" y="218606"/>
                  <a:pt x="998785" y="230354"/>
                  <a:pt x="998785" y="239244"/>
                </a:cubicBezTo>
                <a:cubicBezTo>
                  <a:pt x="998785" y="242101"/>
                  <a:pt x="1001643" y="249086"/>
                  <a:pt x="1005453" y="254801"/>
                </a:cubicBezTo>
                <a:cubicBezTo>
                  <a:pt x="1008945" y="260834"/>
                  <a:pt x="1012755" y="273216"/>
                  <a:pt x="1013708" y="283059"/>
                </a:cubicBezTo>
                <a:cubicBezTo>
                  <a:pt x="1015613" y="300521"/>
                  <a:pt x="1015613" y="300521"/>
                  <a:pt x="1006723" y="300521"/>
                </a:cubicBezTo>
                <a:cubicBezTo>
                  <a:pt x="998468" y="300521"/>
                  <a:pt x="998150" y="301156"/>
                  <a:pt x="999738" y="314174"/>
                </a:cubicBezTo>
                <a:cubicBezTo>
                  <a:pt x="1000690" y="321476"/>
                  <a:pt x="1002913" y="339574"/>
                  <a:pt x="1004818" y="354496"/>
                </a:cubicBezTo>
                <a:cubicBezTo>
                  <a:pt x="1008310" y="383389"/>
                  <a:pt x="1012438" y="400216"/>
                  <a:pt x="1017835" y="406884"/>
                </a:cubicBezTo>
                <a:cubicBezTo>
                  <a:pt x="1022915" y="412916"/>
                  <a:pt x="1043235" y="475146"/>
                  <a:pt x="1043235" y="484354"/>
                </a:cubicBezTo>
                <a:cubicBezTo>
                  <a:pt x="1043235" y="488481"/>
                  <a:pt x="1044505" y="496419"/>
                  <a:pt x="1046093" y="501816"/>
                </a:cubicBezTo>
                <a:cubicBezTo>
                  <a:pt x="1065143" y="566269"/>
                  <a:pt x="1065143" y="567221"/>
                  <a:pt x="1057840" y="578969"/>
                </a:cubicBezTo>
                <a:cubicBezTo>
                  <a:pt x="1038790" y="608814"/>
                  <a:pt x="1033075" y="618974"/>
                  <a:pt x="1026725" y="634531"/>
                </a:cubicBezTo>
                <a:cubicBezTo>
                  <a:pt x="1022915" y="643739"/>
                  <a:pt x="1013073" y="658661"/>
                  <a:pt x="1005135" y="667234"/>
                </a:cubicBezTo>
                <a:cubicBezTo>
                  <a:pt x="996880" y="676124"/>
                  <a:pt x="988308" y="688506"/>
                  <a:pt x="986403" y="695174"/>
                </a:cubicBezTo>
                <a:cubicBezTo>
                  <a:pt x="984180" y="701524"/>
                  <a:pt x="981323" y="706921"/>
                  <a:pt x="980053" y="706921"/>
                </a:cubicBezTo>
                <a:cubicBezTo>
                  <a:pt x="977195" y="706921"/>
                  <a:pt x="967035" y="727876"/>
                  <a:pt x="967035" y="734226"/>
                </a:cubicBezTo>
                <a:cubicBezTo>
                  <a:pt x="967035" y="743434"/>
                  <a:pt x="934015" y="805664"/>
                  <a:pt x="929570" y="805029"/>
                </a:cubicBezTo>
                <a:cubicBezTo>
                  <a:pt x="928300" y="804711"/>
                  <a:pt x="918775" y="802806"/>
                  <a:pt x="907980" y="80090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03E99CA-B438-4C14-871B-479092923D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Цвета.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0460325-7ED7-4630-B09F-F1A65103E8F2}"/>
              </a:ext>
            </a:extLst>
          </p:cNvPr>
          <p:cNvSpPr txBox="1"/>
          <p:nvPr/>
        </p:nvSpPr>
        <p:spPr>
          <a:xfrm>
            <a:off x="838200" y="1321356"/>
            <a:ext cx="609452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400" dirty="0"/>
              <a:t>Не более трёх цветов в презентации.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49F0F9D-4B24-4933-A10F-B651AF0E56BD}"/>
              </a:ext>
            </a:extLst>
          </p:cNvPr>
          <p:cNvSpPr txBox="1"/>
          <p:nvPr/>
        </p:nvSpPr>
        <p:spPr>
          <a:xfrm>
            <a:off x="2079596" y="1939033"/>
            <a:ext cx="597245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hlinkClick r:id="rId2"/>
              </a:rPr>
              <a:t>https://colorhunt.co/</a:t>
            </a:r>
            <a:endParaRPr lang="ru-RU" sz="2000" dirty="0"/>
          </a:p>
          <a:p>
            <a:endParaRPr lang="ru-RU" sz="2000" dirty="0"/>
          </a:p>
        </p:txBody>
      </p:sp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01B45810-A511-4C2C-A55C-AD8A537FB5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2720" y="2598995"/>
            <a:ext cx="5339091" cy="3850394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3BC81B86-9240-43DE-8C13-9E887092A85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598994"/>
            <a:ext cx="7208668" cy="3850395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00D5EAA-6D73-48BE-B8F0-B16EB884A50E}"/>
              </a:ext>
            </a:extLst>
          </p:cNvPr>
          <p:cNvSpPr txBox="1"/>
          <p:nvPr/>
        </p:nvSpPr>
        <p:spPr>
          <a:xfrm>
            <a:off x="7692501" y="1939033"/>
            <a:ext cx="613447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hlinkClick r:id="rId5"/>
              </a:rPr>
              <a:t>https://tilda.cc/ru/colors/#gradients</a:t>
            </a:r>
            <a:endParaRPr lang="ru-RU" sz="2000" dirty="0"/>
          </a:p>
          <a:p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289831015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5" name="Google Shape;2885;p150"/>
          <p:cNvSpPr txBox="1">
            <a:spLocks noGrp="1"/>
          </p:cNvSpPr>
          <p:nvPr>
            <p:ph type="title"/>
          </p:nvPr>
        </p:nvSpPr>
        <p:spPr>
          <a:xfrm>
            <a:off x="838200" y="97839"/>
            <a:ext cx="10515600" cy="105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400"/>
              <a:buFont typeface="Calibri"/>
              <a:buNone/>
            </a:pPr>
            <a:endParaRPr/>
          </a:p>
        </p:txBody>
      </p:sp>
      <p:sp>
        <p:nvSpPr>
          <p:cNvPr id="2886" name="Google Shape;2886;p150"/>
          <p:cNvSpPr/>
          <p:nvPr/>
        </p:nvSpPr>
        <p:spPr>
          <a:xfrm>
            <a:off x="5364217" y="2640881"/>
            <a:ext cx="1521876" cy="1510288"/>
          </a:xfrm>
          <a:custGeom>
            <a:avLst/>
            <a:gdLst/>
            <a:ahLst/>
            <a:cxnLst/>
            <a:rect l="l" t="t" r="r" b="b"/>
            <a:pathLst>
              <a:path w="5382734" h="5341750" extrusionOk="0">
                <a:moveTo>
                  <a:pt x="1068833" y="4815450"/>
                </a:moveTo>
                <a:lnTo>
                  <a:pt x="1060058" y="4823922"/>
                </a:lnTo>
                <a:lnTo>
                  <a:pt x="1062031" y="4822291"/>
                </a:lnTo>
                <a:lnTo>
                  <a:pt x="1068013" y="4818070"/>
                </a:lnTo>
                <a:close/>
                <a:moveTo>
                  <a:pt x="4788329" y="2348290"/>
                </a:moveTo>
                <a:lnTo>
                  <a:pt x="4783663" y="2353907"/>
                </a:lnTo>
                <a:cubicBezTo>
                  <a:pt x="4781359" y="2357554"/>
                  <a:pt x="4779408" y="2361733"/>
                  <a:pt x="4777901" y="2366586"/>
                </a:cubicBezTo>
                <a:lnTo>
                  <a:pt x="4794003" y="2356008"/>
                </a:lnTo>
                <a:close/>
                <a:moveTo>
                  <a:pt x="2155107" y="919509"/>
                </a:moveTo>
                <a:lnTo>
                  <a:pt x="2147894" y="925809"/>
                </a:lnTo>
                <a:lnTo>
                  <a:pt x="2153883" y="929988"/>
                </a:lnTo>
                <a:cubicBezTo>
                  <a:pt x="2157710" y="931978"/>
                  <a:pt x="2162039" y="933571"/>
                  <a:pt x="2167001" y="934664"/>
                </a:cubicBezTo>
                <a:close/>
                <a:moveTo>
                  <a:pt x="3854655" y="0"/>
                </a:moveTo>
                <a:cubicBezTo>
                  <a:pt x="3861030" y="5925"/>
                  <a:pt x="3866740" y="15441"/>
                  <a:pt x="3872764" y="23144"/>
                </a:cubicBezTo>
                <a:lnTo>
                  <a:pt x="3876044" y="26469"/>
                </a:lnTo>
                <a:lnTo>
                  <a:pt x="3870628" y="30501"/>
                </a:lnTo>
                <a:cubicBezTo>
                  <a:pt x="3867213" y="33529"/>
                  <a:pt x="3864396" y="36838"/>
                  <a:pt x="3862772" y="40710"/>
                </a:cubicBezTo>
                <a:lnTo>
                  <a:pt x="3876290" y="54918"/>
                </a:lnTo>
                <a:cubicBezTo>
                  <a:pt x="3884040" y="51945"/>
                  <a:pt x="3890939" y="45234"/>
                  <a:pt x="3897274" y="37939"/>
                </a:cubicBezTo>
                <a:lnTo>
                  <a:pt x="3900430" y="34269"/>
                </a:lnTo>
                <a:lnTo>
                  <a:pt x="3904081" y="33721"/>
                </a:lnTo>
                <a:lnTo>
                  <a:pt x="3915770" y="21872"/>
                </a:lnTo>
                <a:lnTo>
                  <a:pt x="3917390" y="29893"/>
                </a:lnTo>
                <a:lnTo>
                  <a:pt x="3922609" y="36126"/>
                </a:lnTo>
                <a:lnTo>
                  <a:pt x="3930502" y="29112"/>
                </a:lnTo>
                <a:lnTo>
                  <a:pt x="3930564" y="36246"/>
                </a:lnTo>
                <a:cubicBezTo>
                  <a:pt x="3929373" y="43383"/>
                  <a:pt x="3926789" y="50450"/>
                  <a:pt x="3922391" y="57001"/>
                </a:cubicBezTo>
                <a:lnTo>
                  <a:pt x="3938987" y="40977"/>
                </a:lnTo>
                <a:cubicBezTo>
                  <a:pt x="3948993" y="40338"/>
                  <a:pt x="3952504" y="55185"/>
                  <a:pt x="3961513" y="64725"/>
                </a:cubicBezTo>
                <a:cubicBezTo>
                  <a:pt x="3956015" y="70033"/>
                  <a:pt x="3950414" y="75439"/>
                  <a:pt x="3955023" y="80211"/>
                </a:cubicBezTo>
                <a:cubicBezTo>
                  <a:pt x="3959528" y="84879"/>
                  <a:pt x="3968537" y="94419"/>
                  <a:pt x="3973143" y="99191"/>
                </a:cubicBezTo>
                <a:cubicBezTo>
                  <a:pt x="3978642" y="93883"/>
                  <a:pt x="3989740" y="83167"/>
                  <a:pt x="3995238" y="77858"/>
                </a:cubicBezTo>
                <a:cubicBezTo>
                  <a:pt x="3989740" y="83167"/>
                  <a:pt x="3984139" y="88574"/>
                  <a:pt x="3988746" y="93346"/>
                </a:cubicBezTo>
                <a:cubicBezTo>
                  <a:pt x="3990999" y="95679"/>
                  <a:pt x="3994379" y="99232"/>
                  <a:pt x="3997757" y="102809"/>
                </a:cubicBezTo>
                <a:lnTo>
                  <a:pt x="4002967" y="108371"/>
                </a:lnTo>
                <a:lnTo>
                  <a:pt x="4002992" y="111265"/>
                </a:lnTo>
                <a:lnTo>
                  <a:pt x="3998352" y="123049"/>
                </a:lnTo>
                <a:lnTo>
                  <a:pt x="3987470" y="131154"/>
                </a:lnTo>
                <a:cubicBezTo>
                  <a:pt x="3979444" y="136647"/>
                  <a:pt x="3971419" y="142139"/>
                  <a:pt x="3968173" y="149882"/>
                </a:cubicBezTo>
                <a:lnTo>
                  <a:pt x="3981691" y="164091"/>
                </a:lnTo>
                <a:cubicBezTo>
                  <a:pt x="3997192" y="158144"/>
                  <a:pt x="4009285" y="137246"/>
                  <a:pt x="4020280" y="126632"/>
                </a:cubicBezTo>
                <a:cubicBezTo>
                  <a:pt x="4019783" y="131722"/>
                  <a:pt x="4020661" y="135434"/>
                  <a:pt x="4022790" y="139065"/>
                </a:cubicBezTo>
                <a:lnTo>
                  <a:pt x="4028502" y="145886"/>
                </a:lnTo>
                <a:lnTo>
                  <a:pt x="4026907" y="147688"/>
                </a:lnTo>
                <a:cubicBezTo>
                  <a:pt x="4025395" y="150300"/>
                  <a:pt x="4025146" y="152844"/>
                  <a:pt x="4027450" y="155230"/>
                </a:cubicBezTo>
                <a:lnTo>
                  <a:pt x="4028429" y="156255"/>
                </a:lnTo>
                <a:lnTo>
                  <a:pt x="4024444" y="161026"/>
                </a:lnTo>
                <a:cubicBezTo>
                  <a:pt x="4014770" y="169657"/>
                  <a:pt x="4002040" y="175095"/>
                  <a:pt x="3994292" y="185774"/>
                </a:cubicBezTo>
                <a:lnTo>
                  <a:pt x="3987673" y="203710"/>
                </a:lnTo>
                <a:lnTo>
                  <a:pt x="3988920" y="202603"/>
                </a:lnTo>
                <a:lnTo>
                  <a:pt x="4004214" y="187837"/>
                </a:lnTo>
                <a:lnTo>
                  <a:pt x="4004375" y="188872"/>
                </a:lnTo>
                <a:lnTo>
                  <a:pt x="4034238" y="162340"/>
                </a:lnTo>
                <a:lnTo>
                  <a:pt x="4036473" y="164681"/>
                </a:lnTo>
                <a:cubicBezTo>
                  <a:pt x="4039864" y="168247"/>
                  <a:pt x="4043268" y="171824"/>
                  <a:pt x="4045571" y="174210"/>
                </a:cubicBezTo>
                <a:cubicBezTo>
                  <a:pt x="4051070" y="168902"/>
                  <a:pt x="4062168" y="158186"/>
                  <a:pt x="4067666" y="152877"/>
                </a:cubicBezTo>
                <a:cubicBezTo>
                  <a:pt x="4062168" y="158186"/>
                  <a:pt x="4056568" y="163594"/>
                  <a:pt x="4061174" y="168365"/>
                </a:cubicBezTo>
                <a:cubicBezTo>
                  <a:pt x="4065681" y="173033"/>
                  <a:pt x="4074691" y="182573"/>
                  <a:pt x="4079193" y="187445"/>
                </a:cubicBezTo>
                <a:cubicBezTo>
                  <a:pt x="4072700" y="202932"/>
                  <a:pt x="4047094" y="209415"/>
                  <a:pt x="4040602" y="224901"/>
                </a:cubicBezTo>
                <a:lnTo>
                  <a:pt x="4054119" y="239110"/>
                </a:lnTo>
                <a:cubicBezTo>
                  <a:pt x="4069620" y="233163"/>
                  <a:pt x="4081713" y="212266"/>
                  <a:pt x="4092708" y="201651"/>
                </a:cubicBezTo>
                <a:cubicBezTo>
                  <a:pt x="4091715" y="211832"/>
                  <a:pt x="4096221" y="216498"/>
                  <a:pt x="4105231" y="226039"/>
                </a:cubicBezTo>
                <a:cubicBezTo>
                  <a:pt x="4096237" y="241634"/>
                  <a:pt x="4077052" y="246555"/>
                  <a:pt x="4066720" y="260793"/>
                </a:cubicBezTo>
                <a:lnTo>
                  <a:pt x="4060101" y="278730"/>
                </a:lnTo>
                <a:lnTo>
                  <a:pt x="4061348" y="277622"/>
                </a:lnTo>
                <a:lnTo>
                  <a:pt x="4076643" y="262856"/>
                </a:lnTo>
                <a:lnTo>
                  <a:pt x="4076775" y="263705"/>
                </a:lnTo>
                <a:lnTo>
                  <a:pt x="4118412" y="222684"/>
                </a:lnTo>
                <a:lnTo>
                  <a:pt x="4131421" y="239309"/>
                </a:lnTo>
                <a:lnTo>
                  <a:pt x="4140183" y="245377"/>
                </a:lnTo>
                <a:cubicBezTo>
                  <a:pt x="4143438" y="250201"/>
                  <a:pt x="4146568" y="256298"/>
                  <a:pt x="4151073" y="261069"/>
                </a:cubicBezTo>
                <a:cubicBezTo>
                  <a:pt x="4148325" y="263722"/>
                  <a:pt x="4145549" y="266401"/>
                  <a:pt x="4144039" y="269012"/>
                </a:cubicBezTo>
                <a:lnTo>
                  <a:pt x="4144404" y="274078"/>
                </a:lnTo>
                <a:lnTo>
                  <a:pt x="4161033" y="260623"/>
                </a:lnTo>
                <a:lnTo>
                  <a:pt x="4164188" y="256953"/>
                </a:lnTo>
                <a:lnTo>
                  <a:pt x="4167839" y="256406"/>
                </a:lnTo>
                <a:lnTo>
                  <a:pt x="4179527" y="244557"/>
                </a:lnTo>
                <a:lnTo>
                  <a:pt x="4181147" y="252578"/>
                </a:lnTo>
                <a:lnTo>
                  <a:pt x="4186367" y="258810"/>
                </a:lnTo>
                <a:lnTo>
                  <a:pt x="4194260" y="251797"/>
                </a:lnTo>
                <a:lnTo>
                  <a:pt x="4194322" y="258931"/>
                </a:lnTo>
                <a:cubicBezTo>
                  <a:pt x="4193130" y="266068"/>
                  <a:pt x="4190546" y="273134"/>
                  <a:pt x="4186149" y="279685"/>
                </a:cubicBezTo>
                <a:lnTo>
                  <a:pt x="4202745" y="263662"/>
                </a:lnTo>
                <a:cubicBezTo>
                  <a:pt x="4212750" y="263023"/>
                  <a:pt x="4216261" y="277869"/>
                  <a:pt x="4225270" y="287409"/>
                </a:cubicBezTo>
                <a:cubicBezTo>
                  <a:pt x="4219774" y="292717"/>
                  <a:pt x="4214173" y="298123"/>
                  <a:pt x="4218780" y="302895"/>
                </a:cubicBezTo>
                <a:cubicBezTo>
                  <a:pt x="4223287" y="307564"/>
                  <a:pt x="4232295" y="317103"/>
                  <a:pt x="4236901" y="321874"/>
                </a:cubicBezTo>
                <a:cubicBezTo>
                  <a:pt x="4242400" y="316567"/>
                  <a:pt x="4253498" y="305852"/>
                  <a:pt x="4258996" y="300542"/>
                </a:cubicBezTo>
                <a:cubicBezTo>
                  <a:pt x="4253498" y="305852"/>
                  <a:pt x="4247897" y="311259"/>
                  <a:pt x="4252504" y="316030"/>
                </a:cubicBezTo>
                <a:cubicBezTo>
                  <a:pt x="4254758" y="318363"/>
                  <a:pt x="4258137" y="321916"/>
                  <a:pt x="4261515" y="325494"/>
                </a:cubicBezTo>
                <a:lnTo>
                  <a:pt x="4266725" y="331056"/>
                </a:lnTo>
                <a:lnTo>
                  <a:pt x="4266750" y="333950"/>
                </a:lnTo>
                <a:lnTo>
                  <a:pt x="4262110" y="345732"/>
                </a:lnTo>
                <a:lnTo>
                  <a:pt x="4251227" y="353838"/>
                </a:lnTo>
                <a:cubicBezTo>
                  <a:pt x="4243203" y="359331"/>
                  <a:pt x="4235178" y="364823"/>
                  <a:pt x="4231932" y="372567"/>
                </a:cubicBezTo>
                <a:lnTo>
                  <a:pt x="4245449" y="386776"/>
                </a:lnTo>
                <a:cubicBezTo>
                  <a:pt x="4260949" y="380828"/>
                  <a:pt x="4273043" y="359931"/>
                  <a:pt x="4284038" y="349317"/>
                </a:cubicBezTo>
                <a:cubicBezTo>
                  <a:pt x="4283542" y="354406"/>
                  <a:pt x="4284420" y="358118"/>
                  <a:pt x="4286548" y="361750"/>
                </a:cubicBezTo>
                <a:lnTo>
                  <a:pt x="4292260" y="368569"/>
                </a:lnTo>
                <a:lnTo>
                  <a:pt x="4290664" y="370372"/>
                </a:lnTo>
                <a:cubicBezTo>
                  <a:pt x="4289153" y="372984"/>
                  <a:pt x="4288904" y="375529"/>
                  <a:pt x="4291208" y="377914"/>
                </a:cubicBezTo>
                <a:lnTo>
                  <a:pt x="4292186" y="378940"/>
                </a:lnTo>
                <a:lnTo>
                  <a:pt x="4288202" y="383711"/>
                </a:lnTo>
                <a:cubicBezTo>
                  <a:pt x="4278527" y="392342"/>
                  <a:pt x="4265799" y="397779"/>
                  <a:pt x="4258050" y="408459"/>
                </a:cubicBezTo>
                <a:lnTo>
                  <a:pt x="4251431" y="426395"/>
                </a:lnTo>
                <a:lnTo>
                  <a:pt x="4252678" y="425288"/>
                </a:lnTo>
                <a:lnTo>
                  <a:pt x="4267973" y="410522"/>
                </a:lnTo>
                <a:lnTo>
                  <a:pt x="4268133" y="411556"/>
                </a:lnTo>
                <a:lnTo>
                  <a:pt x="4297996" y="385023"/>
                </a:lnTo>
                <a:lnTo>
                  <a:pt x="4300231" y="387366"/>
                </a:lnTo>
                <a:cubicBezTo>
                  <a:pt x="4303622" y="390931"/>
                  <a:pt x="4307026" y="394508"/>
                  <a:pt x="4309329" y="396895"/>
                </a:cubicBezTo>
                <a:cubicBezTo>
                  <a:pt x="4314828" y="391586"/>
                  <a:pt x="4325926" y="380871"/>
                  <a:pt x="4331425" y="375561"/>
                </a:cubicBezTo>
                <a:cubicBezTo>
                  <a:pt x="4325926" y="380871"/>
                  <a:pt x="4320325" y="386278"/>
                  <a:pt x="4324932" y="391050"/>
                </a:cubicBezTo>
                <a:cubicBezTo>
                  <a:pt x="4329439" y="395718"/>
                  <a:pt x="4338449" y="405258"/>
                  <a:pt x="4342951" y="410128"/>
                </a:cubicBezTo>
                <a:cubicBezTo>
                  <a:pt x="4336459" y="425616"/>
                  <a:pt x="4310852" y="432099"/>
                  <a:pt x="4304360" y="447586"/>
                </a:cubicBezTo>
                <a:lnTo>
                  <a:pt x="4317877" y="461795"/>
                </a:lnTo>
                <a:cubicBezTo>
                  <a:pt x="4333378" y="455848"/>
                  <a:pt x="4345472" y="434951"/>
                  <a:pt x="4356466" y="424336"/>
                </a:cubicBezTo>
                <a:cubicBezTo>
                  <a:pt x="4355473" y="434516"/>
                  <a:pt x="4359979" y="439183"/>
                  <a:pt x="4368989" y="448722"/>
                </a:cubicBezTo>
                <a:cubicBezTo>
                  <a:pt x="4359995" y="464318"/>
                  <a:pt x="4340810" y="469239"/>
                  <a:pt x="4330479" y="483478"/>
                </a:cubicBezTo>
                <a:lnTo>
                  <a:pt x="4323859" y="501414"/>
                </a:lnTo>
                <a:lnTo>
                  <a:pt x="4325106" y="500307"/>
                </a:lnTo>
                <a:lnTo>
                  <a:pt x="4340400" y="485541"/>
                </a:lnTo>
                <a:lnTo>
                  <a:pt x="4340561" y="486576"/>
                </a:lnTo>
                <a:lnTo>
                  <a:pt x="4383821" y="448140"/>
                </a:lnTo>
                <a:lnTo>
                  <a:pt x="4383882" y="455273"/>
                </a:lnTo>
                <a:cubicBezTo>
                  <a:pt x="4382691" y="462411"/>
                  <a:pt x="4380107" y="469479"/>
                  <a:pt x="4375710" y="476029"/>
                </a:cubicBezTo>
                <a:lnTo>
                  <a:pt x="4392305" y="460005"/>
                </a:lnTo>
                <a:cubicBezTo>
                  <a:pt x="4402310" y="459366"/>
                  <a:pt x="4405822" y="474212"/>
                  <a:pt x="4414831" y="483753"/>
                </a:cubicBezTo>
                <a:cubicBezTo>
                  <a:pt x="4409334" y="489060"/>
                  <a:pt x="4403732" y="494467"/>
                  <a:pt x="4408341" y="499239"/>
                </a:cubicBezTo>
                <a:cubicBezTo>
                  <a:pt x="4412846" y="503906"/>
                  <a:pt x="4421856" y="513446"/>
                  <a:pt x="4426462" y="518219"/>
                </a:cubicBezTo>
                <a:cubicBezTo>
                  <a:pt x="4431959" y="512910"/>
                  <a:pt x="4443058" y="502194"/>
                  <a:pt x="4448556" y="496886"/>
                </a:cubicBezTo>
                <a:cubicBezTo>
                  <a:pt x="4443058" y="502194"/>
                  <a:pt x="4437457" y="507602"/>
                  <a:pt x="4442065" y="512375"/>
                </a:cubicBezTo>
                <a:cubicBezTo>
                  <a:pt x="4444318" y="514707"/>
                  <a:pt x="4447696" y="518259"/>
                  <a:pt x="4451075" y="521837"/>
                </a:cubicBezTo>
                <a:lnTo>
                  <a:pt x="4456286" y="527399"/>
                </a:lnTo>
                <a:lnTo>
                  <a:pt x="4456311" y="530293"/>
                </a:lnTo>
                <a:lnTo>
                  <a:pt x="4451670" y="542076"/>
                </a:lnTo>
                <a:lnTo>
                  <a:pt x="4446558" y="545884"/>
                </a:lnTo>
                <a:lnTo>
                  <a:pt x="4438756" y="565693"/>
                </a:lnTo>
                <a:lnTo>
                  <a:pt x="4455353" y="549669"/>
                </a:lnTo>
                <a:lnTo>
                  <a:pt x="4464631" y="556093"/>
                </a:lnTo>
                <a:lnTo>
                  <a:pt x="4473597" y="545660"/>
                </a:lnTo>
                <a:cubicBezTo>
                  <a:pt x="4473101" y="550750"/>
                  <a:pt x="4473979" y="554461"/>
                  <a:pt x="4476108" y="558093"/>
                </a:cubicBezTo>
                <a:lnTo>
                  <a:pt x="4481821" y="564913"/>
                </a:lnTo>
                <a:lnTo>
                  <a:pt x="4480225" y="566716"/>
                </a:lnTo>
                <a:cubicBezTo>
                  <a:pt x="4478713" y="569328"/>
                  <a:pt x="4478465" y="571873"/>
                  <a:pt x="4480769" y="574259"/>
                </a:cubicBezTo>
                <a:lnTo>
                  <a:pt x="4481534" y="575061"/>
                </a:lnTo>
                <a:lnTo>
                  <a:pt x="4474435" y="582825"/>
                </a:lnTo>
                <a:lnTo>
                  <a:pt x="4471126" y="585273"/>
                </a:lnTo>
                <a:lnTo>
                  <a:pt x="4471388" y="588903"/>
                </a:lnTo>
                <a:cubicBezTo>
                  <a:pt x="4475894" y="593572"/>
                  <a:pt x="4484903" y="603111"/>
                  <a:pt x="4489509" y="607883"/>
                </a:cubicBezTo>
                <a:cubicBezTo>
                  <a:pt x="4495008" y="602575"/>
                  <a:pt x="4506106" y="591860"/>
                  <a:pt x="4511604" y="586550"/>
                </a:cubicBezTo>
                <a:cubicBezTo>
                  <a:pt x="4506106" y="591860"/>
                  <a:pt x="4500505" y="597266"/>
                  <a:pt x="4505112" y="602038"/>
                </a:cubicBezTo>
                <a:cubicBezTo>
                  <a:pt x="4507366" y="604372"/>
                  <a:pt x="4510744" y="607923"/>
                  <a:pt x="4514123" y="611501"/>
                </a:cubicBezTo>
                <a:lnTo>
                  <a:pt x="4519333" y="617064"/>
                </a:lnTo>
                <a:lnTo>
                  <a:pt x="4519358" y="619958"/>
                </a:lnTo>
                <a:lnTo>
                  <a:pt x="4514718" y="631741"/>
                </a:lnTo>
                <a:lnTo>
                  <a:pt x="4503836" y="639846"/>
                </a:lnTo>
                <a:cubicBezTo>
                  <a:pt x="4495811" y="645339"/>
                  <a:pt x="4487785" y="650831"/>
                  <a:pt x="4484540" y="658575"/>
                </a:cubicBezTo>
                <a:lnTo>
                  <a:pt x="4498057" y="672783"/>
                </a:lnTo>
                <a:cubicBezTo>
                  <a:pt x="4513558" y="666836"/>
                  <a:pt x="4525650" y="645939"/>
                  <a:pt x="4536646" y="635325"/>
                </a:cubicBezTo>
                <a:cubicBezTo>
                  <a:pt x="4536149" y="640414"/>
                  <a:pt x="4537027" y="644126"/>
                  <a:pt x="4539156" y="647758"/>
                </a:cubicBezTo>
                <a:lnTo>
                  <a:pt x="4544868" y="654577"/>
                </a:lnTo>
                <a:lnTo>
                  <a:pt x="4543272" y="656381"/>
                </a:lnTo>
                <a:cubicBezTo>
                  <a:pt x="4541761" y="658992"/>
                  <a:pt x="4541512" y="661537"/>
                  <a:pt x="4543816" y="663922"/>
                </a:cubicBezTo>
                <a:lnTo>
                  <a:pt x="4544795" y="664948"/>
                </a:lnTo>
                <a:lnTo>
                  <a:pt x="4540810" y="669718"/>
                </a:lnTo>
                <a:cubicBezTo>
                  <a:pt x="4531136" y="678350"/>
                  <a:pt x="4518406" y="683787"/>
                  <a:pt x="4510659" y="694466"/>
                </a:cubicBezTo>
                <a:lnTo>
                  <a:pt x="4504039" y="712403"/>
                </a:lnTo>
                <a:lnTo>
                  <a:pt x="4505287" y="711295"/>
                </a:lnTo>
                <a:lnTo>
                  <a:pt x="4520580" y="696530"/>
                </a:lnTo>
                <a:lnTo>
                  <a:pt x="4520741" y="697564"/>
                </a:lnTo>
                <a:lnTo>
                  <a:pt x="4550603" y="671031"/>
                </a:lnTo>
                <a:lnTo>
                  <a:pt x="4552839" y="673374"/>
                </a:lnTo>
                <a:cubicBezTo>
                  <a:pt x="4556230" y="676939"/>
                  <a:pt x="4559634" y="680517"/>
                  <a:pt x="4561937" y="682902"/>
                </a:cubicBezTo>
                <a:cubicBezTo>
                  <a:pt x="4567435" y="677594"/>
                  <a:pt x="4578534" y="666879"/>
                  <a:pt x="4584033" y="661569"/>
                </a:cubicBezTo>
                <a:cubicBezTo>
                  <a:pt x="4578534" y="666879"/>
                  <a:pt x="4572934" y="672286"/>
                  <a:pt x="4577540" y="677057"/>
                </a:cubicBezTo>
                <a:cubicBezTo>
                  <a:pt x="4582047" y="681725"/>
                  <a:pt x="4591057" y="691265"/>
                  <a:pt x="4595559" y="696137"/>
                </a:cubicBezTo>
                <a:cubicBezTo>
                  <a:pt x="4589066" y="711624"/>
                  <a:pt x="4563460" y="718107"/>
                  <a:pt x="4556968" y="733594"/>
                </a:cubicBezTo>
                <a:lnTo>
                  <a:pt x="4570485" y="747803"/>
                </a:lnTo>
                <a:cubicBezTo>
                  <a:pt x="4585986" y="741855"/>
                  <a:pt x="4598079" y="720959"/>
                  <a:pt x="4609074" y="710344"/>
                </a:cubicBezTo>
                <a:cubicBezTo>
                  <a:pt x="4608081" y="720524"/>
                  <a:pt x="4612587" y="725192"/>
                  <a:pt x="4621596" y="734730"/>
                </a:cubicBezTo>
                <a:cubicBezTo>
                  <a:pt x="4612604" y="750326"/>
                  <a:pt x="4593418" y="755247"/>
                  <a:pt x="4583086" y="769486"/>
                </a:cubicBezTo>
                <a:lnTo>
                  <a:pt x="4576467" y="787422"/>
                </a:lnTo>
                <a:lnTo>
                  <a:pt x="4577714" y="786315"/>
                </a:lnTo>
                <a:lnTo>
                  <a:pt x="4593009" y="771549"/>
                </a:lnTo>
                <a:lnTo>
                  <a:pt x="4593080" y="772007"/>
                </a:lnTo>
                <a:lnTo>
                  <a:pt x="4623630" y="741910"/>
                </a:lnTo>
                <a:lnTo>
                  <a:pt x="4625296" y="744039"/>
                </a:lnTo>
                <a:lnTo>
                  <a:pt x="4636429" y="734149"/>
                </a:lnTo>
                <a:lnTo>
                  <a:pt x="4636490" y="741281"/>
                </a:lnTo>
                <a:lnTo>
                  <a:pt x="4632021" y="752633"/>
                </a:lnTo>
                <a:lnTo>
                  <a:pt x="4634617" y="755953"/>
                </a:lnTo>
                <a:lnTo>
                  <a:pt x="4644913" y="746013"/>
                </a:lnTo>
                <a:cubicBezTo>
                  <a:pt x="4654918" y="745374"/>
                  <a:pt x="4658429" y="760220"/>
                  <a:pt x="4667439" y="769761"/>
                </a:cubicBezTo>
                <a:cubicBezTo>
                  <a:pt x="4664691" y="772415"/>
                  <a:pt x="4661915" y="775093"/>
                  <a:pt x="4660405" y="777705"/>
                </a:cubicBezTo>
                <a:lnTo>
                  <a:pt x="4660873" y="784199"/>
                </a:lnTo>
                <a:lnTo>
                  <a:pt x="4666249" y="779849"/>
                </a:lnTo>
                <a:lnTo>
                  <a:pt x="4669405" y="776179"/>
                </a:lnTo>
                <a:lnTo>
                  <a:pt x="4673056" y="775630"/>
                </a:lnTo>
                <a:lnTo>
                  <a:pt x="4684745" y="763782"/>
                </a:lnTo>
                <a:lnTo>
                  <a:pt x="4686364" y="771803"/>
                </a:lnTo>
                <a:lnTo>
                  <a:pt x="4691584" y="778035"/>
                </a:lnTo>
                <a:lnTo>
                  <a:pt x="4699477" y="771022"/>
                </a:lnTo>
                <a:lnTo>
                  <a:pt x="4699539" y="778155"/>
                </a:lnTo>
                <a:lnTo>
                  <a:pt x="4695531" y="788334"/>
                </a:lnTo>
                <a:lnTo>
                  <a:pt x="4701164" y="782894"/>
                </a:lnTo>
                <a:lnTo>
                  <a:pt x="4694876" y="789995"/>
                </a:lnTo>
                <a:lnTo>
                  <a:pt x="4694193" y="791731"/>
                </a:lnTo>
                <a:lnTo>
                  <a:pt x="4694493" y="795891"/>
                </a:lnTo>
                <a:lnTo>
                  <a:pt x="4707962" y="782886"/>
                </a:lnTo>
                <a:cubicBezTo>
                  <a:pt x="4717968" y="782248"/>
                  <a:pt x="4721478" y="797094"/>
                  <a:pt x="4730488" y="806634"/>
                </a:cubicBezTo>
                <a:cubicBezTo>
                  <a:pt x="4724990" y="811942"/>
                  <a:pt x="4719389" y="817349"/>
                  <a:pt x="4723997" y="822120"/>
                </a:cubicBezTo>
                <a:cubicBezTo>
                  <a:pt x="4728503" y="826789"/>
                  <a:pt x="4737512" y="836328"/>
                  <a:pt x="4742117" y="841100"/>
                </a:cubicBezTo>
                <a:cubicBezTo>
                  <a:pt x="4747617" y="835792"/>
                  <a:pt x="4758715" y="825077"/>
                  <a:pt x="4764213" y="819768"/>
                </a:cubicBezTo>
                <a:cubicBezTo>
                  <a:pt x="4758715" y="825077"/>
                  <a:pt x="4753114" y="830484"/>
                  <a:pt x="4757721" y="835255"/>
                </a:cubicBezTo>
                <a:cubicBezTo>
                  <a:pt x="4759974" y="837589"/>
                  <a:pt x="4763354" y="841140"/>
                  <a:pt x="4766732" y="844719"/>
                </a:cubicBezTo>
                <a:lnTo>
                  <a:pt x="4771942" y="850281"/>
                </a:lnTo>
                <a:lnTo>
                  <a:pt x="4771967" y="853175"/>
                </a:lnTo>
                <a:lnTo>
                  <a:pt x="4767327" y="864957"/>
                </a:lnTo>
                <a:lnTo>
                  <a:pt x="4756444" y="873063"/>
                </a:lnTo>
                <a:cubicBezTo>
                  <a:pt x="4748419" y="878556"/>
                  <a:pt x="4740395" y="884048"/>
                  <a:pt x="4737148" y="891792"/>
                </a:cubicBezTo>
                <a:lnTo>
                  <a:pt x="4750666" y="906001"/>
                </a:lnTo>
                <a:cubicBezTo>
                  <a:pt x="4766167" y="900052"/>
                  <a:pt x="4778260" y="879156"/>
                  <a:pt x="4789256" y="868541"/>
                </a:cubicBezTo>
                <a:cubicBezTo>
                  <a:pt x="4788759" y="873631"/>
                  <a:pt x="4789637" y="877343"/>
                  <a:pt x="4791765" y="880974"/>
                </a:cubicBezTo>
                <a:lnTo>
                  <a:pt x="4797477" y="887794"/>
                </a:lnTo>
                <a:lnTo>
                  <a:pt x="4795881" y="889597"/>
                </a:lnTo>
                <a:cubicBezTo>
                  <a:pt x="4794369" y="892210"/>
                  <a:pt x="4794121" y="894754"/>
                  <a:pt x="4796425" y="897140"/>
                </a:cubicBezTo>
                <a:lnTo>
                  <a:pt x="4797404" y="898165"/>
                </a:lnTo>
                <a:lnTo>
                  <a:pt x="4793419" y="902936"/>
                </a:lnTo>
                <a:cubicBezTo>
                  <a:pt x="4783744" y="911566"/>
                  <a:pt x="4771016" y="917004"/>
                  <a:pt x="4763267" y="927683"/>
                </a:cubicBezTo>
                <a:lnTo>
                  <a:pt x="4756648" y="945620"/>
                </a:lnTo>
                <a:lnTo>
                  <a:pt x="4757896" y="944513"/>
                </a:lnTo>
                <a:lnTo>
                  <a:pt x="4773190" y="929746"/>
                </a:lnTo>
                <a:lnTo>
                  <a:pt x="4773350" y="930781"/>
                </a:lnTo>
                <a:lnTo>
                  <a:pt x="4803213" y="904248"/>
                </a:lnTo>
                <a:lnTo>
                  <a:pt x="4805448" y="906591"/>
                </a:lnTo>
                <a:cubicBezTo>
                  <a:pt x="4808839" y="910156"/>
                  <a:pt x="4812244" y="913733"/>
                  <a:pt x="4814546" y="916119"/>
                </a:cubicBezTo>
                <a:cubicBezTo>
                  <a:pt x="4820044" y="910810"/>
                  <a:pt x="4831143" y="900096"/>
                  <a:pt x="4836641" y="894787"/>
                </a:cubicBezTo>
                <a:cubicBezTo>
                  <a:pt x="4831143" y="900096"/>
                  <a:pt x="4825542" y="905503"/>
                  <a:pt x="4830149" y="910274"/>
                </a:cubicBezTo>
                <a:cubicBezTo>
                  <a:pt x="4834656" y="914942"/>
                  <a:pt x="4843666" y="924482"/>
                  <a:pt x="4848167" y="929354"/>
                </a:cubicBezTo>
                <a:cubicBezTo>
                  <a:pt x="4841676" y="944841"/>
                  <a:pt x="4816070" y="951324"/>
                  <a:pt x="4809577" y="966811"/>
                </a:cubicBezTo>
                <a:lnTo>
                  <a:pt x="4823094" y="981020"/>
                </a:lnTo>
                <a:cubicBezTo>
                  <a:pt x="4838596" y="975072"/>
                  <a:pt x="4850688" y="954175"/>
                  <a:pt x="4861683" y="943561"/>
                </a:cubicBezTo>
                <a:cubicBezTo>
                  <a:pt x="4860689" y="953741"/>
                  <a:pt x="4865196" y="958408"/>
                  <a:pt x="4874205" y="967948"/>
                </a:cubicBezTo>
                <a:cubicBezTo>
                  <a:pt x="4865212" y="983543"/>
                  <a:pt x="4846027" y="988463"/>
                  <a:pt x="4835695" y="1002702"/>
                </a:cubicBezTo>
                <a:lnTo>
                  <a:pt x="4829077" y="1020639"/>
                </a:lnTo>
                <a:lnTo>
                  <a:pt x="4830323" y="1019532"/>
                </a:lnTo>
                <a:lnTo>
                  <a:pt x="4845618" y="1004766"/>
                </a:lnTo>
                <a:lnTo>
                  <a:pt x="4845779" y="1005800"/>
                </a:lnTo>
                <a:lnTo>
                  <a:pt x="4889037" y="967365"/>
                </a:lnTo>
                <a:lnTo>
                  <a:pt x="4889099" y="974498"/>
                </a:lnTo>
                <a:cubicBezTo>
                  <a:pt x="4887907" y="981637"/>
                  <a:pt x="4885323" y="988703"/>
                  <a:pt x="4880926" y="995253"/>
                </a:cubicBezTo>
                <a:lnTo>
                  <a:pt x="4897523" y="979230"/>
                </a:lnTo>
                <a:cubicBezTo>
                  <a:pt x="4907527" y="978590"/>
                  <a:pt x="4911039" y="993437"/>
                  <a:pt x="4920049" y="1002978"/>
                </a:cubicBezTo>
                <a:cubicBezTo>
                  <a:pt x="4914551" y="1008286"/>
                  <a:pt x="4908950" y="1013692"/>
                  <a:pt x="4913558" y="1018464"/>
                </a:cubicBezTo>
                <a:cubicBezTo>
                  <a:pt x="4918064" y="1023131"/>
                  <a:pt x="4927072" y="1032672"/>
                  <a:pt x="4931679" y="1037443"/>
                </a:cubicBezTo>
                <a:cubicBezTo>
                  <a:pt x="4937176" y="1032135"/>
                  <a:pt x="4948275" y="1021420"/>
                  <a:pt x="4953773" y="1016111"/>
                </a:cubicBezTo>
                <a:cubicBezTo>
                  <a:pt x="4948275" y="1021420"/>
                  <a:pt x="4942674" y="1026827"/>
                  <a:pt x="4947281" y="1031600"/>
                </a:cubicBezTo>
                <a:cubicBezTo>
                  <a:pt x="4949534" y="1033933"/>
                  <a:pt x="4952914" y="1037485"/>
                  <a:pt x="4956293" y="1041062"/>
                </a:cubicBezTo>
                <a:lnTo>
                  <a:pt x="4961502" y="1046624"/>
                </a:lnTo>
                <a:lnTo>
                  <a:pt x="4961527" y="1049518"/>
                </a:lnTo>
                <a:lnTo>
                  <a:pt x="4956887" y="1061301"/>
                </a:lnTo>
                <a:lnTo>
                  <a:pt x="4946005" y="1069407"/>
                </a:lnTo>
                <a:cubicBezTo>
                  <a:pt x="4937980" y="1074900"/>
                  <a:pt x="4929955" y="1080392"/>
                  <a:pt x="4926709" y="1088136"/>
                </a:cubicBezTo>
                <a:lnTo>
                  <a:pt x="4940226" y="1102344"/>
                </a:lnTo>
                <a:cubicBezTo>
                  <a:pt x="4955728" y="1096397"/>
                  <a:pt x="4967821" y="1075500"/>
                  <a:pt x="4978815" y="1064885"/>
                </a:cubicBezTo>
                <a:cubicBezTo>
                  <a:pt x="4978318" y="1069975"/>
                  <a:pt x="4979197" y="1073687"/>
                  <a:pt x="4981325" y="1077318"/>
                </a:cubicBezTo>
                <a:lnTo>
                  <a:pt x="4987038" y="1084138"/>
                </a:lnTo>
                <a:lnTo>
                  <a:pt x="4985442" y="1085941"/>
                </a:lnTo>
                <a:cubicBezTo>
                  <a:pt x="4983930" y="1088553"/>
                  <a:pt x="4983682" y="1091097"/>
                  <a:pt x="4985986" y="1093484"/>
                </a:cubicBezTo>
                <a:lnTo>
                  <a:pt x="4986751" y="1094286"/>
                </a:lnTo>
                <a:lnTo>
                  <a:pt x="4979652" y="1102050"/>
                </a:lnTo>
                <a:cubicBezTo>
                  <a:pt x="4965979" y="1112750"/>
                  <a:pt x="4948464" y="1119439"/>
                  <a:pt x="4946154" y="1142112"/>
                </a:cubicBezTo>
                <a:lnTo>
                  <a:pt x="4962750" y="1126090"/>
                </a:lnTo>
                <a:lnTo>
                  <a:pt x="4962361" y="1138629"/>
                </a:lnTo>
                <a:lnTo>
                  <a:pt x="5013690" y="1088062"/>
                </a:lnTo>
                <a:cubicBezTo>
                  <a:pt x="5020064" y="1093987"/>
                  <a:pt x="5025775" y="1103503"/>
                  <a:pt x="5031798" y="1111207"/>
                </a:cubicBezTo>
                <a:lnTo>
                  <a:pt x="5035079" y="1114531"/>
                </a:lnTo>
                <a:lnTo>
                  <a:pt x="5029663" y="1118564"/>
                </a:lnTo>
                <a:cubicBezTo>
                  <a:pt x="5026248" y="1121591"/>
                  <a:pt x="5023431" y="1124901"/>
                  <a:pt x="5021807" y="1128772"/>
                </a:cubicBezTo>
                <a:lnTo>
                  <a:pt x="5035325" y="1142981"/>
                </a:lnTo>
                <a:cubicBezTo>
                  <a:pt x="5043076" y="1140007"/>
                  <a:pt x="5049973" y="1133296"/>
                  <a:pt x="5056310" y="1126001"/>
                </a:cubicBezTo>
                <a:lnTo>
                  <a:pt x="5059465" y="1122331"/>
                </a:lnTo>
                <a:lnTo>
                  <a:pt x="5063116" y="1121783"/>
                </a:lnTo>
                <a:lnTo>
                  <a:pt x="5074804" y="1109935"/>
                </a:lnTo>
                <a:lnTo>
                  <a:pt x="5076424" y="1117956"/>
                </a:lnTo>
                <a:lnTo>
                  <a:pt x="5081644" y="1124188"/>
                </a:lnTo>
                <a:lnTo>
                  <a:pt x="5089538" y="1117175"/>
                </a:lnTo>
                <a:lnTo>
                  <a:pt x="5089599" y="1124308"/>
                </a:lnTo>
                <a:cubicBezTo>
                  <a:pt x="5088407" y="1131446"/>
                  <a:pt x="5085823" y="1138513"/>
                  <a:pt x="5081426" y="1145062"/>
                </a:cubicBezTo>
                <a:lnTo>
                  <a:pt x="5098022" y="1129039"/>
                </a:lnTo>
                <a:cubicBezTo>
                  <a:pt x="5108027" y="1128401"/>
                  <a:pt x="5111538" y="1143247"/>
                  <a:pt x="5120547" y="1152787"/>
                </a:cubicBezTo>
                <a:cubicBezTo>
                  <a:pt x="5115051" y="1158095"/>
                  <a:pt x="5109450" y="1163501"/>
                  <a:pt x="5114057" y="1168273"/>
                </a:cubicBezTo>
                <a:cubicBezTo>
                  <a:pt x="5118564" y="1172942"/>
                  <a:pt x="5127572" y="1182481"/>
                  <a:pt x="5132178" y="1187252"/>
                </a:cubicBezTo>
                <a:cubicBezTo>
                  <a:pt x="5137677" y="1181945"/>
                  <a:pt x="5148775" y="1171229"/>
                  <a:pt x="5154273" y="1165920"/>
                </a:cubicBezTo>
                <a:cubicBezTo>
                  <a:pt x="5148775" y="1171229"/>
                  <a:pt x="5143174" y="1176637"/>
                  <a:pt x="5147781" y="1181408"/>
                </a:cubicBezTo>
                <a:cubicBezTo>
                  <a:pt x="5150035" y="1183741"/>
                  <a:pt x="5153414" y="1187294"/>
                  <a:pt x="5156793" y="1190871"/>
                </a:cubicBezTo>
                <a:lnTo>
                  <a:pt x="5162002" y="1196434"/>
                </a:lnTo>
                <a:lnTo>
                  <a:pt x="5162027" y="1199327"/>
                </a:lnTo>
                <a:lnTo>
                  <a:pt x="5157387" y="1211110"/>
                </a:lnTo>
                <a:lnTo>
                  <a:pt x="5146504" y="1219216"/>
                </a:lnTo>
                <a:cubicBezTo>
                  <a:pt x="5138480" y="1224709"/>
                  <a:pt x="5130455" y="1230201"/>
                  <a:pt x="5127209" y="1237944"/>
                </a:cubicBezTo>
                <a:lnTo>
                  <a:pt x="5140726" y="1252154"/>
                </a:lnTo>
                <a:cubicBezTo>
                  <a:pt x="5156226" y="1246206"/>
                  <a:pt x="5168320" y="1225309"/>
                  <a:pt x="5179315" y="1214694"/>
                </a:cubicBezTo>
                <a:cubicBezTo>
                  <a:pt x="5178819" y="1219784"/>
                  <a:pt x="5179697" y="1223496"/>
                  <a:pt x="5181825" y="1227127"/>
                </a:cubicBezTo>
                <a:lnTo>
                  <a:pt x="5187537" y="1233948"/>
                </a:lnTo>
                <a:lnTo>
                  <a:pt x="5185941" y="1235751"/>
                </a:lnTo>
                <a:cubicBezTo>
                  <a:pt x="5184430" y="1238362"/>
                  <a:pt x="5184181" y="1240907"/>
                  <a:pt x="5186485" y="1243292"/>
                </a:cubicBezTo>
                <a:lnTo>
                  <a:pt x="5187463" y="1244318"/>
                </a:lnTo>
                <a:lnTo>
                  <a:pt x="5183479" y="1249089"/>
                </a:lnTo>
                <a:cubicBezTo>
                  <a:pt x="5173805" y="1257720"/>
                  <a:pt x="5161076" y="1263157"/>
                  <a:pt x="5153327" y="1273837"/>
                </a:cubicBezTo>
                <a:lnTo>
                  <a:pt x="5146708" y="1291773"/>
                </a:lnTo>
                <a:lnTo>
                  <a:pt x="5147955" y="1290666"/>
                </a:lnTo>
                <a:lnTo>
                  <a:pt x="5163250" y="1275899"/>
                </a:lnTo>
                <a:lnTo>
                  <a:pt x="5163411" y="1276934"/>
                </a:lnTo>
                <a:lnTo>
                  <a:pt x="5193273" y="1250401"/>
                </a:lnTo>
                <a:lnTo>
                  <a:pt x="5195508" y="1252744"/>
                </a:lnTo>
                <a:cubicBezTo>
                  <a:pt x="5198899" y="1256309"/>
                  <a:pt x="5202303" y="1259886"/>
                  <a:pt x="5204606" y="1262271"/>
                </a:cubicBezTo>
                <a:cubicBezTo>
                  <a:pt x="5210104" y="1256964"/>
                  <a:pt x="5221203" y="1246249"/>
                  <a:pt x="5226701" y="1240940"/>
                </a:cubicBezTo>
                <a:cubicBezTo>
                  <a:pt x="5221203" y="1246249"/>
                  <a:pt x="5215603" y="1251656"/>
                  <a:pt x="5220209" y="1256427"/>
                </a:cubicBezTo>
                <a:cubicBezTo>
                  <a:pt x="5224716" y="1261096"/>
                  <a:pt x="5233726" y="1270635"/>
                  <a:pt x="5238228" y="1275507"/>
                </a:cubicBezTo>
                <a:cubicBezTo>
                  <a:pt x="5231735" y="1290994"/>
                  <a:pt x="5206129" y="1297477"/>
                  <a:pt x="5199637" y="1312964"/>
                </a:cubicBezTo>
                <a:lnTo>
                  <a:pt x="5213154" y="1327173"/>
                </a:lnTo>
                <a:cubicBezTo>
                  <a:pt x="5228655" y="1321225"/>
                  <a:pt x="5240749" y="1300328"/>
                  <a:pt x="5251743" y="1289714"/>
                </a:cubicBezTo>
                <a:cubicBezTo>
                  <a:pt x="5250750" y="1299894"/>
                  <a:pt x="5255256" y="1304561"/>
                  <a:pt x="5264266" y="1314102"/>
                </a:cubicBezTo>
                <a:cubicBezTo>
                  <a:pt x="5255272" y="1329696"/>
                  <a:pt x="5236086" y="1334616"/>
                  <a:pt x="5225756" y="1348856"/>
                </a:cubicBezTo>
                <a:lnTo>
                  <a:pt x="5219136" y="1366792"/>
                </a:lnTo>
                <a:lnTo>
                  <a:pt x="5220383" y="1365685"/>
                </a:lnTo>
                <a:lnTo>
                  <a:pt x="5235677" y="1350919"/>
                </a:lnTo>
                <a:lnTo>
                  <a:pt x="5235838" y="1351953"/>
                </a:lnTo>
                <a:lnTo>
                  <a:pt x="5279098" y="1313519"/>
                </a:lnTo>
                <a:lnTo>
                  <a:pt x="5279159" y="1320652"/>
                </a:lnTo>
                <a:cubicBezTo>
                  <a:pt x="5277968" y="1327789"/>
                  <a:pt x="5275384" y="1334856"/>
                  <a:pt x="5270987" y="1341407"/>
                </a:cubicBezTo>
                <a:lnTo>
                  <a:pt x="5287582" y="1325383"/>
                </a:lnTo>
                <a:cubicBezTo>
                  <a:pt x="5297587" y="1324743"/>
                  <a:pt x="5301098" y="1339590"/>
                  <a:pt x="5310108" y="1349131"/>
                </a:cubicBezTo>
                <a:cubicBezTo>
                  <a:pt x="5304611" y="1354438"/>
                  <a:pt x="5299009" y="1359845"/>
                  <a:pt x="5303618" y="1364617"/>
                </a:cubicBezTo>
                <a:cubicBezTo>
                  <a:pt x="5308123" y="1369284"/>
                  <a:pt x="5317133" y="1378824"/>
                  <a:pt x="5321738" y="1383596"/>
                </a:cubicBezTo>
                <a:cubicBezTo>
                  <a:pt x="5327237" y="1378287"/>
                  <a:pt x="5338336" y="1367573"/>
                  <a:pt x="5343833" y="1362264"/>
                </a:cubicBezTo>
                <a:cubicBezTo>
                  <a:pt x="5338336" y="1367573"/>
                  <a:pt x="5332734" y="1372980"/>
                  <a:pt x="5337342" y="1377753"/>
                </a:cubicBezTo>
                <a:cubicBezTo>
                  <a:pt x="5339594" y="1380085"/>
                  <a:pt x="5342974" y="1383638"/>
                  <a:pt x="5346352" y="1387215"/>
                </a:cubicBezTo>
                <a:lnTo>
                  <a:pt x="5351563" y="1392777"/>
                </a:lnTo>
                <a:lnTo>
                  <a:pt x="5351588" y="1395671"/>
                </a:lnTo>
                <a:lnTo>
                  <a:pt x="5346947" y="1407454"/>
                </a:lnTo>
                <a:lnTo>
                  <a:pt x="5336065" y="1415560"/>
                </a:lnTo>
                <a:cubicBezTo>
                  <a:pt x="5328040" y="1421052"/>
                  <a:pt x="5320015" y="1426545"/>
                  <a:pt x="5316769" y="1434289"/>
                </a:cubicBezTo>
                <a:lnTo>
                  <a:pt x="5330287" y="1448496"/>
                </a:lnTo>
                <a:cubicBezTo>
                  <a:pt x="5345787" y="1442550"/>
                  <a:pt x="5357881" y="1421653"/>
                  <a:pt x="5368874" y="1411038"/>
                </a:cubicBezTo>
                <a:cubicBezTo>
                  <a:pt x="5368378" y="1416128"/>
                  <a:pt x="5369256" y="1419840"/>
                  <a:pt x="5371385" y="1423471"/>
                </a:cubicBezTo>
                <a:lnTo>
                  <a:pt x="5377098" y="1430291"/>
                </a:lnTo>
                <a:lnTo>
                  <a:pt x="5375502" y="1432094"/>
                </a:lnTo>
                <a:cubicBezTo>
                  <a:pt x="5373990" y="1434705"/>
                  <a:pt x="5373741" y="1437250"/>
                  <a:pt x="5376045" y="1439637"/>
                </a:cubicBezTo>
                <a:lnTo>
                  <a:pt x="5376811" y="1440439"/>
                </a:lnTo>
                <a:lnTo>
                  <a:pt x="5369712" y="1448203"/>
                </a:lnTo>
                <a:cubicBezTo>
                  <a:pt x="5356040" y="1458903"/>
                  <a:pt x="5338525" y="1465593"/>
                  <a:pt x="5336213" y="1488265"/>
                </a:cubicBezTo>
                <a:lnTo>
                  <a:pt x="5352810" y="1472243"/>
                </a:lnTo>
                <a:cubicBezTo>
                  <a:pt x="5364341" y="1506605"/>
                  <a:pt x="5318627" y="1514265"/>
                  <a:pt x="5306637" y="1535059"/>
                </a:cubicBezTo>
                <a:cubicBezTo>
                  <a:pt x="5301681" y="1543627"/>
                  <a:pt x="5295999" y="1551815"/>
                  <a:pt x="5289768" y="1559716"/>
                </a:cubicBezTo>
                <a:lnTo>
                  <a:pt x="5284909" y="1565246"/>
                </a:lnTo>
                <a:lnTo>
                  <a:pt x="5295404" y="1580228"/>
                </a:lnTo>
                <a:cubicBezTo>
                  <a:pt x="5287878" y="1587495"/>
                  <a:pt x="5280352" y="1594762"/>
                  <a:pt x="5286418" y="1601047"/>
                </a:cubicBezTo>
                <a:cubicBezTo>
                  <a:pt x="5292356" y="1607197"/>
                  <a:pt x="5304361" y="1619632"/>
                  <a:pt x="5310428" y="1625915"/>
                </a:cubicBezTo>
                <a:cubicBezTo>
                  <a:pt x="5317956" y="1618649"/>
                  <a:pt x="5333009" y="1604115"/>
                  <a:pt x="5340648" y="1596740"/>
                </a:cubicBezTo>
                <a:cubicBezTo>
                  <a:pt x="5333121" y="1604007"/>
                  <a:pt x="5325594" y="1611275"/>
                  <a:pt x="5331530" y="1617422"/>
                </a:cubicBezTo>
                <a:cubicBezTo>
                  <a:pt x="5337468" y="1623572"/>
                  <a:pt x="5349471" y="1636005"/>
                  <a:pt x="5355540" y="1642292"/>
                </a:cubicBezTo>
                <a:cubicBezTo>
                  <a:pt x="5346421" y="1662974"/>
                  <a:pt x="5311724" y="1672448"/>
                  <a:pt x="5302739" y="1693269"/>
                </a:cubicBezTo>
                <a:lnTo>
                  <a:pt x="5320680" y="1711852"/>
                </a:lnTo>
                <a:cubicBezTo>
                  <a:pt x="5331175" y="1707658"/>
                  <a:pt x="5340611" y="1698548"/>
                  <a:pt x="5349306" y="1688669"/>
                </a:cubicBezTo>
                <a:lnTo>
                  <a:pt x="5359594" y="1676840"/>
                </a:lnTo>
                <a:lnTo>
                  <a:pt x="5370802" y="1688450"/>
                </a:lnTo>
                <a:lnTo>
                  <a:pt x="5382734" y="1700809"/>
                </a:lnTo>
                <a:lnTo>
                  <a:pt x="5373918" y="1710318"/>
                </a:lnTo>
                <a:cubicBezTo>
                  <a:pt x="5355251" y="1724938"/>
                  <a:pt x="5331525" y="1734382"/>
                  <a:pt x="5328044" y="1764670"/>
                </a:cubicBezTo>
                <a:cubicBezTo>
                  <a:pt x="5335571" y="1757403"/>
                  <a:pt x="5343100" y="1750136"/>
                  <a:pt x="5350626" y="1742869"/>
                </a:cubicBezTo>
                <a:cubicBezTo>
                  <a:pt x="5365475" y="1787932"/>
                  <a:pt x="5303719" y="1799505"/>
                  <a:pt x="5287096" y="1827700"/>
                </a:cubicBezTo>
                <a:cubicBezTo>
                  <a:pt x="5232167" y="1920331"/>
                  <a:pt x="5115232" y="1981744"/>
                  <a:pt x="5057682" y="2073214"/>
                </a:cubicBezTo>
                <a:cubicBezTo>
                  <a:pt x="4991144" y="2185499"/>
                  <a:pt x="4893071" y="2280185"/>
                  <a:pt x="4802526" y="2367602"/>
                </a:cubicBezTo>
                <a:lnTo>
                  <a:pt x="4802293" y="2367287"/>
                </a:lnTo>
                <a:lnTo>
                  <a:pt x="4797584" y="2376915"/>
                </a:lnTo>
                <a:cubicBezTo>
                  <a:pt x="4781532" y="2397890"/>
                  <a:pt x="4742147" y="2402460"/>
                  <a:pt x="4725974" y="2420928"/>
                </a:cubicBezTo>
                <a:cubicBezTo>
                  <a:pt x="4654818" y="2501763"/>
                  <a:pt x="4528522" y="2540426"/>
                  <a:pt x="4455007" y="2619634"/>
                </a:cubicBezTo>
                <a:lnTo>
                  <a:pt x="4445560" y="2629099"/>
                </a:lnTo>
                <a:lnTo>
                  <a:pt x="4451898" y="2637471"/>
                </a:lnTo>
                <a:cubicBezTo>
                  <a:pt x="4433707" y="2664440"/>
                  <a:pt x="4392951" y="2665474"/>
                  <a:pt x="4386045" y="2705533"/>
                </a:cubicBezTo>
                <a:cubicBezTo>
                  <a:pt x="4393969" y="2698701"/>
                  <a:pt x="4401892" y="2691868"/>
                  <a:pt x="4409817" y="2685037"/>
                </a:cubicBezTo>
                <a:cubicBezTo>
                  <a:pt x="4422106" y="2730864"/>
                  <a:pt x="4359797" y="2738942"/>
                  <a:pt x="4341613" y="2766157"/>
                </a:cubicBezTo>
                <a:lnTo>
                  <a:pt x="4313897" y="2797501"/>
                </a:lnTo>
                <a:lnTo>
                  <a:pt x="4316384" y="2799715"/>
                </a:lnTo>
                <a:cubicBezTo>
                  <a:pt x="4334036" y="2817434"/>
                  <a:pt x="4351229" y="2836136"/>
                  <a:pt x="4368570" y="2854533"/>
                </a:cubicBezTo>
                <a:lnTo>
                  <a:pt x="4421263" y="2907149"/>
                </a:lnTo>
                <a:lnTo>
                  <a:pt x="4436234" y="2906546"/>
                </a:lnTo>
                <a:cubicBezTo>
                  <a:pt x="4450121" y="2908878"/>
                  <a:pt x="4459318" y="2919406"/>
                  <a:pt x="4467107" y="2932014"/>
                </a:cubicBezTo>
                <a:lnTo>
                  <a:pt x="4476818" y="2949330"/>
                </a:lnTo>
                <a:lnTo>
                  <a:pt x="4479223" y="2950960"/>
                </a:lnTo>
                <a:cubicBezTo>
                  <a:pt x="4536270" y="2982652"/>
                  <a:pt x="4589139" y="3022348"/>
                  <a:pt x="4638983" y="3065132"/>
                </a:cubicBezTo>
                <a:cubicBezTo>
                  <a:pt x="4688827" y="3107914"/>
                  <a:pt x="4735648" y="3153783"/>
                  <a:pt x="4780600" y="3197823"/>
                </a:cubicBezTo>
                <a:lnTo>
                  <a:pt x="4765875" y="3209289"/>
                </a:lnTo>
                <a:lnTo>
                  <a:pt x="4792330" y="3233278"/>
                </a:lnTo>
                <a:cubicBezTo>
                  <a:pt x="4815884" y="3255597"/>
                  <a:pt x="4838826" y="3278074"/>
                  <a:pt x="4861302" y="3300093"/>
                </a:cubicBezTo>
                <a:lnTo>
                  <a:pt x="4847226" y="3311057"/>
                </a:lnTo>
                <a:lnTo>
                  <a:pt x="4884899" y="3345157"/>
                </a:lnTo>
                <a:cubicBezTo>
                  <a:pt x="4926766" y="3385072"/>
                  <a:pt x="4968518" y="3425326"/>
                  <a:pt x="5016511" y="3450156"/>
                </a:cubicBezTo>
                <a:cubicBezTo>
                  <a:pt x="5133990" y="3507019"/>
                  <a:pt x="5236584" y="3596788"/>
                  <a:pt x="5331305" y="3679664"/>
                </a:cubicBezTo>
                <a:cubicBezTo>
                  <a:pt x="5319922" y="3692670"/>
                  <a:pt x="5295039" y="3705221"/>
                  <a:pt x="5297286" y="3718542"/>
                </a:cubicBezTo>
                <a:lnTo>
                  <a:pt x="5299269" y="3732411"/>
                </a:lnTo>
                <a:lnTo>
                  <a:pt x="5266331" y="3710345"/>
                </a:lnTo>
                <a:cubicBezTo>
                  <a:pt x="5253630" y="3704943"/>
                  <a:pt x="5245411" y="3706332"/>
                  <a:pt x="5251532" y="3723168"/>
                </a:cubicBezTo>
                <a:cubicBezTo>
                  <a:pt x="5248025" y="3743066"/>
                  <a:pt x="5291019" y="3757719"/>
                  <a:pt x="5281882" y="3784049"/>
                </a:cubicBezTo>
                <a:cubicBezTo>
                  <a:pt x="5278456" y="3793922"/>
                  <a:pt x="5271708" y="3800888"/>
                  <a:pt x="5264125" y="3807136"/>
                </a:cubicBezTo>
                <a:lnTo>
                  <a:pt x="5252763" y="3816499"/>
                </a:lnTo>
                <a:lnTo>
                  <a:pt x="5249973" y="3814559"/>
                </a:lnTo>
                <a:cubicBezTo>
                  <a:pt x="5245051" y="3810253"/>
                  <a:pt x="5241114" y="3806808"/>
                  <a:pt x="5239361" y="3816756"/>
                </a:cubicBezTo>
                <a:cubicBezTo>
                  <a:pt x="5215740" y="3796088"/>
                  <a:pt x="5170625" y="3767972"/>
                  <a:pt x="5182864" y="3801646"/>
                </a:cubicBezTo>
                <a:cubicBezTo>
                  <a:pt x="5179359" y="3821543"/>
                  <a:pt x="5222353" y="3836196"/>
                  <a:pt x="5213216" y="3862527"/>
                </a:cubicBezTo>
                <a:cubicBezTo>
                  <a:pt x="5206365" y="3882272"/>
                  <a:pt x="5186226" y="3890393"/>
                  <a:pt x="5172679" y="3904387"/>
                </a:cubicBezTo>
                <a:lnTo>
                  <a:pt x="5162777" y="3919874"/>
                </a:lnTo>
                <a:lnTo>
                  <a:pt x="5208943" y="3961948"/>
                </a:lnTo>
                <a:lnTo>
                  <a:pt x="5257239" y="4009861"/>
                </a:lnTo>
                <a:lnTo>
                  <a:pt x="5250024" y="4011204"/>
                </a:lnTo>
                <a:cubicBezTo>
                  <a:pt x="5243515" y="4011255"/>
                  <a:pt x="5237074" y="4010006"/>
                  <a:pt x="5231104" y="4006994"/>
                </a:cubicBezTo>
                <a:cubicBezTo>
                  <a:pt x="5236004" y="4011281"/>
                  <a:pt x="5240797" y="4015475"/>
                  <a:pt x="5245698" y="4019763"/>
                </a:cubicBezTo>
                <a:cubicBezTo>
                  <a:pt x="5246311" y="4028953"/>
                  <a:pt x="5232737" y="4034576"/>
                  <a:pt x="5224063" y="4044488"/>
                </a:cubicBezTo>
                <a:cubicBezTo>
                  <a:pt x="5219164" y="4040201"/>
                  <a:pt x="5214262" y="4035912"/>
                  <a:pt x="5209879" y="4040922"/>
                </a:cubicBezTo>
                <a:cubicBezTo>
                  <a:pt x="5205591" y="4045823"/>
                  <a:pt x="5196917" y="4055733"/>
                  <a:pt x="5192534" y="4060745"/>
                </a:cubicBezTo>
                <a:cubicBezTo>
                  <a:pt x="5197435" y="4065033"/>
                  <a:pt x="5207128" y="4073514"/>
                  <a:pt x="5212029" y="4077803"/>
                </a:cubicBezTo>
                <a:cubicBezTo>
                  <a:pt x="5207128" y="4073514"/>
                  <a:pt x="5202336" y="4069322"/>
                  <a:pt x="5198047" y="4074223"/>
                </a:cubicBezTo>
                <a:lnTo>
                  <a:pt x="5197297" y="4075080"/>
                </a:lnTo>
                <a:lnTo>
                  <a:pt x="5212187" y="4093833"/>
                </a:lnTo>
                <a:lnTo>
                  <a:pt x="5204486" y="4095645"/>
                </a:lnTo>
                <a:lnTo>
                  <a:pt x="5193900" y="4087347"/>
                </a:lnTo>
                <a:lnTo>
                  <a:pt x="5181358" y="4089681"/>
                </a:lnTo>
                <a:cubicBezTo>
                  <a:pt x="5174850" y="4089731"/>
                  <a:pt x="5168407" y="4088483"/>
                  <a:pt x="5162437" y="4085471"/>
                </a:cubicBezTo>
                <a:cubicBezTo>
                  <a:pt x="5167338" y="4089759"/>
                  <a:pt x="5172131" y="4093953"/>
                  <a:pt x="5177032" y="4098241"/>
                </a:cubicBezTo>
                <a:cubicBezTo>
                  <a:pt x="5177644" y="4107430"/>
                  <a:pt x="5164071" y="4113054"/>
                  <a:pt x="5155398" y="4122965"/>
                </a:cubicBezTo>
                <a:cubicBezTo>
                  <a:pt x="5150497" y="4118677"/>
                  <a:pt x="5145596" y="4114389"/>
                  <a:pt x="5141213" y="4119399"/>
                </a:cubicBezTo>
                <a:cubicBezTo>
                  <a:pt x="5136925" y="4124300"/>
                  <a:pt x="5128252" y="4134212"/>
                  <a:pt x="5123866" y="4139221"/>
                </a:cubicBezTo>
                <a:cubicBezTo>
                  <a:pt x="5128769" y="4143511"/>
                  <a:pt x="5138462" y="4151992"/>
                  <a:pt x="5143363" y="4156280"/>
                </a:cubicBezTo>
                <a:cubicBezTo>
                  <a:pt x="5138462" y="4151992"/>
                  <a:pt x="5133670" y="4147799"/>
                  <a:pt x="5129381" y="4152700"/>
                </a:cubicBezTo>
                <a:lnTo>
                  <a:pt x="5128631" y="4153557"/>
                </a:lnTo>
                <a:lnTo>
                  <a:pt x="5151605" y="4182491"/>
                </a:lnTo>
                <a:cubicBezTo>
                  <a:pt x="5138009" y="4193162"/>
                  <a:pt x="5111229" y="4200881"/>
                  <a:pt x="5110967" y="4214386"/>
                </a:cubicBezTo>
                <a:lnTo>
                  <a:pt x="5110842" y="4217168"/>
                </a:lnTo>
                <a:lnTo>
                  <a:pt x="5109739" y="4216107"/>
                </a:lnTo>
                <a:cubicBezTo>
                  <a:pt x="5107981" y="4215617"/>
                  <a:pt x="5106282" y="4216951"/>
                  <a:pt x="5104498" y="4221676"/>
                </a:cubicBezTo>
                <a:cubicBezTo>
                  <a:pt x="5085120" y="4196986"/>
                  <a:pt x="5046001" y="4160989"/>
                  <a:pt x="5051784" y="4196349"/>
                </a:cubicBezTo>
                <a:cubicBezTo>
                  <a:pt x="5044648" y="4215251"/>
                  <a:pt x="5084179" y="4237624"/>
                  <a:pt x="5070316" y="4261803"/>
                </a:cubicBezTo>
                <a:cubicBezTo>
                  <a:pt x="5065120" y="4270870"/>
                  <a:pt x="5057198" y="4276464"/>
                  <a:pt x="5048586" y="4281197"/>
                </a:cubicBezTo>
                <a:lnTo>
                  <a:pt x="5028691" y="4292135"/>
                </a:lnTo>
                <a:lnTo>
                  <a:pt x="5018606" y="4280807"/>
                </a:lnTo>
                <a:cubicBezTo>
                  <a:pt x="4999700" y="4261924"/>
                  <a:pt x="4978782" y="4248307"/>
                  <a:pt x="4983119" y="4274827"/>
                </a:cubicBezTo>
                <a:cubicBezTo>
                  <a:pt x="4975981" y="4293728"/>
                  <a:pt x="5015512" y="4316102"/>
                  <a:pt x="5001650" y="4340280"/>
                </a:cubicBezTo>
                <a:cubicBezTo>
                  <a:pt x="4996453" y="4349347"/>
                  <a:pt x="4988531" y="4354941"/>
                  <a:pt x="4979920" y="4359674"/>
                </a:cubicBezTo>
                <a:lnTo>
                  <a:pt x="4977573" y="4360964"/>
                </a:lnTo>
                <a:lnTo>
                  <a:pt x="4970430" y="4372741"/>
                </a:lnTo>
                <a:cubicBezTo>
                  <a:pt x="4966029" y="4376534"/>
                  <a:pt x="4960468" y="4380418"/>
                  <a:pt x="4956131" y="4385374"/>
                </a:cubicBezTo>
                <a:cubicBezTo>
                  <a:pt x="4953681" y="4383231"/>
                  <a:pt x="4951230" y="4381086"/>
                  <a:pt x="4948845" y="4380104"/>
                </a:cubicBezTo>
                <a:lnTo>
                  <a:pt x="4948013" y="4380310"/>
                </a:lnTo>
                <a:lnTo>
                  <a:pt x="4941450" y="4387278"/>
                </a:lnTo>
                <a:lnTo>
                  <a:pt x="4944533" y="4391374"/>
                </a:lnTo>
                <a:lnTo>
                  <a:pt x="4938984" y="4386954"/>
                </a:lnTo>
                <a:lnTo>
                  <a:pt x="4938170" y="4386123"/>
                </a:lnTo>
                <a:lnTo>
                  <a:pt x="4933309" y="4391677"/>
                </a:lnTo>
                <a:cubicBezTo>
                  <a:pt x="4930058" y="4395395"/>
                  <a:pt x="4926793" y="4399126"/>
                  <a:pt x="4924600" y="4401631"/>
                </a:cubicBezTo>
                <a:cubicBezTo>
                  <a:pt x="4929502" y="4405919"/>
                  <a:pt x="4939195" y="4414400"/>
                  <a:pt x="4944096" y="4418689"/>
                </a:cubicBezTo>
                <a:cubicBezTo>
                  <a:pt x="4939195" y="4414400"/>
                  <a:pt x="4934403" y="4410207"/>
                  <a:pt x="4930114" y="4415109"/>
                </a:cubicBezTo>
                <a:lnTo>
                  <a:pt x="4929364" y="4415966"/>
                </a:lnTo>
                <a:lnTo>
                  <a:pt x="4944255" y="4434719"/>
                </a:lnTo>
                <a:lnTo>
                  <a:pt x="4936553" y="4436531"/>
                </a:lnTo>
                <a:lnTo>
                  <a:pt x="4925967" y="4428234"/>
                </a:lnTo>
                <a:lnTo>
                  <a:pt x="4913425" y="4430568"/>
                </a:lnTo>
                <a:cubicBezTo>
                  <a:pt x="4906916" y="4430618"/>
                  <a:pt x="4900474" y="4429369"/>
                  <a:pt x="4894505" y="4426357"/>
                </a:cubicBezTo>
                <a:cubicBezTo>
                  <a:pt x="4899405" y="4430646"/>
                  <a:pt x="4904198" y="4434838"/>
                  <a:pt x="4909099" y="4439127"/>
                </a:cubicBezTo>
                <a:cubicBezTo>
                  <a:pt x="4909712" y="4448316"/>
                  <a:pt x="4896139" y="4453940"/>
                  <a:pt x="4887465" y="4463852"/>
                </a:cubicBezTo>
                <a:cubicBezTo>
                  <a:pt x="4882564" y="4459563"/>
                  <a:pt x="4877663" y="4455275"/>
                  <a:pt x="4873279" y="4460285"/>
                </a:cubicBezTo>
                <a:cubicBezTo>
                  <a:pt x="4868991" y="4465186"/>
                  <a:pt x="4860318" y="4475098"/>
                  <a:pt x="4855934" y="4480107"/>
                </a:cubicBezTo>
                <a:cubicBezTo>
                  <a:pt x="4860836" y="4484396"/>
                  <a:pt x="4870529" y="4492878"/>
                  <a:pt x="4875430" y="4497167"/>
                </a:cubicBezTo>
                <a:cubicBezTo>
                  <a:pt x="4870529" y="4492878"/>
                  <a:pt x="4865736" y="4488685"/>
                  <a:pt x="4861448" y="4493586"/>
                </a:cubicBezTo>
                <a:lnTo>
                  <a:pt x="4860697" y="4494443"/>
                </a:lnTo>
                <a:lnTo>
                  <a:pt x="4883672" y="4523378"/>
                </a:lnTo>
                <a:cubicBezTo>
                  <a:pt x="4870076" y="4534049"/>
                  <a:pt x="4843296" y="4541767"/>
                  <a:pt x="4843034" y="4555273"/>
                </a:cubicBezTo>
                <a:lnTo>
                  <a:pt x="4842909" y="4558055"/>
                </a:lnTo>
                <a:lnTo>
                  <a:pt x="4841806" y="4556993"/>
                </a:lnTo>
                <a:cubicBezTo>
                  <a:pt x="4840048" y="4556504"/>
                  <a:pt x="4838349" y="4557837"/>
                  <a:pt x="4836565" y="4562562"/>
                </a:cubicBezTo>
                <a:cubicBezTo>
                  <a:pt x="4817186" y="4537871"/>
                  <a:pt x="4778069" y="4501875"/>
                  <a:pt x="4783852" y="4537235"/>
                </a:cubicBezTo>
                <a:cubicBezTo>
                  <a:pt x="4776715" y="4556137"/>
                  <a:pt x="4816245" y="4578510"/>
                  <a:pt x="4802383" y="4602688"/>
                </a:cubicBezTo>
                <a:cubicBezTo>
                  <a:pt x="4797187" y="4611755"/>
                  <a:pt x="4789265" y="4617351"/>
                  <a:pt x="4780653" y="4622082"/>
                </a:cubicBezTo>
                <a:lnTo>
                  <a:pt x="4760759" y="4633021"/>
                </a:lnTo>
                <a:lnTo>
                  <a:pt x="4750674" y="4621693"/>
                </a:lnTo>
                <a:cubicBezTo>
                  <a:pt x="4731768" y="4602810"/>
                  <a:pt x="4710849" y="4589194"/>
                  <a:pt x="4715185" y="4615712"/>
                </a:cubicBezTo>
                <a:cubicBezTo>
                  <a:pt x="4708048" y="4634614"/>
                  <a:pt x="4747579" y="4656987"/>
                  <a:pt x="4733717" y="4681166"/>
                </a:cubicBezTo>
                <a:cubicBezTo>
                  <a:pt x="4723323" y="4699300"/>
                  <a:pt x="4702030" y="4703543"/>
                  <a:pt x="4686120" y="4714782"/>
                </a:cubicBezTo>
                <a:lnTo>
                  <a:pt x="4673517" y="4728164"/>
                </a:lnTo>
                <a:lnTo>
                  <a:pt x="4676600" y="4732260"/>
                </a:lnTo>
                <a:lnTo>
                  <a:pt x="4671051" y="4727839"/>
                </a:lnTo>
                <a:lnTo>
                  <a:pt x="4656573" y="4713066"/>
                </a:lnTo>
                <a:lnTo>
                  <a:pt x="4662659" y="4720731"/>
                </a:lnTo>
                <a:lnTo>
                  <a:pt x="4654957" y="4722542"/>
                </a:lnTo>
                <a:lnTo>
                  <a:pt x="4644371" y="4714245"/>
                </a:lnTo>
                <a:lnTo>
                  <a:pt x="4631830" y="4716579"/>
                </a:lnTo>
                <a:cubicBezTo>
                  <a:pt x="4625321" y="4716629"/>
                  <a:pt x="4618878" y="4715380"/>
                  <a:pt x="4612908" y="4712368"/>
                </a:cubicBezTo>
                <a:cubicBezTo>
                  <a:pt x="4617809" y="4716657"/>
                  <a:pt x="4622602" y="4720849"/>
                  <a:pt x="4627503" y="4725138"/>
                </a:cubicBezTo>
                <a:cubicBezTo>
                  <a:pt x="4628116" y="4734327"/>
                  <a:pt x="4614542" y="4739951"/>
                  <a:pt x="4605870" y="4749863"/>
                </a:cubicBezTo>
                <a:cubicBezTo>
                  <a:pt x="4600968" y="4745574"/>
                  <a:pt x="4596067" y="4741286"/>
                  <a:pt x="4591684" y="4746296"/>
                </a:cubicBezTo>
                <a:cubicBezTo>
                  <a:pt x="4587396" y="4751197"/>
                  <a:pt x="4578723" y="4761108"/>
                  <a:pt x="4574338" y="4766119"/>
                </a:cubicBezTo>
                <a:cubicBezTo>
                  <a:pt x="4579239" y="4770408"/>
                  <a:pt x="4588933" y="4778889"/>
                  <a:pt x="4593834" y="4783177"/>
                </a:cubicBezTo>
                <a:cubicBezTo>
                  <a:pt x="4588933" y="4778889"/>
                  <a:pt x="4584141" y="4774696"/>
                  <a:pt x="4579852" y="4779597"/>
                </a:cubicBezTo>
                <a:lnTo>
                  <a:pt x="4579102" y="4780454"/>
                </a:lnTo>
                <a:lnTo>
                  <a:pt x="4602077" y="4809388"/>
                </a:lnTo>
                <a:cubicBezTo>
                  <a:pt x="4588479" y="4820059"/>
                  <a:pt x="4561700" y="4827778"/>
                  <a:pt x="4561438" y="4841283"/>
                </a:cubicBezTo>
                <a:lnTo>
                  <a:pt x="4561313" y="4844065"/>
                </a:lnTo>
                <a:lnTo>
                  <a:pt x="4560210" y="4843005"/>
                </a:lnTo>
                <a:cubicBezTo>
                  <a:pt x="4558452" y="4842515"/>
                  <a:pt x="4556753" y="4843848"/>
                  <a:pt x="4554969" y="4848573"/>
                </a:cubicBezTo>
                <a:cubicBezTo>
                  <a:pt x="4535591" y="4823882"/>
                  <a:pt x="4496473" y="4787887"/>
                  <a:pt x="4502256" y="4823247"/>
                </a:cubicBezTo>
                <a:cubicBezTo>
                  <a:pt x="4498687" y="4832697"/>
                  <a:pt x="4506785" y="4843016"/>
                  <a:pt x="4514043" y="4853994"/>
                </a:cubicBezTo>
                <a:lnTo>
                  <a:pt x="4515099" y="4856050"/>
                </a:lnTo>
                <a:lnTo>
                  <a:pt x="4523827" y="4864709"/>
                </a:lnTo>
                <a:lnTo>
                  <a:pt x="4519917" y="4865437"/>
                </a:lnTo>
                <a:lnTo>
                  <a:pt x="4522736" y="4870930"/>
                </a:lnTo>
                <a:cubicBezTo>
                  <a:pt x="4524382" y="4876723"/>
                  <a:pt x="4524254" y="4882655"/>
                  <a:pt x="4520787" y="4888700"/>
                </a:cubicBezTo>
                <a:cubicBezTo>
                  <a:pt x="4515590" y="4897767"/>
                  <a:pt x="4507669" y="4903361"/>
                  <a:pt x="4499057" y="4908094"/>
                </a:cubicBezTo>
                <a:lnTo>
                  <a:pt x="4479163" y="4919032"/>
                </a:lnTo>
                <a:lnTo>
                  <a:pt x="4469077" y="4907704"/>
                </a:lnTo>
                <a:lnTo>
                  <a:pt x="4467364" y="4906173"/>
                </a:lnTo>
                <a:lnTo>
                  <a:pt x="4459123" y="4915593"/>
                </a:lnTo>
                <a:cubicBezTo>
                  <a:pt x="4464024" y="4919881"/>
                  <a:pt x="4473717" y="4928362"/>
                  <a:pt x="4478618" y="4932651"/>
                </a:cubicBezTo>
                <a:cubicBezTo>
                  <a:pt x="4473717" y="4928362"/>
                  <a:pt x="4468926" y="4924170"/>
                  <a:pt x="4464636" y="4929070"/>
                </a:cubicBezTo>
                <a:lnTo>
                  <a:pt x="4463886" y="4929927"/>
                </a:lnTo>
                <a:lnTo>
                  <a:pt x="4478777" y="4948681"/>
                </a:lnTo>
                <a:lnTo>
                  <a:pt x="4471074" y="4950493"/>
                </a:lnTo>
                <a:lnTo>
                  <a:pt x="4460489" y="4942195"/>
                </a:lnTo>
                <a:lnTo>
                  <a:pt x="4451250" y="4943915"/>
                </a:lnTo>
                <a:lnTo>
                  <a:pt x="4454070" y="4949407"/>
                </a:lnTo>
                <a:cubicBezTo>
                  <a:pt x="4455715" y="4955201"/>
                  <a:pt x="4455586" y="4961132"/>
                  <a:pt x="4452121" y="4967177"/>
                </a:cubicBezTo>
                <a:cubicBezTo>
                  <a:pt x="4441727" y="4985310"/>
                  <a:pt x="4420433" y="4989555"/>
                  <a:pt x="4404525" y="5000792"/>
                </a:cubicBezTo>
                <a:lnTo>
                  <a:pt x="4401640" y="5003855"/>
                </a:lnTo>
                <a:lnTo>
                  <a:pt x="4409952" y="5011129"/>
                </a:lnTo>
                <a:cubicBezTo>
                  <a:pt x="4407501" y="5008984"/>
                  <a:pt x="4405078" y="5006864"/>
                  <a:pt x="4402732" y="5005892"/>
                </a:cubicBezTo>
                <a:lnTo>
                  <a:pt x="4398819" y="5006850"/>
                </a:lnTo>
                <a:lnTo>
                  <a:pt x="4396196" y="5009635"/>
                </a:lnTo>
                <a:lnTo>
                  <a:pt x="4418194" y="5037339"/>
                </a:lnTo>
                <a:cubicBezTo>
                  <a:pt x="4404597" y="5048010"/>
                  <a:pt x="4377818" y="5055728"/>
                  <a:pt x="4377556" y="5069234"/>
                </a:cubicBezTo>
                <a:lnTo>
                  <a:pt x="4377431" y="5072017"/>
                </a:lnTo>
                <a:lnTo>
                  <a:pt x="4376328" y="5070955"/>
                </a:lnTo>
                <a:cubicBezTo>
                  <a:pt x="4374570" y="5070466"/>
                  <a:pt x="4372871" y="5071799"/>
                  <a:pt x="4371087" y="5076525"/>
                </a:cubicBezTo>
                <a:cubicBezTo>
                  <a:pt x="4351709" y="5051833"/>
                  <a:pt x="4312590" y="5015838"/>
                  <a:pt x="4318374" y="5051197"/>
                </a:cubicBezTo>
                <a:cubicBezTo>
                  <a:pt x="4311237" y="5070099"/>
                  <a:pt x="4350767" y="5092472"/>
                  <a:pt x="4336906" y="5116651"/>
                </a:cubicBezTo>
                <a:cubicBezTo>
                  <a:pt x="4331709" y="5125718"/>
                  <a:pt x="4323787" y="5131312"/>
                  <a:pt x="4315176" y="5136045"/>
                </a:cubicBezTo>
                <a:lnTo>
                  <a:pt x="4295281" y="5146982"/>
                </a:lnTo>
                <a:lnTo>
                  <a:pt x="4285196" y="5135655"/>
                </a:lnTo>
                <a:cubicBezTo>
                  <a:pt x="4266289" y="5116773"/>
                  <a:pt x="4245371" y="5103155"/>
                  <a:pt x="4249707" y="5129675"/>
                </a:cubicBezTo>
                <a:cubicBezTo>
                  <a:pt x="4242570" y="5148576"/>
                  <a:pt x="4282102" y="5170950"/>
                  <a:pt x="4268239" y="5195128"/>
                </a:cubicBezTo>
                <a:cubicBezTo>
                  <a:pt x="4257845" y="5213262"/>
                  <a:pt x="4236551" y="5217506"/>
                  <a:pt x="4220642" y="5228744"/>
                </a:cubicBezTo>
                <a:lnTo>
                  <a:pt x="4208039" y="5242125"/>
                </a:lnTo>
                <a:lnTo>
                  <a:pt x="4211121" y="5246222"/>
                </a:lnTo>
                <a:lnTo>
                  <a:pt x="4205573" y="5241802"/>
                </a:lnTo>
                <a:cubicBezTo>
                  <a:pt x="4178660" y="5217666"/>
                  <a:pt x="4153565" y="5191365"/>
                  <a:pt x="4129722" y="5164401"/>
                </a:cubicBezTo>
                <a:lnTo>
                  <a:pt x="4089842" y="5116910"/>
                </a:lnTo>
                <a:lnTo>
                  <a:pt x="4081736" y="5125518"/>
                </a:lnTo>
                <a:lnTo>
                  <a:pt x="4084817" y="5129614"/>
                </a:lnTo>
                <a:lnTo>
                  <a:pt x="4079268" y="5125194"/>
                </a:lnTo>
                <a:cubicBezTo>
                  <a:pt x="4025443" y="5076922"/>
                  <a:pt x="3978888" y="5019988"/>
                  <a:pt x="3935084" y="4966418"/>
                </a:cubicBezTo>
                <a:lnTo>
                  <a:pt x="3936324" y="4965650"/>
                </a:lnTo>
                <a:lnTo>
                  <a:pt x="3910432" y="4932829"/>
                </a:lnTo>
                <a:lnTo>
                  <a:pt x="3884996" y="4900186"/>
                </a:lnTo>
                <a:lnTo>
                  <a:pt x="3846207" y="4862042"/>
                </a:lnTo>
                <a:lnTo>
                  <a:pt x="3826979" y="4840360"/>
                </a:lnTo>
                <a:lnTo>
                  <a:pt x="3771474" y="4796148"/>
                </a:lnTo>
                <a:lnTo>
                  <a:pt x="3749965" y="4774996"/>
                </a:lnTo>
                <a:lnTo>
                  <a:pt x="3743332" y="4769734"/>
                </a:lnTo>
                <a:cubicBezTo>
                  <a:pt x="3696709" y="4726978"/>
                  <a:pt x="3653768" y="4675101"/>
                  <a:pt x="3599925" y="4649960"/>
                </a:cubicBezTo>
                <a:cubicBezTo>
                  <a:pt x="3499296" y="4606849"/>
                  <a:pt x="3413556" y="4530475"/>
                  <a:pt x="3334400" y="4459963"/>
                </a:cubicBezTo>
                <a:lnTo>
                  <a:pt x="3337571" y="4456741"/>
                </a:lnTo>
                <a:lnTo>
                  <a:pt x="3335724" y="4455283"/>
                </a:lnTo>
                <a:lnTo>
                  <a:pt x="3299247" y="4420300"/>
                </a:lnTo>
                <a:lnTo>
                  <a:pt x="3208096" y="4343355"/>
                </a:lnTo>
                <a:lnTo>
                  <a:pt x="3211267" y="4340133"/>
                </a:lnTo>
                <a:lnTo>
                  <a:pt x="3209420" y="4338675"/>
                </a:lnTo>
                <a:lnTo>
                  <a:pt x="3175728" y="4306362"/>
                </a:lnTo>
                <a:lnTo>
                  <a:pt x="3081971" y="4233209"/>
                </a:lnTo>
                <a:cubicBezTo>
                  <a:pt x="3049903" y="4207019"/>
                  <a:pt x="3017701" y="4179667"/>
                  <a:pt x="2985404" y="4151529"/>
                </a:cubicBezTo>
                <a:lnTo>
                  <a:pt x="2967499" y="4135400"/>
                </a:lnTo>
                <a:lnTo>
                  <a:pt x="2943022" y="4161414"/>
                </a:lnTo>
                <a:lnTo>
                  <a:pt x="2876698" y="4223210"/>
                </a:lnTo>
                <a:lnTo>
                  <a:pt x="2874077" y="4226446"/>
                </a:lnTo>
                <a:lnTo>
                  <a:pt x="2866538" y="4232394"/>
                </a:lnTo>
                <a:lnTo>
                  <a:pt x="2801319" y="4289266"/>
                </a:lnTo>
                <a:lnTo>
                  <a:pt x="2792148" y="4300966"/>
                </a:lnTo>
                <a:cubicBezTo>
                  <a:pt x="2760099" y="4336749"/>
                  <a:pt x="2719354" y="4367525"/>
                  <a:pt x="2679775" y="4398991"/>
                </a:cubicBezTo>
                <a:lnTo>
                  <a:pt x="2622916" y="4447075"/>
                </a:lnTo>
                <a:lnTo>
                  <a:pt x="2622258" y="4462044"/>
                </a:lnTo>
                <a:cubicBezTo>
                  <a:pt x="2618767" y="4475686"/>
                  <a:pt x="2607504" y="4483965"/>
                  <a:pt x="2594286" y="4490666"/>
                </a:cubicBezTo>
                <a:lnTo>
                  <a:pt x="2576215" y="4498886"/>
                </a:lnTo>
                <a:lnTo>
                  <a:pt x="2574389" y="4501147"/>
                </a:lnTo>
                <a:cubicBezTo>
                  <a:pt x="2538013" y="4555329"/>
                  <a:pt x="2494014" y="4604673"/>
                  <a:pt x="2447193" y="4650745"/>
                </a:cubicBezTo>
                <a:cubicBezTo>
                  <a:pt x="2400372" y="4696817"/>
                  <a:pt x="2350729" y="4739616"/>
                  <a:pt x="2303067" y="4780708"/>
                </a:cubicBezTo>
                <a:lnTo>
                  <a:pt x="2292879" y="4765072"/>
                </a:lnTo>
                <a:lnTo>
                  <a:pt x="2266753" y="4789415"/>
                </a:lnTo>
                <a:cubicBezTo>
                  <a:pt x="2242531" y="4811011"/>
                  <a:pt x="2218206" y="4831983"/>
                  <a:pt x="2194376" y="4852528"/>
                </a:cubicBezTo>
                <a:lnTo>
                  <a:pt x="2184635" y="4837580"/>
                </a:lnTo>
                <a:lnTo>
                  <a:pt x="2147489" y="4872252"/>
                </a:lnTo>
                <a:cubicBezTo>
                  <a:pt x="2104195" y="4910618"/>
                  <a:pt x="2060574" y="4948839"/>
                  <a:pt x="2031798" y="4994573"/>
                </a:cubicBezTo>
                <a:cubicBezTo>
                  <a:pt x="1965262" y="5106859"/>
                  <a:pt x="1867188" y="5201544"/>
                  <a:pt x="1776643" y="5288962"/>
                </a:cubicBezTo>
                <a:cubicBezTo>
                  <a:pt x="1764638" y="5276528"/>
                  <a:pt x="1754223" y="5250678"/>
                  <a:pt x="1740761" y="5251796"/>
                </a:cubicBezTo>
                <a:lnTo>
                  <a:pt x="1739372" y="5251877"/>
                </a:lnTo>
                <a:lnTo>
                  <a:pt x="1650338" y="5341750"/>
                </a:lnTo>
                <a:cubicBezTo>
                  <a:pt x="1638335" y="5329315"/>
                  <a:pt x="1627920" y="5303465"/>
                  <a:pt x="1614457" y="5304584"/>
                </a:cubicBezTo>
                <a:lnTo>
                  <a:pt x="1600471" y="5305393"/>
                </a:lnTo>
                <a:lnTo>
                  <a:pt x="1625227" y="5274427"/>
                </a:lnTo>
                <a:cubicBezTo>
                  <a:pt x="1631679" y="5262225"/>
                  <a:pt x="1630985" y="5253918"/>
                  <a:pt x="1613693" y="5258602"/>
                </a:cubicBezTo>
                <a:cubicBezTo>
                  <a:pt x="1594161" y="5253436"/>
                  <a:pt x="1575947" y="5295046"/>
                  <a:pt x="1550477" y="5283728"/>
                </a:cubicBezTo>
                <a:cubicBezTo>
                  <a:pt x="1540927" y="5279485"/>
                  <a:pt x="1534552" y="5272176"/>
                  <a:pt x="1528965" y="5264093"/>
                </a:cubicBezTo>
                <a:lnTo>
                  <a:pt x="1520589" y="5251986"/>
                </a:lnTo>
                <a:lnTo>
                  <a:pt x="1522756" y="5249367"/>
                </a:lnTo>
                <a:cubicBezTo>
                  <a:pt x="1527462" y="5244825"/>
                  <a:pt x="1531225" y="5241191"/>
                  <a:pt x="1521460" y="5238609"/>
                </a:cubicBezTo>
                <a:cubicBezTo>
                  <a:pt x="1544040" y="5216808"/>
                  <a:pt x="1575849" y="5174216"/>
                  <a:pt x="1541265" y="5183583"/>
                </a:cubicBezTo>
                <a:cubicBezTo>
                  <a:pt x="1521733" y="5178416"/>
                  <a:pt x="1503519" y="5220026"/>
                  <a:pt x="1478049" y="5208709"/>
                </a:cubicBezTo>
                <a:cubicBezTo>
                  <a:pt x="1468499" y="5204466"/>
                  <a:pt x="1462124" y="5197157"/>
                  <a:pt x="1456536" y="5189074"/>
                </a:cubicBezTo>
                <a:lnTo>
                  <a:pt x="1454810" y="5186578"/>
                </a:lnTo>
                <a:lnTo>
                  <a:pt x="1453839" y="5187405"/>
                </a:lnTo>
                <a:lnTo>
                  <a:pt x="1453578" y="5184797"/>
                </a:lnTo>
                <a:lnTo>
                  <a:pt x="1446087" y="5173967"/>
                </a:lnTo>
                <a:lnTo>
                  <a:pt x="1444942" y="5175073"/>
                </a:lnTo>
                <a:cubicBezTo>
                  <a:pt x="1440338" y="5174991"/>
                  <a:pt x="1436921" y="5171452"/>
                  <a:pt x="1433510" y="5166747"/>
                </a:cubicBezTo>
                <a:lnTo>
                  <a:pt x="1424321" y="5154391"/>
                </a:lnTo>
                <a:lnTo>
                  <a:pt x="1379339" y="5196094"/>
                </a:lnTo>
                <a:lnTo>
                  <a:pt x="1327535" y="5240191"/>
                </a:lnTo>
                <a:lnTo>
                  <a:pt x="1326804" y="5232890"/>
                </a:lnTo>
                <a:cubicBezTo>
                  <a:pt x="1327300" y="5226400"/>
                  <a:pt x="1329087" y="5220086"/>
                  <a:pt x="1332589" y="5214390"/>
                </a:cubicBezTo>
                <a:cubicBezTo>
                  <a:pt x="1327905" y="5218913"/>
                  <a:pt x="1323324" y="5223336"/>
                  <a:pt x="1318638" y="5227859"/>
                </a:cubicBezTo>
                <a:cubicBezTo>
                  <a:pt x="1309429" y="5227698"/>
                  <a:pt x="1304967" y="5213700"/>
                  <a:pt x="1295820" y="5204223"/>
                </a:cubicBezTo>
                <a:cubicBezTo>
                  <a:pt x="1300504" y="5199701"/>
                  <a:pt x="1305189" y="5195178"/>
                  <a:pt x="1300566" y="5190389"/>
                </a:cubicBezTo>
                <a:cubicBezTo>
                  <a:pt x="1296043" y="5185703"/>
                  <a:pt x="1286895" y="5176228"/>
                  <a:pt x="1282271" y="5171439"/>
                </a:cubicBezTo>
                <a:cubicBezTo>
                  <a:pt x="1277585" y="5175962"/>
                  <a:pt x="1268319" y="5184908"/>
                  <a:pt x="1263633" y="5189432"/>
                </a:cubicBezTo>
                <a:cubicBezTo>
                  <a:pt x="1268319" y="5184908"/>
                  <a:pt x="1272900" y="5180486"/>
                  <a:pt x="1268377" y="5175799"/>
                </a:cubicBezTo>
                <a:lnTo>
                  <a:pt x="1267586" y="5174981"/>
                </a:lnTo>
                <a:lnTo>
                  <a:pt x="1247647" y="5188242"/>
                </a:lnTo>
                <a:lnTo>
                  <a:pt x="1246489" y="5180414"/>
                </a:lnTo>
                <a:lnTo>
                  <a:pt x="1255647" y="5170564"/>
                </a:lnTo>
                <a:lnTo>
                  <a:pt x="1254375" y="5157871"/>
                </a:lnTo>
                <a:cubicBezTo>
                  <a:pt x="1254872" y="5151380"/>
                  <a:pt x="1256658" y="5145067"/>
                  <a:pt x="1260162" y="5139370"/>
                </a:cubicBezTo>
                <a:cubicBezTo>
                  <a:pt x="1255477" y="5143894"/>
                  <a:pt x="1250895" y="5148317"/>
                  <a:pt x="1246210" y="5152840"/>
                </a:cubicBezTo>
                <a:cubicBezTo>
                  <a:pt x="1237002" y="5152678"/>
                  <a:pt x="1232539" y="5138680"/>
                  <a:pt x="1223391" y="5129204"/>
                </a:cubicBezTo>
                <a:cubicBezTo>
                  <a:pt x="1228076" y="5124682"/>
                  <a:pt x="1232761" y="5120158"/>
                  <a:pt x="1228138" y="5115369"/>
                </a:cubicBezTo>
                <a:cubicBezTo>
                  <a:pt x="1223614" y="5110684"/>
                  <a:pt x="1214467" y="5101209"/>
                  <a:pt x="1209843" y="5096419"/>
                </a:cubicBezTo>
                <a:cubicBezTo>
                  <a:pt x="1205157" y="5100942"/>
                  <a:pt x="1195892" y="5109889"/>
                  <a:pt x="1191205" y="5114412"/>
                </a:cubicBezTo>
                <a:cubicBezTo>
                  <a:pt x="1195892" y="5109889"/>
                  <a:pt x="1200472" y="5105466"/>
                  <a:pt x="1195949" y="5100781"/>
                </a:cubicBezTo>
                <a:lnTo>
                  <a:pt x="1195158" y="5099960"/>
                </a:lnTo>
                <a:lnTo>
                  <a:pt x="1164395" y="5120422"/>
                </a:lnTo>
                <a:cubicBezTo>
                  <a:pt x="1154904" y="5105976"/>
                  <a:pt x="1149465" y="5078644"/>
                  <a:pt x="1136029" y="5077246"/>
                </a:cubicBezTo>
                <a:lnTo>
                  <a:pt x="1133267" y="5076888"/>
                </a:lnTo>
                <a:lnTo>
                  <a:pt x="1134417" y="5075878"/>
                </a:lnTo>
                <a:cubicBezTo>
                  <a:pt x="1135053" y="5074167"/>
                  <a:pt x="1133867" y="5072362"/>
                  <a:pt x="1129309" y="5070188"/>
                </a:cubicBezTo>
                <a:cubicBezTo>
                  <a:pt x="1155541" y="5052953"/>
                  <a:pt x="1194697" y="5017000"/>
                  <a:pt x="1158976" y="5019789"/>
                </a:cubicBezTo>
                <a:cubicBezTo>
                  <a:pt x="1140741" y="5011089"/>
                  <a:pt x="1115126" y="5048599"/>
                  <a:pt x="1092196" y="5032754"/>
                </a:cubicBezTo>
                <a:cubicBezTo>
                  <a:pt x="1083599" y="5026814"/>
                  <a:pt x="1078690" y="5018449"/>
                  <a:pt x="1074699" y="5009471"/>
                </a:cubicBezTo>
                <a:lnTo>
                  <a:pt x="1065471" y="4988727"/>
                </a:lnTo>
                <a:lnTo>
                  <a:pt x="1077607" y="4979630"/>
                </a:lnTo>
                <a:cubicBezTo>
                  <a:pt x="1098012" y="4962378"/>
                  <a:pt x="1113338" y="4942677"/>
                  <a:pt x="1086549" y="4944770"/>
                </a:cubicBezTo>
                <a:cubicBezTo>
                  <a:pt x="1068314" y="4936070"/>
                  <a:pt x="1042697" y="4973579"/>
                  <a:pt x="1019769" y="4957735"/>
                </a:cubicBezTo>
                <a:cubicBezTo>
                  <a:pt x="1002573" y="4945853"/>
                  <a:pt x="1000134" y="4924278"/>
                  <a:pt x="990274" y="4907480"/>
                </a:cubicBezTo>
                <a:lnTo>
                  <a:pt x="977998" y="4893797"/>
                </a:lnTo>
                <a:lnTo>
                  <a:pt x="973657" y="4896525"/>
                </a:lnTo>
                <a:lnTo>
                  <a:pt x="978528" y="4891367"/>
                </a:lnTo>
                <a:lnTo>
                  <a:pt x="1054422" y="4828584"/>
                </a:lnTo>
                <a:lnTo>
                  <a:pt x="1043450" y="4820594"/>
                </a:lnTo>
                <a:cubicBezTo>
                  <a:pt x="1040039" y="4815890"/>
                  <a:pt x="1036637" y="4810021"/>
                  <a:pt x="1032063" y="4805283"/>
                </a:cubicBezTo>
                <a:cubicBezTo>
                  <a:pt x="1036749" y="4800761"/>
                  <a:pt x="1041433" y="4796237"/>
                  <a:pt x="1036810" y="4791449"/>
                </a:cubicBezTo>
                <a:cubicBezTo>
                  <a:pt x="1032287" y="4786763"/>
                  <a:pt x="1023139" y="4777288"/>
                  <a:pt x="1018515" y="4772498"/>
                </a:cubicBezTo>
                <a:cubicBezTo>
                  <a:pt x="1013829" y="4777022"/>
                  <a:pt x="1004564" y="4785968"/>
                  <a:pt x="999878" y="4790492"/>
                </a:cubicBezTo>
                <a:cubicBezTo>
                  <a:pt x="1004564" y="4785968"/>
                  <a:pt x="1009144" y="4781545"/>
                  <a:pt x="1004622" y="4776860"/>
                </a:cubicBezTo>
                <a:lnTo>
                  <a:pt x="1003830" y="4776041"/>
                </a:lnTo>
                <a:lnTo>
                  <a:pt x="983891" y="4789303"/>
                </a:lnTo>
                <a:lnTo>
                  <a:pt x="982733" y="4781474"/>
                </a:lnTo>
                <a:lnTo>
                  <a:pt x="991891" y="4771624"/>
                </a:lnTo>
                <a:lnTo>
                  <a:pt x="990620" y="4758930"/>
                </a:lnTo>
                <a:cubicBezTo>
                  <a:pt x="991116" y="4752440"/>
                  <a:pt x="992902" y="4746126"/>
                  <a:pt x="996405" y="4740430"/>
                </a:cubicBezTo>
                <a:cubicBezTo>
                  <a:pt x="991720" y="4744954"/>
                  <a:pt x="987139" y="4749377"/>
                  <a:pt x="982454" y="4753900"/>
                </a:cubicBezTo>
                <a:cubicBezTo>
                  <a:pt x="973245" y="4753738"/>
                  <a:pt x="968783" y="4739740"/>
                  <a:pt x="959635" y="4730264"/>
                </a:cubicBezTo>
                <a:cubicBezTo>
                  <a:pt x="964320" y="4725742"/>
                  <a:pt x="969006" y="4721218"/>
                  <a:pt x="964381" y="4716429"/>
                </a:cubicBezTo>
                <a:cubicBezTo>
                  <a:pt x="959858" y="4711744"/>
                  <a:pt x="950711" y="4702269"/>
                  <a:pt x="946087" y="4697479"/>
                </a:cubicBezTo>
                <a:cubicBezTo>
                  <a:pt x="941401" y="4702003"/>
                  <a:pt x="932135" y="4710949"/>
                  <a:pt x="927450" y="4715472"/>
                </a:cubicBezTo>
                <a:cubicBezTo>
                  <a:pt x="932135" y="4710949"/>
                  <a:pt x="936717" y="4706525"/>
                  <a:pt x="932193" y="4701841"/>
                </a:cubicBezTo>
                <a:lnTo>
                  <a:pt x="931402" y="4701020"/>
                </a:lnTo>
                <a:lnTo>
                  <a:pt x="900639" y="4721482"/>
                </a:lnTo>
                <a:cubicBezTo>
                  <a:pt x="891149" y="4707036"/>
                  <a:pt x="885709" y="4679703"/>
                  <a:pt x="872273" y="4678306"/>
                </a:cubicBezTo>
                <a:lnTo>
                  <a:pt x="869511" y="4677948"/>
                </a:lnTo>
                <a:lnTo>
                  <a:pt x="870661" y="4676939"/>
                </a:lnTo>
                <a:cubicBezTo>
                  <a:pt x="871297" y="4675227"/>
                  <a:pt x="870110" y="4673423"/>
                  <a:pt x="865553" y="4671247"/>
                </a:cubicBezTo>
                <a:cubicBezTo>
                  <a:pt x="891786" y="4654013"/>
                  <a:pt x="930941" y="4618060"/>
                  <a:pt x="895220" y="4620849"/>
                </a:cubicBezTo>
                <a:cubicBezTo>
                  <a:pt x="876985" y="4612149"/>
                  <a:pt x="851370" y="4649659"/>
                  <a:pt x="828441" y="4633815"/>
                </a:cubicBezTo>
                <a:cubicBezTo>
                  <a:pt x="819843" y="4627874"/>
                  <a:pt x="814933" y="4619509"/>
                  <a:pt x="810943" y="4610531"/>
                </a:cubicBezTo>
                <a:lnTo>
                  <a:pt x="803724" y="4594302"/>
                </a:lnTo>
                <a:lnTo>
                  <a:pt x="802274" y="4595702"/>
                </a:lnTo>
                <a:cubicBezTo>
                  <a:pt x="793064" y="4595541"/>
                  <a:pt x="788602" y="4581542"/>
                  <a:pt x="779454" y="4572066"/>
                </a:cubicBezTo>
                <a:cubicBezTo>
                  <a:pt x="784139" y="4567544"/>
                  <a:pt x="788824" y="4563021"/>
                  <a:pt x="784201" y="4558232"/>
                </a:cubicBezTo>
                <a:lnTo>
                  <a:pt x="783940" y="4557961"/>
                </a:lnTo>
                <a:lnTo>
                  <a:pt x="773556" y="4562230"/>
                </a:lnTo>
                <a:cubicBezTo>
                  <a:pt x="767645" y="4563383"/>
                  <a:pt x="761745" y="4562756"/>
                  <a:pt x="756013" y="4558794"/>
                </a:cubicBezTo>
                <a:lnTo>
                  <a:pt x="751674" y="4553021"/>
                </a:lnTo>
                <a:lnTo>
                  <a:pt x="747268" y="4557275"/>
                </a:lnTo>
                <a:lnTo>
                  <a:pt x="751331" y="4552564"/>
                </a:lnTo>
                <a:lnTo>
                  <a:pt x="746414" y="4546021"/>
                </a:lnTo>
                <a:lnTo>
                  <a:pt x="731282" y="4556085"/>
                </a:lnTo>
                <a:lnTo>
                  <a:pt x="730125" y="4548258"/>
                </a:lnTo>
                <a:lnTo>
                  <a:pt x="739283" y="4538407"/>
                </a:lnTo>
                <a:lnTo>
                  <a:pt x="739065" y="4536244"/>
                </a:lnTo>
                <a:lnTo>
                  <a:pt x="738515" y="4535511"/>
                </a:lnTo>
                <a:lnTo>
                  <a:pt x="731296" y="4519282"/>
                </a:lnTo>
                <a:lnTo>
                  <a:pt x="729845" y="4520682"/>
                </a:lnTo>
                <a:cubicBezTo>
                  <a:pt x="720637" y="4520521"/>
                  <a:pt x="716174" y="4506523"/>
                  <a:pt x="707027" y="4497048"/>
                </a:cubicBezTo>
                <a:cubicBezTo>
                  <a:pt x="711711" y="4492524"/>
                  <a:pt x="716396" y="4488001"/>
                  <a:pt x="711773" y="4483212"/>
                </a:cubicBezTo>
                <a:cubicBezTo>
                  <a:pt x="707250" y="4478528"/>
                  <a:pt x="698102" y="4469052"/>
                  <a:pt x="693478" y="4464262"/>
                </a:cubicBezTo>
                <a:cubicBezTo>
                  <a:pt x="688792" y="4468786"/>
                  <a:pt x="679526" y="4477731"/>
                  <a:pt x="674841" y="4482255"/>
                </a:cubicBezTo>
                <a:cubicBezTo>
                  <a:pt x="679526" y="4477731"/>
                  <a:pt x="684107" y="4473309"/>
                  <a:pt x="679584" y="4468624"/>
                </a:cubicBezTo>
                <a:lnTo>
                  <a:pt x="678794" y="4467804"/>
                </a:lnTo>
                <a:lnTo>
                  <a:pt x="648030" y="4488265"/>
                </a:lnTo>
                <a:cubicBezTo>
                  <a:pt x="638540" y="4473819"/>
                  <a:pt x="633100" y="4446486"/>
                  <a:pt x="619664" y="4445089"/>
                </a:cubicBezTo>
                <a:lnTo>
                  <a:pt x="616902" y="4444731"/>
                </a:lnTo>
                <a:lnTo>
                  <a:pt x="618053" y="4443721"/>
                </a:lnTo>
                <a:cubicBezTo>
                  <a:pt x="618688" y="4442011"/>
                  <a:pt x="617502" y="4440205"/>
                  <a:pt x="612944" y="4438030"/>
                </a:cubicBezTo>
                <a:cubicBezTo>
                  <a:pt x="639177" y="4420796"/>
                  <a:pt x="678332" y="4384843"/>
                  <a:pt x="642612" y="4387632"/>
                </a:cubicBezTo>
                <a:cubicBezTo>
                  <a:pt x="624377" y="4378933"/>
                  <a:pt x="598761" y="4416442"/>
                  <a:pt x="575833" y="4400597"/>
                </a:cubicBezTo>
                <a:cubicBezTo>
                  <a:pt x="567234" y="4394656"/>
                  <a:pt x="562325" y="4386293"/>
                  <a:pt x="558334" y="4377314"/>
                </a:cubicBezTo>
                <a:lnTo>
                  <a:pt x="549107" y="4356569"/>
                </a:lnTo>
                <a:lnTo>
                  <a:pt x="561241" y="4347473"/>
                </a:lnTo>
                <a:cubicBezTo>
                  <a:pt x="581647" y="4330221"/>
                  <a:pt x="596974" y="4310521"/>
                  <a:pt x="570183" y="4312612"/>
                </a:cubicBezTo>
                <a:lnTo>
                  <a:pt x="569594" y="4312636"/>
                </a:lnTo>
                <a:lnTo>
                  <a:pt x="558562" y="4322027"/>
                </a:lnTo>
                <a:lnTo>
                  <a:pt x="557831" y="4314724"/>
                </a:lnTo>
                <a:lnTo>
                  <a:pt x="558347" y="4313076"/>
                </a:lnTo>
                <a:lnTo>
                  <a:pt x="555281" y="4313196"/>
                </a:lnTo>
                <a:cubicBezTo>
                  <a:pt x="539309" y="4319333"/>
                  <a:pt x="520601" y="4337461"/>
                  <a:pt x="503405" y="4325578"/>
                </a:cubicBezTo>
                <a:cubicBezTo>
                  <a:pt x="486210" y="4313696"/>
                  <a:pt x="483770" y="4292121"/>
                  <a:pt x="473908" y="4275323"/>
                </a:cubicBezTo>
                <a:lnTo>
                  <a:pt x="461633" y="4261641"/>
                </a:lnTo>
                <a:lnTo>
                  <a:pt x="457292" y="4264367"/>
                </a:lnTo>
                <a:lnTo>
                  <a:pt x="462163" y="4259210"/>
                </a:lnTo>
                <a:lnTo>
                  <a:pt x="485430" y="4239964"/>
                </a:lnTo>
                <a:lnTo>
                  <a:pt x="485404" y="4239706"/>
                </a:lnTo>
                <a:cubicBezTo>
                  <a:pt x="485900" y="4233216"/>
                  <a:pt x="487686" y="4226901"/>
                  <a:pt x="491190" y="4221205"/>
                </a:cubicBezTo>
                <a:cubicBezTo>
                  <a:pt x="486504" y="4225728"/>
                  <a:pt x="481923" y="4230152"/>
                  <a:pt x="477237" y="4234674"/>
                </a:cubicBezTo>
                <a:cubicBezTo>
                  <a:pt x="468030" y="4234514"/>
                  <a:pt x="463566" y="4220515"/>
                  <a:pt x="454420" y="4211039"/>
                </a:cubicBezTo>
                <a:cubicBezTo>
                  <a:pt x="459104" y="4206516"/>
                  <a:pt x="463788" y="4201993"/>
                  <a:pt x="459166" y="4197204"/>
                </a:cubicBezTo>
                <a:cubicBezTo>
                  <a:pt x="454642" y="4192520"/>
                  <a:pt x="445494" y="4183044"/>
                  <a:pt x="440871" y="4178253"/>
                </a:cubicBezTo>
                <a:cubicBezTo>
                  <a:pt x="436185" y="4182778"/>
                  <a:pt x="426919" y="4191724"/>
                  <a:pt x="422234" y="4196247"/>
                </a:cubicBezTo>
                <a:cubicBezTo>
                  <a:pt x="426919" y="4191724"/>
                  <a:pt x="431499" y="4187301"/>
                  <a:pt x="426977" y="4182615"/>
                </a:cubicBezTo>
                <a:lnTo>
                  <a:pt x="426186" y="4181796"/>
                </a:lnTo>
                <a:lnTo>
                  <a:pt x="395422" y="4202257"/>
                </a:lnTo>
                <a:cubicBezTo>
                  <a:pt x="385932" y="4187810"/>
                  <a:pt x="380492" y="4160478"/>
                  <a:pt x="367057" y="4159081"/>
                </a:cubicBezTo>
                <a:lnTo>
                  <a:pt x="364294" y="4158723"/>
                </a:lnTo>
                <a:lnTo>
                  <a:pt x="365444" y="4157714"/>
                </a:lnTo>
                <a:cubicBezTo>
                  <a:pt x="366081" y="4156003"/>
                  <a:pt x="364894" y="4154197"/>
                  <a:pt x="360336" y="4152022"/>
                </a:cubicBezTo>
                <a:cubicBezTo>
                  <a:pt x="386569" y="4134788"/>
                  <a:pt x="425724" y="4098835"/>
                  <a:pt x="390004" y="4101625"/>
                </a:cubicBezTo>
                <a:cubicBezTo>
                  <a:pt x="371769" y="4092925"/>
                  <a:pt x="346153" y="4130434"/>
                  <a:pt x="323225" y="4114589"/>
                </a:cubicBezTo>
                <a:cubicBezTo>
                  <a:pt x="314627" y="4108648"/>
                  <a:pt x="309718" y="4100285"/>
                  <a:pt x="305726" y="4091305"/>
                </a:cubicBezTo>
                <a:lnTo>
                  <a:pt x="305319" y="4090392"/>
                </a:lnTo>
                <a:lnTo>
                  <a:pt x="294804" y="4099343"/>
                </a:lnTo>
                <a:lnTo>
                  <a:pt x="294073" y="4092041"/>
                </a:lnTo>
                <a:lnTo>
                  <a:pt x="299018" y="4076227"/>
                </a:lnTo>
                <a:lnTo>
                  <a:pt x="298435" y="4074915"/>
                </a:lnTo>
                <a:lnTo>
                  <a:pt x="285908" y="4087011"/>
                </a:lnTo>
                <a:cubicBezTo>
                  <a:pt x="276698" y="4086848"/>
                  <a:pt x="272236" y="4072851"/>
                  <a:pt x="263089" y="4063375"/>
                </a:cubicBezTo>
                <a:cubicBezTo>
                  <a:pt x="267773" y="4058852"/>
                  <a:pt x="272458" y="4054328"/>
                  <a:pt x="267835" y="4049541"/>
                </a:cubicBezTo>
                <a:lnTo>
                  <a:pt x="259938" y="4041360"/>
                </a:lnTo>
                <a:lnTo>
                  <a:pt x="250796" y="4039569"/>
                </a:lnTo>
                <a:lnTo>
                  <a:pt x="246357" y="4033663"/>
                </a:lnTo>
                <a:lnTo>
                  <a:pt x="230902" y="4048583"/>
                </a:lnTo>
                <a:cubicBezTo>
                  <a:pt x="235589" y="4044059"/>
                  <a:pt x="240169" y="4039637"/>
                  <a:pt x="235646" y="4034951"/>
                </a:cubicBezTo>
                <a:lnTo>
                  <a:pt x="234856" y="4034132"/>
                </a:lnTo>
                <a:lnTo>
                  <a:pt x="214916" y="4047393"/>
                </a:lnTo>
                <a:lnTo>
                  <a:pt x="213758" y="4039566"/>
                </a:lnTo>
                <a:lnTo>
                  <a:pt x="222916" y="4029715"/>
                </a:lnTo>
                <a:lnTo>
                  <a:pt x="221645" y="4017022"/>
                </a:lnTo>
                <a:lnTo>
                  <a:pt x="226591" y="4001207"/>
                </a:lnTo>
                <a:lnTo>
                  <a:pt x="226007" y="3999895"/>
                </a:lnTo>
                <a:lnTo>
                  <a:pt x="213479" y="4011991"/>
                </a:lnTo>
                <a:cubicBezTo>
                  <a:pt x="204271" y="4011830"/>
                  <a:pt x="199808" y="3997831"/>
                  <a:pt x="190660" y="3988356"/>
                </a:cubicBezTo>
                <a:cubicBezTo>
                  <a:pt x="195346" y="3983833"/>
                  <a:pt x="200031" y="3979309"/>
                  <a:pt x="195407" y="3974520"/>
                </a:cubicBezTo>
                <a:cubicBezTo>
                  <a:pt x="190884" y="3969835"/>
                  <a:pt x="181736" y="3960361"/>
                  <a:pt x="177113" y="3955569"/>
                </a:cubicBezTo>
                <a:cubicBezTo>
                  <a:pt x="172426" y="3960094"/>
                  <a:pt x="163161" y="3969040"/>
                  <a:pt x="158475" y="3973563"/>
                </a:cubicBezTo>
                <a:cubicBezTo>
                  <a:pt x="163161" y="3969040"/>
                  <a:pt x="167741" y="3964617"/>
                  <a:pt x="163217" y="3959932"/>
                </a:cubicBezTo>
                <a:lnTo>
                  <a:pt x="162428" y="3959111"/>
                </a:lnTo>
                <a:lnTo>
                  <a:pt x="131664" y="3979573"/>
                </a:lnTo>
                <a:cubicBezTo>
                  <a:pt x="122175" y="3965127"/>
                  <a:pt x="116735" y="3937794"/>
                  <a:pt x="103299" y="3936397"/>
                </a:cubicBezTo>
                <a:lnTo>
                  <a:pt x="100536" y="3936039"/>
                </a:lnTo>
                <a:lnTo>
                  <a:pt x="101686" y="3935029"/>
                </a:lnTo>
                <a:cubicBezTo>
                  <a:pt x="102322" y="3933319"/>
                  <a:pt x="101136" y="3931514"/>
                  <a:pt x="96577" y="3929338"/>
                </a:cubicBezTo>
                <a:cubicBezTo>
                  <a:pt x="122810" y="3912104"/>
                  <a:pt x="161966" y="3876150"/>
                  <a:pt x="126245" y="3878941"/>
                </a:cubicBezTo>
                <a:cubicBezTo>
                  <a:pt x="108011" y="3870241"/>
                  <a:pt x="82395" y="3907750"/>
                  <a:pt x="59466" y="3891906"/>
                </a:cubicBezTo>
                <a:cubicBezTo>
                  <a:pt x="50869" y="3885965"/>
                  <a:pt x="45959" y="3877601"/>
                  <a:pt x="41968" y="3868621"/>
                </a:cubicBezTo>
                <a:lnTo>
                  <a:pt x="32741" y="3847878"/>
                </a:lnTo>
                <a:lnTo>
                  <a:pt x="44876" y="3838781"/>
                </a:lnTo>
                <a:cubicBezTo>
                  <a:pt x="65280" y="3821529"/>
                  <a:pt x="80608" y="3801828"/>
                  <a:pt x="53818" y="3803921"/>
                </a:cubicBezTo>
                <a:cubicBezTo>
                  <a:pt x="40141" y="3797395"/>
                  <a:pt x="22313" y="3816864"/>
                  <a:pt x="4581" y="3820321"/>
                </a:cubicBezTo>
                <a:lnTo>
                  <a:pt x="0" y="3819424"/>
                </a:lnTo>
                <a:lnTo>
                  <a:pt x="0" y="3705680"/>
                </a:lnTo>
                <a:lnTo>
                  <a:pt x="29300" y="3681442"/>
                </a:lnTo>
                <a:cubicBezTo>
                  <a:pt x="58172" y="3659950"/>
                  <a:pt x="87599" y="3639762"/>
                  <a:pt x="116130" y="3620189"/>
                </a:cubicBezTo>
                <a:lnTo>
                  <a:pt x="116792" y="3621489"/>
                </a:lnTo>
                <a:lnTo>
                  <a:pt x="151672" y="3598448"/>
                </a:lnTo>
                <a:cubicBezTo>
                  <a:pt x="187696" y="3576016"/>
                  <a:pt x="223933" y="3553746"/>
                  <a:pt x="250029" y="3523909"/>
                </a:cubicBezTo>
                <a:cubicBezTo>
                  <a:pt x="280687" y="3486905"/>
                  <a:pt x="316630" y="3454263"/>
                  <a:pt x="354419" y="3424345"/>
                </a:cubicBezTo>
                <a:lnTo>
                  <a:pt x="404819" y="3386714"/>
                </a:lnTo>
                <a:lnTo>
                  <a:pt x="412729" y="3374582"/>
                </a:lnTo>
                <a:cubicBezTo>
                  <a:pt x="461845" y="3310890"/>
                  <a:pt x="547013" y="3265479"/>
                  <a:pt x="586452" y="3196760"/>
                </a:cubicBezTo>
                <a:cubicBezTo>
                  <a:pt x="637868" y="3100111"/>
                  <a:pt x="721179" y="3021094"/>
                  <a:pt x="798094" y="2948144"/>
                </a:cubicBezTo>
                <a:lnTo>
                  <a:pt x="801039" y="2951576"/>
                </a:lnTo>
                <a:lnTo>
                  <a:pt x="802646" y="2949858"/>
                </a:lnTo>
                <a:cubicBezTo>
                  <a:pt x="853100" y="2900518"/>
                  <a:pt x="923210" y="2849891"/>
                  <a:pt x="962770" y="2804803"/>
                </a:cubicBezTo>
                <a:cubicBezTo>
                  <a:pt x="1014923" y="2745471"/>
                  <a:pt x="1073266" y="2685942"/>
                  <a:pt x="1134771" y="2626309"/>
                </a:cubicBezTo>
                <a:lnTo>
                  <a:pt x="1169413" y="2593817"/>
                </a:lnTo>
                <a:lnTo>
                  <a:pt x="1083736" y="2519128"/>
                </a:lnTo>
                <a:cubicBezTo>
                  <a:pt x="1089104" y="2512277"/>
                  <a:pt x="1098107" y="2505789"/>
                  <a:pt x="1105276" y="2499138"/>
                </a:cubicBezTo>
                <a:lnTo>
                  <a:pt x="1110974" y="2492481"/>
                </a:lnTo>
                <a:lnTo>
                  <a:pt x="1061019" y="2461819"/>
                </a:lnTo>
                <a:cubicBezTo>
                  <a:pt x="966111" y="2396907"/>
                  <a:pt x="877665" y="2318123"/>
                  <a:pt x="794410" y="2243962"/>
                </a:cubicBezTo>
                <a:lnTo>
                  <a:pt x="799074" y="2239633"/>
                </a:lnTo>
                <a:lnTo>
                  <a:pt x="789152" y="2231127"/>
                </a:lnTo>
                <a:lnTo>
                  <a:pt x="787232" y="2231295"/>
                </a:lnTo>
                <a:cubicBezTo>
                  <a:pt x="781287" y="2229032"/>
                  <a:pt x="776119" y="2224416"/>
                  <a:pt x="771282" y="2218988"/>
                </a:cubicBezTo>
                <a:lnTo>
                  <a:pt x="762773" y="2208512"/>
                </a:lnTo>
                <a:lnTo>
                  <a:pt x="730898" y="2181186"/>
                </a:lnTo>
                <a:lnTo>
                  <a:pt x="693050" y="2156142"/>
                </a:lnTo>
                <a:cubicBezTo>
                  <a:pt x="645731" y="2116877"/>
                  <a:pt x="603686" y="2063025"/>
                  <a:pt x="551722" y="2036609"/>
                </a:cubicBezTo>
                <a:cubicBezTo>
                  <a:pt x="466686" y="1996315"/>
                  <a:pt x="392398" y="1930141"/>
                  <a:pt x="323852" y="1869082"/>
                </a:cubicBezTo>
                <a:lnTo>
                  <a:pt x="330869" y="1862184"/>
                </a:lnTo>
                <a:lnTo>
                  <a:pt x="305299" y="1844025"/>
                </a:lnTo>
                <a:cubicBezTo>
                  <a:pt x="267528" y="1814812"/>
                  <a:pt x="231820" y="1783004"/>
                  <a:pt x="197547" y="1752474"/>
                </a:cubicBezTo>
                <a:cubicBezTo>
                  <a:pt x="201636" y="1747255"/>
                  <a:pt x="208175" y="1742024"/>
                  <a:pt x="213478" y="1736812"/>
                </a:cubicBezTo>
                <a:lnTo>
                  <a:pt x="217805" y="1728920"/>
                </a:lnTo>
                <a:lnTo>
                  <a:pt x="139772" y="1662022"/>
                </a:lnTo>
                <a:lnTo>
                  <a:pt x="144436" y="1657694"/>
                </a:lnTo>
                <a:lnTo>
                  <a:pt x="13467" y="1545415"/>
                </a:lnTo>
                <a:cubicBezTo>
                  <a:pt x="18836" y="1538564"/>
                  <a:pt x="27838" y="1532075"/>
                  <a:pt x="35008" y="1525424"/>
                </a:cubicBezTo>
                <a:lnTo>
                  <a:pt x="38045" y="1521877"/>
                </a:lnTo>
                <a:lnTo>
                  <a:pt x="42519" y="1526933"/>
                </a:lnTo>
                <a:cubicBezTo>
                  <a:pt x="45823" y="1530082"/>
                  <a:pt x="49357" y="1532612"/>
                  <a:pt x="53351" y="1533905"/>
                </a:cubicBezTo>
                <a:lnTo>
                  <a:pt x="66373" y="1519241"/>
                </a:lnTo>
                <a:cubicBezTo>
                  <a:pt x="62759" y="1511767"/>
                  <a:pt x="55491" y="1505457"/>
                  <a:pt x="47690" y="1499758"/>
                </a:cubicBezTo>
                <a:lnTo>
                  <a:pt x="43768" y="1496922"/>
                </a:lnTo>
                <a:lnTo>
                  <a:pt x="42915" y="1493330"/>
                </a:lnTo>
                <a:lnTo>
                  <a:pt x="30126" y="1482679"/>
                </a:lnTo>
                <a:lnTo>
                  <a:pt x="37982" y="1480390"/>
                </a:lnTo>
                <a:lnTo>
                  <a:pt x="43754" y="1474665"/>
                </a:lnTo>
                <a:lnTo>
                  <a:pt x="36102" y="1467389"/>
                </a:lnTo>
                <a:lnTo>
                  <a:pt x="43205" y="1466728"/>
                </a:lnTo>
                <a:cubicBezTo>
                  <a:pt x="50419" y="1467316"/>
                  <a:pt x="57677" y="1469296"/>
                  <a:pt x="64573" y="1473128"/>
                </a:cubicBezTo>
                <a:lnTo>
                  <a:pt x="47211" y="1457937"/>
                </a:lnTo>
                <a:cubicBezTo>
                  <a:pt x="45735" y="1448021"/>
                  <a:pt x="60232" y="1443274"/>
                  <a:pt x="68981" y="1433495"/>
                </a:cubicBezTo>
                <a:cubicBezTo>
                  <a:pt x="74733" y="1438527"/>
                  <a:pt x="80591" y="1443654"/>
                  <a:pt x="84958" y="1438661"/>
                </a:cubicBezTo>
                <a:cubicBezTo>
                  <a:pt x="89231" y="1433778"/>
                  <a:pt x="97980" y="1424000"/>
                  <a:pt x="102348" y="1419009"/>
                </a:cubicBezTo>
                <a:cubicBezTo>
                  <a:pt x="96596" y="1413977"/>
                  <a:pt x="84986" y="1403817"/>
                  <a:pt x="79234" y="1398785"/>
                </a:cubicBezTo>
                <a:cubicBezTo>
                  <a:pt x="84986" y="1403817"/>
                  <a:pt x="90845" y="1408944"/>
                  <a:pt x="95212" y="1403953"/>
                </a:cubicBezTo>
                <a:cubicBezTo>
                  <a:pt x="97348" y="1401511"/>
                  <a:pt x="100604" y="1397846"/>
                  <a:pt x="103884" y="1394178"/>
                </a:cubicBezTo>
                <a:lnTo>
                  <a:pt x="108989" y="1388518"/>
                </a:lnTo>
                <a:lnTo>
                  <a:pt x="111871" y="1388250"/>
                </a:lnTo>
                <a:lnTo>
                  <a:pt x="124002" y="1391884"/>
                </a:lnTo>
                <a:lnTo>
                  <a:pt x="132994" y="1402046"/>
                </a:lnTo>
                <a:cubicBezTo>
                  <a:pt x="139141" y="1409581"/>
                  <a:pt x="145289" y="1417116"/>
                  <a:pt x="153278" y="1419700"/>
                </a:cubicBezTo>
                <a:lnTo>
                  <a:pt x="166299" y="1405036"/>
                </a:lnTo>
                <a:cubicBezTo>
                  <a:pt x="159071" y="1390091"/>
                  <a:pt x="137231" y="1379796"/>
                  <a:pt x="125731" y="1369732"/>
                </a:cubicBezTo>
                <a:cubicBezTo>
                  <a:pt x="130843" y="1369799"/>
                  <a:pt x="134469" y="1368612"/>
                  <a:pt x="137908" y="1366186"/>
                </a:cubicBezTo>
                <a:lnTo>
                  <a:pt x="144224" y="1359920"/>
                </a:lnTo>
                <a:lnTo>
                  <a:pt x="146154" y="1361359"/>
                </a:lnTo>
                <a:cubicBezTo>
                  <a:pt x="148884" y="1362646"/>
                  <a:pt x="151441" y="1362680"/>
                  <a:pt x="153624" y="1360184"/>
                </a:cubicBezTo>
                <a:lnTo>
                  <a:pt x="154563" y="1359122"/>
                </a:lnTo>
                <a:lnTo>
                  <a:pt x="159653" y="1362692"/>
                </a:lnTo>
                <a:cubicBezTo>
                  <a:pt x="169066" y="1371607"/>
                  <a:pt x="175555" y="1383834"/>
                  <a:pt x="186847" y="1390658"/>
                </a:cubicBezTo>
                <a:lnTo>
                  <a:pt x="205276" y="1395744"/>
                </a:lnTo>
                <a:lnTo>
                  <a:pt x="204068" y="1394595"/>
                </a:lnTo>
                <a:lnTo>
                  <a:pt x="188069" y="1380596"/>
                </a:lnTo>
                <a:lnTo>
                  <a:pt x="189087" y="1380350"/>
                </a:lnTo>
                <a:lnTo>
                  <a:pt x="160138" y="1352822"/>
                </a:lnTo>
                <a:lnTo>
                  <a:pt x="161686" y="1351073"/>
                </a:lnTo>
                <a:lnTo>
                  <a:pt x="128626" y="1322731"/>
                </a:lnTo>
                <a:cubicBezTo>
                  <a:pt x="133995" y="1315881"/>
                  <a:pt x="142998" y="1309391"/>
                  <a:pt x="150167" y="1302740"/>
                </a:cubicBezTo>
                <a:lnTo>
                  <a:pt x="153204" y="1299193"/>
                </a:lnTo>
                <a:lnTo>
                  <a:pt x="157679" y="1304250"/>
                </a:lnTo>
                <a:cubicBezTo>
                  <a:pt x="160981" y="1307399"/>
                  <a:pt x="164515" y="1309929"/>
                  <a:pt x="168510" y="1311220"/>
                </a:cubicBezTo>
                <a:lnTo>
                  <a:pt x="181532" y="1296557"/>
                </a:lnTo>
                <a:cubicBezTo>
                  <a:pt x="177917" y="1289084"/>
                  <a:pt x="170651" y="1282774"/>
                  <a:pt x="162850" y="1277073"/>
                </a:cubicBezTo>
                <a:lnTo>
                  <a:pt x="158927" y="1274238"/>
                </a:lnTo>
                <a:lnTo>
                  <a:pt x="158074" y="1270645"/>
                </a:lnTo>
                <a:lnTo>
                  <a:pt x="145285" y="1259994"/>
                </a:lnTo>
                <a:lnTo>
                  <a:pt x="153141" y="1257706"/>
                </a:lnTo>
                <a:lnTo>
                  <a:pt x="158913" y="1251981"/>
                </a:lnTo>
                <a:lnTo>
                  <a:pt x="151261" y="1244705"/>
                </a:lnTo>
                <a:lnTo>
                  <a:pt x="158364" y="1244044"/>
                </a:lnTo>
                <a:cubicBezTo>
                  <a:pt x="165577" y="1244631"/>
                  <a:pt x="172835" y="1246612"/>
                  <a:pt x="179732" y="1250444"/>
                </a:cubicBezTo>
                <a:lnTo>
                  <a:pt x="162370" y="1235253"/>
                </a:lnTo>
                <a:cubicBezTo>
                  <a:pt x="160892" y="1225337"/>
                  <a:pt x="175391" y="1220590"/>
                  <a:pt x="184140" y="1210811"/>
                </a:cubicBezTo>
                <a:cubicBezTo>
                  <a:pt x="189891" y="1215843"/>
                  <a:pt x="195749" y="1220969"/>
                  <a:pt x="200117" y="1215976"/>
                </a:cubicBezTo>
                <a:cubicBezTo>
                  <a:pt x="204390" y="1211094"/>
                  <a:pt x="213139" y="1201316"/>
                  <a:pt x="217507" y="1196325"/>
                </a:cubicBezTo>
                <a:cubicBezTo>
                  <a:pt x="211755" y="1191291"/>
                  <a:pt x="200145" y="1181133"/>
                  <a:pt x="194392" y="1176101"/>
                </a:cubicBezTo>
                <a:cubicBezTo>
                  <a:pt x="200145" y="1181133"/>
                  <a:pt x="206004" y="1186260"/>
                  <a:pt x="210371" y="1181269"/>
                </a:cubicBezTo>
                <a:cubicBezTo>
                  <a:pt x="212507" y="1178827"/>
                  <a:pt x="215762" y="1175161"/>
                  <a:pt x="219043" y="1171493"/>
                </a:cubicBezTo>
                <a:lnTo>
                  <a:pt x="224148" y="1165834"/>
                </a:lnTo>
                <a:lnTo>
                  <a:pt x="227030" y="1165566"/>
                </a:lnTo>
                <a:lnTo>
                  <a:pt x="239162" y="1169200"/>
                </a:lnTo>
                <a:lnTo>
                  <a:pt x="248153" y="1179362"/>
                </a:lnTo>
                <a:cubicBezTo>
                  <a:pt x="254300" y="1186896"/>
                  <a:pt x="260448" y="1194432"/>
                  <a:pt x="268437" y="1197016"/>
                </a:cubicBezTo>
                <a:lnTo>
                  <a:pt x="281459" y="1182353"/>
                </a:lnTo>
                <a:cubicBezTo>
                  <a:pt x="274229" y="1167406"/>
                  <a:pt x="252390" y="1157112"/>
                  <a:pt x="240889" y="1147047"/>
                </a:cubicBezTo>
                <a:cubicBezTo>
                  <a:pt x="246002" y="1147115"/>
                  <a:pt x="249627" y="1145928"/>
                  <a:pt x="253067" y="1143501"/>
                </a:cubicBezTo>
                <a:lnTo>
                  <a:pt x="259382" y="1137237"/>
                </a:lnTo>
                <a:lnTo>
                  <a:pt x="261314" y="1138676"/>
                </a:lnTo>
                <a:cubicBezTo>
                  <a:pt x="264042" y="1139962"/>
                  <a:pt x="266599" y="1139995"/>
                  <a:pt x="268783" y="1137500"/>
                </a:cubicBezTo>
                <a:lnTo>
                  <a:pt x="269722" y="1136438"/>
                </a:lnTo>
                <a:lnTo>
                  <a:pt x="274812" y="1140007"/>
                </a:lnTo>
                <a:cubicBezTo>
                  <a:pt x="284225" y="1148923"/>
                  <a:pt x="290714" y="1161149"/>
                  <a:pt x="302005" y="1167973"/>
                </a:cubicBezTo>
                <a:lnTo>
                  <a:pt x="315703" y="1171755"/>
                </a:lnTo>
                <a:lnTo>
                  <a:pt x="305445" y="1164340"/>
                </a:lnTo>
                <a:lnTo>
                  <a:pt x="309293" y="1163219"/>
                </a:lnTo>
                <a:lnTo>
                  <a:pt x="303227" y="1157912"/>
                </a:lnTo>
                <a:lnTo>
                  <a:pt x="304246" y="1157665"/>
                </a:lnTo>
                <a:lnTo>
                  <a:pt x="275297" y="1130138"/>
                </a:lnTo>
                <a:lnTo>
                  <a:pt x="277442" y="1127714"/>
                </a:lnTo>
                <a:cubicBezTo>
                  <a:pt x="280710" y="1124035"/>
                  <a:pt x="283989" y="1120343"/>
                  <a:pt x="286173" y="1117847"/>
                </a:cubicBezTo>
                <a:cubicBezTo>
                  <a:pt x="280420" y="1112814"/>
                  <a:pt x="268810" y="1102656"/>
                  <a:pt x="263058" y="1097624"/>
                </a:cubicBezTo>
                <a:cubicBezTo>
                  <a:pt x="268810" y="1102656"/>
                  <a:pt x="274670" y="1107782"/>
                  <a:pt x="279037" y="1102791"/>
                </a:cubicBezTo>
                <a:cubicBezTo>
                  <a:pt x="283310" y="1097908"/>
                  <a:pt x="292057" y="1088127"/>
                  <a:pt x="296534" y="1083232"/>
                </a:cubicBezTo>
                <a:cubicBezTo>
                  <a:pt x="312513" y="1088400"/>
                  <a:pt x="321125" y="1113371"/>
                  <a:pt x="337103" y="1118539"/>
                </a:cubicBezTo>
                <a:lnTo>
                  <a:pt x="350124" y="1103875"/>
                </a:lnTo>
                <a:cubicBezTo>
                  <a:pt x="342896" y="1088929"/>
                  <a:pt x="321056" y="1078634"/>
                  <a:pt x="309555" y="1068571"/>
                </a:cubicBezTo>
                <a:cubicBezTo>
                  <a:pt x="319783" y="1068705"/>
                  <a:pt x="324054" y="1063822"/>
                  <a:pt x="332802" y="1054042"/>
                </a:cubicBezTo>
                <a:cubicBezTo>
                  <a:pt x="349099" y="1061694"/>
                  <a:pt x="355615" y="1080398"/>
                  <a:pt x="370672" y="1089496"/>
                </a:cubicBezTo>
                <a:lnTo>
                  <a:pt x="389102" y="1094584"/>
                </a:lnTo>
                <a:lnTo>
                  <a:pt x="387892" y="1093434"/>
                </a:lnTo>
                <a:lnTo>
                  <a:pt x="371894" y="1079435"/>
                </a:lnTo>
                <a:lnTo>
                  <a:pt x="372911" y="1079187"/>
                </a:lnTo>
                <a:lnTo>
                  <a:pt x="330976" y="1039312"/>
                </a:lnTo>
                <a:lnTo>
                  <a:pt x="338078" y="1038651"/>
                </a:lnTo>
                <a:cubicBezTo>
                  <a:pt x="345292" y="1039238"/>
                  <a:pt x="352550" y="1041219"/>
                  <a:pt x="359447" y="1045050"/>
                </a:cubicBezTo>
                <a:lnTo>
                  <a:pt x="342085" y="1029860"/>
                </a:lnTo>
                <a:cubicBezTo>
                  <a:pt x="340608" y="1019945"/>
                  <a:pt x="355106" y="1015198"/>
                  <a:pt x="363856" y="1005418"/>
                </a:cubicBezTo>
                <a:cubicBezTo>
                  <a:pt x="369607" y="1010449"/>
                  <a:pt x="375466" y="1015576"/>
                  <a:pt x="379833" y="1010584"/>
                </a:cubicBezTo>
                <a:cubicBezTo>
                  <a:pt x="384104" y="1005702"/>
                  <a:pt x="392854" y="995922"/>
                  <a:pt x="397222" y="990932"/>
                </a:cubicBezTo>
                <a:cubicBezTo>
                  <a:pt x="391470" y="985898"/>
                  <a:pt x="379860" y="975740"/>
                  <a:pt x="374108" y="970708"/>
                </a:cubicBezTo>
                <a:cubicBezTo>
                  <a:pt x="379860" y="975740"/>
                  <a:pt x="385718" y="980867"/>
                  <a:pt x="390087" y="975875"/>
                </a:cubicBezTo>
                <a:cubicBezTo>
                  <a:pt x="392223" y="973434"/>
                  <a:pt x="395478" y="969768"/>
                  <a:pt x="398758" y="966101"/>
                </a:cubicBezTo>
                <a:lnTo>
                  <a:pt x="403863" y="960442"/>
                </a:lnTo>
                <a:lnTo>
                  <a:pt x="405542" y="960284"/>
                </a:lnTo>
                <a:lnTo>
                  <a:pt x="403869" y="958695"/>
                </a:lnTo>
                <a:lnTo>
                  <a:pt x="410972" y="958032"/>
                </a:lnTo>
                <a:cubicBezTo>
                  <a:pt x="418184" y="958620"/>
                  <a:pt x="425443" y="960601"/>
                  <a:pt x="432340" y="964433"/>
                </a:cubicBezTo>
                <a:lnTo>
                  <a:pt x="414978" y="949241"/>
                </a:lnTo>
                <a:cubicBezTo>
                  <a:pt x="413501" y="939325"/>
                  <a:pt x="427999" y="934579"/>
                  <a:pt x="436748" y="924800"/>
                </a:cubicBezTo>
                <a:cubicBezTo>
                  <a:pt x="442498" y="929832"/>
                  <a:pt x="448358" y="934959"/>
                  <a:pt x="452725" y="929966"/>
                </a:cubicBezTo>
                <a:cubicBezTo>
                  <a:pt x="456998" y="925083"/>
                  <a:pt x="465746" y="915305"/>
                  <a:pt x="470114" y="910314"/>
                </a:cubicBezTo>
                <a:cubicBezTo>
                  <a:pt x="464363" y="905280"/>
                  <a:pt x="452753" y="895122"/>
                  <a:pt x="447000" y="890089"/>
                </a:cubicBezTo>
                <a:cubicBezTo>
                  <a:pt x="452753" y="895122"/>
                  <a:pt x="458612" y="900249"/>
                  <a:pt x="462979" y="895257"/>
                </a:cubicBezTo>
                <a:cubicBezTo>
                  <a:pt x="465115" y="892816"/>
                  <a:pt x="468370" y="889150"/>
                  <a:pt x="471652" y="885482"/>
                </a:cubicBezTo>
                <a:lnTo>
                  <a:pt x="476755" y="879824"/>
                </a:lnTo>
                <a:lnTo>
                  <a:pt x="479637" y="879555"/>
                </a:lnTo>
                <a:lnTo>
                  <a:pt x="491769" y="883189"/>
                </a:lnTo>
                <a:lnTo>
                  <a:pt x="500761" y="893351"/>
                </a:lnTo>
                <a:cubicBezTo>
                  <a:pt x="506908" y="900886"/>
                  <a:pt x="513055" y="908420"/>
                  <a:pt x="521044" y="911005"/>
                </a:cubicBezTo>
                <a:lnTo>
                  <a:pt x="534066" y="896341"/>
                </a:lnTo>
                <a:cubicBezTo>
                  <a:pt x="526837" y="881395"/>
                  <a:pt x="504998" y="871101"/>
                  <a:pt x="493496" y="861037"/>
                </a:cubicBezTo>
                <a:cubicBezTo>
                  <a:pt x="498610" y="861104"/>
                  <a:pt x="502235" y="859917"/>
                  <a:pt x="505675" y="857490"/>
                </a:cubicBezTo>
                <a:lnTo>
                  <a:pt x="511991" y="851225"/>
                </a:lnTo>
                <a:lnTo>
                  <a:pt x="513921" y="852664"/>
                </a:lnTo>
                <a:cubicBezTo>
                  <a:pt x="516651" y="853951"/>
                  <a:pt x="519207" y="853985"/>
                  <a:pt x="521391" y="851488"/>
                </a:cubicBezTo>
                <a:lnTo>
                  <a:pt x="522330" y="850427"/>
                </a:lnTo>
                <a:lnTo>
                  <a:pt x="527420" y="853996"/>
                </a:lnTo>
                <a:cubicBezTo>
                  <a:pt x="536833" y="862911"/>
                  <a:pt x="543321" y="875139"/>
                  <a:pt x="554613" y="881962"/>
                </a:cubicBezTo>
                <a:lnTo>
                  <a:pt x="573043" y="887050"/>
                </a:lnTo>
                <a:lnTo>
                  <a:pt x="571835" y="885900"/>
                </a:lnTo>
                <a:lnTo>
                  <a:pt x="555835" y="871901"/>
                </a:lnTo>
                <a:lnTo>
                  <a:pt x="556853" y="871654"/>
                </a:lnTo>
                <a:lnTo>
                  <a:pt x="527904" y="844128"/>
                </a:lnTo>
                <a:lnTo>
                  <a:pt x="530050" y="841703"/>
                </a:lnTo>
                <a:cubicBezTo>
                  <a:pt x="533319" y="838024"/>
                  <a:pt x="536596" y="834331"/>
                  <a:pt x="538781" y="831836"/>
                </a:cubicBezTo>
                <a:cubicBezTo>
                  <a:pt x="533030" y="826803"/>
                  <a:pt x="521418" y="816645"/>
                  <a:pt x="515666" y="811613"/>
                </a:cubicBezTo>
                <a:cubicBezTo>
                  <a:pt x="521418" y="816645"/>
                  <a:pt x="527278" y="821771"/>
                  <a:pt x="531645" y="816780"/>
                </a:cubicBezTo>
                <a:cubicBezTo>
                  <a:pt x="535918" y="811897"/>
                  <a:pt x="544666" y="802116"/>
                  <a:pt x="549142" y="797221"/>
                </a:cubicBezTo>
                <a:cubicBezTo>
                  <a:pt x="565120" y="802389"/>
                  <a:pt x="573733" y="827360"/>
                  <a:pt x="589711" y="832528"/>
                </a:cubicBezTo>
                <a:lnTo>
                  <a:pt x="602733" y="817863"/>
                </a:lnTo>
                <a:cubicBezTo>
                  <a:pt x="595503" y="802917"/>
                  <a:pt x="573664" y="792623"/>
                  <a:pt x="562163" y="782559"/>
                </a:cubicBezTo>
                <a:cubicBezTo>
                  <a:pt x="572391" y="782694"/>
                  <a:pt x="576662" y="777810"/>
                  <a:pt x="585411" y="768031"/>
                </a:cubicBezTo>
                <a:cubicBezTo>
                  <a:pt x="601708" y="775682"/>
                  <a:pt x="608222" y="794386"/>
                  <a:pt x="623280" y="803484"/>
                </a:cubicBezTo>
                <a:lnTo>
                  <a:pt x="641708" y="808572"/>
                </a:lnTo>
                <a:lnTo>
                  <a:pt x="640501" y="807423"/>
                </a:lnTo>
                <a:lnTo>
                  <a:pt x="624501" y="793423"/>
                </a:lnTo>
                <a:lnTo>
                  <a:pt x="625519" y="793176"/>
                </a:lnTo>
                <a:lnTo>
                  <a:pt x="583583" y="753300"/>
                </a:lnTo>
                <a:lnTo>
                  <a:pt x="590686" y="752640"/>
                </a:lnTo>
                <a:cubicBezTo>
                  <a:pt x="597900" y="753227"/>
                  <a:pt x="605158" y="755208"/>
                  <a:pt x="612055" y="759039"/>
                </a:cubicBezTo>
                <a:lnTo>
                  <a:pt x="594693" y="743849"/>
                </a:lnTo>
                <a:cubicBezTo>
                  <a:pt x="593215" y="733933"/>
                  <a:pt x="607713" y="729186"/>
                  <a:pt x="616464" y="719406"/>
                </a:cubicBezTo>
                <a:cubicBezTo>
                  <a:pt x="622214" y="724439"/>
                  <a:pt x="628073" y="729565"/>
                  <a:pt x="632441" y="724573"/>
                </a:cubicBezTo>
                <a:cubicBezTo>
                  <a:pt x="636712" y="719690"/>
                  <a:pt x="645462" y="709912"/>
                  <a:pt x="649828" y="704921"/>
                </a:cubicBezTo>
                <a:cubicBezTo>
                  <a:pt x="644077" y="699888"/>
                  <a:pt x="632467" y="689730"/>
                  <a:pt x="626716" y="684697"/>
                </a:cubicBezTo>
                <a:cubicBezTo>
                  <a:pt x="632467" y="689730"/>
                  <a:pt x="638328" y="694856"/>
                  <a:pt x="642696" y="689864"/>
                </a:cubicBezTo>
                <a:cubicBezTo>
                  <a:pt x="644830" y="687423"/>
                  <a:pt x="648085" y="683757"/>
                  <a:pt x="651366" y="680090"/>
                </a:cubicBezTo>
                <a:lnTo>
                  <a:pt x="656471" y="674431"/>
                </a:lnTo>
                <a:lnTo>
                  <a:pt x="658151" y="674274"/>
                </a:lnTo>
                <a:lnTo>
                  <a:pt x="656477" y="672682"/>
                </a:lnTo>
                <a:lnTo>
                  <a:pt x="663580" y="672021"/>
                </a:lnTo>
                <a:cubicBezTo>
                  <a:pt x="670792" y="672608"/>
                  <a:pt x="678051" y="674589"/>
                  <a:pt x="684948" y="678420"/>
                </a:cubicBezTo>
                <a:lnTo>
                  <a:pt x="667586" y="663230"/>
                </a:lnTo>
                <a:cubicBezTo>
                  <a:pt x="666109" y="653313"/>
                  <a:pt x="680607" y="648567"/>
                  <a:pt x="689356" y="638788"/>
                </a:cubicBezTo>
                <a:cubicBezTo>
                  <a:pt x="695108" y="643820"/>
                  <a:pt x="700966" y="648946"/>
                  <a:pt x="705333" y="643954"/>
                </a:cubicBezTo>
                <a:cubicBezTo>
                  <a:pt x="709606" y="639071"/>
                  <a:pt x="718354" y="629293"/>
                  <a:pt x="722723" y="624301"/>
                </a:cubicBezTo>
                <a:cubicBezTo>
                  <a:pt x="716971" y="619268"/>
                  <a:pt x="705361" y="609110"/>
                  <a:pt x="699609" y="604077"/>
                </a:cubicBezTo>
                <a:cubicBezTo>
                  <a:pt x="705361" y="609110"/>
                  <a:pt x="711220" y="614236"/>
                  <a:pt x="715587" y="609245"/>
                </a:cubicBezTo>
                <a:cubicBezTo>
                  <a:pt x="717723" y="606803"/>
                  <a:pt x="720978" y="603138"/>
                  <a:pt x="724259" y="599471"/>
                </a:cubicBezTo>
                <a:lnTo>
                  <a:pt x="729364" y="593811"/>
                </a:lnTo>
                <a:lnTo>
                  <a:pt x="732246" y="593543"/>
                </a:lnTo>
                <a:lnTo>
                  <a:pt x="744377" y="597176"/>
                </a:lnTo>
                <a:lnTo>
                  <a:pt x="753369" y="607339"/>
                </a:lnTo>
                <a:cubicBezTo>
                  <a:pt x="759516" y="614874"/>
                  <a:pt x="765664" y="622409"/>
                  <a:pt x="773653" y="624993"/>
                </a:cubicBezTo>
                <a:lnTo>
                  <a:pt x="786674" y="610329"/>
                </a:lnTo>
                <a:cubicBezTo>
                  <a:pt x="779445" y="595382"/>
                  <a:pt x="757605" y="585089"/>
                  <a:pt x="746105" y="575024"/>
                </a:cubicBezTo>
                <a:cubicBezTo>
                  <a:pt x="751218" y="575092"/>
                  <a:pt x="754843" y="573905"/>
                  <a:pt x="758283" y="571478"/>
                </a:cubicBezTo>
                <a:lnTo>
                  <a:pt x="764599" y="565213"/>
                </a:lnTo>
                <a:lnTo>
                  <a:pt x="766529" y="566652"/>
                </a:lnTo>
                <a:cubicBezTo>
                  <a:pt x="769259" y="567939"/>
                  <a:pt x="771816" y="567973"/>
                  <a:pt x="773999" y="565476"/>
                </a:cubicBezTo>
                <a:lnTo>
                  <a:pt x="774938" y="564415"/>
                </a:lnTo>
                <a:lnTo>
                  <a:pt x="780028" y="567984"/>
                </a:lnTo>
                <a:cubicBezTo>
                  <a:pt x="789441" y="576899"/>
                  <a:pt x="795929" y="589126"/>
                  <a:pt x="807222" y="595950"/>
                </a:cubicBezTo>
                <a:lnTo>
                  <a:pt x="825651" y="601037"/>
                </a:lnTo>
                <a:lnTo>
                  <a:pt x="824443" y="599888"/>
                </a:lnTo>
                <a:lnTo>
                  <a:pt x="808443" y="585888"/>
                </a:lnTo>
                <a:lnTo>
                  <a:pt x="809461" y="585641"/>
                </a:lnTo>
                <a:lnTo>
                  <a:pt x="780513" y="558115"/>
                </a:lnTo>
                <a:lnTo>
                  <a:pt x="782659" y="555691"/>
                </a:lnTo>
                <a:cubicBezTo>
                  <a:pt x="785926" y="552012"/>
                  <a:pt x="789205" y="548320"/>
                  <a:pt x="791389" y="545824"/>
                </a:cubicBezTo>
                <a:cubicBezTo>
                  <a:pt x="785637" y="540790"/>
                  <a:pt x="774027" y="530632"/>
                  <a:pt x="768275" y="525600"/>
                </a:cubicBezTo>
                <a:cubicBezTo>
                  <a:pt x="774027" y="530632"/>
                  <a:pt x="779885" y="535759"/>
                  <a:pt x="784253" y="530768"/>
                </a:cubicBezTo>
                <a:cubicBezTo>
                  <a:pt x="788526" y="525885"/>
                  <a:pt x="797274" y="516104"/>
                  <a:pt x="801751" y="511210"/>
                </a:cubicBezTo>
                <a:cubicBezTo>
                  <a:pt x="817728" y="516376"/>
                  <a:pt x="826341" y="541347"/>
                  <a:pt x="842319" y="546515"/>
                </a:cubicBezTo>
                <a:lnTo>
                  <a:pt x="855341" y="531851"/>
                </a:lnTo>
                <a:cubicBezTo>
                  <a:pt x="848112" y="516906"/>
                  <a:pt x="826272" y="506611"/>
                  <a:pt x="814771" y="496548"/>
                </a:cubicBezTo>
                <a:cubicBezTo>
                  <a:pt x="824998" y="496681"/>
                  <a:pt x="829271" y="491798"/>
                  <a:pt x="838020" y="482019"/>
                </a:cubicBezTo>
                <a:cubicBezTo>
                  <a:pt x="854316" y="489669"/>
                  <a:pt x="860832" y="508374"/>
                  <a:pt x="875888" y="517472"/>
                </a:cubicBezTo>
                <a:lnTo>
                  <a:pt x="894317" y="522559"/>
                </a:lnTo>
                <a:lnTo>
                  <a:pt x="893109" y="521410"/>
                </a:lnTo>
                <a:lnTo>
                  <a:pt x="877110" y="507412"/>
                </a:lnTo>
                <a:lnTo>
                  <a:pt x="878127" y="507165"/>
                </a:lnTo>
                <a:lnTo>
                  <a:pt x="836192" y="467289"/>
                </a:lnTo>
                <a:lnTo>
                  <a:pt x="843294" y="466628"/>
                </a:lnTo>
                <a:cubicBezTo>
                  <a:pt x="850508" y="467215"/>
                  <a:pt x="857766" y="469196"/>
                  <a:pt x="864664" y="473028"/>
                </a:cubicBezTo>
                <a:lnTo>
                  <a:pt x="847302" y="457837"/>
                </a:lnTo>
                <a:cubicBezTo>
                  <a:pt x="845823" y="447921"/>
                  <a:pt x="860322" y="443174"/>
                  <a:pt x="869072" y="433395"/>
                </a:cubicBezTo>
                <a:cubicBezTo>
                  <a:pt x="874822" y="438427"/>
                  <a:pt x="880681" y="443553"/>
                  <a:pt x="885049" y="438560"/>
                </a:cubicBezTo>
                <a:cubicBezTo>
                  <a:pt x="889321" y="433678"/>
                  <a:pt x="898070" y="423899"/>
                  <a:pt x="902437" y="418908"/>
                </a:cubicBezTo>
                <a:cubicBezTo>
                  <a:pt x="896686" y="413876"/>
                  <a:pt x="885076" y="403717"/>
                  <a:pt x="879325" y="398685"/>
                </a:cubicBezTo>
                <a:cubicBezTo>
                  <a:pt x="885076" y="403717"/>
                  <a:pt x="890935" y="408844"/>
                  <a:pt x="895303" y="403851"/>
                </a:cubicBezTo>
                <a:cubicBezTo>
                  <a:pt x="897439" y="401411"/>
                  <a:pt x="900694" y="397745"/>
                  <a:pt x="903975" y="394077"/>
                </a:cubicBezTo>
                <a:lnTo>
                  <a:pt x="909079" y="388418"/>
                </a:lnTo>
                <a:lnTo>
                  <a:pt x="911961" y="388150"/>
                </a:lnTo>
                <a:lnTo>
                  <a:pt x="924092" y="391783"/>
                </a:lnTo>
                <a:lnTo>
                  <a:pt x="933084" y="401946"/>
                </a:lnTo>
                <a:cubicBezTo>
                  <a:pt x="939232" y="409481"/>
                  <a:pt x="945380" y="417016"/>
                  <a:pt x="953368" y="419600"/>
                </a:cubicBezTo>
                <a:lnTo>
                  <a:pt x="966390" y="404936"/>
                </a:lnTo>
                <a:cubicBezTo>
                  <a:pt x="959161" y="389989"/>
                  <a:pt x="937322" y="379695"/>
                  <a:pt x="925820" y="369632"/>
                </a:cubicBezTo>
                <a:cubicBezTo>
                  <a:pt x="930934" y="369699"/>
                  <a:pt x="934559" y="368512"/>
                  <a:pt x="937999" y="366086"/>
                </a:cubicBezTo>
                <a:lnTo>
                  <a:pt x="944314" y="359819"/>
                </a:lnTo>
                <a:lnTo>
                  <a:pt x="946245" y="361259"/>
                </a:lnTo>
                <a:cubicBezTo>
                  <a:pt x="948975" y="362546"/>
                  <a:pt x="951531" y="362580"/>
                  <a:pt x="953715" y="360083"/>
                </a:cubicBezTo>
                <a:lnTo>
                  <a:pt x="954450" y="359251"/>
                </a:lnTo>
                <a:lnTo>
                  <a:pt x="962783" y="365674"/>
                </a:lnTo>
                <a:cubicBezTo>
                  <a:pt x="974595" y="378399"/>
                  <a:pt x="982733" y="395289"/>
                  <a:pt x="1005520" y="395686"/>
                </a:cubicBezTo>
                <a:lnTo>
                  <a:pt x="988159" y="380496"/>
                </a:lnTo>
                <a:cubicBezTo>
                  <a:pt x="1021430" y="366117"/>
                  <a:pt x="1032906" y="411025"/>
                  <a:pt x="1054635" y="421226"/>
                </a:cubicBezTo>
                <a:cubicBezTo>
                  <a:pt x="1063588" y="425444"/>
                  <a:pt x="1072225" y="430417"/>
                  <a:pt x="1080623" y="435961"/>
                </a:cubicBezTo>
                <a:lnTo>
                  <a:pt x="1086542" y="440339"/>
                </a:lnTo>
                <a:lnTo>
                  <a:pt x="1100588" y="428621"/>
                </a:lnTo>
                <a:cubicBezTo>
                  <a:pt x="1108462" y="435510"/>
                  <a:pt x="1116336" y="442400"/>
                  <a:pt x="1122088" y="435826"/>
                </a:cubicBezTo>
                <a:cubicBezTo>
                  <a:pt x="1127718" y="429392"/>
                  <a:pt x="1139099" y="416384"/>
                  <a:pt x="1144852" y="409810"/>
                </a:cubicBezTo>
                <a:cubicBezTo>
                  <a:pt x="1136977" y="402920"/>
                  <a:pt x="1121230" y="389142"/>
                  <a:pt x="1113239" y="382149"/>
                </a:cubicBezTo>
                <a:cubicBezTo>
                  <a:pt x="1121113" y="389039"/>
                  <a:pt x="1128987" y="395930"/>
                  <a:pt x="1134614" y="389497"/>
                </a:cubicBezTo>
                <a:cubicBezTo>
                  <a:pt x="1140244" y="383064"/>
                  <a:pt x="1151623" y="370058"/>
                  <a:pt x="1157378" y="363481"/>
                </a:cubicBezTo>
                <a:cubicBezTo>
                  <a:pt x="1178753" y="370830"/>
                  <a:pt x="1191110" y="404608"/>
                  <a:pt x="1212612" y="411811"/>
                </a:cubicBezTo>
                <a:lnTo>
                  <a:pt x="1229622" y="392371"/>
                </a:lnTo>
                <a:cubicBezTo>
                  <a:pt x="1224561" y="382266"/>
                  <a:pt x="1214689" y="373629"/>
                  <a:pt x="1204115" y="365796"/>
                </a:cubicBezTo>
                <a:lnTo>
                  <a:pt x="1191463" y="356539"/>
                </a:lnTo>
                <a:lnTo>
                  <a:pt x="1202090" y="344393"/>
                </a:lnTo>
                <a:lnTo>
                  <a:pt x="1213401" y="331466"/>
                </a:lnTo>
                <a:lnTo>
                  <a:pt x="1223619" y="339451"/>
                </a:lnTo>
                <a:cubicBezTo>
                  <a:pt x="1239756" y="356823"/>
                  <a:pt x="1251160" y="379671"/>
                  <a:pt x="1281634" y="380594"/>
                </a:cubicBezTo>
                <a:cubicBezTo>
                  <a:pt x="1273760" y="373704"/>
                  <a:pt x="1265886" y="366814"/>
                  <a:pt x="1258012" y="359925"/>
                </a:cubicBezTo>
                <a:cubicBezTo>
                  <a:pt x="1301668" y="341341"/>
                  <a:pt x="1318390" y="401905"/>
                  <a:pt x="1347882" y="416100"/>
                </a:cubicBezTo>
                <a:lnTo>
                  <a:pt x="1380969" y="437947"/>
                </a:lnTo>
                <a:lnTo>
                  <a:pt x="1385289" y="433011"/>
                </a:lnTo>
                <a:cubicBezTo>
                  <a:pt x="1389557" y="428133"/>
                  <a:pt x="1393841" y="423237"/>
                  <a:pt x="1396718" y="419949"/>
                </a:cubicBezTo>
                <a:cubicBezTo>
                  <a:pt x="1418093" y="427298"/>
                  <a:pt x="1430450" y="461075"/>
                  <a:pt x="1451952" y="468279"/>
                </a:cubicBezTo>
                <a:lnTo>
                  <a:pt x="1468962" y="448840"/>
                </a:lnTo>
                <a:cubicBezTo>
                  <a:pt x="1463901" y="438734"/>
                  <a:pt x="1454028" y="430096"/>
                  <a:pt x="1443454" y="422263"/>
                </a:cubicBezTo>
                <a:lnTo>
                  <a:pt x="1430803" y="413005"/>
                </a:lnTo>
                <a:lnTo>
                  <a:pt x="1441429" y="400861"/>
                </a:lnTo>
                <a:lnTo>
                  <a:pt x="1452742" y="387934"/>
                </a:lnTo>
                <a:lnTo>
                  <a:pt x="1462959" y="395918"/>
                </a:lnTo>
                <a:cubicBezTo>
                  <a:pt x="1479096" y="413290"/>
                  <a:pt x="1490501" y="436139"/>
                  <a:pt x="1520974" y="437061"/>
                </a:cubicBezTo>
                <a:cubicBezTo>
                  <a:pt x="1513100" y="430172"/>
                  <a:pt x="1505226" y="423281"/>
                  <a:pt x="1497351" y="416392"/>
                </a:cubicBezTo>
                <a:cubicBezTo>
                  <a:pt x="1541008" y="397808"/>
                  <a:pt x="1557730" y="458371"/>
                  <a:pt x="1587222" y="472567"/>
                </a:cubicBezTo>
                <a:cubicBezTo>
                  <a:pt x="1684143" y="519515"/>
                  <a:pt x="1755168" y="630875"/>
                  <a:pt x="1851151" y="680532"/>
                </a:cubicBezTo>
                <a:cubicBezTo>
                  <a:pt x="1968631" y="737396"/>
                  <a:pt x="2071226" y="827164"/>
                  <a:pt x="2165945" y="910042"/>
                </a:cubicBezTo>
                <a:lnTo>
                  <a:pt x="2165649" y="910300"/>
                </a:lnTo>
                <a:lnTo>
                  <a:pt x="2175640" y="914182"/>
                </a:lnTo>
                <a:cubicBezTo>
                  <a:pt x="2197890" y="928415"/>
                  <a:pt x="2205754" y="967276"/>
                  <a:pt x="2225516" y="981840"/>
                </a:cubicBezTo>
                <a:cubicBezTo>
                  <a:pt x="2312047" y="1045949"/>
                  <a:pt x="2361187" y="1168549"/>
                  <a:pt x="2446295" y="1235147"/>
                </a:cubicBezTo>
                <a:lnTo>
                  <a:pt x="2456521" y="1243764"/>
                </a:lnTo>
                <a:lnTo>
                  <a:pt x="2464330" y="1236745"/>
                </a:lnTo>
                <a:cubicBezTo>
                  <a:pt x="2478531" y="1244675"/>
                  <a:pt x="2486746" y="1258771"/>
                  <a:pt x="2496472" y="1271324"/>
                </a:cubicBezTo>
                <a:lnTo>
                  <a:pt x="2500102" y="1274964"/>
                </a:lnTo>
                <a:lnTo>
                  <a:pt x="2524452" y="1251783"/>
                </a:lnTo>
                <a:lnTo>
                  <a:pt x="2530520" y="1265146"/>
                </a:lnTo>
                <a:lnTo>
                  <a:pt x="2554930" y="1231990"/>
                </a:lnTo>
                <a:cubicBezTo>
                  <a:pt x="2627592" y="1142872"/>
                  <a:pt x="2713530" y="1061363"/>
                  <a:pt x="2794427" y="984636"/>
                </a:cubicBezTo>
                <a:cubicBezTo>
                  <a:pt x="2807177" y="996486"/>
                  <a:pt x="2817265" y="1022699"/>
                  <a:pt x="2832535" y="1020054"/>
                </a:cubicBezTo>
                <a:lnTo>
                  <a:pt x="2847190" y="1017857"/>
                </a:lnTo>
                <a:lnTo>
                  <a:pt x="2849418" y="1015823"/>
                </a:lnTo>
                <a:cubicBezTo>
                  <a:pt x="2873194" y="992434"/>
                  <a:pt x="2894983" y="968267"/>
                  <a:pt x="2912699" y="942516"/>
                </a:cubicBezTo>
                <a:cubicBezTo>
                  <a:pt x="2995060" y="816517"/>
                  <a:pt x="3111889" y="705710"/>
                  <a:pt x="3219750" y="603407"/>
                </a:cubicBezTo>
                <a:lnTo>
                  <a:pt x="3237134" y="625624"/>
                </a:lnTo>
                <a:lnTo>
                  <a:pt x="3243379" y="619845"/>
                </a:lnTo>
                <a:cubicBezTo>
                  <a:pt x="3246788" y="615192"/>
                  <a:pt x="3249137" y="609557"/>
                  <a:pt x="3249662" y="602242"/>
                </a:cubicBezTo>
                <a:cubicBezTo>
                  <a:pt x="3244082" y="607535"/>
                  <a:pt x="3238623" y="612712"/>
                  <a:pt x="3233042" y="618005"/>
                </a:cubicBezTo>
                <a:cubicBezTo>
                  <a:pt x="3219846" y="585012"/>
                  <a:pt x="3267060" y="576719"/>
                  <a:pt x="3278876" y="556491"/>
                </a:cubicBezTo>
                <a:cubicBezTo>
                  <a:pt x="3317806" y="489495"/>
                  <a:pt x="3405847" y="445086"/>
                  <a:pt x="3446769" y="379007"/>
                </a:cubicBezTo>
                <a:cubicBezTo>
                  <a:pt x="3494068" y="297659"/>
                  <a:pt x="3566251" y="229194"/>
                  <a:pt x="3632856" y="166023"/>
                </a:cubicBezTo>
                <a:cubicBezTo>
                  <a:pt x="3642570" y="175052"/>
                  <a:pt x="3651509" y="193841"/>
                  <a:pt x="3661893" y="193011"/>
                </a:cubicBezTo>
                <a:lnTo>
                  <a:pt x="3662959" y="193124"/>
                </a:lnTo>
                <a:lnTo>
                  <a:pt x="3691567" y="160668"/>
                </a:lnTo>
                <a:cubicBezTo>
                  <a:pt x="3744553" y="104428"/>
                  <a:pt x="3800724" y="51151"/>
                  <a:pt x="385465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7" name="Google Shape;2887;p150"/>
          <p:cNvSpPr/>
          <p:nvPr/>
        </p:nvSpPr>
        <p:spPr>
          <a:xfrm>
            <a:off x="4355022" y="1611391"/>
            <a:ext cx="1526644" cy="595228"/>
          </a:xfrm>
          <a:custGeom>
            <a:avLst/>
            <a:gdLst/>
            <a:ahLst/>
            <a:cxnLst/>
            <a:rect l="l" t="t" r="r" b="b"/>
            <a:pathLst>
              <a:path w="557363" h="217312" extrusionOk="0">
                <a:moveTo>
                  <a:pt x="112818" y="26670"/>
                </a:moveTo>
                <a:cubicBezTo>
                  <a:pt x="163110" y="12287"/>
                  <a:pt x="224356" y="30766"/>
                  <a:pt x="275029" y="17717"/>
                </a:cubicBezTo>
                <a:cubicBezTo>
                  <a:pt x="335798" y="286"/>
                  <a:pt x="401616" y="191"/>
                  <a:pt x="462385" y="0"/>
                </a:cubicBezTo>
                <a:cubicBezTo>
                  <a:pt x="462481" y="8668"/>
                  <a:pt x="457528" y="21622"/>
                  <a:pt x="462671" y="25908"/>
                </a:cubicBezTo>
                <a:cubicBezTo>
                  <a:pt x="483055" y="38862"/>
                  <a:pt x="483245" y="56102"/>
                  <a:pt x="483436" y="73438"/>
                </a:cubicBezTo>
                <a:cubicBezTo>
                  <a:pt x="483531" y="82105"/>
                  <a:pt x="468196" y="73438"/>
                  <a:pt x="473339" y="82105"/>
                </a:cubicBezTo>
                <a:cubicBezTo>
                  <a:pt x="458099" y="82105"/>
                  <a:pt x="432667" y="86487"/>
                  <a:pt x="448003" y="95155"/>
                </a:cubicBezTo>
                <a:cubicBezTo>
                  <a:pt x="453146" y="103823"/>
                  <a:pt x="473434" y="95059"/>
                  <a:pt x="478673" y="108109"/>
                </a:cubicBezTo>
                <a:cubicBezTo>
                  <a:pt x="483912" y="121063"/>
                  <a:pt x="473815" y="134112"/>
                  <a:pt x="479054" y="147066"/>
                </a:cubicBezTo>
                <a:cubicBezTo>
                  <a:pt x="484198" y="147066"/>
                  <a:pt x="494389" y="147066"/>
                  <a:pt x="499438" y="147066"/>
                </a:cubicBezTo>
                <a:cubicBezTo>
                  <a:pt x="504581" y="155734"/>
                  <a:pt x="494580" y="173069"/>
                  <a:pt x="499723" y="173069"/>
                </a:cubicBezTo>
                <a:cubicBezTo>
                  <a:pt x="515154" y="181642"/>
                  <a:pt x="535442" y="177355"/>
                  <a:pt x="555921" y="177260"/>
                </a:cubicBezTo>
                <a:cubicBezTo>
                  <a:pt x="556016" y="185928"/>
                  <a:pt x="561255" y="194500"/>
                  <a:pt x="551158" y="198882"/>
                </a:cubicBezTo>
                <a:cubicBezTo>
                  <a:pt x="372660" y="207931"/>
                  <a:pt x="188542" y="225552"/>
                  <a:pt x="9757" y="212884"/>
                </a:cubicBezTo>
                <a:cubicBezTo>
                  <a:pt x="-10626" y="208598"/>
                  <a:pt x="4900" y="191262"/>
                  <a:pt x="20235" y="178308"/>
                </a:cubicBezTo>
                <a:cubicBezTo>
                  <a:pt x="15091" y="182690"/>
                  <a:pt x="15187" y="169640"/>
                  <a:pt x="10043" y="174022"/>
                </a:cubicBezTo>
                <a:cubicBezTo>
                  <a:pt x="10138" y="161068"/>
                  <a:pt x="20521" y="139446"/>
                  <a:pt x="40904" y="135065"/>
                </a:cubicBezTo>
                <a:lnTo>
                  <a:pt x="25664" y="135065"/>
                </a:lnTo>
                <a:cubicBezTo>
                  <a:pt x="20616" y="130778"/>
                  <a:pt x="25759" y="122111"/>
                  <a:pt x="25855" y="113443"/>
                </a:cubicBezTo>
                <a:cubicBezTo>
                  <a:pt x="30903" y="113443"/>
                  <a:pt x="36046" y="113443"/>
                  <a:pt x="36046" y="109061"/>
                </a:cubicBezTo>
                <a:cubicBezTo>
                  <a:pt x="36046" y="104775"/>
                  <a:pt x="36142" y="96107"/>
                  <a:pt x="36142" y="91726"/>
                </a:cubicBezTo>
                <a:cubicBezTo>
                  <a:pt x="31093" y="91726"/>
                  <a:pt x="20902" y="91726"/>
                  <a:pt x="15853" y="91726"/>
                </a:cubicBezTo>
                <a:cubicBezTo>
                  <a:pt x="20902" y="91726"/>
                  <a:pt x="26045" y="91726"/>
                  <a:pt x="26045" y="87344"/>
                </a:cubicBezTo>
                <a:cubicBezTo>
                  <a:pt x="26045" y="83058"/>
                  <a:pt x="26140" y="74390"/>
                  <a:pt x="26236" y="70009"/>
                </a:cubicBezTo>
                <a:cubicBezTo>
                  <a:pt x="36427" y="65627"/>
                  <a:pt x="51572" y="74295"/>
                  <a:pt x="61764" y="69914"/>
                </a:cubicBezTo>
                <a:lnTo>
                  <a:pt x="61859" y="56959"/>
                </a:lnTo>
                <a:cubicBezTo>
                  <a:pt x="51763" y="52673"/>
                  <a:pt x="36427" y="57055"/>
                  <a:pt x="26331" y="57055"/>
                </a:cubicBezTo>
                <a:cubicBezTo>
                  <a:pt x="31474" y="52673"/>
                  <a:pt x="31474" y="48387"/>
                  <a:pt x="31570" y="39719"/>
                </a:cubicBezTo>
                <a:cubicBezTo>
                  <a:pt x="46810" y="35338"/>
                  <a:pt x="61954" y="48292"/>
                  <a:pt x="77290" y="35338"/>
                </a:cubicBezTo>
                <a:lnTo>
                  <a:pt x="62050" y="35338"/>
                </a:lnTo>
                <a:cubicBezTo>
                  <a:pt x="72337" y="13716"/>
                  <a:pt x="97578" y="31051"/>
                  <a:pt x="112818" y="2667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8" name="Google Shape;2888;p150"/>
          <p:cNvSpPr/>
          <p:nvPr/>
        </p:nvSpPr>
        <p:spPr>
          <a:xfrm>
            <a:off x="6582783" y="1490936"/>
            <a:ext cx="1279671" cy="595229"/>
          </a:xfrm>
          <a:custGeom>
            <a:avLst/>
            <a:gdLst/>
            <a:ahLst/>
            <a:cxnLst/>
            <a:rect l="l" t="t" r="r" b="b"/>
            <a:pathLst>
              <a:path w="465445" h="216498" extrusionOk="0">
                <a:moveTo>
                  <a:pt x="371880" y="190495"/>
                </a:moveTo>
                <a:cubicBezTo>
                  <a:pt x="329684" y="204783"/>
                  <a:pt x="278059" y="186209"/>
                  <a:pt x="235482" y="199163"/>
                </a:cubicBezTo>
                <a:cubicBezTo>
                  <a:pt x="184237" y="216499"/>
                  <a:pt x="128802" y="216499"/>
                  <a:pt x="77653" y="216499"/>
                </a:cubicBezTo>
                <a:cubicBezTo>
                  <a:pt x="77653" y="207831"/>
                  <a:pt x="81939" y="194877"/>
                  <a:pt x="77653" y="190591"/>
                </a:cubicBezTo>
                <a:cubicBezTo>
                  <a:pt x="60603" y="177637"/>
                  <a:pt x="60603" y="160301"/>
                  <a:pt x="60603" y="143061"/>
                </a:cubicBezTo>
                <a:cubicBezTo>
                  <a:pt x="60603" y="134393"/>
                  <a:pt x="73366" y="143061"/>
                  <a:pt x="69175" y="134393"/>
                </a:cubicBezTo>
                <a:cubicBezTo>
                  <a:pt x="81939" y="134393"/>
                  <a:pt x="103275" y="130107"/>
                  <a:pt x="90511" y="121439"/>
                </a:cubicBezTo>
                <a:cubicBezTo>
                  <a:pt x="86225" y="112771"/>
                  <a:pt x="69175" y="121439"/>
                  <a:pt x="64984" y="108485"/>
                </a:cubicBezTo>
                <a:cubicBezTo>
                  <a:pt x="60698" y="95531"/>
                  <a:pt x="69271" y="82577"/>
                  <a:pt x="64984" y="69528"/>
                </a:cubicBezTo>
                <a:cubicBezTo>
                  <a:pt x="60698" y="69528"/>
                  <a:pt x="52221" y="69528"/>
                  <a:pt x="47935" y="69528"/>
                </a:cubicBezTo>
                <a:cubicBezTo>
                  <a:pt x="43648" y="60860"/>
                  <a:pt x="52221" y="43525"/>
                  <a:pt x="47935" y="43525"/>
                </a:cubicBezTo>
                <a:cubicBezTo>
                  <a:pt x="35171" y="34857"/>
                  <a:pt x="18121" y="39238"/>
                  <a:pt x="1072" y="39238"/>
                </a:cubicBezTo>
                <a:cubicBezTo>
                  <a:pt x="1072" y="30571"/>
                  <a:pt x="-3215" y="21903"/>
                  <a:pt x="5358" y="17617"/>
                </a:cubicBezTo>
                <a:cubicBezTo>
                  <a:pt x="154615" y="8949"/>
                  <a:pt x="308062" y="-8291"/>
                  <a:pt x="457224" y="4663"/>
                </a:cubicBezTo>
                <a:cubicBezTo>
                  <a:pt x="474274" y="8949"/>
                  <a:pt x="461510" y="26284"/>
                  <a:pt x="448651" y="39238"/>
                </a:cubicBezTo>
                <a:cubicBezTo>
                  <a:pt x="452938" y="34952"/>
                  <a:pt x="452938" y="47906"/>
                  <a:pt x="457224" y="43525"/>
                </a:cubicBezTo>
                <a:cubicBezTo>
                  <a:pt x="457224" y="56479"/>
                  <a:pt x="448651" y="78100"/>
                  <a:pt x="431602" y="82482"/>
                </a:cubicBezTo>
                <a:cubicBezTo>
                  <a:pt x="435888" y="82482"/>
                  <a:pt x="440079" y="82482"/>
                  <a:pt x="444365" y="82482"/>
                </a:cubicBezTo>
                <a:cubicBezTo>
                  <a:pt x="448651" y="86768"/>
                  <a:pt x="444365" y="95436"/>
                  <a:pt x="444365" y="104104"/>
                </a:cubicBezTo>
                <a:cubicBezTo>
                  <a:pt x="440079" y="104104"/>
                  <a:pt x="435793" y="104104"/>
                  <a:pt x="435793" y="108485"/>
                </a:cubicBezTo>
                <a:cubicBezTo>
                  <a:pt x="435793" y="112771"/>
                  <a:pt x="435793" y="121439"/>
                  <a:pt x="435793" y="125821"/>
                </a:cubicBezTo>
                <a:cubicBezTo>
                  <a:pt x="440079" y="125821"/>
                  <a:pt x="448556" y="125821"/>
                  <a:pt x="452842" y="125821"/>
                </a:cubicBezTo>
                <a:cubicBezTo>
                  <a:pt x="448556" y="125821"/>
                  <a:pt x="444365" y="125821"/>
                  <a:pt x="444365" y="130107"/>
                </a:cubicBezTo>
                <a:cubicBezTo>
                  <a:pt x="444365" y="134393"/>
                  <a:pt x="444365" y="143061"/>
                  <a:pt x="444365" y="147442"/>
                </a:cubicBezTo>
                <a:cubicBezTo>
                  <a:pt x="435793" y="151729"/>
                  <a:pt x="423029" y="143061"/>
                  <a:pt x="414552" y="147442"/>
                </a:cubicBezTo>
                <a:lnTo>
                  <a:pt x="414552" y="160301"/>
                </a:lnTo>
                <a:cubicBezTo>
                  <a:pt x="423124" y="164587"/>
                  <a:pt x="435888" y="160301"/>
                  <a:pt x="444365" y="160301"/>
                </a:cubicBezTo>
                <a:cubicBezTo>
                  <a:pt x="440079" y="164587"/>
                  <a:pt x="440079" y="168969"/>
                  <a:pt x="440079" y="177637"/>
                </a:cubicBezTo>
                <a:cubicBezTo>
                  <a:pt x="427315" y="181923"/>
                  <a:pt x="414457" y="168969"/>
                  <a:pt x="401693" y="181923"/>
                </a:cubicBezTo>
                <a:cubicBezTo>
                  <a:pt x="405979" y="181923"/>
                  <a:pt x="410170" y="181923"/>
                  <a:pt x="414457" y="181923"/>
                </a:cubicBezTo>
                <a:cubicBezTo>
                  <a:pt x="405979" y="203545"/>
                  <a:pt x="384643" y="186209"/>
                  <a:pt x="371880" y="19049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9" name="Google Shape;2889;p150"/>
          <p:cNvSpPr/>
          <p:nvPr/>
        </p:nvSpPr>
        <p:spPr>
          <a:xfrm rot="702565">
            <a:off x="931200" y="3087723"/>
            <a:ext cx="2076072" cy="949045"/>
          </a:xfrm>
          <a:custGeom>
            <a:avLst/>
            <a:gdLst/>
            <a:ahLst/>
            <a:cxnLst/>
            <a:rect l="l" t="t" r="r" b="b"/>
            <a:pathLst>
              <a:path w="2076072" h="949045" extrusionOk="0">
                <a:moveTo>
                  <a:pt x="263994" y="140879"/>
                </a:moveTo>
                <a:cubicBezTo>
                  <a:pt x="308444" y="128686"/>
                  <a:pt x="370825" y="153144"/>
                  <a:pt x="412630" y="144144"/>
                </a:cubicBezTo>
                <a:cubicBezTo>
                  <a:pt x="596572" y="104749"/>
                  <a:pt x="820578" y="155364"/>
                  <a:pt x="1005913" y="119622"/>
                </a:cubicBezTo>
                <a:cubicBezTo>
                  <a:pt x="1061478" y="107686"/>
                  <a:pt x="1118198" y="98717"/>
                  <a:pt x="1175495" y="91971"/>
                </a:cubicBezTo>
                <a:lnTo>
                  <a:pt x="1253982" y="85475"/>
                </a:lnTo>
                <a:lnTo>
                  <a:pt x="1280969" y="77452"/>
                </a:lnTo>
                <a:cubicBezTo>
                  <a:pt x="1395817" y="47180"/>
                  <a:pt x="1511951" y="23110"/>
                  <a:pt x="1623450" y="0"/>
                </a:cubicBezTo>
                <a:cubicBezTo>
                  <a:pt x="1627307" y="18607"/>
                  <a:pt x="1622166" y="46275"/>
                  <a:pt x="1628248" y="62500"/>
                </a:cubicBezTo>
                <a:lnTo>
                  <a:pt x="1636364" y="71446"/>
                </a:lnTo>
                <a:lnTo>
                  <a:pt x="1691164" y="71094"/>
                </a:lnTo>
                <a:lnTo>
                  <a:pt x="1687355" y="94892"/>
                </a:lnTo>
                <a:lnTo>
                  <a:pt x="1688055" y="95191"/>
                </a:lnTo>
                <a:cubicBezTo>
                  <a:pt x="1700726" y="103658"/>
                  <a:pt x="1710029" y="113431"/>
                  <a:pt x="1717086" y="124070"/>
                </a:cubicBezTo>
                <a:lnTo>
                  <a:pt x="1732472" y="168730"/>
                </a:lnTo>
                <a:lnTo>
                  <a:pt x="1735431" y="170690"/>
                </a:lnTo>
                <a:cubicBezTo>
                  <a:pt x="1767112" y="201166"/>
                  <a:pt x="1767634" y="236631"/>
                  <a:pt x="1768158" y="272244"/>
                </a:cubicBezTo>
                <a:cubicBezTo>
                  <a:pt x="1768418" y="290049"/>
                  <a:pt x="1736934" y="281147"/>
                  <a:pt x="1729112" y="285598"/>
                </a:cubicBezTo>
                <a:lnTo>
                  <a:pt x="1730195" y="290915"/>
                </a:lnTo>
                <a:lnTo>
                  <a:pt x="1743413" y="297563"/>
                </a:lnTo>
                <a:cubicBezTo>
                  <a:pt x="1769635" y="330797"/>
                  <a:pt x="1740243" y="375554"/>
                  <a:pt x="1766522" y="409062"/>
                </a:cubicBezTo>
                <a:cubicBezTo>
                  <a:pt x="1785060" y="405220"/>
                  <a:pt x="1822407" y="397479"/>
                  <a:pt x="1840945" y="393637"/>
                </a:cubicBezTo>
                <a:cubicBezTo>
                  <a:pt x="1864624" y="414601"/>
                  <a:pt x="1837832" y="471903"/>
                  <a:pt x="1856370" y="468060"/>
                </a:cubicBezTo>
                <a:cubicBezTo>
                  <a:pt x="1917126" y="481343"/>
                  <a:pt x="1988950" y="453376"/>
                  <a:pt x="2063373" y="437951"/>
                </a:cubicBezTo>
                <a:cubicBezTo>
                  <a:pt x="2068515" y="462759"/>
                  <a:pt x="2092194" y="483726"/>
                  <a:pt x="2057661" y="503677"/>
                </a:cubicBezTo>
                <a:lnTo>
                  <a:pt x="1860524" y="553618"/>
                </a:lnTo>
                <a:lnTo>
                  <a:pt x="1873120" y="556875"/>
                </a:lnTo>
                <a:cubicBezTo>
                  <a:pt x="1921310" y="563467"/>
                  <a:pt x="1977094" y="556813"/>
                  <a:pt x="2033270" y="556618"/>
                </a:cubicBezTo>
                <a:cubicBezTo>
                  <a:pt x="2033617" y="580360"/>
                  <a:pt x="2052779" y="603839"/>
                  <a:pt x="2015850" y="615841"/>
                </a:cubicBezTo>
                <a:lnTo>
                  <a:pt x="1531751" y="636790"/>
                </a:lnTo>
                <a:lnTo>
                  <a:pt x="1081628" y="749509"/>
                </a:lnTo>
                <a:cubicBezTo>
                  <a:pt x="754071" y="828665"/>
                  <a:pt x="424911" y="900086"/>
                  <a:pt x="95974" y="948928"/>
                </a:cubicBezTo>
                <a:cubicBezTo>
                  <a:pt x="19008" y="952086"/>
                  <a:pt x="64609" y="890886"/>
                  <a:pt x="112539" y="842284"/>
                </a:cubicBezTo>
                <a:cubicBezTo>
                  <a:pt x="96543" y="858392"/>
                  <a:pt x="88859" y="821317"/>
                  <a:pt x="72921" y="837701"/>
                </a:cubicBezTo>
                <a:cubicBezTo>
                  <a:pt x="65236" y="800625"/>
                  <a:pt x="89486" y="731056"/>
                  <a:pt x="161313" y="703092"/>
                </a:cubicBezTo>
                <a:cubicBezTo>
                  <a:pt x="142775" y="706934"/>
                  <a:pt x="124237" y="710776"/>
                  <a:pt x="105699" y="714619"/>
                </a:cubicBezTo>
                <a:cubicBezTo>
                  <a:pt x="95159" y="710405"/>
                  <a:pt x="93238" y="701136"/>
                  <a:pt x="93309" y="689819"/>
                </a:cubicBezTo>
                <a:lnTo>
                  <a:pt x="92907" y="655600"/>
                </a:lnTo>
                <a:lnTo>
                  <a:pt x="35686" y="654193"/>
                </a:lnTo>
                <a:cubicBezTo>
                  <a:pt x="-20227" y="645389"/>
                  <a:pt x="-2263" y="616478"/>
                  <a:pt x="33876" y="587604"/>
                </a:cubicBezTo>
                <a:lnTo>
                  <a:pt x="73355" y="559946"/>
                </a:lnTo>
                <a:lnTo>
                  <a:pt x="73281" y="559589"/>
                </a:lnTo>
                <a:lnTo>
                  <a:pt x="62893" y="561030"/>
                </a:lnTo>
                <a:cubicBezTo>
                  <a:pt x="54173" y="556603"/>
                  <a:pt x="50843" y="538747"/>
                  <a:pt x="36732" y="547749"/>
                </a:cubicBezTo>
                <a:lnTo>
                  <a:pt x="63040" y="490593"/>
                </a:lnTo>
                <a:lnTo>
                  <a:pt x="59205" y="491675"/>
                </a:lnTo>
                <a:cubicBezTo>
                  <a:pt x="75200" y="475566"/>
                  <a:pt x="72601" y="463024"/>
                  <a:pt x="67460" y="438218"/>
                </a:cubicBezTo>
                <a:lnTo>
                  <a:pt x="91478" y="432102"/>
                </a:lnTo>
                <a:lnTo>
                  <a:pt x="87160" y="415932"/>
                </a:lnTo>
                <a:cubicBezTo>
                  <a:pt x="89598" y="405561"/>
                  <a:pt x="94389" y="393691"/>
                  <a:pt x="94564" y="381820"/>
                </a:cubicBezTo>
                <a:cubicBezTo>
                  <a:pt x="113027" y="381820"/>
                  <a:pt x="131838" y="381820"/>
                  <a:pt x="131837" y="369817"/>
                </a:cubicBezTo>
                <a:cubicBezTo>
                  <a:pt x="131838" y="358078"/>
                  <a:pt x="132189" y="334336"/>
                  <a:pt x="132189" y="322336"/>
                </a:cubicBezTo>
                <a:cubicBezTo>
                  <a:pt x="113722" y="322336"/>
                  <a:pt x="76449" y="322336"/>
                  <a:pt x="57982" y="322336"/>
                </a:cubicBezTo>
                <a:cubicBezTo>
                  <a:pt x="76449" y="322336"/>
                  <a:pt x="95259" y="322336"/>
                  <a:pt x="95259" y="310333"/>
                </a:cubicBezTo>
                <a:cubicBezTo>
                  <a:pt x="95259" y="298594"/>
                  <a:pt x="95607" y="274852"/>
                  <a:pt x="95958" y="262852"/>
                </a:cubicBezTo>
                <a:cubicBezTo>
                  <a:pt x="133231" y="250849"/>
                  <a:pt x="188623" y="274592"/>
                  <a:pt x="225901" y="262592"/>
                </a:cubicBezTo>
                <a:lnTo>
                  <a:pt x="226248" y="227107"/>
                </a:lnTo>
                <a:cubicBezTo>
                  <a:pt x="189322" y="215368"/>
                  <a:pt x="133231" y="227370"/>
                  <a:pt x="96305" y="227370"/>
                </a:cubicBezTo>
                <a:cubicBezTo>
                  <a:pt x="115115" y="215368"/>
                  <a:pt x="115116" y="203628"/>
                  <a:pt x="115467" y="179886"/>
                </a:cubicBezTo>
                <a:cubicBezTo>
                  <a:pt x="171207" y="167886"/>
                  <a:pt x="226596" y="203368"/>
                  <a:pt x="282687" y="167886"/>
                </a:cubicBezTo>
                <a:lnTo>
                  <a:pt x="226947" y="167887"/>
                </a:lnTo>
                <a:cubicBezTo>
                  <a:pt x="236353" y="153081"/>
                  <a:pt x="249177" y="144944"/>
                  <a:pt x="263994" y="14087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0" name="Google Shape;2890;p150"/>
          <p:cNvSpPr/>
          <p:nvPr/>
        </p:nvSpPr>
        <p:spPr>
          <a:xfrm>
            <a:off x="169846" y="4138284"/>
            <a:ext cx="2071512" cy="781143"/>
          </a:xfrm>
          <a:custGeom>
            <a:avLst/>
            <a:gdLst/>
            <a:ahLst/>
            <a:cxnLst/>
            <a:rect l="l" t="t" r="r" b="b"/>
            <a:pathLst>
              <a:path w="708711" h="216498" extrusionOk="0">
                <a:moveTo>
                  <a:pt x="142165" y="26003"/>
                </a:moveTo>
                <a:cubicBezTo>
                  <a:pt x="206458" y="11716"/>
                  <a:pt x="284944" y="30290"/>
                  <a:pt x="349905" y="17335"/>
                </a:cubicBezTo>
                <a:cubicBezTo>
                  <a:pt x="427819" y="0"/>
                  <a:pt x="512211" y="0"/>
                  <a:pt x="590125" y="0"/>
                </a:cubicBezTo>
                <a:cubicBezTo>
                  <a:pt x="590125" y="8668"/>
                  <a:pt x="583648" y="21622"/>
                  <a:pt x="590125" y="25908"/>
                </a:cubicBezTo>
                <a:cubicBezTo>
                  <a:pt x="616129" y="38862"/>
                  <a:pt x="616129" y="56197"/>
                  <a:pt x="616129" y="73438"/>
                </a:cubicBezTo>
                <a:cubicBezTo>
                  <a:pt x="616129" y="82105"/>
                  <a:pt x="596698" y="73438"/>
                  <a:pt x="603175" y="82105"/>
                </a:cubicBezTo>
                <a:cubicBezTo>
                  <a:pt x="583744" y="82105"/>
                  <a:pt x="551264" y="86392"/>
                  <a:pt x="570694" y="95059"/>
                </a:cubicBezTo>
                <a:cubicBezTo>
                  <a:pt x="577171" y="103727"/>
                  <a:pt x="603175" y="95059"/>
                  <a:pt x="609652" y="108014"/>
                </a:cubicBezTo>
                <a:cubicBezTo>
                  <a:pt x="616129" y="120968"/>
                  <a:pt x="603175" y="133921"/>
                  <a:pt x="609652" y="146971"/>
                </a:cubicBezTo>
                <a:cubicBezTo>
                  <a:pt x="616129" y="146971"/>
                  <a:pt x="629178" y="146971"/>
                  <a:pt x="635655" y="146971"/>
                </a:cubicBezTo>
                <a:cubicBezTo>
                  <a:pt x="642132" y="155638"/>
                  <a:pt x="629178" y="172974"/>
                  <a:pt x="635655" y="172974"/>
                </a:cubicBezTo>
                <a:cubicBezTo>
                  <a:pt x="655086" y="181642"/>
                  <a:pt x="681089" y="177260"/>
                  <a:pt x="707092" y="177260"/>
                </a:cubicBezTo>
                <a:cubicBezTo>
                  <a:pt x="707092" y="185928"/>
                  <a:pt x="713569" y="194596"/>
                  <a:pt x="700615" y="198882"/>
                </a:cubicBezTo>
                <a:cubicBezTo>
                  <a:pt x="473444" y="207550"/>
                  <a:pt x="239701" y="224790"/>
                  <a:pt x="12529" y="211836"/>
                </a:cubicBezTo>
                <a:cubicBezTo>
                  <a:pt x="-13474" y="207550"/>
                  <a:pt x="6052" y="190214"/>
                  <a:pt x="25483" y="177260"/>
                </a:cubicBezTo>
                <a:cubicBezTo>
                  <a:pt x="19006" y="181546"/>
                  <a:pt x="19006" y="168592"/>
                  <a:pt x="12529" y="172974"/>
                </a:cubicBezTo>
                <a:cubicBezTo>
                  <a:pt x="12529" y="160020"/>
                  <a:pt x="25483" y="138398"/>
                  <a:pt x="51487" y="134017"/>
                </a:cubicBezTo>
                <a:cubicBezTo>
                  <a:pt x="45010" y="134017"/>
                  <a:pt x="38533" y="134017"/>
                  <a:pt x="32056" y="134017"/>
                </a:cubicBezTo>
                <a:cubicBezTo>
                  <a:pt x="25579" y="129730"/>
                  <a:pt x="32056" y="121063"/>
                  <a:pt x="32056" y="112395"/>
                </a:cubicBezTo>
                <a:cubicBezTo>
                  <a:pt x="38533" y="112395"/>
                  <a:pt x="45010" y="112395"/>
                  <a:pt x="45010" y="108014"/>
                </a:cubicBezTo>
                <a:cubicBezTo>
                  <a:pt x="45010" y="103727"/>
                  <a:pt x="45010" y="95059"/>
                  <a:pt x="45010" y="90678"/>
                </a:cubicBezTo>
                <a:cubicBezTo>
                  <a:pt x="38533" y="90678"/>
                  <a:pt x="25579" y="90678"/>
                  <a:pt x="19006" y="90678"/>
                </a:cubicBezTo>
                <a:cubicBezTo>
                  <a:pt x="25483" y="90678"/>
                  <a:pt x="31960" y="90678"/>
                  <a:pt x="31960" y="86392"/>
                </a:cubicBezTo>
                <a:cubicBezTo>
                  <a:pt x="31960" y="82105"/>
                  <a:pt x="31960" y="73438"/>
                  <a:pt x="31960" y="69056"/>
                </a:cubicBezTo>
                <a:cubicBezTo>
                  <a:pt x="44914" y="64770"/>
                  <a:pt x="64441" y="73438"/>
                  <a:pt x="77395" y="69056"/>
                </a:cubicBezTo>
                <a:lnTo>
                  <a:pt x="77395" y="56102"/>
                </a:lnTo>
                <a:cubicBezTo>
                  <a:pt x="64441" y="51816"/>
                  <a:pt x="44914" y="56102"/>
                  <a:pt x="31960" y="56102"/>
                </a:cubicBezTo>
                <a:cubicBezTo>
                  <a:pt x="38437" y="51816"/>
                  <a:pt x="38437" y="47434"/>
                  <a:pt x="38437" y="38767"/>
                </a:cubicBezTo>
                <a:cubicBezTo>
                  <a:pt x="57868" y="34480"/>
                  <a:pt x="77395" y="47434"/>
                  <a:pt x="96826" y="34480"/>
                </a:cubicBezTo>
                <a:cubicBezTo>
                  <a:pt x="90349" y="34480"/>
                  <a:pt x="83872" y="34480"/>
                  <a:pt x="77395" y="34480"/>
                </a:cubicBezTo>
                <a:cubicBezTo>
                  <a:pt x="90158" y="13049"/>
                  <a:pt x="122638" y="30385"/>
                  <a:pt x="142165" y="260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1" name="Google Shape;2891;p150"/>
          <p:cNvSpPr/>
          <p:nvPr/>
        </p:nvSpPr>
        <p:spPr>
          <a:xfrm rot="10800000" flipH="1">
            <a:off x="1969236" y="4932236"/>
            <a:ext cx="1403157" cy="855231"/>
          </a:xfrm>
          <a:custGeom>
            <a:avLst/>
            <a:gdLst/>
            <a:ahLst/>
            <a:cxnLst/>
            <a:rect l="l" t="t" r="r" b="b"/>
            <a:pathLst>
              <a:path w="1403157" h="855231" extrusionOk="0">
                <a:moveTo>
                  <a:pt x="213495" y="855231"/>
                </a:moveTo>
                <a:cubicBezTo>
                  <a:pt x="354122" y="855231"/>
                  <a:pt x="506532" y="855231"/>
                  <a:pt x="647423" y="807568"/>
                </a:cubicBezTo>
                <a:cubicBezTo>
                  <a:pt x="764482" y="771953"/>
                  <a:pt x="906417" y="823020"/>
                  <a:pt x="1022428" y="783737"/>
                </a:cubicBezTo>
                <a:cubicBezTo>
                  <a:pt x="1057518" y="771953"/>
                  <a:pt x="1116178" y="819616"/>
                  <a:pt x="1139487" y="760169"/>
                </a:cubicBezTo>
                <a:cubicBezTo>
                  <a:pt x="1127701" y="760169"/>
                  <a:pt x="1116178" y="760169"/>
                  <a:pt x="1104395" y="760169"/>
                </a:cubicBezTo>
                <a:cubicBezTo>
                  <a:pt x="1139487" y="724554"/>
                  <a:pt x="1174838" y="760169"/>
                  <a:pt x="1209931" y="748386"/>
                </a:cubicBezTo>
                <a:cubicBezTo>
                  <a:pt x="1209931" y="724554"/>
                  <a:pt x="1209931" y="712507"/>
                  <a:pt x="1221715" y="700723"/>
                </a:cubicBezTo>
                <a:cubicBezTo>
                  <a:pt x="1198409" y="700723"/>
                  <a:pt x="1163316" y="712507"/>
                  <a:pt x="1139749" y="700723"/>
                </a:cubicBezTo>
                <a:lnTo>
                  <a:pt x="1139749" y="665369"/>
                </a:lnTo>
                <a:cubicBezTo>
                  <a:pt x="1163055" y="653324"/>
                  <a:pt x="1198147" y="677156"/>
                  <a:pt x="1221715" y="665369"/>
                </a:cubicBezTo>
                <a:cubicBezTo>
                  <a:pt x="1221715" y="653324"/>
                  <a:pt x="1221715" y="629493"/>
                  <a:pt x="1221715" y="617709"/>
                </a:cubicBezTo>
                <a:cubicBezTo>
                  <a:pt x="1221715" y="605926"/>
                  <a:pt x="1233237" y="605926"/>
                  <a:pt x="1245021" y="605926"/>
                </a:cubicBezTo>
                <a:cubicBezTo>
                  <a:pt x="1233237" y="605926"/>
                  <a:pt x="1209931" y="605926"/>
                  <a:pt x="1198147" y="605926"/>
                </a:cubicBezTo>
                <a:lnTo>
                  <a:pt x="1198147" y="592653"/>
                </a:lnTo>
                <a:lnTo>
                  <a:pt x="1226261" y="592084"/>
                </a:lnTo>
                <a:cubicBezTo>
                  <a:pt x="1277846" y="590018"/>
                  <a:pt x="1329292" y="586864"/>
                  <a:pt x="1380555" y="582412"/>
                </a:cubicBezTo>
                <a:cubicBezTo>
                  <a:pt x="1427431" y="570628"/>
                  <a:pt x="1392338" y="522968"/>
                  <a:pt x="1356985" y="487353"/>
                </a:cubicBezTo>
                <a:cubicBezTo>
                  <a:pt x="1368771" y="499137"/>
                  <a:pt x="1368771" y="463522"/>
                  <a:pt x="1380555" y="475567"/>
                </a:cubicBezTo>
                <a:cubicBezTo>
                  <a:pt x="1380555" y="439951"/>
                  <a:pt x="1356985" y="380508"/>
                  <a:pt x="1310111" y="368460"/>
                </a:cubicBezTo>
                <a:cubicBezTo>
                  <a:pt x="1321895" y="368460"/>
                  <a:pt x="1333417" y="368460"/>
                  <a:pt x="1345201" y="368460"/>
                </a:cubicBezTo>
                <a:cubicBezTo>
                  <a:pt x="1356985" y="356676"/>
                  <a:pt x="1345201" y="332845"/>
                  <a:pt x="1345201" y="309014"/>
                </a:cubicBezTo>
                <a:cubicBezTo>
                  <a:pt x="1333417" y="309014"/>
                  <a:pt x="1321633" y="309014"/>
                  <a:pt x="1321633" y="296969"/>
                </a:cubicBezTo>
                <a:cubicBezTo>
                  <a:pt x="1321633" y="285185"/>
                  <a:pt x="1321633" y="261354"/>
                  <a:pt x="1321633" y="249306"/>
                </a:cubicBezTo>
                <a:cubicBezTo>
                  <a:pt x="1333417" y="249306"/>
                  <a:pt x="1356723" y="249306"/>
                  <a:pt x="1368507" y="249306"/>
                </a:cubicBezTo>
                <a:cubicBezTo>
                  <a:pt x="1356723" y="249306"/>
                  <a:pt x="1345201" y="249306"/>
                  <a:pt x="1345201" y="237522"/>
                </a:cubicBezTo>
                <a:cubicBezTo>
                  <a:pt x="1345201" y="225738"/>
                  <a:pt x="1345201" y="201907"/>
                  <a:pt x="1345201" y="189862"/>
                </a:cubicBezTo>
                <a:cubicBezTo>
                  <a:pt x="1321633" y="178076"/>
                  <a:pt x="1286541" y="201907"/>
                  <a:pt x="1263235" y="189862"/>
                </a:cubicBezTo>
                <a:lnTo>
                  <a:pt x="1263235" y="154508"/>
                </a:lnTo>
                <a:cubicBezTo>
                  <a:pt x="1286802" y="142724"/>
                  <a:pt x="1321895" y="154508"/>
                  <a:pt x="1345201" y="154508"/>
                </a:cubicBezTo>
                <a:cubicBezTo>
                  <a:pt x="1333417" y="142724"/>
                  <a:pt x="1333417" y="130677"/>
                  <a:pt x="1333417" y="106845"/>
                </a:cubicBezTo>
                <a:cubicBezTo>
                  <a:pt x="1298324" y="95062"/>
                  <a:pt x="1262973" y="130677"/>
                  <a:pt x="1227881" y="95062"/>
                </a:cubicBezTo>
                <a:cubicBezTo>
                  <a:pt x="1239664" y="95062"/>
                  <a:pt x="1251187" y="95062"/>
                  <a:pt x="1262973" y="95062"/>
                </a:cubicBezTo>
                <a:cubicBezTo>
                  <a:pt x="1239664" y="35615"/>
                  <a:pt x="1181004" y="83278"/>
                  <a:pt x="1145914" y="71494"/>
                </a:cubicBezTo>
                <a:cubicBezTo>
                  <a:pt x="1029903" y="32211"/>
                  <a:pt x="887968" y="83278"/>
                  <a:pt x="770909" y="47663"/>
                </a:cubicBezTo>
                <a:cubicBezTo>
                  <a:pt x="630018" y="0"/>
                  <a:pt x="477608" y="0"/>
                  <a:pt x="336981" y="0"/>
                </a:cubicBezTo>
                <a:cubicBezTo>
                  <a:pt x="336981" y="23831"/>
                  <a:pt x="348765" y="59447"/>
                  <a:pt x="336981" y="71230"/>
                </a:cubicBezTo>
                <a:cubicBezTo>
                  <a:pt x="290105" y="106845"/>
                  <a:pt x="290105" y="154508"/>
                  <a:pt x="290105" y="201907"/>
                </a:cubicBezTo>
                <a:cubicBezTo>
                  <a:pt x="290105" y="225738"/>
                  <a:pt x="325195" y="201907"/>
                  <a:pt x="313672" y="225738"/>
                </a:cubicBezTo>
                <a:cubicBezTo>
                  <a:pt x="348765" y="225738"/>
                  <a:pt x="407425" y="237522"/>
                  <a:pt x="372333" y="261354"/>
                </a:cubicBezTo>
                <a:cubicBezTo>
                  <a:pt x="363495" y="279227"/>
                  <a:pt x="334917" y="270290"/>
                  <a:pt x="316320" y="279730"/>
                </a:cubicBezTo>
                <a:lnTo>
                  <a:pt x="308833" y="288839"/>
                </a:lnTo>
                <a:lnTo>
                  <a:pt x="14731" y="308435"/>
                </a:lnTo>
                <a:cubicBezTo>
                  <a:pt x="-8839" y="320219"/>
                  <a:pt x="2948" y="344050"/>
                  <a:pt x="2948" y="367879"/>
                </a:cubicBezTo>
                <a:cubicBezTo>
                  <a:pt x="49821" y="367879"/>
                  <a:pt x="96698" y="355834"/>
                  <a:pt x="131790" y="379665"/>
                </a:cubicBezTo>
                <a:cubicBezTo>
                  <a:pt x="143574" y="379665"/>
                  <a:pt x="120004" y="427325"/>
                  <a:pt x="131790" y="451157"/>
                </a:cubicBezTo>
                <a:cubicBezTo>
                  <a:pt x="143574" y="451157"/>
                  <a:pt x="166880" y="451157"/>
                  <a:pt x="178664" y="451157"/>
                </a:cubicBezTo>
                <a:cubicBezTo>
                  <a:pt x="181610" y="460126"/>
                  <a:pt x="182347" y="469078"/>
                  <a:pt x="181979" y="478019"/>
                </a:cubicBezTo>
                <a:lnTo>
                  <a:pt x="180528" y="489745"/>
                </a:lnTo>
                <a:lnTo>
                  <a:pt x="126434" y="487353"/>
                </a:lnTo>
                <a:cubicBezTo>
                  <a:pt x="126434" y="511182"/>
                  <a:pt x="114647" y="535013"/>
                  <a:pt x="138217" y="546797"/>
                </a:cubicBezTo>
                <a:lnTo>
                  <a:pt x="177567" y="549419"/>
                </a:lnTo>
                <a:lnTo>
                  <a:pt x="178664" y="558263"/>
                </a:lnTo>
                <a:cubicBezTo>
                  <a:pt x="190186" y="593878"/>
                  <a:pt x="237063" y="570047"/>
                  <a:pt x="248847" y="593878"/>
                </a:cubicBezTo>
                <a:cubicBezTo>
                  <a:pt x="283939" y="617709"/>
                  <a:pt x="225279" y="629493"/>
                  <a:pt x="190186" y="629493"/>
                </a:cubicBezTo>
                <a:cubicBezTo>
                  <a:pt x="201709" y="653324"/>
                  <a:pt x="166619" y="629493"/>
                  <a:pt x="166619" y="653324"/>
                </a:cubicBezTo>
                <a:cubicBezTo>
                  <a:pt x="166619" y="700723"/>
                  <a:pt x="166619" y="748386"/>
                  <a:pt x="213495" y="784001"/>
                </a:cubicBezTo>
                <a:cubicBezTo>
                  <a:pt x="225279" y="795784"/>
                  <a:pt x="213495" y="831400"/>
                  <a:pt x="213495" y="85523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2" name="Google Shape;2892;p150"/>
          <p:cNvSpPr/>
          <p:nvPr/>
        </p:nvSpPr>
        <p:spPr>
          <a:xfrm>
            <a:off x="3240317" y="5359852"/>
            <a:ext cx="2358219" cy="1122290"/>
          </a:xfrm>
          <a:custGeom>
            <a:avLst/>
            <a:gdLst/>
            <a:ahLst/>
            <a:cxnLst/>
            <a:rect l="l" t="t" r="r" b="b"/>
            <a:pathLst>
              <a:path w="2358219" h="1122290" extrusionOk="0">
                <a:moveTo>
                  <a:pt x="2011600" y="0"/>
                </a:moveTo>
                <a:cubicBezTo>
                  <a:pt x="2011600" y="31275"/>
                  <a:pt x="1992668" y="78014"/>
                  <a:pt x="2011600" y="93478"/>
                </a:cubicBezTo>
                <a:cubicBezTo>
                  <a:pt x="2087608" y="140217"/>
                  <a:pt x="2087608" y="202764"/>
                  <a:pt x="2087608" y="264971"/>
                </a:cubicBezTo>
                <a:cubicBezTo>
                  <a:pt x="2087608" y="296242"/>
                  <a:pt x="2030812" y="264971"/>
                  <a:pt x="2049744" y="296242"/>
                </a:cubicBezTo>
                <a:cubicBezTo>
                  <a:pt x="1992949" y="296242"/>
                  <a:pt x="1898012" y="311710"/>
                  <a:pt x="1954804" y="342981"/>
                </a:cubicBezTo>
                <a:cubicBezTo>
                  <a:pt x="1973736" y="374256"/>
                  <a:pt x="2049744" y="342981"/>
                  <a:pt x="2068676" y="389724"/>
                </a:cubicBezTo>
                <a:cubicBezTo>
                  <a:pt x="2082875" y="424778"/>
                  <a:pt x="2065126" y="459830"/>
                  <a:pt x="2063351" y="495030"/>
                </a:cubicBezTo>
                <a:lnTo>
                  <a:pt x="2068319" y="527919"/>
                </a:lnTo>
                <a:lnTo>
                  <a:pt x="2181322" y="530206"/>
                </a:lnTo>
                <a:cubicBezTo>
                  <a:pt x="2232907" y="532272"/>
                  <a:pt x="2284353" y="535427"/>
                  <a:pt x="2335616" y="539878"/>
                </a:cubicBezTo>
                <a:cubicBezTo>
                  <a:pt x="2382492" y="551662"/>
                  <a:pt x="2347399" y="599322"/>
                  <a:pt x="2312046" y="634937"/>
                </a:cubicBezTo>
                <a:cubicBezTo>
                  <a:pt x="2314992" y="631991"/>
                  <a:pt x="2317202" y="632008"/>
                  <a:pt x="2319044" y="633501"/>
                </a:cubicBezTo>
                <a:lnTo>
                  <a:pt x="2323644" y="640638"/>
                </a:lnTo>
                <a:lnTo>
                  <a:pt x="2353486" y="639569"/>
                </a:lnTo>
                <a:cubicBezTo>
                  <a:pt x="2353486" y="670844"/>
                  <a:pt x="2372418" y="702119"/>
                  <a:pt x="2334554" y="717583"/>
                </a:cubicBezTo>
                <a:lnTo>
                  <a:pt x="2310254" y="718896"/>
                </a:lnTo>
                <a:lnTo>
                  <a:pt x="2295954" y="737020"/>
                </a:lnTo>
                <a:cubicBezTo>
                  <a:pt x="2287153" y="744844"/>
                  <a:pt x="2276891" y="750818"/>
                  <a:pt x="2265172" y="753830"/>
                </a:cubicBezTo>
                <a:cubicBezTo>
                  <a:pt x="2276956" y="753830"/>
                  <a:pt x="2288478" y="753830"/>
                  <a:pt x="2300262" y="753830"/>
                </a:cubicBezTo>
                <a:cubicBezTo>
                  <a:pt x="2312046" y="765614"/>
                  <a:pt x="2300262" y="789445"/>
                  <a:pt x="2300262" y="813277"/>
                </a:cubicBezTo>
                <a:cubicBezTo>
                  <a:pt x="2288478" y="813277"/>
                  <a:pt x="2276694" y="813277"/>
                  <a:pt x="2276694" y="825321"/>
                </a:cubicBezTo>
                <a:cubicBezTo>
                  <a:pt x="2276694" y="837105"/>
                  <a:pt x="2276694" y="860937"/>
                  <a:pt x="2276694" y="872984"/>
                </a:cubicBezTo>
                <a:cubicBezTo>
                  <a:pt x="2288478" y="872984"/>
                  <a:pt x="2311784" y="872984"/>
                  <a:pt x="2323568" y="872984"/>
                </a:cubicBezTo>
                <a:cubicBezTo>
                  <a:pt x="2311784" y="872984"/>
                  <a:pt x="2300262" y="872984"/>
                  <a:pt x="2300262" y="884768"/>
                </a:cubicBezTo>
                <a:cubicBezTo>
                  <a:pt x="2300262" y="896552"/>
                  <a:pt x="2300262" y="920383"/>
                  <a:pt x="2300262" y="932428"/>
                </a:cubicBezTo>
                <a:cubicBezTo>
                  <a:pt x="2276694" y="944215"/>
                  <a:pt x="2241602" y="920383"/>
                  <a:pt x="2218296" y="932428"/>
                </a:cubicBezTo>
                <a:lnTo>
                  <a:pt x="2218296" y="967782"/>
                </a:lnTo>
                <a:cubicBezTo>
                  <a:pt x="2241863" y="979566"/>
                  <a:pt x="2276956" y="967782"/>
                  <a:pt x="2300262" y="967782"/>
                </a:cubicBezTo>
                <a:cubicBezTo>
                  <a:pt x="2288478" y="979566"/>
                  <a:pt x="2288478" y="991613"/>
                  <a:pt x="2288478" y="1015445"/>
                </a:cubicBezTo>
                <a:cubicBezTo>
                  <a:pt x="2253385" y="1027228"/>
                  <a:pt x="2218034" y="991613"/>
                  <a:pt x="2182942" y="1027228"/>
                </a:cubicBezTo>
                <a:cubicBezTo>
                  <a:pt x="2194725" y="1027228"/>
                  <a:pt x="2206248" y="1027228"/>
                  <a:pt x="2218034" y="1027228"/>
                </a:cubicBezTo>
                <a:cubicBezTo>
                  <a:pt x="2194725" y="1086675"/>
                  <a:pt x="2136065" y="1039012"/>
                  <a:pt x="2100975" y="1050796"/>
                </a:cubicBezTo>
                <a:cubicBezTo>
                  <a:pt x="1984964" y="1090079"/>
                  <a:pt x="1843029" y="1039012"/>
                  <a:pt x="1725970" y="1074627"/>
                </a:cubicBezTo>
                <a:cubicBezTo>
                  <a:pt x="1585079" y="1122290"/>
                  <a:pt x="1432669" y="1122290"/>
                  <a:pt x="1292042" y="1122290"/>
                </a:cubicBezTo>
                <a:cubicBezTo>
                  <a:pt x="1292042" y="1098459"/>
                  <a:pt x="1303826" y="1062844"/>
                  <a:pt x="1292042" y="1051060"/>
                </a:cubicBezTo>
                <a:cubicBezTo>
                  <a:pt x="1268604" y="1033252"/>
                  <a:pt x="1256885" y="1012433"/>
                  <a:pt x="1251026" y="990140"/>
                </a:cubicBezTo>
                <a:lnTo>
                  <a:pt x="1246572" y="937114"/>
                </a:lnTo>
                <a:lnTo>
                  <a:pt x="1140544" y="943241"/>
                </a:lnTo>
                <a:cubicBezTo>
                  <a:pt x="769492" y="965646"/>
                  <a:pt x="394000" y="986289"/>
                  <a:pt x="26724" y="960265"/>
                </a:cubicBezTo>
                <a:cubicBezTo>
                  <a:pt x="-29106" y="948525"/>
                  <a:pt x="13420" y="901041"/>
                  <a:pt x="55423" y="865559"/>
                </a:cubicBezTo>
                <a:cubicBezTo>
                  <a:pt x="41334" y="877562"/>
                  <a:pt x="41597" y="841817"/>
                  <a:pt x="27507" y="853820"/>
                </a:cubicBezTo>
                <a:cubicBezTo>
                  <a:pt x="27767" y="818338"/>
                  <a:pt x="56207" y="759114"/>
                  <a:pt x="112037" y="747115"/>
                </a:cubicBezTo>
                <a:lnTo>
                  <a:pt x="70294" y="747115"/>
                </a:lnTo>
                <a:cubicBezTo>
                  <a:pt x="56467" y="735372"/>
                  <a:pt x="70554" y="711633"/>
                  <a:pt x="70817" y="687891"/>
                </a:cubicBezTo>
                <a:cubicBezTo>
                  <a:pt x="84644" y="687891"/>
                  <a:pt x="98730" y="687891"/>
                  <a:pt x="98730" y="675888"/>
                </a:cubicBezTo>
                <a:cubicBezTo>
                  <a:pt x="98730" y="664149"/>
                  <a:pt x="98993" y="640407"/>
                  <a:pt x="98993" y="628407"/>
                </a:cubicBezTo>
                <a:cubicBezTo>
                  <a:pt x="85164" y="628407"/>
                  <a:pt x="57250" y="628407"/>
                  <a:pt x="43421" y="628407"/>
                </a:cubicBezTo>
                <a:cubicBezTo>
                  <a:pt x="57250" y="628407"/>
                  <a:pt x="71337" y="628407"/>
                  <a:pt x="71337" y="616405"/>
                </a:cubicBezTo>
                <a:cubicBezTo>
                  <a:pt x="71337" y="604665"/>
                  <a:pt x="71597" y="580923"/>
                  <a:pt x="71860" y="568923"/>
                </a:cubicBezTo>
                <a:cubicBezTo>
                  <a:pt x="99774" y="556921"/>
                  <a:pt x="141257" y="580663"/>
                  <a:pt x="169173" y="568663"/>
                </a:cubicBezTo>
                <a:lnTo>
                  <a:pt x="169434" y="533179"/>
                </a:lnTo>
                <a:cubicBezTo>
                  <a:pt x="141780" y="521439"/>
                  <a:pt x="99774" y="533442"/>
                  <a:pt x="72121" y="533442"/>
                </a:cubicBezTo>
                <a:cubicBezTo>
                  <a:pt x="86208" y="521439"/>
                  <a:pt x="86208" y="509699"/>
                  <a:pt x="86470" y="485957"/>
                </a:cubicBezTo>
                <a:cubicBezTo>
                  <a:pt x="128214" y="473958"/>
                  <a:pt x="169694" y="509439"/>
                  <a:pt x="211700" y="473958"/>
                </a:cubicBezTo>
                <a:lnTo>
                  <a:pt x="169957" y="473958"/>
                </a:lnTo>
                <a:cubicBezTo>
                  <a:pt x="198133" y="414734"/>
                  <a:pt x="267270" y="462215"/>
                  <a:pt x="309013" y="450216"/>
                </a:cubicBezTo>
                <a:cubicBezTo>
                  <a:pt x="326232" y="445291"/>
                  <a:pt x="343920" y="441773"/>
                  <a:pt x="361962" y="439317"/>
                </a:cubicBezTo>
                <a:lnTo>
                  <a:pt x="375238" y="438226"/>
                </a:lnTo>
                <a:lnTo>
                  <a:pt x="380404" y="405531"/>
                </a:lnTo>
                <a:cubicBezTo>
                  <a:pt x="399335" y="405531"/>
                  <a:pt x="418267" y="405531"/>
                  <a:pt x="418267" y="389724"/>
                </a:cubicBezTo>
                <a:cubicBezTo>
                  <a:pt x="418267" y="374256"/>
                  <a:pt x="418267" y="342981"/>
                  <a:pt x="418267" y="327174"/>
                </a:cubicBezTo>
                <a:cubicBezTo>
                  <a:pt x="399335" y="327174"/>
                  <a:pt x="361472" y="327174"/>
                  <a:pt x="342259" y="327174"/>
                </a:cubicBezTo>
                <a:cubicBezTo>
                  <a:pt x="361191" y="327174"/>
                  <a:pt x="380123" y="327174"/>
                  <a:pt x="380123" y="311710"/>
                </a:cubicBezTo>
                <a:cubicBezTo>
                  <a:pt x="380123" y="296242"/>
                  <a:pt x="380123" y="264971"/>
                  <a:pt x="380123" y="249160"/>
                </a:cubicBezTo>
                <a:cubicBezTo>
                  <a:pt x="417987" y="233696"/>
                  <a:pt x="475063" y="264971"/>
                  <a:pt x="512926" y="249160"/>
                </a:cubicBezTo>
                <a:lnTo>
                  <a:pt x="512926" y="202421"/>
                </a:lnTo>
                <a:cubicBezTo>
                  <a:pt x="475063" y="186957"/>
                  <a:pt x="417987" y="202421"/>
                  <a:pt x="380123" y="202421"/>
                </a:cubicBezTo>
                <a:cubicBezTo>
                  <a:pt x="399055" y="186957"/>
                  <a:pt x="399055" y="171146"/>
                  <a:pt x="399055" y="139875"/>
                </a:cubicBezTo>
                <a:cubicBezTo>
                  <a:pt x="455850" y="124407"/>
                  <a:pt x="512926" y="171146"/>
                  <a:pt x="569722" y="124407"/>
                </a:cubicBezTo>
                <a:cubicBezTo>
                  <a:pt x="550790" y="124407"/>
                  <a:pt x="531858" y="124407"/>
                  <a:pt x="512926" y="124407"/>
                </a:cubicBezTo>
                <a:cubicBezTo>
                  <a:pt x="550232" y="47082"/>
                  <a:pt x="645168" y="109632"/>
                  <a:pt x="702244" y="93821"/>
                </a:cubicBezTo>
                <a:cubicBezTo>
                  <a:pt x="890168" y="42272"/>
                  <a:pt x="1119577" y="109289"/>
                  <a:pt x="1309454" y="62546"/>
                </a:cubicBezTo>
                <a:cubicBezTo>
                  <a:pt x="1537191" y="0"/>
                  <a:pt x="1783863" y="0"/>
                  <a:pt x="20116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3" name="Google Shape;2893;p150"/>
          <p:cNvSpPr/>
          <p:nvPr/>
        </p:nvSpPr>
        <p:spPr>
          <a:xfrm rot="5677827">
            <a:off x="2083415" y="1096810"/>
            <a:ext cx="1543334" cy="1983625"/>
          </a:xfrm>
          <a:custGeom>
            <a:avLst/>
            <a:gdLst/>
            <a:ahLst/>
            <a:cxnLst/>
            <a:rect l="l" t="t" r="r" b="b"/>
            <a:pathLst>
              <a:path w="6664687" h="7707990" extrusionOk="0">
                <a:moveTo>
                  <a:pt x="3198" y="4179662"/>
                </a:moveTo>
                <a:cubicBezTo>
                  <a:pt x="3197" y="4142150"/>
                  <a:pt x="13813" y="4110063"/>
                  <a:pt x="56283" y="4088831"/>
                </a:cubicBezTo>
                <a:lnTo>
                  <a:pt x="250862" y="4076437"/>
                </a:lnTo>
                <a:lnTo>
                  <a:pt x="249864" y="4064613"/>
                </a:lnTo>
                <a:cubicBezTo>
                  <a:pt x="247135" y="4056578"/>
                  <a:pt x="242186" y="4048508"/>
                  <a:pt x="234519" y="4040367"/>
                </a:cubicBezTo>
                <a:cubicBezTo>
                  <a:pt x="200976" y="4014436"/>
                  <a:pt x="163444" y="3965686"/>
                  <a:pt x="128366" y="3906859"/>
                </a:cubicBezTo>
                <a:lnTo>
                  <a:pt x="119641" y="3890412"/>
                </a:lnTo>
                <a:lnTo>
                  <a:pt x="44697" y="3892684"/>
                </a:lnTo>
                <a:lnTo>
                  <a:pt x="111466" y="3874997"/>
                </a:lnTo>
                <a:lnTo>
                  <a:pt x="78395" y="3812654"/>
                </a:lnTo>
                <a:cubicBezTo>
                  <a:pt x="62889" y="3779795"/>
                  <a:pt x="48802" y="3746010"/>
                  <a:pt x="36939" y="3712892"/>
                </a:cubicBezTo>
                <a:cubicBezTo>
                  <a:pt x="-10624" y="3579512"/>
                  <a:pt x="-19757" y="3453646"/>
                  <a:pt x="54658" y="3429304"/>
                </a:cubicBezTo>
                <a:cubicBezTo>
                  <a:pt x="116076" y="3388146"/>
                  <a:pt x="415233" y="3287923"/>
                  <a:pt x="474726" y="3245942"/>
                </a:cubicBezTo>
                <a:cubicBezTo>
                  <a:pt x="489356" y="3249182"/>
                  <a:pt x="526671" y="3225848"/>
                  <a:pt x="569738" y="3190118"/>
                </a:cubicBezTo>
                <a:lnTo>
                  <a:pt x="574439" y="3185950"/>
                </a:lnTo>
                <a:lnTo>
                  <a:pt x="565419" y="3186481"/>
                </a:lnTo>
                <a:cubicBezTo>
                  <a:pt x="519894" y="3179772"/>
                  <a:pt x="488080" y="3165644"/>
                  <a:pt x="468719" y="3149045"/>
                </a:cubicBezTo>
                <a:lnTo>
                  <a:pt x="455702" y="3134338"/>
                </a:lnTo>
                <a:lnTo>
                  <a:pt x="445297" y="3136567"/>
                </a:lnTo>
                <a:cubicBezTo>
                  <a:pt x="388172" y="3149454"/>
                  <a:pt x="332459" y="3162647"/>
                  <a:pt x="283669" y="3170801"/>
                </a:cubicBezTo>
                <a:cubicBezTo>
                  <a:pt x="331908" y="3138011"/>
                  <a:pt x="375471" y="3131140"/>
                  <a:pt x="418924" y="3123355"/>
                </a:cubicBezTo>
                <a:cubicBezTo>
                  <a:pt x="467162" y="3090564"/>
                  <a:pt x="346262" y="3063026"/>
                  <a:pt x="394981" y="3030449"/>
                </a:cubicBezTo>
                <a:cubicBezTo>
                  <a:pt x="464193" y="3000854"/>
                  <a:pt x="552822" y="2993683"/>
                  <a:pt x="629299" y="2987138"/>
                </a:cubicBezTo>
                <a:lnTo>
                  <a:pt x="657022" y="2984359"/>
                </a:lnTo>
                <a:lnTo>
                  <a:pt x="662931" y="2936683"/>
                </a:lnTo>
                <a:lnTo>
                  <a:pt x="619649" y="2943155"/>
                </a:lnTo>
                <a:cubicBezTo>
                  <a:pt x="533575" y="2956959"/>
                  <a:pt x="459278" y="2971326"/>
                  <a:pt x="360979" y="2987329"/>
                </a:cubicBezTo>
                <a:cubicBezTo>
                  <a:pt x="234332" y="2984373"/>
                  <a:pt x="204114" y="2919320"/>
                  <a:pt x="253095" y="2885105"/>
                </a:cubicBezTo>
                <a:cubicBezTo>
                  <a:pt x="345936" y="2844579"/>
                  <a:pt x="446479" y="2820598"/>
                  <a:pt x="545649" y="2803773"/>
                </a:cubicBezTo>
                <a:lnTo>
                  <a:pt x="633455" y="2791166"/>
                </a:lnTo>
                <a:lnTo>
                  <a:pt x="622724" y="2785565"/>
                </a:lnTo>
                <a:cubicBezTo>
                  <a:pt x="620587" y="2778235"/>
                  <a:pt x="619968" y="2770389"/>
                  <a:pt x="620636" y="2762187"/>
                </a:cubicBezTo>
                <a:lnTo>
                  <a:pt x="623781" y="2747937"/>
                </a:lnTo>
                <a:lnTo>
                  <a:pt x="620636" y="2748414"/>
                </a:lnTo>
                <a:lnTo>
                  <a:pt x="623789" y="2747902"/>
                </a:lnTo>
                <a:lnTo>
                  <a:pt x="625417" y="2740524"/>
                </a:lnTo>
                <a:lnTo>
                  <a:pt x="624940" y="2740524"/>
                </a:lnTo>
                <a:cubicBezTo>
                  <a:pt x="581413" y="2740524"/>
                  <a:pt x="526207" y="2740524"/>
                  <a:pt x="494359" y="2740524"/>
                </a:cubicBezTo>
                <a:cubicBezTo>
                  <a:pt x="462503" y="2676113"/>
                  <a:pt x="502317" y="2563400"/>
                  <a:pt x="506300" y="2511069"/>
                </a:cubicBezTo>
                <a:lnTo>
                  <a:pt x="505811" y="2504304"/>
                </a:lnTo>
                <a:lnTo>
                  <a:pt x="491179" y="2500544"/>
                </a:lnTo>
                <a:cubicBezTo>
                  <a:pt x="416550" y="2478714"/>
                  <a:pt x="359116" y="2455760"/>
                  <a:pt x="364793" y="2442037"/>
                </a:cubicBezTo>
                <a:cubicBezTo>
                  <a:pt x="341537" y="2444633"/>
                  <a:pt x="323415" y="2441391"/>
                  <a:pt x="307867" y="2435219"/>
                </a:cubicBezTo>
                <a:lnTo>
                  <a:pt x="299463" y="2430277"/>
                </a:lnTo>
                <a:lnTo>
                  <a:pt x="278124" y="2429448"/>
                </a:lnTo>
                <a:cubicBezTo>
                  <a:pt x="198969" y="2429564"/>
                  <a:pt x="114507" y="2440416"/>
                  <a:pt x="30048" y="2440416"/>
                </a:cubicBezTo>
                <a:cubicBezTo>
                  <a:pt x="30048" y="2397481"/>
                  <a:pt x="19430" y="2354543"/>
                  <a:pt x="19429" y="2317030"/>
                </a:cubicBezTo>
                <a:cubicBezTo>
                  <a:pt x="19427" y="2279518"/>
                  <a:pt x="30043" y="2247431"/>
                  <a:pt x="72513" y="2226199"/>
                </a:cubicBezTo>
                <a:lnTo>
                  <a:pt x="267093" y="2213805"/>
                </a:lnTo>
                <a:lnTo>
                  <a:pt x="266094" y="2201981"/>
                </a:lnTo>
                <a:cubicBezTo>
                  <a:pt x="263366" y="2193946"/>
                  <a:pt x="258416" y="2185876"/>
                  <a:pt x="250750" y="2177735"/>
                </a:cubicBezTo>
                <a:cubicBezTo>
                  <a:pt x="217206" y="2151805"/>
                  <a:pt x="179675" y="2103054"/>
                  <a:pt x="144597" y="2044227"/>
                </a:cubicBezTo>
                <a:lnTo>
                  <a:pt x="135872" y="2027780"/>
                </a:lnTo>
                <a:lnTo>
                  <a:pt x="60927" y="2030052"/>
                </a:lnTo>
                <a:lnTo>
                  <a:pt x="127697" y="2012366"/>
                </a:lnTo>
                <a:lnTo>
                  <a:pt x="94626" y="1950022"/>
                </a:lnTo>
                <a:cubicBezTo>
                  <a:pt x="79120" y="1917163"/>
                  <a:pt x="65032" y="1883378"/>
                  <a:pt x="53170" y="1850260"/>
                </a:cubicBezTo>
                <a:cubicBezTo>
                  <a:pt x="5606" y="1716880"/>
                  <a:pt x="-3526" y="1591014"/>
                  <a:pt x="70888" y="1566672"/>
                </a:cubicBezTo>
                <a:cubicBezTo>
                  <a:pt x="132306" y="1525514"/>
                  <a:pt x="431463" y="1425291"/>
                  <a:pt x="490957" y="1383310"/>
                </a:cubicBezTo>
                <a:cubicBezTo>
                  <a:pt x="505587" y="1386550"/>
                  <a:pt x="542901" y="1363216"/>
                  <a:pt x="585969" y="1327486"/>
                </a:cubicBezTo>
                <a:lnTo>
                  <a:pt x="590670" y="1323318"/>
                </a:lnTo>
                <a:lnTo>
                  <a:pt x="581649" y="1323849"/>
                </a:lnTo>
                <a:cubicBezTo>
                  <a:pt x="460249" y="1305959"/>
                  <a:pt x="436349" y="1235308"/>
                  <a:pt x="486086" y="1205751"/>
                </a:cubicBezTo>
                <a:cubicBezTo>
                  <a:pt x="532265" y="1190287"/>
                  <a:pt x="579966" y="1179317"/>
                  <a:pt x="628195" y="1171495"/>
                </a:cubicBezTo>
                <a:lnTo>
                  <a:pt x="743438" y="1159307"/>
                </a:lnTo>
                <a:lnTo>
                  <a:pt x="748793" y="1152029"/>
                </a:lnTo>
                <a:cubicBezTo>
                  <a:pt x="758231" y="1137497"/>
                  <a:pt x="765800" y="1123686"/>
                  <a:pt x="770871" y="1111121"/>
                </a:cubicBezTo>
                <a:cubicBezTo>
                  <a:pt x="800334" y="1116376"/>
                  <a:pt x="829313" y="1121917"/>
                  <a:pt x="846278" y="1113683"/>
                </a:cubicBezTo>
                <a:lnTo>
                  <a:pt x="851868" y="1107731"/>
                </a:lnTo>
                <a:lnTo>
                  <a:pt x="849838" y="1107811"/>
                </a:lnTo>
                <a:lnTo>
                  <a:pt x="851891" y="1107705"/>
                </a:lnTo>
                <a:lnTo>
                  <a:pt x="858813" y="1100334"/>
                </a:lnTo>
                <a:cubicBezTo>
                  <a:pt x="899652" y="998193"/>
                  <a:pt x="704925" y="965622"/>
                  <a:pt x="638954" y="922934"/>
                </a:cubicBezTo>
                <a:cubicBezTo>
                  <a:pt x="621857" y="864291"/>
                  <a:pt x="701934" y="772622"/>
                  <a:pt x="760463" y="730242"/>
                </a:cubicBezTo>
                <a:cubicBezTo>
                  <a:pt x="760463" y="730242"/>
                  <a:pt x="817420" y="667154"/>
                  <a:pt x="894859" y="603136"/>
                </a:cubicBezTo>
                <a:cubicBezTo>
                  <a:pt x="972298" y="539108"/>
                  <a:pt x="1069106" y="476292"/>
                  <a:pt x="1149756" y="477238"/>
                </a:cubicBezTo>
                <a:cubicBezTo>
                  <a:pt x="1230807" y="477706"/>
                  <a:pt x="1316107" y="479750"/>
                  <a:pt x="1402965" y="484114"/>
                </a:cubicBezTo>
                <a:lnTo>
                  <a:pt x="1632918" y="502321"/>
                </a:lnTo>
                <a:lnTo>
                  <a:pt x="1615383" y="492350"/>
                </a:lnTo>
                <a:cubicBezTo>
                  <a:pt x="1589350" y="470479"/>
                  <a:pt x="1575127" y="445315"/>
                  <a:pt x="1557184" y="432735"/>
                </a:cubicBezTo>
                <a:cubicBezTo>
                  <a:pt x="1507257" y="381336"/>
                  <a:pt x="1401013" y="371550"/>
                  <a:pt x="1275047" y="373506"/>
                </a:cubicBezTo>
                <a:cubicBezTo>
                  <a:pt x="1149460" y="373804"/>
                  <a:pt x="1003768" y="387492"/>
                  <a:pt x="873685" y="384163"/>
                </a:cubicBezTo>
                <a:cubicBezTo>
                  <a:pt x="829167" y="387691"/>
                  <a:pt x="842701" y="336553"/>
                  <a:pt x="849269" y="311326"/>
                </a:cubicBezTo>
                <a:cubicBezTo>
                  <a:pt x="664927" y="346137"/>
                  <a:pt x="542504" y="311671"/>
                  <a:pt x="368844" y="301152"/>
                </a:cubicBezTo>
                <a:cubicBezTo>
                  <a:pt x="738317" y="229181"/>
                  <a:pt x="1094521" y="216017"/>
                  <a:pt x="1445863" y="214066"/>
                </a:cubicBezTo>
                <a:cubicBezTo>
                  <a:pt x="1797239" y="213072"/>
                  <a:pt x="2147335" y="213200"/>
                  <a:pt x="2513860" y="169541"/>
                </a:cubicBezTo>
                <a:cubicBezTo>
                  <a:pt x="2600226" y="174045"/>
                  <a:pt x="2582631" y="95875"/>
                  <a:pt x="2669410" y="99699"/>
                </a:cubicBezTo>
                <a:lnTo>
                  <a:pt x="2798840" y="109213"/>
                </a:lnTo>
                <a:cubicBezTo>
                  <a:pt x="2772890" y="55191"/>
                  <a:pt x="2833378" y="7615"/>
                  <a:pt x="2876816" y="10960"/>
                </a:cubicBezTo>
                <a:cubicBezTo>
                  <a:pt x="3283875" y="-12285"/>
                  <a:pt x="3732455" y="-11704"/>
                  <a:pt x="4026836" y="147883"/>
                </a:cubicBezTo>
                <a:cubicBezTo>
                  <a:pt x="4143468" y="192059"/>
                  <a:pt x="4255963" y="243173"/>
                  <a:pt x="4422036" y="274541"/>
                </a:cubicBezTo>
                <a:cubicBezTo>
                  <a:pt x="4432964" y="249103"/>
                  <a:pt x="4432964" y="249103"/>
                  <a:pt x="4443037" y="224085"/>
                </a:cubicBezTo>
                <a:cubicBezTo>
                  <a:pt x="4422448" y="273849"/>
                  <a:pt x="4526301" y="239905"/>
                  <a:pt x="4556394" y="274776"/>
                </a:cubicBezTo>
                <a:cubicBezTo>
                  <a:pt x="4545913" y="300479"/>
                  <a:pt x="4545913" y="300479"/>
                  <a:pt x="4535389" y="325229"/>
                </a:cubicBezTo>
                <a:cubicBezTo>
                  <a:pt x="4524874" y="349972"/>
                  <a:pt x="4565899" y="359401"/>
                  <a:pt x="4606479" y="368563"/>
                </a:cubicBezTo>
                <a:cubicBezTo>
                  <a:pt x="4595552" y="393998"/>
                  <a:pt x="4595552" y="393998"/>
                  <a:pt x="4585032" y="418751"/>
                </a:cubicBezTo>
                <a:cubicBezTo>
                  <a:pt x="4676712" y="412324"/>
                  <a:pt x="4737665" y="478755"/>
                  <a:pt x="4839476" y="449236"/>
                </a:cubicBezTo>
                <a:cubicBezTo>
                  <a:pt x="4828511" y="473723"/>
                  <a:pt x="4828511" y="473723"/>
                  <a:pt x="4817584" y="499160"/>
                </a:cubicBezTo>
                <a:cubicBezTo>
                  <a:pt x="4843148" y="491847"/>
                  <a:pt x="4870546" y="505839"/>
                  <a:pt x="4899368" y="516684"/>
                </a:cubicBezTo>
                <a:lnTo>
                  <a:pt x="4940832" y="526852"/>
                </a:lnTo>
                <a:lnTo>
                  <a:pt x="4955116" y="526365"/>
                </a:lnTo>
                <a:lnTo>
                  <a:pt x="4956168" y="526394"/>
                </a:lnTo>
                <a:lnTo>
                  <a:pt x="4966446" y="525460"/>
                </a:lnTo>
                <a:cubicBezTo>
                  <a:pt x="4974127" y="523553"/>
                  <a:pt x="4981878" y="520303"/>
                  <a:pt x="4989693" y="515328"/>
                </a:cubicBezTo>
                <a:lnTo>
                  <a:pt x="4984598" y="527169"/>
                </a:lnTo>
                <a:lnTo>
                  <a:pt x="4997496" y="527521"/>
                </a:lnTo>
                <a:lnTo>
                  <a:pt x="5005005" y="523857"/>
                </a:lnTo>
                <a:cubicBezTo>
                  <a:pt x="5011880" y="522567"/>
                  <a:pt x="5020152" y="522918"/>
                  <a:pt x="5030306" y="525448"/>
                </a:cubicBezTo>
                <a:lnTo>
                  <a:pt x="5047204" y="528876"/>
                </a:lnTo>
                <a:lnTo>
                  <a:pt x="5154404" y="531797"/>
                </a:lnTo>
                <a:cubicBezTo>
                  <a:pt x="5485979" y="549840"/>
                  <a:pt x="5813857" y="609837"/>
                  <a:pt x="6125418" y="666848"/>
                </a:cubicBezTo>
                <a:cubicBezTo>
                  <a:pt x="6109960" y="751326"/>
                  <a:pt x="6045087" y="869933"/>
                  <a:pt x="6079215" y="919348"/>
                </a:cubicBezTo>
                <a:cubicBezTo>
                  <a:pt x="6222282" y="1076004"/>
                  <a:pt x="6191365" y="1244960"/>
                  <a:pt x="6160620" y="1412981"/>
                </a:cubicBezTo>
                <a:cubicBezTo>
                  <a:pt x="6145162" y="1497460"/>
                  <a:pt x="6036231" y="1390221"/>
                  <a:pt x="6061619" y="1482172"/>
                </a:cubicBezTo>
                <a:cubicBezTo>
                  <a:pt x="5983870" y="1467945"/>
                  <a:pt x="5870502" y="1464064"/>
                  <a:pt x="5823006" y="1489335"/>
                </a:cubicBezTo>
                <a:lnTo>
                  <a:pt x="5807304" y="1504268"/>
                </a:lnTo>
                <a:lnTo>
                  <a:pt x="5808091" y="1538949"/>
                </a:lnTo>
                <a:lnTo>
                  <a:pt x="5807914" y="1539947"/>
                </a:lnTo>
                <a:lnTo>
                  <a:pt x="5830577" y="1570372"/>
                </a:lnTo>
                <a:cubicBezTo>
                  <a:pt x="5856890" y="1662494"/>
                  <a:pt x="6038517" y="1608422"/>
                  <a:pt x="6056261" y="1742146"/>
                </a:cubicBezTo>
                <a:lnTo>
                  <a:pt x="6057140" y="1768942"/>
                </a:lnTo>
                <a:lnTo>
                  <a:pt x="6099345" y="1772732"/>
                </a:lnTo>
                <a:cubicBezTo>
                  <a:pt x="6208930" y="1778698"/>
                  <a:pt x="6338720" y="1765376"/>
                  <a:pt x="6437642" y="1766899"/>
                </a:cubicBezTo>
                <a:cubicBezTo>
                  <a:pt x="6384289" y="1790471"/>
                  <a:pt x="6340200" y="1789388"/>
                  <a:pt x="6296056" y="1789225"/>
                </a:cubicBezTo>
                <a:cubicBezTo>
                  <a:pt x="6242703" y="1812798"/>
                  <a:pt x="6356673" y="1861647"/>
                  <a:pt x="6302885" y="1884923"/>
                </a:cubicBezTo>
                <a:cubicBezTo>
                  <a:pt x="6229476" y="1901577"/>
                  <a:pt x="6141004" y="1892677"/>
                  <a:pt x="6064598" y="1885350"/>
                </a:cubicBezTo>
                <a:lnTo>
                  <a:pt x="6036828" y="1883094"/>
                </a:lnTo>
                <a:lnTo>
                  <a:pt x="6022434" y="1928927"/>
                </a:lnTo>
                <a:lnTo>
                  <a:pt x="6066174" y="1930352"/>
                </a:lnTo>
                <a:cubicBezTo>
                  <a:pt x="6153326" y="1932266"/>
                  <a:pt x="6228996" y="1931507"/>
                  <a:pt x="6328570" y="1933459"/>
                </a:cubicBezTo>
                <a:cubicBezTo>
                  <a:pt x="6452617" y="1959163"/>
                  <a:pt x="6470632" y="2028592"/>
                  <a:pt x="6416293" y="2053432"/>
                </a:cubicBezTo>
                <a:cubicBezTo>
                  <a:pt x="6317673" y="2076585"/>
                  <a:pt x="6214455" y="2082077"/>
                  <a:pt x="6113877" y="2080777"/>
                </a:cubicBezTo>
                <a:lnTo>
                  <a:pt x="5985335" y="2075841"/>
                </a:lnTo>
                <a:lnTo>
                  <a:pt x="5986742" y="2120410"/>
                </a:lnTo>
                <a:lnTo>
                  <a:pt x="6030151" y="2121734"/>
                </a:lnTo>
                <a:lnTo>
                  <a:pt x="5986756" y="2120868"/>
                </a:lnTo>
                <a:lnTo>
                  <a:pt x="5986786" y="2121821"/>
                </a:lnTo>
                <a:cubicBezTo>
                  <a:pt x="6028558" y="2129464"/>
                  <a:pt x="6111174" y="2144582"/>
                  <a:pt x="6152946" y="2152225"/>
                </a:cubicBezTo>
                <a:cubicBezTo>
                  <a:pt x="6172687" y="2221318"/>
                  <a:pt x="6113236" y="2325024"/>
                  <a:pt x="6099897" y="2375783"/>
                </a:cubicBezTo>
                <a:lnTo>
                  <a:pt x="6099161" y="2382526"/>
                </a:lnTo>
                <a:lnTo>
                  <a:pt x="6112877" y="2388858"/>
                </a:lnTo>
                <a:cubicBezTo>
                  <a:pt x="6182359" y="2423764"/>
                  <a:pt x="6234722" y="2456681"/>
                  <a:pt x="6226668" y="2469158"/>
                </a:cubicBezTo>
                <a:cubicBezTo>
                  <a:pt x="6250012" y="2470791"/>
                  <a:pt x="6267255" y="2477242"/>
                  <a:pt x="6281438" y="2486112"/>
                </a:cubicBezTo>
                <a:lnTo>
                  <a:pt x="6288814" y="2492485"/>
                </a:lnTo>
                <a:lnTo>
                  <a:pt x="6309655" y="2497142"/>
                </a:lnTo>
                <a:cubicBezTo>
                  <a:pt x="6387538" y="2511275"/>
                  <a:pt x="6472574" y="2515803"/>
                  <a:pt x="6555654" y="2531006"/>
                </a:cubicBezTo>
                <a:cubicBezTo>
                  <a:pt x="6540197" y="2615474"/>
                  <a:pt x="6566520" y="2707598"/>
                  <a:pt x="6475324" y="2734080"/>
                </a:cubicBezTo>
                <a:lnTo>
                  <a:pt x="6281692" y="2711249"/>
                </a:lnTo>
                <a:lnTo>
                  <a:pt x="6280546" y="2723059"/>
                </a:lnTo>
                <a:cubicBezTo>
                  <a:pt x="6281783" y="2731454"/>
                  <a:pt x="6285199" y="2740283"/>
                  <a:pt x="6291275" y="2749671"/>
                </a:cubicBezTo>
                <a:cubicBezTo>
                  <a:pt x="6319603" y="2781215"/>
                  <a:pt x="6347748" y="2835925"/>
                  <a:pt x="6371664" y="2900106"/>
                </a:cubicBezTo>
                <a:lnTo>
                  <a:pt x="6377286" y="2917854"/>
                </a:lnTo>
                <a:lnTo>
                  <a:pt x="6451415" y="2929109"/>
                </a:lnTo>
                <a:lnTo>
                  <a:pt x="6382553" y="2934488"/>
                </a:lnTo>
                <a:lnTo>
                  <a:pt x="6403862" y="3001767"/>
                </a:lnTo>
                <a:cubicBezTo>
                  <a:pt x="6413200" y="3036880"/>
                  <a:pt x="6420976" y="3072649"/>
                  <a:pt x="6426684" y="3107361"/>
                </a:cubicBezTo>
                <a:cubicBezTo>
                  <a:pt x="6449463" y="3247124"/>
                  <a:pt x="6435791" y="3372578"/>
                  <a:pt x="6358210" y="3383128"/>
                </a:cubicBezTo>
                <a:cubicBezTo>
                  <a:pt x="6341254" y="3390485"/>
                  <a:pt x="6309018" y="3398800"/>
                  <a:pt x="6269168" y="3407611"/>
                </a:cubicBezTo>
                <a:lnTo>
                  <a:pt x="6233820" y="3415024"/>
                </a:lnTo>
                <a:lnTo>
                  <a:pt x="6256360" y="3431779"/>
                </a:lnTo>
                <a:cubicBezTo>
                  <a:pt x="6261536" y="3437015"/>
                  <a:pt x="6263646" y="3441446"/>
                  <a:pt x="6262013" y="3444818"/>
                </a:cubicBezTo>
                <a:cubicBezTo>
                  <a:pt x="6352176" y="3445007"/>
                  <a:pt x="6356073" y="3531931"/>
                  <a:pt x="6445815" y="3532815"/>
                </a:cubicBezTo>
                <a:cubicBezTo>
                  <a:pt x="6409898" y="3607264"/>
                  <a:pt x="6296951" y="3656459"/>
                  <a:pt x="6350734" y="3730839"/>
                </a:cubicBezTo>
                <a:cubicBezTo>
                  <a:pt x="6411080" y="3792200"/>
                  <a:pt x="6479568" y="3949600"/>
                  <a:pt x="6514710" y="4091819"/>
                </a:cubicBezTo>
                <a:cubicBezTo>
                  <a:pt x="6532299" y="4163404"/>
                  <a:pt x="6540810" y="4231925"/>
                  <a:pt x="6535750" y="4284599"/>
                </a:cubicBezTo>
                <a:lnTo>
                  <a:pt x="6534658" y="4290788"/>
                </a:lnTo>
                <a:lnTo>
                  <a:pt x="6543341" y="4294441"/>
                </a:lnTo>
                <a:cubicBezTo>
                  <a:pt x="6552213" y="4296903"/>
                  <a:pt x="6562089" y="4298358"/>
                  <a:pt x="6573307" y="4298468"/>
                </a:cubicBezTo>
                <a:cubicBezTo>
                  <a:pt x="6537391" y="4372917"/>
                  <a:pt x="6424443" y="4422112"/>
                  <a:pt x="6478227" y="4496493"/>
                </a:cubicBezTo>
                <a:cubicBezTo>
                  <a:pt x="6538572" y="4557854"/>
                  <a:pt x="6607060" y="4715254"/>
                  <a:pt x="6642202" y="4857473"/>
                </a:cubicBezTo>
                <a:cubicBezTo>
                  <a:pt x="6677382" y="5000643"/>
                  <a:pt x="6676243" y="5131558"/>
                  <a:pt x="6602856" y="5147948"/>
                </a:cubicBezTo>
                <a:cubicBezTo>
                  <a:pt x="6582438" y="5159518"/>
                  <a:pt x="6536936" y="5174649"/>
                  <a:pt x="6482874" y="5191042"/>
                </a:cubicBezTo>
                <a:lnTo>
                  <a:pt x="6474377" y="5193567"/>
                </a:lnTo>
                <a:lnTo>
                  <a:pt x="6488089" y="5241555"/>
                </a:lnTo>
                <a:cubicBezTo>
                  <a:pt x="6504044" y="5318897"/>
                  <a:pt x="6500581" y="5384123"/>
                  <a:pt x="6466686" y="5414281"/>
                </a:cubicBezTo>
                <a:lnTo>
                  <a:pt x="6443000" y="5427762"/>
                </a:lnTo>
                <a:lnTo>
                  <a:pt x="6438061" y="5435487"/>
                </a:lnTo>
                <a:cubicBezTo>
                  <a:pt x="6396097" y="5487492"/>
                  <a:pt x="6344235" y="5533726"/>
                  <a:pt x="6390240" y="5582577"/>
                </a:cubicBezTo>
                <a:cubicBezTo>
                  <a:pt x="6423782" y="5608506"/>
                  <a:pt x="6461315" y="5657258"/>
                  <a:pt x="6496393" y="5716085"/>
                </a:cubicBezTo>
                <a:lnTo>
                  <a:pt x="6505118" y="5732531"/>
                </a:lnTo>
                <a:lnTo>
                  <a:pt x="6580062" y="5730259"/>
                </a:lnTo>
                <a:lnTo>
                  <a:pt x="6513293" y="5747945"/>
                </a:lnTo>
                <a:lnTo>
                  <a:pt x="6546365" y="5810289"/>
                </a:lnTo>
                <a:cubicBezTo>
                  <a:pt x="6561869" y="5843148"/>
                  <a:pt x="6575957" y="5876933"/>
                  <a:pt x="6587819" y="5910052"/>
                </a:cubicBezTo>
                <a:cubicBezTo>
                  <a:pt x="6635383" y="6043431"/>
                  <a:pt x="6644516" y="6169298"/>
                  <a:pt x="6570101" y="6193638"/>
                </a:cubicBezTo>
                <a:cubicBezTo>
                  <a:pt x="6508681" y="6234797"/>
                  <a:pt x="6209527" y="6335020"/>
                  <a:pt x="6150033" y="6377001"/>
                </a:cubicBezTo>
                <a:cubicBezTo>
                  <a:pt x="6111021" y="6368362"/>
                  <a:pt x="5910697" y="6548677"/>
                  <a:pt x="5870118" y="6649189"/>
                </a:cubicBezTo>
                <a:cubicBezTo>
                  <a:pt x="5830836" y="6642184"/>
                  <a:pt x="5792414" y="6634665"/>
                  <a:pt x="5782178" y="6659977"/>
                </a:cubicBezTo>
                <a:cubicBezTo>
                  <a:pt x="5741337" y="6762118"/>
                  <a:pt x="5936063" y="6794689"/>
                  <a:pt x="6002034" y="6837378"/>
                </a:cubicBezTo>
                <a:cubicBezTo>
                  <a:pt x="6019132" y="6896021"/>
                  <a:pt x="5939056" y="6987689"/>
                  <a:pt x="5880527" y="7030070"/>
                </a:cubicBezTo>
                <a:cubicBezTo>
                  <a:pt x="5880527" y="7030070"/>
                  <a:pt x="5823569" y="7093157"/>
                  <a:pt x="5746129" y="7157176"/>
                </a:cubicBezTo>
                <a:cubicBezTo>
                  <a:pt x="5668693" y="7221202"/>
                  <a:pt x="5571883" y="7284019"/>
                  <a:pt x="5491232" y="7283073"/>
                </a:cubicBezTo>
                <a:cubicBezTo>
                  <a:pt x="5410182" y="7282606"/>
                  <a:pt x="5324882" y="7280561"/>
                  <a:pt x="5238023" y="7276198"/>
                </a:cubicBezTo>
                <a:lnTo>
                  <a:pt x="5235344" y="7275985"/>
                </a:lnTo>
                <a:lnTo>
                  <a:pt x="5234798" y="7322952"/>
                </a:lnTo>
                <a:cubicBezTo>
                  <a:pt x="5108334" y="7365417"/>
                  <a:pt x="4980939" y="7237071"/>
                  <a:pt x="4854476" y="7365417"/>
                </a:cubicBezTo>
                <a:cubicBezTo>
                  <a:pt x="4896941" y="7365417"/>
                  <a:pt x="4938465" y="7365417"/>
                  <a:pt x="4980940" y="7365417"/>
                </a:cubicBezTo>
                <a:cubicBezTo>
                  <a:pt x="4896941" y="7579644"/>
                  <a:pt x="4685548" y="7407882"/>
                  <a:pt x="4559095" y="7450347"/>
                </a:cubicBezTo>
                <a:cubicBezTo>
                  <a:pt x="4141025" y="7591910"/>
                  <a:pt x="3629534" y="7407882"/>
                  <a:pt x="3207689" y="7536228"/>
                </a:cubicBezTo>
                <a:cubicBezTo>
                  <a:pt x="2699963" y="7707990"/>
                  <a:pt x="2150724" y="7707990"/>
                  <a:pt x="1643949" y="7707990"/>
                </a:cubicBezTo>
                <a:cubicBezTo>
                  <a:pt x="1643949" y="7622109"/>
                  <a:pt x="1686414" y="7493763"/>
                  <a:pt x="1643949" y="7451298"/>
                </a:cubicBezTo>
                <a:cubicBezTo>
                  <a:pt x="1622833" y="7435255"/>
                  <a:pt x="1604357" y="7418533"/>
                  <a:pt x="1588190" y="7401220"/>
                </a:cubicBezTo>
                <a:lnTo>
                  <a:pt x="1558441" y="7363146"/>
                </a:lnTo>
                <a:lnTo>
                  <a:pt x="1331473" y="7373947"/>
                </a:lnTo>
                <a:cubicBezTo>
                  <a:pt x="1200783" y="7376631"/>
                  <a:pt x="1071436" y="7376631"/>
                  <a:pt x="944742" y="7376631"/>
                </a:cubicBezTo>
                <a:cubicBezTo>
                  <a:pt x="944742" y="7290750"/>
                  <a:pt x="987207" y="7162404"/>
                  <a:pt x="944742" y="7119939"/>
                </a:cubicBezTo>
                <a:cubicBezTo>
                  <a:pt x="775814" y="6991593"/>
                  <a:pt x="775814" y="6819831"/>
                  <a:pt x="775814" y="6649021"/>
                </a:cubicBezTo>
                <a:cubicBezTo>
                  <a:pt x="775814" y="6563139"/>
                  <a:pt x="902268" y="6649020"/>
                  <a:pt x="860744" y="6563140"/>
                </a:cubicBezTo>
                <a:cubicBezTo>
                  <a:pt x="955591" y="6563140"/>
                  <a:pt x="1098211" y="6539253"/>
                  <a:pt x="1110242" y="6491079"/>
                </a:cubicBezTo>
                <a:lnTo>
                  <a:pt x="1104920" y="6466666"/>
                </a:lnTo>
                <a:lnTo>
                  <a:pt x="1096327" y="6459243"/>
                </a:lnTo>
                <a:lnTo>
                  <a:pt x="1091115" y="6449698"/>
                </a:lnTo>
                <a:lnTo>
                  <a:pt x="1072137" y="6434794"/>
                </a:lnTo>
                <a:cubicBezTo>
                  <a:pt x="1029672" y="6348913"/>
                  <a:pt x="860744" y="6434794"/>
                  <a:pt x="819220" y="6306448"/>
                </a:cubicBezTo>
                <a:lnTo>
                  <a:pt x="813532" y="6280248"/>
                </a:lnTo>
                <a:lnTo>
                  <a:pt x="771335" y="6284116"/>
                </a:lnTo>
                <a:cubicBezTo>
                  <a:pt x="662465" y="6297972"/>
                  <a:pt x="537193" y="6334439"/>
                  <a:pt x="439613" y="6350746"/>
                </a:cubicBezTo>
                <a:cubicBezTo>
                  <a:pt x="487852" y="6317956"/>
                  <a:pt x="531415" y="6311085"/>
                  <a:pt x="574868" y="6303300"/>
                </a:cubicBezTo>
                <a:cubicBezTo>
                  <a:pt x="623106" y="6270508"/>
                  <a:pt x="502205" y="6242971"/>
                  <a:pt x="550925" y="6210394"/>
                </a:cubicBezTo>
                <a:cubicBezTo>
                  <a:pt x="620137" y="6180798"/>
                  <a:pt x="708766" y="6173627"/>
                  <a:pt x="785243" y="6167083"/>
                </a:cubicBezTo>
                <a:lnTo>
                  <a:pt x="812965" y="6164304"/>
                </a:lnTo>
                <a:lnTo>
                  <a:pt x="818875" y="6116628"/>
                </a:lnTo>
                <a:lnTo>
                  <a:pt x="775593" y="6123100"/>
                </a:lnTo>
                <a:cubicBezTo>
                  <a:pt x="689519" y="6136903"/>
                  <a:pt x="615222" y="6151271"/>
                  <a:pt x="516923" y="6167274"/>
                </a:cubicBezTo>
                <a:cubicBezTo>
                  <a:pt x="390275" y="6164318"/>
                  <a:pt x="360058" y="6099265"/>
                  <a:pt x="409038" y="6065050"/>
                </a:cubicBezTo>
                <a:cubicBezTo>
                  <a:pt x="501880" y="6024524"/>
                  <a:pt x="602423" y="6000543"/>
                  <a:pt x="701593" y="5983717"/>
                </a:cubicBezTo>
                <a:lnTo>
                  <a:pt x="780765" y="5972350"/>
                </a:lnTo>
                <a:lnTo>
                  <a:pt x="786870" y="5926798"/>
                </a:lnTo>
                <a:lnTo>
                  <a:pt x="776579" y="5928359"/>
                </a:lnTo>
                <a:lnTo>
                  <a:pt x="786885" y="5926685"/>
                </a:lnTo>
                <a:lnTo>
                  <a:pt x="787718" y="5920469"/>
                </a:lnTo>
                <a:lnTo>
                  <a:pt x="780883" y="5920468"/>
                </a:lnTo>
                <a:cubicBezTo>
                  <a:pt x="737356" y="5920468"/>
                  <a:pt x="682150" y="5920469"/>
                  <a:pt x="650302" y="5920469"/>
                </a:cubicBezTo>
                <a:cubicBezTo>
                  <a:pt x="618446" y="5856058"/>
                  <a:pt x="658260" y="5743345"/>
                  <a:pt x="662244" y="5691013"/>
                </a:cubicBezTo>
                <a:lnTo>
                  <a:pt x="661755" y="5684248"/>
                </a:lnTo>
                <a:lnTo>
                  <a:pt x="647123" y="5680489"/>
                </a:lnTo>
                <a:cubicBezTo>
                  <a:pt x="572493" y="5658659"/>
                  <a:pt x="515060" y="5635705"/>
                  <a:pt x="520737" y="5621981"/>
                </a:cubicBezTo>
                <a:cubicBezTo>
                  <a:pt x="497480" y="5624578"/>
                  <a:pt x="479358" y="5621336"/>
                  <a:pt x="463810" y="5615164"/>
                </a:cubicBezTo>
                <a:lnTo>
                  <a:pt x="455407" y="5610222"/>
                </a:lnTo>
                <a:lnTo>
                  <a:pt x="434068" y="5609392"/>
                </a:lnTo>
                <a:cubicBezTo>
                  <a:pt x="354913" y="5609509"/>
                  <a:pt x="270451" y="5620361"/>
                  <a:pt x="185992" y="5620360"/>
                </a:cubicBezTo>
                <a:cubicBezTo>
                  <a:pt x="185992" y="5534490"/>
                  <a:pt x="143517" y="5448609"/>
                  <a:pt x="228457" y="5406144"/>
                </a:cubicBezTo>
                <a:lnTo>
                  <a:pt x="423036" y="5393750"/>
                </a:lnTo>
                <a:lnTo>
                  <a:pt x="422038" y="5381926"/>
                </a:lnTo>
                <a:cubicBezTo>
                  <a:pt x="419309" y="5373891"/>
                  <a:pt x="414360" y="5365821"/>
                  <a:pt x="406693" y="5357680"/>
                </a:cubicBezTo>
                <a:cubicBezTo>
                  <a:pt x="373150" y="5331750"/>
                  <a:pt x="335618" y="5282999"/>
                  <a:pt x="300540" y="5224172"/>
                </a:cubicBezTo>
                <a:lnTo>
                  <a:pt x="291815" y="5207724"/>
                </a:lnTo>
                <a:lnTo>
                  <a:pt x="216871" y="5209997"/>
                </a:lnTo>
                <a:lnTo>
                  <a:pt x="283640" y="5192310"/>
                </a:lnTo>
                <a:lnTo>
                  <a:pt x="250569" y="5129967"/>
                </a:lnTo>
                <a:cubicBezTo>
                  <a:pt x="235063" y="5097108"/>
                  <a:pt x="220976" y="5063323"/>
                  <a:pt x="209113" y="5030205"/>
                </a:cubicBezTo>
                <a:cubicBezTo>
                  <a:pt x="161550" y="4896825"/>
                  <a:pt x="152417" y="4770959"/>
                  <a:pt x="226832" y="4746617"/>
                </a:cubicBezTo>
                <a:cubicBezTo>
                  <a:pt x="272895" y="4715748"/>
                  <a:pt x="452687" y="4651656"/>
                  <a:pt x="564802" y="4603828"/>
                </a:cubicBezTo>
                <a:lnTo>
                  <a:pt x="566294" y="4603155"/>
                </a:lnTo>
                <a:lnTo>
                  <a:pt x="562587" y="4603155"/>
                </a:lnTo>
                <a:cubicBezTo>
                  <a:pt x="530974" y="4603155"/>
                  <a:pt x="499361" y="4603155"/>
                  <a:pt x="478128" y="4603155"/>
                </a:cubicBezTo>
                <a:cubicBezTo>
                  <a:pt x="446272" y="4538744"/>
                  <a:pt x="486086" y="4426031"/>
                  <a:pt x="490070" y="4373700"/>
                </a:cubicBezTo>
                <a:lnTo>
                  <a:pt x="489581" y="4366935"/>
                </a:lnTo>
                <a:lnTo>
                  <a:pt x="474949" y="4363175"/>
                </a:lnTo>
                <a:cubicBezTo>
                  <a:pt x="400319" y="4341345"/>
                  <a:pt x="342886" y="4318391"/>
                  <a:pt x="348563" y="4304668"/>
                </a:cubicBezTo>
                <a:cubicBezTo>
                  <a:pt x="325306" y="4307264"/>
                  <a:pt x="307184" y="4304022"/>
                  <a:pt x="291636" y="4297850"/>
                </a:cubicBezTo>
                <a:lnTo>
                  <a:pt x="283233" y="4292908"/>
                </a:lnTo>
                <a:lnTo>
                  <a:pt x="261894" y="4292079"/>
                </a:lnTo>
                <a:cubicBezTo>
                  <a:pt x="182739" y="4292195"/>
                  <a:pt x="98277" y="4303048"/>
                  <a:pt x="13818" y="4303047"/>
                </a:cubicBezTo>
                <a:cubicBezTo>
                  <a:pt x="13818" y="4260112"/>
                  <a:pt x="3199" y="4217174"/>
                  <a:pt x="3198" y="417966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4" name="Google Shape;2894;p150"/>
          <p:cNvSpPr/>
          <p:nvPr/>
        </p:nvSpPr>
        <p:spPr>
          <a:xfrm rot="-5242237">
            <a:off x="9220270" y="4425452"/>
            <a:ext cx="2655255" cy="1928488"/>
          </a:xfrm>
          <a:custGeom>
            <a:avLst/>
            <a:gdLst/>
            <a:ahLst/>
            <a:cxnLst/>
            <a:rect l="l" t="t" r="r" b="b"/>
            <a:pathLst>
              <a:path w="7001375" h="5085037" extrusionOk="0">
                <a:moveTo>
                  <a:pt x="6995321" y="4697208"/>
                </a:moveTo>
                <a:lnTo>
                  <a:pt x="6918581" y="4732861"/>
                </a:lnTo>
                <a:lnTo>
                  <a:pt x="6996958" y="4732861"/>
                </a:lnTo>
                <a:lnTo>
                  <a:pt x="7001375" y="4829043"/>
                </a:lnTo>
                <a:lnTo>
                  <a:pt x="6993579" y="4832442"/>
                </a:lnTo>
                <a:cubicBezTo>
                  <a:pt x="6820092" y="4877086"/>
                  <a:pt x="6573585" y="4785877"/>
                  <a:pt x="6408972" y="4819446"/>
                </a:cubicBezTo>
                <a:cubicBezTo>
                  <a:pt x="5686316" y="4965373"/>
                  <a:pt x="4804130" y="4775658"/>
                  <a:pt x="4073964" y="4907980"/>
                </a:cubicBezTo>
                <a:cubicBezTo>
                  <a:pt x="3198209" y="5085038"/>
                  <a:pt x="2249639" y="5085038"/>
                  <a:pt x="1373884" y="5085037"/>
                </a:cubicBezTo>
                <a:lnTo>
                  <a:pt x="1376442" y="5066913"/>
                </a:lnTo>
                <a:lnTo>
                  <a:pt x="1084424" y="5071003"/>
                </a:lnTo>
                <a:cubicBezTo>
                  <a:pt x="921585" y="5070696"/>
                  <a:pt x="759037" y="5067575"/>
                  <a:pt x="596926" y="5060978"/>
                </a:cubicBezTo>
                <a:lnTo>
                  <a:pt x="114232" y="5030228"/>
                </a:lnTo>
                <a:lnTo>
                  <a:pt x="104571" y="4819856"/>
                </a:lnTo>
                <a:lnTo>
                  <a:pt x="106805" y="4816632"/>
                </a:lnTo>
                <a:cubicBezTo>
                  <a:pt x="130386" y="4785780"/>
                  <a:pt x="157978" y="4754941"/>
                  <a:pt x="185535" y="4726507"/>
                </a:cubicBezTo>
                <a:cubicBezTo>
                  <a:pt x="148791" y="4764138"/>
                  <a:pt x="148791" y="4650400"/>
                  <a:pt x="112048" y="4688874"/>
                </a:cubicBezTo>
                <a:cubicBezTo>
                  <a:pt x="112048" y="4575137"/>
                  <a:pt x="185535" y="4385293"/>
                  <a:pt x="333055" y="4346827"/>
                </a:cubicBezTo>
                <a:cubicBezTo>
                  <a:pt x="296311" y="4346826"/>
                  <a:pt x="259567" y="4346827"/>
                  <a:pt x="222823" y="4346826"/>
                </a:cubicBezTo>
                <a:cubicBezTo>
                  <a:pt x="186080" y="4309186"/>
                  <a:pt x="222823" y="4233089"/>
                  <a:pt x="222823" y="4156983"/>
                </a:cubicBezTo>
                <a:cubicBezTo>
                  <a:pt x="259567" y="4156983"/>
                  <a:pt x="296311" y="4156982"/>
                  <a:pt x="296311" y="4118517"/>
                </a:cubicBezTo>
                <a:cubicBezTo>
                  <a:pt x="296311" y="4080876"/>
                  <a:pt x="296311" y="4004770"/>
                  <a:pt x="296311" y="3966305"/>
                </a:cubicBezTo>
                <a:cubicBezTo>
                  <a:pt x="259568" y="3966305"/>
                  <a:pt x="186080" y="3966304"/>
                  <a:pt x="148792" y="3966305"/>
                </a:cubicBezTo>
                <a:cubicBezTo>
                  <a:pt x="185536" y="3966304"/>
                  <a:pt x="222279" y="3966304"/>
                  <a:pt x="222279" y="3928673"/>
                </a:cubicBezTo>
                <a:cubicBezTo>
                  <a:pt x="222279" y="3891032"/>
                  <a:pt x="222279" y="3814934"/>
                  <a:pt x="222279" y="3776460"/>
                </a:cubicBezTo>
                <a:cubicBezTo>
                  <a:pt x="295767" y="3738828"/>
                  <a:pt x="406542" y="3814934"/>
                  <a:pt x="480030" y="3776460"/>
                </a:cubicBezTo>
                <a:lnTo>
                  <a:pt x="480030" y="3662722"/>
                </a:lnTo>
                <a:cubicBezTo>
                  <a:pt x="406542" y="3625089"/>
                  <a:pt x="295767" y="3662722"/>
                  <a:pt x="222279" y="3662722"/>
                </a:cubicBezTo>
                <a:cubicBezTo>
                  <a:pt x="240651" y="3643906"/>
                  <a:pt x="249837" y="3624879"/>
                  <a:pt x="254430" y="3601044"/>
                </a:cubicBezTo>
                <a:lnTo>
                  <a:pt x="258284" y="3562748"/>
                </a:lnTo>
                <a:lnTo>
                  <a:pt x="127890" y="3556731"/>
                </a:lnTo>
                <a:cubicBezTo>
                  <a:pt x="82825" y="3548391"/>
                  <a:pt x="57461" y="3533704"/>
                  <a:pt x="46887" y="3514789"/>
                </a:cubicBezTo>
                <a:lnTo>
                  <a:pt x="43819" y="3496951"/>
                </a:lnTo>
                <a:lnTo>
                  <a:pt x="43012" y="3479379"/>
                </a:lnTo>
                <a:lnTo>
                  <a:pt x="54631" y="3447480"/>
                </a:lnTo>
                <a:cubicBezTo>
                  <a:pt x="82829" y="3396979"/>
                  <a:pt x="150554" y="3338044"/>
                  <a:pt x="218528" y="3287634"/>
                </a:cubicBezTo>
                <a:cubicBezTo>
                  <a:pt x="207199" y="3295974"/>
                  <a:pt x="198701" y="3295926"/>
                  <a:pt x="191617" y="3291699"/>
                </a:cubicBezTo>
                <a:lnTo>
                  <a:pt x="173928" y="3271495"/>
                </a:lnTo>
                <a:lnTo>
                  <a:pt x="59172" y="3274521"/>
                </a:lnTo>
                <a:cubicBezTo>
                  <a:pt x="59172" y="3185987"/>
                  <a:pt x="-13631" y="3097452"/>
                  <a:pt x="131974" y="3053677"/>
                </a:cubicBezTo>
                <a:lnTo>
                  <a:pt x="225419" y="3049960"/>
                </a:lnTo>
                <a:lnTo>
                  <a:pt x="280409" y="2998653"/>
                </a:lnTo>
                <a:cubicBezTo>
                  <a:pt x="314253" y="2976505"/>
                  <a:pt x="353715" y="2959594"/>
                  <a:pt x="398780" y="2951067"/>
                </a:cubicBezTo>
                <a:cubicBezTo>
                  <a:pt x="353465" y="2951067"/>
                  <a:pt x="309158" y="2951067"/>
                  <a:pt x="263843" y="2951067"/>
                </a:cubicBezTo>
                <a:cubicBezTo>
                  <a:pt x="218528" y="2917708"/>
                  <a:pt x="263843" y="2850248"/>
                  <a:pt x="263843" y="2782782"/>
                </a:cubicBezTo>
                <a:cubicBezTo>
                  <a:pt x="309158" y="2782782"/>
                  <a:pt x="354473" y="2782782"/>
                  <a:pt x="354473" y="2748687"/>
                </a:cubicBezTo>
                <a:lnTo>
                  <a:pt x="354473" y="2724795"/>
                </a:lnTo>
                <a:lnTo>
                  <a:pt x="28125" y="2711470"/>
                </a:lnTo>
                <a:lnTo>
                  <a:pt x="7552" y="2707240"/>
                </a:lnTo>
                <a:lnTo>
                  <a:pt x="0" y="2542789"/>
                </a:lnTo>
                <a:lnTo>
                  <a:pt x="22909" y="2522964"/>
                </a:lnTo>
                <a:cubicBezTo>
                  <a:pt x="57599" y="2495718"/>
                  <a:pt x="98106" y="2468483"/>
                  <a:pt x="138486" y="2443372"/>
                </a:cubicBezTo>
                <a:cubicBezTo>
                  <a:pt x="84307" y="2477351"/>
                  <a:pt x="85318" y="2376162"/>
                  <a:pt x="31136" y="2410141"/>
                </a:cubicBezTo>
                <a:cubicBezTo>
                  <a:pt x="32135" y="2309698"/>
                  <a:pt x="141501" y="2142044"/>
                  <a:pt x="356193" y="2108077"/>
                </a:cubicBezTo>
                <a:lnTo>
                  <a:pt x="195672" y="2108077"/>
                </a:lnTo>
                <a:cubicBezTo>
                  <a:pt x="142500" y="2074834"/>
                  <a:pt x="196671" y="2007633"/>
                  <a:pt x="197683" y="1940424"/>
                </a:cubicBezTo>
                <a:cubicBezTo>
                  <a:pt x="250854" y="1940423"/>
                  <a:pt x="305021" y="1940424"/>
                  <a:pt x="305021" y="1906445"/>
                </a:cubicBezTo>
                <a:cubicBezTo>
                  <a:pt x="305021" y="1873214"/>
                  <a:pt x="306033" y="1806004"/>
                  <a:pt x="306033" y="1772034"/>
                </a:cubicBezTo>
                <a:cubicBezTo>
                  <a:pt x="252854" y="1772034"/>
                  <a:pt x="145511" y="1772034"/>
                  <a:pt x="92332" y="1772034"/>
                </a:cubicBezTo>
                <a:cubicBezTo>
                  <a:pt x="145511" y="1772034"/>
                  <a:pt x="199682" y="1772034"/>
                  <a:pt x="199682" y="1738058"/>
                </a:cubicBezTo>
                <a:cubicBezTo>
                  <a:pt x="199682" y="1704824"/>
                  <a:pt x="200682" y="1637614"/>
                  <a:pt x="201694" y="1603644"/>
                </a:cubicBezTo>
                <a:cubicBezTo>
                  <a:pt x="309036" y="1569669"/>
                  <a:pt x="468558" y="1636878"/>
                  <a:pt x="575908" y="1602908"/>
                </a:cubicBezTo>
                <a:lnTo>
                  <a:pt x="576911" y="1502459"/>
                </a:lnTo>
                <a:cubicBezTo>
                  <a:pt x="470569" y="1469224"/>
                  <a:pt x="309036" y="1503203"/>
                  <a:pt x="202697" y="1503203"/>
                </a:cubicBezTo>
                <a:cubicBezTo>
                  <a:pt x="256868" y="1469224"/>
                  <a:pt x="256868" y="1435991"/>
                  <a:pt x="257876" y="1368781"/>
                </a:cubicBezTo>
                <a:cubicBezTo>
                  <a:pt x="418401" y="1334814"/>
                  <a:pt x="577911" y="1435254"/>
                  <a:pt x="739444" y="1334814"/>
                </a:cubicBezTo>
                <a:lnTo>
                  <a:pt x="578923" y="1334814"/>
                </a:lnTo>
                <a:cubicBezTo>
                  <a:pt x="687273" y="1167160"/>
                  <a:pt x="953137" y="1301571"/>
                  <a:pt x="1113658" y="1267604"/>
                </a:cubicBezTo>
                <a:cubicBezTo>
                  <a:pt x="1179873" y="1253662"/>
                  <a:pt x="1247892" y="1243703"/>
                  <a:pt x="1317272" y="1236750"/>
                </a:cubicBezTo>
                <a:lnTo>
                  <a:pt x="1368324" y="1233663"/>
                </a:lnTo>
                <a:lnTo>
                  <a:pt x="1388190" y="1141108"/>
                </a:lnTo>
                <a:cubicBezTo>
                  <a:pt x="1460989" y="1141108"/>
                  <a:pt x="1533791" y="1141108"/>
                  <a:pt x="1533791" y="1096361"/>
                </a:cubicBezTo>
                <a:cubicBezTo>
                  <a:pt x="1533791" y="1052574"/>
                  <a:pt x="1533791" y="964040"/>
                  <a:pt x="1533791" y="919292"/>
                </a:cubicBezTo>
                <a:cubicBezTo>
                  <a:pt x="1460989" y="919292"/>
                  <a:pt x="1315388" y="919292"/>
                  <a:pt x="1241505" y="919292"/>
                </a:cubicBezTo>
                <a:cubicBezTo>
                  <a:pt x="1314307" y="919292"/>
                  <a:pt x="1387110" y="919292"/>
                  <a:pt x="1387110" y="875516"/>
                </a:cubicBezTo>
                <a:cubicBezTo>
                  <a:pt x="1387110" y="831729"/>
                  <a:pt x="1387110" y="743205"/>
                  <a:pt x="1387110" y="698447"/>
                </a:cubicBezTo>
                <a:cubicBezTo>
                  <a:pt x="1532714" y="654672"/>
                  <a:pt x="1752198" y="743205"/>
                  <a:pt x="1897799" y="698447"/>
                </a:cubicBezTo>
                <a:lnTo>
                  <a:pt x="1897799" y="566137"/>
                </a:lnTo>
                <a:cubicBezTo>
                  <a:pt x="1752198" y="522361"/>
                  <a:pt x="1532714" y="566137"/>
                  <a:pt x="1387110" y="566137"/>
                </a:cubicBezTo>
                <a:cubicBezTo>
                  <a:pt x="1459912" y="522361"/>
                  <a:pt x="1459912" y="477603"/>
                  <a:pt x="1459912" y="389079"/>
                </a:cubicBezTo>
                <a:cubicBezTo>
                  <a:pt x="1678315" y="345292"/>
                  <a:pt x="1897799" y="477603"/>
                  <a:pt x="2116207" y="345292"/>
                </a:cubicBezTo>
                <a:cubicBezTo>
                  <a:pt x="2043404" y="345292"/>
                  <a:pt x="1970602" y="345292"/>
                  <a:pt x="1897799" y="345292"/>
                </a:cubicBezTo>
                <a:cubicBezTo>
                  <a:pt x="2041258" y="126398"/>
                  <a:pt x="2406332" y="303466"/>
                  <a:pt x="2625816" y="258707"/>
                </a:cubicBezTo>
                <a:cubicBezTo>
                  <a:pt x="3348472" y="112782"/>
                  <a:pt x="4230657" y="302495"/>
                  <a:pt x="4960823" y="170174"/>
                </a:cubicBezTo>
                <a:cubicBezTo>
                  <a:pt x="5508170" y="59513"/>
                  <a:pt x="6083960" y="18015"/>
                  <a:pt x="6652640" y="2453"/>
                </a:cubicBezTo>
                <a:lnTo>
                  <a:pt x="677960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5" name="Google Shape;2895;p150"/>
          <p:cNvSpPr/>
          <p:nvPr/>
        </p:nvSpPr>
        <p:spPr>
          <a:xfrm rot="5677827">
            <a:off x="3217366" y="3128291"/>
            <a:ext cx="1992417" cy="1627424"/>
          </a:xfrm>
          <a:custGeom>
            <a:avLst/>
            <a:gdLst/>
            <a:ahLst/>
            <a:cxnLst/>
            <a:rect l="l" t="t" r="r" b="b"/>
            <a:pathLst>
              <a:path w="4890221" h="3837930" extrusionOk="0">
                <a:moveTo>
                  <a:pt x="139911" y="3637863"/>
                </a:moveTo>
                <a:lnTo>
                  <a:pt x="128079" y="3491765"/>
                </a:lnTo>
                <a:lnTo>
                  <a:pt x="129249" y="3489493"/>
                </a:lnTo>
                <a:cubicBezTo>
                  <a:pt x="141700" y="3467720"/>
                  <a:pt x="156428" y="3445899"/>
                  <a:pt x="171208" y="3425749"/>
                </a:cubicBezTo>
                <a:cubicBezTo>
                  <a:pt x="151492" y="3452420"/>
                  <a:pt x="148059" y="3373359"/>
                  <a:pt x="128368" y="3400614"/>
                </a:cubicBezTo>
                <a:cubicBezTo>
                  <a:pt x="124935" y="3321555"/>
                  <a:pt x="160910" y="3188569"/>
                  <a:pt x="243468" y="3159776"/>
                </a:cubicBezTo>
                <a:cubicBezTo>
                  <a:pt x="222615" y="3160286"/>
                  <a:pt x="201762" y="3160800"/>
                  <a:pt x="180910" y="3161310"/>
                </a:cubicBezTo>
                <a:cubicBezTo>
                  <a:pt x="158922" y="3135658"/>
                  <a:pt x="177477" y="3082250"/>
                  <a:pt x="175179" y="3029349"/>
                </a:cubicBezTo>
                <a:cubicBezTo>
                  <a:pt x="196032" y="3028837"/>
                  <a:pt x="216884" y="3028325"/>
                  <a:pt x="215724" y="3001587"/>
                </a:cubicBezTo>
                <a:cubicBezTo>
                  <a:pt x="214587" y="2975422"/>
                  <a:pt x="212290" y="2922520"/>
                  <a:pt x="211128" y="2895782"/>
                </a:cubicBezTo>
                <a:cubicBezTo>
                  <a:pt x="190277" y="2896294"/>
                  <a:pt x="148572" y="2897318"/>
                  <a:pt x="127410" y="2897837"/>
                </a:cubicBezTo>
                <a:cubicBezTo>
                  <a:pt x="148263" y="2897325"/>
                  <a:pt x="169115" y="2896814"/>
                  <a:pt x="167979" y="2870656"/>
                </a:cubicBezTo>
                <a:cubicBezTo>
                  <a:pt x="166842" y="2844491"/>
                  <a:pt x="164545" y="2791594"/>
                  <a:pt x="163384" y="2764851"/>
                </a:cubicBezTo>
                <a:cubicBezTo>
                  <a:pt x="183669" y="2751260"/>
                  <a:pt x="210102" y="2757304"/>
                  <a:pt x="236532" y="2763275"/>
                </a:cubicBezTo>
                <a:lnTo>
                  <a:pt x="236723" y="2763306"/>
                </a:lnTo>
                <a:lnTo>
                  <a:pt x="234688" y="2737031"/>
                </a:lnTo>
                <a:cubicBezTo>
                  <a:pt x="234687" y="2718353"/>
                  <a:pt x="239444" y="2702376"/>
                  <a:pt x="258472" y="2691805"/>
                </a:cubicBezTo>
                <a:lnTo>
                  <a:pt x="306497" y="2688405"/>
                </a:lnTo>
                <a:lnTo>
                  <a:pt x="306227" y="2682200"/>
                </a:lnTo>
                <a:cubicBezTo>
                  <a:pt x="263386" y="2657065"/>
                  <a:pt x="201656" y="2684767"/>
                  <a:pt x="159951" y="2685791"/>
                </a:cubicBezTo>
                <a:cubicBezTo>
                  <a:pt x="169809" y="2672455"/>
                  <a:pt x="174449" y="2659101"/>
                  <a:pt x="176336" y="2642469"/>
                </a:cubicBezTo>
                <a:lnTo>
                  <a:pt x="177367" y="2615796"/>
                </a:lnTo>
                <a:lnTo>
                  <a:pt x="103185" y="2613430"/>
                </a:lnTo>
                <a:cubicBezTo>
                  <a:pt x="77359" y="2608260"/>
                  <a:pt x="62521" y="2598405"/>
                  <a:pt x="55949" y="2585403"/>
                </a:cubicBezTo>
                <a:lnTo>
                  <a:pt x="53669" y="2573048"/>
                </a:lnTo>
                <a:lnTo>
                  <a:pt x="52681" y="2560844"/>
                </a:lnTo>
                <a:lnTo>
                  <a:pt x="58312" y="2538509"/>
                </a:lnTo>
                <a:cubicBezTo>
                  <a:pt x="72790" y="2503012"/>
                  <a:pt x="109446" y="2461102"/>
                  <a:pt x="146500" y="2425115"/>
                </a:cubicBezTo>
                <a:cubicBezTo>
                  <a:pt x="140323" y="2431070"/>
                  <a:pt x="135499" y="2431154"/>
                  <a:pt x="131351" y="2428316"/>
                </a:cubicBezTo>
                <a:lnTo>
                  <a:pt x="120702" y="2414518"/>
                </a:lnTo>
                <a:lnTo>
                  <a:pt x="55668" y="2418220"/>
                </a:lnTo>
                <a:cubicBezTo>
                  <a:pt x="52996" y="2356679"/>
                  <a:pt x="9008" y="2296152"/>
                  <a:pt x="90318" y="2263695"/>
                </a:cubicBezTo>
                <a:lnTo>
                  <a:pt x="143236" y="2259810"/>
                </a:lnTo>
                <a:lnTo>
                  <a:pt x="172895" y="2223379"/>
                </a:lnTo>
                <a:cubicBezTo>
                  <a:pt x="191433" y="2207512"/>
                  <a:pt x="213318" y="2195208"/>
                  <a:pt x="238635" y="2188653"/>
                </a:cubicBezTo>
                <a:cubicBezTo>
                  <a:pt x="212919" y="2189284"/>
                  <a:pt x="187774" y="2189901"/>
                  <a:pt x="162057" y="2190533"/>
                </a:cubicBezTo>
                <a:cubicBezTo>
                  <a:pt x="135334" y="2167976"/>
                  <a:pt x="159015" y="2120452"/>
                  <a:pt x="156978" y="2073556"/>
                </a:cubicBezTo>
                <a:lnTo>
                  <a:pt x="158990" y="2073338"/>
                </a:lnTo>
                <a:lnTo>
                  <a:pt x="162303" y="2055466"/>
                </a:lnTo>
                <a:cubicBezTo>
                  <a:pt x="165871" y="2047816"/>
                  <a:pt x="171817" y="2041179"/>
                  <a:pt x="181331" y="2035893"/>
                </a:cubicBezTo>
                <a:lnTo>
                  <a:pt x="206753" y="2034094"/>
                </a:lnTo>
                <a:lnTo>
                  <a:pt x="206661" y="2031986"/>
                </a:lnTo>
                <a:lnTo>
                  <a:pt x="21053" y="2027270"/>
                </a:lnTo>
                <a:lnTo>
                  <a:pt x="9250" y="2024616"/>
                </a:lnTo>
                <a:lnTo>
                  <a:pt x="0" y="1910410"/>
                </a:lnTo>
                <a:lnTo>
                  <a:pt x="12403" y="1896311"/>
                </a:lnTo>
                <a:cubicBezTo>
                  <a:pt x="31268" y="1876888"/>
                  <a:pt x="53433" y="1857392"/>
                  <a:pt x="75591" y="1839375"/>
                </a:cubicBezTo>
                <a:cubicBezTo>
                  <a:pt x="45870" y="1863749"/>
                  <a:pt x="43389" y="1793398"/>
                  <a:pt x="13666" y="1817771"/>
                </a:cubicBezTo>
                <a:cubicBezTo>
                  <a:pt x="11201" y="1747938"/>
                  <a:pt x="68207" y="1629878"/>
                  <a:pt x="189022" y="1603276"/>
                </a:cubicBezTo>
                <a:lnTo>
                  <a:pt x="97924" y="1605511"/>
                </a:lnTo>
                <a:cubicBezTo>
                  <a:pt x="66745" y="1583145"/>
                  <a:pt x="95459" y="1535678"/>
                  <a:pt x="94005" y="1488946"/>
                </a:cubicBezTo>
                <a:cubicBezTo>
                  <a:pt x="124180" y="1488206"/>
                  <a:pt x="154921" y="1487451"/>
                  <a:pt x="153894" y="1463832"/>
                </a:cubicBezTo>
                <a:cubicBezTo>
                  <a:pt x="152892" y="1440733"/>
                  <a:pt x="151437" y="1394001"/>
                  <a:pt x="150411" y="1370387"/>
                </a:cubicBezTo>
                <a:cubicBezTo>
                  <a:pt x="120232" y="1371129"/>
                  <a:pt x="59314" y="1372624"/>
                  <a:pt x="29134" y="1373364"/>
                </a:cubicBezTo>
                <a:cubicBezTo>
                  <a:pt x="59314" y="1372624"/>
                  <a:pt x="90057" y="1371869"/>
                  <a:pt x="89031" y="1348251"/>
                </a:cubicBezTo>
                <a:cubicBezTo>
                  <a:pt x="88027" y="1325150"/>
                  <a:pt x="86566" y="1278418"/>
                  <a:pt x="86115" y="1254792"/>
                </a:cubicBezTo>
                <a:cubicBezTo>
                  <a:pt x="146007" y="1229680"/>
                  <a:pt x="238567" y="1274175"/>
                  <a:pt x="298464" y="1249067"/>
                </a:cubicBezTo>
                <a:lnTo>
                  <a:pt x="297190" y="1212952"/>
                </a:lnTo>
                <a:lnTo>
                  <a:pt x="294051" y="1212534"/>
                </a:lnTo>
                <a:lnTo>
                  <a:pt x="290286" y="1210073"/>
                </a:lnTo>
                <a:lnTo>
                  <a:pt x="280725" y="1209661"/>
                </a:lnTo>
                <a:cubicBezTo>
                  <a:pt x="245260" y="1209718"/>
                  <a:pt x="207418" y="1215122"/>
                  <a:pt x="169577" y="1215121"/>
                </a:cubicBezTo>
                <a:lnTo>
                  <a:pt x="166570" y="1176289"/>
                </a:lnTo>
                <a:lnTo>
                  <a:pt x="133664" y="1180399"/>
                </a:lnTo>
                <a:cubicBezTo>
                  <a:pt x="115721" y="1182695"/>
                  <a:pt x="98740" y="1184589"/>
                  <a:pt x="83653" y="1184959"/>
                </a:cubicBezTo>
                <a:cubicBezTo>
                  <a:pt x="113370" y="1160586"/>
                  <a:pt x="112366" y="1137485"/>
                  <a:pt x="110910" y="1090753"/>
                </a:cubicBezTo>
                <a:cubicBezTo>
                  <a:pt x="155947" y="1077830"/>
                  <a:pt x="201854" y="1088267"/>
                  <a:pt x="247582" y="1092926"/>
                </a:cubicBezTo>
                <a:lnTo>
                  <a:pt x="274222" y="1094448"/>
                </a:lnTo>
                <a:lnTo>
                  <a:pt x="268460" y="1084329"/>
                </a:lnTo>
                <a:cubicBezTo>
                  <a:pt x="253431" y="1071418"/>
                  <a:pt x="236616" y="1047144"/>
                  <a:pt x="220900" y="1017853"/>
                </a:cubicBezTo>
                <a:lnTo>
                  <a:pt x="216990" y="1009664"/>
                </a:lnTo>
                <a:lnTo>
                  <a:pt x="183412" y="1010795"/>
                </a:lnTo>
                <a:lnTo>
                  <a:pt x="213328" y="1001989"/>
                </a:lnTo>
                <a:lnTo>
                  <a:pt x="198510" y="970947"/>
                </a:lnTo>
                <a:cubicBezTo>
                  <a:pt x="191563" y="954586"/>
                  <a:pt x="185251" y="937764"/>
                  <a:pt x="179936" y="921273"/>
                </a:cubicBezTo>
                <a:cubicBezTo>
                  <a:pt x="158626" y="854862"/>
                  <a:pt x="154534" y="792191"/>
                  <a:pt x="187875" y="780071"/>
                </a:cubicBezTo>
                <a:cubicBezTo>
                  <a:pt x="215393" y="759577"/>
                  <a:pt x="349427" y="709675"/>
                  <a:pt x="376083" y="688772"/>
                </a:cubicBezTo>
                <a:cubicBezTo>
                  <a:pt x="382638" y="690385"/>
                  <a:pt x="399356" y="678767"/>
                  <a:pt x="418652" y="660976"/>
                </a:cubicBezTo>
                <a:lnTo>
                  <a:pt x="420758" y="658901"/>
                </a:lnTo>
                <a:lnTo>
                  <a:pt x="416717" y="659166"/>
                </a:lnTo>
                <a:cubicBezTo>
                  <a:pt x="362324" y="650257"/>
                  <a:pt x="351616" y="615080"/>
                  <a:pt x="373900" y="600363"/>
                </a:cubicBezTo>
                <a:cubicBezTo>
                  <a:pt x="394591" y="592663"/>
                  <a:pt x="415962" y="587201"/>
                  <a:pt x="437571" y="583306"/>
                </a:cubicBezTo>
                <a:lnTo>
                  <a:pt x="489205" y="577237"/>
                </a:lnTo>
                <a:lnTo>
                  <a:pt x="491604" y="573613"/>
                </a:lnTo>
                <a:cubicBezTo>
                  <a:pt x="495833" y="566378"/>
                  <a:pt x="499224" y="559501"/>
                  <a:pt x="501496" y="553245"/>
                </a:cubicBezTo>
                <a:cubicBezTo>
                  <a:pt x="514696" y="555861"/>
                  <a:pt x="527680" y="558620"/>
                  <a:pt x="535281" y="554520"/>
                </a:cubicBezTo>
                <a:lnTo>
                  <a:pt x="537786" y="551557"/>
                </a:lnTo>
                <a:lnTo>
                  <a:pt x="536876" y="551597"/>
                </a:lnTo>
                <a:lnTo>
                  <a:pt x="537796" y="551544"/>
                </a:lnTo>
                <a:lnTo>
                  <a:pt x="540897" y="547874"/>
                </a:lnTo>
                <a:cubicBezTo>
                  <a:pt x="559195" y="497016"/>
                  <a:pt x="471949" y="480799"/>
                  <a:pt x="442392" y="459543"/>
                </a:cubicBezTo>
                <a:cubicBezTo>
                  <a:pt x="434731" y="430344"/>
                  <a:pt x="470609" y="384701"/>
                  <a:pt x="496833" y="363599"/>
                </a:cubicBezTo>
                <a:cubicBezTo>
                  <a:pt x="496833" y="363599"/>
                  <a:pt x="522352" y="332187"/>
                  <a:pt x="557047" y="300311"/>
                </a:cubicBezTo>
                <a:cubicBezTo>
                  <a:pt x="591743" y="268431"/>
                  <a:pt x="635117" y="237153"/>
                  <a:pt x="671252" y="237624"/>
                </a:cubicBezTo>
                <a:cubicBezTo>
                  <a:pt x="707566" y="237858"/>
                  <a:pt x="745784" y="238875"/>
                  <a:pt x="784700" y="241048"/>
                </a:cubicBezTo>
                <a:lnTo>
                  <a:pt x="887728" y="250113"/>
                </a:lnTo>
                <a:lnTo>
                  <a:pt x="879872" y="245149"/>
                </a:lnTo>
                <a:cubicBezTo>
                  <a:pt x="868208" y="234259"/>
                  <a:pt x="861835" y="221729"/>
                  <a:pt x="853796" y="215466"/>
                </a:cubicBezTo>
                <a:cubicBezTo>
                  <a:pt x="831427" y="189873"/>
                  <a:pt x="783825" y="185001"/>
                  <a:pt x="727387" y="185975"/>
                </a:cubicBezTo>
                <a:cubicBezTo>
                  <a:pt x="671119" y="186123"/>
                  <a:pt x="605843" y="192938"/>
                  <a:pt x="547561" y="191281"/>
                </a:cubicBezTo>
                <a:cubicBezTo>
                  <a:pt x="527615" y="193037"/>
                  <a:pt x="533679" y="167575"/>
                  <a:pt x="536621" y="155014"/>
                </a:cubicBezTo>
                <a:cubicBezTo>
                  <a:pt x="454029" y="172347"/>
                  <a:pt x="399178" y="155186"/>
                  <a:pt x="321371" y="149948"/>
                </a:cubicBezTo>
                <a:cubicBezTo>
                  <a:pt x="486910" y="114113"/>
                  <a:pt x="646504" y="107558"/>
                  <a:pt x="803920" y="106587"/>
                </a:cubicBezTo>
                <a:cubicBezTo>
                  <a:pt x="961350" y="106092"/>
                  <a:pt x="1118208" y="106156"/>
                  <a:pt x="1282426" y="84417"/>
                </a:cubicBezTo>
                <a:cubicBezTo>
                  <a:pt x="1321121" y="86660"/>
                  <a:pt x="1313238" y="47737"/>
                  <a:pt x="1352119" y="49642"/>
                </a:cubicBezTo>
                <a:lnTo>
                  <a:pt x="1410109" y="54379"/>
                </a:lnTo>
                <a:cubicBezTo>
                  <a:pt x="1398482" y="27481"/>
                  <a:pt x="1425583" y="3792"/>
                  <a:pt x="1445045" y="5457"/>
                </a:cubicBezTo>
                <a:cubicBezTo>
                  <a:pt x="1627424" y="-6117"/>
                  <a:pt x="1828406" y="-5828"/>
                  <a:pt x="1960301" y="73633"/>
                </a:cubicBezTo>
                <a:cubicBezTo>
                  <a:pt x="2012557" y="95629"/>
                  <a:pt x="2062959" y="121080"/>
                  <a:pt x="2137367" y="136698"/>
                </a:cubicBezTo>
                <a:cubicBezTo>
                  <a:pt x="2142263" y="124032"/>
                  <a:pt x="2142263" y="124032"/>
                  <a:pt x="2146776" y="111575"/>
                </a:cubicBezTo>
                <a:cubicBezTo>
                  <a:pt x="2137551" y="136354"/>
                  <a:pt x="2184082" y="119452"/>
                  <a:pt x="2197565" y="136815"/>
                </a:cubicBezTo>
                <a:cubicBezTo>
                  <a:pt x="2192869" y="149613"/>
                  <a:pt x="2192869" y="149613"/>
                  <a:pt x="2188153" y="161936"/>
                </a:cubicBezTo>
                <a:cubicBezTo>
                  <a:pt x="2183442" y="174256"/>
                  <a:pt x="2201823" y="178951"/>
                  <a:pt x="2220005" y="183514"/>
                </a:cubicBezTo>
                <a:cubicBezTo>
                  <a:pt x="2215109" y="196178"/>
                  <a:pt x="2215109" y="196178"/>
                  <a:pt x="2210396" y="208503"/>
                </a:cubicBezTo>
                <a:cubicBezTo>
                  <a:pt x="2251472" y="205303"/>
                  <a:pt x="2278781" y="238380"/>
                  <a:pt x="2324397" y="223682"/>
                </a:cubicBezTo>
                <a:cubicBezTo>
                  <a:pt x="2321941" y="229778"/>
                  <a:pt x="2320712" y="232826"/>
                  <a:pt x="2319487" y="235933"/>
                </a:cubicBezTo>
                <a:lnTo>
                  <a:pt x="2319431" y="236076"/>
                </a:lnTo>
                <a:lnTo>
                  <a:pt x="2420986" y="234189"/>
                </a:lnTo>
                <a:cubicBezTo>
                  <a:pt x="2532507" y="229293"/>
                  <a:pt x="2641103" y="217614"/>
                  <a:pt x="2743698" y="192076"/>
                </a:cubicBezTo>
                <a:cubicBezTo>
                  <a:pt x="3050983" y="107531"/>
                  <a:pt x="3376496" y="70664"/>
                  <a:pt x="3698758" y="51925"/>
                </a:cubicBezTo>
                <a:lnTo>
                  <a:pt x="3770740" y="48452"/>
                </a:lnTo>
                <a:lnTo>
                  <a:pt x="3772986" y="76181"/>
                </a:lnTo>
                <a:lnTo>
                  <a:pt x="4039549" y="53229"/>
                </a:lnTo>
                <a:lnTo>
                  <a:pt x="4039153" y="64965"/>
                </a:lnTo>
                <a:lnTo>
                  <a:pt x="4191672" y="49971"/>
                </a:lnTo>
                <a:cubicBezTo>
                  <a:pt x="4276855" y="43270"/>
                  <a:pt x="4362033" y="38387"/>
                  <a:pt x="4447162" y="35752"/>
                </a:cubicBezTo>
                <a:lnTo>
                  <a:pt x="4701217" y="35034"/>
                </a:lnTo>
                <a:lnTo>
                  <a:pt x="4717202" y="169598"/>
                </a:lnTo>
                <a:lnTo>
                  <a:pt x="4716202" y="171761"/>
                </a:lnTo>
                <a:cubicBezTo>
                  <a:pt x="4705471" y="192554"/>
                  <a:pt x="4692643" y="213509"/>
                  <a:pt x="4679707" y="232918"/>
                </a:cubicBezTo>
                <a:cubicBezTo>
                  <a:pt x="4696969" y="207219"/>
                  <a:pt x="4702880" y="280192"/>
                  <a:pt x="4720097" y="253951"/>
                </a:cubicBezTo>
                <a:cubicBezTo>
                  <a:pt x="4726008" y="326923"/>
                  <a:pt x="4697438" y="451839"/>
                  <a:pt x="4622281" y="482767"/>
                </a:cubicBezTo>
                <a:cubicBezTo>
                  <a:pt x="4641499" y="481211"/>
                  <a:pt x="4660717" y="479654"/>
                  <a:pt x="4679935" y="478098"/>
                </a:cubicBezTo>
                <a:cubicBezTo>
                  <a:pt x="4701108" y="500691"/>
                  <a:pt x="4685845" y="551071"/>
                  <a:pt x="4689800" y="599899"/>
                </a:cubicBezTo>
                <a:cubicBezTo>
                  <a:pt x="4670582" y="601456"/>
                  <a:pt x="4651364" y="603013"/>
                  <a:pt x="4653363" y="627693"/>
                </a:cubicBezTo>
                <a:cubicBezTo>
                  <a:pt x="4655319" y="651842"/>
                  <a:pt x="4659274" y="700671"/>
                  <a:pt x="4661273" y="725350"/>
                </a:cubicBezTo>
                <a:cubicBezTo>
                  <a:pt x="4680490" y="723793"/>
                  <a:pt x="4718926" y="720681"/>
                  <a:pt x="4738428" y="719101"/>
                </a:cubicBezTo>
                <a:cubicBezTo>
                  <a:pt x="4719211" y="720658"/>
                  <a:pt x="4699993" y="722215"/>
                  <a:pt x="4701949" y="746359"/>
                </a:cubicBezTo>
                <a:cubicBezTo>
                  <a:pt x="4703905" y="770509"/>
                  <a:pt x="4707859" y="819333"/>
                  <a:pt x="4709858" y="844017"/>
                </a:cubicBezTo>
                <a:cubicBezTo>
                  <a:pt x="4673379" y="871275"/>
                  <a:pt x="4611486" y="827138"/>
                  <a:pt x="4575050" y="854935"/>
                </a:cubicBezTo>
                <a:lnTo>
                  <a:pt x="4580960" y="927909"/>
                </a:lnTo>
                <a:cubicBezTo>
                  <a:pt x="4621351" y="948941"/>
                  <a:pt x="4677333" y="920103"/>
                  <a:pt x="4715769" y="916990"/>
                </a:cubicBezTo>
                <a:cubicBezTo>
                  <a:pt x="4707138" y="929841"/>
                  <a:pt x="4703322" y="942438"/>
                  <a:pt x="4702158" y="957925"/>
                </a:cubicBezTo>
                <a:lnTo>
                  <a:pt x="4702133" y="982658"/>
                </a:lnTo>
                <a:lnTo>
                  <a:pt x="4770643" y="980995"/>
                </a:lnTo>
                <a:cubicBezTo>
                  <a:pt x="4794646" y="984437"/>
                  <a:pt x="4808676" y="992785"/>
                  <a:pt x="4815189" y="1004473"/>
                </a:cubicBezTo>
                <a:lnTo>
                  <a:pt x="4817720" y="1015788"/>
                </a:lnTo>
                <a:lnTo>
                  <a:pt x="4819055" y="1027028"/>
                </a:lnTo>
                <a:lnTo>
                  <a:pt x="4814636" y="1047986"/>
                </a:lnTo>
                <a:cubicBezTo>
                  <a:pt x="4802512" y="1081582"/>
                  <a:pt x="4770153" y="1122262"/>
                  <a:pt x="4737222" y="1157484"/>
                </a:cubicBezTo>
                <a:cubicBezTo>
                  <a:pt x="4742714" y="1151654"/>
                  <a:pt x="4747161" y="1151325"/>
                  <a:pt x="4751085" y="1153737"/>
                </a:cubicBezTo>
                <a:lnTo>
                  <a:pt x="4761387" y="1165950"/>
                </a:lnTo>
                <a:lnTo>
                  <a:pt x="4821249" y="1159147"/>
                </a:lnTo>
                <a:cubicBezTo>
                  <a:pt x="4825849" y="1215950"/>
                  <a:pt x="4868528" y="1269669"/>
                  <a:pt x="4794648" y="1303922"/>
                </a:cubicBezTo>
                <a:lnTo>
                  <a:pt x="4745968" y="1310267"/>
                </a:lnTo>
                <a:lnTo>
                  <a:pt x="4719873" y="1345514"/>
                </a:lnTo>
                <a:cubicBezTo>
                  <a:pt x="4703323" y="1361158"/>
                  <a:pt x="4683563" y="1373679"/>
                  <a:pt x="4660437" y="1381058"/>
                </a:cubicBezTo>
                <a:cubicBezTo>
                  <a:pt x="4684136" y="1379139"/>
                  <a:pt x="4707311" y="1377262"/>
                  <a:pt x="4731010" y="1375342"/>
                </a:cubicBezTo>
                <a:cubicBezTo>
                  <a:pt x="4756445" y="1394826"/>
                  <a:pt x="4736249" y="1440028"/>
                  <a:pt x="4739755" y="1483313"/>
                </a:cubicBezTo>
                <a:cubicBezTo>
                  <a:pt x="4716055" y="1485232"/>
                  <a:pt x="4692355" y="1487152"/>
                  <a:pt x="4694126" y="1509027"/>
                </a:cubicBezTo>
                <a:lnTo>
                  <a:pt x="4695368" y="1524356"/>
                </a:lnTo>
                <a:lnTo>
                  <a:pt x="4866745" y="1519081"/>
                </a:lnTo>
                <a:lnTo>
                  <a:pt x="4877725" y="1520923"/>
                </a:lnTo>
                <a:lnTo>
                  <a:pt x="4890221" y="1626114"/>
                </a:lnTo>
                <a:lnTo>
                  <a:pt x="4879269" y="1639804"/>
                </a:lnTo>
                <a:cubicBezTo>
                  <a:pt x="4862542" y="1658754"/>
                  <a:pt x="4842771" y="1677944"/>
                  <a:pt x="4822956" y="1695765"/>
                </a:cubicBezTo>
                <a:cubicBezTo>
                  <a:pt x="4849527" y="1671670"/>
                  <a:pt x="4854257" y="1736634"/>
                  <a:pt x="4880829" y="1712538"/>
                </a:cubicBezTo>
                <a:cubicBezTo>
                  <a:pt x="4885526" y="1777024"/>
                  <a:pt x="4837038" y="1889223"/>
                  <a:pt x="4726515" y="1920109"/>
                </a:cubicBezTo>
                <a:lnTo>
                  <a:pt x="4810470" y="1913310"/>
                </a:lnTo>
                <a:cubicBezTo>
                  <a:pt x="4840008" y="1932386"/>
                  <a:pt x="4815167" y="1977797"/>
                  <a:pt x="4818131" y="2020960"/>
                </a:cubicBezTo>
                <a:cubicBezTo>
                  <a:pt x="4790322" y="2023213"/>
                  <a:pt x="4761991" y="2025507"/>
                  <a:pt x="4763757" y="2047307"/>
                </a:cubicBezTo>
                <a:cubicBezTo>
                  <a:pt x="4765484" y="2068628"/>
                  <a:pt x="4768447" y="2111792"/>
                  <a:pt x="4770212" y="2133587"/>
                </a:cubicBezTo>
                <a:cubicBezTo>
                  <a:pt x="4798025" y="2131334"/>
                  <a:pt x="4854169" y="2126787"/>
                  <a:pt x="4881981" y="2124535"/>
                </a:cubicBezTo>
                <a:cubicBezTo>
                  <a:pt x="4854169" y="2126787"/>
                  <a:pt x="4825836" y="2129082"/>
                  <a:pt x="4827601" y="2150881"/>
                </a:cubicBezTo>
                <a:cubicBezTo>
                  <a:pt x="4829328" y="2172203"/>
                  <a:pt x="4832298" y="2215368"/>
                  <a:pt x="4833534" y="2237205"/>
                </a:cubicBezTo>
                <a:cubicBezTo>
                  <a:pt x="4779157" y="2263550"/>
                  <a:pt x="4692232" y="2227187"/>
                  <a:pt x="4637851" y="2253529"/>
                </a:cubicBezTo>
                <a:lnTo>
                  <a:pt x="4642547" y="2318019"/>
                </a:lnTo>
                <a:cubicBezTo>
                  <a:pt x="4699892" y="2334838"/>
                  <a:pt x="4782611" y="2306194"/>
                  <a:pt x="4838229" y="2301689"/>
                </a:cubicBezTo>
                <a:cubicBezTo>
                  <a:pt x="4811662" y="2325785"/>
                  <a:pt x="4813389" y="2347107"/>
                  <a:pt x="4816354" y="2390271"/>
                </a:cubicBezTo>
                <a:cubicBezTo>
                  <a:pt x="4734162" y="2418864"/>
                  <a:pt x="4645516" y="2361179"/>
                  <a:pt x="4566251" y="2432464"/>
                </a:cubicBezTo>
                <a:lnTo>
                  <a:pt x="4650206" y="2425664"/>
                </a:lnTo>
                <a:cubicBezTo>
                  <a:pt x="4602249" y="2537819"/>
                  <a:pt x="4456213" y="2462844"/>
                  <a:pt x="4374023" y="2491437"/>
                </a:cubicBezTo>
                <a:cubicBezTo>
                  <a:pt x="4340116" y="2503186"/>
                  <a:pt x="4305058" y="2512457"/>
                  <a:pt x="4269133" y="2519858"/>
                </a:cubicBezTo>
                <a:lnTo>
                  <a:pt x="4242591" y="2524001"/>
                </a:lnTo>
                <a:lnTo>
                  <a:pt x="4237011" y="2584224"/>
                </a:lnTo>
                <a:cubicBezTo>
                  <a:pt x="4198936" y="2587308"/>
                  <a:pt x="4160859" y="2590392"/>
                  <a:pt x="4163185" y="2619102"/>
                </a:cubicBezTo>
                <a:cubicBezTo>
                  <a:pt x="4165460" y="2647195"/>
                  <a:pt x="4170061" y="2703999"/>
                  <a:pt x="4172386" y="2732708"/>
                </a:cubicBezTo>
                <a:cubicBezTo>
                  <a:pt x="4210463" y="2729624"/>
                  <a:pt x="4286614" y="2723457"/>
                  <a:pt x="4325257" y="2720327"/>
                </a:cubicBezTo>
                <a:cubicBezTo>
                  <a:pt x="4287180" y="2723411"/>
                  <a:pt x="4249102" y="2726495"/>
                  <a:pt x="4251377" y="2754581"/>
                </a:cubicBezTo>
                <a:cubicBezTo>
                  <a:pt x="4253652" y="2782674"/>
                  <a:pt x="4258253" y="2839471"/>
                  <a:pt x="4260578" y="2868187"/>
                </a:cubicBezTo>
                <a:cubicBezTo>
                  <a:pt x="4195934" y="2898159"/>
                  <a:pt x="4096443" y="2865534"/>
                  <a:pt x="4023122" y="2880280"/>
                </a:cubicBezTo>
                <a:lnTo>
                  <a:pt x="4000683" y="2887501"/>
                </a:lnTo>
                <a:lnTo>
                  <a:pt x="4007810" y="2975492"/>
                </a:lnTo>
                <a:lnTo>
                  <a:pt x="4064467" y="2981443"/>
                </a:lnTo>
                <a:cubicBezTo>
                  <a:pt x="4132768" y="2979887"/>
                  <a:pt x="4210339" y="2957702"/>
                  <a:pt x="4267454" y="2953076"/>
                </a:cubicBezTo>
                <a:cubicBezTo>
                  <a:pt x="4231652" y="2984246"/>
                  <a:pt x="4233978" y="3012962"/>
                  <a:pt x="4238578" y="3069759"/>
                </a:cubicBezTo>
                <a:cubicBezTo>
                  <a:pt x="4168607" y="3093100"/>
                  <a:pt x="4094842" y="3072324"/>
                  <a:pt x="4023146" y="3076443"/>
                </a:cubicBezTo>
                <a:lnTo>
                  <a:pt x="4016067" y="3077439"/>
                </a:lnTo>
                <a:lnTo>
                  <a:pt x="4034945" y="3310523"/>
                </a:lnTo>
                <a:lnTo>
                  <a:pt x="3992470" y="3336375"/>
                </a:lnTo>
                <a:lnTo>
                  <a:pt x="4036950" y="3335283"/>
                </a:lnTo>
                <a:lnTo>
                  <a:pt x="4042360" y="3402079"/>
                </a:lnTo>
                <a:lnTo>
                  <a:pt x="4038038" y="3404550"/>
                </a:lnTo>
                <a:cubicBezTo>
                  <a:pt x="3940930" y="3437999"/>
                  <a:pt x="3798282" y="3378033"/>
                  <a:pt x="3705876" y="3403660"/>
                </a:cubicBezTo>
                <a:cubicBezTo>
                  <a:pt x="3452307" y="3473349"/>
                  <a:pt x="3159416" y="3452770"/>
                  <a:pt x="2875215" y="3452474"/>
                </a:cubicBezTo>
                <a:lnTo>
                  <a:pt x="2831807" y="3453280"/>
                </a:lnTo>
                <a:lnTo>
                  <a:pt x="2830757" y="3455447"/>
                </a:lnTo>
                <a:cubicBezTo>
                  <a:pt x="2819467" y="3473145"/>
                  <a:pt x="2803942" y="3489832"/>
                  <a:pt x="2790830" y="3500383"/>
                </a:cubicBezTo>
                <a:cubicBezTo>
                  <a:pt x="2790830" y="3500383"/>
                  <a:pt x="2765311" y="3531795"/>
                  <a:pt x="2730614" y="3563671"/>
                </a:cubicBezTo>
                <a:cubicBezTo>
                  <a:pt x="2695920" y="3595551"/>
                  <a:pt x="2652545" y="3626828"/>
                  <a:pt x="2616410" y="3626357"/>
                </a:cubicBezTo>
                <a:cubicBezTo>
                  <a:pt x="2580096" y="3626125"/>
                  <a:pt x="2541879" y="3625106"/>
                  <a:pt x="2502962" y="3622934"/>
                </a:cubicBezTo>
                <a:lnTo>
                  <a:pt x="2501762" y="3622828"/>
                </a:lnTo>
                <a:lnTo>
                  <a:pt x="2501517" y="3646213"/>
                </a:lnTo>
                <a:cubicBezTo>
                  <a:pt x="2444856" y="3667357"/>
                  <a:pt x="2387778" y="3603452"/>
                  <a:pt x="2331118" y="3667357"/>
                </a:cubicBezTo>
                <a:cubicBezTo>
                  <a:pt x="2350144" y="3667357"/>
                  <a:pt x="2368748" y="3667358"/>
                  <a:pt x="2387778" y="3667357"/>
                </a:cubicBezTo>
                <a:cubicBezTo>
                  <a:pt x="2350143" y="3774024"/>
                  <a:pt x="2255431" y="3688502"/>
                  <a:pt x="2198775" y="3709645"/>
                </a:cubicBezTo>
                <a:cubicBezTo>
                  <a:pt x="2011462" y="3780132"/>
                  <a:pt x="1782294" y="3688501"/>
                  <a:pt x="1593290" y="3752407"/>
                </a:cubicBezTo>
                <a:cubicBezTo>
                  <a:pt x="1365808" y="3837930"/>
                  <a:pt x="1119726" y="3837930"/>
                  <a:pt x="892670" y="3837930"/>
                </a:cubicBezTo>
                <a:cubicBezTo>
                  <a:pt x="892670" y="3795168"/>
                  <a:pt x="911696" y="3731263"/>
                  <a:pt x="892670" y="3710119"/>
                </a:cubicBezTo>
                <a:cubicBezTo>
                  <a:pt x="883210" y="3702131"/>
                  <a:pt x="874931" y="3693805"/>
                  <a:pt x="867688" y="3685184"/>
                </a:cubicBezTo>
                <a:lnTo>
                  <a:pt x="854359" y="3666227"/>
                </a:lnTo>
                <a:lnTo>
                  <a:pt x="752668" y="3671605"/>
                </a:lnTo>
                <a:cubicBezTo>
                  <a:pt x="694114" y="3672941"/>
                  <a:pt x="636161" y="3672941"/>
                  <a:pt x="579397" y="3672941"/>
                </a:cubicBezTo>
                <a:lnTo>
                  <a:pt x="581410" y="3652620"/>
                </a:lnTo>
                <a:lnTo>
                  <a:pt x="414773" y="36525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6" name="Google Shape;2896;p150"/>
          <p:cNvSpPr/>
          <p:nvPr/>
        </p:nvSpPr>
        <p:spPr>
          <a:xfrm rot="5677827">
            <a:off x="9581425" y="1554818"/>
            <a:ext cx="2698793" cy="1612345"/>
          </a:xfrm>
          <a:custGeom>
            <a:avLst/>
            <a:gdLst/>
            <a:ahLst/>
            <a:cxnLst/>
            <a:rect l="l" t="t" r="r" b="b"/>
            <a:pathLst>
              <a:path w="5844692" h="3491806" extrusionOk="0">
                <a:moveTo>
                  <a:pt x="167" y="2814712"/>
                </a:moveTo>
                <a:cubicBezTo>
                  <a:pt x="-979" y="2800562"/>
                  <a:pt x="3419" y="2788024"/>
                  <a:pt x="24283" y="2778273"/>
                </a:cubicBezTo>
                <a:lnTo>
                  <a:pt x="51787" y="2774676"/>
                </a:lnTo>
                <a:lnTo>
                  <a:pt x="66516" y="2754588"/>
                </a:lnTo>
                <a:cubicBezTo>
                  <a:pt x="75861" y="2745674"/>
                  <a:pt x="87021" y="2738542"/>
                  <a:pt x="100085" y="2734343"/>
                </a:cubicBezTo>
                <a:cubicBezTo>
                  <a:pt x="86694" y="2735428"/>
                  <a:pt x="73601" y="2736488"/>
                  <a:pt x="60210" y="2737573"/>
                </a:cubicBezTo>
                <a:cubicBezTo>
                  <a:pt x="45831" y="2726452"/>
                  <a:pt x="57223" y="2700684"/>
                  <a:pt x="55223" y="2675999"/>
                </a:cubicBezTo>
                <a:cubicBezTo>
                  <a:pt x="68614" y="2674914"/>
                  <a:pt x="82005" y="2673830"/>
                  <a:pt x="80995" y="2661355"/>
                </a:cubicBezTo>
                <a:cubicBezTo>
                  <a:pt x="80006" y="2649150"/>
                  <a:pt x="78007" y="2624465"/>
                  <a:pt x="76996" y="2611987"/>
                </a:cubicBezTo>
                <a:cubicBezTo>
                  <a:pt x="63606" y="2613071"/>
                  <a:pt x="37121" y="2615216"/>
                  <a:pt x="23731" y="2616301"/>
                </a:cubicBezTo>
                <a:cubicBezTo>
                  <a:pt x="37121" y="2615216"/>
                  <a:pt x="50215" y="2614156"/>
                  <a:pt x="49226" y="2601950"/>
                </a:cubicBezTo>
                <a:cubicBezTo>
                  <a:pt x="48237" y="2589745"/>
                  <a:pt x="46238" y="2565061"/>
                  <a:pt x="45228" y="2552585"/>
                </a:cubicBezTo>
                <a:cubicBezTo>
                  <a:pt x="71021" y="2538207"/>
                  <a:pt x="112897" y="2559662"/>
                  <a:pt x="138370" y="2545041"/>
                </a:cubicBezTo>
                <a:lnTo>
                  <a:pt x="135404" y="2508423"/>
                </a:lnTo>
                <a:cubicBezTo>
                  <a:pt x="107635" y="2498386"/>
                  <a:pt x="68746" y="2513821"/>
                  <a:pt x="42262" y="2515966"/>
                </a:cubicBezTo>
                <a:cubicBezTo>
                  <a:pt x="54664" y="2502676"/>
                  <a:pt x="53654" y="2490198"/>
                  <a:pt x="51654" y="2465514"/>
                </a:cubicBezTo>
                <a:cubicBezTo>
                  <a:pt x="90544" y="2450079"/>
                  <a:pt x="133703" y="2483715"/>
                  <a:pt x="170592" y="2443596"/>
                </a:cubicBezTo>
                <a:cubicBezTo>
                  <a:pt x="157202" y="2444680"/>
                  <a:pt x="144108" y="2445741"/>
                  <a:pt x="130715" y="2446826"/>
                </a:cubicBezTo>
                <a:cubicBezTo>
                  <a:pt x="141465" y="2414966"/>
                  <a:pt x="164504" y="2410029"/>
                  <a:pt x="189717" y="2411126"/>
                </a:cubicBezTo>
                <a:lnTo>
                  <a:pt x="196033" y="2411716"/>
                </a:lnTo>
                <a:lnTo>
                  <a:pt x="195853" y="2408144"/>
                </a:lnTo>
                <a:cubicBezTo>
                  <a:pt x="195472" y="2400555"/>
                  <a:pt x="195125" y="2393639"/>
                  <a:pt x="194846" y="2388081"/>
                </a:cubicBezTo>
                <a:cubicBezTo>
                  <a:pt x="214337" y="2376783"/>
                  <a:pt x="239735" y="2381807"/>
                  <a:pt x="265129" y="2386771"/>
                </a:cubicBezTo>
                <a:lnTo>
                  <a:pt x="265313" y="2386797"/>
                </a:lnTo>
                <a:lnTo>
                  <a:pt x="263358" y="2364955"/>
                </a:lnTo>
                <a:cubicBezTo>
                  <a:pt x="263357" y="2349429"/>
                  <a:pt x="267927" y="2336148"/>
                  <a:pt x="286210" y="2327360"/>
                </a:cubicBezTo>
                <a:lnTo>
                  <a:pt x="332354" y="2324534"/>
                </a:lnTo>
                <a:lnTo>
                  <a:pt x="332095" y="2319376"/>
                </a:lnTo>
                <a:cubicBezTo>
                  <a:pt x="290932" y="2298482"/>
                  <a:pt x="231619" y="2321510"/>
                  <a:pt x="191548" y="2322361"/>
                </a:cubicBezTo>
                <a:cubicBezTo>
                  <a:pt x="201020" y="2311275"/>
                  <a:pt x="205478" y="2300174"/>
                  <a:pt x="207291" y="2286349"/>
                </a:cubicBezTo>
                <a:lnTo>
                  <a:pt x="208282" y="2264176"/>
                </a:lnTo>
                <a:lnTo>
                  <a:pt x="137005" y="2262210"/>
                </a:lnTo>
                <a:cubicBezTo>
                  <a:pt x="112191" y="2257912"/>
                  <a:pt x="97934" y="2249720"/>
                  <a:pt x="91619" y="2238912"/>
                </a:cubicBezTo>
                <a:lnTo>
                  <a:pt x="89429" y="2228641"/>
                </a:lnTo>
                <a:lnTo>
                  <a:pt x="88479" y="2218496"/>
                </a:lnTo>
                <a:lnTo>
                  <a:pt x="93890" y="2199931"/>
                </a:lnTo>
                <a:cubicBezTo>
                  <a:pt x="107801" y="2170423"/>
                  <a:pt x="143021" y="2135584"/>
                  <a:pt x="178624" y="2105669"/>
                </a:cubicBezTo>
                <a:cubicBezTo>
                  <a:pt x="172689" y="2110620"/>
                  <a:pt x="168054" y="2110690"/>
                  <a:pt x="164068" y="2108330"/>
                </a:cubicBezTo>
                <a:lnTo>
                  <a:pt x="153836" y="2096860"/>
                </a:lnTo>
                <a:lnTo>
                  <a:pt x="91349" y="2099938"/>
                </a:lnTo>
                <a:cubicBezTo>
                  <a:pt x="88782" y="2048781"/>
                  <a:pt x="46517" y="1998467"/>
                  <a:pt x="124642" y="1971486"/>
                </a:cubicBezTo>
                <a:lnTo>
                  <a:pt x="175488" y="1968257"/>
                </a:lnTo>
                <a:lnTo>
                  <a:pt x="203985" y="1937973"/>
                </a:lnTo>
                <a:cubicBezTo>
                  <a:pt x="221797" y="1924783"/>
                  <a:pt x="242825" y="1914555"/>
                  <a:pt x="267150" y="1909106"/>
                </a:cubicBezTo>
                <a:cubicBezTo>
                  <a:pt x="242441" y="1909631"/>
                  <a:pt x="218281" y="1910144"/>
                  <a:pt x="193571" y="1910669"/>
                </a:cubicBezTo>
                <a:cubicBezTo>
                  <a:pt x="167895" y="1891918"/>
                  <a:pt x="190649" y="1852413"/>
                  <a:pt x="188691" y="1813430"/>
                </a:cubicBezTo>
                <a:lnTo>
                  <a:pt x="190625" y="1813249"/>
                </a:lnTo>
                <a:lnTo>
                  <a:pt x="193808" y="1798392"/>
                </a:lnTo>
                <a:cubicBezTo>
                  <a:pt x="197236" y="1792033"/>
                  <a:pt x="202949" y="1786516"/>
                  <a:pt x="212091" y="1782122"/>
                </a:cubicBezTo>
                <a:lnTo>
                  <a:pt x="236517" y="1780626"/>
                </a:lnTo>
                <a:lnTo>
                  <a:pt x="236428" y="1778874"/>
                </a:lnTo>
                <a:lnTo>
                  <a:pt x="58090" y="1774954"/>
                </a:lnTo>
                <a:lnTo>
                  <a:pt x="46749" y="1772747"/>
                </a:lnTo>
                <a:lnTo>
                  <a:pt x="37862" y="1677812"/>
                </a:lnTo>
                <a:lnTo>
                  <a:pt x="49779" y="1666092"/>
                </a:lnTo>
                <a:cubicBezTo>
                  <a:pt x="67905" y="1649946"/>
                  <a:pt x="89202" y="1633739"/>
                  <a:pt x="110492" y="1618763"/>
                </a:cubicBezTo>
                <a:cubicBezTo>
                  <a:pt x="81935" y="1639024"/>
                  <a:pt x="79551" y="1580543"/>
                  <a:pt x="50992" y="1600804"/>
                </a:cubicBezTo>
                <a:cubicBezTo>
                  <a:pt x="48624" y="1542754"/>
                  <a:pt x="103397" y="1444615"/>
                  <a:pt x="219480" y="1422501"/>
                </a:cubicBezTo>
                <a:lnTo>
                  <a:pt x="131950" y="1424359"/>
                </a:lnTo>
                <a:cubicBezTo>
                  <a:pt x="101992" y="1405767"/>
                  <a:pt x="129582" y="1366309"/>
                  <a:pt x="128185" y="1327462"/>
                </a:cubicBezTo>
                <a:cubicBezTo>
                  <a:pt x="157178" y="1326847"/>
                  <a:pt x="186715" y="1326220"/>
                  <a:pt x="185728" y="1306586"/>
                </a:cubicBezTo>
                <a:cubicBezTo>
                  <a:pt x="184765" y="1287384"/>
                  <a:pt x="183367" y="1248538"/>
                  <a:pt x="182382" y="1228908"/>
                </a:cubicBezTo>
                <a:cubicBezTo>
                  <a:pt x="153385" y="1229525"/>
                  <a:pt x="94852" y="1230768"/>
                  <a:pt x="65855" y="1231383"/>
                </a:cubicBezTo>
                <a:cubicBezTo>
                  <a:pt x="94852" y="1230768"/>
                  <a:pt x="124391" y="1230140"/>
                  <a:pt x="123406" y="1210507"/>
                </a:cubicBezTo>
                <a:cubicBezTo>
                  <a:pt x="122441" y="1191304"/>
                  <a:pt x="121037" y="1152457"/>
                  <a:pt x="120604" y="1132818"/>
                </a:cubicBezTo>
                <a:cubicBezTo>
                  <a:pt x="178150" y="1111943"/>
                  <a:pt x="267085" y="1148930"/>
                  <a:pt x="324636" y="1128059"/>
                </a:cubicBezTo>
                <a:lnTo>
                  <a:pt x="323412" y="1098038"/>
                </a:lnTo>
                <a:lnTo>
                  <a:pt x="320396" y="1097690"/>
                </a:lnTo>
                <a:lnTo>
                  <a:pt x="316778" y="1095644"/>
                </a:lnTo>
                <a:lnTo>
                  <a:pt x="307592" y="1095302"/>
                </a:lnTo>
                <a:cubicBezTo>
                  <a:pt x="273516" y="1095349"/>
                  <a:pt x="237156" y="1099841"/>
                  <a:pt x="200797" y="1099840"/>
                </a:cubicBezTo>
                <a:lnTo>
                  <a:pt x="197908" y="1067561"/>
                </a:lnTo>
                <a:lnTo>
                  <a:pt x="166290" y="1070977"/>
                </a:lnTo>
                <a:cubicBezTo>
                  <a:pt x="149050" y="1072886"/>
                  <a:pt x="132734" y="1074460"/>
                  <a:pt x="118238" y="1074768"/>
                </a:cubicBezTo>
                <a:cubicBezTo>
                  <a:pt x="146791" y="1054507"/>
                  <a:pt x="145827" y="1035304"/>
                  <a:pt x="144428" y="996458"/>
                </a:cubicBezTo>
                <a:cubicBezTo>
                  <a:pt x="187701" y="985715"/>
                  <a:pt x="231810" y="994391"/>
                  <a:pt x="275747" y="998264"/>
                </a:cubicBezTo>
                <a:lnTo>
                  <a:pt x="301343" y="999529"/>
                </a:lnTo>
                <a:lnTo>
                  <a:pt x="295807" y="991118"/>
                </a:lnTo>
                <a:cubicBezTo>
                  <a:pt x="281367" y="980385"/>
                  <a:pt x="265210" y="960207"/>
                  <a:pt x="250110" y="935858"/>
                </a:cubicBezTo>
                <a:lnTo>
                  <a:pt x="246353" y="929051"/>
                </a:lnTo>
                <a:lnTo>
                  <a:pt x="214090" y="929991"/>
                </a:lnTo>
                <a:lnTo>
                  <a:pt x="242834" y="922671"/>
                </a:lnTo>
                <a:lnTo>
                  <a:pt x="228597" y="896867"/>
                </a:lnTo>
                <a:cubicBezTo>
                  <a:pt x="221922" y="883266"/>
                  <a:pt x="215857" y="869283"/>
                  <a:pt x="210750" y="855574"/>
                </a:cubicBezTo>
                <a:cubicBezTo>
                  <a:pt x="190275" y="800369"/>
                  <a:pt x="186343" y="748272"/>
                  <a:pt x="218378" y="738197"/>
                </a:cubicBezTo>
                <a:cubicBezTo>
                  <a:pt x="244818" y="721162"/>
                  <a:pt x="373603" y="679680"/>
                  <a:pt x="399215" y="662304"/>
                </a:cubicBezTo>
                <a:cubicBezTo>
                  <a:pt x="405513" y="663644"/>
                  <a:pt x="421576" y="653987"/>
                  <a:pt x="440116" y="639198"/>
                </a:cubicBezTo>
                <a:lnTo>
                  <a:pt x="442140" y="637473"/>
                </a:lnTo>
                <a:lnTo>
                  <a:pt x="438257" y="637693"/>
                </a:lnTo>
                <a:cubicBezTo>
                  <a:pt x="385995" y="630288"/>
                  <a:pt x="375706" y="601046"/>
                  <a:pt x="397117" y="588812"/>
                </a:cubicBezTo>
                <a:cubicBezTo>
                  <a:pt x="416998" y="582412"/>
                  <a:pt x="437532" y="577871"/>
                  <a:pt x="458294" y="574633"/>
                </a:cubicBezTo>
                <a:lnTo>
                  <a:pt x="507906" y="569588"/>
                </a:lnTo>
                <a:lnTo>
                  <a:pt x="510211" y="566576"/>
                </a:lnTo>
                <a:cubicBezTo>
                  <a:pt x="514275" y="560562"/>
                  <a:pt x="517533" y="554845"/>
                  <a:pt x="519716" y="549644"/>
                </a:cubicBezTo>
                <a:cubicBezTo>
                  <a:pt x="532399" y="551819"/>
                  <a:pt x="544874" y="554112"/>
                  <a:pt x="552177" y="550704"/>
                </a:cubicBezTo>
                <a:lnTo>
                  <a:pt x="554584" y="548241"/>
                </a:lnTo>
                <a:lnTo>
                  <a:pt x="553710" y="548275"/>
                </a:lnTo>
                <a:lnTo>
                  <a:pt x="554594" y="548231"/>
                </a:lnTo>
                <a:lnTo>
                  <a:pt x="557574" y="545180"/>
                </a:lnTo>
                <a:cubicBezTo>
                  <a:pt x="575155" y="502903"/>
                  <a:pt x="491326" y="489423"/>
                  <a:pt x="462927" y="471753"/>
                </a:cubicBezTo>
                <a:cubicBezTo>
                  <a:pt x="455566" y="447481"/>
                  <a:pt x="490038" y="409539"/>
                  <a:pt x="515235" y="391998"/>
                </a:cubicBezTo>
                <a:cubicBezTo>
                  <a:pt x="515235" y="391998"/>
                  <a:pt x="539755" y="365886"/>
                  <a:pt x="573091" y="339389"/>
                </a:cubicBezTo>
                <a:cubicBezTo>
                  <a:pt x="606428" y="312888"/>
                  <a:pt x="648103" y="286887"/>
                  <a:pt x="682823" y="287279"/>
                </a:cubicBezTo>
                <a:cubicBezTo>
                  <a:pt x="717715" y="287473"/>
                  <a:pt x="754436" y="288319"/>
                  <a:pt x="791828" y="290125"/>
                </a:cubicBezTo>
                <a:lnTo>
                  <a:pt x="890820" y="297661"/>
                </a:lnTo>
                <a:lnTo>
                  <a:pt x="883272" y="293534"/>
                </a:lnTo>
                <a:cubicBezTo>
                  <a:pt x="872065" y="284482"/>
                  <a:pt x="865941" y="274066"/>
                  <a:pt x="858217" y="268860"/>
                </a:cubicBezTo>
                <a:cubicBezTo>
                  <a:pt x="836724" y="247585"/>
                  <a:pt x="790987" y="243535"/>
                  <a:pt x="736759" y="244345"/>
                </a:cubicBezTo>
                <a:cubicBezTo>
                  <a:pt x="682695" y="244468"/>
                  <a:pt x="619976" y="250133"/>
                  <a:pt x="563977" y="248756"/>
                </a:cubicBezTo>
                <a:cubicBezTo>
                  <a:pt x="544812" y="250215"/>
                  <a:pt x="550638" y="229050"/>
                  <a:pt x="553465" y="218608"/>
                </a:cubicBezTo>
                <a:cubicBezTo>
                  <a:pt x="474108" y="233016"/>
                  <a:pt x="421405" y="218751"/>
                  <a:pt x="346646" y="214397"/>
                </a:cubicBezTo>
                <a:cubicBezTo>
                  <a:pt x="505701" y="184608"/>
                  <a:pt x="659044" y="179159"/>
                  <a:pt x="810295" y="178352"/>
                </a:cubicBezTo>
                <a:cubicBezTo>
                  <a:pt x="961559" y="177941"/>
                  <a:pt x="1112273" y="177994"/>
                  <a:pt x="1270059" y="159923"/>
                </a:cubicBezTo>
                <a:cubicBezTo>
                  <a:pt x="1307239" y="161787"/>
                  <a:pt x="1299665" y="129432"/>
                  <a:pt x="1337023" y="131015"/>
                </a:cubicBezTo>
                <a:lnTo>
                  <a:pt x="1392741" y="134953"/>
                </a:lnTo>
                <a:cubicBezTo>
                  <a:pt x="1381570" y="112594"/>
                  <a:pt x="1407609" y="92902"/>
                  <a:pt x="1426309" y="94286"/>
                </a:cubicBezTo>
                <a:cubicBezTo>
                  <a:pt x="1513927" y="89476"/>
                  <a:pt x="1606014" y="87130"/>
                  <a:pt x="1692037" y="94245"/>
                </a:cubicBezTo>
                <a:lnTo>
                  <a:pt x="1699891" y="95433"/>
                </a:lnTo>
                <a:lnTo>
                  <a:pt x="1918437" y="88602"/>
                </a:lnTo>
                <a:cubicBezTo>
                  <a:pt x="2069701" y="88191"/>
                  <a:pt x="2220416" y="88244"/>
                  <a:pt x="2378202" y="70173"/>
                </a:cubicBezTo>
                <a:cubicBezTo>
                  <a:pt x="2415381" y="72037"/>
                  <a:pt x="2407807" y="39682"/>
                  <a:pt x="2445165" y="41266"/>
                </a:cubicBezTo>
                <a:lnTo>
                  <a:pt x="2500884" y="45203"/>
                </a:lnTo>
                <a:cubicBezTo>
                  <a:pt x="2489712" y="22844"/>
                  <a:pt x="2515752" y="3152"/>
                  <a:pt x="2534452" y="4536"/>
                </a:cubicBezTo>
                <a:cubicBezTo>
                  <a:pt x="2709688" y="-5085"/>
                  <a:pt x="2902798" y="-4844"/>
                  <a:pt x="3029527" y="61209"/>
                </a:cubicBezTo>
                <a:cubicBezTo>
                  <a:pt x="3079736" y="79493"/>
                  <a:pt x="3128164" y="100650"/>
                  <a:pt x="3199658" y="113633"/>
                </a:cubicBezTo>
                <a:cubicBezTo>
                  <a:pt x="3204362" y="103104"/>
                  <a:pt x="3204362" y="103104"/>
                  <a:pt x="3208698" y="92749"/>
                </a:cubicBezTo>
                <a:cubicBezTo>
                  <a:pt x="3199835" y="113347"/>
                  <a:pt x="3244543" y="99297"/>
                  <a:pt x="3257498" y="113730"/>
                </a:cubicBezTo>
                <a:cubicBezTo>
                  <a:pt x="3252986" y="124369"/>
                  <a:pt x="3252986" y="124369"/>
                  <a:pt x="3248455" y="134612"/>
                </a:cubicBezTo>
                <a:cubicBezTo>
                  <a:pt x="3243928" y="144854"/>
                  <a:pt x="3261589" y="148756"/>
                  <a:pt x="3279059" y="152549"/>
                </a:cubicBezTo>
                <a:lnTo>
                  <a:pt x="3277582" y="155858"/>
                </a:lnTo>
                <a:lnTo>
                  <a:pt x="3359259" y="147805"/>
                </a:lnTo>
                <a:cubicBezTo>
                  <a:pt x="3436737" y="141643"/>
                  <a:pt x="3514342" y="136808"/>
                  <a:pt x="3591752" y="132913"/>
                </a:cubicBezTo>
                <a:lnTo>
                  <a:pt x="3660915" y="130026"/>
                </a:lnTo>
                <a:lnTo>
                  <a:pt x="3663073" y="153076"/>
                </a:lnTo>
                <a:lnTo>
                  <a:pt x="3902148" y="135267"/>
                </a:lnTo>
                <a:lnTo>
                  <a:pt x="4006639" y="114004"/>
                </a:lnTo>
                <a:cubicBezTo>
                  <a:pt x="4233677" y="75006"/>
                  <a:pt x="4467664" y="54846"/>
                  <a:pt x="4699894" y="43164"/>
                </a:cubicBezTo>
                <a:lnTo>
                  <a:pt x="4769057" y="40277"/>
                </a:lnTo>
                <a:lnTo>
                  <a:pt x="4771215" y="63327"/>
                </a:lnTo>
                <a:lnTo>
                  <a:pt x="5027338" y="44248"/>
                </a:lnTo>
                <a:lnTo>
                  <a:pt x="5026957" y="54004"/>
                </a:lnTo>
                <a:lnTo>
                  <a:pt x="5173503" y="41539"/>
                </a:lnTo>
                <a:cubicBezTo>
                  <a:pt x="5255349" y="35969"/>
                  <a:pt x="5337191" y="31910"/>
                  <a:pt x="5418986" y="29719"/>
                </a:cubicBezTo>
                <a:lnTo>
                  <a:pt x="5663091" y="29123"/>
                </a:lnTo>
                <a:lnTo>
                  <a:pt x="5678449" y="140981"/>
                </a:lnTo>
                <a:lnTo>
                  <a:pt x="5677488" y="142779"/>
                </a:lnTo>
                <a:cubicBezTo>
                  <a:pt x="5667178" y="160064"/>
                  <a:pt x="5654853" y="177483"/>
                  <a:pt x="5642423" y="193617"/>
                </a:cubicBezTo>
                <a:cubicBezTo>
                  <a:pt x="5659009" y="172254"/>
                  <a:pt x="5664689" y="232914"/>
                  <a:pt x="5681231" y="211101"/>
                </a:cubicBezTo>
                <a:cubicBezTo>
                  <a:pt x="5686911" y="271761"/>
                  <a:pt x="5659459" y="375599"/>
                  <a:pt x="5587247" y="401309"/>
                </a:cubicBezTo>
                <a:cubicBezTo>
                  <a:pt x="5605711" y="400015"/>
                  <a:pt x="5624177" y="398721"/>
                  <a:pt x="5642642" y="397428"/>
                </a:cubicBezTo>
                <a:cubicBezTo>
                  <a:pt x="5662986" y="416208"/>
                  <a:pt x="5648321" y="458088"/>
                  <a:pt x="5652121" y="498677"/>
                </a:cubicBezTo>
                <a:cubicBezTo>
                  <a:pt x="5633655" y="499971"/>
                  <a:pt x="5615190" y="501265"/>
                  <a:pt x="5617111" y="521781"/>
                </a:cubicBezTo>
                <a:cubicBezTo>
                  <a:pt x="5618990" y="541855"/>
                  <a:pt x="5622791" y="582445"/>
                  <a:pt x="5624711" y="602960"/>
                </a:cubicBezTo>
                <a:cubicBezTo>
                  <a:pt x="5643176" y="601666"/>
                  <a:pt x="5680106" y="599079"/>
                  <a:pt x="5698844" y="597765"/>
                </a:cubicBezTo>
                <a:cubicBezTo>
                  <a:pt x="5680380" y="599060"/>
                  <a:pt x="5661914" y="600354"/>
                  <a:pt x="5663794" y="620424"/>
                </a:cubicBezTo>
                <a:cubicBezTo>
                  <a:pt x="5665674" y="640499"/>
                  <a:pt x="5669472" y="681085"/>
                  <a:pt x="5671393" y="701604"/>
                </a:cubicBezTo>
                <a:cubicBezTo>
                  <a:pt x="5636343" y="724263"/>
                  <a:pt x="5576874" y="687573"/>
                  <a:pt x="5541865" y="710680"/>
                </a:cubicBezTo>
                <a:lnTo>
                  <a:pt x="5547544" y="771341"/>
                </a:lnTo>
                <a:cubicBezTo>
                  <a:pt x="5586352" y="788824"/>
                  <a:pt x="5640142" y="764852"/>
                  <a:pt x="5677073" y="762264"/>
                </a:cubicBezTo>
                <a:cubicBezTo>
                  <a:pt x="5668780" y="772947"/>
                  <a:pt x="5665113" y="783418"/>
                  <a:pt x="5663995" y="796292"/>
                </a:cubicBezTo>
                <a:lnTo>
                  <a:pt x="5663971" y="816852"/>
                </a:lnTo>
                <a:lnTo>
                  <a:pt x="5729798" y="815470"/>
                </a:lnTo>
                <a:cubicBezTo>
                  <a:pt x="5752860" y="818331"/>
                  <a:pt x="5766341" y="825270"/>
                  <a:pt x="5772598" y="834986"/>
                </a:cubicBezTo>
                <a:lnTo>
                  <a:pt x="5775031" y="844392"/>
                </a:lnTo>
                <a:lnTo>
                  <a:pt x="5776313" y="853735"/>
                </a:lnTo>
                <a:lnTo>
                  <a:pt x="5772068" y="871157"/>
                </a:lnTo>
                <a:cubicBezTo>
                  <a:pt x="5760419" y="899084"/>
                  <a:pt x="5729326" y="932900"/>
                  <a:pt x="5697685" y="962179"/>
                </a:cubicBezTo>
                <a:cubicBezTo>
                  <a:pt x="5702962" y="957333"/>
                  <a:pt x="5707235" y="957059"/>
                  <a:pt x="5711005" y="959064"/>
                </a:cubicBezTo>
                <a:lnTo>
                  <a:pt x="5720904" y="969216"/>
                </a:lnTo>
                <a:lnTo>
                  <a:pt x="5778422" y="963562"/>
                </a:lnTo>
                <a:cubicBezTo>
                  <a:pt x="5782841" y="1010780"/>
                  <a:pt x="5823849" y="1055435"/>
                  <a:pt x="5752863" y="1083908"/>
                </a:cubicBezTo>
                <a:lnTo>
                  <a:pt x="5706089" y="1089182"/>
                </a:lnTo>
                <a:lnTo>
                  <a:pt x="5681016" y="1118482"/>
                </a:lnTo>
                <a:cubicBezTo>
                  <a:pt x="5665114" y="1131487"/>
                  <a:pt x="5646128" y="1141895"/>
                  <a:pt x="5623908" y="1148029"/>
                </a:cubicBezTo>
                <a:cubicBezTo>
                  <a:pt x="5646679" y="1146434"/>
                  <a:pt x="5668946" y="1144873"/>
                  <a:pt x="5691717" y="1143277"/>
                </a:cubicBezTo>
                <a:cubicBezTo>
                  <a:pt x="5716155" y="1159474"/>
                  <a:pt x="5696751" y="1197049"/>
                  <a:pt x="5700119" y="1233030"/>
                </a:cubicBezTo>
                <a:cubicBezTo>
                  <a:pt x="5677348" y="1234625"/>
                  <a:pt x="5654576" y="1236221"/>
                  <a:pt x="5656277" y="1254405"/>
                </a:cubicBezTo>
                <a:lnTo>
                  <a:pt x="5657470" y="1267148"/>
                </a:lnTo>
                <a:lnTo>
                  <a:pt x="5822135" y="1262763"/>
                </a:lnTo>
                <a:lnTo>
                  <a:pt x="5832685" y="1264294"/>
                </a:lnTo>
                <a:lnTo>
                  <a:pt x="5844692" y="1351736"/>
                </a:lnTo>
                <a:lnTo>
                  <a:pt x="5834169" y="1363116"/>
                </a:lnTo>
                <a:cubicBezTo>
                  <a:pt x="5818097" y="1378869"/>
                  <a:pt x="5799100" y="1394821"/>
                  <a:pt x="5780062" y="1409635"/>
                </a:cubicBezTo>
                <a:cubicBezTo>
                  <a:pt x="5805592" y="1389605"/>
                  <a:pt x="5810136" y="1443608"/>
                  <a:pt x="5835668" y="1423578"/>
                </a:cubicBezTo>
                <a:cubicBezTo>
                  <a:pt x="5840181" y="1477183"/>
                  <a:pt x="5793592" y="1570450"/>
                  <a:pt x="5687398" y="1596124"/>
                </a:cubicBezTo>
                <a:lnTo>
                  <a:pt x="5768064" y="1590473"/>
                </a:lnTo>
                <a:cubicBezTo>
                  <a:pt x="5796446" y="1606330"/>
                  <a:pt x="5772578" y="1644078"/>
                  <a:pt x="5775425" y="1679959"/>
                </a:cubicBezTo>
                <a:cubicBezTo>
                  <a:pt x="5748705" y="1681831"/>
                  <a:pt x="5721485" y="1683739"/>
                  <a:pt x="5723181" y="1701860"/>
                </a:cubicBezTo>
                <a:cubicBezTo>
                  <a:pt x="5724840" y="1719584"/>
                  <a:pt x="5727688" y="1755464"/>
                  <a:pt x="5729383" y="1773582"/>
                </a:cubicBezTo>
                <a:cubicBezTo>
                  <a:pt x="5756107" y="1771709"/>
                  <a:pt x="5810052" y="1767929"/>
                  <a:pt x="5836774" y="1766057"/>
                </a:cubicBezTo>
                <a:cubicBezTo>
                  <a:pt x="5810052" y="1767929"/>
                  <a:pt x="5782828" y="1769837"/>
                  <a:pt x="5784524" y="1787958"/>
                </a:cubicBezTo>
                <a:cubicBezTo>
                  <a:pt x="5786184" y="1805682"/>
                  <a:pt x="5789038" y="1841564"/>
                  <a:pt x="5790225" y="1859716"/>
                </a:cubicBezTo>
                <a:cubicBezTo>
                  <a:pt x="5737978" y="1881616"/>
                  <a:pt x="5654457" y="1851388"/>
                  <a:pt x="5602207" y="1873286"/>
                </a:cubicBezTo>
                <a:lnTo>
                  <a:pt x="5606719" y="1926894"/>
                </a:lnTo>
                <a:cubicBezTo>
                  <a:pt x="5661818" y="1940875"/>
                  <a:pt x="5741296" y="1917064"/>
                  <a:pt x="5794736" y="1913320"/>
                </a:cubicBezTo>
                <a:cubicBezTo>
                  <a:pt x="5769210" y="1933350"/>
                  <a:pt x="5770869" y="1951074"/>
                  <a:pt x="5773718" y="1986955"/>
                </a:cubicBezTo>
                <a:cubicBezTo>
                  <a:pt x="5694745" y="2010723"/>
                  <a:pt x="5609571" y="1962771"/>
                  <a:pt x="5533411" y="2022029"/>
                </a:cubicBezTo>
                <a:lnTo>
                  <a:pt x="5614077" y="2016376"/>
                </a:lnTo>
                <a:cubicBezTo>
                  <a:pt x="5567999" y="2109607"/>
                  <a:pt x="5427683" y="2047282"/>
                  <a:pt x="5348712" y="2071051"/>
                </a:cubicBezTo>
                <a:cubicBezTo>
                  <a:pt x="5316133" y="2080818"/>
                  <a:pt x="5282448" y="2088524"/>
                  <a:pt x="5247930" y="2094676"/>
                </a:cubicBezTo>
                <a:lnTo>
                  <a:pt x="5222428" y="2098120"/>
                </a:lnTo>
                <a:lnTo>
                  <a:pt x="5217066" y="2148182"/>
                </a:lnTo>
                <a:cubicBezTo>
                  <a:pt x="5180482" y="2150746"/>
                  <a:pt x="5143897" y="2153309"/>
                  <a:pt x="5146132" y="2177175"/>
                </a:cubicBezTo>
                <a:cubicBezTo>
                  <a:pt x="5148317" y="2200527"/>
                  <a:pt x="5152738" y="2247747"/>
                  <a:pt x="5154972" y="2271612"/>
                </a:cubicBezTo>
                <a:cubicBezTo>
                  <a:pt x="5191558" y="2269048"/>
                  <a:pt x="5264726" y="2263922"/>
                  <a:pt x="5301856" y="2261320"/>
                </a:cubicBezTo>
                <a:cubicBezTo>
                  <a:pt x="5265270" y="2263884"/>
                  <a:pt x="5228683" y="2266447"/>
                  <a:pt x="5230869" y="2289794"/>
                </a:cubicBezTo>
                <a:cubicBezTo>
                  <a:pt x="5233055" y="2313147"/>
                  <a:pt x="5237476" y="2360360"/>
                  <a:pt x="5239710" y="2384231"/>
                </a:cubicBezTo>
                <a:cubicBezTo>
                  <a:pt x="5177598" y="2409146"/>
                  <a:pt x="5082004" y="2382026"/>
                  <a:pt x="5011554" y="2394283"/>
                </a:cubicBezTo>
                <a:lnTo>
                  <a:pt x="4989994" y="2400286"/>
                </a:lnTo>
                <a:lnTo>
                  <a:pt x="4996842" y="2473430"/>
                </a:lnTo>
                <a:lnTo>
                  <a:pt x="5051280" y="2478377"/>
                </a:lnTo>
                <a:cubicBezTo>
                  <a:pt x="5116906" y="2477084"/>
                  <a:pt x="5191438" y="2458642"/>
                  <a:pt x="5246317" y="2454796"/>
                </a:cubicBezTo>
                <a:cubicBezTo>
                  <a:pt x="5211917" y="2480707"/>
                  <a:pt x="5214152" y="2504578"/>
                  <a:pt x="5218571" y="2551791"/>
                </a:cubicBezTo>
                <a:cubicBezTo>
                  <a:pt x="5151341" y="2571194"/>
                  <a:pt x="5080465" y="2553924"/>
                  <a:pt x="5011577" y="2557348"/>
                </a:cubicBezTo>
                <a:lnTo>
                  <a:pt x="5004775" y="2558176"/>
                </a:lnTo>
                <a:lnTo>
                  <a:pt x="5022914" y="2751931"/>
                </a:lnTo>
                <a:lnTo>
                  <a:pt x="4982103" y="2773420"/>
                </a:lnTo>
                <a:lnTo>
                  <a:pt x="5024841" y="2772513"/>
                </a:lnTo>
                <a:lnTo>
                  <a:pt x="5030039" y="2828038"/>
                </a:lnTo>
                <a:lnTo>
                  <a:pt x="5025886" y="2830092"/>
                </a:lnTo>
                <a:cubicBezTo>
                  <a:pt x="4932581" y="2857897"/>
                  <a:pt x="4795520" y="2808050"/>
                  <a:pt x="4706734" y="2829352"/>
                </a:cubicBezTo>
                <a:cubicBezTo>
                  <a:pt x="4524005" y="2872800"/>
                  <a:pt x="4320025" y="2874039"/>
                  <a:pt x="4114254" y="2871840"/>
                </a:cubicBezTo>
                <a:lnTo>
                  <a:pt x="3917424" y="2870012"/>
                </a:lnTo>
                <a:lnTo>
                  <a:pt x="3921896" y="2917788"/>
                </a:lnTo>
                <a:lnTo>
                  <a:pt x="3917744" y="2919842"/>
                </a:lnTo>
                <a:cubicBezTo>
                  <a:pt x="3894417" y="2926793"/>
                  <a:pt x="3868356" y="2928891"/>
                  <a:pt x="3840999" y="2928461"/>
                </a:cubicBezTo>
                <a:lnTo>
                  <a:pt x="3811078" y="2926142"/>
                </a:lnTo>
                <a:lnTo>
                  <a:pt x="3769669" y="2962364"/>
                </a:lnTo>
                <a:cubicBezTo>
                  <a:pt x="3736334" y="2988865"/>
                  <a:pt x="3694658" y="3014865"/>
                  <a:pt x="3659938" y="3014473"/>
                </a:cubicBezTo>
                <a:cubicBezTo>
                  <a:pt x="3625046" y="3014280"/>
                  <a:pt x="3588326" y="3013433"/>
                  <a:pt x="3550934" y="3011628"/>
                </a:cubicBezTo>
                <a:lnTo>
                  <a:pt x="3549781" y="3011540"/>
                </a:lnTo>
                <a:lnTo>
                  <a:pt x="3549545" y="3030979"/>
                </a:lnTo>
                <a:cubicBezTo>
                  <a:pt x="3495103" y="3048555"/>
                  <a:pt x="3440261" y="2995433"/>
                  <a:pt x="3385820" y="3048555"/>
                </a:cubicBezTo>
                <a:cubicBezTo>
                  <a:pt x="3404101" y="3048555"/>
                  <a:pt x="3421976" y="3048556"/>
                  <a:pt x="3440261" y="3048555"/>
                </a:cubicBezTo>
                <a:cubicBezTo>
                  <a:pt x="3404100" y="3137224"/>
                  <a:pt x="3313097" y="3066132"/>
                  <a:pt x="3258661" y="3083708"/>
                </a:cubicBezTo>
                <a:cubicBezTo>
                  <a:pt x="3078684" y="3142302"/>
                  <a:pt x="2858492" y="3066132"/>
                  <a:pt x="2676890" y="3119254"/>
                </a:cubicBezTo>
                <a:cubicBezTo>
                  <a:pt x="2553943" y="3159244"/>
                  <a:pt x="2425342" y="3176740"/>
                  <a:pt x="2297520" y="3184394"/>
                </a:cubicBezTo>
                <a:lnTo>
                  <a:pt x="2272011" y="3185364"/>
                </a:lnTo>
                <a:lnTo>
                  <a:pt x="2272158" y="3198513"/>
                </a:lnTo>
                <a:cubicBezTo>
                  <a:pt x="2208916" y="3219761"/>
                  <a:pt x="2140137" y="3176604"/>
                  <a:pt x="2079517" y="3230242"/>
                </a:cubicBezTo>
                <a:cubicBezTo>
                  <a:pt x="2101031" y="3228499"/>
                  <a:pt x="2122544" y="3226757"/>
                  <a:pt x="2144058" y="3225015"/>
                </a:cubicBezTo>
                <a:cubicBezTo>
                  <a:pt x="2108152" y="3308540"/>
                  <a:pt x="1995023" y="3252489"/>
                  <a:pt x="1931492" y="3274119"/>
                </a:cubicBezTo>
                <a:cubicBezTo>
                  <a:pt x="1722268" y="3344808"/>
                  <a:pt x="1455956" y="3296508"/>
                  <a:pt x="1244110" y="3362399"/>
                </a:cubicBezTo>
                <a:cubicBezTo>
                  <a:pt x="990568" y="3448143"/>
                  <a:pt x="710261" y="3470845"/>
                  <a:pt x="451472" y="3491806"/>
                </a:cubicBezTo>
                <a:cubicBezTo>
                  <a:pt x="448848" y="3459412"/>
                  <a:pt x="466441" y="3409258"/>
                  <a:pt x="443630" y="3394983"/>
                </a:cubicBezTo>
                <a:cubicBezTo>
                  <a:pt x="353337" y="3353567"/>
                  <a:pt x="348090" y="3288783"/>
                  <a:pt x="342871" y="3224350"/>
                </a:cubicBezTo>
                <a:cubicBezTo>
                  <a:pt x="340248" y="3191960"/>
                  <a:pt x="407412" y="3219123"/>
                  <a:pt x="383275" y="3188475"/>
                </a:cubicBezTo>
                <a:cubicBezTo>
                  <a:pt x="447814" y="3183248"/>
                  <a:pt x="554398" y="3158489"/>
                  <a:pt x="487239" y="3131326"/>
                </a:cubicBezTo>
                <a:lnTo>
                  <a:pt x="475325" y="3125987"/>
                </a:lnTo>
                <a:lnTo>
                  <a:pt x="436389" y="3125966"/>
                </a:lnTo>
                <a:lnTo>
                  <a:pt x="172293" y="3113788"/>
                </a:lnTo>
                <a:lnTo>
                  <a:pt x="160924" y="2992341"/>
                </a:lnTo>
                <a:lnTo>
                  <a:pt x="162048" y="2990452"/>
                </a:lnTo>
                <a:lnTo>
                  <a:pt x="186041" y="2958918"/>
                </a:lnTo>
                <a:lnTo>
                  <a:pt x="37984" y="2962434"/>
                </a:lnTo>
                <a:cubicBezTo>
                  <a:pt x="-16272" y="2954542"/>
                  <a:pt x="19608" y="2901947"/>
                  <a:pt x="56794" y="2861804"/>
                </a:cubicBezTo>
                <a:cubicBezTo>
                  <a:pt x="53693" y="2865127"/>
                  <a:pt x="51181" y="2865313"/>
                  <a:pt x="48962" y="2863936"/>
                </a:cubicBezTo>
                <a:lnTo>
                  <a:pt x="43136" y="2856967"/>
                </a:lnTo>
                <a:lnTo>
                  <a:pt x="9315" y="2860821"/>
                </a:lnTo>
                <a:cubicBezTo>
                  <a:pt x="8003" y="2844624"/>
                  <a:pt x="1313" y="2828862"/>
                  <a:pt x="167" y="281471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7" name="Google Shape;2897;p150"/>
          <p:cNvSpPr/>
          <p:nvPr/>
        </p:nvSpPr>
        <p:spPr>
          <a:xfrm rot="641292">
            <a:off x="5385177" y="4141549"/>
            <a:ext cx="3419992" cy="1448475"/>
          </a:xfrm>
          <a:custGeom>
            <a:avLst/>
            <a:gdLst/>
            <a:ahLst/>
            <a:cxnLst/>
            <a:rect l="l" t="t" r="r" b="b"/>
            <a:pathLst>
              <a:path w="10157666" h="4302094" extrusionOk="0">
                <a:moveTo>
                  <a:pt x="1818856" y="1437501"/>
                </a:moveTo>
                <a:lnTo>
                  <a:pt x="1819767" y="1454808"/>
                </a:lnTo>
                <a:lnTo>
                  <a:pt x="1832406" y="1450950"/>
                </a:lnTo>
                <a:cubicBezTo>
                  <a:pt x="1839513" y="1447725"/>
                  <a:pt x="1846617" y="1443343"/>
                  <a:pt x="1853716" y="1437501"/>
                </a:cubicBezTo>
                <a:close/>
                <a:moveTo>
                  <a:pt x="7647889" y="298927"/>
                </a:moveTo>
                <a:cubicBezTo>
                  <a:pt x="7764471" y="275773"/>
                  <a:pt x="7882069" y="260371"/>
                  <a:pt x="7994974" y="245584"/>
                </a:cubicBezTo>
                <a:lnTo>
                  <a:pt x="7994847" y="279353"/>
                </a:lnTo>
                <a:lnTo>
                  <a:pt x="8058545" y="268498"/>
                </a:lnTo>
                <a:cubicBezTo>
                  <a:pt x="8116630" y="259905"/>
                  <a:pt x="8174256" y="252358"/>
                  <a:pt x="8230707" y="244965"/>
                </a:cubicBezTo>
                <a:lnTo>
                  <a:pt x="8230586" y="277250"/>
                </a:lnTo>
                <a:lnTo>
                  <a:pt x="8321211" y="261722"/>
                </a:lnTo>
                <a:cubicBezTo>
                  <a:pt x="8424801" y="246718"/>
                  <a:pt x="8528744" y="232257"/>
                  <a:pt x="8617701" y="191684"/>
                </a:cubicBezTo>
                <a:cubicBezTo>
                  <a:pt x="8829887" y="87986"/>
                  <a:pt x="9072280" y="42238"/>
                  <a:pt x="9296066" y="0"/>
                </a:cubicBezTo>
                <a:cubicBezTo>
                  <a:pt x="9301866" y="30732"/>
                  <a:pt x="9291932" y="80171"/>
                  <a:pt x="9313402" y="91856"/>
                </a:cubicBezTo>
                <a:cubicBezTo>
                  <a:pt x="9396761" y="123687"/>
                  <a:pt x="9408361" y="185149"/>
                  <a:pt x="9419898" y="246277"/>
                </a:cubicBezTo>
                <a:cubicBezTo>
                  <a:pt x="9425697" y="277006"/>
                  <a:pt x="9364087" y="256811"/>
                  <a:pt x="9388490" y="284028"/>
                </a:cubicBezTo>
                <a:cubicBezTo>
                  <a:pt x="9332681" y="294562"/>
                  <a:pt x="9242260" y="327369"/>
                  <a:pt x="9303867" y="347565"/>
                </a:cubicBezTo>
                <a:cubicBezTo>
                  <a:pt x="9328271" y="374785"/>
                  <a:pt x="9397159" y="329956"/>
                  <a:pt x="9424432" y="372377"/>
                </a:cubicBezTo>
                <a:cubicBezTo>
                  <a:pt x="9444885" y="404189"/>
                  <a:pt x="9433945" y="441925"/>
                  <a:pt x="9438730" y="476844"/>
                </a:cubicBezTo>
                <a:lnTo>
                  <a:pt x="9449712" y="508240"/>
                </a:lnTo>
                <a:lnTo>
                  <a:pt x="9561177" y="489530"/>
                </a:lnTo>
                <a:cubicBezTo>
                  <a:pt x="9612252" y="481993"/>
                  <a:pt x="9663390" y="475552"/>
                  <a:pt x="9714588" y="470419"/>
                </a:cubicBezTo>
                <a:cubicBezTo>
                  <a:pt x="9762837" y="473304"/>
                  <a:pt x="9737192" y="526645"/>
                  <a:pt x="9709058" y="568200"/>
                </a:cubicBezTo>
                <a:cubicBezTo>
                  <a:pt x="9711406" y="564758"/>
                  <a:pt x="9713582" y="564365"/>
                  <a:pt x="9715669" y="565490"/>
                </a:cubicBezTo>
                <a:lnTo>
                  <a:pt x="9721511" y="571651"/>
                </a:lnTo>
                <a:lnTo>
                  <a:pt x="9750638" y="565066"/>
                </a:lnTo>
                <a:cubicBezTo>
                  <a:pt x="9756438" y="595798"/>
                  <a:pt x="9780842" y="623019"/>
                  <a:pt x="9746504" y="645237"/>
                </a:cubicBezTo>
                <a:lnTo>
                  <a:pt x="9722868" y="651034"/>
                </a:lnTo>
                <a:lnTo>
                  <a:pt x="9712178" y="671495"/>
                </a:lnTo>
                <a:cubicBezTo>
                  <a:pt x="9704980" y="680816"/>
                  <a:pt x="9696005" y="688590"/>
                  <a:pt x="9685048" y="693723"/>
                </a:cubicBezTo>
                <a:cubicBezTo>
                  <a:pt x="9696626" y="691538"/>
                  <a:pt x="9707949" y="689401"/>
                  <a:pt x="9719528" y="687215"/>
                </a:cubicBezTo>
                <a:cubicBezTo>
                  <a:pt x="9733294" y="696609"/>
                  <a:pt x="9726134" y="722212"/>
                  <a:pt x="9730553" y="745631"/>
                </a:cubicBezTo>
                <a:cubicBezTo>
                  <a:pt x="9718975" y="747816"/>
                  <a:pt x="9707395" y="750002"/>
                  <a:pt x="9709629" y="761837"/>
                </a:cubicBezTo>
                <a:cubicBezTo>
                  <a:pt x="9711815" y="773417"/>
                  <a:pt x="9716234" y="796835"/>
                  <a:pt x="9718468" y="808673"/>
                </a:cubicBezTo>
                <a:cubicBezTo>
                  <a:pt x="9730048" y="806488"/>
                  <a:pt x="9752950" y="802165"/>
                  <a:pt x="9764530" y="799980"/>
                </a:cubicBezTo>
                <a:cubicBezTo>
                  <a:pt x="9752950" y="802165"/>
                  <a:pt x="9741628" y="804302"/>
                  <a:pt x="9743813" y="815882"/>
                </a:cubicBezTo>
                <a:lnTo>
                  <a:pt x="9744195" y="817907"/>
                </a:lnTo>
                <a:lnTo>
                  <a:pt x="9811047" y="817530"/>
                </a:lnTo>
                <a:cubicBezTo>
                  <a:pt x="9811047" y="848805"/>
                  <a:pt x="9792115" y="895545"/>
                  <a:pt x="9811046" y="911008"/>
                </a:cubicBezTo>
                <a:cubicBezTo>
                  <a:pt x="9887055" y="957747"/>
                  <a:pt x="9887055" y="1020294"/>
                  <a:pt x="9887055" y="1082502"/>
                </a:cubicBezTo>
                <a:cubicBezTo>
                  <a:pt x="9887056" y="1113772"/>
                  <a:pt x="9830259" y="1082501"/>
                  <a:pt x="9849190" y="1113773"/>
                </a:cubicBezTo>
                <a:cubicBezTo>
                  <a:pt x="9792396" y="1113772"/>
                  <a:pt x="9697459" y="1129240"/>
                  <a:pt x="9754251" y="1160511"/>
                </a:cubicBezTo>
                <a:cubicBezTo>
                  <a:pt x="9773183" y="1191786"/>
                  <a:pt x="9849190" y="1160512"/>
                  <a:pt x="9868122" y="1207255"/>
                </a:cubicBezTo>
                <a:cubicBezTo>
                  <a:pt x="9882321" y="1242309"/>
                  <a:pt x="9864573" y="1277360"/>
                  <a:pt x="9862797" y="1312560"/>
                </a:cubicBezTo>
                <a:lnTo>
                  <a:pt x="9867766" y="1345449"/>
                </a:lnTo>
                <a:lnTo>
                  <a:pt x="9980769" y="1347736"/>
                </a:lnTo>
                <a:cubicBezTo>
                  <a:pt x="10032355" y="1349803"/>
                  <a:pt x="10083799" y="1352957"/>
                  <a:pt x="10135063" y="1357408"/>
                </a:cubicBezTo>
                <a:cubicBezTo>
                  <a:pt x="10181938" y="1369192"/>
                  <a:pt x="10146846" y="1416852"/>
                  <a:pt x="10111493" y="1452467"/>
                </a:cubicBezTo>
                <a:cubicBezTo>
                  <a:pt x="10114438" y="1449521"/>
                  <a:pt x="10116649" y="1449538"/>
                  <a:pt x="10118490" y="1451032"/>
                </a:cubicBezTo>
                <a:lnTo>
                  <a:pt x="10123091" y="1458168"/>
                </a:lnTo>
                <a:lnTo>
                  <a:pt x="10152933" y="1457100"/>
                </a:lnTo>
                <a:cubicBezTo>
                  <a:pt x="10152933" y="1488374"/>
                  <a:pt x="10171866" y="1519650"/>
                  <a:pt x="10134001" y="1535114"/>
                </a:cubicBezTo>
                <a:lnTo>
                  <a:pt x="10109701" y="1536426"/>
                </a:lnTo>
                <a:lnTo>
                  <a:pt x="10095401" y="1554550"/>
                </a:lnTo>
                <a:cubicBezTo>
                  <a:pt x="10086600" y="1562374"/>
                  <a:pt x="10076338" y="1568348"/>
                  <a:pt x="10064618" y="1571361"/>
                </a:cubicBezTo>
                <a:cubicBezTo>
                  <a:pt x="10076403" y="1571360"/>
                  <a:pt x="10087924" y="1571360"/>
                  <a:pt x="10099709" y="1571361"/>
                </a:cubicBezTo>
                <a:cubicBezTo>
                  <a:pt x="10111493" y="1583144"/>
                  <a:pt x="10099709" y="1606976"/>
                  <a:pt x="10099708" y="1630807"/>
                </a:cubicBezTo>
                <a:cubicBezTo>
                  <a:pt x="10087925" y="1630807"/>
                  <a:pt x="10076141" y="1630808"/>
                  <a:pt x="10076141" y="1642852"/>
                </a:cubicBezTo>
                <a:cubicBezTo>
                  <a:pt x="10076141" y="1654635"/>
                  <a:pt x="10076141" y="1678467"/>
                  <a:pt x="10076141" y="1690514"/>
                </a:cubicBezTo>
                <a:cubicBezTo>
                  <a:pt x="10087925" y="1690514"/>
                  <a:pt x="10111231" y="1690514"/>
                  <a:pt x="10123014" y="1690514"/>
                </a:cubicBezTo>
                <a:cubicBezTo>
                  <a:pt x="10111231" y="1690514"/>
                  <a:pt x="10099708" y="1690514"/>
                  <a:pt x="10099709" y="1702299"/>
                </a:cubicBezTo>
                <a:cubicBezTo>
                  <a:pt x="10099709" y="1714082"/>
                  <a:pt x="10099709" y="1737913"/>
                  <a:pt x="10099708" y="1749958"/>
                </a:cubicBezTo>
                <a:lnTo>
                  <a:pt x="10093599" y="1750987"/>
                </a:lnTo>
                <a:lnTo>
                  <a:pt x="10092261" y="1766792"/>
                </a:lnTo>
                <a:lnTo>
                  <a:pt x="10076379" y="1787834"/>
                </a:lnTo>
                <a:lnTo>
                  <a:pt x="10099709" y="1785313"/>
                </a:lnTo>
                <a:cubicBezTo>
                  <a:pt x="10093816" y="1791205"/>
                  <a:pt x="10090871" y="1797162"/>
                  <a:pt x="10089397" y="1804626"/>
                </a:cubicBezTo>
                <a:lnTo>
                  <a:pt x="10088184" y="1827994"/>
                </a:lnTo>
                <a:lnTo>
                  <a:pt x="10091081" y="1827890"/>
                </a:lnTo>
                <a:cubicBezTo>
                  <a:pt x="10091081" y="1859165"/>
                  <a:pt x="10110013" y="1890441"/>
                  <a:pt x="10072149" y="1905904"/>
                </a:cubicBezTo>
                <a:lnTo>
                  <a:pt x="10047849" y="1907218"/>
                </a:lnTo>
                <a:lnTo>
                  <a:pt x="10033547" y="1925342"/>
                </a:lnTo>
                <a:cubicBezTo>
                  <a:pt x="10024747" y="1933165"/>
                  <a:pt x="10014484" y="1939139"/>
                  <a:pt x="10002767" y="1942152"/>
                </a:cubicBezTo>
                <a:cubicBezTo>
                  <a:pt x="10014549" y="1942152"/>
                  <a:pt x="10026072" y="1942152"/>
                  <a:pt x="10037856" y="1942152"/>
                </a:cubicBezTo>
                <a:cubicBezTo>
                  <a:pt x="10049640" y="1953935"/>
                  <a:pt x="10037857" y="1977766"/>
                  <a:pt x="10037857" y="2001598"/>
                </a:cubicBezTo>
                <a:cubicBezTo>
                  <a:pt x="10026072" y="2001599"/>
                  <a:pt x="10014288" y="2001599"/>
                  <a:pt x="10014288" y="2013643"/>
                </a:cubicBezTo>
                <a:cubicBezTo>
                  <a:pt x="10014287" y="2025427"/>
                  <a:pt x="10014287" y="2049259"/>
                  <a:pt x="10014288" y="2061306"/>
                </a:cubicBezTo>
                <a:cubicBezTo>
                  <a:pt x="10026073" y="2061305"/>
                  <a:pt x="10049378" y="2061306"/>
                  <a:pt x="10061163" y="2061305"/>
                </a:cubicBezTo>
                <a:cubicBezTo>
                  <a:pt x="10049378" y="2061306"/>
                  <a:pt x="10037857" y="2061306"/>
                  <a:pt x="10037857" y="2073089"/>
                </a:cubicBezTo>
                <a:lnTo>
                  <a:pt x="10037855" y="2088695"/>
                </a:lnTo>
                <a:lnTo>
                  <a:pt x="10058911" y="2090015"/>
                </a:lnTo>
                <a:cubicBezTo>
                  <a:pt x="10105786" y="2101799"/>
                  <a:pt x="10070694" y="2149459"/>
                  <a:pt x="10035341" y="2185073"/>
                </a:cubicBezTo>
                <a:cubicBezTo>
                  <a:pt x="10038286" y="2182128"/>
                  <a:pt x="10040498" y="2182144"/>
                  <a:pt x="10042338" y="2183638"/>
                </a:cubicBezTo>
                <a:lnTo>
                  <a:pt x="10046939" y="2190775"/>
                </a:lnTo>
                <a:lnTo>
                  <a:pt x="10076782" y="2189707"/>
                </a:lnTo>
                <a:cubicBezTo>
                  <a:pt x="10076782" y="2220980"/>
                  <a:pt x="10095714" y="2252255"/>
                  <a:pt x="10057849" y="2267720"/>
                </a:cubicBezTo>
                <a:lnTo>
                  <a:pt x="10033549" y="2269032"/>
                </a:lnTo>
                <a:lnTo>
                  <a:pt x="10019248" y="2287157"/>
                </a:lnTo>
                <a:cubicBezTo>
                  <a:pt x="10010448" y="2294981"/>
                  <a:pt x="10000186" y="2300954"/>
                  <a:pt x="9988467" y="2303967"/>
                </a:cubicBezTo>
                <a:cubicBezTo>
                  <a:pt x="10000250" y="2303968"/>
                  <a:pt x="10011772" y="2303967"/>
                  <a:pt x="10023557" y="2303966"/>
                </a:cubicBezTo>
                <a:cubicBezTo>
                  <a:pt x="10035341" y="2315751"/>
                  <a:pt x="10023557" y="2339582"/>
                  <a:pt x="10023557" y="2363414"/>
                </a:cubicBezTo>
                <a:cubicBezTo>
                  <a:pt x="10011773" y="2363413"/>
                  <a:pt x="9999989" y="2363414"/>
                  <a:pt x="9999989" y="2375458"/>
                </a:cubicBezTo>
                <a:cubicBezTo>
                  <a:pt x="9999989" y="2387241"/>
                  <a:pt x="9999988" y="2411073"/>
                  <a:pt x="9999989" y="2423120"/>
                </a:cubicBezTo>
                <a:cubicBezTo>
                  <a:pt x="10011774" y="2423121"/>
                  <a:pt x="10035079" y="2423120"/>
                  <a:pt x="10046863" y="2423121"/>
                </a:cubicBezTo>
                <a:cubicBezTo>
                  <a:pt x="10035079" y="2423120"/>
                  <a:pt x="10023556" y="2423121"/>
                  <a:pt x="10023557" y="2434905"/>
                </a:cubicBezTo>
                <a:cubicBezTo>
                  <a:pt x="10023557" y="2446688"/>
                  <a:pt x="10023557" y="2470520"/>
                  <a:pt x="10023556" y="2482565"/>
                </a:cubicBezTo>
                <a:cubicBezTo>
                  <a:pt x="9999989" y="2494352"/>
                  <a:pt x="9964897" y="2470520"/>
                  <a:pt x="9941590" y="2482565"/>
                </a:cubicBezTo>
                <a:lnTo>
                  <a:pt x="9941591" y="2517919"/>
                </a:lnTo>
                <a:cubicBezTo>
                  <a:pt x="9965158" y="2529703"/>
                  <a:pt x="10000250" y="2517919"/>
                  <a:pt x="10023557" y="2517918"/>
                </a:cubicBezTo>
                <a:cubicBezTo>
                  <a:pt x="10011773" y="2529702"/>
                  <a:pt x="10011773" y="2541749"/>
                  <a:pt x="10011773" y="2565581"/>
                </a:cubicBezTo>
                <a:cubicBezTo>
                  <a:pt x="9976680" y="2577364"/>
                  <a:pt x="9941329" y="2541750"/>
                  <a:pt x="9906237" y="2577364"/>
                </a:cubicBezTo>
                <a:cubicBezTo>
                  <a:pt x="9918019" y="2577365"/>
                  <a:pt x="9929543" y="2577364"/>
                  <a:pt x="9941328" y="2577365"/>
                </a:cubicBezTo>
                <a:cubicBezTo>
                  <a:pt x="9918020" y="2636811"/>
                  <a:pt x="9859360" y="2589148"/>
                  <a:pt x="9824270" y="2600932"/>
                </a:cubicBezTo>
                <a:cubicBezTo>
                  <a:pt x="9708259" y="2640215"/>
                  <a:pt x="9566324" y="2589149"/>
                  <a:pt x="9449265" y="2624763"/>
                </a:cubicBezTo>
                <a:cubicBezTo>
                  <a:pt x="9308375" y="2672427"/>
                  <a:pt x="9155965" y="2672426"/>
                  <a:pt x="9015336" y="2672427"/>
                </a:cubicBezTo>
                <a:lnTo>
                  <a:pt x="9015624" y="2669811"/>
                </a:lnTo>
                <a:lnTo>
                  <a:pt x="8951918" y="2668486"/>
                </a:lnTo>
                <a:cubicBezTo>
                  <a:pt x="8887300" y="2665082"/>
                  <a:pt x="8822553" y="2661219"/>
                  <a:pt x="8764022" y="2679026"/>
                </a:cubicBezTo>
                <a:cubicBezTo>
                  <a:pt x="8693578" y="2702858"/>
                  <a:pt x="8620252" y="2714773"/>
                  <a:pt x="8546959" y="2720731"/>
                </a:cubicBezTo>
                <a:lnTo>
                  <a:pt x="8451164" y="2725290"/>
                </a:lnTo>
                <a:lnTo>
                  <a:pt x="8430760" y="2735296"/>
                </a:lnTo>
                <a:cubicBezTo>
                  <a:pt x="8314098" y="2780054"/>
                  <a:pt x="8167901" y="2760635"/>
                  <a:pt x="8059065" y="2822799"/>
                </a:cubicBezTo>
                <a:cubicBezTo>
                  <a:pt x="7911083" y="2914379"/>
                  <a:pt x="7738232" y="2947003"/>
                  <a:pt x="7578651" y="2977121"/>
                </a:cubicBezTo>
                <a:lnTo>
                  <a:pt x="7577912" y="2968986"/>
                </a:lnTo>
                <a:lnTo>
                  <a:pt x="7574410" y="2969904"/>
                </a:lnTo>
                <a:cubicBezTo>
                  <a:pt x="7468448" y="2991880"/>
                  <a:pt x="7336674" y="2995656"/>
                  <a:pt x="7248069" y="3022437"/>
                </a:cubicBezTo>
                <a:cubicBezTo>
                  <a:pt x="7014635" y="3092724"/>
                  <a:pt x="6749412" y="3138846"/>
                  <a:pt x="6483457" y="3184495"/>
                </a:cubicBezTo>
                <a:lnTo>
                  <a:pt x="6314362" y="3214879"/>
                </a:lnTo>
                <a:lnTo>
                  <a:pt x="6173819" y="3256954"/>
                </a:lnTo>
                <a:cubicBezTo>
                  <a:pt x="6058725" y="3286633"/>
                  <a:pt x="5942180" y="3308629"/>
                  <a:pt x="5830287" y="3329747"/>
                </a:cubicBezTo>
                <a:lnTo>
                  <a:pt x="5829454" y="3313899"/>
                </a:lnTo>
                <a:lnTo>
                  <a:pt x="5714464" y="3343714"/>
                </a:lnTo>
                <a:cubicBezTo>
                  <a:pt x="5148703" y="3514145"/>
                  <a:pt x="4523337" y="3632176"/>
                  <a:pt x="3945976" y="3741146"/>
                </a:cubicBezTo>
                <a:lnTo>
                  <a:pt x="3949880" y="3714997"/>
                </a:lnTo>
                <a:lnTo>
                  <a:pt x="3890603" y="3739482"/>
                </a:lnTo>
                <a:cubicBezTo>
                  <a:pt x="3722422" y="3798076"/>
                  <a:pt x="3544118" y="3831729"/>
                  <a:pt x="3376277" y="3863407"/>
                </a:cubicBezTo>
                <a:cubicBezTo>
                  <a:pt x="3370477" y="3832675"/>
                  <a:pt x="3380412" y="3783236"/>
                  <a:pt x="3358941" y="3771551"/>
                </a:cubicBezTo>
                <a:lnTo>
                  <a:pt x="3338630" y="3759830"/>
                </a:lnTo>
                <a:lnTo>
                  <a:pt x="3334075" y="3760583"/>
                </a:lnTo>
                <a:cubicBezTo>
                  <a:pt x="3284021" y="3771145"/>
                  <a:pt x="3235795" y="3784903"/>
                  <a:pt x="3191320" y="3805190"/>
                </a:cubicBezTo>
                <a:cubicBezTo>
                  <a:pt x="2979135" y="3908888"/>
                  <a:pt x="2736743" y="3954636"/>
                  <a:pt x="2512956" y="3996874"/>
                </a:cubicBezTo>
                <a:lnTo>
                  <a:pt x="2510276" y="3945928"/>
                </a:lnTo>
                <a:lnTo>
                  <a:pt x="2497443" y="3948160"/>
                </a:lnTo>
                <a:cubicBezTo>
                  <a:pt x="2489143" y="3951613"/>
                  <a:pt x="2481332" y="3957617"/>
                  <a:pt x="2474362" y="3967994"/>
                </a:cubicBezTo>
                <a:cubicBezTo>
                  <a:pt x="2485940" y="3965808"/>
                  <a:pt x="2497264" y="3963672"/>
                  <a:pt x="2508845" y="3961486"/>
                </a:cubicBezTo>
                <a:cubicBezTo>
                  <a:pt x="2496966" y="4024224"/>
                  <a:pt x="2430483" y="3988267"/>
                  <a:pt x="2398187" y="4006355"/>
                </a:cubicBezTo>
                <a:cubicBezTo>
                  <a:pt x="2291474" y="4066472"/>
                  <a:pt x="2142532" y="4042615"/>
                  <a:pt x="2034108" y="4099323"/>
                </a:cubicBezTo>
                <a:cubicBezTo>
                  <a:pt x="1904502" y="4172288"/>
                  <a:pt x="1754735" y="4200556"/>
                  <a:pt x="1616548" y="4226637"/>
                </a:cubicBezTo>
                <a:cubicBezTo>
                  <a:pt x="1612128" y="4203220"/>
                  <a:pt x="1617103" y="4166037"/>
                  <a:pt x="1603337" y="4156643"/>
                </a:cubicBezTo>
                <a:lnTo>
                  <a:pt x="1602095" y="4155384"/>
                </a:lnTo>
                <a:lnTo>
                  <a:pt x="1538148" y="4174529"/>
                </a:lnTo>
                <a:cubicBezTo>
                  <a:pt x="1423053" y="4204208"/>
                  <a:pt x="1306509" y="4226205"/>
                  <a:pt x="1194616" y="4247323"/>
                </a:cubicBezTo>
                <a:cubicBezTo>
                  <a:pt x="1188815" y="4216590"/>
                  <a:pt x="1198750" y="4167152"/>
                  <a:pt x="1177278" y="4155467"/>
                </a:cubicBezTo>
                <a:lnTo>
                  <a:pt x="1161592" y="4146414"/>
                </a:lnTo>
                <a:lnTo>
                  <a:pt x="890778" y="4208551"/>
                </a:lnTo>
                <a:cubicBezTo>
                  <a:pt x="708717" y="4247705"/>
                  <a:pt x="525996" y="4280822"/>
                  <a:pt x="343131" y="4302094"/>
                </a:cubicBezTo>
                <a:cubicBezTo>
                  <a:pt x="286093" y="4300912"/>
                  <a:pt x="319074" y="4246365"/>
                  <a:pt x="353767" y="4203708"/>
                </a:cubicBezTo>
                <a:cubicBezTo>
                  <a:pt x="342149" y="4218116"/>
                  <a:pt x="335779" y="4182943"/>
                  <a:pt x="324159" y="4197350"/>
                </a:cubicBezTo>
                <a:cubicBezTo>
                  <a:pt x="317834" y="4162436"/>
                  <a:pt x="334797" y="4098965"/>
                  <a:pt x="387433" y="4076820"/>
                </a:cubicBezTo>
                <a:lnTo>
                  <a:pt x="346414" y="4084562"/>
                </a:lnTo>
                <a:cubicBezTo>
                  <a:pt x="330648" y="4075587"/>
                  <a:pt x="340089" y="4049647"/>
                  <a:pt x="335944" y="4026268"/>
                </a:cubicBezTo>
                <a:cubicBezTo>
                  <a:pt x="349531" y="4023703"/>
                  <a:pt x="363373" y="4021091"/>
                  <a:pt x="361146" y="4009296"/>
                </a:cubicBezTo>
                <a:lnTo>
                  <a:pt x="357148" y="3987448"/>
                </a:lnTo>
                <a:lnTo>
                  <a:pt x="285716" y="3997888"/>
                </a:lnTo>
                <a:cubicBezTo>
                  <a:pt x="228677" y="3996706"/>
                  <a:pt x="261659" y="3942159"/>
                  <a:pt x="296353" y="3899503"/>
                </a:cubicBezTo>
                <a:cubicBezTo>
                  <a:pt x="284734" y="3913910"/>
                  <a:pt x="278363" y="3878737"/>
                  <a:pt x="266744" y="3893145"/>
                </a:cubicBezTo>
                <a:cubicBezTo>
                  <a:pt x="260418" y="3858230"/>
                  <a:pt x="277382" y="3794759"/>
                  <a:pt x="330017" y="3772613"/>
                </a:cubicBezTo>
                <a:lnTo>
                  <a:pt x="288998" y="3780355"/>
                </a:lnTo>
                <a:cubicBezTo>
                  <a:pt x="273234" y="3771381"/>
                  <a:pt x="282674" y="3745440"/>
                  <a:pt x="278529" y="3722061"/>
                </a:cubicBezTo>
                <a:cubicBezTo>
                  <a:pt x="292116" y="3719497"/>
                  <a:pt x="305958" y="3716884"/>
                  <a:pt x="303731" y="3705090"/>
                </a:cubicBezTo>
                <a:cubicBezTo>
                  <a:pt x="301554" y="3693555"/>
                  <a:pt x="297409" y="3670176"/>
                  <a:pt x="295183" y="3658384"/>
                </a:cubicBezTo>
                <a:cubicBezTo>
                  <a:pt x="281594" y="3660949"/>
                  <a:pt x="254164" y="3666126"/>
                  <a:pt x="240575" y="3668690"/>
                </a:cubicBezTo>
                <a:cubicBezTo>
                  <a:pt x="247370" y="3667408"/>
                  <a:pt x="254228" y="3666114"/>
                  <a:pt x="259109" y="3663666"/>
                </a:cubicBezTo>
                <a:lnTo>
                  <a:pt x="262311" y="3657935"/>
                </a:lnTo>
                <a:lnTo>
                  <a:pt x="222648" y="3663731"/>
                </a:lnTo>
                <a:cubicBezTo>
                  <a:pt x="165610" y="3662549"/>
                  <a:pt x="198592" y="3608002"/>
                  <a:pt x="233285" y="3565346"/>
                </a:cubicBezTo>
                <a:cubicBezTo>
                  <a:pt x="221668" y="3579754"/>
                  <a:pt x="215296" y="3544580"/>
                  <a:pt x="203677" y="3558988"/>
                </a:cubicBezTo>
                <a:cubicBezTo>
                  <a:pt x="197351" y="3524073"/>
                  <a:pt x="214314" y="3460602"/>
                  <a:pt x="266950" y="3438456"/>
                </a:cubicBezTo>
                <a:lnTo>
                  <a:pt x="225931" y="3446199"/>
                </a:lnTo>
                <a:cubicBezTo>
                  <a:pt x="210166" y="3437224"/>
                  <a:pt x="219606" y="3411284"/>
                  <a:pt x="215461" y="3387905"/>
                </a:cubicBezTo>
                <a:cubicBezTo>
                  <a:pt x="229048" y="3385341"/>
                  <a:pt x="242890" y="3382728"/>
                  <a:pt x="240664" y="3370933"/>
                </a:cubicBezTo>
                <a:cubicBezTo>
                  <a:pt x="238486" y="3359398"/>
                  <a:pt x="234342" y="3336019"/>
                  <a:pt x="232116" y="3324228"/>
                </a:cubicBezTo>
                <a:cubicBezTo>
                  <a:pt x="218528" y="3326792"/>
                  <a:pt x="191097" y="3331969"/>
                  <a:pt x="177509" y="3334534"/>
                </a:cubicBezTo>
                <a:cubicBezTo>
                  <a:pt x="191097" y="3331969"/>
                  <a:pt x="204940" y="3329356"/>
                  <a:pt x="202714" y="3317563"/>
                </a:cubicBezTo>
                <a:cubicBezTo>
                  <a:pt x="200537" y="3306027"/>
                  <a:pt x="196389" y="3282648"/>
                  <a:pt x="194422" y="3270807"/>
                </a:cubicBezTo>
                <a:cubicBezTo>
                  <a:pt x="219626" y="3253837"/>
                  <a:pt x="264792" y="3269473"/>
                  <a:pt x="289999" y="3252504"/>
                </a:cubicBezTo>
                <a:lnTo>
                  <a:pt x="283674" y="3217587"/>
                </a:lnTo>
                <a:cubicBezTo>
                  <a:pt x="254323" y="3211180"/>
                  <a:pt x="215271" y="3230765"/>
                  <a:pt x="188098" y="3235894"/>
                </a:cubicBezTo>
                <a:cubicBezTo>
                  <a:pt x="193906" y="3228690"/>
                  <a:pt x="196266" y="3222204"/>
                  <a:pt x="196656" y="3214596"/>
                </a:cubicBezTo>
                <a:lnTo>
                  <a:pt x="194954" y="3199985"/>
                </a:lnTo>
                <a:lnTo>
                  <a:pt x="136728" y="3208495"/>
                </a:lnTo>
                <a:cubicBezTo>
                  <a:pt x="79690" y="3207314"/>
                  <a:pt x="112671" y="3152765"/>
                  <a:pt x="147364" y="3110109"/>
                </a:cubicBezTo>
                <a:cubicBezTo>
                  <a:pt x="135746" y="3124517"/>
                  <a:pt x="129375" y="3089343"/>
                  <a:pt x="117756" y="3103751"/>
                </a:cubicBezTo>
                <a:cubicBezTo>
                  <a:pt x="111431" y="3068837"/>
                  <a:pt x="128394" y="3005366"/>
                  <a:pt x="181030" y="2983220"/>
                </a:cubicBezTo>
                <a:lnTo>
                  <a:pt x="140011" y="2990962"/>
                </a:lnTo>
                <a:cubicBezTo>
                  <a:pt x="124245" y="2981987"/>
                  <a:pt x="133686" y="2956047"/>
                  <a:pt x="129541" y="2932669"/>
                </a:cubicBezTo>
                <a:cubicBezTo>
                  <a:pt x="143128" y="2930104"/>
                  <a:pt x="156970" y="2927492"/>
                  <a:pt x="154743" y="2915698"/>
                </a:cubicBezTo>
                <a:cubicBezTo>
                  <a:pt x="152567" y="2904161"/>
                  <a:pt x="148421" y="2880783"/>
                  <a:pt x="146197" y="2868991"/>
                </a:cubicBezTo>
                <a:cubicBezTo>
                  <a:pt x="132607" y="2871555"/>
                  <a:pt x="105177" y="2876732"/>
                  <a:pt x="91587" y="2879298"/>
                </a:cubicBezTo>
                <a:cubicBezTo>
                  <a:pt x="105177" y="2876732"/>
                  <a:pt x="119019" y="2874120"/>
                  <a:pt x="116793" y="2862327"/>
                </a:cubicBezTo>
                <a:cubicBezTo>
                  <a:pt x="114616" y="2850790"/>
                  <a:pt x="110468" y="2827411"/>
                  <a:pt x="108501" y="2815571"/>
                </a:cubicBezTo>
                <a:cubicBezTo>
                  <a:pt x="133706" y="2798600"/>
                  <a:pt x="178872" y="2814237"/>
                  <a:pt x="204078" y="2797268"/>
                </a:cubicBezTo>
                <a:lnTo>
                  <a:pt x="197753" y="2762350"/>
                </a:lnTo>
                <a:cubicBezTo>
                  <a:pt x="168402" y="2755943"/>
                  <a:pt x="129351" y="2775529"/>
                  <a:pt x="102177" y="2780657"/>
                </a:cubicBezTo>
                <a:cubicBezTo>
                  <a:pt x="113794" y="2766249"/>
                  <a:pt x="111616" y="2754714"/>
                  <a:pt x="107470" y="2731335"/>
                </a:cubicBezTo>
                <a:cubicBezTo>
                  <a:pt x="136566" y="2716686"/>
                  <a:pt x="170469" y="2728307"/>
                  <a:pt x="200240" y="2717039"/>
                </a:cubicBezTo>
                <a:lnTo>
                  <a:pt x="228071" y="2696490"/>
                </a:lnTo>
                <a:lnTo>
                  <a:pt x="225085" y="2696926"/>
                </a:lnTo>
                <a:lnTo>
                  <a:pt x="187284" y="2704060"/>
                </a:lnTo>
                <a:lnTo>
                  <a:pt x="188069" y="2702336"/>
                </a:lnTo>
                <a:lnTo>
                  <a:pt x="45140" y="2723226"/>
                </a:lnTo>
                <a:cubicBezTo>
                  <a:pt x="-11898" y="2722044"/>
                  <a:pt x="21084" y="2667497"/>
                  <a:pt x="55777" y="2624840"/>
                </a:cubicBezTo>
                <a:cubicBezTo>
                  <a:pt x="44160" y="2639248"/>
                  <a:pt x="37788" y="2604074"/>
                  <a:pt x="26168" y="2618482"/>
                </a:cubicBezTo>
                <a:cubicBezTo>
                  <a:pt x="19843" y="2583568"/>
                  <a:pt x="36806" y="2520097"/>
                  <a:pt x="89442" y="2497951"/>
                </a:cubicBezTo>
                <a:lnTo>
                  <a:pt x="48423" y="2505694"/>
                </a:lnTo>
                <a:cubicBezTo>
                  <a:pt x="32658" y="2496719"/>
                  <a:pt x="42098" y="2470779"/>
                  <a:pt x="37953" y="2447399"/>
                </a:cubicBezTo>
                <a:cubicBezTo>
                  <a:pt x="51540" y="2444835"/>
                  <a:pt x="65382" y="2442223"/>
                  <a:pt x="63155" y="2430428"/>
                </a:cubicBezTo>
                <a:cubicBezTo>
                  <a:pt x="60978" y="2418893"/>
                  <a:pt x="56833" y="2395514"/>
                  <a:pt x="54608" y="2383722"/>
                </a:cubicBezTo>
                <a:cubicBezTo>
                  <a:pt x="41019" y="2386287"/>
                  <a:pt x="13589" y="2391464"/>
                  <a:pt x="0" y="2394029"/>
                </a:cubicBezTo>
                <a:cubicBezTo>
                  <a:pt x="13589" y="2391464"/>
                  <a:pt x="27432" y="2388851"/>
                  <a:pt x="25206" y="2377057"/>
                </a:cubicBezTo>
                <a:cubicBezTo>
                  <a:pt x="23029" y="2365521"/>
                  <a:pt x="18881" y="2342143"/>
                  <a:pt x="16913" y="2330302"/>
                </a:cubicBezTo>
                <a:cubicBezTo>
                  <a:pt x="42118" y="2313331"/>
                  <a:pt x="87284" y="2328968"/>
                  <a:pt x="112490" y="2311998"/>
                </a:cubicBezTo>
                <a:lnTo>
                  <a:pt x="106165" y="2277082"/>
                </a:lnTo>
                <a:cubicBezTo>
                  <a:pt x="76814" y="2270674"/>
                  <a:pt x="37763" y="2290260"/>
                  <a:pt x="10590" y="2295389"/>
                </a:cubicBezTo>
                <a:cubicBezTo>
                  <a:pt x="22206" y="2280981"/>
                  <a:pt x="20029" y="2269445"/>
                  <a:pt x="15882" y="2246066"/>
                </a:cubicBezTo>
                <a:cubicBezTo>
                  <a:pt x="54678" y="2226533"/>
                  <a:pt x="102018" y="2253706"/>
                  <a:pt x="136714" y="2211050"/>
                </a:cubicBezTo>
                <a:lnTo>
                  <a:pt x="95696" y="2218791"/>
                </a:lnTo>
                <a:cubicBezTo>
                  <a:pt x="112399" y="2155369"/>
                  <a:pt x="189142" y="2189204"/>
                  <a:pt x="227936" y="2169671"/>
                </a:cubicBezTo>
                <a:cubicBezTo>
                  <a:pt x="243944" y="2161638"/>
                  <a:pt x="260672" y="2154901"/>
                  <a:pt x="277945" y="2149141"/>
                </a:cubicBezTo>
                <a:lnTo>
                  <a:pt x="290788" y="2145607"/>
                </a:lnTo>
                <a:lnTo>
                  <a:pt x="289801" y="2112521"/>
                </a:lnTo>
                <a:cubicBezTo>
                  <a:pt x="308403" y="2109011"/>
                  <a:pt x="327007" y="2105499"/>
                  <a:pt x="324076" y="2089966"/>
                </a:cubicBezTo>
                <a:cubicBezTo>
                  <a:pt x="321207" y="2074767"/>
                  <a:pt x="315406" y="2044034"/>
                  <a:pt x="312475" y="2028501"/>
                </a:cubicBezTo>
                <a:cubicBezTo>
                  <a:pt x="293871" y="2032013"/>
                  <a:pt x="256665" y="2039035"/>
                  <a:pt x="237786" y="2042598"/>
                </a:cubicBezTo>
                <a:cubicBezTo>
                  <a:pt x="256389" y="2039087"/>
                  <a:pt x="274993" y="2035576"/>
                  <a:pt x="272124" y="2020380"/>
                </a:cubicBezTo>
                <a:cubicBezTo>
                  <a:pt x="269256" y="2005180"/>
                  <a:pt x="263456" y="1974452"/>
                  <a:pt x="260524" y="1958915"/>
                </a:cubicBezTo>
                <a:cubicBezTo>
                  <a:pt x="294864" y="1936697"/>
                  <a:pt x="356749" y="1956844"/>
                  <a:pt x="391023" y="1934285"/>
                </a:cubicBezTo>
                <a:lnTo>
                  <a:pt x="382355" y="1888357"/>
                </a:lnTo>
                <a:cubicBezTo>
                  <a:pt x="342280" y="1880184"/>
                  <a:pt x="289063" y="1905965"/>
                  <a:pt x="251855" y="1912987"/>
                </a:cubicBezTo>
                <a:cubicBezTo>
                  <a:pt x="267591" y="1894280"/>
                  <a:pt x="264659" y="1878744"/>
                  <a:pt x="258859" y="1848015"/>
                </a:cubicBezTo>
                <a:cubicBezTo>
                  <a:pt x="311800" y="1822282"/>
                  <a:pt x="376554" y="1857625"/>
                  <a:pt x="423697" y="1801163"/>
                </a:cubicBezTo>
                <a:cubicBezTo>
                  <a:pt x="405093" y="1804674"/>
                  <a:pt x="386489" y="1808185"/>
                  <a:pt x="367886" y="1811696"/>
                </a:cubicBezTo>
                <a:cubicBezTo>
                  <a:pt x="390204" y="1728794"/>
                  <a:pt x="495094" y="1772651"/>
                  <a:pt x="548247" y="1746530"/>
                </a:cubicBezTo>
                <a:cubicBezTo>
                  <a:pt x="723351" y="1661021"/>
                  <a:pt x="961209" y="1684329"/>
                  <a:pt x="1139122" y="1603181"/>
                </a:cubicBezTo>
                <a:cubicBezTo>
                  <a:pt x="1351309" y="1499483"/>
                  <a:pt x="1593702" y="1453734"/>
                  <a:pt x="1817488" y="1411497"/>
                </a:cubicBezTo>
                <a:lnTo>
                  <a:pt x="1817526" y="1412206"/>
                </a:lnTo>
                <a:lnTo>
                  <a:pt x="1834213" y="1402324"/>
                </a:lnTo>
                <a:cubicBezTo>
                  <a:pt x="1879328" y="1386553"/>
                  <a:pt x="1943431" y="1418773"/>
                  <a:pt x="1986238" y="1406915"/>
                </a:cubicBezTo>
                <a:cubicBezTo>
                  <a:pt x="2174162" y="1355366"/>
                  <a:pt x="2403571" y="1422383"/>
                  <a:pt x="2593448" y="1375640"/>
                </a:cubicBezTo>
                <a:lnTo>
                  <a:pt x="2617137" y="1370710"/>
                </a:lnTo>
                <a:lnTo>
                  <a:pt x="2615871" y="1351754"/>
                </a:lnTo>
                <a:cubicBezTo>
                  <a:pt x="2670176" y="1329042"/>
                  <a:pt x="2732839" y="1367973"/>
                  <a:pt x="2783083" y="1314254"/>
                </a:cubicBezTo>
                <a:cubicBezTo>
                  <a:pt x="2764312" y="1316713"/>
                  <a:pt x="2745540" y="1319172"/>
                  <a:pt x="2726769" y="1321630"/>
                </a:cubicBezTo>
                <a:cubicBezTo>
                  <a:pt x="2753717" y="1240116"/>
                  <a:pt x="2855971" y="1289808"/>
                  <a:pt x="2910510" y="1266719"/>
                </a:cubicBezTo>
                <a:cubicBezTo>
                  <a:pt x="3090149" y="1191201"/>
                  <a:pt x="3326318" y="1227859"/>
                  <a:pt x="3508517" y="1156855"/>
                </a:cubicBezTo>
                <a:cubicBezTo>
                  <a:pt x="3617360" y="1111060"/>
                  <a:pt x="3732928" y="1080153"/>
                  <a:pt x="3849510" y="1056999"/>
                </a:cubicBezTo>
                <a:lnTo>
                  <a:pt x="3910667" y="1046577"/>
                </a:lnTo>
                <a:lnTo>
                  <a:pt x="3919724" y="1039477"/>
                </a:lnTo>
                <a:cubicBezTo>
                  <a:pt x="3933953" y="1032311"/>
                  <a:pt x="3950965" y="1030159"/>
                  <a:pt x="3968841" y="1029832"/>
                </a:cubicBezTo>
                <a:lnTo>
                  <a:pt x="4003947" y="1030681"/>
                </a:lnTo>
                <a:lnTo>
                  <a:pt x="4024431" y="1027190"/>
                </a:lnTo>
                <a:lnTo>
                  <a:pt x="4088423" y="1018443"/>
                </a:lnTo>
                <a:lnTo>
                  <a:pt x="4140857" y="1000796"/>
                </a:lnTo>
                <a:cubicBezTo>
                  <a:pt x="4308896" y="956251"/>
                  <a:pt x="4509641" y="976552"/>
                  <a:pt x="4669065" y="914423"/>
                </a:cubicBezTo>
                <a:cubicBezTo>
                  <a:pt x="4886751" y="822832"/>
                  <a:pt x="5131334" y="790799"/>
                  <a:pt x="5357143" y="761224"/>
                </a:cubicBezTo>
                <a:lnTo>
                  <a:pt x="5357137" y="762735"/>
                </a:lnTo>
                <a:lnTo>
                  <a:pt x="5370650" y="761558"/>
                </a:lnTo>
                <a:cubicBezTo>
                  <a:pt x="5406401" y="760905"/>
                  <a:pt x="5445599" y="767555"/>
                  <a:pt x="5472869" y="756011"/>
                </a:cubicBezTo>
                <a:cubicBezTo>
                  <a:pt x="5652507" y="680495"/>
                  <a:pt x="5888677" y="717153"/>
                  <a:pt x="6070876" y="646148"/>
                </a:cubicBezTo>
                <a:cubicBezTo>
                  <a:pt x="6179718" y="600352"/>
                  <a:pt x="6295285" y="569446"/>
                  <a:pt x="6411868" y="546292"/>
                </a:cubicBezTo>
                <a:lnTo>
                  <a:pt x="6573568" y="518736"/>
                </a:lnTo>
                <a:lnTo>
                  <a:pt x="6580745" y="516449"/>
                </a:lnTo>
                <a:lnTo>
                  <a:pt x="6598057" y="514942"/>
                </a:lnTo>
                <a:lnTo>
                  <a:pt x="6753193" y="493736"/>
                </a:lnTo>
                <a:lnTo>
                  <a:pt x="6778687" y="485156"/>
                </a:lnTo>
                <a:cubicBezTo>
                  <a:pt x="6862707" y="462884"/>
                  <a:pt x="6954903" y="456823"/>
                  <a:pt x="7046022" y="448563"/>
                </a:cubicBezTo>
                <a:lnTo>
                  <a:pt x="7179784" y="432340"/>
                </a:lnTo>
                <a:lnTo>
                  <a:pt x="7195651" y="410357"/>
                </a:lnTo>
                <a:cubicBezTo>
                  <a:pt x="7214485" y="393194"/>
                  <a:pt x="7239744" y="391866"/>
                  <a:pt x="7266392" y="394863"/>
                </a:cubicBezTo>
                <a:lnTo>
                  <a:pt x="7301888" y="400386"/>
                </a:lnTo>
                <a:lnTo>
                  <a:pt x="7306895" y="398783"/>
                </a:lnTo>
                <a:cubicBezTo>
                  <a:pt x="7415739" y="352987"/>
                  <a:pt x="7531306" y="322080"/>
                  <a:pt x="7647889" y="298927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8" name="Google Shape;2898;p150"/>
          <p:cNvSpPr/>
          <p:nvPr/>
        </p:nvSpPr>
        <p:spPr>
          <a:xfrm rot="-243456">
            <a:off x="8446184" y="1451906"/>
            <a:ext cx="1522729" cy="1451119"/>
          </a:xfrm>
          <a:custGeom>
            <a:avLst/>
            <a:gdLst/>
            <a:ahLst/>
            <a:cxnLst/>
            <a:rect l="l" t="t" r="r" b="b"/>
            <a:pathLst>
              <a:path w="6003483" h="5721154" extrusionOk="0">
                <a:moveTo>
                  <a:pt x="959584" y="5153137"/>
                </a:moveTo>
                <a:cubicBezTo>
                  <a:pt x="961068" y="5153459"/>
                  <a:pt x="962120" y="5155133"/>
                  <a:pt x="962120" y="5158093"/>
                </a:cubicBezTo>
                <a:cubicBezTo>
                  <a:pt x="962408" y="5164701"/>
                  <a:pt x="960581" y="5171221"/>
                  <a:pt x="956924" y="5176631"/>
                </a:cubicBezTo>
                <a:cubicBezTo>
                  <a:pt x="953955" y="5181008"/>
                  <a:pt x="949254" y="5179979"/>
                  <a:pt x="949254" y="5174829"/>
                </a:cubicBezTo>
                <a:cubicBezTo>
                  <a:pt x="948866" y="5168210"/>
                  <a:pt x="950704" y="5161656"/>
                  <a:pt x="954450" y="5156291"/>
                </a:cubicBezTo>
                <a:cubicBezTo>
                  <a:pt x="956182" y="5153845"/>
                  <a:pt x="958099" y="5152815"/>
                  <a:pt x="959584" y="5153137"/>
                </a:cubicBezTo>
                <a:close/>
                <a:moveTo>
                  <a:pt x="2396188" y="5255044"/>
                </a:moveTo>
                <a:cubicBezTo>
                  <a:pt x="2397672" y="5255366"/>
                  <a:pt x="2398724" y="5257040"/>
                  <a:pt x="2398724" y="5260001"/>
                </a:cubicBezTo>
                <a:cubicBezTo>
                  <a:pt x="2399012" y="5266609"/>
                  <a:pt x="2397185" y="5273129"/>
                  <a:pt x="2393528" y="5278539"/>
                </a:cubicBezTo>
                <a:cubicBezTo>
                  <a:pt x="2390559" y="5282915"/>
                  <a:pt x="2385858" y="5281886"/>
                  <a:pt x="2385858" y="5276737"/>
                </a:cubicBezTo>
                <a:cubicBezTo>
                  <a:pt x="2385470" y="5270117"/>
                  <a:pt x="2387308" y="5263563"/>
                  <a:pt x="2391054" y="5258198"/>
                </a:cubicBezTo>
                <a:cubicBezTo>
                  <a:pt x="2392786" y="5255752"/>
                  <a:pt x="2394703" y="5254722"/>
                  <a:pt x="2396188" y="5255044"/>
                </a:cubicBezTo>
                <a:close/>
                <a:moveTo>
                  <a:pt x="1536703" y="5082428"/>
                </a:moveTo>
                <a:cubicBezTo>
                  <a:pt x="1538126" y="5082782"/>
                  <a:pt x="1539115" y="5084326"/>
                  <a:pt x="1539115" y="5087029"/>
                </a:cubicBezTo>
                <a:cubicBezTo>
                  <a:pt x="1539703" y="5092638"/>
                  <a:pt x="1537997" y="5098244"/>
                  <a:pt x="1534414" y="5102478"/>
                </a:cubicBezTo>
                <a:cubicBezTo>
                  <a:pt x="1531445" y="5106082"/>
                  <a:pt x="1526991" y="5104796"/>
                  <a:pt x="1526991" y="5100419"/>
                </a:cubicBezTo>
                <a:cubicBezTo>
                  <a:pt x="1526306" y="5094801"/>
                  <a:pt x="1528025" y="5089153"/>
                  <a:pt x="1531692" y="5084970"/>
                </a:cubicBezTo>
                <a:cubicBezTo>
                  <a:pt x="1533425" y="5082911"/>
                  <a:pt x="1535280" y="5082073"/>
                  <a:pt x="1536703" y="5082428"/>
                </a:cubicBezTo>
                <a:close/>
                <a:moveTo>
                  <a:pt x="2973307" y="5184336"/>
                </a:moveTo>
                <a:cubicBezTo>
                  <a:pt x="2974730" y="5184689"/>
                  <a:pt x="2975719" y="5186234"/>
                  <a:pt x="2975719" y="5188937"/>
                </a:cubicBezTo>
                <a:cubicBezTo>
                  <a:pt x="2976307" y="5194545"/>
                  <a:pt x="2974601" y="5200152"/>
                  <a:pt x="2971018" y="5204385"/>
                </a:cubicBezTo>
                <a:cubicBezTo>
                  <a:pt x="2968049" y="5207990"/>
                  <a:pt x="2963595" y="5206703"/>
                  <a:pt x="2963595" y="5202326"/>
                </a:cubicBezTo>
                <a:cubicBezTo>
                  <a:pt x="2962910" y="5196708"/>
                  <a:pt x="2964629" y="5191060"/>
                  <a:pt x="2968296" y="5186878"/>
                </a:cubicBezTo>
                <a:cubicBezTo>
                  <a:pt x="2970029" y="5184818"/>
                  <a:pt x="2971884" y="5183981"/>
                  <a:pt x="2973307" y="5184336"/>
                </a:cubicBezTo>
                <a:close/>
                <a:moveTo>
                  <a:pt x="2021706" y="5058069"/>
                </a:moveTo>
                <a:cubicBezTo>
                  <a:pt x="2023190" y="5058391"/>
                  <a:pt x="2024242" y="5060065"/>
                  <a:pt x="2024242" y="5063026"/>
                </a:cubicBezTo>
                <a:cubicBezTo>
                  <a:pt x="2024531" y="5069634"/>
                  <a:pt x="2022703" y="5076154"/>
                  <a:pt x="2019046" y="5081564"/>
                </a:cubicBezTo>
                <a:cubicBezTo>
                  <a:pt x="2016077" y="5085941"/>
                  <a:pt x="2011376" y="5084911"/>
                  <a:pt x="2011376" y="5079762"/>
                </a:cubicBezTo>
                <a:cubicBezTo>
                  <a:pt x="2010988" y="5073142"/>
                  <a:pt x="2012826" y="5066588"/>
                  <a:pt x="2016572" y="5061224"/>
                </a:cubicBezTo>
                <a:cubicBezTo>
                  <a:pt x="2018304" y="5058777"/>
                  <a:pt x="2020221" y="5057748"/>
                  <a:pt x="2021706" y="5058069"/>
                </a:cubicBezTo>
                <a:close/>
                <a:moveTo>
                  <a:pt x="217943" y="4905435"/>
                </a:moveTo>
                <a:cubicBezTo>
                  <a:pt x="219428" y="4905757"/>
                  <a:pt x="220479" y="4907431"/>
                  <a:pt x="220479" y="4910391"/>
                </a:cubicBezTo>
                <a:cubicBezTo>
                  <a:pt x="220768" y="4916999"/>
                  <a:pt x="218940" y="4923519"/>
                  <a:pt x="215284" y="4928930"/>
                </a:cubicBezTo>
                <a:cubicBezTo>
                  <a:pt x="212315" y="4933306"/>
                  <a:pt x="207614" y="4932277"/>
                  <a:pt x="207614" y="4927127"/>
                </a:cubicBezTo>
                <a:cubicBezTo>
                  <a:pt x="207226" y="4920508"/>
                  <a:pt x="209063" y="4913954"/>
                  <a:pt x="212809" y="4908589"/>
                </a:cubicBezTo>
                <a:cubicBezTo>
                  <a:pt x="214541" y="4906143"/>
                  <a:pt x="216458" y="4905113"/>
                  <a:pt x="217943" y="4905435"/>
                </a:cubicBezTo>
                <a:close/>
                <a:moveTo>
                  <a:pt x="795062" y="4834726"/>
                </a:moveTo>
                <a:cubicBezTo>
                  <a:pt x="796485" y="4835080"/>
                  <a:pt x="797475" y="4836625"/>
                  <a:pt x="797475" y="4839327"/>
                </a:cubicBezTo>
                <a:cubicBezTo>
                  <a:pt x="798062" y="4844936"/>
                  <a:pt x="796356" y="4850542"/>
                  <a:pt x="792774" y="4854776"/>
                </a:cubicBezTo>
                <a:cubicBezTo>
                  <a:pt x="789805" y="4858380"/>
                  <a:pt x="785351" y="4857094"/>
                  <a:pt x="785351" y="4852717"/>
                </a:cubicBezTo>
                <a:cubicBezTo>
                  <a:pt x="784665" y="4847099"/>
                  <a:pt x="786384" y="4841451"/>
                  <a:pt x="790052" y="4837269"/>
                </a:cubicBezTo>
                <a:cubicBezTo>
                  <a:pt x="791784" y="4835209"/>
                  <a:pt x="793640" y="4834372"/>
                  <a:pt x="795062" y="4834726"/>
                </a:cubicBezTo>
                <a:close/>
                <a:moveTo>
                  <a:pt x="2398509" y="4893902"/>
                </a:moveTo>
                <a:lnTo>
                  <a:pt x="2398438" y="4894194"/>
                </a:lnTo>
                <a:lnTo>
                  <a:pt x="2383826" y="4960864"/>
                </a:lnTo>
                <a:lnTo>
                  <a:pt x="2387837" y="4946653"/>
                </a:lnTo>
                <a:lnTo>
                  <a:pt x="2396497" y="4911637"/>
                </a:lnTo>
                <a:close/>
                <a:moveTo>
                  <a:pt x="2972328" y="4861426"/>
                </a:moveTo>
                <a:lnTo>
                  <a:pt x="2947090" y="4962928"/>
                </a:lnTo>
                <a:lnTo>
                  <a:pt x="2961369" y="4917044"/>
                </a:lnTo>
                <a:lnTo>
                  <a:pt x="2969534" y="4887177"/>
                </a:lnTo>
                <a:close/>
                <a:moveTo>
                  <a:pt x="2075447" y="4279842"/>
                </a:moveTo>
                <a:lnTo>
                  <a:pt x="2055615" y="4321653"/>
                </a:lnTo>
                <a:lnTo>
                  <a:pt x="2036176" y="4360873"/>
                </a:lnTo>
                <a:lnTo>
                  <a:pt x="2021435" y="4421654"/>
                </a:lnTo>
                <a:cubicBezTo>
                  <a:pt x="2019703" y="4429637"/>
                  <a:pt x="2015743" y="4435301"/>
                  <a:pt x="2012527" y="4434786"/>
                </a:cubicBezTo>
                <a:cubicBezTo>
                  <a:pt x="2009311" y="4434271"/>
                  <a:pt x="2008073" y="4427576"/>
                  <a:pt x="2009805" y="4420624"/>
                </a:cubicBezTo>
                <a:lnTo>
                  <a:pt x="2012660" y="4408317"/>
                </a:lnTo>
                <a:lnTo>
                  <a:pt x="1940934" y="4553027"/>
                </a:lnTo>
                <a:lnTo>
                  <a:pt x="1940929" y="4553036"/>
                </a:lnTo>
                <a:lnTo>
                  <a:pt x="1938385" y="4564039"/>
                </a:lnTo>
                <a:lnTo>
                  <a:pt x="1913643" y="4680160"/>
                </a:lnTo>
                <a:lnTo>
                  <a:pt x="1904304" y="4721139"/>
                </a:lnTo>
                <a:lnTo>
                  <a:pt x="1952629" y="4585477"/>
                </a:lnTo>
                <a:cubicBezTo>
                  <a:pt x="1974599" y="4529699"/>
                  <a:pt x="1998378" y="4474730"/>
                  <a:pt x="2023922" y="4420664"/>
                </a:cubicBezTo>
                <a:lnTo>
                  <a:pt x="2029964" y="4408903"/>
                </a:lnTo>
                <a:close/>
                <a:moveTo>
                  <a:pt x="1032798" y="4155227"/>
                </a:moveTo>
                <a:lnTo>
                  <a:pt x="1030062" y="4156928"/>
                </a:lnTo>
                <a:lnTo>
                  <a:pt x="1023092" y="4170998"/>
                </a:lnTo>
                <a:lnTo>
                  <a:pt x="995615" y="4239989"/>
                </a:lnTo>
                <a:lnTo>
                  <a:pt x="906105" y="4531378"/>
                </a:lnTo>
                <a:lnTo>
                  <a:pt x="902985" y="4543501"/>
                </a:lnTo>
                <a:lnTo>
                  <a:pt x="876356" y="4658704"/>
                </a:lnTo>
                <a:lnTo>
                  <a:pt x="947909" y="4470624"/>
                </a:lnTo>
                <a:lnTo>
                  <a:pt x="976629" y="4390926"/>
                </a:lnTo>
                <a:lnTo>
                  <a:pt x="989498" y="4335459"/>
                </a:lnTo>
                <a:cubicBezTo>
                  <a:pt x="1004591" y="4275983"/>
                  <a:pt x="1017210" y="4215733"/>
                  <a:pt x="1032798" y="4155227"/>
                </a:cubicBezTo>
                <a:close/>
                <a:moveTo>
                  <a:pt x="1057608" y="4149190"/>
                </a:moveTo>
                <a:lnTo>
                  <a:pt x="1054720" y="4150725"/>
                </a:lnTo>
                <a:lnTo>
                  <a:pt x="1047810" y="4151822"/>
                </a:lnTo>
                <a:lnTo>
                  <a:pt x="1015123" y="4286602"/>
                </a:lnTo>
                <a:lnTo>
                  <a:pt x="1045835" y="4212187"/>
                </a:lnTo>
                <a:close/>
                <a:moveTo>
                  <a:pt x="299977" y="3872908"/>
                </a:moveTo>
                <a:lnTo>
                  <a:pt x="294230" y="3886063"/>
                </a:lnTo>
                <a:lnTo>
                  <a:pt x="295858" y="3888987"/>
                </a:lnTo>
                <a:close/>
                <a:moveTo>
                  <a:pt x="3880398" y="4066765"/>
                </a:moveTo>
                <a:cubicBezTo>
                  <a:pt x="3882285" y="4066025"/>
                  <a:pt x="3884017" y="4066089"/>
                  <a:pt x="3885254" y="4067119"/>
                </a:cubicBezTo>
                <a:cubicBezTo>
                  <a:pt x="3886785" y="4071725"/>
                  <a:pt x="3885629" y="4076838"/>
                  <a:pt x="3882284" y="4080250"/>
                </a:cubicBezTo>
                <a:cubicBezTo>
                  <a:pt x="3768415" y="4220904"/>
                  <a:pt x="3665647" y="4370900"/>
                  <a:pt x="3574983" y="4528772"/>
                </a:cubicBezTo>
                <a:cubicBezTo>
                  <a:pt x="3572261" y="4534951"/>
                  <a:pt x="3568797" y="4537011"/>
                  <a:pt x="3565333" y="4534951"/>
                </a:cubicBezTo>
                <a:cubicBezTo>
                  <a:pt x="3561870" y="4532891"/>
                  <a:pt x="3562117" y="4527227"/>
                  <a:pt x="3565333" y="4521820"/>
                </a:cubicBezTo>
                <a:cubicBezTo>
                  <a:pt x="3656386" y="4363059"/>
                  <a:pt x="3759828" y="4212357"/>
                  <a:pt x="3874615" y="4071239"/>
                </a:cubicBezTo>
                <a:cubicBezTo>
                  <a:pt x="3876470" y="4069050"/>
                  <a:pt x="3878512" y="4067505"/>
                  <a:pt x="3880398" y="4066765"/>
                </a:cubicBezTo>
                <a:close/>
                <a:moveTo>
                  <a:pt x="1664254" y="3892002"/>
                </a:moveTo>
                <a:lnTo>
                  <a:pt x="1628683" y="3945643"/>
                </a:lnTo>
                <a:lnTo>
                  <a:pt x="1606427" y="3996478"/>
                </a:lnTo>
                <a:lnTo>
                  <a:pt x="1620766" y="3974995"/>
                </a:lnTo>
                <a:lnTo>
                  <a:pt x="1653786" y="3927458"/>
                </a:lnTo>
                <a:close/>
                <a:moveTo>
                  <a:pt x="1696622" y="3843089"/>
                </a:moveTo>
                <a:lnTo>
                  <a:pt x="1687075" y="3857586"/>
                </a:lnTo>
                <a:lnTo>
                  <a:pt x="1679198" y="3869464"/>
                </a:lnTo>
                <a:lnTo>
                  <a:pt x="1675670" y="3880952"/>
                </a:lnTo>
                <a:lnTo>
                  <a:pt x="1669275" y="3905158"/>
                </a:lnTo>
                <a:lnTo>
                  <a:pt x="1677529" y="3893276"/>
                </a:lnTo>
                <a:close/>
                <a:moveTo>
                  <a:pt x="922613" y="3644299"/>
                </a:moveTo>
                <a:lnTo>
                  <a:pt x="887042" y="3697941"/>
                </a:lnTo>
                <a:lnTo>
                  <a:pt x="884887" y="3702864"/>
                </a:lnTo>
                <a:lnTo>
                  <a:pt x="878181" y="3728709"/>
                </a:lnTo>
                <a:lnTo>
                  <a:pt x="879125" y="3727294"/>
                </a:lnTo>
                <a:lnTo>
                  <a:pt x="912145" y="3679756"/>
                </a:lnTo>
                <a:close/>
                <a:moveTo>
                  <a:pt x="473262" y="3230623"/>
                </a:moveTo>
                <a:cubicBezTo>
                  <a:pt x="436148" y="3328335"/>
                  <a:pt x="401570" y="3426883"/>
                  <a:pt x="368415" y="3525914"/>
                </a:cubicBezTo>
                <a:lnTo>
                  <a:pt x="346765" y="3592946"/>
                </a:lnTo>
                <a:lnTo>
                  <a:pt x="391040" y="3521303"/>
                </a:lnTo>
                <a:close/>
                <a:moveTo>
                  <a:pt x="4286083" y="3497842"/>
                </a:moveTo>
                <a:cubicBezTo>
                  <a:pt x="4245807" y="3526768"/>
                  <a:pt x="4207161" y="3558008"/>
                  <a:pt x="4170319" y="3591404"/>
                </a:cubicBezTo>
                <a:lnTo>
                  <a:pt x="4070422" y="3692782"/>
                </a:lnTo>
                <a:lnTo>
                  <a:pt x="4065380" y="3697127"/>
                </a:lnTo>
                <a:lnTo>
                  <a:pt x="4065380" y="3697899"/>
                </a:lnTo>
                <a:lnTo>
                  <a:pt x="4070422" y="3692782"/>
                </a:lnTo>
                <a:lnTo>
                  <a:pt x="4150246" y="3624004"/>
                </a:lnTo>
                <a:cubicBezTo>
                  <a:pt x="4178948" y="3599287"/>
                  <a:pt x="4207154" y="3574827"/>
                  <a:pt x="4236598" y="3551653"/>
                </a:cubicBezTo>
                <a:close/>
                <a:moveTo>
                  <a:pt x="584689" y="3040350"/>
                </a:moveTo>
                <a:lnTo>
                  <a:pt x="517911" y="3126751"/>
                </a:lnTo>
                <a:lnTo>
                  <a:pt x="440807" y="3385378"/>
                </a:lnTo>
                <a:lnTo>
                  <a:pt x="413962" y="3483770"/>
                </a:lnTo>
                <a:lnTo>
                  <a:pt x="443409" y="3409569"/>
                </a:lnTo>
                <a:cubicBezTo>
                  <a:pt x="460234" y="3361936"/>
                  <a:pt x="480770" y="3316363"/>
                  <a:pt x="500070" y="3269245"/>
                </a:cubicBezTo>
                <a:lnTo>
                  <a:pt x="522513" y="3216551"/>
                </a:lnTo>
                <a:lnTo>
                  <a:pt x="524479" y="3210540"/>
                </a:lnTo>
                <a:lnTo>
                  <a:pt x="553084" y="3131023"/>
                </a:lnTo>
                <a:lnTo>
                  <a:pt x="548317" y="3131495"/>
                </a:lnTo>
                <a:cubicBezTo>
                  <a:pt x="540400" y="3123514"/>
                  <a:pt x="546586" y="3098796"/>
                  <a:pt x="562173" y="3075881"/>
                </a:cubicBezTo>
                <a:close/>
                <a:moveTo>
                  <a:pt x="414375" y="2732923"/>
                </a:moveTo>
                <a:lnTo>
                  <a:pt x="396313" y="2768970"/>
                </a:lnTo>
                <a:cubicBezTo>
                  <a:pt x="360577" y="2843965"/>
                  <a:pt x="329743" y="2921382"/>
                  <a:pt x="304023" y="3000697"/>
                </a:cubicBezTo>
                <a:cubicBezTo>
                  <a:pt x="291404" y="3039319"/>
                  <a:pt x="280765" y="3077941"/>
                  <a:pt x="269879" y="3116561"/>
                </a:cubicBezTo>
                <a:cubicBezTo>
                  <a:pt x="258992" y="3155183"/>
                  <a:pt x="248847" y="3193804"/>
                  <a:pt x="240187" y="3231911"/>
                </a:cubicBezTo>
                <a:lnTo>
                  <a:pt x="213466" y="3347516"/>
                </a:lnTo>
                <a:lnTo>
                  <a:pt x="188723" y="3463638"/>
                </a:lnTo>
                <a:cubicBezTo>
                  <a:pt x="179815" y="3502259"/>
                  <a:pt x="171588" y="3541267"/>
                  <a:pt x="162990" y="3580564"/>
                </a:cubicBezTo>
                <a:lnTo>
                  <a:pt x="159421" y="3595713"/>
                </a:lnTo>
                <a:lnTo>
                  <a:pt x="232192" y="3399641"/>
                </a:lnTo>
                <a:lnTo>
                  <a:pt x="253798" y="3349859"/>
                </a:lnTo>
                <a:lnTo>
                  <a:pt x="277877" y="3269467"/>
                </a:lnTo>
                <a:cubicBezTo>
                  <a:pt x="301836" y="3195911"/>
                  <a:pt x="327547" y="3122949"/>
                  <a:pt x="354992" y="3050648"/>
                </a:cubicBezTo>
                <a:cubicBezTo>
                  <a:pt x="372065" y="2946113"/>
                  <a:pt x="390127" y="2840033"/>
                  <a:pt x="414375" y="2732923"/>
                </a:cubicBezTo>
                <a:close/>
                <a:moveTo>
                  <a:pt x="5513164" y="2783212"/>
                </a:moveTo>
                <a:lnTo>
                  <a:pt x="5443294" y="2808050"/>
                </a:lnTo>
                <a:cubicBezTo>
                  <a:pt x="5399882" y="2821390"/>
                  <a:pt x="5356444" y="2832783"/>
                  <a:pt x="5313887" y="2842310"/>
                </a:cubicBezTo>
                <a:cubicBezTo>
                  <a:pt x="5272072" y="2858273"/>
                  <a:pt x="5230257" y="2875266"/>
                  <a:pt x="5187947" y="2892259"/>
                </a:cubicBezTo>
                <a:lnTo>
                  <a:pt x="5196112" y="2893804"/>
                </a:lnTo>
                <a:cubicBezTo>
                  <a:pt x="5184483" y="2896895"/>
                  <a:pt x="5173349" y="2900757"/>
                  <a:pt x="5161721" y="2904103"/>
                </a:cubicBezTo>
                <a:lnTo>
                  <a:pt x="5158256" y="2905649"/>
                </a:lnTo>
                <a:lnTo>
                  <a:pt x="5189679" y="2908738"/>
                </a:lnTo>
                <a:lnTo>
                  <a:pt x="5208236" y="2904876"/>
                </a:lnTo>
                <a:cubicBezTo>
                  <a:pt x="5256236" y="2883763"/>
                  <a:pt x="5304298" y="2869023"/>
                  <a:pt x="5352577" y="2856664"/>
                </a:cubicBezTo>
                <a:lnTo>
                  <a:pt x="5466066" y="2830230"/>
                </a:lnTo>
                <a:lnTo>
                  <a:pt x="5487216" y="2806725"/>
                </a:lnTo>
                <a:close/>
                <a:moveTo>
                  <a:pt x="5214499" y="2723887"/>
                </a:moveTo>
                <a:lnTo>
                  <a:pt x="5201678" y="2723365"/>
                </a:lnTo>
                <a:lnTo>
                  <a:pt x="5201308" y="2723614"/>
                </a:lnTo>
                <a:lnTo>
                  <a:pt x="5186463" y="2733912"/>
                </a:lnTo>
                <a:close/>
                <a:moveTo>
                  <a:pt x="5730682" y="2605388"/>
                </a:moveTo>
                <a:lnTo>
                  <a:pt x="5727283" y="2611861"/>
                </a:lnTo>
                <a:lnTo>
                  <a:pt x="5720900" y="2612642"/>
                </a:lnTo>
                <a:lnTo>
                  <a:pt x="5727955" y="2605442"/>
                </a:lnTo>
                <a:close/>
                <a:moveTo>
                  <a:pt x="5742667" y="2605145"/>
                </a:moveTo>
                <a:lnTo>
                  <a:pt x="5741932" y="2610068"/>
                </a:lnTo>
                <a:lnTo>
                  <a:pt x="5735349" y="2610874"/>
                </a:lnTo>
                <a:lnTo>
                  <a:pt x="5735719" y="2610599"/>
                </a:lnTo>
                <a:lnTo>
                  <a:pt x="5740835" y="2605183"/>
                </a:lnTo>
                <a:close/>
                <a:moveTo>
                  <a:pt x="5763458" y="2578913"/>
                </a:moveTo>
                <a:lnTo>
                  <a:pt x="5776323" y="2610068"/>
                </a:lnTo>
                <a:lnTo>
                  <a:pt x="5766674" y="2604661"/>
                </a:lnTo>
                <a:lnTo>
                  <a:pt x="5742667" y="2605145"/>
                </a:lnTo>
                <a:lnTo>
                  <a:pt x="5743005" y="2602885"/>
                </a:lnTo>
                <a:lnTo>
                  <a:pt x="5763458" y="2581230"/>
                </a:lnTo>
                <a:close/>
                <a:moveTo>
                  <a:pt x="5775318" y="2562096"/>
                </a:moveTo>
                <a:lnTo>
                  <a:pt x="5757303" y="2575276"/>
                </a:lnTo>
                <a:cubicBezTo>
                  <a:pt x="5751566" y="2580861"/>
                  <a:pt x="5747197" y="2586790"/>
                  <a:pt x="5744526" y="2592708"/>
                </a:cubicBezTo>
                <a:lnTo>
                  <a:pt x="5743005" y="2602885"/>
                </a:lnTo>
                <a:lnTo>
                  <a:pt x="5740835" y="2605183"/>
                </a:lnTo>
                <a:lnTo>
                  <a:pt x="5730682" y="2605388"/>
                </a:lnTo>
                <a:lnTo>
                  <a:pt x="5733766" y="2599511"/>
                </a:lnTo>
                <a:lnTo>
                  <a:pt x="5727955" y="2605442"/>
                </a:lnTo>
                <a:lnTo>
                  <a:pt x="5626384" y="2607493"/>
                </a:lnTo>
                <a:cubicBezTo>
                  <a:pt x="5616982" y="2610068"/>
                  <a:pt x="5611291" y="2604661"/>
                  <a:pt x="5612528" y="2599254"/>
                </a:cubicBezTo>
                <a:cubicBezTo>
                  <a:pt x="5617237" y="2591268"/>
                  <a:pt x="5625328" y="2586103"/>
                  <a:pt x="5634301" y="2585350"/>
                </a:cubicBezTo>
                <a:cubicBezTo>
                  <a:pt x="5663746" y="2581488"/>
                  <a:pt x="5693436" y="2576338"/>
                  <a:pt x="5723128" y="2570416"/>
                </a:cubicBezTo>
                <a:close/>
                <a:moveTo>
                  <a:pt x="5835953" y="2521239"/>
                </a:moveTo>
                <a:lnTo>
                  <a:pt x="5855995" y="2524071"/>
                </a:lnTo>
                <a:lnTo>
                  <a:pt x="5851788" y="2529993"/>
                </a:lnTo>
                <a:cubicBezTo>
                  <a:pt x="5841276" y="2533641"/>
                  <a:pt x="5830076" y="2534613"/>
                  <a:pt x="5819128" y="2532825"/>
                </a:cubicBezTo>
                <a:cubicBezTo>
                  <a:pt x="5816160" y="2525616"/>
                  <a:pt x="5821355" y="2518921"/>
                  <a:pt x="5835953" y="2521239"/>
                </a:cubicBezTo>
                <a:close/>
                <a:moveTo>
                  <a:pt x="5786221" y="2488281"/>
                </a:moveTo>
                <a:lnTo>
                  <a:pt x="5785974" y="2505532"/>
                </a:lnTo>
                <a:lnTo>
                  <a:pt x="5791170" y="2490083"/>
                </a:lnTo>
                <a:close/>
                <a:moveTo>
                  <a:pt x="5789376" y="2457996"/>
                </a:moveTo>
                <a:cubicBezTo>
                  <a:pt x="5788077" y="2457835"/>
                  <a:pt x="5787087" y="2459058"/>
                  <a:pt x="5786469" y="2462533"/>
                </a:cubicBezTo>
                <a:lnTo>
                  <a:pt x="5794139" y="2462533"/>
                </a:lnTo>
                <a:lnTo>
                  <a:pt x="5794139" y="2461762"/>
                </a:lnTo>
                <a:cubicBezTo>
                  <a:pt x="5792283" y="2459702"/>
                  <a:pt x="5790675" y="2458156"/>
                  <a:pt x="5789376" y="2457996"/>
                </a:cubicBezTo>
                <a:close/>
                <a:moveTo>
                  <a:pt x="5554963" y="2177951"/>
                </a:moveTo>
                <a:lnTo>
                  <a:pt x="5554558" y="2178350"/>
                </a:lnTo>
                <a:lnTo>
                  <a:pt x="5553641" y="2188065"/>
                </a:lnTo>
                <a:close/>
                <a:moveTo>
                  <a:pt x="5650224" y="2155499"/>
                </a:moveTo>
                <a:lnTo>
                  <a:pt x="5651374" y="2161803"/>
                </a:lnTo>
                <a:lnTo>
                  <a:pt x="5649337" y="2189369"/>
                </a:lnTo>
                <a:lnTo>
                  <a:pt x="5655333" y="2186263"/>
                </a:lnTo>
                <a:cubicBezTo>
                  <a:pt x="5666838" y="2176415"/>
                  <a:pt x="5667348" y="2165987"/>
                  <a:pt x="5658221" y="2159108"/>
                </a:cubicBezTo>
                <a:close/>
                <a:moveTo>
                  <a:pt x="5559899" y="2140200"/>
                </a:moveTo>
                <a:lnTo>
                  <a:pt x="5558134" y="2140450"/>
                </a:lnTo>
                <a:lnTo>
                  <a:pt x="5556659" y="2156078"/>
                </a:lnTo>
                <a:lnTo>
                  <a:pt x="5557839" y="2155954"/>
                </a:lnTo>
                <a:close/>
                <a:moveTo>
                  <a:pt x="5560766" y="2133565"/>
                </a:moveTo>
                <a:lnTo>
                  <a:pt x="5558731" y="2134129"/>
                </a:lnTo>
                <a:lnTo>
                  <a:pt x="5558474" y="2136845"/>
                </a:lnTo>
                <a:lnTo>
                  <a:pt x="5559938" y="2139893"/>
                </a:lnTo>
                <a:close/>
                <a:moveTo>
                  <a:pt x="5609064" y="2083789"/>
                </a:moveTo>
                <a:lnTo>
                  <a:pt x="5606343" y="2100781"/>
                </a:lnTo>
                <a:lnTo>
                  <a:pt x="5614508" y="2085848"/>
                </a:lnTo>
                <a:close/>
                <a:moveTo>
                  <a:pt x="5617137" y="2055627"/>
                </a:moveTo>
                <a:cubicBezTo>
                  <a:pt x="5615683" y="2055273"/>
                  <a:pt x="5614384" y="2055981"/>
                  <a:pt x="5613271" y="2058042"/>
                </a:cubicBezTo>
                <a:lnTo>
                  <a:pt x="5620060" y="2058041"/>
                </a:lnTo>
                <a:lnTo>
                  <a:pt x="5621931" y="2059586"/>
                </a:lnTo>
                <a:lnTo>
                  <a:pt x="5621931" y="2058042"/>
                </a:lnTo>
                <a:lnTo>
                  <a:pt x="5620060" y="2058041"/>
                </a:lnTo>
                <a:close/>
                <a:moveTo>
                  <a:pt x="5592007" y="1719324"/>
                </a:moveTo>
                <a:lnTo>
                  <a:pt x="5522137" y="1744162"/>
                </a:lnTo>
                <a:lnTo>
                  <a:pt x="5503594" y="1749071"/>
                </a:lnTo>
                <a:lnTo>
                  <a:pt x="5496094" y="1777712"/>
                </a:lnTo>
                <a:lnTo>
                  <a:pt x="5544909" y="1766342"/>
                </a:lnTo>
                <a:lnTo>
                  <a:pt x="5566058" y="1742837"/>
                </a:lnTo>
                <a:close/>
                <a:moveTo>
                  <a:pt x="5809525" y="1541500"/>
                </a:moveTo>
                <a:lnTo>
                  <a:pt x="5806126" y="1547973"/>
                </a:lnTo>
                <a:lnTo>
                  <a:pt x="5799742" y="1548754"/>
                </a:lnTo>
                <a:lnTo>
                  <a:pt x="5806798" y="1541554"/>
                </a:lnTo>
                <a:close/>
                <a:moveTo>
                  <a:pt x="5821509" y="1541257"/>
                </a:moveTo>
                <a:lnTo>
                  <a:pt x="5820775" y="1546180"/>
                </a:lnTo>
                <a:lnTo>
                  <a:pt x="5814192" y="1546986"/>
                </a:lnTo>
                <a:lnTo>
                  <a:pt x="5814562" y="1546711"/>
                </a:lnTo>
                <a:lnTo>
                  <a:pt x="5819678" y="1541295"/>
                </a:lnTo>
                <a:close/>
                <a:moveTo>
                  <a:pt x="5842301" y="1515025"/>
                </a:moveTo>
                <a:lnTo>
                  <a:pt x="5855165" y="1546180"/>
                </a:lnTo>
                <a:lnTo>
                  <a:pt x="5845516" y="1540773"/>
                </a:lnTo>
                <a:lnTo>
                  <a:pt x="5821509" y="1541257"/>
                </a:lnTo>
                <a:lnTo>
                  <a:pt x="5821848" y="1538997"/>
                </a:lnTo>
                <a:lnTo>
                  <a:pt x="5842301" y="1517342"/>
                </a:lnTo>
                <a:close/>
                <a:moveTo>
                  <a:pt x="5854160" y="1498208"/>
                </a:moveTo>
                <a:lnTo>
                  <a:pt x="5836146" y="1511388"/>
                </a:lnTo>
                <a:cubicBezTo>
                  <a:pt x="5830409" y="1516973"/>
                  <a:pt x="5826040" y="1522902"/>
                  <a:pt x="5823369" y="1528820"/>
                </a:cubicBezTo>
                <a:lnTo>
                  <a:pt x="5821848" y="1538997"/>
                </a:lnTo>
                <a:lnTo>
                  <a:pt x="5819678" y="1541295"/>
                </a:lnTo>
                <a:lnTo>
                  <a:pt x="5809525" y="1541500"/>
                </a:lnTo>
                <a:lnTo>
                  <a:pt x="5812609" y="1535623"/>
                </a:lnTo>
                <a:lnTo>
                  <a:pt x="5806798" y="1541554"/>
                </a:lnTo>
                <a:lnTo>
                  <a:pt x="5705227" y="1543605"/>
                </a:lnTo>
                <a:cubicBezTo>
                  <a:pt x="5695825" y="1546180"/>
                  <a:pt x="5690133" y="1540773"/>
                  <a:pt x="5691371" y="1535366"/>
                </a:cubicBezTo>
                <a:cubicBezTo>
                  <a:pt x="5696079" y="1527380"/>
                  <a:pt x="5704171" y="1522215"/>
                  <a:pt x="5713143" y="1521462"/>
                </a:cubicBezTo>
                <a:cubicBezTo>
                  <a:pt x="5742589" y="1517600"/>
                  <a:pt x="5772278" y="1512450"/>
                  <a:pt x="5801970" y="1506528"/>
                </a:cubicBezTo>
                <a:close/>
                <a:moveTo>
                  <a:pt x="5914795" y="1457351"/>
                </a:moveTo>
                <a:lnTo>
                  <a:pt x="5934838" y="1460183"/>
                </a:lnTo>
                <a:lnTo>
                  <a:pt x="5930631" y="1466105"/>
                </a:lnTo>
                <a:cubicBezTo>
                  <a:pt x="5920119" y="1469753"/>
                  <a:pt x="5908919" y="1470725"/>
                  <a:pt x="5897970" y="1468937"/>
                </a:cubicBezTo>
                <a:cubicBezTo>
                  <a:pt x="5895003" y="1461728"/>
                  <a:pt x="5900198" y="1455033"/>
                  <a:pt x="5914795" y="1457351"/>
                </a:cubicBezTo>
                <a:close/>
                <a:moveTo>
                  <a:pt x="5865064" y="1424393"/>
                </a:moveTo>
                <a:lnTo>
                  <a:pt x="5864817" y="1441644"/>
                </a:lnTo>
                <a:lnTo>
                  <a:pt x="5870013" y="1426195"/>
                </a:lnTo>
                <a:close/>
                <a:moveTo>
                  <a:pt x="5868219" y="1394108"/>
                </a:moveTo>
                <a:cubicBezTo>
                  <a:pt x="5866920" y="1393947"/>
                  <a:pt x="5865930" y="1395170"/>
                  <a:pt x="5865311" y="1398645"/>
                </a:cubicBezTo>
                <a:lnTo>
                  <a:pt x="5872982" y="1398645"/>
                </a:lnTo>
                <a:lnTo>
                  <a:pt x="5872982" y="1397874"/>
                </a:lnTo>
                <a:cubicBezTo>
                  <a:pt x="5871126" y="1395814"/>
                  <a:pt x="5869518" y="1394268"/>
                  <a:pt x="5868219" y="1394108"/>
                </a:cubicBezTo>
                <a:close/>
                <a:moveTo>
                  <a:pt x="5633805" y="1114063"/>
                </a:moveTo>
                <a:lnTo>
                  <a:pt x="5633401" y="1114462"/>
                </a:lnTo>
                <a:lnTo>
                  <a:pt x="5632483" y="1124177"/>
                </a:lnTo>
                <a:close/>
                <a:moveTo>
                  <a:pt x="5729066" y="1091611"/>
                </a:moveTo>
                <a:lnTo>
                  <a:pt x="5730217" y="1097915"/>
                </a:lnTo>
                <a:lnTo>
                  <a:pt x="5728180" y="1125481"/>
                </a:lnTo>
                <a:lnTo>
                  <a:pt x="5734176" y="1122375"/>
                </a:lnTo>
                <a:cubicBezTo>
                  <a:pt x="5745680" y="1112527"/>
                  <a:pt x="5746191" y="1102099"/>
                  <a:pt x="5737064" y="1095220"/>
                </a:cubicBezTo>
                <a:close/>
                <a:moveTo>
                  <a:pt x="5638741" y="1076312"/>
                </a:moveTo>
                <a:lnTo>
                  <a:pt x="5636976" y="1076562"/>
                </a:lnTo>
                <a:lnTo>
                  <a:pt x="5635501" y="1092190"/>
                </a:lnTo>
                <a:lnTo>
                  <a:pt x="5636682" y="1092066"/>
                </a:lnTo>
                <a:close/>
                <a:moveTo>
                  <a:pt x="5639609" y="1069677"/>
                </a:moveTo>
                <a:lnTo>
                  <a:pt x="5637574" y="1070241"/>
                </a:lnTo>
                <a:lnTo>
                  <a:pt x="5637317" y="1072957"/>
                </a:lnTo>
                <a:lnTo>
                  <a:pt x="5638781" y="1076005"/>
                </a:lnTo>
                <a:close/>
                <a:moveTo>
                  <a:pt x="5687907" y="1019901"/>
                </a:moveTo>
                <a:lnTo>
                  <a:pt x="5685186" y="1036893"/>
                </a:lnTo>
                <a:lnTo>
                  <a:pt x="5693351" y="1021960"/>
                </a:lnTo>
                <a:close/>
                <a:moveTo>
                  <a:pt x="5695980" y="991739"/>
                </a:moveTo>
                <a:cubicBezTo>
                  <a:pt x="5694526" y="991385"/>
                  <a:pt x="5693227" y="992093"/>
                  <a:pt x="5692114" y="994154"/>
                </a:cubicBezTo>
                <a:lnTo>
                  <a:pt x="5698903" y="994153"/>
                </a:lnTo>
                <a:lnTo>
                  <a:pt x="5700774" y="995698"/>
                </a:lnTo>
                <a:lnTo>
                  <a:pt x="5700773" y="994154"/>
                </a:lnTo>
                <a:lnTo>
                  <a:pt x="5698903" y="994153"/>
                </a:lnTo>
                <a:close/>
                <a:moveTo>
                  <a:pt x="5484028" y="631370"/>
                </a:moveTo>
                <a:lnTo>
                  <a:pt x="5466462" y="703464"/>
                </a:lnTo>
                <a:lnTo>
                  <a:pt x="5487493" y="633173"/>
                </a:lnTo>
                <a:close/>
                <a:moveTo>
                  <a:pt x="5109547" y="434395"/>
                </a:moveTo>
                <a:lnTo>
                  <a:pt x="5098185" y="481020"/>
                </a:lnTo>
                <a:lnTo>
                  <a:pt x="5099657" y="480826"/>
                </a:lnTo>
                <a:lnTo>
                  <a:pt x="5113011" y="436198"/>
                </a:lnTo>
                <a:close/>
                <a:moveTo>
                  <a:pt x="2736706" y="206"/>
                </a:moveTo>
                <a:cubicBezTo>
                  <a:pt x="2781321" y="1845"/>
                  <a:pt x="2815140" y="13215"/>
                  <a:pt x="2830729" y="34070"/>
                </a:cubicBezTo>
                <a:cubicBezTo>
                  <a:pt x="2855471" y="68057"/>
                  <a:pt x="2830727" y="116205"/>
                  <a:pt x="2772582" y="165382"/>
                </a:cubicBezTo>
                <a:cubicBezTo>
                  <a:pt x="2785449" y="160233"/>
                  <a:pt x="2798810" y="155856"/>
                  <a:pt x="2811924" y="151479"/>
                </a:cubicBezTo>
                <a:lnTo>
                  <a:pt x="2876997" y="137061"/>
                </a:lnTo>
                <a:cubicBezTo>
                  <a:pt x="2905324" y="130667"/>
                  <a:pt x="2934136" y="126876"/>
                  <a:pt x="2963100" y="125732"/>
                </a:cubicBezTo>
                <a:cubicBezTo>
                  <a:pt x="2986328" y="124866"/>
                  <a:pt x="3009542" y="127820"/>
                  <a:pt x="3031885" y="134485"/>
                </a:cubicBezTo>
                <a:lnTo>
                  <a:pt x="3083349" y="147874"/>
                </a:lnTo>
                <a:cubicBezTo>
                  <a:pt x="3119473" y="164867"/>
                  <a:pt x="3162773" y="175939"/>
                  <a:pt x="3205330" y="190614"/>
                </a:cubicBezTo>
                <a:cubicBezTo>
                  <a:pt x="3244742" y="202470"/>
                  <a:pt x="3282442" y="219790"/>
                  <a:pt x="3317413" y="242110"/>
                </a:cubicBezTo>
                <a:lnTo>
                  <a:pt x="3311475" y="264768"/>
                </a:lnTo>
                <a:lnTo>
                  <a:pt x="3323599" y="268114"/>
                </a:lnTo>
                <a:lnTo>
                  <a:pt x="3330421" y="270066"/>
                </a:lnTo>
                <a:lnTo>
                  <a:pt x="3348624" y="264227"/>
                </a:lnTo>
                <a:cubicBezTo>
                  <a:pt x="3396492" y="251935"/>
                  <a:pt x="3441167" y="246543"/>
                  <a:pt x="3478347" y="247908"/>
                </a:cubicBezTo>
                <a:cubicBezTo>
                  <a:pt x="3522961" y="249547"/>
                  <a:pt x="3556780" y="260916"/>
                  <a:pt x="3572369" y="281772"/>
                </a:cubicBezTo>
                <a:cubicBezTo>
                  <a:pt x="3597111" y="315759"/>
                  <a:pt x="3572368" y="363907"/>
                  <a:pt x="3514223" y="413084"/>
                </a:cubicBezTo>
                <a:cubicBezTo>
                  <a:pt x="3527090" y="407935"/>
                  <a:pt x="3540451" y="403558"/>
                  <a:pt x="3553565" y="399181"/>
                </a:cubicBezTo>
                <a:lnTo>
                  <a:pt x="3618638" y="384763"/>
                </a:lnTo>
                <a:cubicBezTo>
                  <a:pt x="3646965" y="378369"/>
                  <a:pt x="3675777" y="374578"/>
                  <a:pt x="3704740" y="373433"/>
                </a:cubicBezTo>
                <a:cubicBezTo>
                  <a:pt x="3727968" y="372568"/>
                  <a:pt x="3751183" y="375522"/>
                  <a:pt x="3773524" y="382187"/>
                </a:cubicBezTo>
                <a:lnTo>
                  <a:pt x="3824990" y="395576"/>
                </a:lnTo>
                <a:cubicBezTo>
                  <a:pt x="3843052" y="404072"/>
                  <a:pt x="3862906" y="411088"/>
                  <a:pt x="3883568" y="417815"/>
                </a:cubicBezTo>
                <a:lnTo>
                  <a:pt x="3894281" y="421279"/>
                </a:lnTo>
                <a:lnTo>
                  <a:pt x="3946039" y="388561"/>
                </a:lnTo>
                <a:cubicBezTo>
                  <a:pt x="4048814" y="329915"/>
                  <a:pt x="4154186" y="275951"/>
                  <a:pt x="4261869" y="226870"/>
                </a:cubicBezTo>
                <a:cubicBezTo>
                  <a:pt x="4361767" y="174410"/>
                  <a:pt x="4466111" y="150111"/>
                  <a:pt x="4540469" y="152841"/>
                </a:cubicBezTo>
                <a:cubicBezTo>
                  <a:pt x="4585084" y="154480"/>
                  <a:pt x="4618902" y="165849"/>
                  <a:pt x="4634491" y="186704"/>
                </a:cubicBezTo>
                <a:cubicBezTo>
                  <a:pt x="4659233" y="220692"/>
                  <a:pt x="4634490" y="268840"/>
                  <a:pt x="4576345" y="318016"/>
                </a:cubicBezTo>
                <a:cubicBezTo>
                  <a:pt x="4589213" y="312868"/>
                  <a:pt x="4602573" y="308491"/>
                  <a:pt x="4615687" y="304114"/>
                </a:cubicBezTo>
                <a:lnTo>
                  <a:pt x="4680760" y="289695"/>
                </a:lnTo>
                <a:cubicBezTo>
                  <a:pt x="4709087" y="283302"/>
                  <a:pt x="4737899" y="279510"/>
                  <a:pt x="4766863" y="278366"/>
                </a:cubicBezTo>
                <a:cubicBezTo>
                  <a:pt x="4790092" y="277501"/>
                  <a:pt x="4813305" y="280454"/>
                  <a:pt x="4835648" y="287120"/>
                </a:cubicBezTo>
                <a:lnTo>
                  <a:pt x="4887112" y="300508"/>
                </a:lnTo>
                <a:cubicBezTo>
                  <a:pt x="4923235" y="317501"/>
                  <a:pt x="4966535" y="328573"/>
                  <a:pt x="5009093" y="343249"/>
                </a:cubicBezTo>
                <a:cubicBezTo>
                  <a:pt x="5048505" y="355104"/>
                  <a:pt x="5086205" y="372425"/>
                  <a:pt x="5121175" y="394744"/>
                </a:cubicBezTo>
                <a:lnTo>
                  <a:pt x="5115238" y="417403"/>
                </a:lnTo>
                <a:lnTo>
                  <a:pt x="5127361" y="420749"/>
                </a:lnTo>
                <a:cubicBezTo>
                  <a:pt x="5166702" y="426928"/>
                  <a:pt x="5194662" y="439803"/>
                  <a:pt x="5207033" y="459370"/>
                </a:cubicBezTo>
                <a:lnTo>
                  <a:pt x="5208682" y="483911"/>
                </a:lnTo>
                <a:lnTo>
                  <a:pt x="5210128" y="484095"/>
                </a:lnTo>
                <a:lnTo>
                  <a:pt x="5261594" y="497483"/>
                </a:lnTo>
                <a:cubicBezTo>
                  <a:pt x="5297718" y="514476"/>
                  <a:pt x="5341016" y="525548"/>
                  <a:pt x="5383575" y="540224"/>
                </a:cubicBezTo>
                <a:cubicBezTo>
                  <a:pt x="5422987" y="552079"/>
                  <a:pt x="5460685" y="569400"/>
                  <a:pt x="5495658" y="591719"/>
                </a:cubicBezTo>
                <a:lnTo>
                  <a:pt x="5489720" y="614378"/>
                </a:lnTo>
                <a:lnTo>
                  <a:pt x="5501844" y="617724"/>
                </a:lnTo>
                <a:cubicBezTo>
                  <a:pt x="5541184" y="623903"/>
                  <a:pt x="5569144" y="636778"/>
                  <a:pt x="5581515" y="656345"/>
                </a:cubicBezTo>
                <a:lnTo>
                  <a:pt x="5583245" y="682094"/>
                </a:lnTo>
                <a:cubicBezTo>
                  <a:pt x="5579214" y="715806"/>
                  <a:pt x="5565993" y="747613"/>
                  <a:pt x="5545144" y="773754"/>
                </a:cubicBezTo>
                <a:cubicBezTo>
                  <a:pt x="5548191" y="784649"/>
                  <a:pt x="5547131" y="796345"/>
                  <a:pt x="5542173" y="806453"/>
                </a:cubicBezTo>
                <a:cubicBezTo>
                  <a:pt x="5571122" y="826022"/>
                  <a:pt x="5587453" y="849709"/>
                  <a:pt x="5575576" y="883697"/>
                </a:cubicBezTo>
                <a:cubicBezTo>
                  <a:pt x="5590917" y="887815"/>
                  <a:pt x="5590917" y="899145"/>
                  <a:pt x="5575577" y="909444"/>
                </a:cubicBezTo>
                <a:cubicBezTo>
                  <a:pt x="5569929" y="913240"/>
                  <a:pt x="5563754" y="916106"/>
                  <a:pt x="5557267" y="917940"/>
                </a:cubicBezTo>
                <a:lnTo>
                  <a:pt x="5557268" y="917940"/>
                </a:lnTo>
                <a:cubicBezTo>
                  <a:pt x="5564764" y="921780"/>
                  <a:pt x="5572444" y="925217"/>
                  <a:pt x="5580277" y="928239"/>
                </a:cubicBezTo>
                <a:lnTo>
                  <a:pt x="5602546" y="928239"/>
                </a:lnTo>
                <a:cubicBezTo>
                  <a:pt x="5639165" y="923347"/>
                  <a:pt x="5639412" y="924892"/>
                  <a:pt x="5671329" y="922575"/>
                </a:cubicBezTo>
                <a:cubicBezTo>
                  <a:pt x="5687582" y="924250"/>
                  <a:pt x="5703505" y="928415"/>
                  <a:pt x="5718587" y="934934"/>
                </a:cubicBezTo>
                <a:cubicBezTo>
                  <a:pt x="5755702" y="973555"/>
                  <a:pt x="5755454" y="973555"/>
                  <a:pt x="5754217" y="993639"/>
                </a:cubicBezTo>
                <a:cubicBezTo>
                  <a:pt x="5752809" y="995904"/>
                  <a:pt x="5751238" y="998057"/>
                  <a:pt x="5749516" y="1000075"/>
                </a:cubicBezTo>
                <a:cubicBezTo>
                  <a:pt x="5774259" y="1001877"/>
                  <a:pt x="5775495" y="1002135"/>
                  <a:pt x="5782177" y="1002907"/>
                </a:cubicBezTo>
                <a:cubicBezTo>
                  <a:pt x="5786384" y="1004163"/>
                  <a:pt x="5790449" y="1005890"/>
                  <a:pt x="5794301" y="1008057"/>
                </a:cubicBezTo>
                <a:cubicBezTo>
                  <a:pt x="5796775" y="1018356"/>
                  <a:pt x="5796775" y="1018356"/>
                  <a:pt x="5801474" y="1021188"/>
                </a:cubicBezTo>
                <a:cubicBezTo>
                  <a:pt x="5802542" y="1023630"/>
                  <a:pt x="5803211" y="1026241"/>
                  <a:pt x="5803454" y="1028912"/>
                </a:cubicBezTo>
                <a:cubicBezTo>
                  <a:pt x="5792568" y="1042815"/>
                  <a:pt x="5792568" y="1042815"/>
                  <a:pt x="5792816" y="1046162"/>
                </a:cubicBezTo>
                <a:cubicBezTo>
                  <a:pt x="5790984" y="1048690"/>
                  <a:pt x="5788911" y="1051019"/>
                  <a:pt x="5786630" y="1053114"/>
                </a:cubicBezTo>
                <a:lnTo>
                  <a:pt x="5765690" y="1062452"/>
                </a:lnTo>
                <a:lnTo>
                  <a:pt x="5771290" y="1065473"/>
                </a:lnTo>
                <a:lnTo>
                  <a:pt x="5761888" y="1063672"/>
                </a:lnTo>
                <a:lnTo>
                  <a:pt x="5762623" y="1062333"/>
                </a:lnTo>
                <a:lnTo>
                  <a:pt x="5727248" y="1042815"/>
                </a:lnTo>
                <a:lnTo>
                  <a:pt x="5722052" y="1053372"/>
                </a:lnTo>
                <a:lnTo>
                  <a:pt x="5712403" y="1042558"/>
                </a:lnTo>
                <a:lnTo>
                  <a:pt x="5718588" y="1052857"/>
                </a:lnTo>
                <a:lnTo>
                  <a:pt x="5701020" y="1049252"/>
                </a:lnTo>
                <a:lnTo>
                  <a:pt x="5721558" y="1055432"/>
                </a:lnTo>
                <a:lnTo>
                  <a:pt x="5705505" y="1057397"/>
                </a:lnTo>
                <a:lnTo>
                  <a:pt x="5719134" y="1067456"/>
                </a:lnTo>
                <a:lnTo>
                  <a:pt x="5722145" y="1059937"/>
                </a:lnTo>
                <a:cubicBezTo>
                  <a:pt x="5725640" y="1057877"/>
                  <a:pt x="5731453" y="1057105"/>
                  <a:pt x="5739618" y="1058779"/>
                </a:cubicBezTo>
                <a:lnTo>
                  <a:pt x="5761888" y="1063671"/>
                </a:lnTo>
                <a:lnTo>
                  <a:pt x="5756196" y="1068820"/>
                </a:lnTo>
                <a:lnTo>
                  <a:pt x="5720981" y="1068820"/>
                </a:lnTo>
                <a:lnTo>
                  <a:pt x="5725516" y="1072168"/>
                </a:lnTo>
                <a:lnTo>
                  <a:pt x="5726932" y="1079932"/>
                </a:lnTo>
                <a:lnTo>
                  <a:pt x="5735495" y="1079405"/>
                </a:lnTo>
                <a:cubicBezTo>
                  <a:pt x="5765939" y="1080793"/>
                  <a:pt x="5787371" y="1091993"/>
                  <a:pt x="5787371" y="1108987"/>
                </a:cubicBezTo>
                <a:cubicBezTo>
                  <a:pt x="5792321" y="1123920"/>
                  <a:pt x="5804940" y="1138339"/>
                  <a:pt x="5795785" y="1153530"/>
                </a:cubicBezTo>
                <a:cubicBezTo>
                  <a:pt x="5785517" y="1170266"/>
                  <a:pt x="5769125" y="1184234"/>
                  <a:pt x="5748898" y="1195916"/>
                </a:cubicBezTo>
                <a:lnTo>
                  <a:pt x="5714181" y="1210160"/>
                </a:lnTo>
                <a:lnTo>
                  <a:pt x="5713186" y="1220139"/>
                </a:lnTo>
                <a:lnTo>
                  <a:pt x="5715372" y="1220474"/>
                </a:lnTo>
                <a:cubicBezTo>
                  <a:pt x="5793093" y="1231288"/>
                  <a:pt x="5823837" y="1274431"/>
                  <a:pt x="5798150" y="1318855"/>
                </a:cubicBezTo>
                <a:lnTo>
                  <a:pt x="5783836" y="1337652"/>
                </a:lnTo>
                <a:lnTo>
                  <a:pt x="5798685" y="1334614"/>
                </a:lnTo>
                <a:cubicBezTo>
                  <a:pt x="5813182" y="1331863"/>
                  <a:pt x="5818424" y="1331573"/>
                  <a:pt x="5838836" y="1328098"/>
                </a:cubicBezTo>
                <a:cubicBezTo>
                  <a:pt x="5853374" y="1328689"/>
                  <a:pt x="5867733" y="1331643"/>
                  <a:pt x="5881394" y="1336851"/>
                </a:cubicBezTo>
                <a:cubicBezTo>
                  <a:pt x="5918507" y="1371868"/>
                  <a:pt x="5918261" y="1372126"/>
                  <a:pt x="5919991" y="1391952"/>
                </a:cubicBezTo>
                <a:cubicBezTo>
                  <a:pt x="5919992" y="1394268"/>
                  <a:pt x="5918013" y="1396329"/>
                  <a:pt x="5916775" y="1398645"/>
                </a:cubicBezTo>
                <a:lnTo>
                  <a:pt x="5945230" y="1398645"/>
                </a:lnTo>
                <a:cubicBezTo>
                  <a:pt x="5949182" y="1399614"/>
                  <a:pt x="5953005" y="1401083"/>
                  <a:pt x="5956610" y="1403023"/>
                </a:cubicBezTo>
                <a:cubicBezTo>
                  <a:pt x="5960322" y="1412807"/>
                  <a:pt x="5960322" y="1412807"/>
                  <a:pt x="5964529" y="1415381"/>
                </a:cubicBezTo>
                <a:cubicBezTo>
                  <a:pt x="5965928" y="1417579"/>
                  <a:pt x="5966934" y="1420021"/>
                  <a:pt x="5967498" y="1422591"/>
                </a:cubicBezTo>
                <a:cubicBezTo>
                  <a:pt x="5959826" y="1437267"/>
                  <a:pt x="5959826" y="1437267"/>
                  <a:pt x="5960323" y="1440356"/>
                </a:cubicBezTo>
                <a:cubicBezTo>
                  <a:pt x="5959182" y="1443050"/>
                  <a:pt x="5957682" y="1445564"/>
                  <a:pt x="5955868" y="1447824"/>
                </a:cubicBezTo>
                <a:lnTo>
                  <a:pt x="5938611" y="1458895"/>
                </a:lnTo>
                <a:lnTo>
                  <a:pt x="5943250" y="1461212"/>
                </a:lnTo>
                <a:lnTo>
                  <a:pt x="5934837" y="1459925"/>
                </a:lnTo>
                <a:lnTo>
                  <a:pt x="5935520" y="1458271"/>
                </a:lnTo>
                <a:lnTo>
                  <a:pt x="5903168" y="1442159"/>
                </a:lnTo>
                <a:lnTo>
                  <a:pt x="5899703" y="1452973"/>
                </a:lnTo>
                <a:lnTo>
                  <a:pt x="5890053" y="1443189"/>
                </a:lnTo>
                <a:lnTo>
                  <a:pt x="5896735" y="1452715"/>
                </a:lnTo>
                <a:lnTo>
                  <a:pt x="5881146" y="1450655"/>
                </a:lnTo>
                <a:lnTo>
                  <a:pt x="5899704" y="1455033"/>
                </a:lnTo>
                <a:cubicBezTo>
                  <a:pt x="5883873" y="1457043"/>
                  <a:pt x="5868285" y="1460753"/>
                  <a:pt x="5853188" y="1466104"/>
                </a:cubicBezTo>
                <a:cubicBezTo>
                  <a:pt x="5844503" y="1468267"/>
                  <a:pt x="5836167" y="1471736"/>
                  <a:pt x="5828445" y="1476403"/>
                </a:cubicBezTo>
                <a:cubicBezTo>
                  <a:pt x="5829683" y="1478045"/>
                  <a:pt x="5830682" y="1479866"/>
                  <a:pt x="5831414" y="1481810"/>
                </a:cubicBezTo>
                <a:cubicBezTo>
                  <a:pt x="5795784" y="1490049"/>
                  <a:pt x="5795784" y="1490049"/>
                  <a:pt x="5760898" y="1497258"/>
                </a:cubicBezTo>
                <a:cubicBezTo>
                  <a:pt x="5756938" y="1497258"/>
                  <a:pt x="5753723" y="1494427"/>
                  <a:pt x="5750753" y="1493139"/>
                </a:cubicBezTo>
                <a:cubicBezTo>
                  <a:pt x="5747019" y="1498138"/>
                  <a:pt x="5741645" y="1501529"/>
                  <a:pt x="5735660" y="1502665"/>
                </a:cubicBezTo>
                <a:lnTo>
                  <a:pt x="5717598" y="1507042"/>
                </a:lnTo>
                <a:lnTo>
                  <a:pt x="5714381" y="1509875"/>
                </a:lnTo>
                <a:lnTo>
                  <a:pt x="5701516" y="1520689"/>
                </a:lnTo>
                <a:lnTo>
                  <a:pt x="5698794" y="1523006"/>
                </a:lnTo>
                <a:lnTo>
                  <a:pt x="5643372" y="1569866"/>
                </a:lnTo>
                <a:cubicBezTo>
                  <a:pt x="5632648" y="1572442"/>
                  <a:pt x="5622505" y="1574501"/>
                  <a:pt x="5612937" y="1576046"/>
                </a:cubicBezTo>
                <a:lnTo>
                  <a:pt x="5623082" y="1577591"/>
                </a:lnTo>
                <a:cubicBezTo>
                  <a:pt x="5629763" y="1577591"/>
                  <a:pt x="5628277" y="1590207"/>
                  <a:pt x="5631742" y="1589950"/>
                </a:cubicBezTo>
                <a:cubicBezTo>
                  <a:pt x="5671330" y="1585830"/>
                  <a:pt x="5710918" y="1577076"/>
                  <a:pt x="5751000" y="1569094"/>
                </a:cubicBezTo>
                <a:lnTo>
                  <a:pt x="5795624" y="1559618"/>
                </a:lnTo>
                <a:lnTo>
                  <a:pt x="5804281" y="1551486"/>
                </a:lnTo>
                <a:lnTo>
                  <a:pt x="5806126" y="1547973"/>
                </a:lnTo>
                <a:lnTo>
                  <a:pt x="5814192" y="1546986"/>
                </a:lnTo>
                <a:lnTo>
                  <a:pt x="5797860" y="1559142"/>
                </a:lnTo>
                <a:lnTo>
                  <a:pt x="5872239" y="1543346"/>
                </a:lnTo>
                <a:cubicBezTo>
                  <a:pt x="5879044" y="1540515"/>
                  <a:pt x="5886156" y="1539484"/>
                  <a:pt x="5892096" y="1540064"/>
                </a:cubicBezTo>
                <a:lnTo>
                  <a:pt x="5894397" y="1541209"/>
                </a:lnTo>
                <a:lnTo>
                  <a:pt x="5917765" y="1524037"/>
                </a:lnTo>
                <a:cubicBezTo>
                  <a:pt x="5929393" y="1509876"/>
                  <a:pt x="5923950" y="1496229"/>
                  <a:pt x="5905393" y="1492625"/>
                </a:cubicBezTo>
                <a:lnTo>
                  <a:pt x="5878176" y="1489534"/>
                </a:lnTo>
                <a:lnTo>
                  <a:pt x="5890796" y="1492367"/>
                </a:lnTo>
                <a:lnTo>
                  <a:pt x="5854160" y="1498208"/>
                </a:lnTo>
                <a:lnTo>
                  <a:pt x="5857134" y="1496032"/>
                </a:lnTo>
                <a:cubicBezTo>
                  <a:pt x="5865280" y="1491498"/>
                  <a:pt x="5874466" y="1487668"/>
                  <a:pt x="5884363" y="1484900"/>
                </a:cubicBezTo>
                <a:cubicBezTo>
                  <a:pt x="5894259" y="1482132"/>
                  <a:pt x="5903862" y="1480636"/>
                  <a:pt x="5912747" y="1480298"/>
                </a:cubicBezTo>
                <a:cubicBezTo>
                  <a:pt x="5939400" y="1479284"/>
                  <a:pt x="5959580" y="1488698"/>
                  <a:pt x="5961806" y="1505498"/>
                </a:cubicBezTo>
                <a:cubicBezTo>
                  <a:pt x="5968239" y="1519660"/>
                  <a:pt x="5981106" y="1533048"/>
                  <a:pt x="5975168" y="1548754"/>
                </a:cubicBezTo>
                <a:cubicBezTo>
                  <a:pt x="5964962" y="1574630"/>
                  <a:pt x="5941812" y="1595727"/>
                  <a:pt x="5912713" y="1612588"/>
                </a:cubicBezTo>
                <a:lnTo>
                  <a:pt x="5902720" y="1617602"/>
                </a:lnTo>
                <a:lnTo>
                  <a:pt x="5914548" y="1618529"/>
                </a:lnTo>
                <a:cubicBezTo>
                  <a:pt x="5992983" y="1623679"/>
                  <a:pt x="6024653" y="1674659"/>
                  <a:pt x="5988777" y="1728987"/>
                </a:cubicBezTo>
                <a:cubicBezTo>
                  <a:pt x="5952900" y="1783313"/>
                  <a:pt x="5865312" y="1823737"/>
                  <a:pt x="5788857" y="1823737"/>
                </a:cubicBezTo>
                <a:lnTo>
                  <a:pt x="5800487" y="1831976"/>
                </a:lnTo>
                <a:cubicBezTo>
                  <a:pt x="5779834" y="1839218"/>
                  <a:pt x="5758385" y="1843717"/>
                  <a:pt x="5736651" y="1845365"/>
                </a:cubicBezTo>
                <a:lnTo>
                  <a:pt x="5782424" y="1847940"/>
                </a:lnTo>
                <a:cubicBezTo>
                  <a:pt x="5715054" y="1858878"/>
                  <a:pt x="5646611" y="1860696"/>
                  <a:pt x="5578793" y="1853347"/>
                </a:cubicBezTo>
                <a:cubicBezTo>
                  <a:pt x="5570473" y="1853046"/>
                  <a:pt x="5562150" y="1853912"/>
                  <a:pt x="5554051" y="1855921"/>
                </a:cubicBezTo>
                <a:cubicBezTo>
                  <a:pt x="5536360" y="1862616"/>
                  <a:pt x="5519226" y="1864869"/>
                  <a:pt x="5505803" y="1862777"/>
                </a:cubicBezTo>
                <a:lnTo>
                  <a:pt x="5505405" y="1862627"/>
                </a:lnTo>
                <a:lnTo>
                  <a:pt x="5496894" y="1865996"/>
                </a:lnTo>
                <a:lnTo>
                  <a:pt x="5467593" y="1874763"/>
                </a:lnTo>
                <a:lnTo>
                  <a:pt x="5495342" y="1903556"/>
                </a:lnTo>
                <a:cubicBezTo>
                  <a:pt x="5501558" y="1916172"/>
                  <a:pt x="5502672" y="1930591"/>
                  <a:pt x="5496734" y="1947585"/>
                </a:cubicBezTo>
                <a:cubicBezTo>
                  <a:pt x="5512074" y="1951703"/>
                  <a:pt x="5512074" y="1963033"/>
                  <a:pt x="5496734" y="1973332"/>
                </a:cubicBezTo>
                <a:cubicBezTo>
                  <a:pt x="5491087" y="1977128"/>
                  <a:pt x="5484911" y="1979994"/>
                  <a:pt x="5478424" y="1981828"/>
                </a:cubicBezTo>
                <a:lnTo>
                  <a:pt x="5478425" y="1981828"/>
                </a:lnTo>
                <a:cubicBezTo>
                  <a:pt x="5485921" y="1985668"/>
                  <a:pt x="5493601" y="1989105"/>
                  <a:pt x="5501435" y="1992127"/>
                </a:cubicBezTo>
                <a:lnTo>
                  <a:pt x="5523703" y="1992127"/>
                </a:lnTo>
                <a:cubicBezTo>
                  <a:pt x="5560322" y="1987235"/>
                  <a:pt x="5560569" y="1988780"/>
                  <a:pt x="5592487" y="1986463"/>
                </a:cubicBezTo>
                <a:cubicBezTo>
                  <a:pt x="5608739" y="1988138"/>
                  <a:pt x="5624663" y="1992303"/>
                  <a:pt x="5639745" y="1998822"/>
                </a:cubicBezTo>
                <a:cubicBezTo>
                  <a:pt x="5676859" y="2037443"/>
                  <a:pt x="5676611" y="2037443"/>
                  <a:pt x="5675374" y="2057527"/>
                </a:cubicBezTo>
                <a:cubicBezTo>
                  <a:pt x="5673966" y="2059792"/>
                  <a:pt x="5672395" y="2061945"/>
                  <a:pt x="5670673" y="2063963"/>
                </a:cubicBezTo>
                <a:cubicBezTo>
                  <a:pt x="5695416" y="2065765"/>
                  <a:pt x="5696653" y="2066023"/>
                  <a:pt x="5703334" y="2066795"/>
                </a:cubicBezTo>
                <a:cubicBezTo>
                  <a:pt x="5707541" y="2068051"/>
                  <a:pt x="5711606" y="2069778"/>
                  <a:pt x="5715458" y="2071945"/>
                </a:cubicBezTo>
                <a:cubicBezTo>
                  <a:pt x="5717932" y="2082244"/>
                  <a:pt x="5717932" y="2082244"/>
                  <a:pt x="5722632" y="2085076"/>
                </a:cubicBezTo>
                <a:cubicBezTo>
                  <a:pt x="5723699" y="2087518"/>
                  <a:pt x="5724368" y="2090129"/>
                  <a:pt x="5724612" y="2092800"/>
                </a:cubicBezTo>
                <a:cubicBezTo>
                  <a:pt x="5713725" y="2106703"/>
                  <a:pt x="5713725" y="2106703"/>
                  <a:pt x="5713973" y="2110050"/>
                </a:cubicBezTo>
                <a:cubicBezTo>
                  <a:pt x="5712141" y="2112578"/>
                  <a:pt x="5710068" y="2114907"/>
                  <a:pt x="5707787" y="2117002"/>
                </a:cubicBezTo>
                <a:lnTo>
                  <a:pt x="5686848" y="2126340"/>
                </a:lnTo>
                <a:lnTo>
                  <a:pt x="5692447" y="2129361"/>
                </a:lnTo>
                <a:lnTo>
                  <a:pt x="5683045" y="2127560"/>
                </a:lnTo>
                <a:lnTo>
                  <a:pt x="5683780" y="2126221"/>
                </a:lnTo>
                <a:lnTo>
                  <a:pt x="5648405" y="2106703"/>
                </a:lnTo>
                <a:lnTo>
                  <a:pt x="5643209" y="2117260"/>
                </a:lnTo>
                <a:lnTo>
                  <a:pt x="5633560" y="2106446"/>
                </a:lnTo>
                <a:lnTo>
                  <a:pt x="5639745" y="2116745"/>
                </a:lnTo>
                <a:lnTo>
                  <a:pt x="5622178" y="2113140"/>
                </a:lnTo>
                <a:lnTo>
                  <a:pt x="5642715" y="2119320"/>
                </a:lnTo>
                <a:lnTo>
                  <a:pt x="5626662" y="2121285"/>
                </a:lnTo>
                <a:lnTo>
                  <a:pt x="5640291" y="2131344"/>
                </a:lnTo>
                <a:lnTo>
                  <a:pt x="5643302" y="2123825"/>
                </a:lnTo>
                <a:cubicBezTo>
                  <a:pt x="5646797" y="2121765"/>
                  <a:pt x="5652611" y="2120993"/>
                  <a:pt x="5660776" y="2122667"/>
                </a:cubicBezTo>
                <a:lnTo>
                  <a:pt x="5683045" y="2127559"/>
                </a:lnTo>
                <a:lnTo>
                  <a:pt x="5677353" y="2132708"/>
                </a:lnTo>
                <a:lnTo>
                  <a:pt x="5642138" y="2132708"/>
                </a:lnTo>
                <a:lnTo>
                  <a:pt x="5646673" y="2136056"/>
                </a:lnTo>
                <a:lnTo>
                  <a:pt x="5648090" y="2143820"/>
                </a:lnTo>
                <a:lnTo>
                  <a:pt x="5656652" y="2143293"/>
                </a:lnTo>
                <a:cubicBezTo>
                  <a:pt x="5687096" y="2144681"/>
                  <a:pt x="5708529" y="2155881"/>
                  <a:pt x="5708529" y="2172875"/>
                </a:cubicBezTo>
                <a:cubicBezTo>
                  <a:pt x="5713478" y="2187808"/>
                  <a:pt x="5726097" y="2202227"/>
                  <a:pt x="5716942" y="2217418"/>
                </a:cubicBezTo>
                <a:cubicBezTo>
                  <a:pt x="5706674" y="2234154"/>
                  <a:pt x="5690282" y="2248122"/>
                  <a:pt x="5670055" y="2259804"/>
                </a:cubicBezTo>
                <a:lnTo>
                  <a:pt x="5635338" y="2274048"/>
                </a:lnTo>
                <a:lnTo>
                  <a:pt x="5634344" y="2284027"/>
                </a:lnTo>
                <a:lnTo>
                  <a:pt x="5636529" y="2284362"/>
                </a:lnTo>
                <a:cubicBezTo>
                  <a:pt x="5714251" y="2295176"/>
                  <a:pt x="5744994" y="2338319"/>
                  <a:pt x="5719308" y="2382743"/>
                </a:cubicBezTo>
                <a:lnTo>
                  <a:pt x="5704994" y="2401540"/>
                </a:lnTo>
                <a:lnTo>
                  <a:pt x="5719842" y="2398502"/>
                </a:lnTo>
                <a:cubicBezTo>
                  <a:pt x="5734339" y="2395751"/>
                  <a:pt x="5739581" y="2395461"/>
                  <a:pt x="5759994" y="2391986"/>
                </a:cubicBezTo>
                <a:cubicBezTo>
                  <a:pt x="5774532" y="2392577"/>
                  <a:pt x="5788891" y="2395531"/>
                  <a:pt x="5802551" y="2400739"/>
                </a:cubicBezTo>
                <a:cubicBezTo>
                  <a:pt x="5839665" y="2435756"/>
                  <a:pt x="5839418" y="2436014"/>
                  <a:pt x="5841149" y="2455840"/>
                </a:cubicBezTo>
                <a:cubicBezTo>
                  <a:pt x="5841149" y="2458156"/>
                  <a:pt x="5839170" y="2460217"/>
                  <a:pt x="5837933" y="2462533"/>
                </a:cubicBezTo>
                <a:lnTo>
                  <a:pt x="5866387" y="2462533"/>
                </a:lnTo>
                <a:cubicBezTo>
                  <a:pt x="5870339" y="2463502"/>
                  <a:pt x="5874162" y="2464971"/>
                  <a:pt x="5877768" y="2466911"/>
                </a:cubicBezTo>
                <a:cubicBezTo>
                  <a:pt x="5881480" y="2476695"/>
                  <a:pt x="5881480" y="2476695"/>
                  <a:pt x="5885686" y="2479269"/>
                </a:cubicBezTo>
                <a:cubicBezTo>
                  <a:pt x="5887085" y="2481467"/>
                  <a:pt x="5888091" y="2483909"/>
                  <a:pt x="5888655" y="2486479"/>
                </a:cubicBezTo>
                <a:cubicBezTo>
                  <a:pt x="5880984" y="2501155"/>
                  <a:pt x="5880984" y="2501155"/>
                  <a:pt x="5881480" y="2504244"/>
                </a:cubicBezTo>
                <a:cubicBezTo>
                  <a:pt x="5880339" y="2506938"/>
                  <a:pt x="5878840" y="2509452"/>
                  <a:pt x="5877026" y="2511712"/>
                </a:cubicBezTo>
                <a:lnTo>
                  <a:pt x="5859768" y="2522783"/>
                </a:lnTo>
                <a:lnTo>
                  <a:pt x="5864407" y="2525100"/>
                </a:lnTo>
                <a:lnTo>
                  <a:pt x="5855995" y="2523813"/>
                </a:lnTo>
                <a:lnTo>
                  <a:pt x="5856677" y="2522159"/>
                </a:lnTo>
                <a:lnTo>
                  <a:pt x="5824325" y="2506047"/>
                </a:lnTo>
                <a:lnTo>
                  <a:pt x="5820860" y="2516861"/>
                </a:lnTo>
                <a:lnTo>
                  <a:pt x="5811211" y="2507077"/>
                </a:lnTo>
                <a:lnTo>
                  <a:pt x="5817892" y="2516603"/>
                </a:lnTo>
                <a:lnTo>
                  <a:pt x="5802304" y="2514543"/>
                </a:lnTo>
                <a:lnTo>
                  <a:pt x="5820861" y="2518921"/>
                </a:lnTo>
                <a:cubicBezTo>
                  <a:pt x="5805030" y="2520931"/>
                  <a:pt x="5789442" y="2524641"/>
                  <a:pt x="5774345" y="2529992"/>
                </a:cubicBezTo>
                <a:cubicBezTo>
                  <a:pt x="5765660" y="2532155"/>
                  <a:pt x="5757325" y="2535624"/>
                  <a:pt x="5749602" y="2540291"/>
                </a:cubicBezTo>
                <a:cubicBezTo>
                  <a:pt x="5750840" y="2541933"/>
                  <a:pt x="5751840" y="2543754"/>
                  <a:pt x="5752571" y="2545698"/>
                </a:cubicBezTo>
                <a:cubicBezTo>
                  <a:pt x="5716942" y="2553937"/>
                  <a:pt x="5716942" y="2553937"/>
                  <a:pt x="5682055" y="2561146"/>
                </a:cubicBezTo>
                <a:cubicBezTo>
                  <a:pt x="5678096" y="2561146"/>
                  <a:pt x="5674880" y="2558315"/>
                  <a:pt x="5671911" y="2557027"/>
                </a:cubicBezTo>
                <a:cubicBezTo>
                  <a:pt x="5668176" y="2562026"/>
                  <a:pt x="5662803" y="2565417"/>
                  <a:pt x="5656818" y="2566553"/>
                </a:cubicBezTo>
                <a:lnTo>
                  <a:pt x="5638756" y="2570930"/>
                </a:lnTo>
                <a:lnTo>
                  <a:pt x="5635539" y="2573763"/>
                </a:lnTo>
                <a:lnTo>
                  <a:pt x="5622673" y="2584577"/>
                </a:lnTo>
                <a:lnTo>
                  <a:pt x="5619951" y="2586894"/>
                </a:lnTo>
                <a:lnTo>
                  <a:pt x="5564529" y="2633754"/>
                </a:lnTo>
                <a:cubicBezTo>
                  <a:pt x="5553806" y="2636330"/>
                  <a:pt x="5543662" y="2638389"/>
                  <a:pt x="5534095" y="2639934"/>
                </a:cubicBezTo>
                <a:lnTo>
                  <a:pt x="5544239" y="2641479"/>
                </a:lnTo>
                <a:cubicBezTo>
                  <a:pt x="5550920" y="2641479"/>
                  <a:pt x="5549435" y="2654095"/>
                  <a:pt x="5552899" y="2653838"/>
                </a:cubicBezTo>
                <a:cubicBezTo>
                  <a:pt x="5592487" y="2649718"/>
                  <a:pt x="5632075" y="2640964"/>
                  <a:pt x="5672158" y="2632982"/>
                </a:cubicBezTo>
                <a:lnTo>
                  <a:pt x="5716781" y="2623506"/>
                </a:lnTo>
                <a:lnTo>
                  <a:pt x="5725439" y="2615374"/>
                </a:lnTo>
                <a:lnTo>
                  <a:pt x="5727283" y="2611861"/>
                </a:lnTo>
                <a:lnTo>
                  <a:pt x="5735349" y="2610874"/>
                </a:lnTo>
                <a:lnTo>
                  <a:pt x="5719017" y="2623030"/>
                </a:lnTo>
                <a:lnTo>
                  <a:pt x="5793396" y="2607234"/>
                </a:lnTo>
                <a:cubicBezTo>
                  <a:pt x="5800201" y="2604403"/>
                  <a:pt x="5807314" y="2603372"/>
                  <a:pt x="5813253" y="2603952"/>
                </a:cubicBezTo>
                <a:lnTo>
                  <a:pt x="5815554" y="2605097"/>
                </a:lnTo>
                <a:lnTo>
                  <a:pt x="5838922" y="2587925"/>
                </a:lnTo>
                <a:cubicBezTo>
                  <a:pt x="5850551" y="2573764"/>
                  <a:pt x="5845108" y="2560117"/>
                  <a:pt x="5826551" y="2556513"/>
                </a:cubicBezTo>
                <a:lnTo>
                  <a:pt x="5799334" y="2553422"/>
                </a:lnTo>
                <a:lnTo>
                  <a:pt x="5811953" y="2556255"/>
                </a:lnTo>
                <a:lnTo>
                  <a:pt x="5775318" y="2562096"/>
                </a:lnTo>
                <a:lnTo>
                  <a:pt x="5778291" y="2559920"/>
                </a:lnTo>
                <a:cubicBezTo>
                  <a:pt x="5786437" y="2555386"/>
                  <a:pt x="5795623" y="2551556"/>
                  <a:pt x="5805520" y="2548788"/>
                </a:cubicBezTo>
                <a:cubicBezTo>
                  <a:pt x="5815417" y="2546020"/>
                  <a:pt x="5825020" y="2544524"/>
                  <a:pt x="5833904" y="2544186"/>
                </a:cubicBezTo>
                <a:cubicBezTo>
                  <a:pt x="5860557" y="2543172"/>
                  <a:pt x="5880737" y="2552586"/>
                  <a:pt x="5882964" y="2569386"/>
                </a:cubicBezTo>
                <a:cubicBezTo>
                  <a:pt x="5889397" y="2583548"/>
                  <a:pt x="5902263" y="2596936"/>
                  <a:pt x="5896325" y="2612642"/>
                </a:cubicBezTo>
                <a:cubicBezTo>
                  <a:pt x="5886119" y="2638518"/>
                  <a:pt x="5862969" y="2659615"/>
                  <a:pt x="5833870" y="2676476"/>
                </a:cubicBezTo>
                <a:lnTo>
                  <a:pt x="5823878" y="2681490"/>
                </a:lnTo>
                <a:lnTo>
                  <a:pt x="5835706" y="2682417"/>
                </a:lnTo>
                <a:cubicBezTo>
                  <a:pt x="5914140" y="2687567"/>
                  <a:pt x="5945810" y="2738547"/>
                  <a:pt x="5909934" y="2792875"/>
                </a:cubicBezTo>
                <a:cubicBezTo>
                  <a:pt x="5874057" y="2847201"/>
                  <a:pt x="5786469" y="2887625"/>
                  <a:pt x="5710015" y="2887625"/>
                </a:cubicBezTo>
                <a:lnTo>
                  <a:pt x="5721644" y="2895864"/>
                </a:lnTo>
                <a:cubicBezTo>
                  <a:pt x="5700992" y="2903106"/>
                  <a:pt x="5679543" y="2907605"/>
                  <a:pt x="5657808" y="2909253"/>
                </a:cubicBezTo>
                <a:lnTo>
                  <a:pt x="5703581" y="2911828"/>
                </a:lnTo>
                <a:cubicBezTo>
                  <a:pt x="5636212" y="2922766"/>
                  <a:pt x="5567768" y="2924584"/>
                  <a:pt x="5499950" y="2917235"/>
                </a:cubicBezTo>
                <a:cubicBezTo>
                  <a:pt x="5491630" y="2916934"/>
                  <a:pt x="5483307" y="2917800"/>
                  <a:pt x="5475208" y="2919809"/>
                </a:cubicBezTo>
                <a:cubicBezTo>
                  <a:pt x="5457517" y="2926504"/>
                  <a:pt x="5440383" y="2928757"/>
                  <a:pt x="5426960" y="2926665"/>
                </a:cubicBezTo>
                <a:lnTo>
                  <a:pt x="5426562" y="2926515"/>
                </a:lnTo>
                <a:lnTo>
                  <a:pt x="5418052" y="2929884"/>
                </a:lnTo>
                <a:cubicBezTo>
                  <a:pt x="5338011" y="2958174"/>
                  <a:pt x="5258340" y="2978643"/>
                  <a:pt x="5184978" y="2983663"/>
                </a:cubicBezTo>
                <a:cubicBezTo>
                  <a:pt x="5159632" y="2998400"/>
                  <a:pt x="5131696" y="3007682"/>
                  <a:pt x="5102833" y="3010955"/>
                </a:cubicBezTo>
                <a:lnTo>
                  <a:pt x="5101596" y="3010955"/>
                </a:lnTo>
                <a:lnTo>
                  <a:pt x="5126338" y="3015076"/>
                </a:lnTo>
                <a:cubicBezTo>
                  <a:pt x="5104317" y="3022799"/>
                  <a:pt x="5088235" y="3018680"/>
                  <a:pt x="5067451" y="3025117"/>
                </a:cubicBezTo>
                <a:lnTo>
                  <a:pt x="5084029" y="3039020"/>
                </a:lnTo>
                <a:cubicBezTo>
                  <a:pt x="4979368" y="3086138"/>
                  <a:pt x="4880150" y="3160292"/>
                  <a:pt x="4777221" y="3197625"/>
                </a:cubicBezTo>
                <a:lnTo>
                  <a:pt x="4766087" y="3203289"/>
                </a:lnTo>
                <a:cubicBezTo>
                  <a:pt x="4737888" y="3245301"/>
                  <a:pt x="4704627" y="3283375"/>
                  <a:pt x="4667117" y="3316579"/>
                </a:cubicBezTo>
                <a:cubicBezTo>
                  <a:pt x="4682705" y="3306794"/>
                  <a:pt x="4698540" y="3298040"/>
                  <a:pt x="4714376" y="3288771"/>
                </a:cubicBezTo>
                <a:cubicBezTo>
                  <a:pt x="4688454" y="3320229"/>
                  <a:pt x="4659613" y="3348947"/>
                  <a:pt x="4628272" y="3374510"/>
                </a:cubicBezTo>
                <a:cubicBezTo>
                  <a:pt x="4582934" y="3410127"/>
                  <a:pt x="4534278" y="3440921"/>
                  <a:pt x="4483033" y="3466430"/>
                </a:cubicBezTo>
                <a:cubicBezTo>
                  <a:pt x="4439669" y="3491316"/>
                  <a:pt x="4391815" y="3506572"/>
                  <a:pt x="4342495" y="3511230"/>
                </a:cubicBezTo>
                <a:cubicBezTo>
                  <a:pt x="4183224" y="3670332"/>
                  <a:pt x="4039433" y="3845406"/>
                  <a:pt x="3913213" y="4033905"/>
                </a:cubicBezTo>
                <a:cubicBezTo>
                  <a:pt x="3906780" y="4043688"/>
                  <a:pt x="3897625" y="4049610"/>
                  <a:pt x="3891687" y="4047550"/>
                </a:cubicBezTo>
                <a:cubicBezTo>
                  <a:pt x="3885749" y="4045491"/>
                  <a:pt x="3886244" y="4034935"/>
                  <a:pt x="3891687" y="4024892"/>
                </a:cubicBezTo>
                <a:cubicBezTo>
                  <a:pt x="3974297" y="3880571"/>
                  <a:pt x="4070170" y="3744933"/>
                  <a:pt x="4177958" y="3619884"/>
                </a:cubicBezTo>
                <a:cubicBezTo>
                  <a:pt x="4073257" y="3712217"/>
                  <a:pt x="3976327" y="3813688"/>
                  <a:pt x="3888223" y="3923190"/>
                </a:cubicBezTo>
                <a:lnTo>
                  <a:pt x="3856800" y="3968763"/>
                </a:lnTo>
                <a:cubicBezTo>
                  <a:pt x="3846191" y="3983480"/>
                  <a:pt x="3834618" y="3997417"/>
                  <a:pt x="3822160" y="4010474"/>
                </a:cubicBezTo>
                <a:cubicBezTo>
                  <a:pt x="3712010" y="4155195"/>
                  <a:pt x="3617347" y="4311980"/>
                  <a:pt x="3539849" y="4478049"/>
                </a:cubicBezTo>
                <a:cubicBezTo>
                  <a:pt x="3476927" y="4618610"/>
                  <a:pt x="3424484" y="4763997"/>
                  <a:pt x="3382981" y="4912924"/>
                </a:cubicBezTo>
                <a:cubicBezTo>
                  <a:pt x="3322114" y="5129718"/>
                  <a:pt x="3284011" y="5329004"/>
                  <a:pt x="3234526" y="5539876"/>
                </a:cubicBezTo>
                <a:cubicBezTo>
                  <a:pt x="3229578" y="5568456"/>
                  <a:pt x="3212752" y="5591371"/>
                  <a:pt x="3197165" y="5591371"/>
                </a:cubicBezTo>
                <a:cubicBezTo>
                  <a:pt x="3181577" y="5591371"/>
                  <a:pt x="3172423" y="5567426"/>
                  <a:pt x="3178113" y="5538331"/>
                </a:cubicBezTo>
                <a:cubicBezTo>
                  <a:pt x="3207039" y="5306700"/>
                  <a:pt x="3257503" y="5078537"/>
                  <a:pt x="3328794" y="4857052"/>
                </a:cubicBezTo>
                <a:cubicBezTo>
                  <a:pt x="3402024" y="4627842"/>
                  <a:pt x="3504909" y="4410077"/>
                  <a:pt x="3634612" y="4209760"/>
                </a:cubicBezTo>
                <a:cubicBezTo>
                  <a:pt x="3662819" y="4165217"/>
                  <a:pt x="3693499" y="4123505"/>
                  <a:pt x="3722449" y="4081022"/>
                </a:cubicBezTo>
                <a:cubicBezTo>
                  <a:pt x="3720449" y="4080432"/>
                  <a:pt x="3718536" y="4079566"/>
                  <a:pt x="3716757" y="4078447"/>
                </a:cubicBezTo>
                <a:cubicBezTo>
                  <a:pt x="3709399" y="4072155"/>
                  <a:pt x="3705358" y="4062596"/>
                  <a:pt x="3705871" y="4052700"/>
                </a:cubicBezTo>
                <a:cubicBezTo>
                  <a:pt x="3671974" y="4100590"/>
                  <a:pt x="3635107" y="4147193"/>
                  <a:pt x="3600221" y="4195856"/>
                </a:cubicBezTo>
                <a:cubicBezTo>
                  <a:pt x="3525993" y="4346480"/>
                  <a:pt x="3460673" y="4499419"/>
                  <a:pt x="3377538" y="4654934"/>
                </a:cubicBezTo>
                <a:cubicBezTo>
                  <a:pt x="3320383" y="4761786"/>
                  <a:pt x="3260011" y="4855250"/>
                  <a:pt x="3204340" y="4955408"/>
                </a:cubicBezTo>
                <a:cubicBezTo>
                  <a:pt x="3162245" y="5093544"/>
                  <a:pt x="3126819" y="5233785"/>
                  <a:pt x="3098195" y="5375607"/>
                </a:cubicBezTo>
                <a:cubicBezTo>
                  <a:pt x="3097968" y="5380659"/>
                  <a:pt x="3095381" y="5385275"/>
                  <a:pt x="3091267" y="5387966"/>
                </a:cubicBezTo>
                <a:cubicBezTo>
                  <a:pt x="3087803" y="5387966"/>
                  <a:pt x="3085823" y="5385134"/>
                  <a:pt x="3086319" y="5379212"/>
                </a:cubicBezTo>
                <a:cubicBezTo>
                  <a:pt x="3088545" y="5353464"/>
                  <a:pt x="3090277" y="5327717"/>
                  <a:pt x="3093494" y="5301969"/>
                </a:cubicBezTo>
                <a:lnTo>
                  <a:pt x="3104381" y="5224727"/>
                </a:lnTo>
                <a:cubicBezTo>
                  <a:pt x="3111556" y="5173232"/>
                  <a:pt x="3122443" y="5121737"/>
                  <a:pt x="3133329" y="5070242"/>
                </a:cubicBezTo>
                <a:cubicBezTo>
                  <a:pt x="3122800" y="5081980"/>
                  <a:pt x="3106730" y="5086386"/>
                  <a:pt x="3092009" y="5081571"/>
                </a:cubicBezTo>
                <a:cubicBezTo>
                  <a:pt x="3077756" y="5071689"/>
                  <a:pt x="3069427" y="5054840"/>
                  <a:pt x="3069989" y="5037027"/>
                </a:cubicBezTo>
                <a:lnTo>
                  <a:pt x="3045246" y="5104743"/>
                </a:lnTo>
                <a:cubicBezTo>
                  <a:pt x="3040050" y="5118647"/>
                  <a:pt x="3031142" y="5127916"/>
                  <a:pt x="3024710" y="5125341"/>
                </a:cubicBezTo>
                <a:cubicBezTo>
                  <a:pt x="3018277" y="5122766"/>
                  <a:pt x="3016297" y="5109378"/>
                  <a:pt x="3021246" y="5095989"/>
                </a:cubicBezTo>
                <a:cubicBezTo>
                  <a:pt x="3053081" y="5002784"/>
                  <a:pt x="3088050" y="4910864"/>
                  <a:pt x="3126154" y="4820233"/>
                </a:cubicBezTo>
                <a:cubicBezTo>
                  <a:pt x="3144958" y="4764104"/>
                  <a:pt x="3164257" y="4708232"/>
                  <a:pt x="3186278" y="4653389"/>
                </a:cubicBezTo>
                <a:cubicBezTo>
                  <a:pt x="3208299" y="4598548"/>
                  <a:pt x="3230320" y="4543447"/>
                  <a:pt x="3254073" y="4489120"/>
                </a:cubicBezTo>
                <a:cubicBezTo>
                  <a:pt x="3241163" y="4498964"/>
                  <a:pt x="3225541" y="4504203"/>
                  <a:pt x="3209536" y="4504054"/>
                </a:cubicBezTo>
                <a:lnTo>
                  <a:pt x="3184794" y="4554004"/>
                </a:lnTo>
                <a:cubicBezTo>
                  <a:pt x="3076421" y="4880998"/>
                  <a:pt x="2983885" y="5210566"/>
                  <a:pt x="2901739" y="5545283"/>
                </a:cubicBezTo>
                <a:cubicBezTo>
                  <a:pt x="2900254" y="5551977"/>
                  <a:pt x="2896543" y="5556870"/>
                  <a:pt x="2893327" y="5556097"/>
                </a:cubicBezTo>
                <a:cubicBezTo>
                  <a:pt x="2890111" y="5555325"/>
                  <a:pt x="2888873" y="5549918"/>
                  <a:pt x="2890358" y="5543996"/>
                </a:cubicBezTo>
                <a:lnTo>
                  <a:pt x="2928461" y="5392086"/>
                </a:lnTo>
                <a:cubicBezTo>
                  <a:pt x="2942317" y="5342135"/>
                  <a:pt x="2953203" y="5291155"/>
                  <a:pt x="2968049" y="5241205"/>
                </a:cubicBezTo>
                <a:cubicBezTo>
                  <a:pt x="2965080" y="5244810"/>
                  <a:pt x="2961369" y="5244295"/>
                  <a:pt x="2960379" y="5239403"/>
                </a:cubicBezTo>
                <a:cubicBezTo>
                  <a:pt x="2960024" y="5233742"/>
                  <a:pt x="2961699" y="5228146"/>
                  <a:pt x="2965080" y="5223697"/>
                </a:cubicBezTo>
                <a:cubicBezTo>
                  <a:pt x="2968544" y="5219835"/>
                  <a:pt x="2971761" y="5221122"/>
                  <a:pt x="2972503" y="5225499"/>
                </a:cubicBezTo>
                <a:cubicBezTo>
                  <a:pt x="3022813" y="5038744"/>
                  <a:pt x="3077493" y="4853533"/>
                  <a:pt x="3136546" y="4669868"/>
                </a:cubicBezTo>
                <a:cubicBezTo>
                  <a:pt x="3067762" y="4833365"/>
                  <a:pt x="3007389" y="4999951"/>
                  <a:pt x="2948750" y="5167567"/>
                </a:cubicBezTo>
                <a:lnTo>
                  <a:pt x="2943060" y="5226787"/>
                </a:lnTo>
                <a:cubicBezTo>
                  <a:pt x="2942437" y="5232110"/>
                  <a:pt x="2939401" y="5236802"/>
                  <a:pt x="2934894" y="5239403"/>
                </a:cubicBezTo>
                <a:cubicBezTo>
                  <a:pt x="2931925" y="5239403"/>
                  <a:pt x="2929946" y="5235283"/>
                  <a:pt x="2930936" y="5229876"/>
                </a:cubicBezTo>
                <a:lnTo>
                  <a:pt x="2932915" y="5213398"/>
                </a:lnTo>
                <a:cubicBezTo>
                  <a:pt x="2921533" y="5245067"/>
                  <a:pt x="2901492" y="5264893"/>
                  <a:pt x="2886151" y="5260773"/>
                </a:cubicBezTo>
                <a:lnTo>
                  <a:pt x="2879768" y="5255150"/>
                </a:lnTo>
                <a:lnTo>
                  <a:pt x="2860044" y="5342902"/>
                </a:lnTo>
                <a:cubicBezTo>
                  <a:pt x="2855096" y="5371481"/>
                  <a:pt x="2838271" y="5394397"/>
                  <a:pt x="2822683" y="5394397"/>
                </a:cubicBezTo>
                <a:cubicBezTo>
                  <a:pt x="2807095" y="5394397"/>
                  <a:pt x="2797941" y="5370451"/>
                  <a:pt x="2803631" y="5341356"/>
                </a:cubicBezTo>
                <a:lnTo>
                  <a:pt x="2820017" y="5246426"/>
                </a:lnTo>
                <a:lnTo>
                  <a:pt x="2812419" y="5267210"/>
                </a:lnTo>
                <a:cubicBezTo>
                  <a:pt x="2809202" y="5279311"/>
                  <a:pt x="2801779" y="5288324"/>
                  <a:pt x="2796088" y="5287036"/>
                </a:cubicBezTo>
                <a:cubicBezTo>
                  <a:pt x="2790398" y="5285748"/>
                  <a:pt x="2788171" y="5274419"/>
                  <a:pt x="2791388" y="5261288"/>
                </a:cubicBezTo>
                <a:cubicBezTo>
                  <a:pt x="2827773" y="5064842"/>
                  <a:pt x="2879910" y="4872035"/>
                  <a:pt x="2947198" y="4684877"/>
                </a:cubicBezTo>
                <a:lnTo>
                  <a:pt x="2948497" y="4681552"/>
                </a:lnTo>
                <a:lnTo>
                  <a:pt x="2954313" y="4660077"/>
                </a:lnTo>
                <a:cubicBezTo>
                  <a:pt x="2972620" y="4602775"/>
                  <a:pt x="2992781" y="4546187"/>
                  <a:pt x="3014751" y="4490409"/>
                </a:cubicBezTo>
                <a:lnTo>
                  <a:pt x="3025469" y="4465632"/>
                </a:lnTo>
                <a:lnTo>
                  <a:pt x="3033437" y="4420082"/>
                </a:lnTo>
                <a:lnTo>
                  <a:pt x="3029410" y="4427584"/>
                </a:lnTo>
                <a:cubicBezTo>
                  <a:pt x="3026688" y="4433763"/>
                  <a:pt x="3023225" y="4437884"/>
                  <a:pt x="3019266" y="4436081"/>
                </a:cubicBezTo>
                <a:lnTo>
                  <a:pt x="3016655" y="4430522"/>
                </a:lnTo>
                <a:lnTo>
                  <a:pt x="3003056" y="4457959"/>
                </a:lnTo>
                <a:lnTo>
                  <a:pt x="2925433" y="4593999"/>
                </a:lnTo>
                <a:lnTo>
                  <a:pt x="2910152" y="4649012"/>
                </a:lnTo>
                <a:lnTo>
                  <a:pt x="2885409" y="4747883"/>
                </a:lnTo>
                <a:lnTo>
                  <a:pt x="2862646" y="4850101"/>
                </a:lnTo>
                <a:cubicBezTo>
                  <a:pt x="2846317" y="4916272"/>
                  <a:pt x="2832213" y="4983987"/>
                  <a:pt x="2813161" y="5051703"/>
                </a:cubicBezTo>
                <a:cubicBezTo>
                  <a:pt x="2811429" y="5058655"/>
                  <a:pt x="2807223" y="5063290"/>
                  <a:pt x="2804254" y="5063290"/>
                </a:cubicBezTo>
                <a:cubicBezTo>
                  <a:pt x="2801285" y="5063290"/>
                  <a:pt x="2799800" y="5057368"/>
                  <a:pt x="2802027" y="5050673"/>
                </a:cubicBezTo>
                <a:cubicBezTo>
                  <a:pt x="2820089" y="4983987"/>
                  <a:pt x="2831471" y="4917816"/>
                  <a:pt x="2846811" y="4852933"/>
                </a:cubicBezTo>
                <a:cubicBezTo>
                  <a:pt x="2853987" y="4820233"/>
                  <a:pt x="2861162" y="4787534"/>
                  <a:pt x="2868337" y="4754320"/>
                </a:cubicBezTo>
                <a:cubicBezTo>
                  <a:pt x="2875512" y="4721105"/>
                  <a:pt x="2884914" y="4688406"/>
                  <a:pt x="2893080" y="4654934"/>
                </a:cubicBezTo>
                <a:lnTo>
                  <a:pt x="2896072" y="4644750"/>
                </a:lnTo>
                <a:lnTo>
                  <a:pt x="2892783" y="4650397"/>
                </a:lnTo>
                <a:lnTo>
                  <a:pt x="2819841" y="4899020"/>
                </a:lnTo>
                <a:cubicBezTo>
                  <a:pt x="2751799" y="5159585"/>
                  <a:pt x="2708995" y="5399552"/>
                  <a:pt x="2651592" y="5656512"/>
                </a:cubicBezTo>
                <a:cubicBezTo>
                  <a:pt x="2645901" y="5691271"/>
                  <a:pt x="2628334" y="5720366"/>
                  <a:pt x="2612499" y="5721139"/>
                </a:cubicBezTo>
                <a:cubicBezTo>
                  <a:pt x="2596664" y="5721912"/>
                  <a:pt x="2587756" y="5693589"/>
                  <a:pt x="2594437" y="5658572"/>
                </a:cubicBezTo>
                <a:cubicBezTo>
                  <a:pt x="2612061" y="5519949"/>
                  <a:pt x="2635148" y="5382197"/>
                  <a:pt x="2663626" y="5245662"/>
                </a:cubicBezTo>
                <a:lnTo>
                  <a:pt x="2756478" y="4874740"/>
                </a:lnTo>
                <a:lnTo>
                  <a:pt x="2739759" y="4885139"/>
                </a:lnTo>
                <a:cubicBezTo>
                  <a:pt x="2732585" y="4887106"/>
                  <a:pt x="2724888" y="4887004"/>
                  <a:pt x="2717528" y="4884596"/>
                </a:cubicBezTo>
                <a:cubicBezTo>
                  <a:pt x="2710401" y="4879655"/>
                  <a:pt x="2704755" y="4872973"/>
                  <a:pt x="2700962" y="4865298"/>
                </a:cubicBezTo>
                <a:lnTo>
                  <a:pt x="2697063" y="4847253"/>
                </a:lnTo>
                <a:lnTo>
                  <a:pt x="2681861" y="4877397"/>
                </a:lnTo>
                <a:lnTo>
                  <a:pt x="2670764" y="4907769"/>
                </a:lnTo>
                <a:cubicBezTo>
                  <a:pt x="2668166" y="4914720"/>
                  <a:pt x="2664640" y="4920513"/>
                  <a:pt x="2660960" y="4924247"/>
                </a:cubicBezTo>
                <a:lnTo>
                  <a:pt x="2657582" y="4925543"/>
                </a:lnTo>
                <a:lnTo>
                  <a:pt x="2635510" y="4969311"/>
                </a:lnTo>
                <a:cubicBezTo>
                  <a:pt x="2588252" y="5134353"/>
                  <a:pt x="2552375" y="5301969"/>
                  <a:pt x="2518230" y="5471645"/>
                </a:cubicBezTo>
                <a:cubicBezTo>
                  <a:pt x="2518045" y="5477605"/>
                  <a:pt x="2515326" y="5483170"/>
                  <a:pt x="2510807" y="5486836"/>
                </a:cubicBezTo>
                <a:cubicBezTo>
                  <a:pt x="2507343" y="5488639"/>
                  <a:pt x="2505364" y="5484262"/>
                  <a:pt x="2506106" y="5477052"/>
                </a:cubicBezTo>
                <a:cubicBezTo>
                  <a:pt x="2508828" y="5446928"/>
                  <a:pt x="2511302" y="5416546"/>
                  <a:pt x="2515013" y="5386422"/>
                </a:cubicBezTo>
                <a:lnTo>
                  <a:pt x="2518869" y="5359109"/>
                </a:lnTo>
                <a:lnTo>
                  <a:pt x="2518845" y="5359122"/>
                </a:lnTo>
                <a:cubicBezTo>
                  <a:pt x="2515629" y="5358350"/>
                  <a:pt x="2514391" y="5352943"/>
                  <a:pt x="2515876" y="5347021"/>
                </a:cubicBezTo>
                <a:lnTo>
                  <a:pt x="2526624" y="5304170"/>
                </a:lnTo>
                <a:lnTo>
                  <a:pt x="2527880" y="5295275"/>
                </a:lnTo>
                <a:cubicBezTo>
                  <a:pt x="2536292" y="5234253"/>
                  <a:pt x="2548416" y="5173489"/>
                  <a:pt x="2560540" y="5112210"/>
                </a:cubicBezTo>
                <a:cubicBezTo>
                  <a:pt x="2545942" y="5127916"/>
                  <a:pt x="2530849" y="5135125"/>
                  <a:pt x="2518477" y="5129461"/>
                </a:cubicBezTo>
                <a:cubicBezTo>
                  <a:pt x="2506106" y="5123796"/>
                  <a:pt x="2498189" y="5103713"/>
                  <a:pt x="2496704" y="5079768"/>
                </a:cubicBezTo>
                <a:lnTo>
                  <a:pt x="2470725" y="5160873"/>
                </a:lnTo>
                <a:cubicBezTo>
                  <a:pt x="2465034" y="5177609"/>
                  <a:pt x="2455879" y="5189195"/>
                  <a:pt x="2449446" y="5186620"/>
                </a:cubicBezTo>
                <a:cubicBezTo>
                  <a:pt x="2443013" y="5184046"/>
                  <a:pt x="2441281" y="5168855"/>
                  <a:pt x="2446477" y="5152891"/>
                </a:cubicBezTo>
                <a:lnTo>
                  <a:pt x="2512754" y="4958288"/>
                </a:lnTo>
                <a:lnTo>
                  <a:pt x="2586887" y="4720069"/>
                </a:lnTo>
                <a:lnTo>
                  <a:pt x="2595052" y="4690202"/>
                </a:lnTo>
                <a:lnTo>
                  <a:pt x="2598516" y="4658275"/>
                </a:lnTo>
                <a:lnTo>
                  <a:pt x="2551900" y="4770747"/>
                </a:lnTo>
                <a:lnTo>
                  <a:pt x="2460735" y="5090164"/>
                </a:lnTo>
                <a:cubicBezTo>
                  <a:pt x="2409673" y="5285427"/>
                  <a:pt x="2362229" y="5482845"/>
                  <a:pt x="2317074" y="5682517"/>
                </a:cubicBezTo>
                <a:cubicBezTo>
                  <a:pt x="2315342" y="5690500"/>
                  <a:pt x="2311382" y="5696164"/>
                  <a:pt x="2308166" y="5695649"/>
                </a:cubicBezTo>
                <a:cubicBezTo>
                  <a:pt x="2304950" y="5695134"/>
                  <a:pt x="2303712" y="5688439"/>
                  <a:pt x="2305444" y="5681487"/>
                </a:cubicBezTo>
                <a:lnTo>
                  <a:pt x="2347259" y="5501255"/>
                </a:lnTo>
                <a:cubicBezTo>
                  <a:pt x="2362352" y="5441778"/>
                  <a:pt x="2374971" y="5381529"/>
                  <a:pt x="2390559" y="5321022"/>
                </a:cubicBezTo>
                <a:cubicBezTo>
                  <a:pt x="2387342" y="5325399"/>
                  <a:pt x="2383631" y="5325142"/>
                  <a:pt x="2382889" y="5319220"/>
                </a:cubicBezTo>
                <a:cubicBezTo>
                  <a:pt x="2382565" y="5312646"/>
                  <a:pt x="2384301" y="5306140"/>
                  <a:pt x="2387837" y="5300682"/>
                </a:cubicBezTo>
                <a:cubicBezTo>
                  <a:pt x="2391301" y="5295790"/>
                  <a:pt x="2394765" y="5297334"/>
                  <a:pt x="2395260" y="5302484"/>
                </a:cubicBezTo>
                <a:cubicBezTo>
                  <a:pt x="2422229" y="5192156"/>
                  <a:pt x="2450374" y="5081957"/>
                  <a:pt x="2479879" y="4972144"/>
                </a:cubicBezTo>
                <a:lnTo>
                  <a:pt x="2500701" y="4898533"/>
                </a:lnTo>
                <a:lnTo>
                  <a:pt x="2437937" y="5070236"/>
                </a:lnTo>
                <a:cubicBezTo>
                  <a:pt x="2434720" y="5082336"/>
                  <a:pt x="2427297" y="5091349"/>
                  <a:pt x="2421607" y="5090061"/>
                </a:cubicBezTo>
                <a:lnTo>
                  <a:pt x="2419952" y="5087609"/>
                </a:lnTo>
                <a:lnTo>
                  <a:pt x="2371507" y="5237600"/>
                </a:lnTo>
                <a:lnTo>
                  <a:pt x="2364827" y="5307119"/>
                </a:lnTo>
                <a:cubicBezTo>
                  <a:pt x="2363980" y="5313173"/>
                  <a:pt x="2360868" y="5318634"/>
                  <a:pt x="2356167" y="5322310"/>
                </a:cubicBezTo>
                <a:cubicBezTo>
                  <a:pt x="2353198" y="5322310"/>
                  <a:pt x="2351219" y="5317933"/>
                  <a:pt x="2352208" y="5311496"/>
                </a:cubicBezTo>
                <a:lnTo>
                  <a:pt x="2354682" y="5292185"/>
                </a:lnTo>
                <a:cubicBezTo>
                  <a:pt x="2342558" y="5330034"/>
                  <a:pt x="2321774" y="5356039"/>
                  <a:pt x="2305197" y="5350889"/>
                </a:cubicBezTo>
                <a:lnTo>
                  <a:pt x="2301039" y="5346845"/>
                </a:lnTo>
                <a:lnTo>
                  <a:pt x="2277110" y="5459537"/>
                </a:lnTo>
                <a:cubicBezTo>
                  <a:pt x="2271419" y="5494296"/>
                  <a:pt x="2253852" y="5523391"/>
                  <a:pt x="2238017" y="5524164"/>
                </a:cubicBezTo>
                <a:cubicBezTo>
                  <a:pt x="2222182" y="5524937"/>
                  <a:pt x="2213274" y="5496614"/>
                  <a:pt x="2219955" y="5461597"/>
                </a:cubicBezTo>
                <a:lnTo>
                  <a:pt x="2242490" y="5327110"/>
                </a:lnTo>
                <a:lnTo>
                  <a:pt x="2230474" y="5363763"/>
                </a:lnTo>
                <a:cubicBezTo>
                  <a:pt x="2227258" y="5378182"/>
                  <a:pt x="2219588" y="5389511"/>
                  <a:pt x="2213649" y="5387708"/>
                </a:cubicBezTo>
                <a:cubicBezTo>
                  <a:pt x="2207711" y="5385905"/>
                  <a:pt x="2205979" y="5373547"/>
                  <a:pt x="2209444" y="5359129"/>
                </a:cubicBezTo>
                <a:cubicBezTo>
                  <a:pt x="2249287" y="5129632"/>
                  <a:pt x="2305400" y="4903629"/>
                  <a:pt x="2377279" y="4682964"/>
                </a:cubicBezTo>
                <a:lnTo>
                  <a:pt x="2389072" y="4649499"/>
                </a:lnTo>
                <a:lnTo>
                  <a:pt x="2390678" y="4643084"/>
                </a:lnTo>
                <a:cubicBezTo>
                  <a:pt x="2410711" y="4574451"/>
                  <a:pt x="2432786" y="4506537"/>
                  <a:pt x="2456861" y="4439437"/>
                </a:cubicBezTo>
                <a:lnTo>
                  <a:pt x="2460960" y="4429016"/>
                </a:lnTo>
                <a:lnTo>
                  <a:pt x="2479279" y="4330997"/>
                </a:lnTo>
                <a:lnTo>
                  <a:pt x="2450402" y="4393972"/>
                </a:lnTo>
                <a:lnTo>
                  <a:pt x="2395916" y="4618629"/>
                </a:lnTo>
                <a:cubicBezTo>
                  <a:pt x="2394185" y="4626612"/>
                  <a:pt x="2390225" y="4632276"/>
                  <a:pt x="2387009" y="4631761"/>
                </a:cubicBezTo>
                <a:cubicBezTo>
                  <a:pt x="2383793" y="4631246"/>
                  <a:pt x="2382555" y="4624551"/>
                  <a:pt x="2384287" y="4617599"/>
                </a:cubicBezTo>
                <a:lnTo>
                  <a:pt x="2423456" y="4448769"/>
                </a:lnTo>
                <a:lnTo>
                  <a:pt x="2354788" y="4586364"/>
                </a:lnTo>
                <a:lnTo>
                  <a:pt x="2339589" y="4645408"/>
                </a:lnTo>
                <a:lnTo>
                  <a:pt x="2312867" y="4761014"/>
                </a:lnTo>
                <a:lnTo>
                  <a:pt x="2288125" y="4877135"/>
                </a:lnTo>
                <a:cubicBezTo>
                  <a:pt x="2270310" y="4954378"/>
                  <a:pt x="2255217" y="5033165"/>
                  <a:pt x="2234433" y="5112725"/>
                </a:cubicBezTo>
                <a:cubicBezTo>
                  <a:pt x="2232702" y="5120707"/>
                  <a:pt x="2228248" y="5126371"/>
                  <a:pt x="2225031" y="5126629"/>
                </a:cubicBezTo>
                <a:cubicBezTo>
                  <a:pt x="2221815" y="5126886"/>
                  <a:pt x="2220825" y="5120192"/>
                  <a:pt x="2223300" y="5112210"/>
                </a:cubicBezTo>
                <a:cubicBezTo>
                  <a:pt x="2242598" y="5034967"/>
                  <a:pt x="2255217" y="4957725"/>
                  <a:pt x="2271547" y="4880482"/>
                </a:cubicBezTo>
                <a:lnTo>
                  <a:pt x="2294805" y="4765648"/>
                </a:lnTo>
                <a:cubicBezTo>
                  <a:pt x="2303712" y="4727542"/>
                  <a:pt x="2312867" y="4688406"/>
                  <a:pt x="2323012" y="4649527"/>
                </a:cubicBezTo>
                <a:lnTo>
                  <a:pt x="2323075" y="4649298"/>
                </a:lnTo>
                <a:lnTo>
                  <a:pt x="2274648" y="4745328"/>
                </a:lnTo>
                <a:lnTo>
                  <a:pt x="2210186" y="4993771"/>
                </a:lnTo>
                <a:cubicBezTo>
                  <a:pt x="2208469" y="5003193"/>
                  <a:pt x="2204562" y="5012032"/>
                  <a:pt x="2198804" y="5019519"/>
                </a:cubicBezTo>
                <a:cubicBezTo>
                  <a:pt x="2200383" y="5021540"/>
                  <a:pt x="2201098" y="5024145"/>
                  <a:pt x="2200784" y="5026728"/>
                </a:cubicBezTo>
                <a:cubicBezTo>
                  <a:pt x="2199547" y="5059170"/>
                  <a:pt x="2194598" y="5093157"/>
                  <a:pt x="2189897" y="5128173"/>
                </a:cubicBezTo>
                <a:cubicBezTo>
                  <a:pt x="2189421" y="5134677"/>
                  <a:pt x="2186591" y="5140751"/>
                  <a:pt x="2181979" y="5145167"/>
                </a:cubicBezTo>
                <a:cubicBezTo>
                  <a:pt x="2179753" y="5151604"/>
                  <a:pt x="2178021" y="5146712"/>
                  <a:pt x="2178268" y="5138987"/>
                </a:cubicBezTo>
                <a:lnTo>
                  <a:pt x="2183815" y="5086051"/>
                </a:lnTo>
                <a:lnTo>
                  <a:pt x="2143748" y="5274670"/>
                </a:lnTo>
                <a:cubicBezTo>
                  <a:pt x="2143563" y="5280630"/>
                  <a:pt x="2140844" y="5286195"/>
                  <a:pt x="2136325" y="5289861"/>
                </a:cubicBezTo>
                <a:cubicBezTo>
                  <a:pt x="2132861" y="5291664"/>
                  <a:pt x="2130882" y="5287287"/>
                  <a:pt x="2131625" y="5280078"/>
                </a:cubicBezTo>
                <a:cubicBezTo>
                  <a:pt x="2134346" y="5249953"/>
                  <a:pt x="2136820" y="5219571"/>
                  <a:pt x="2140531" y="5189447"/>
                </a:cubicBezTo>
                <a:lnTo>
                  <a:pt x="2153398" y="5098300"/>
                </a:lnTo>
                <a:cubicBezTo>
                  <a:pt x="2161810" y="5037279"/>
                  <a:pt x="2173934" y="4976515"/>
                  <a:pt x="2186058" y="4915235"/>
                </a:cubicBezTo>
                <a:cubicBezTo>
                  <a:pt x="2171460" y="4930941"/>
                  <a:pt x="2156367" y="4938150"/>
                  <a:pt x="2143996" y="4932486"/>
                </a:cubicBezTo>
                <a:cubicBezTo>
                  <a:pt x="2131625" y="4926821"/>
                  <a:pt x="2123707" y="4906739"/>
                  <a:pt x="2122222" y="4882794"/>
                </a:cubicBezTo>
                <a:lnTo>
                  <a:pt x="2096243" y="4963898"/>
                </a:lnTo>
                <a:cubicBezTo>
                  <a:pt x="2090552" y="4980634"/>
                  <a:pt x="2081397" y="4992221"/>
                  <a:pt x="2074964" y="4989645"/>
                </a:cubicBezTo>
                <a:cubicBezTo>
                  <a:pt x="2068531" y="4987071"/>
                  <a:pt x="2066799" y="4971880"/>
                  <a:pt x="2071995" y="4955916"/>
                </a:cubicBezTo>
                <a:cubicBezTo>
                  <a:pt x="2106140" y="4844344"/>
                  <a:pt x="2143584" y="4734402"/>
                  <a:pt x="2184326" y="4626091"/>
                </a:cubicBezTo>
                <a:lnTo>
                  <a:pt x="2216956" y="4526290"/>
                </a:lnTo>
                <a:lnTo>
                  <a:pt x="2218490" y="4512430"/>
                </a:lnTo>
                <a:lnTo>
                  <a:pt x="2237151" y="4364487"/>
                </a:lnTo>
                <a:lnTo>
                  <a:pt x="2086253" y="4893189"/>
                </a:lnTo>
                <a:cubicBezTo>
                  <a:pt x="2035191" y="5088452"/>
                  <a:pt x="1987747" y="5285871"/>
                  <a:pt x="1942592" y="5485542"/>
                </a:cubicBezTo>
                <a:cubicBezTo>
                  <a:pt x="1940860" y="5493525"/>
                  <a:pt x="1936900" y="5499189"/>
                  <a:pt x="1933684" y="5498674"/>
                </a:cubicBezTo>
                <a:cubicBezTo>
                  <a:pt x="1930468" y="5498159"/>
                  <a:pt x="1929230" y="5491464"/>
                  <a:pt x="1930962" y="5484512"/>
                </a:cubicBezTo>
                <a:lnTo>
                  <a:pt x="1972777" y="5304280"/>
                </a:lnTo>
                <a:cubicBezTo>
                  <a:pt x="1987870" y="5244803"/>
                  <a:pt x="2000489" y="5184554"/>
                  <a:pt x="2016077" y="5124047"/>
                </a:cubicBezTo>
                <a:cubicBezTo>
                  <a:pt x="2012861" y="5128424"/>
                  <a:pt x="2009149" y="5128167"/>
                  <a:pt x="2008407" y="5122245"/>
                </a:cubicBezTo>
                <a:cubicBezTo>
                  <a:pt x="2008083" y="5115671"/>
                  <a:pt x="2009820" y="5109165"/>
                  <a:pt x="2013355" y="5103707"/>
                </a:cubicBezTo>
                <a:cubicBezTo>
                  <a:pt x="2016819" y="5098815"/>
                  <a:pt x="2020283" y="5100359"/>
                  <a:pt x="2020778" y="5105510"/>
                </a:cubicBezTo>
                <a:cubicBezTo>
                  <a:pt x="2074717" y="4884853"/>
                  <a:pt x="2133356" y="4664712"/>
                  <a:pt x="2198181" y="4447145"/>
                </a:cubicBezTo>
                <a:cubicBezTo>
                  <a:pt x="2123954" y="4642569"/>
                  <a:pt x="2059871" y="4841340"/>
                  <a:pt x="1997025" y="5040625"/>
                </a:cubicBezTo>
                <a:lnTo>
                  <a:pt x="1990345" y="5110144"/>
                </a:lnTo>
                <a:cubicBezTo>
                  <a:pt x="1989498" y="5116199"/>
                  <a:pt x="1986385" y="5121660"/>
                  <a:pt x="1981685" y="5125335"/>
                </a:cubicBezTo>
                <a:cubicBezTo>
                  <a:pt x="1978716" y="5125335"/>
                  <a:pt x="1976736" y="5120958"/>
                  <a:pt x="1977726" y="5114521"/>
                </a:cubicBezTo>
                <a:lnTo>
                  <a:pt x="1980200" y="5095211"/>
                </a:lnTo>
                <a:cubicBezTo>
                  <a:pt x="1968076" y="5133059"/>
                  <a:pt x="1947292" y="5159064"/>
                  <a:pt x="1930715" y="5153914"/>
                </a:cubicBezTo>
                <a:cubicBezTo>
                  <a:pt x="1914138" y="5148765"/>
                  <a:pt x="1911168" y="5110402"/>
                  <a:pt x="1922798" y="5070493"/>
                </a:cubicBezTo>
                <a:cubicBezTo>
                  <a:pt x="1948777" y="4962095"/>
                  <a:pt x="1979458" y="4855244"/>
                  <a:pt x="2013355" y="4749679"/>
                </a:cubicBezTo>
                <a:lnTo>
                  <a:pt x="2022015" y="4714662"/>
                </a:lnTo>
                <a:lnTo>
                  <a:pt x="2026221" y="4677585"/>
                </a:lnTo>
                <a:cubicBezTo>
                  <a:pt x="1994551" y="4757918"/>
                  <a:pt x="1964860" y="4839087"/>
                  <a:pt x="1936653" y="4920738"/>
                </a:cubicBezTo>
                <a:lnTo>
                  <a:pt x="1865158" y="5138831"/>
                </a:lnTo>
                <a:lnTo>
                  <a:pt x="1797922" y="5437969"/>
                </a:lnTo>
                <a:cubicBezTo>
                  <a:pt x="1792974" y="5466548"/>
                  <a:pt x="1776148" y="5489464"/>
                  <a:pt x="1760561" y="5489464"/>
                </a:cubicBezTo>
                <a:cubicBezTo>
                  <a:pt x="1744973" y="5489464"/>
                  <a:pt x="1735819" y="5465519"/>
                  <a:pt x="1741509" y="5436424"/>
                </a:cubicBezTo>
                <a:cubicBezTo>
                  <a:pt x="1755972" y="5320608"/>
                  <a:pt x="1775819" y="5205660"/>
                  <a:pt x="1800963" y="5091979"/>
                </a:cubicBezTo>
                <a:lnTo>
                  <a:pt x="1848806" y="4915329"/>
                </a:lnTo>
                <a:lnTo>
                  <a:pt x="1848818" y="4915235"/>
                </a:lnTo>
                <a:cubicBezTo>
                  <a:pt x="1868117" y="4837992"/>
                  <a:pt x="1880735" y="4760750"/>
                  <a:pt x="1897065" y="4683508"/>
                </a:cubicBezTo>
                <a:lnTo>
                  <a:pt x="1913894" y="4600416"/>
                </a:lnTo>
                <a:lnTo>
                  <a:pt x="1863944" y="4687958"/>
                </a:lnTo>
                <a:lnTo>
                  <a:pt x="1835704" y="4796797"/>
                </a:lnTo>
                <a:cubicBezTo>
                  <a:pt x="1833988" y="4806218"/>
                  <a:pt x="1830080" y="4815057"/>
                  <a:pt x="1824322" y="4822544"/>
                </a:cubicBezTo>
                <a:cubicBezTo>
                  <a:pt x="1825902" y="4824565"/>
                  <a:pt x="1826617" y="4827170"/>
                  <a:pt x="1826302" y="4829753"/>
                </a:cubicBezTo>
                <a:cubicBezTo>
                  <a:pt x="1825065" y="4862195"/>
                  <a:pt x="1820116" y="4896182"/>
                  <a:pt x="1815415" y="4931198"/>
                </a:cubicBezTo>
                <a:cubicBezTo>
                  <a:pt x="1814939" y="4937703"/>
                  <a:pt x="1812110" y="4943776"/>
                  <a:pt x="1807497" y="4948192"/>
                </a:cubicBezTo>
                <a:cubicBezTo>
                  <a:pt x="1805271" y="4954629"/>
                  <a:pt x="1803539" y="4949737"/>
                  <a:pt x="1803786" y="4942013"/>
                </a:cubicBezTo>
                <a:cubicBezTo>
                  <a:pt x="1809045" y="4909986"/>
                  <a:pt x="1812433" y="4877656"/>
                  <a:pt x="1813931" y="4845202"/>
                </a:cubicBezTo>
                <a:cubicBezTo>
                  <a:pt x="1814372" y="4839796"/>
                  <a:pt x="1816071" y="4834583"/>
                  <a:pt x="1818879" y="4830011"/>
                </a:cubicBezTo>
                <a:cubicBezTo>
                  <a:pt x="1813436" y="4830011"/>
                  <a:pt x="1810962" y="4822802"/>
                  <a:pt x="1812693" y="4810185"/>
                </a:cubicBezTo>
                <a:lnTo>
                  <a:pt x="1820908" y="4762210"/>
                </a:lnTo>
                <a:lnTo>
                  <a:pt x="1767736" y="4853500"/>
                </a:lnTo>
                <a:cubicBezTo>
                  <a:pt x="1725641" y="4991636"/>
                  <a:pt x="1690215" y="5131878"/>
                  <a:pt x="1661591" y="5273700"/>
                </a:cubicBezTo>
                <a:cubicBezTo>
                  <a:pt x="1661364" y="5278751"/>
                  <a:pt x="1658777" y="5283367"/>
                  <a:pt x="1654663" y="5286058"/>
                </a:cubicBezTo>
                <a:cubicBezTo>
                  <a:pt x="1651199" y="5286058"/>
                  <a:pt x="1649219" y="5283226"/>
                  <a:pt x="1649715" y="5277304"/>
                </a:cubicBezTo>
                <a:cubicBezTo>
                  <a:pt x="1651941" y="5251557"/>
                  <a:pt x="1653673" y="5225809"/>
                  <a:pt x="1656890" y="5200062"/>
                </a:cubicBezTo>
                <a:lnTo>
                  <a:pt x="1667776" y="5122819"/>
                </a:lnTo>
                <a:cubicBezTo>
                  <a:pt x="1674951" y="5071324"/>
                  <a:pt x="1685839" y="5019829"/>
                  <a:pt x="1696725" y="4968335"/>
                </a:cubicBezTo>
                <a:cubicBezTo>
                  <a:pt x="1686196" y="4980072"/>
                  <a:pt x="1670126" y="4984478"/>
                  <a:pt x="1655406" y="4979663"/>
                </a:cubicBezTo>
                <a:cubicBezTo>
                  <a:pt x="1641152" y="4969781"/>
                  <a:pt x="1632823" y="4952932"/>
                  <a:pt x="1633385" y="4935120"/>
                </a:cubicBezTo>
                <a:lnTo>
                  <a:pt x="1608642" y="5002836"/>
                </a:lnTo>
                <a:cubicBezTo>
                  <a:pt x="1603446" y="5016739"/>
                  <a:pt x="1594538" y="5026008"/>
                  <a:pt x="1588106" y="5023434"/>
                </a:cubicBezTo>
                <a:cubicBezTo>
                  <a:pt x="1581673" y="5020859"/>
                  <a:pt x="1579693" y="5007470"/>
                  <a:pt x="1584641" y="4994082"/>
                </a:cubicBezTo>
                <a:cubicBezTo>
                  <a:pt x="1616477" y="4900876"/>
                  <a:pt x="1651446" y="4808957"/>
                  <a:pt x="1689550" y="4718326"/>
                </a:cubicBezTo>
                <a:cubicBezTo>
                  <a:pt x="1708354" y="4662196"/>
                  <a:pt x="1727653" y="4606325"/>
                  <a:pt x="1749674" y="4551482"/>
                </a:cubicBezTo>
                <a:cubicBezTo>
                  <a:pt x="1771695" y="4496640"/>
                  <a:pt x="1793716" y="4441540"/>
                  <a:pt x="1817469" y="4387213"/>
                </a:cubicBezTo>
                <a:cubicBezTo>
                  <a:pt x="1804559" y="4397057"/>
                  <a:pt x="1788936" y="4402295"/>
                  <a:pt x="1772932" y="4402146"/>
                </a:cubicBezTo>
                <a:lnTo>
                  <a:pt x="1748190" y="4452096"/>
                </a:lnTo>
                <a:cubicBezTo>
                  <a:pt x="1639817" y="4779090"/>
                  <a:pt x="1547280" y="5108658"/>
                  <a:pt x="1465135" y="5443376"/>
                </a:cubicBezTo>
                <a:cubicBezTo>
                  <a:pt x="1463650" y="5450069"/>
                  <a:pt x="1459939" y="5454962"/>
                  <a:pt x="1456723" y="5454190"/>
                </a:cubicBezTo>
                <a:cubicBezTo>
                  <a:pt x="1453507" y="5453417"/>
                  <a:pt x="1452269" y="5448010"/>
                  <a:pt x="1453754" y="5442088"/>
                </a:cubicBezTo>
                <a:lnTo>
                  <a:pt x="1491857" y="5290178"/>
                </a:lnTo>
                <a:cubicBezTo>
                  <a:pt x="1505713" y="5240228"/>
                  <a:pt x="1516599" y="5189248"/>
                  <a:pt x="1531445" y="5139298"/>
                </a:cubicBezTo>
                <a:cubicBezTo>
                  <a:pt x="1528476" y="5142902"/>
                  <a:pt x="1524765" y="5142387"/>
                  <a:pt x="1523775" y="5137495"/>
                </a:cubicBezTo>
                <a:cubicBezTo>
                  <a:pt x="1523420" y="5131834"/>
                  <a:pt x="1525095" y="5126238"/>
                  <a:pt x="1528476" y="5121789"/>
                </a:cubicBezTo>
                <a:cubicBezTo>
                  <a:pt x="1531940" y="5117927"/>
                  <a:pt x="1535157" y="5119215"/>
                  <a:pt x="1535899" y="5123592"/>
                </a:cubicBezTo>
                <a:cubicBezTo>
                  <a:pt x="1586209" y="4936836"/>
                  <a:pt x="1640889" y="4751625"/>
                  <a:pt x="1699942" y="4567960"/>
                </a:cubicBezTo>
                <a:cubicBezTo>
                  <a:pt x="1631157" y="4731457"/>
                  <a:pt x="1570785" y="4898043"/>
                  <a:pt x="1512146" y="5065660"/>
                </a:cubicBezTo>
                <a:lnTo>
                  <a:pt x="1506456" y="5124880"/>
                </a:lnTo>
                <a:cubicBezTo>
                  <a:pt x="1505833" y="5130202"/>
                  <a:pt x="1502797" y="5134894"/>
                  <a:pt x="1498290" y="5137495"/>
                </a:cubicBezTo>
                <a:cubicBezTo>
                  <a:pt x="1495321" y="5137495"/>
                  <a:pt x="1493342" y="5133376"/>
                  <a:pt x="1494332" y="5127969"/>
                </a:cubicBezTo>
                <a:lnTo>
                  <a:pt x="1496311" y="5111490"/>
                </a:lnTo>
                <a:cubicBezTo>
                  <a:pt x="1484929" y="5143160"/>
                  <a:pt x="1464888" y="5162985"/>
                  <a:pt x="1449547" y="5158866"/>
                </a:cubicBezTo>
                <a:cubicBezTo>
                  <a:pt x="1434207" y="5154745"/>
                  <a:pt x="1429259" y="5119986"/>
                  <a:pt x="1440393" y="5086258"/>
                </a:cubicBezTo>
                <a:cubicBezTo>
                  <a:pt x="1465135" y="4994340"/>
                  <a:pt x="1493094" y="4903965"/>
                  <a:pt x="1524765" y="4815136"/>
                </a:cubicBezTo>
                <a:lnTo>
                  <a:pt x="1532930" y="4785269"/>
                </a:lnTo>
                <a:lnTo>
                  <a:pt x="1536394" y="4753342"/>
                </a:lnTo>
                <a:cubicBezTo>
                  <a:pt x="1476517" y="4888002"/>
                  <a:pt x="1424063" y="5026008"/>
                  <a:pt x="1375815" y="5165303"/>
                </a:cubicBezTo>
                <a:cubicBezTo>
                  <a:pt x="1372598" y="5177404"/>
                  <a:pt x="1365175" y="5186416"/>
                  <a:pt x="1359484" y="5185128"/>
                </a:cubicBezTo>
                <a:cubicBezTo>
                  <a:pt x="1353794" y="5183841"/>
                  <a:pt x="1351567" y="5172512"/>
                  <a:pt x="1354784" y="5159381"/>
                </a:cubicBezTo>
                <a:cubicBezTo>
                  <a:pt x="1403297" y="4897452"/>
                  <a:pt x="1479815" y="4641993"/>
                  <a:pt x="1582910" y="4397769"/>
                </a:cubicBezTo>
                <a:lnTo>
                  <a:pt x="1596833" y="4318174"/>
                </a:lnTo>
                <a:lnTo>
                  <a:pt x="1592806" y="4325676"/>
                </a:lnTo>
                <a:cubicBezTo>
                  <a:pt x="1590084" y="4331856"/>
                  <a:pt x="1586621" y="4335976"/>
                  <a:pt x="1582662" y="4334174"/>
                </a:cubicBezTo>
                <a:cubicBezTo>
                  <a:pt x="1578703" y="4332371"/>
                  <a:pt x="1579445" y="4325677"/>
                  <a:pt x="1582662" y="4319239"/>
                </a:cubicBezTo>
                <a:lnTo>
                  <a:pt x="1603438" y="4280413"/>
                </a:lnTo>
                <a:lnTo>
                  <a:pt x="1606848" y="4260921"/>
                </a:lnTo>
                <a:cubicBezTo>
                  <a:pt x="1615446" y="4215027"/>
                  <a:pt x="1624848" y="4168874"/>
                  <a:pt x="1635611" y="4122528"/>
                </a:cubicBezTo>
                <a:cubicBezTo>
                  <a:pt x="1629920" y="4132312"/>
                  <a:pt x="1624230" y="4142353"/>
                  <a:pt x="1618786" y="4152653"/>
                </a:cubicBezTo>
                <a:lnTo>
                  <a:pt x="1581313" y="4238150"/>
                </a:lnTo>
                <a:lnTo>
                  <a:pt x="1543978" y="4379488"/>
                </a:lnTo>
                <a:cubicBezTo>
                  <a:pt x="1542493" y="4386181"/>
                  <a:pt x="1538782" y="4391074"/>
                  <a:pt x="1535566" y="4390302"/>
                </a:cubicBezTo>
                <a:cubicBezTo>
                  <a:pt x="1532350" y="4389529"/>
                  <a:pt x="1531112" y="4384122"/>
                  <a:pt x="1532597" y="4378200"/>
                </a:cubicBezTo>
                <a:lnTo>
                  <a:pt x="1549544" y="4310634"/>
                </a:lnTo>
                <a:lnTo>
                  <a:pt x="1532682" y="4349106"/>
                </a:lnTo>
                <a:cubicBezTo>
                  <a:pt x="1521053" y="4382063"/>
                  <a:pt x="1510909" y="4415278"/>
                  <a:pt x="1501012" y="4448234"/>
                </a:cubicBezTo>
                <a:cubicBezTo>
                  <a:pt x="1491115" y="4481192"/>
                  <a:pt x="1481465" y="4513633"/>
                  <a:pt x="1473548" y="4547105"/>
                </a:cubicBezTo>
                <a:lnTo>
                  <a:pt x="1448805" y="4645975"/>
                </a:lnTo>
                <a:lnTo>
                  <a:pt x="1426042" y="4748193"/>
                </a:lnTo>
                <a:cubicBezTo>
                  <a:pt x="1409712" y="4814364"/>
                  <a:pt x="1395609" y="4882080"/>
                  <a:pt x="1376557" y="4949796"/>
                </a:cubicBezTo>
                <a:cubicBezTo>
                  <a:pt x="1374825" y="4956748"/>
                  <a:pt x="1370619" y="4961382"/>
                  <a:pt x="1367650" y="4961382"/>
                </a:cubicBezTo>
                <a:cubicBezTo>
                  <a:pt x="1364681" y="4961382"/>
                  <a:pt x="1363196" y="4955460"/>
                  <a:pt x="1365423" y="4948766"/>
                </a:cubicBezTo>
                <a:cubicBezTo>
                  <a:pt x="1383485" y="4882080"/>
                  <a:pt x="1394867" y="4815909"/>
                  <a:pt x="1410207" y="4751026"/>
                </a:cubicBezTo>
                <a:cubicBezTo>
                  <a:pt x="1417383" y="4718326"/>
                  <a:pt x="1424557" y="4685626"/>
                  <a:pt x="1431733" y="4652413"/>
                </a:cubicBezTo>
                <a:cubicBezTo>
                  <a:pt x="1438908" y="4619197"/>
                  <a:pt x="1448310" y="4586498"/>
                  <a:pt x="1456475" y="4553027"/>
                </a:cubicBezTo>
                <a:lnTo>
                  <a:pt x="1468842" y="4510939"/>
                </a:lnTo>
                <a:lnTo>
                  <a:pt x="1460888" y="4532438"/>
                </a:lnTo>
                <a:cubicBezTo>
                  <a:pt x="1432004" y="4619648"/>
                  <a:pt x="1406102" y="4707929"/>
                  <a:pt x="1383237" y="4797112"/>
                </a:cubicBezTo>
                <a:cubicBezTo>
                  <a:pt x="1315195" y="5057678"/>
                  <a:pt x="1272391" y="5297645"/>
                  <a:pt x="1214988" y="5554604"/>
                </a:cubicBezTo>
                <a:cubicBezTo>
                  <a:pt x="1209297" y="5589364"/>
                  <a:pt x="1191730" y="5618459"/>
                  <a:pt x="1175895" y="5619232"/>
                </a:cubicBezTo>
                <a:cubicBezTo>
                  <a:pt x="1160060" y="5620004"/>
                  <a:pt x="1151152" y="5591681"/>
                  <a:pt x="1157833" y="5556665"/>
                </a:cubicBezTo>
                <a:cubicBezTo>
                  <a:pt x="1193081" y="5279418"/>
                  <a:pt x="1250181" y="5005657"/>
                  <a:pt x="1328556" y="4738151"/>
                </a:cubicBezTo>
                <a:cubicBezTo>
                  <a:pt x="1348589" y="4669519"/>
                  <a:pt x="1370664" y="4601604"/>
                  <a:pt x="1394738" y="4534504"/>
                </a:cubicBezTo>
                <a:lnTo>
                  <a:pt x="1415671" y="4481288"/>
                </a:lnTo>
                <a:lnTo>
                  <a:pt x="1451724" y="4370111"/>
                </a:lnTo>
                <a:lnTo>
                  <a:pt x="1498709" y="4242606"/>
                </a:lnTo>
                <a:lnTo>
                  <a:pt x="1448414" y="4357901"/>
                </a:lnTo>
                <a:cubicBezTo>
                  <a:pt x="1427665" y="4404576"/>
                  <a:pt x="1406248" y="4451582"/>
                  <a:pt x="1383732" y="4498957"/>
                </a:cubicBezTo>
                <a:cubicBezTo>
                  <a:pt x="1322124" y="4629497"/>
                  <a:pt x="1257793" y="4744846"/>
                  <a:pt x="1198906" y="4867404"/>
                </a:cubicBezTo>
                <a:cubicBezTo>
                  <a:pt x="1151648" y="5032445"/>
                  <a:pt x="1115771" y="5200062"/>
                  <a:pt x="1081626" y="5369738"/>
                </a:cubicBezTo>
                <a:cubicBezTo>
                  <a:pt x="1081441" y="5375697"/>
                  <a:pt x="1078722" y="5381263"/>
                  <a:pt x="1074203" y="5384929"/>
                </a:cubicBezTo>
                <a:cubicBezTo>
                  <a:pt x="1070739" y="5386731"/>
                  <a:pt x="1068760" y="5382354"/>
                  <a:pt x="1069502" y="5375145"/>
                </a:cubicBezTo>
                <a:cubicBezTo>
                  <a:pt x="1072224" y="5345020"/>
                  <a:pt x="1074698" y="5314638"/>
                  <a:pt x="1078409" y="5284514"/>
                </a:cubicBezTo>
                <a:lnTo>
                  <a:pt x="1091276" y="5193367"/>
                </a:lnTo>
                <a:cubicBezTo>
                  <a:pt x="1099688" y="5132346"/>
                  <a:pt x="1111812" y="5071582"/>
                  <a:pt x="1123935" y="5010302"/>
                </a:cubicBezTo>
                <a:cubicBezTo>
                  <a:pt x="1116637" y="5018155"/>
                  <a:pt x="1109214" y="5023884"/>
                  <a:pt x="1102069" y="5026942"/>
                </a:cubicBezTo>
                <a:lnTo>
                  <a:pt x="1092929" y="5027218"/>
                </a:lnTo>
                <a:lnTo>
                  <a:pt x="1056281" y="5190267"/>
                </a:lnTo>
                <a:cubicBezTo>
                  <a:pt x="1051333" y="5218847"/>
                  <a:pt x="1034508" y="5241762"/>
                  <a:pt x="1018920" y="5241762"/>
                </a:cubicBezTo>
                <a:cubicBezTo>
                  <a:pt x="1003332" y="5241762"/>
                  <a:pt x="994178" y="5217817"/>
                  <a:pt x="999868" y="5188722"/>
                </a:cubicBezTo>
                <a:lnTo>
                  <a:pt x="1018308" y="5081893"/>
                </a:lnTo>
                <a:lnTo>
                  <a:pt x="1012842" y="5084713"/>
                </a:lnTo>
                <a:cubicBezTo>
                  <a:pt x="1006409" y="5082138"/>
                  <a:pt x="1004677" y="5066947"/>
                  <a:pt x="1009873" y="5050983"/>
                </a:cubicBezTo>
                <a:lnTo>
                  <a:pt x="1037793" y="4969003"/>
                </a:lnTo>
                <a:lnTo>
                  <a:pt x="1050291" y="4896601"/>
                </a:lnTo>
                <a:lnTo>
                  <a:pt x="1024131" y="4988256"/>
                </a:lnTo>
                <a:cubicBezTo>
                  <a:pt x="973069" y="5183519"/>
                  <a:pt x="925625" y="5380938"/>
                  <a:pt x="880470" y="5580610"/>
                </a:cubicBezTo>
                <a:cubicBezTo>
                  <a:pt x="878738" y="5588592"/>
                  <a:pt x="874778" y="5594257"/>
                  <a:pt x="871562" y="5593741"/>
                </a:cubicBezTo>
                <a:cubicBezTo>
                  <a:pt x="868346" y="5593226"/>
                  <a:pt x="867108" y="5586532"/>
                  <a:pt x="868840" y="5579580"/>
                </a:cubicBezTo>
                <a:lnTo>
                  <a:pt x="910655" y="5399347"/>
                </a:lnTo>
                <a:cubicBezTo>
                  <a:pt x="925748" y="5339871"/>
                  <a:pt x="938367" y="5279621"/>
                  <a:pt x="953955" y="5219115"/>
                </a:cubicBezTo>
                <a:cubicBezTo>
                  <a:pt x="950739" y="5223492"/>
                  <a:pt x="947027" y="5223234"/>
                  <a:pt x="946285" y="5217312"/>
                </a:cubicBezTo>
                <a:cubicBezTo>
                  <a:pt x="945961" y="5210739"/>
                  <a:pt x="947697" y="5204232"/>
                  <a:pt x="951233" y="5198774"/>
                </a:cubicBezTo>
                <a:cubicBezTo>
                  <a:pt x="954697" y="5193882"/>
                  <a:pt x="958161" y="5195427"/>
                  <a:pt x="958656" y="5200577"/>
                </a:cubicBezTo>
                <a:cubicBezTo>
                  <a:pt x="1012595" y="4979920"/>
                  <a:pt x="1071234" y="4759779"/>
                  <a:pt x="1136060" y="4542213"/>
                </a:cubicBezTo>
                <a:cubicBezTo>
                  <a:pt x="1061832" y="4737636"/>
                  <a:pt x="997749" y="4936407"/>
                  <a:pt x="934903" y="5135693"/>
                </a:cubicBezTo>
                <a:lnTo>
                  <a:pt x="928223" y="5205211"/>
                </a:lnTo>
                <a:cubicBezTo>
                  <a:pt x="927376" y="5211266"/>
                  <a:pt x="924263" y="5216727"/>
                  <a:pt x="919563" y="5220402"/>
                </a:cubicBezTo>
                <a:cubicBezTo>
                  <a:pt x="916594" y="5220402"/>
                  <a:pt x="914615" y="5216025"/>
                  <a:pt x="915604" y="5209588"/>
                </a:cubicBezTo>
                <a:lnTo>
                  <a:pt x="918078" y="5190278"/>
                </a:lnTo>
                <a:cubicBezTo>
                  <a:pt x="905954" y="5228126"/>
                  <a:pt x="885170" y="5254131"/>
                  <a:pt x="868593" y="5248982"/>
                </a:cubicBezTo>
                <a:cubicBezTo>
                  <a:pt x="852016" y="5243832"/>
                  <a:pt x="849046" y="5205469"/>
                  <a:pt x="860676" y="5165561"/>
                </a:cubicBezTo>
                <a:lnTo>
                  <a:pt x="912498" y="4981970"/>
                </a:lnTo>
                <a:lnTo>
                  <a:pt x="915249" y="4952360"/>
                </a:lnTo>
                <a:lnTo>
                  <a:pt x="926000" y="4876082"/>
                </a:lnTo>
                <a:lnTo>
                  <a:pt x="874531" y="5015806"/>
                </a:lnTo>
                <a:cubicBezTo>
                  <a:pt x="846325" y="5097458"/>
                  <a:pt x="819603" y="5179593"/>
                  <a:pt x="793871" y="5261856"/>
                </a:cubicBezTo>
                <a:cubicBezTo>
                  <a:pt x="790654" y="5276274"/>
                  <a:pt x="782984" y="5287603"/>
                  <a:pt x="777046" y="5285801"/>
                </a:cubicBezTo>
                <a:cubicBezTo>
                  <a:pt x="771108" y="5283998"/>
                  <a:pt x="769376" y="5271640"/>
                  <a:pt x="772840" y="5257221"/>
                </a:cubicBezTo>
                <a:cubicBezTo>
                  <a:pt x="799402" y="5104224"/>
                  <a:pt x="833195" y="4952779"/>
                  <a:pt x="874070" y="4803433"/>
                </a:cubicBezTo>
                <a:lnTo>
                  <a:pt x="900207" y="4716168"/>
                </a:lnTo>
                <a:lnTo>
                  <a:pt x="897199" y="4712664"/>
                </a:lnTo>
                <a:cubicBezTo>
                  <a:pt x="893405" y="4704990"/>
                  <a:pt x="891463" y="4696324"/>
                  <a:pt x="891744" y="4687418"/>
                </a:cubicBezTo>
                <a:lnTo>
                  <a:pt x="867001" y="4755134"/>
                </a:lnTo>
                <a:cubicBezTo>
                  <a:pt x="864403" y="4762086"/>
                  <a:pt x="860877" y="4767879"/>
                  <a:pt x="857197" y="4771612"/>
                </a:cubicBezTo>
                <a:lnTo>
                  <a:pt x="851854" y="4773663"/>
                </a:lnTo>
                <a:lnTo>
                  <a:pt x="851521" y="4775227"/>
                </a:lnTo>
                <a:cubicBezTo>
                  <a:pt x="833706" y="4852470"/>
                  <a:pt x="818613" y="4931258"/>
                  <a:pt x="797829" y="5010817"/>
                </a:cubicBezTo>
                <a:cubicBezTo>
                  <a:pt x="796098" y="5018799"/>
                  <a:pt x="791644" y="5024464"/>
                  <a:pt x="788427" y="5024721"/>
                </a:cubicBezTo>
                <a:cubicBezTo>
                  <a:pt x="785211" y="5024979"/>
                  <a:pt x="784221" y="5018284"/>
                  <a:pt x="786696" y="5010302"/>
                </a:cubicBezTo>
                <a:cubicBezTo>
                  <a:pt x="805995" y="4933060"/>
                  <a:pt x="818613" y="4855817"/>
                  <a:pt x="834943" y="4778575"/>
                </a:cubicBezTo>
                <a:lnTo>
                  <a:pt x="839112" y="4757991"/>
                </a:lnTo>
                <a:lnTo>
                  <a:pt x="723495" y="5195674"/>
                </a:lnTo>
                <a:cubicBezTo>
                  <a:pt x="722010" y="5202368"/>
                  <a:pt x="718298" y="5207260"/>
                  <a:pt x="715082" y="5206488"/>
                </a:cubicBezTo>
                <a:cubicBezTo>
                  <a:pt x="711866" y="5205715"/>
                  <a:pt x="710628" y="5200309"/>
                  <a:pt x="712113" y="5194386"/>
                </a:cubicBezTo>
                <a:lnTo>
                  <a:pt x="750216" y="5042477"/>
                </a:lnTo>
                <a:cubicBezTo>
                  <a:pt x="764073" y="4992526"/>
                  <a:pt x="774959" y="4941546"/>
                  <a:pt x="789805" y="4891596"/>
                </a:cubicBezTo>
                <a:cubicBezTo>
                  <a:pt x="786836" y="4895200"/>
                  <a:pt x="783124" y="4894685"/>
                  <a:pt x="782135" y="4889793"/>
                </a:cubicBezTo>
                <a:cubicBezTo>
                  <a:pt x="781779" y="4884133"/>
                  <a:pt x="783455" y="4878537"/>
                  <a:pt x="786836" y="4874087"/>
                </a:cubicBezTo>
                <a:cubicBezTo>
                  <a:pt x="790299" y="4870226"/>
                  <a:pt x="793516" y="4871513"/>
                  <a:pt x="794259" y="4875890"/>
                </a:cubicBezTo>
                <a:lnTo>
                  <a:pt x="864275" y="4638736"/>
                </a:lnTo>
                <a:lnTo>
                  <a:pt x="886408" y="4547620"/>
                </a:lnTo>
                <a:lnTo>
                  <a:pt x="928100" y="4396704"/>
                </a:lnTo>
                <a:lnTo>
                  <a:pt x="860599" y="4567563"/>
                </a:lnTo>
                <a:lnTo>
                  <a:pt x="850298" y="4596192"/>
                </a:lnTo>
                <a:lnTo>
                  <a:pt x="773582" y="4891864"/>
                </a:lnTo>
                <a:cubicBezTo>
                  <a:pt x="771866" y="4901285"/>
                  <a:pt x="767958" y="4910125"/>
                  <a:pt x="762201" y="4917611"/>
                </a:cubicBezTo>
                <a:cubicBezTo>
                  <a:pt x="763780" y="4919632"/>
                  <a:pt x="764495" y="4922237"/>
                  <a:pt x="764180" y="4924821"/>
                </a:cubicBezTo>
                <a:cubicBezTo>
                  <a:pt x="762943" y="4957263"/>
                  <a:pt x="757994" y="4991249"/>
                  <a:pt x="753293" y="5026266"/>
                </a:cubicBezTo>
                <a:cubicBezTo>
                  <a:pt x="752817" y="5032770"/>
                  <a:pt x="749988" y="5038843"/>
                  <a:pt x="745376" y="5043259"/>
                </a:cubicBezTo>
                <a:cubicBezTo>
                  <a:pt x="743149" y="5049696"/>
                  <a:pt x="741417" y="5044804"/>
                  <a:pt x="741664" y="5037080"/>
                </a:cubicBezTo>
                <a:cubicBezTo>
                  <a:pt x="746923" y="5005053"/>
                  <a:pt x="750311" y="4972723"/>
                  <a:pt x="751809" y="4940269"/>
                </a:cubicBezTo>
                <a:cubicBezTo>
                  <a:pt x="752250" y="4934863"/>
                  <a:pt x="753949" y="4929650"/>
                  <a:pt x="756757" y="4925078"/>
                </a:cubicBezTo>
                <a:cubicBezTo>
                  <a:pt x="751314" y="4925078"/>
                  <a:pt x="748840" y="4917869"/>
                  <a:pt x="750571" y="4905253"/>
                </a:cubicBezTo>
                <a:lnTo>
                  <a:pt x="754220" y="4883945"/>
                </a:lnTo>
                <a:lnTo>
                  <a:pt x="752691" y="4880267"/>
                </a:lnTo>
                <a:lnTo>
                  <a:pt x="754670" y="4863788"/>
                </a:lnTo>
                <a:cubicBezTo>
                  <a:pt x="743289" y="4895458"/>
                  <a:pt x="723248" y="4915284"/>
                  <a:pt x="707907" y="4911164"/>
                </a:cubicBezTo>
                <a:cubicBezTo>
                  <a:pt x="692566" y="4907043"/>
                  <a:pt x="687618" y="4872285"/>
                  <a:pt x="698752" y="4838556"/>
                </a:cubicBezTo>
                <a:cubicBezTo>
                  <a:pt x="723495" y="4746638"/>
                  <a:pt x="751453" y="4656264"/>
                  <a:pt x="783124" y="4567434"/>
                </a:cubicBezTo>
                <a:lnTo>
                  <a:pt x="791290" y="4537567"/>
                </a:lnTo>
                <a:lnTo>
                  <a:pt x="794753" y="4505640"/>
                </a:lnTo>
                <a:lnTo>
                  <a:pt x="791603" y="4513240"/>
                </a:lnTo>
                <a:lnTo>
                  <a:pt x="776798" y="4571307"/>
                </a:lnTo>
                <a:cubicBezTo>
                  <a:pt x="776114" y="4578330"/>
                  <a:pt x="773248" y="4584929"/>
                  <a:pt x="768634" y="4590103"/>
                </a:cubicBezTo>
                <a:cubicBezTo>
                  <a:pt x="764922" y="4592420"/>
                  <a:pt x="761705" y="4590104"/>
                  <a:pt x="762695" y="4583924"/>
                </a:cubicBezTo>
                <a:lnTo>
                  <a:pt x="762836" y="4582650"/>
                </a:lnTo>
                <a:lnTo>
                  <a:pt x="710103" y="4709883"/>
                </a:lnTo>
                <a:cubicBezTo>
                  <a:pt x="683474" y="4778629"/>
                  <a:pt x="658298" y="4847954"/>
                  <a:pt x="634174" y="4917601"/>
                </a:cubicBezTo>
                <a:cubicBezTo>
                  <a:pt x="630957" y="4929702"/>
                  <a:pt x="623534" y="4938714"/>
                  <a:pt x="617844" y="4937426"/>
                </a:cubicBezTo>
                <a:cubicBezTo>
                  <a:pt x="612153" y="4936139"/>
                  <a:pt x="609927" y="4924810"/>
                  <a:pt x="613143" y="4911679"/>
                </a:cubicBezTo>
                <a:cubicBezTo>
                  <a:pt x="649528" y="4715233"/>
                  <a:pt x="701666" y="4522425"/>
                  <a:pt x="768954" y="4335267"/>
                </a:cubicBezTo>
                <a:lnTo>
                  <a:pt x="802080" y="4250431"/>
                </a:lnTo>
                <a:lnTo>
                  <a:pt x="803582" y="4238521"/>
                </a:lnTo>
                <a:cubicBezTo>
                  <a:pt x="812180" y="4180814"/>
                  <a:pt x="822618" y="4122432"/>
                  <a:pt x="836320" y="4062464"/>
                </a:cubicBezTo>
                <a:lnTo>
                  <a:pt x="865613" y="3958558"/>
                </a:lnTo>
                <a:lnTo>
                  <a:pt x="864270" y="3956714"/>
                </a:lnTo>
                <a:cubicBezTo>
                  <a:pt x="863930" y="3954074"/>
                  <a:pt x="864301" y="3950405"/>
                  <a:pt x="865539" y="3946414"/>
                </a:cubicBezTo>
                <a:lnTo>
                  <a:pt x="872025" y="3916635"/>
                </a:lnTo>
                <a:lnTo>
                  <a:pt x="839673" y="3990450"/>
                </a:lnTo>
                <a:lnTo>
                  <a:pt x="802338" y="4131786"/>
                </a:lnTo>
                <a:cubicBezTo>
                  <a:pt x="800853" y="4138480"/>
                  <a:pt x="797141" y="4143372"/>
                  <a:pt x="793925" y="4142600"/>
                </a:cubicBezTo>
                <a:cubicBezTo>
                  <a:pt x="790709" y="4141827"/>
                  <a:pt x="789471" y="4136421"/>
                  <a:pt x="790956" y="4130498"/>
                </a:cubicBezTo>
                <a:lnTo>
                  <a:pt x="807901" y="4062939"/>
                </a:lnTo>
                <a:lnTo>
                  <a:pt x="791042" y="4101405"/>
                </a:lnTo>
                <a:cubicBezTo>
                  <a:pt x="779413" y="4134361"/>
                  <a:pt x="769268" y="4167576"/>
                  <a:pt x="759371" y="4200533"/>
                </a:cubicBezTo>
                <a:cubicBezTo>
                  <a:pt x="749474" y="4233490"/>
                  <a:pt x="739825" y="4265931"/>
                  <a:pt x="731907" y="4299403"/>
                </a:cubicBezTo>
                <a:lnTo>
                  <a:pt x="707165" y="4398274"/>
                </a:lnTo>
                <a:lnTo>
                  <a:pt x="684402" y="4500491"/>
                </a:lnTo>
                <a:cubicBezTo>
                  <a:pt x="668072" y="4566662"/>
                  <a:pt x="653968" y="4634378"/>
                  <a:pt x="634917" y="4702094"/>
                </a:cubicBezTo>
                <a:cubicBezTo>
                  <a:pt x="633185" y="4709046"/>
                  <a:pt x="628978" y="4713680"/>
                  <a:pt x="626009" y="4713680"/>
                </a:cubicBezTo>
                <a:cubicBezTo>
                  <a:pt x="623040" y="4713681"/>
                  <a:pt x="621555" y="4707758"/>
                  <a:pt x="623783" y="4701064"/>
                </a:cubicBezTo>
                <a:cubicBezTo>
                  <a:pt x="641845" y="4634378"/>
                  <a:pt x="653226" y="4568207"/>
                  <a:pt x="668566" y="4503324"/>
                </a:cubicBezTo>
                <a:cubicBezTo>
                  <a:pt x="675742" y="4470624"/>
                  <a:pt x="682917" y="4437924"/>
                  <a:pt x="690092" y="4404711"/>
                </a:cubicBezTo>
                <a:cubicBezTo>
                  <a:pt x="697267" y="4371496"/>
                  <a:pt x="706670" y="4338796"/>
                  <a:pt x="714835" y="4305325"/>
                </a:cubicBezTo>
                <a:lnTo>
                  <a:pt x="727202" y="4263237"/>
                </a:lnTo>
                <a:lnTo>
                  <a:pt x="719248" y="4284736"/>
                </a:lnTo>
                <a:cubicBezTo>
                  <a:pt x="690363" y="4371946"/>
                  <a:pt x="664461" y="4460227"/>
                  <a:pt x="641597" y="4549410"/>
                </a:cubicBezTo>
                <a:cubicBezTo>
                  <a:pt x="573555" y="4809976"/>
                  <a:pt x="530750" y="5049943"/>
                  <a:pt x="473347" y="5306902"/>
                </a:cubicBezTo>
                <a:cubicBezTo>
                  <a:pt x="467657" y="5341662"/>
                  <a:pt x="450090" y="5370757"/>
                  <a:pt x="434254" y="5371530"/>
                </a:cubicBezTo>
                <a:cubicBezTo>
                  <a:pt x="418420" y="5372302"/>
                  <a:pt x="409512" y="5343979"/>
                  <a:pt x="416192" y="5308963"/>
                </a:cubicBezTo>
                <a:cubicBezTo>
                  <a:pt x="451441" y="5031716"/>
                  <a:pt x="508541" y="4757955"/>
                  <a:pt x="586916" y="4490449"/>
                </a:cubicBezTo>
                <a:cubicBezTo>
                  <a:pt x="606948" y="4421817"/>
                  <a:pt x="629023" y="4353903"/>
                  <a:pt x="653098" y="4286802"/>
                </a:cubicBezTo>
                <a:lnTo>
                  <a:pt x="674031" y="4233586"/>
                </a:lnTo>
                <a:lnTo>
                  <a:pt x="710084" y="4122409"/>
                </a:lnTo>
                <a:lnTo>
                  <a:pt x="757068" y="3994904"/>
                </a:lnTo>
                <a:lnTo>
                  <a:pt x="706774" y="4110199"/>
                </a:lnTo>
                <a:cubicBezTo>
                  <a:pt x="686025" y="4156875"/>
                  <a:pt x="664607" y="4203880"/>
                  <a:pt x="642091" y="4251255"/>
                </a:cubicBezTo>
                <a:cubicBezTo>
                  <a:pt x="580483" y="4381795"/>
                  <a:pt x="516152" y="4497144"/>
                  <a:pt x="457265" y="4619702"/>
                </a:cubicBezTo>
                <a:cubicBezTo>
                  <a:pt x="410007" y="4784743"/>
                  <a:pt x="374130" y="4952360"/>
                  <a:pt x="339986" y="5122036"/>
                </a:cubicBezTo>
                <a:cubicBezTo>
                  <a:pt x="339800" y="5127995"/>
                  <a:pt x="337081" y="5133561"/>
                  <a:pt x="332563" y="5137227"/>
                </a:cubicBezTo>
                <a:cubicBezTo>
                  <a:pt x="329099" y="5139029"/>
                  <a:pt x="327119" y="5134652"/>
                  <a:pt x="327862" y="5127443"/>
                </a:cubicBezTo>
                <a:cubicBezTo>
                  <a:pt x="330584" y="5097318"/>
                  <a:pt x="333057" y="5066937"/>
                  <a:pt x="336769" y="5036812"/>
                </a:cubicBezTo>
                <a:lnTo>
                  <a:pt x="349635" y="4945665"/>
                </a:lnTo>
                <a:cubicBezTo>
                  <a:pt x="358048" y="4884644"/>
                  <a:pt x="370172" y="4823880"/>
                  <a:pt x="382295" y="4762600"/>
                </a:cubicBezTo>
                <a:cubicBezTo>
                  <a:pt x="367697" y="4778306"/>
                  <a:pt x="352604" y="4785516"/>
                  <a:pt x="340233" y="4779851"/>
                </a:cubicBezTo>
                <a:cubicBezTo>
                  <a:pt x="327862" y="4774187"/>
                  <a:pt x="319944" y="4754104"/>
                  <a:pt x="318459" y="4730159"/>
                </a:cubicBezTo>
                <a:lnTo>
                  <a:pt x="292480" y="4811263"/>
                </a:lnTo>
                <a:cubicBezTo>
                  <a:pt x="286789" y="4827999"/>
                  <a:pt x="277634" y="4839586"/>
                  <a:pt x="271201" y="4837011"/>
                </a:cubicBezTo>
                <a:cubicBezTo>
                  <a:pt x="264768" y="4834436"/>
                  <a:pt x="263036" y="4819246"/>
                  <a:pt x="268232" y="4803281"/>
                </a:cubicBezTo>
                <a:cubicBezTo>
                  <a:pt x="302377" y="4691709"/>
                  <a:pt x="339821" y="4581768"/>
                  <a:pt x="380563" y="4473456"/>
                </a:cubicBezTo>
                <a:cubicBezTo>
                  <a:pt x="401099" y="4406770"/>
                  <a:pt x="421883" y="4340084"/>
                  <a:pt x="445636" y="4274428"/>
                </a:cubicBezTo>
                <a:cubicBezTo>
                  <a:pt x="457513" y="4241728"/>
                  <a:pt x="468399" y="4208515"/>
                  <a:pt x="481018" y="4176072"/>
                </a:cubicBezTo>
                <a:lnTo>
                  <a:pt x="519121" y="4078490"/>
                </a:lnTo>
                <a:cubicBezTo>
                  <a:pt x="506228" y="4090846"/>
                  <a:pt x="489983" y="4098759"/>
                  <a:pt x="472606" y="4101147"/>
                </a:cubicBezTo>
                <a:lnTo>
                  <a:pt x="447863" y="4161139"/>
                </a:lnTo>
                <a:cubicBezTo>
                  <a:pt x="328604" y="4543232"/>
                  <a:pt x="229139" y="4933565"/>
                  <a:pt x="138829" y="5332908"/>
                </a:cubicBezTo>
                <a:cubicBezTo>
                  <a:pt x="137097" y="5340890"/>
                  <a:pt x="133138" y="5346555"/>
                  <a:pt x="129921" y="5346039"/>
                </a:cubicBezTo>
                <a:cubicBezTo>
                  <a:pt x="126705" y="5345525"/>
                  <a:pt x="125468" y="5338830"/>
                  <a:pt x="127200" y="5331878"/>
                </a:cubicBezTo>
                <a:lnTo>
                  <a:pt x="169014" y="5151645"/>
                </a:lnTo>
                <a:cubicBezTo>
                  <a:pt x="184107" y="5092169"/>
                  <a:pt x="196727" y="5031919"/>
                  <a:pt x="212314" y="4971413"/>
                </a:cubicBezTo>
                <a:cubicBezTo>
                  <a:pt x="209098" y="4975790"/>
                  <a:pt x="205386" y="4975533"/>
                  <a:pt x="204644" y="4969610"/>
                </a:cubicBezTo>
                <a:cubicBezTo>
                  <a:pt x="204320" y="4963037"/>
                  <a:pt x="206057" y="4956530"/>
                  <a:pt x="209592" y="4951072"/>
                </a:cubicBezTo>
                <a:cubicBezTo>
                  <a:pt x="213057" y="4946180"/>
                  <a:pt x="216521" y="4947725"/>
                  <a:pt x="217015" y="4952875"/>
                </a:cubicBezTo>
                <a:cubicBezTo>
                  <a:pt x="270954" y="4732218"/>
                  <a:pt x="329594" y="4512077"/>
                  <a:pt x="394419" y="4294511"/>
                </a:cubicBezTo>
                <a:cubicBezTo>
                  <a:pt x="320191" y="4489934"/>
                  <a:pt x="256108" y="4688705"/>
                  <a:pt x="193262" y="4887991"/>
                </a:cubicBezTo>
                <a:lnTo>
                  <a:pt x="186582" y="4957509"/>
                </a:lnTo>
                <a:cubicBezTo>
                  <a:pt x="185735" y="4963564"/>
                  <a:pt x="182623" y="4969025"/>
                  <a:pt x="177922" y="4972701"/>
                </a:cubicBezTo>
                <a:cubicBezTo>
                  <a:pt x="174953" y="4972701"/>
                  <a:pt x="172974" y="4968323"/>
                  <a:pt x="173963" y="4961886"/>
                </a:cubicBezTo>
                <a:lnTo>
                  <a:pt x="176437" y="4942576"/>
                </a:lnTo>
                <a:cubicBezTo>
                  <a:pt x="164313" y="4980425"/>
                  <a:pt x="143530" y="5006430"/>
                  <a:pt x="126952" y="5001280"/>
                </a:cubicBezTo>
                <a:cubicBezTo>
                  <a:pt x="110375" y="4996130"/>
                  <a:pt x="107406" y="4957767"/>
                  <a:pt x="119035" y="4917859"/>
                </a:cubicBezTo>
                <a:cubicBezTo>
                  <a:pt x="145014" y="4809461"/>
                  <a:pt x="175695" y="4702609"/>
                  <a:pt x="209592" y="4597044"/>
                </a:cubicBezTo>
                <a:lnTo>
                  <a:pt x="218252" y="4562027"/>
                </a:lnTo>
                <a:lnTo>
                  <a:pt x="222459" y="4524951"/>
                </a:lnTo>
                <a:cubicBezTo>
                  <a:pt x="159118" y="4685615"/>
                  <a:pt x="103694" y="4849627"/>
                  <a:pt x="52230" y="5014154"/>
                </a:cubicBezTo>
                <a:cubicBezTo>
                  <a:pt x="49014" y="5028572"/>
                  <a:pt x="41343" y="5039901"/>
                  <a:pt x="35405" y="5038099"/>
                </a:cubicBezTo>
                <a:cubicBezTo>
                  <a:pt x="29467" y="5036296"/>
                  <a:pt x="27735" y="5023938"/>
                  <a:pt x="31199" y="5009519"/>
                </a:cubicBezTo>
                <a:cubicBezTo>
                  <a:pt x="84323" y="4703524"/>
                  <a:pt x="166372" y="4403740"/>
                  <a:pt x="276149" y="4114536"/>
                </a:cubicBezTo>
                <a:cubicBezTo>
                  <a:pt x="293222" y="4010001"/>
                  <a:pt x="311284" y="3903921"/>
                  <a:pt x="335532" y="3796811"/>
                </a:cubicBezTo>
                <a:lnTo>
                  <a:pt x="329064" y="3809720"/>
                </a:lnTo>
                <a:lnTo>
                  <a:pt x="217672" y="4269020"/>
                </a:lnTo>
                <a:cubicBezTo>
                  <a:pt x="215940" y="4277002"/>
                  <a:pt x="211981" y="4282667"/>
                  <a:pt x="208764" y="4282151"/>
                </a:cubicBezTo>
                <a:cubicBezTo>
                  <a:pt x="205548" y="4281637"/>
                  <a:pt x="204311" y="4274942"/>
                  <a:pt x="206043" y="4267990"/>
                </a:cubicBezTo>
                <a:lnTo>
                  <a:pt x="247857" y="4087757"/>
                </a:lnTo>
                <a:cubicBezTo>
                  <a:pt x="262950" y="4028281"/>
                  <a:pt x="275570" y="3968031"/>
                  <a:pt x="291157" y="3907525"/>
                </a:cubicBezTo>
                <a:cubicBezTo>
                  <a:pt x="289549" y="3909714"/>
                  <a:pt x="287817" y="3910743"/>
                  <a:pt x="286394" y="3910486"/>
                </a:cubicBezTo>
                <a:lnTo>
                  <a:pt x="284744" y="3907782"/>
                </a:lnTo>
                <a:lnTo>
                  <a:pt x="267569" y="3947101"/>
                </a:lnTo>
                <a:cubicBezTo>
                  <a:pt x="252179" y="3985745"/>
                  <a:pt x="238040" y="4024928"/>
                  <a:pt x="225180" y="4064585"/>
                </a:cubicBezTo>
                <a:cubicBezTo>
                  <a:pt x="212561" y="4103207"/>
                  <a:pt x="201922" y="4141829"/>
                  <a:pt x="191036" y="4180449"/>
                </a:cubicBezTo>
                <a:cubicBezTo>
                  <a:pt x="180149" y="4219071"/>
                  <a:pt x="170004" y="4257692"/>
                  <a:pt x="161344" y="4295799"/>
                </a:cubicBezTo>
                <a:lnTo>
                  <a:pt x="134623" y="4411404"/>
                </a:lnTo>
                <a:lnTo>
                  <a:pt x="109880" y="4527526"/>
                </a:lnTo>
                <a:cubicBezTo>
                  <a:pt x="92065" y="4604768"/>
                  <a:pt x="76972" y="4683556"/>
                  <a:pt x="56189" y="4763115"/>
                </a:cubicBezTo>
                <a:cubicBezTo>
                  <a:pt x="54457" y="4771097"/>
                  <a:pt x="50003" y="4776762"/>
                  <a:pt x="46786" y="4777020"/>
                </a:cubicBezTo>
                <a:cubicBezTo>
                  <a:pt x="43570" y="4777277"/>
                  <a:pt x="42580" y="4770582"/>
                  <a:pt x="45055" y="4762600"/>
                </a:cubicBezTo>
                <a:cubicBezTo>
                  <a:pt x="64354" y="4685358"/>
                  <a:pt x="76972" y="4608116"/>
                  <a:pt x="93302" y="4530873"/>
                </a:cubicBezTo>
                <a:lnTo>
                  <a:pt x="116561" y="4416039"/>
                </a:lnTo>
                <a:cubicBezTo>
                  <a:pt x="125468" y="4377933"/>
                  <a:pt x="134623" y="4338796"/>
                  <a:pt x="144767" y="4299918"/>
                </a:cubicBezTo>
                <a:cubicBezTo>
                  <a:pt x="177675" y="4171181"/>
                  <a:pt x="214541" y="4047593"/>
                  <a:pt x="248191" y="3925549"/>
                </a:cubicBezTo>
                <a:cubicBezTo>
                  <a:pt x="149220" y="4161139"/>
                  <a:pt x="93055" y="4401363"/>
                  <a:pt x="31941" y="4644162"/>
                </a:cubicBezTo>
                <a:cubicBezTo>
                  <a:pt x="30225" y="4653583"/>
                  <a:pt x="26317" y="4662423"/>
                  <a:pt x="20560" y="4669909"/>
                </a:cubicBezTo>
                <a:cubicBezTo>
                  <a:pt x="22139" y="4671931"/>
                  <a:pt x="22854" y="4674535"/>
                  <a:pt x="22539" y="4677119"/>
                </a:cubicBezTo>
                <a:cubicBezTo>
                  <a:pt x="21302" y="4709561"/>
                  <a:pt x="16353" y="4743547"/>
                  <a:pt x="11652" y="4778564"/>
                </a:cubicBezTo>
                <a:cubicBezTo>
                  <a:pt x="11177" y="4785068"/>
                  <a:pt x="8347" y="4791141"/>
                  <a:pt x="3735" y="4795557"/>
                </a:cubicBezTo>
                <a:cubicBezTo>
                  <a:pt x="1508" y="4801994"/>
                  <a:pt x="-224" y="4797102"/>
                  <a:pt x="23" y="4789378"/>
                </a:cubicBezTo>
                <a:cubicBezTo>
                  <a:pt x="5282" y="4757351"/>
                  <a:pt x="8670" y="4725022"/>
                  <a:pt x="10168" y="4692567"/>
                </a:cubicBezTo>
                <a:cubicBezTo>
                  <a:pt x="10609" y="4687161"/>
                  <a:pt x="12308" y="4681949"/>
                  <a:pt x="15116" y="4677376"/>
                </a:cubicBezTo>
                <a:cubicBezTo>
                  <a:pt x="9673" y="4677376"/>
                  <a:pt x="7199" y="4670167"/>
                  <a:pt x="8930" y="4657551"/>
                </a:cubicBezTo>
                <a:cubicBezTo>
                  <a:pt x="32869" y="4473521"/>
                  <a:pt x="81859" y="4284421"/>
                  <a:pt x="141496" y="4097205"/>
                </a:cubicBezTo>
                <a:lnTo>
                  <a:pt x="197835" y="3929651"/>
                </a:lnTo>
                <a:lnTo>
                  <a:pt x="195929" y="3927797"/>
                </a:lnTo>
                <a:cubicBezTo>
                  <a:pt x="188646" y="3912964"/>
                  <a:pt x="189156" y="3883903"/>
                  <a:pt x="197878" y="3853971"/>
                </a:cubicBezTo>
                <a:lnTo>
                  <a:pt x="274511" y="3582483"/>
                </a:lnTo>
                <a:lnTo>
                  <a:pt x="189798" y="3790374"/>
                </a:lnTo>
                <a:cubicBezTo>
                  <a:pt x="126776" y="3964293"/>
                  <a:pt x="75112" y="4142443"/>
                  <a:pt x="35158" y="4323605"/>
                </a:cubicBezTo>
                <a:cubicBezTo>
                  <a:pt x="34473" y="4330628"/>
                  <a:pt x="31607" y="4337228"/>
                  <a:pt x="26993" y="4342402"/>
                </a:cubicBezTo>
                <a:cubicBezTo>
                  <a:pt x="23282" y="4344718"/>
                  <a:pt x="20065" y="4342402"/>
                  <a:pt x="21054" y="4336222"/>
                </a:cubicBezTo>
                <a:cubicBezTo>
                  <a:pt x="41838" y="4160302"/>
                  <a:pt x="53575" y="3994665"/>
                  <a:pt x="94679" y="3814763"/>
                </a:cubicBezTo>
                <a:lnTo>
                  <a:pt x="123972" y="3710856"/>
                </a:lnTo>
                <a:lnTo>
                  <a:pt x="122629" y="3709012"/>
                </a:lnTo>
                <a:cubicBezTo>
                  <a:pt x="122289" y="3706373"/>
                  <a:pt x="122660" y="3702703"/>
                  <a:pt x="123898" y="3698712"/>
                </a:cubicBezTo>
                <a:cubicBezTo>
                  <a:pt x="143197" y="3621470"/>
                  <a:pt x="155815" y="3544228"/>
                  <a:pt x="172145" y="3466985"/>
                </a:cubicBezTo>
                <a:lnTo>
                  <a:pt x="195404" y="3352151"/>
                </a:lnTo>
                <a:cubicBezTo>
                  <a:pt x="204311" y="3314045"/>
                  <a:pt x="213466" y="3274908"/>
                  <a:pt x="223610" y="3236030"/>
                </a:cubicBezTo>
                <a:cubicBezTo>
                  <a:pt x="256518" y="3107293"/>
                  <a:pt x="293384" y="2983705"/>
                  <a:pt x="327034" y="2861661"/>
                </a:cubicBezTo>
                <a:cubicBezTo>
                  <a:pt x="228063" y="3097251"/>
                  <a:pt x="171898" y="3337475"/>
                  <a:pt x="110784" y="3580274"/>
                </a:cubicBezTo>
                <a:cubicBezTo>
                  <a:pt x="109068" y="3589695"/>
                  <a:pt x="105160" y="3598535"/>
                  <a:pt x="99403" y="3606021"/>
                </a:cubicBezTo>
                <a:cubicBezTo>
                  <a:pt x="100982" y="3608043"/>
                  <a:pt x="101697" y="3610647"/>
                  <a:pt x="101382" y="3613231"/>
                </a:cubicBezTo>
                <a:cubicBezTo>
                  <a:pt x="100145" y="3645673"/>
                  <a:pt x="95196" y="3679659"/>
                  <a:pt x="90495" y="3714676"/>
                </a:cubicBezTo>
                <a:cubicBezTo>
                  <a:pt x="90020" y="3721180"/>
                  <a:pt x="87190" y="3727253"/>
                  <a:pt x="82578" y="3731669"/>
                </a:cubicBezTo>
                <a:cubicBezTo>
                  <a:pt x="80351" y="3738106"/>
                  <a:pt x="78619" y="3733214"/>
                  <a:pt x="78866" y="3725490"/>
                </a:cubicBezTo>
                <a:cubicBezTo>
                  <a:pt x="84125" y="3693463"/>
                  <a:pt x="87513" y="3661134"/>
                  <a:pt x="89011" y="3628679"/>
                </a:cubicBezTo>
                <a:cubicBezTo>
                  <a:pt x="89452" y="3623273"/>
                  <a:pt x="91151" y="3618061"/>
                  <a:pt x="93959" y="3613488"/>
                </a:cubicBezTo>
                <a:cubicBezTo>
                  <a:pt x="88516" y="3613488"/>
                  <a:pt x="86042" y="3606279"/>
                  <a:pt x="87773" y="3593663"/>
                </a:cubicBezTo>
                <a:cubicBezTo>
                  <a:pt x="119691" y="3348289"/>
                  <a:pt x="196146" y="3093904"/>
                  <a:pt x="282992" y="2846985"/>
                </a:cubicBezTo>
                <a:cubicBezTo>
                  <a:pt x="279501" y="2842689"/>
                  <a:pt x="277344" y="2837392"/>
                  <a:pt x="276806" y="2831794"/>
                </a:cubicBezTo>
                <a:cubicBezTo>
                  <a:pt x="275456" y="2799438"/>
                  <a:pt x="284130" y="2767487"/>
                  <a:pt x="301549" y="2740648"/>
                </a:cubicBezTo>
                <a:lnTo>
                  <a:pt x="316642" y="2716187"/>
                </a:lnTo>
                <a:lnTo>
                  <a:pt x="358704" y="2641005"/>
                </a:lnTo>
                <a:lnTo>
                  <a:pt x="402251" y="2566852"/>
                </a:lnTo>
                <a:cubicBezTo>
                  <a:pt x="431447" y="2517674"/>
                  <a:pt x="460396" y="2468496"/>
                  <a:pt x="492313" y="2421121"/>
                </a:cubicBezTo>
                <a:cubicBezTo>
                  <a:pt x="499717" y="2394949"/>
                  <a:pt x="509751" y="2369662"/>
                  <a:pt x="522252" y="2345681"/>
                </a:cubicBezTo>
                <a:cubicBezTo>
                  <a:pt x="539077" y="2298048"/>
                  <a:pt x="559613" y="2252475"/>
                  <a:pt x="578913" y="2205357"/>
                </a:cubicBezTo>
                <a:lnTo>
                  <a:pt x="608851" y="2135066"/>
                </a:lnTo>
                <a:lnTo>
                  <a:pt x="642748" y="2066064"/>
                </a:lnTo>
                <a:cubicBezTo>
                  <a:pt x="638177" y="2069402"/>
                  <a:pt x="632255" y="2069989"/>
                  <a:pt x="627160" y="2067607"/>
                </a:cubicBezTo>
                <a:cubicBezTo>
                  <a:pt x="619243" y="2059626"/>
                  <a:pt x="625429" y="2034908"/>
                  <a:pt x="641016" y="2011993"/>
                </a:cubicBezTo>
                <a:lnTo>
                  <a:pt x="663532" y="1976462"/>
                </a:lnTo>
                <a:lnTo>
                  <a:pt x="589305" y="2072500"/>
                </a:lnTo>
                <a:cubicBezTo>
                  <a:pt x="586241" y="2076891"/>
                  <a:pt x="582849" y="2081023"/>
                  <a:pt x="579160" y="2084858"/>
                </a:cubicBezTo>
                <a:cubicBezTo>
                  <a:pt x="555407" y="2121420"/>
                  <a:pt x="534623" y="2160299"/>
                  <a:pt x="509881" y="2200723"/>
                </a:cubicBezTo>
                <a:cubicBezTo>
                  <a:pt x="414658" y="2368194"/>
                  <a:pt x="333927" y="2544141"/>
                  <a:pt x="268641" y="2726486"/>
                </a:cubicBezTo>
                <a:cubicBezTo>
                  <a:pt x="205619" y="2900405"/>
                  <a:pt x="153955" y="3078555"/>
                  <a:pt x="114001" y="3259717"/>
                </a:cubicBezTo>
                <a:cubicBezTo>
                  <a:pt x="113316" y="3266740"/>
                  <a:pt x="110450" y="3273340"/>
                  <a:pt x="105836" y="3278514"/>
                </a:cubicBezTo>
                <a:cubicBezTo>
                  <a:pt x="102125" y="3280830"/>
                  <a:pt x="98908" y="3278514"/>
                  <a:pt x="99897" y="3272334"/>
                </a:cubicBezTo>
                <a:cubicBezTo>
                  <a:pt x="127609" y="3037774"/>
                  <a:pt x="139238" y="2821495"/>
                  <a:pt x="225837" y="2565307"/>
                </a:cubicBezTo>
                <a:cubicBezTo>
                  <a:pt x="331285" y="2255824"/>
                  <a:pt x="469541" y="1959530"/>
                  <a:pt x="638047" y="1681910"/>
                </a:cubicBezTo>
                <a:cubicBezTo>
                  <a:pt x="690996" y="1612906"/>
                  <a:pt x="739491" y="1542616"/>
                  <a:pt x="792193" y="1475930"/>
                </a:cubicBezTo>
                <a:lnTo>
                  <a:pt x="868895" y="1374485"/>
                </a:lnTo>
                <a:lnTo>
                  <a:pt x="948566" y="1273812"/>
                </a:lnTo>
                <a:lnTo>
                  <a:pt x="988401" y="1223862"/>
                </a:lnTo>
                <a:lnTo>
                  <a:pt x="1029473" y="1175972"/>
                </a:lnTo>
                <a:lnTo>
                  <a:pt x="1113103" y="1077616"/>
                </a:lnTo>
                <a:lnTo>
                  <a:pt x="1202671" y="981063"/>
                </a:lnTo>
                <a:lnTo>
                  <a:pt x="1247702" y="932400"/>
                </a:lnTo>
                <a:lnTo>
                  <a:pt x="1295208" y="884767"/>
                </a:lnTo>
                <a:cubicBezTo>
                  <a:pt x="1633616" y="545007"/>
                  <a:pt x="2027375" y="270560"/>
                  <a:pt x="2458105" y="74236"/>
                </a:cubicBezTo>
                <a:cubicBezTo>
                  <a:pt x="2558003" y="21776"/>
                  <a:pt x="2662347" y="-2523"/>
                  <a:pt x="2736706" y="20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9" name="Google Shape;2899;p150"/>
          <p:cNvSpPr/>
          <p:nvPr/>
        </p:nvSpPr>
        <p:spPr>
          <a:xfrm rot="4784626" flipH="1">
            <a:off x="7147494" y="2796550"/>
            <a:ext cx="1429921" cy="1198951"/>
          </a:xfrm>
          <a:custGeom>
            <a:avLst/>
            <a:gdLst/>
            <a:ahLst/>
            <a:cxnLst/>
            <a:rect l="l" t="t" r="r" b="b"/>
            <a:pathLst>
              <a:path w="3637911" h="3200257" extrusionOk="0">
                <a:moveTo>
                  <a:pt x="281480" y="2048486"/>
                </a:moveTo>
                <a:lnTo>
                  <a:pt x="282465" y="2047705"/>
                </a:lnTo>
                <a:lnTo>
                  <a:pt x="284659" y="2048486"/>
                </a:lnTo>
                <a:close/>
                <a:moveTo>
                  <a:pt x="1645" y="193960"/>
                </a:moveTo>
                <a:cubicBezTo>
                  <a:pt x="8005" y="213016"/>
                  <a:pt x="31797" y="236772"/>
                  <a:pt x="55423" y="256731"/>
                </a:cubicBezTo>
                <a:cubicBezTo>
                  <a:pt x="41334" y="244728"/>
                  <a:pt x="41597" y="280473"/>
                  <a:pt x="27507" y="268470"/>
                </a:cubicBezTo>
                <a:cubicBezTo>
                  <a:pt x="27767" y="303952"/>
                  <a:pt x="56207" y="363176"/>
                  <a:pt x="112037" y="375174"/>
                </a:cubicBezTo>
                <a:lnTo>
                  <a:pt x="70294" y="375174"/>
                </a:lnTo>
                <a:cubicBezTo>
                  <a:pt x="56467" y="386918"/>
                  <a:pt x="70554" y="410657"/>
                  <a:pt x="70817" y="434398"/>
                </a:cubicBezTo>
                <a:cubicBezTo>
                  <a:pt x="84644" y="434398"/>
                  <a:pt x="98730" y="434398"/>
                  <a:pt x="98730" y="446402"/>
                </a:cubicBezTo>
                <a:cubicBezTo>
                  <a:pt x="98730" y="458141"/>
                  <a:pt x="98993" y="481882"/>
                  <a:pt x="98993" y="493882"/>
                </a:cubicBezTo>
                <a:cubicBezTo>
                  <a:pt x="85164" y="493882"/>
                  <a:pt x="57250" y="493882"/>
                  <a:pt x="43421" y="493882"/>
                </a:cubicBezTo>
                <a:cubicBezTo>
                  <a:pt x="50336" y="493882"/>
                  <a:pt x="57315" y="493882"/>
                  <a:pt x="62565" y="495383"/>
                </a:cubicBezTo>
                <a:lnTo>
                  <a:pt x="63468" y="496463"/>
                </a:lnTo>
                <a:lnTo>
                  <a:pt x="48827" y="501767"/>
                </a:lnTo>
                <a:cubicBezTo>
                  <a:pt x="44729" y="504258"/>
                  <a:pt x="41975" y="507215"/>
                  <a:pt x="40371" y="510544"/>
                </a:cubicBezTo>
                <a:cubicBezTo>
                  <a:pt x="37965" y="515536"/>
                  <a:pt x="38147" y="521366"/>
                  <a:pt x="40267" y="527718"/>
                </a:cubicBezTo>
                <a:cubicBezTo>
                  <a:pt x="46627" y="546774"/>
                  <a:pt x="70419" y="570530"/>
                  <a:pt x="94045" y="590489"/>
                </a:cubicBezTo>
                <a:cubicBezTo>
                  <a:pt x="90523" y="587488"/>
                  <a:pt x="87898" y="587471"/>
                  <a:pt x="85721" y="588947"/>
                </a:cubicBezTo>
                <a:lnTo>
                  <a:pt x="84892" y="590038"/>
                </a:lnTo>
                <a:lnTo>
                  <a:pt x="72121" y="588847"/>
                </a:lnTo>
                <a:lnTo>
                  <a:pt x="78367" y="598622"/>
                </a:lnTo>
                <a:lnTo>
                  <a:pt x="74454" y="603769"/>
                </a:lnTo>
                <a:cubicBezTo>
                  <a:pt x="72277" y="605245"/>
                  <a:pt x="69652" y="605228"/>
                  <a:pt x="66129" y="602227"/>
                </a:cubicBezTo>
                <a:cubicBezTo>
                  <a:pt x="66389" y="637709"/>
                  <a:pt x="94829" y="696934"/>
                  <a:pt x="150659" y="708933"/>
                </a:cubicBezTo>
                <a:lnTo>
                  <a:pt x="108916" y="708933"/>
                </a:lnTo>
                <a:cubicBezTo>
                  <a:pt x="95089" y="720675"/>
                  <a:pt x="109176" y="744415"/>
                  <a:pt x="109439" y="768157"/>
                </a:cubicBezTo>
                <a:cubicBezTo>
                  <a:pt x="123266" y="768157"/>
                  <a:pt x="137352" y="768157"/>
                  <a:pt x="137352" y="780160"/>
                </a:cubicBezTo>
                <a:cubicBezTo>
                  <a:pt x="137352" y="791898"/>
                  <a:pt x="137615" y="815640"/>
                  <a:pt x="137615" y="827640"/>
                </a:cubicBezTo>
                <a:cubicBezTo>
                  <a:pt x="123786" y="827640"/>
                  <a:pt x="95872" y="827640"/>
                  <a:pt x="82043" y="827640"/>
                </a:cubicBezTo>
                <a:cubicBezTo>
                  <a:pt x="95872" y="827640"/>
                  <a:pt x="109959" y="827640"/>
                  <a:pt x="109959" y="839643"/>
                </a:cubicBezTo>
                <a:cubicBezTo>
                  <a:pt x="109959" y="851383"/>
                  <a:pt x="110219" y="875125"/>
                  <a:pt x="110482" y="887125"/>
                </a:cubicBezTo>
                <a:cubicBezTo>
                  <a:pt x="138396" y="899127"/>
                  <a:pt x="179879" y="875385"/>
                  <a:pt x="207795" y="887384"/>
                </a:cubicBezTo>
                <a:lnTo>
                  <a:pt x="208056" y="922869"/>
                </a:lnTo>
                <a:cubicBezTo>
                  <a:pt x="180402" y="934608"/>
                  <a:pt x="138396" y="922606"/>
                  <a:pt x="110743" y="922606"/>
                </a:cubicBezTo>
                <a:cubicBezTo>
                  <a:pt x="124830" y="934608"/>
                  <a:pt x="124830" y="946349"/>
                  <a:pt x="125092" y="970091"/>
                </a:cubicBezTo>
                <a:cubicBezTo>
                  <a:pt x="166836" y="982089"/>
                  <a:pt x="208316" y="946608"/>
                  <a:pt x="250322" y="982089"/>
                </a:cubicBezTo>
                <a:lnTo>
                  <a:pt x="208579" y="982089"/>
                </a:lnTo>
                <a:cubicBezTo>
                  <a:pt x="215623" y="996896"/>
                  <a:pt x="225227" y="1005033"/>
                  <a:pt x="236324" y="1009097"/>
                </a:cubicBezTo>
                <a:lnTo>
                  <a:pt x="247424" y="1009876"/>
                </a:lnTo>
                <a:lnTo>
                  <a:pt x="103968" y="1015820"/>
                </a:lnTo>
                <a:cubicBezTo>
                  <a:pt x="48138" y="1027560"/>
                  <a:pt x="90664" y="1075044"/>
                  <a:pt x="132667" y="1110525"/>
                </a:cubicBezTo>
                <a:cubicBezTo>
                  <a:pt x="118578" y="1098523"/>
                  <a:pt x="118841" y="1134268"/>
                  <a:pt x="104751" y="1122265"/>
                </a:cubicBezTo>
                <a:cubicBezTo>
                  <a:pt x="105011" y="1157747"/>
                  <a:pt x="133451" y="1216971"/>
                  <a:pt x="189281" y="1228970"/>
                </a:cubicBezTo>
                <a:lnTo>
                  <a:pt x="147538" y="1228970"/>
                </a:lnTo>
                <a:cubicBezTo>
                  <a:pt x="133711" y="1240712"/>
                  <a:pt x="147798" y="1264452"/>
                  <a:pt x="148061" y="1288194"/>
                </a:cubicBezTo>
                <a:cubicBezTo>
                  <a:pt x="161888" y="1288194"/>
                  <a:pt x="175974" y="1288194"/>
                  <a:pt x="175974" y="1300197"/>
                </a:cubicBezTo>
                <a:cubicBezTo>
                  <a:pt x="175974" y="1311936"/>
                  <a:pt x="176237" y="1335678"/>
                  <a:pt x="176237" y="1347677"/>
                </a:cubicBezTo>
                <a:cubicBezTo>
                  <a:pt x="162408" y="1347677"/>
                  <a:pt x="134494" y="1347677"/>
                  <a:pt x="120665" y="1347677"/>
                </a:cubicBezTo>
                <a:cubicBezTo>
                  <a:pt x="134494" y="1347677"/>
                  <a:pt x="148581" y="1347677"/>
                  <a:pt x="148581" y="1359679"/>
                </a:cubicBezTo>
                <a:cubicBezTo>
                  <a:pt x="148581" y="1365549"/>
                  <a:pt x="148646" y="1374420"/>
                  <a:pt x="148744" y="1383323"/>
                </a:cubicBezTo>
                <a:lnTo>
                  <a:pt x="148803" y="1387226"/>
                </a:lnTo>
                <a:lnTo>
                  <a:pt x="65346" y="1390685"/>
                </a:lnTo>
                <a:cubicBezTo>
                  <a:pt x="9516" y="1402425"/>
                  <a:pt x="52042" y="1449908"/>
                  <a:pt x="94045" y="1485390"/>
                </a:cubicBezTo>
                <a:cubicBezTo>
                  <a:pt x="79956" y="1473387"/>
                  <a:pt x="80219" y="1509132"/>
                  <a:pt x="66129" y="1497129"/>
                </a:cubicBezTo>
                <a:cubicBezTo>
                  <a:pt x="66389" y="1532611"/>
                  <a:pt x="94829" y="1591836"/>
                  <a:pt x="150659" y="1603835"/>
                </a:cubicBezTo>
                <a:lnTo>
                  <a:pt x="108916" y="1603835"/>
                </a:lnTo>
                <a:cubicBezTo>
                  <a:pt x="95089" y="1615578"/>
                  <a:pt x="109176" y="1639317"/>
                  <a:pt x="109439" y="1663059"/>
                </a:cubicBezTo>
                <a:cubicBezTo>
                  <a:pt x="123266" y="1663059"/>
                  <a:pt x="137352" y="1663059"/>
                  <a:pt x="137352" y="1675062"/>
                </a:cubicBezTo>
                <a:cubicBezTo>
                  <a:pt x="137352" y="1686801"/>
                  <a:pt x="137615" y="1710543"/>
                  <a:pt x="137615" y="1722543"/>
                </a:cubicBezTo>
                <a:cubicBezTo>
                  <a:pt x="123786" y="1722543"/>
                  <a:pt x="95872" y="1722543"/>
                  <a:pt x="82043" y="1722543"/>
                </a:cubicBezTo>
                <a:cubicBezTo>
                  <a:pt x="95872" y="1722543"/>
                  <a:pt x="109959" y="1722543"/>
                  <a:pt x="109959" y="1734545"/>
                </a:cubicBezTo>
                <a:cubicBezTo>
                  <a:pt x="109959" y="1746285"/>
                  <a:pt x="110219" y="1770027"/>
                  <a:pt x="110482" y="1782027"/>
                </a:cubicBezTo>
                <a:cubicBezTo>
                  <a:pt x="138396" y="1794029"/>
                  <a:pt x="179879" y="1770287"/>
                  <a:pt x="207795" y="1782287"/>
                </a:cubicBezTo>
                <a:lnTo>
                  <a:pt x="208056" y="1817771"/>
                </a:lnTo>
                <a:cubicBezTo>
                  <a:pt x="180402" y="1829511"/>
                  <a:pt x="138396" y="1817508"/>
                  <a:pt x="110743" y="1817508"/>
                </a:cubicBezTo>
                <a:cubicBezTo>
                  <a:pt x="124830" y="1829511"/>
                  <a:pt x="124830" y="1841251"/>
                  <a:pt x="125092" y="1864993"/>
                </a:cubicBezTo>
                <a:cubicBezTo>
                  <a:pt x="166836" y="1876992"/>
                  <a:pt x="208316" y="1841511"/>
                  <a:pt x="250322" y="1876992"/>
                </a:cubicBezTo>
                <a:lnTo>
                  <a:pt x="208579" y="1876992"/>
                </a:lnTo>
                <a:lnTo>
                  <a:pt x="212002" y="1881849"/>
                </a:lnTo>
                <a:lnTo>
                  <a:pt x="199346" y="1882258"/>
                </a:lnTo>
                <a:cubicBezTo>
                  <a:pt x="143516" y="1891413"/>
                  <a:pt x="186042" y="1928444"/>
                  <a:pt x="228045" y="1956116"/>
                </a:cubicBezTo>
                <a:cubicBezTo>
                  <a:pt x="213956" y="1946755"/>
                  <a:pt x="214219" y="1974631"/>
                  <a:pt x="200129" y="1965270"/>
                </a:cubicBezTo>
                <a:cubicBezTo>
                  <a:pt x="200194" y="1972188"/>
                  <a:pt x="202021" y="1980263"/>
                  <a:pt x="205596" y="1988631"/>
                </a:cubicBezTo>
                <a:lnTo>
                  <a:pt x="209689" y="1995072"/>
                </a:lnTo>
                <a:lnTo>
                  <a:pt x="203217" y="1999526"/>
                </a:lnTo>
                <a:cubicBezTo>
                  <a:pt x="214365" y="2018833"/>
                  <a:pt x="222757" y="2033368"/>
                  <a:pt x="227690" y="2046647"/>
                </a:cubicBezTo>
                <a:lnTo>
                  <a:pt x="230329" y="2074694"/>
                </a:lnTo>
                <a:lnTo>
                  <a:pt x="226242" y="2075022"/>
                </a:lnTo>
                <a:cubicBezTo>
                  <a:pt x="215146" y="2079684"/>
                  <a:pt x="205542" y="2089016"/>
                  <a:pt x="198498" y="2105997"/>
                </a:cubicBezTo>
                <a:lnTo>
                  <a:pt x="240241" y="2105997"/>
                </a:lnTo>
                <a:cubicBezTo>
                  <a:pt x="198235" y="2146690"/>
                  <a:pt x="156755" y="2105997"/>
                  <a:pt x="115011" y="2119759"/>
                </a:cubicBezTo>
                <a:cubicBezTo>
                  <a:pt x="114749" y="2146988"/>
                  <a:pt x="114749" y="2160453"/>
                  <a:pt x="100662" y="2174219"/>
                </a:cubicBezTo>
                <a:cubicBezTo>
                  <a:pt x="128315" y="2174219"/>
                  <a:pt x="170321" y="2160453"/>
                  <a:pt x="197975" y="2173918"/>
                </a:cubicBezTo>
                <a:lnTo>
                  <a:pt x="197714" y="2214614"/>
                </a:lnTo>
                <a:cubicBezTo>
                  <a:pt x="169798" y="2228377"/>
                  <a:pt x="128315" y="2201147"/>
                  <a:pt x="100401" y="2214912"/>
                </a:cubicBezTo>
                <a:cubicBezTo>
                  <a:pt x="100138" y="2228675"/>
                  <a:pt x="99878" y="2255905"/>
                  <a:pt x="99878" y="2269369"/>
                </a:cubicBezTo>
                <a:cubicBezTo>
                  <a:pt x="99878" y="2283134"/>
                  <a:pt x="85791" y="2283134"/>
                  <a:pt x="71962" y="2283134"/>
                </a:cubicBezTo>
                <a:cubicBezTo>
                  <a:pt x="85791" y="2283134"/>
                  <a:pt x="113705" y="2283134"/>
                  <a:pt x="127534" y="2283134"/>
                </a:cubicBezTo>
                <a:cubicBezTo>
                  <a:pt x="127534" y="2296897"/>
                  <a:pt x="127271" y="2324127"/>
                  <a:pt x="127271" y="2337590"/>
                </a:cubicBezTo>
                <a:cubicBezTo>
                  <a:pt x="127271" y="2351356"/>
                  <a:pt x="113185" y="2351356"/>
                  <a:pt x="99358" y="2351356"/>
                </a:cubicBezTo>
                <a:cubicBezTo>
                  <a:pt x="99095" y="2378586"/>
                  <a:pt x="85008" y="2405812"/>
                  <a:pt x="98835" y="2419280"/>
                </a:cubicBezTo>
                <a:lnTo>
                  <a:pt x="140578" y="2419280"/>
                </a:lnTo>
                <a:cubicBezTo>
                  <a:pt x="84748" y="2433042"/>
                  <a:pt x="56308" y="2500966"/>
                  <a:pt x="56048" y="2541660"/>
                </a:cubicBezTo>
                <a:cubicBezTo>
                  <a:pt x="70138" y="2527894"/>
                  <a:pt x="69875" y="2568889"/>
                  <a:pt x="83964" y="2555123"/>
                </a:cubicBezTo>
                <a:cubicBezTo>
                  <a:pt x="60337" y="2578014"/>
                  <a:pt x="36545" y="2605260"/>
                  <a:pt x="30186" y="2627115"/>
                </a:cubicBezTo>
                <a:cubicBezTo>
                  <a:pt x="28066" y="2634400"/>
                  <a:pt x="27883" y="2641086"/>
                  <a:pt x="30289" y="2646812"/>
                </a:cubicBezTo>
                <a:cubicBezTo>
                  <a:pt x="33497" y="2654447"/>
                  <a:pt x="41307" y="2660375"/>
                  <a:pt x="55265" y="2663741"/>
                </a:cubicBezTo>
                <a:lnTo>
                  <a:pt x="145654" y="2668746"/>
                </a:lnTo>
                <a:lnTo>
                  <a:pt x="125163" y="2699540"/>
                </a:lnTo>
                <a:cubicBezTo>
                  <a:pt x="111042" y="2729114"/>
                  <a:pt x="103867" y="2762875"/>
                  <a:pt x="103737" y="2788172"/>
                </a:cubicBezTo>
                <a:cubicBezTo>
                  <a:pt x="117827" y="2771057"/>
                  <a:pt x="117564" y="2822026"/>
                  <a:pt x="131653" y="2804911"/>
                </a:cubicBezTo>
                <a:cubicBezTo>
                  <a:pt x="89650" y="2855505"/>
                  <a:pt x="47124" y="2923212"/>
                  <a:pt x="102954" y="2939953"/>
                </a:cubicBezTo>
                <a:lnTo>
                  <a:pt x="366221" y="2955508"/>
                </a:lnTo>
                <a:lnTo>
                  <a:pt x="364696" y="2979459"/>
                </a:lnTo>
                <a:cubicBezTo>
                  <a:pt x="367255" y="3012132"/>
                  <a:pt x="377921" y="3044957"/>
                  <a:pt x="390457" y="3066930"/>
                </a:cubicBezTo>
                <a:cubicBezTo>
                  <a:pt x="394102" y="3045063"/>
                  <a:pt x="419358" y="3089335"/>
                  <a:pt x="423002" y="3067468"/>
                </a:cubicBezTo>
                <a:cubicBezTo>
                  <a:pt x="411924" y="3132285"/>
                  <a:pt x="408949" y="3212185"/>
                  <a:pt x="465670" y="3198767"/>
                </a:cubicBezTo>
                <a:cubicBezTo>
                  <a:pt x="549826" y="3160892"/>
                  <a:pt x="632347" y="3119158"/>
                  <a:pt x="713562" y="3074531"/>
                </a:cubicBezTo>
                <a:lnTo>
                  <a:pt x="739287" y="3059358"/>
                </a:lnTo>
                <a:lnTo>
                  <a:pt x="734332" y="3100550"/>
                </a:lnTo>
                <a:cubicBezTo>
                  <a:pt x="731481" y="3149738"/>
                  <a:pt x="740442" y="3192165"/>
                  <a:pt x="782983" y="3182102"/>
                </a:cubicBezTo>
                <a:lnTo>
                  <a:pt x="1007708" y="3069477"/>
                </a:lnTo>
                <a:lnTo>
                  <a:pt x="1003781" y="3102124"/>
                </a:lnTo>
                <a:cubicBezTo>
                  <a:pt x="1000930" y="3151312"/>
                  <a:pt x="1009891" y="3193740"/>
                  <a:pt x="1052432" y="3183676"/>
                </a:cubicBezTo>
                <a:cubicBezTo>
                  <a:pt x="1136588" y="3145801"/>
                  <a:pt x="1219109" y="3104067"/>
                  <a:pt x="1300324" y="3059440"/>
                </a:cubicBezTo>
                <a:lnTo>
                  <a:pt x="1344482" y="3033394"/>
                </a:lnTo>
                <a:lnTo>
                  <a:pt x="1368272" y="3069418"/>
                </a:lnTo>
                <a:cubicBezTo>
                  <a:pt x="1380056" y="3086221"/>
                  <a:pt x="1368272" y="3137004"/>
                  <a:pt x="1368272" y="3170985"/>
                </a:cubicBezTo>
                <a:cubicBezTo>
                  <a:pt x="1508899" y="3170985"/>
                  <a:pt x="1661309" y="3170985"/>
                  <a:pt x="1802200" y="3103022"/>
                </a:cubicBezTo>
                <a:cubicBezTo>
                  <a:pt x="1919259" y="3052238"/>
                  <a:pt x="2061194" y="3125055"/>
                  <a:pt x="2177205" y="3069041"/>
                </a:cubicBezTo>
                <a:cubicBezTo>
                  <a:pt x="2184881" y="3065365"/>
                  <a:pt x="2193685" y="3065746"/>
                  <a:pt x="2203000" y="3067697"/>
                </a:cubicBezTo>
                <a:lnTo>
                  <a:pt x="2219848" y="3072412"/>
                </a:lnTo>
                <a:lnTo>
                  <a:pt x="2222554" y="3082306"/>
                </a:lnTo>
                <a:cubicBezTo>
                  <a:pt x="2224211" y="3105270"/>
                  <a:pt x="2217582" y="3140207"/>
                  <a:pt x="2217582" y="3165693"/>
                </a:cubicBezTo>
                <a:cubicBezTo>
                  <a:pt x="2252739" y="3165693"/>
                  <a:pt x="2288632" y="3165693"/>
                  <a:pt x="2324898" y="3164631"/>
                </a:cubicBezTo>
                <a:lnTo>
                  <a:pt x="2325931" y="3164561"/>
                </a:lnTo>
                <a:lnTo>
                  <a:pt x="2404949" y="3163779"/>
                </a:lnTo>
                <a:cubicBezTo>
                  <a:pt x="2441214" y="3162717"/>
                  <a:pt x="2477852" y="3160593"/>
                  <a:pt x="2514498" y="3156345"/>
                </a:cubicBezTo>
                <a:lnTo>
                  <a:pt x="2560645" y="3147850"/>
                </a:lnTo>
                <a:lnTo>
                  <a:pt x="2557657" y="3186547"/>
                </a:lnTo>
                <a:cubicBezTo>
                  <a:pt x="2698284" y="3186547"/>
                  <a:pt x="2850694" y="3186547"/>
                  <a:pt x="2991585" y="3118584"/>
                </a:cubicBezTo>
                <a:cubicBezTo>
                  <a:pt x="3108644" y="3067800"/>
                  <a:pt x="3250579" y="3140617"/>
                  <a:pt x="3366590" y="3084603"/>
                </a:cubicBezTo>
                <a:cubicBezTo>
                  <a:pt x="3401680" y="3067800"/>
                  <a:pt x="3460340" y="3135763"/>
                  <a:pt x="3483649" y="3050997"/>
                </a:cubicBezTo>
                <a:cubicBezTo>
                  <a:pt x="3471863" y="3050997"/>
                  <a:pt x="3460340" y="3050997"/>
                  <a:pt x="3448557" y="3050997"/>
                </a:cubicBezTo>
                <a:cubicBezTo>
                  <a:pt x="3483649" y="3000214"/>
                  <a:pt x="3519000" y="3050997"/>
                  <a:pt x="3554093" y="3034196"/>
                </a:cubicBezTo>
                <a:cubicBezTo>
                  <a:pt x="3554093" y="3000214"/>
                  <a:pt x="3554093" y="2983036"/>
                  <a:pt x="3565877" y="2966233"/>
                </a:cubicBezTo>
                <a:cubicBezTo>
                  <a:pt x="3542571" y="2966233"/>
                  <a:pt x="3507478" y="2983036"/>
                  <a:pt x="3483911" y="2966233"/>
                </a:cubicBezTo>
                <a:lnTo>
                  <a:pt x="3483911" y="2915821"/>
                </a:lnTo>
                <a:cubicBezTo>
                  <a:pt x="3507217" y="2898646"/>
                  <a:pt x="3542309" y="2932628"/>
                  <a:pt x="3565877" y="2915821"/>
                </a:cubicBezTo>
                <a:cubicBezTo>
                  <a:pt x="3565877" y="2898646"/>
                  <a:pt x="3565877" y="2864665"/>
                  <a:pt x="3565877" y="2847863"/>
                </a:cubicBezTo>
                <a:cubicBezTo>
                  <a:pt x="3565877" y="2831060"/>
                  <a:pt x="3577399" y="2831060"/>
                  <a:pt x="3589183" y="2831060"/>
                </a:cubicBezTo>
                <a:cubicBezTo>
                  <a:pt x="3577399" y="2831060"/>
                  <a:pt x="3554093" y="2831060"/>
                  <a:pt x="3542309" y="2831060"/>
                </a:cubicBezTo>
                <a:cubicBezTo>
                  <a:pt x="3542309" y="2813882"/>
                  <a:pt x="3542309" y="2779900"/>
                  <a:pt x="3542309" y="2763097"/>
                </a:cubicBezTo>
                <a:cubicBezTo>
                  <a:pt x="3542309" y="2745923"/>
                  <a:pt x="3554093" y="2745923"/>
                  <a:pt x="3565877" y="2745923"/>
                </a:cubicBezTo>
                <a:cubicBezTo>
                  <a:pt x="3565877" y="2711941"/>
                  <a:pt x="3577661" y="2677960"/>
                  <a:pt x="3565877" y="2661157"/>
                </a:cubicBezTo>
                <a:lnTo>
                  <a:pt x="3540395" y="2661157"/>
                </a:lnTo>
                <a:lnTo>
                  <a:pt x="3540676" y="2653458"/>
                </a:lnTo>
                <a:lnTo>
                  <a:pt x="3561569" y="2637188"/>
                </a:lnTo>
                <a:lnTo>
                  <a:pt x="3575869" y="2611345"/>
                </a:lnTo>
                <a:lnTo>
                  <a:pt x="3600169" y="2609472"/>
                </a:lnTo>
                <a:cubicBezTo>
                  <a:pt x="3638033" y="2587422"/>
                  <a:pt x="3619101" y="2542827"/>
                  <a:pt x="3619101" y="2498232"/>
                </a:cubicBezTo>
                <a:lnTo>
                  <a:pt x="3589259" y="2499756"/>
                </a:lnTo>
                <a:lnTo>
                  <a:pt x="3584659" y="2489579"/>
                </a:lnTo>
                <a:cubicBezTo>
                  <a:pt x="3582817" y="2487450"/>
                  <a:pt x="3580607" y="2487426"/>
                  <a:pt x="3577661" y="2491627"/>
                </a:cubicBezTo>
                <a:cubicBezTo>
                  <a:pt x="3613014" y="2440843"/>
                  <a:pt x="3648107" y="2372884"/>
                  <a:pt x="3601231" y="2356082"/>
                </a:cubicBezTo>
                <a:lnTo>
                  <a:pt x="3554637" y="2351917"/>
                </a:lnTo>
                <a:lnTo>
                  <a:pt x="3556220" y="2334425"/>
                </a:lnTo>
                <a:cubicBezTo>
                  <a:pt x="3557693" y="2319582"/>
                  <a:pt x="3557693" y="2306886"/>
                  <a:pt x="3551801" y="2298484"/>
                </a:cubicBezTo>
                <a:cubicBezTo>
                  <a:pt x="3540017" y="2298484"/>
                  <a:pt x="3528495" y="2298484"/>
                  <a:pt x="3516711" y="2298484"/>
                </a:cubicBezTo>
                <a:cubicBezTo>
                  <a:pt x="3528430" y="2294189"/>
                  <a:pt x="3538692" y="2285671"/>
                  <a:pt x="3547493" y="2274515"/>
                </a:cubicBezTo>
                <a:lnTo>
                  <a:pt x="3561793" y="2248672"/>
                </a:lnTo>
                <a:lnTo>
                  <a:pt x="3586093" y="2246799"/>
                </a:lnTo>
                <a:cubicBezTo>
                  <a:pt x="3623957" y="2224749"/>
                  <a:pt x="3605025" y="2180154"/>
                  <a:pt x="3605025" y="2135559"/>
                </a:cubicBezTo>
                <a:lnTo>
                  <a:pt x="3575183" y="2137083"/>
                </a:lnTo>
                <a:lnTo>
                  <a:pt x="3570583" y="2126906"/>
                </a:lnTo>
                <a:cubicBezTo>
                  <a:pt x="3568741" y="2124777"/>
                  <a:pt x="3566531" y="2124753"/>
                  <a:pt x="3563585" y="2128954"/>
                </a:cubicBezTo>
                <a:cubicBezTo>
                  <a:pt x="3598938" y="2078170"/>
                  <a:pt x="3634031" y="2010211"/>
                  <a:pt x="3587155" y="1993409"/>
                </a:cubicBezTo>
                <a:lnTo>
                  <a:pt x="3468687" y="1982820"/>
                </a:lnTo>
                <a:lnTo>
                  <a:pt x="3468738" y="1972910"/>
                </a:lnTo>
                <a:cubicBezTo>
                  <a:pt x="3496654" y="1955799"/>
                  <a:pt x="3538137" y="1989653"/>
                  <a:pt x="3566051" y="1972540"/>
                </a:cubicBezTo>
                <a:cubicBezTo>
                  <a:pt x="3566314" y="1955429"/>
                  <a:pt x="3566574" y="1921575"/>
                  <a:pt x="3566574" y="1904835"/>
                </a:cubicBezTo>
                <a:cubicBezTo>
                  <a:pt x="3566574" y="1887721"/>
                  <a:pt x="3580661" y="1887721"/>
                  <a:pt x="3594490" y="1887721"/>
                </a:cubicBezTo>
                <a:cubicBezTo>
                  <a:pt x="3580661" y="1887721"/>
                  <a:pt x="3552747" y="1887721"/>
                  <a:pt x="3538918" y="1887721"/>
                </a:cubicBezTo>
                <a:cubicBezTo>
                  <a:pt x="3538918" y="1870610"/>
                  <a:pt x="3539181" y="1836756"/>
                  <a:pt x="3539181" y="1820018"/>
                </a:cubicBezTo>
                <a:cubicBezTo>
                  <a:pt x="3539181" y="1802902"/>
                  <a:pt x="3553267" y="1802902"/>
                  <a:pt x="3567094" y="1802902"/>
                </a:cubicBezTo>
                <a:cubicBezTo>
                  <a:pt x="3567357" y="1769048"/>
                  <a:pt x="3581444" y="1735199"/>
                  <a:pt x="3567617" y="1718454"/>
                </a:cubicBezTo>
                <a:lnTo>
                  <a:pt x="3525874" y="1718454"/>
                </a:lnTo>
                <a:cubicBezTo>
                  <a:pt x="3581704" y="1701345"/>
                  <a:pt x="3610144" y="1616897"/>
                  <a:pt x="3610404" y="1566303"/>
                </a:cubicBezTo>
                <a:cubicBezTo>
                  <a:pt x="3596314" y="1583418"/>
                  <a:pt x="3596577" y="1532449"/>
                  <a:pt x="3582488" y="1549564"/>
                </a:cubicBezTo>
                <a:cubicBezTo>
                  <a:pt x="3624491" y="1498970"/>
                  <a:pt x="3667017" y="1431263"/>
                  <a:pt x="3611187" y="1414523"/>
                </a:cubicBezTo>
                <a:lnTo>
                  <a:pt x="3567676" y="1411952"/>
                </a:lnTo>
                <a:lnTo>
                  <a:pt x="3572612" y="1398769"/>
                </a:lnTo>
                <a:cubicBezTo>
                  <a:pt x="3549306" y="1398769"/>
                  <a:pt x="3514213" y="1415572"/>
                  <a:pt x="3490646" y="1398769"/>
                </a:cubicBezTo>
                <a:lnTo>
                  <a:pt x="3490646" y="1348358"/>
                </a:lnTo>
                <a:cubicBezTo>
                  <a:pt x="3513952" y="1331182"/>
                  <a:pt x="3549044" y="1365165"/>
                  <a:pt x="3572612" y="1348358"/>
                </a:cubicBezTo>
                <a:cubicBezTo>
                  <a:pt x="3572612" y="1331182"/>
                  <a:pt x="3572612" y="1297202"/>
                  <a:pt x="3572612" y="1280399"/>
                </a:cubicBezTo>
                <a:cubicBezTo>
                  <a:pt x="3572612" y="1263596"/>
                  <a:pt x="3584134" y="1263596"/>
                  <a:pt x="3595918" y="1263596"/>
                </a:cubicBezTo>
                <a:cubicBezTo>
                  <a:pt x="3584134" y="1263596"/>
                  <a:pt x="3560828" y="1263596"/>
                  <a:pt x="3549044" y="1263596"/>
                </a:cubicBezTo>
                <a:cubicBezTo>
                  <a:pt x="3549044" y="1246418"/>
                  <a:pt x="3549044" y="1212436"/>
                  <a:pt x="3549044" y="1195633"/>
                </a:cubicBezTo>
                <a:cubicBezTo>
                  <a:pt x="3549044" y="1178459"/>
                  <a:pt x="3560828" y="1178459"/>
                  <a:pt x="3572612" y="1178459"/>
                </a:cubicBezTo>
                <a:cubicBezTo>
                  <a:pt x="3572612" y="1144477"/>
                  <a:pt x="3584396" y="1110496"/>
                  <a:pt x="3572612" y="1093693"/>
                </a:cubicBezTo>
                <a:cubicBezTo>
                  <a:pt x="3560828" y="1093693"/>
                  <a:pt x="3549306" y="1093693"/>
                  <a:pt x="3537522" y="1093693"/>
                </a:cubicBezTo>
                <a:cubicBezTo>
                  <a:pt x="3549241" y="1089398"/>
                  <a:pt x="3559503" y="1080880"/>
                  <a:pt x="3568304" y="1069724"/>
                </a:cubicBezTo>
                <a:lnTo>
                  <a:pt x="3582604" y="1043881"/>
                </a:lnTo>
                <a:lnTo>
                  <a:pt x="3606904" y="1042008"/>
                </a:lnTo>
                <a:cubicBezTo>
                  <a:pt x="3644768" y="1019958"/>
                  <a:pt x="3625836" y="975363"/>
                  <a:pt x="3625836" y="930768"/>
                </a:cubicBezTo>
                <a:lnTo>
                  <a:pt x="3595994" y="932292"/>
                </a:lnTo>
                <a:lnTo>
                  <a:pt x="3591394" y="922115"/>
                </a:lnTo>
                <a:cubicBezTo>
                  <a:pt x="3589552" y="919986"/>
                  <a:pt x="3587342" y="919962"/>
                  <a:pt x="3584396" y="924163"/>
                </a:cubicBezTo>
                <a:cubicBezTo>
                  <a:pt x="3619749" y="873379"/>
                  <a:pt x="3654842" y="805421"/>
                  <a:pt x="3607966" y="788618"/>
                </a:cubicBezTo>
                <a:lnTo>
                  <a:pt x="3531638" y="781795"/>
                </a:lnTo>
                <a:lnTo>
                  <a:pt x="3531723" y="759936"/>
                </a:lnTo>
                <a:cubicBezTo>
                  <a:pt x="3531789" y="747241"/>
                  <a:pt x="3531854" y="734593"/>
                  <a:pt x="3531854" y="726224"/>
                </a:cubicBezTo>
                <a:cubicBezTo>
                  <a:pt x="3531854" y="709108"/>
                  <a:pt x="3545940" y="709108"/>
                  <a:pt x="3559767" y="709108"/>
                </a:cubicBezTo>
                <a:cubicBezTo>
                  <a:pt x="3560030" y="675255"/>
                  <a:pt x="3574117" y="641405"/>
                  <a:pt x="3560290" y="624661"/>
                </a:cubicBezTo>
                <a:lnTo>
                  <a:pt x="3518547" y="624661"/>
                </a:lnTo>
                <a:cubicBezTo>
                  <a:pt x="3574377" y="607551"/>
                  <a:pt x="3602817" y="523103"/>
                  <a:pt x="3603077" y="472509"/>
                </a:cubicBezTo>
                <a:cubicBezTo>
                  <a:pt x="3588987" y="489624"/>
                  <a:pt x="3589250" y="438655"/>
                  <a:pt x="3575161" y="455771"/>
                </a:cubicBezTo>
                <a:cubicBezTo>
                  <a:pt x="3617164" y="405177"/>
                  <a:pt x="3659690" y="337469"/>
                  <a:pt x="3603860" y="320729"/>
                </a:cubicBezTo>
                <a:lnTo>
                  <a:pt x="3355627" y="306062"/>
                </a:lnTo>
                <a:lnTo>
                  <a:pt x="3350457" y="266089"/>
                </a:lnTo>
                <a:cubicBezTo>
                  <a:pt x="3340956" y="224374"/>
                  <a:pt x="3321954" y="185416"/>
                  <a:pt x="3283950" y="152093"/>
                </a:cubicBezTo>
                <a:cubicBezTo>
                  <a:pt x="3265018" y="130043"/>
                  <a:pt x="3283950" y="63397"/>
                  <a:pt x="3283950" y="18802"/>
                </a:cubicBezTo>
                <a:cubicBezTo>
                  <a:pt x="3056213" y="18802"/>
                  <a:pt x="2809541" y="18802"/>
                  <a:pt x="2581804" y="107987"/>
                </a:cubicBezTo>
                <a:cubicBezTo>
                  <a:pt x="2534335" y="124650"/>
                  <a:pt x="2484395" y="131174"/>
                  <a:pt x="2433250" y="132737"/>
                </a:cubicBezTo>
                <a:lnTo>
                  <a:pt x="2335462" y="129584"/>
                </a:lnTo>
                <a:lnTo>
                  <a:pt x="2338542" y="89696"/>
                </a:lnTo>
                <a:cubicBezTo>
                  <a:pt x="2303385" y="89696"/>
                  <a:pt x="2267492" y="89696"/>
                  <a:pt x="2231227" y="90758"/>
                </a:cubicBezTo>
                <a:lnTo>
                  <a:pt x="2216119" y="91783"/>
                </a:lnTo>
                <a:lnTo>
                  <a:pt x="2207752" y="77464"/>
                </a:lnTo>
                <a:cubicBezTo>
                  <a:pt x="2180429" y="46602"/>
                  <a:pt x="2131680" y="81805"/>
                  <a:pt x="2100976" y="71494"/>
                </a:cubicBezTo>
                <a:cubicBezTo>
                  <a:pt x="1984965" y="32211"/>
                  <a:pt x="1843030" y="83278"/>
                  <a:pt x="1725971" y="47663"/>
                </a:cubicBezTo>
                <a:cubicBezTo>
                  <a:pt x="1585080" y="0"/>
                  <a:pt x="1432670" y="0"/>
                  <a:pt x="1292043" y="0"/>
                </a:cubicBezTo>
                <a:cubicBezTo>
                  <a:pt x="1292043" y="17873"/>
                  <a:pt x="1298671" y="42375"/>
                  <a:pt x="1297014" y="58480"/>
                </a:cubicBezTo>
                <a:lnTo>
                  <a:pt x="1292983" y="68818"/>
                </a:lnTo>
                <a:lnTo>
                  <a:pt x="1256846" y="62547"/>
                </a:lnTo>
                <a:cubicBezTo>
                  <a:pt x="1029109" y="1"/>
                  <a:pt x="782436" y="1"/>
                  <a:pt x="554699" y="1"/>
                </a:cubicBezTo>
                <a:cubicBezTo>
                  <a:pt x="554699" y="31276"/>
                  <a:pt x="573631" y="78015"/>
                  <a:pt x="554699" y="93479"/>
                </a:cubicBezTo>
                <a:cubicBezTo>
                  <a:pt x="535697" y="105163"/>
                  <a:pt x="521446" y="117836"/>
                  <a:pt x="510757" y="131245"/>
                </a:cubicBezTo>
                <a:lnTo>
                  <a:pt x="499741" y="151837"/>
                </a:lnTo>
                <a:lnTo>
                  <a:pt x="303524" y="150555"/>
                </a:lnTo>
                <a:cubicBezTo>
                  <a:pt x="210876" y="151929"/>
                  <a:pt x="118543" y="155519"/>
                  <a:pt x="26724" y="162025"/>
                </a:cubicBezTo>
                <a:cubicBezTo>
                  <a:pt x="12767" y="164960"/>
                  <a:pt x="4957" y="170129"/>
                  <a:pt x="1749" y="176786"/>
                </a:cubicBezTo>
                <a:cubicBezTo>
                  <a:pt x="-657" y="181778"/>
                  <a:pt x="-475" y="187608"/>
                  <a:pt x="1645" y="19396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0" name="Google Shape;2900;p150"/>
          <p:cNvSpPr/>
          <p:nvPr/>
        </p:nvSpPr>
        <p:spPr>
          <a:xfrm>
            <a:off x="6051194" y="5457517"/>
            <a:ext cx="2705719" cy="1122290"/>
          </a:xfrm>
          <a:custGeom>
            <a:avLst/>
            <a:gdLst/>
            <a:ahLst/>
            <a:cxnLst/>
            <a:rect l="l" t="t" r="r" b="b"/>
            <a:pathLst>
              <a:path w="1023847" h="506011" extrusionOk="0">
                <a:moveTo>
                  <a:pt x="961225" y="467519"/>
                </a:moveTo>
                <a:lnTo>
                  <a:pt x="972535" y="467114"/>
                </a:lnTo>
                <a:lnTo>
                  <a:pt x="933298" y="458771"/>
                </a:lnTo>
                <a:lnTo>
                  <a:pt x="933166" y="459384"/>
                </a:lnTo>
                <a:cubicBezTo>
                  <a:pt x="933004" y="461123"/>
                  <a:pt x="933328" y="462193"/>
                  <a:pt x="934624" y="462193"/>
                </a:cubicBezTo>
                <a:cubicBezTo>
                  <a:pt x="942395" y="466473"/>
                  <a:pt x="951481" y="467530"/>
                  <a:pt x="961225" y="467519"/>
                </a:cubicBezTo>
                <a:close/>
                <a:moveTo>
                  <a:pt x="160394" y="506009"/>
                </a:moveTo>
                <a:cubicBezTo>
                  <a:pt x="114470" y="505939"/>
                  <a:pt x="68711" y="504605"/>
                  <a:pt x="23280" y="501407"/>
                </a:cubicBezTo>
                <a:cubicBezTo>
                  <a:pt x="2479" y="497175"/>
                  <a:pt x="18099" y="480056"/>
                  <a:pt x="33643" y="467265"/>
                </a:cubicBezTo>
                <a:cubicBezTo>
                  <a:pt x="28461" y="471497"/>
                  <a:pt x="28461" y="458706"/>
                  <a:pt x="23280" y="463033"/>
                </a:cubicBezTo>
                <a:lnTo>
                  <a:pt x="26476" y="453829"/>
                </a:lnTo>
                <a:lnTo>
                  <a:pt x="17579" y="450027"/>
                </a:lnTo>
                <a:cubicBezTo>
                  <a:pt x="13130" y="443289"/>
                  <a:pt x="23387" y="430010"/>
                  <a:pt x="33879" y="419153"/>
                </a:cubicBezTo>
                <a:cubicBezTo>
                  <a:pt x="29212" y="423947"/>
                  <a:pt x="27758" y="411238"/>
                  <a:pt x="23102" y="416126"/>
                </a:cubicBezTo>
                <a:cubicBezTo>
                  <a:pt x="22012" y="406595"/>
                  <a:pt x="26164" y="391618"/>
                  <a:pt x="36820" y="381913"/>
                </a:cubicBezTo>
                <a:lnTo>
                  <a:pt x="37065" y="381770"/>
                </a:lnTo>
                <a:lnTo>
                  <a:pt x="28461" y="381770"/>
                </a:lnTo>
                <a:cubicBezTo>
                  <a:pt x="33643" y="381770"/>
                  <a:pt x="38824" y="381770"/>
                  <a:pt x="38824" y="377538"/>
                </a:cubicBezTo>
                <a:lnTo>
                  <a:pt x="38824" y="375608"/>
                </a:lnTo>
                <a:lnTo>
                  <a:pt x="34247" y="376131"/>
                </a:lnTo>
                <a:cubicBezTo>
                  <a:pt x="28618" y="372515"/>
                  <a:pt x="32793" y="363423"/>
                  <a:pt x="31819" y="354919"/>
                </a:cubicBezTo>
                <a:cubicBezTo>
                  <a:pt x="36967" y="354330"/>
                  <a:pt x="42115" y="353741"/>
                  <a:pt x="41623" y="349443"/>
                </a:cubicBezTo>
                <a:lnTo>
                  <a:pt x="41389" y="347404"/>
                </a:lnTo>
                <a:lnTo>
                  <a:pt x="38824" y="347628"/>
                </a:lnTo>
                <a:lnTo>
                  <a:pt x="41029" y="344254"/>
                </a:lnTo>
                <a:lnTo>
                  <a:pt x="40654" y="340974"/>
                </a:lnTo>
                <a:cubicBezTo>
                  <a:pt x="40289" y="337785"/>
                  <a:pt x="39923" y="334585"/>
                  <a:pt x="39677" y="332436"/>
                </a:cubicBezTo>
                <a:cubicBezTo>
                  <a:pt x="34529" y="333025"/>
                  <a:pt x="24234" y="334203"/>
                  <a:pt x="19009" y="334801"/>
                </a:cubicBezTo>
                <a:cubicBezTo>
                  <a:pt x="24157" y="334212"/>
                  <a:pt x="29305" y="333623"/>
                  <a:pt x="28824" y="329418"/>
                </a:cubicBezTo>
                <a:cubicBezTo>
                  <a:pt x="28342" y="325212"/>
                  <a:pt x="27369" y="316709"/>
                  <a:pt x="26877" y="312411"/>
                </a:cubicBezTo>
                <a:cubicBezTo>
                  <a:pt x="36691" y="307028"/>
                  <a:pt x="53184" y="313755"/>
                  <a:pt x="62987" y="308278"/>
                </a:cubicBezTo>
                <a:lnTo>
                  <a:pt x="61533" y="295570"/>
                </a:lnTo>
                <a:cubicBezTo>
                  <a:pt x="50756" y="292543"/>
                  <a:pt x="35718" y="298524"/>
                  <a:pt x="25423" y="299702"/>
                </a:cubicBezTo>
                <a:cubicBezTo>
                  <a:pt x="30089" y="294908"/>
                  <a:pt x="29597" y="290609"/>
                  <a:pt x="28624" y="282106"/>
                </a:cubicBezTo>
                <a:cubicBezTo>
                  <a:pt x="39846" y="277627"/>
                  <a:pt x="52198" y="282656"/>
                  <a:pt x="63574" y="279344"/>
                </a:cubicBezTo>
                <a:lnTo>
                  <a:pt x="70192" y="275271"/>
                </a:lnTo>
                <a:lnTo>
                  <a:pt x="69896" y="274648"/>
                </a:lnTo>
                <a:lnTo>
                  <a:pt x="69812" y="273132"/>
                </a:lnTo>
                <a:lnTo>
                  <a:pt x="59105" y="274357"/>
                </a:lnTo>
                <a:cubicBezTo>
                  <a:pt x="60556" y="270197"/>
                  <a:pt x="62710" y="267312"/>
                  <a:pt x="65353" y="265328"/>
                </a:cubicBezTo>
                <a:lnTo>
                  <a:pt x="69292" y="263777"/>
                </a:lnTo>
                <a:lnTo>
                  <a:pt x="68499" y="249498"/>
                </a:lnTo>
                <a:lnTo>
                  <a:pt x="70590" y="246492"/>
                </a:lnTo>
                <a:lnTo>
                  <a:pt x="15150" y="229625"/>
                </a:lnTo>
                <a:cubicBezTo>
                  <a:pt x="-3847" y="220153"/>
                  <a:pt x="15672" y="207661"/>
                  <a:pt x="33997" y="199328"/>
                </a:cubicBezTo>
                <a:cubicBezTo>
                  <a:pt x="27896" y="202075"/>
                  <a:pt x="31207" y="189720"/>
                  <a:pt x="25082" y="192558"/>
                </a:cubicBezTo>
                <a:cubicBezTo>
                  <a:pt x="27566" y="183291"/>
                  <a:pt x="36925" y="170883"/>
                  <a:pt x="50398" y="165767"/>
                </a:cubicBezTo>
                <a:lnTo>
                  <a:pt x="56098" y="164878"/>
                </a:lnTo>
                <a:lnTo>
                  <a:pt x="56904" y="161260"/>
                </a:lnTo>
                <a:lnTo>
                  <a:pt x="50127" y="159444"/>
                </a:lnTo>
                <a:cubicBezTo>
                  <a:pt x="48172" y="156729"/>
                  <a:pt x="49000" y="153640"/>
                  <a:pt x="50593" y="150197"/>
                </a:cubicBezTo>
                <a:lnTo>
                  <a:pt x="51496" y="148168"/>
                </a:lnTo>
                <a:lnTo>
                  <a:pt x="45260" y="145708"/>
                </a:lnTo>
                <a:cubicBezTo>
                  <a:pt x="32007" y="142676"/>
                  <a:pt x="16308" y="144360"/>
                  <a:pt x="725" y="143614"/>
                </a:cubicBezTo>
                <a:cubicBezTo>
                  <a:pt x="1135" y="135064"/>
                  <a:pt x="-3631" y="126267"/>
                  <a:pt x="6923" y="122536"/>
                </a:cubicBezTo>
                <a:lnTo>
                  <a:pt x="70819" y="122255"/>
                </a:lnTo>
                <a:lnTo>
                  <a:pt x="71212" y="120789"/>
                </a:lnTo>
                <a:cubicBezTo>
                  <a:pt x="66207" y="119448"/>
                  <a:pt x="56198" y="116766"/>
                  <a:pt x="51120" y="115405"/>
                </a:cubicBezTo>
                <a:cubicBezTo>
                  <a:pt x="56124" y="116746"/>
                  <a:pt x="61129" y="118087"/>
                  <a:pt x="62224" y="113999"/>
                </a:cubicBezTo>
                <a:cubicBezTo>
                  <a:pt x="63320" y="109910"/>
                  <a:pt x="65535" y="101643"/>
                  <a:pt x="66655" y="97464"/>
                </a:cubicBezTo>
                <a:cubicBezTo>
                  <a:pt x="77759" y="96058"/>
                  <a:pt x="90632" y="108368"/>
                  <a:pt x="101762" y="106871"/>
                </a:cubicBezTo>
                <a:lnTo>
                  <a:pt x="102168" y="105353"/>
                </a:lnTo>
                <a:lnTo>
                  <a:pt x="93684" y="104025"/>
                </a:lnTo>
                <a:cubicBezTo>
                  <a:pt x="87221" y="103186"/>
                  <a:pt x="80784" y="101818"/>
                  <a:pt x="78502" y="95305"/>
                </a:cubicBezTo>
                <a:lnTo>
                  <a:pt x="77589" y="86454"/>
                </a:lnTo>
                <a:lnTo>
                  <a:pt x="69966" y="85108"/>
                </a:lnTo>
                <a:cubicBezTo>
                  <a:pt x="76066" y="82362"/>
                  <a:pt x="77185" y="78182"/>
                  <a:pt x="79400" y="69915"/>
                </a:cubicBezTo>
                <a:lnTo>
                  <a:pt x="80618" y="70170"/>
                </a:lnTo>
                <a:lnTo>
                  <a:pt x="81337" y="66588"/>
                </a:lnTo>
                <a:cubicBezTo>
                  <a:pt x="81653" y="63388"/>
                  <a:pt x="81483" y="60161"/>
                  <a:pt x="80344" y="56881"/>
                </a:cubicBezTo>
                <a:cubicBezTo>
                  <a:pt x="75168" y="56633"/>
                  <a:pt x="64742" y="56133"/>
                  <a:pt x="59567" y="55885"/>
                </a:cubicBezTo>
                <a:cubicBezTo>
                  <a:pt x="54801" y="47088"/>
                  <a:pt x="65971" y="30486"/>
                  <a:pt x="60796" y="30238"/>
                </a:cubicBezTo>
                <a:cubicBezTo>
                  <a:pt x="45680" y="20945"/>
                  <a:pt x="24696" y="24271"/>
                  <a:pt x="3919" y="23274"/>
                </a:cubicBezTo>
                <a:cubicBezTo>
                  <a:pt x="4329" y="14725"/>
                  <a:pt x="-437" y="5928"/>
                  <a:pt x="10116" y="2197"/>
                </a:cubicBezTo>
                <a:cubicBezTo>
                  <a:pt x="101078" y="2272"/>
                  <a:pt x="193454" y="296"/>
                  <a:pt x="285703" y="986"/>
                </a:cubicBezTo>
                <a:lnTo>
                  <a:pt x="420493" y="4524"/>
                </a:lnTo>
                <a:lnTo>
                  <a:pt x="422997" y="1357"/>
                </a:lnTo>
                <a:cubicBezTo>
                  <a:pt x="604922" y="1507"/>
                  <a:pt x="792503" y="-6546"/>
                  <a:pt x="973405" y="14931"/>
                </a:cubicBezTo>
                <a:cubicBezTo>
                  <a:pt x="993979" y="20154"/>
                  <a:pt x="977558" y="36505"/>
                  <a:pt x="961420" y="48538"/>
                </a:cubicBezTo>
                <a:cubicBezTo>
                  <a:pt x="966798" y="44558"/>
                  <a:pt x="966185" y="57335"/>
                  <a:pt x="971568" y="53261"/>
                </a:cubicBezTo>
                <a:cubicBezTo>
                  <a:pt x="970956" y="66038"/>
                  <a:pt x="959583" y="86868"/>
                  <a:pt x="938598" y="90193"/>
                </a:cubicBezTo>
                <a:cubicBezTo>
                  <a:pt x="943774" y="90441"/>
                  <a:pt x="948949" y="90689"/>
                  <a:pt x="954124" y="90937"/>
                </a:cubicBezTo>
                <a:cubicBezTo>
                  <a:pt x="959097" y="95414"/>
                  <a:pt x="953511" y="103714"/>
                  <a:pt x="953102" y="112263"/>
                </a:cubicBezTo>
                <a:cubicBezTo>
                  <a:pt x="947927" y="112015"/>
                  <a:pt x="942752" y="111767"/>
                  <a:pt x="942545" y="116088"/>
                </a:cubicBezTo>
                <a:cubicBezTo>
                  <a:pt x="942443" y="118203"/>
                  <a:pt x="942290" y="121397"/>
                  <a:pt x="942136" y="124603"/>
                </a:cubicBezTo>
                <a:lnTo>
                  <a:pt x="941736" y="132946"/>
                </a:lnTo>
                <a:lnTo>
                  <a:pt x="948923" y="133532"/>
                </a:lnTo>
                <a:lnTo>
                  <a:pt x="952085" y="133684"/>
                </a:lnTo>
                <a:cubicBezTo>
                  <a:pt x="955976" y="133870"/>
                  <a:pt x="959877" y="134057"/>
                  <a:pt x="962503" y="134183"/>
                </a:cubicBezTo>
                <a:lnTo>
                  <a:pt x="958261" y="134294"/>
                </a:lnTo>
                <a:lnTo>
                  <a:pt x="970211" y="135270"/>
                </a:lnTo>
                <a:cubicBezTo>
                  <a:pt x="990785" y="140493"/>
                  <a:pt x="974364" y="156844"/>
                  <a:pt x="958226" y="168876"/>
                </a:cubicBezTo>
                <a:cubicBezTo>
                  <a:pt x="963604" y="164897"/>
                  <a:pt x="962991" y="177674"/>
                  <a:pt x="968374" y="173600"/>
                </a:cubicBezTo>
                <a:cubicBezTo>
                  <a:pt x="967762" y="186377"/>
                  <a:pt x="956389" y="207206"/>
                  <a:pt x="935404" y="210532"/>
                </a:cubicBezTo>
                <a:cubicBezTo>
                  <a:pt x="940580" y="210780"/>
                  <a:pt x="945755" y="211028"/>
                  <a:pt x="950930" y="211276"/>
                </a:cubicBezTo>
                <a:cubicBezTo>
                  <a:pt x="955903" y="215752"/>
                  <a:pt x="950317" y="224053"/>
                  <a:pt x="949908" y="232602"/>
                </a:cubicBezTo>
                <a:cubicBezTo>
                  <a:pt x="944733" y="232354"/>
                  <a:pt x="939557" y="232106"/>
                  <a:pt x="939350" y="236427"/>
                </a:cubicBezTo>
                <a:cubicBezTo>
                  <a:pt x="939249" y="238541"/>
                  <a:pt x="939096" y="241736"/>
                  <a:pt x="938942" y="244941"/>
                </a:cubicBezTo>
                <a:lnTo>
                  <a:pt x="938537" y="253389"/>
                </a:lnTo>
                <a:lnTo>
                  <a:pt x="939234" y="253559"/>
                </a:lnTo>
                <a:lnTo>
                  <a:pt x="948891" y="254022"/>
                </a:lnTo>
                <a:cubicBezTo>
                  <a:pt x="952782" y="254209"/>
                  <a:pt x="956682" y="254396"/>
                  <a:pt x="959309" y="254522"/>
                </a:cubicBezTo>
                <a:cubicBezTo>
                  <a:pt x="956721" y="254398"/>
                  <a:pt x="954133" y="254274"/>
                  <a:pt x="952167" y="254709"/>
                </a:cubicBezTo>
                <a:lnTo>
                  <a:pt x="950601" y="256335"/>
                </a:lnTo>
                <a:lnTo>
                  <a:pt x="978772" y="263215"/>
                </a:lnTo>
                <a:cubicBezTo>
                  <a:pt x="976557" y="271483"/>
                  <a:pt x="968241" y="282498"/>
                  <a:pt x="972150" y="287927"/>
                </a:cubicBezTo>
                <a:cubicBezTo>
                  <a:pt x="988933" y="305666"/>
                  <a:pt x="984502" y="322200"/>
                  <a:pt x="980096" y="338645"/>
                </a:cubicBezTo>
                <a:cubicBezTo>
                  <a:pt x="979542" y="340712"/>
                  <a:pt x="978327" y="341493"/>
                  <a:pt x="976859" y="341654"/>
                </a:cubicBezTo>
                <a:lnTo>
                  <a:pt x="973305" y="341116"/>
                </a:lnTo>
                <a:lnTo>
                  <a:pt x="971612" y="351822"/>
                </a:lnTo>
                <a:cubicBezTo>
                  <a:pt x="970645" y="355434"/>
                  <a:pt x="968566" y="358187"/>
                  <a:pt x="963013" y="358891"/>
                </a:cubicBezTo>
                <a:lnTo>
                  <a:pt x="944339" y="354920"/>
                </a:lnTo>
                <a:lnTo>
                  <a:pt x="944588" y="355178"/>
                </a:lnTo>
                <a:cubicBezTo>
                  <a:pt x="948353" y="357121"/>
                  <a:pt x="953453" y="358328"/>
                  <a:pt x="957769" y="360335"/>
                </a:cubicBezTo>
                <a:lnTo>
                  <a:pt x="958231" y="360876"/>
                </a:lnTo>
                <a:lnTo>
                  <a:pt x="958247" y="360876"/>
                </a:lnTo>
                <a:cubicBezTo>
                  <a:pt x="967926" y="359756"/>
                  <a:pt x="978136" y="357499"/>
                  <a:pt x="988469" y="356317"/>
                </a:cubicBezTo>
                <a:cubicBezTo>
                  <a:pt x="989442" y="364820"/>
                  <a:pt x="995563" y="372735"/>
                  <a:pt x="985748" y="378118"/>
                </a:cubicBezTo>
                <a:lnTo>
                  <a:pt x="963139" y="381912"/>
                </a:lnTo>
                <a:lnTo>
                  <a:pt x="961286" y="388827"/>
                </a:lnTo>
                <a:cubicBezTo>
                  <a:pt x="958376" y="394680"/>
                  <a:pt x="955464" y="400546"/>
                  <a:pt x="956298" y="407440"/>
                </a:cubicBezTo>
                <a:cubicBezTo>
                  <a:pt x="961303" y="408781"/>
                  <a:pt x="971386" y="411483"/>
                  <a:pt x="976391" y="412823"/>
                </a:cubicBezTo>
                <a:cubicBezTo>
                  <a:pt x="979180" y="422431"/>
                  <a:pt x="964740" y="436284"/>
                  <a:pt x="969745" y="437625"/>
                </a:cubicBezTo>
                <a:cubicBezTo>
                  <a:pt x="982543" y="449916"/>
                  <a:pt x="1003756" y="451120"/>
                  <a:pt x="1023847" y="456503"/>
                </a:cubicBezTo>
                <a:cubicBezTo>
                  <a:pt x="1021632" y="464771"/>
                  <a:pt x="1024422" y="474380"/>
                  <a:pt x="1013317" y="475786"/>
                </a:cubicBezTo>
                <a:lnTo>
                  <a:pt x="992284" y="471313"/>
                </a:lnTo>
                <a:lnTo>
                  <a:pt x="993064" y="478723"/>
                </a:lnTo>
                <a:cubicBezTo>
                  <a:pt x="993064" y="482462"/>
                  <a:pt x="991769" y="485660"/>
                  <a:pt x="986588" y="487776"/>
                </a:cubicBezTo>
                <a:cubicBezTo>
                  <a:pt x="850296" y="494195"/>
                  <a:pt x="711047" y="505376"/>
                  <a:pt x="573275" y="505169"/>
                </a:cubicBezTo>
                <a:cubicBezTo>
                  <a:pt x="527351" y="505099"/>
                  <a:pt x="481592" y="503765"/>
                  <a:pt x="436161" y="500567"/>
                </a:cubicBezTo>
                <a:lnTo>
                  <a:pt x="433512" y="496222"/>
                </a:lnTo>
                <a:lnTo>
                  <a:pt x="367605" y="499797"/>
                </a:lnTo>
                <a:cubicBezTo>
                  <a:pt x="298535" y="503369"/>
                  <a:pt x="229280" y="506112"/>
                  <a:pt x="160394" y="50600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1" name="Google Shape;2901;p150"/>
          <p:cNvSpPr/>
          <p:nvPr/>
        </p:nvSpPr>
        <p:spPr>
          <a:xfrm>
            <a:off x="195041" y="5038777"/>
            <a:ext cx="2307319" cy="1746917"/>
          </a:xfrm>
          <a:custGeom>
            <a:avLst/>
            <a:gdLst/>
            <a:ahLst/>
            <a:cxnLst/>
            <a:rect l="l" t="t" r="r" b="b"/>
            <a:pathLst>
              <a:path w="4633405" h="4112767" extrusionOk="0">
                <a:moveTo>
                  <a:pt x="4505262" y="2422144"/>
                </a:moveTo>
                <a:cubicBezTo>
                  <a:pt x="4507296" y="2422144"/>
                  <a:pt x="4508313" y="2422144"/>
                  <a:pt x="4510347" y="2422144"/>
                </a:cubicBezTo>
                <a:cubicBezTo>
                  <a:pt x="4508313" y="2423160"/>
                  <a:pt x="4508313" y="2423160"/>
                  <a:pt x="4505262" y="2424176"/>
                </a:cubicBezTo>
                <a:cubicBezTo>
                  <a:pt x="4505262" y="2423160"/>
                  <a:pt x="4505262" y="2423160"/>
                  <a:pt x="4505262" y="2422144"/>
                </a:cubicBezTo>
                <a:close/>
                <a:moveTo>
                  <a:pt x="4513398" y="2421128"/>
                </a:moveTo>
                <a:cubicBezTo>
                  <a:pt x="4512381" y="2421128"/>
                  <a:pt x="4511364" y="2421128"/>
                  <a:pt x="4510347" y="2421128"/>
                </a:cubicBezTo>
                <a:cubicBezTo>
                  <a:pt x="4510347" y="2422144"/>
                  <a:pt x="4510347" y="2422144"/>
                  <a:pt x="4510347" y="2423160"/>
                </a:cubicBezTo>
                <a:cubicBezTo>
                  <a:pt x="4512381" y="2421128"/>
                  <a:pt x="4511364" y="2422144"/>
                  <a:pt x="4513398" y="2421128"/>
                </a:cubicBezTo>
                <a:close/>
                <a:moveTo>
                  <a:pt x="4159477" y="2322576"/>
                </a:moveTo>
                <a:cubicBezTo>
                  <a:pt x="4158460" y="2322576"/>
                  <a:pt x="4157443" y="2322576"/>
                  <a:pt x="4156426" y="2322576"/>
                </a:cubicBezTo>
                <a:cubicBezTo>
                  <a:pt x="4156426" y="2323592"/>
                  <a:pt x="4156426" y="2323592"/>
                  <a:pt x="4156426" y="2324608"/>
                </a:cubicBezTo>
                <a:cubicBezTo>
                  <a:pt x="4159477" y="2322576"/>
                  <a:pt x="4158460" y="2323592"/>
                  <a:pt x="4159477" y="2322576"/>
                </a:cubicBezTo>
                <a:close/>
                <a:moveTo>
                  <a:pt x="4433054" y="2402840"/>
                </a:moveTo>
                <a:cubicBezTo>
                  <a:pt x="4432037" y="2402840"/>
                  <a:pt x="4431020" y="2402840"/>
                  <a:pt x="4430003" y="2402840"/>
                </a:cubicBezTo>
                <a:cubicBezTo>
                  <a:pt x="4430003" y="2403856"/>
                  <a:pt x="4430003" y="2403856"/>
                  <a:pt x="4430003" y="2404872"/>
                </a:cubicBezTo>
                <a:cubicBezTo>
                  <a:pt x="4432037" y="2402840"/>
                  <a:pt x="4431020" y="2403856"/>
                  <a:pt x="4433054" y="2402840"/>
                </a:cubicBezTo>
                <a:close/>
                <a:moveTo>
                  <a:pt x="4571368" y="2398776"/>
                </a:moveTo>
                <a:cubicBezTo>
                  <a:pt x="4570351" y="2398776"/>
                  <a:pt x="4569334" y="2398776"/>
                  <a:pt x="4568317" y="2398776"/>
                </a:cubicBezTo>
                <a:cubicBezTo>
                  <a:pt x="4568317" y="2399792"/>
                  <a:pt x="4568317" y="2399792"/>
                  <a:pt x="4568317" y="2400808"/>
                </a:cubicBezTo>
                <a:cubicBezTo>
                  <a:pt x="4571368" y="2399792"/>
                  <a:pt x="4570351" y="2400808"/>
                  <a:pt x="4571368" y="2398776"/>
                </a:cubicBezTo>
                <a:close/>
                <a:moveTo>
                  <a:pt x="4496109" y="2427224"/>
                </a:moveTo>
                <a:cubicBezTo>
                  <a:pt x="4492041" y="2428240"/>
                  <a:pt x="4486956" y="2428240"/>
                  <a:pt x="4482888" y="2429256"/>
                </a:cubicBezTo>
                <a:cubicBezTo>
                  <a:pt x="4486956" y="2432304"/>
                  <a:pt x="4493058" y="2430272"/>
                  <a:pt x="4496109" y="2427224"/>
                </a:cubicBezTo>
                <a:close/>
                <a:moveTo>
                  <a:pt x="4166597" y="2322576"/>
                </a:moveTo>
                <a:cubicBezTo>
                  <a:pt x="4165579" y="2322576"/>
                  <a:pt x="4164562" y="2322576"/>
                  <a:pt x="4163545" y="2322576"/>
                </a:cubicBezTo>
                <a:cubicBezTo>
                  <a:pt x="4163545" y="2323592"/>
                  <a:pt x="4163545" y="2323592"/>
                  <a:pt x="4163545" y="2324608"/>
                </a:cubicBezTo>
                <a:cubicBezTo>
                  <a:pt x="4166597" y="2322576"/>
                  <a:pt x="4164562" y="2323592"/>
                  <a:pt x="4166597" y="2322576"/>
                </a:cubicBezTo>
                <a:close/>
                <a:moveTo>
                  <a:pt x="4192022" y="2323592"/>
                </a:moveTo>
                <a:cubicBezTo>
                  <a:pt x="4189988" y="2323592"/>
                  <a:pt x="4187954" y="2323592"/>
                  <a:pt x="4184903" y="2323592"/>
                </a:cubicBezTo>
                <a:cubicBezTo>
                  <a:pt x="4187954" y="2325624"/>
                  <a:pt x="4188971" y="2325624"/>
                  <a:pt x="4192022" y="2323592"/>
                </a:cubicBezTo>
                <a:close/>
                <a:moveTo>
                  <a:pt x="4176767" y="2325624"/>
                </a:moveTo>
                <a:cubicBezTo>
                  <a:pt x="4176767" y="2324608"/>
                  <a:pt x="4176767" y="2323592"/>
                  <a:pt x="4176767" y="2322576"/>
                </a:cubicBezTo>
                <a:cubicBezTo>
                  <a:pt x="4175750" y="2324608"/>
                  <a:pt x="4175750" y="2322576"/>
                  <a:pt x="4174733" y="2325624"/>
                </a:cubicBezTo>
                <a:cubicBezTo>
                  <a:pt x="4175750" y="2325624"/>
                  <a:pt x="4175750" y="2325624"/>
                  <a:pt x="4176767" y="2325624"/>
                </a:cubicBezTo>
                <a:close/>
                <a:moveTo>
                  <a:pt x="4187954" y="2333752"/>
                </a:moveTo>
                <a:cubicBezTo>
                  <a:pt x="4186937" y="2333752"/>
                  <a:pt x="4185920" y="2333752"/>
                  <a:pt x="4184903" y="2333752"/>
                </a:cubicBezTo>
                <a:cubicBezTo>
                  <a:pt x="4184903" y="2334768"/>
                  <a:pt x="4184903" y="2334768"/>
                  <a:pt x="4184903" y="2335784"/>
                </a:cubicBezTo>
                <a:cubicBezTo>
                  <a:pt x="4187954" y="2334768"/>
                  <a:pt x="4186937" y="2334768"/>
                  <a:pt x="4187954" y="2333752"/>
                </a:cubicBezTo>
                <a:close/>
                <a:moveTo>
                  <a:pt x="4198124" y="2352040"/>
                </a:moveTo>
                <a:cubicBezTo>
                  <a:pt x="4197107" y="2352040"/>
                  <a:pt x="4196090" y="2352040"/>
                  <a:pt x="4195073" y="2352040"/>
                </a:cubicBezTo>
                <a:cubicBezTo>
                  <a:pt x="4195073" y="2353056"/>
                  <a:pt x="4195073" y="2353056"/>
                  <a:pt x="4195073" y="2354072"/>
                </a:cubicBezTo>
                <a:cubicBezTo>
                  <a:pt x="4198124" y="2353056"/>
                  <a:pt x="4197107" y="2354072"/>
                  <a:pt x="4198124" y="2352040"/>
                </a:cubicBezTo>
                <a:close/>
                <a:moveTo>
                  <a:pt x="4287621" y="2506472"/>
                </a:moveTo>
                <a:cubicBezTo>
                  <a:pt x="4290672" y="2505456"/>
                  <a:pt x="4290672" y="2506472"/>
                  <a:pt x="4292706" y="2504440"/>
                </a:cubicBezTo>
                <a:cubicBezTo>
                  <a:pt x="4290672" y="2504440"/>
                  <a:pt x="4289655" y="2504440"/>
                  <a:pt x="4287621" y="2504440"/>
                </a:cubicBezTo>
                <a:cubicBezTo>
                  <a:pt x="4287621" y="2505456"/>
                  <a:pt x="4287621" y="2505456"/>
                  <a:pt x="4287621" y="2506472"/>
                </a:cubicBezTo>
                <a:close/>
                <a:moveTo>
                  <a:pt x="4382203" y="2496312"/>
                </a:moveTo>
                <a:cubicBezTo>
                  <a:pt x="4380170" y="2496312"/>
                  <a:pt x="4379152" y="2496312"/>
                  <a:pt x="4377118" y="2496312"/>
                </a:cubicBezTo>
                <a:cubicBezTo>
                  <a:pt x="4377118" y="2497328"/>
                  <a:pt x="4377118" y="2497328"/>
                  <a:pt x="4377118" y="2498344"/>
                </a:cubicBezTo>
                <a:cubicBezTo>
                  <a:pt x="4381186" y="2497328"/>
                  <a:pt x="4381186" y="2497328"/>
                  <a:pt x="4382203" y="2496312"/>
                </a:cubicBezTo>
                <a:close/>
                <a:moveTo>
                  <a:pt x="4316097" y="2494280"/>
                </a:moveTo>
                <a:cubicBezTo>
                  <a:pt x="4315080" y="2494280"/>
                  <a:pt x="4314064" y="2494280"/>
                  <a:pt x="4313047" y="2494280"/>
                </a:cubicBezTo>
                <a:cubicBezTo>
                  <a:pt x="4313047" y="2495296"/>
                  <a:pt x="4313047" y="2495296"/>
                  <a:pt x="4313047" y="2496312"/>
                </a:cubicBezTo>
                <a:cubicBezTo>
                  <a:pt x="4315080" y="2495296"/>
                  <a:pt x="4314064" y="2495296"/>
                  <a:pt x="4316097" y="2494280"/>
                </a:cubicBezTo>
                <a:close/>
                <a:moveTo>
                  <a:pt x="4571368" y="2496312"/>
                </a:moveTo>
                <a:cubicBezTo>
                  <a:pt x="4570351" y="2496312"/>
                  <a:pt x="4569334" y="2496312"/>
                  <a:pt x="4568317" y="2496312"/>
                </a:cubicBezTo>
                <a:cubicBezTo>
                  <a:pt x="4568317" y="2497328"/>
                  <a:pt x="4568317" y="2497328"/>
                  <a:pt x="4568317" y="2498344"/>
                </a:cubicBezTo>
                <a:cubicBezTo>
                  <a:pt x="4571368" y="2496312"/>
                  <a:pt x="4570351" y="2497328"/>
                  <a:pt x="4571368" y="2496312"/>
                </a:cubicBezTo>
                <a:close/>
                <a:moveTo>
                  <a:pt x="4491024" y="2501392"/>
                </a:moveTo>
                <a:cubicBezTo>
                  <a:pt x="4490007" y="2501392"/>
                  <a:pt x="4488990" y="2501392"/>
                  <a:pt x="4487973" y="2501392"/>
                </a:cubicBezTo>
                <a:cubicBezTo>
                  <a:pt x="4487973" y="2502408"/>
                  <a:pt x="4487973" y="2502408"/>
                  <a:pt x="4487973" y="2503424"/>
                </a:cubicBezTo>
                <a:cubicBezTo>
                  <a:pt x="4491024" y="2501392"/>
                  <a:pt x="4490007" y="2502408"/>
                  <a:pt x="4491024" y="2501392"/>
                </a:cubicBezTo>
                <a:close/>
                <a:moveTo>
                  <a:pt x="4501194" y="2426208"/>
                </a:moveTo>
                <a:cubicBezTo>
                  <a:pt x="4499160" y="2426208"/>
                  <a:pt x="4498143" y="2426208"/>
                  <a:pt x="4496109" y="2426208"/>
                </a:cubicBezTo>
                <a:cubicBezTo>
                  <a:pt x="4496109" y="2427224"/>
                  <a:pt x="4496109" y="2427224"/>
                  <a:pt x="4496109" y="2428240"/>
                </a:cubicBezTo>
                <a:cubicBezTo>
                  <a:pt x="4500177" y="2427224"/>
                  <a:pt x="4500177" y="2427224"/>
                  <a:pt x="4501194" y="2426208"/>
                </a:cubicBezTo>
                <a:close/>
                <a:moveTo>
                  <a:pt x="4300842" y="2502408"/>
                </a:moveTo>
                <a:cubicBezTo>
                  <a:pt x="4303893" y="2501392"/>
                  <a:pt x="4302876" y="2502408"/>
                  <a:pt x="4303893" y="2500376"/>
                </a:cubicBezTo>
                <a:cubicBezTo>
                  <a:pt x="4302876" y="2500376"/>
                  <a:pt x="4301859" y="2500376"/>
                  <a:pt x="4300842" y="2500376"/>
                </a:cubicBezTo>
                <a:cubicBezTo>
                  <a:pt x="4300842" y="2501392"/>
                  <a:pt x="4300842" y="2502408"/>
                  <a:pt x="4300842" y="2502408"/>
                </a:cubicBezTo>
                <a:close/>
                <a:moveTo>
                  <a:pt x="4606963" y="2486152"/>
                </a:moveTo>
                <a:cubicBezTo>
                  <a:pt x="4605946" y="2486152"/>
                  <a:pt x="4604929" y="2486152"/>
                  <a:pt x="4603913" y="2486152"/>
                </a:cubicBezTo>
                <a:cubicBezTo>
                  <a:pt x="4603913" y="2487168"/>
                  <a:pt x="4603913" y="2487168"/>
                  <a:pt x="4603913" y="2488184"/>
                </a:cubicBezTo>
                <a:cubicBezTo>
                  <a:pt x="4606963" y="2487168"/>
                  <a:pt x="4604929" y="2487168"/>
                  <a:pt x="4606963" y="2486152"/>
                </a:cubicBezTo>
                <a:close/>
                <a:moveTo>
                  <a:pt x="4541875" y="2484120"/>
                </a:moveTo>
                <a:cubicBezTo>
                  <a:pt x="4541875" y="2485136"/>
                  <a:pt x="4541875" y="2485136"/>
                  <a:pt x="4541875" y="2486152"/>
                </a:cubicBezTo>
                <a:cubicBezTo>
                  <a:pt x="4546960" y="2485136"/>
                  <a:pt x="4547977" y="2485136"/>
                  <a:pt x="4550011" y="2483104"/>
                </a:cubicBezTo>
                <a:cubicBezTo>
                  <a:pt x="4545943" y="2483104"/>
                  <a:pt x="4544926" y="2483104"/>
                  <a:pt x="4542892" y="2485136"/>
                </a:cubicBezTo>
                <a:cubicBezTo>
                  <a:pt x="4542892" y="2484120"/>
                  <a:pt x="4541875" y="2484120"/>
                  <a:pt x="4541875" y="2484120"/>
                </a:cubicBezTo>
                <a:close/>
                <a:moveTo>
                  <a:pt x="4337455" y="2491232"/>
                </a:moveTo>
                <a:cubicBezTo>
                  <a:pt x="4337455" y="2492248"/>
                  <a:pt x="4337455" y="2492248"/>
                  <a:pt x="4337455" y="2493264"/>
                </a:cubicBezTo>
                <a:cubicBezTo>
                  <a:pt x="4340506" y="2492248"/>
                  <a:pt x="4340506" y="2493264"/>
                  <a:pt x="4342540" y="2491232"/>
                </a:cubicBezTo>
                <a:cubicBezTo>
                  <a:pt x="4340506" y="2491232"/>
                  <a:pt x="4339489" y="2491232"/>
                  <a:pt x="4337455" y="2491232"/>
                </a:cubicBezTo>
                <a:close/>
                <a:moveTo>
                  <a:pt x="4588657" y="2491232"/>
                </a:moveTo>
                <a:cubicBezTo>
                  <a:pt x="4587640" y="2491232"/>
                  <a:pt x="4586623" y="2491232"/>
                  <a:pt x="4585606" y="2491232"/>
                </a:cubicBezTo>
                <a:cubicBezTo>
                  <a:pt x="4585606" y="2492248"/>
                  <a:pt x="4585606" y="2492248"/>
                  <a:pt x="4585606" y="2493264"/>
                </a:cubicBezTo>
                <a:cubicBezTo>
                  <a:pt x="4588657" y="2491232"/>
                  <a:pt x="4586623" y="2492248"/>
                  <a:pt x="4588657" y="2491232"/>
                </a:cubicBezTo>
                <a:close/>
                <a:moveTo>
                  <a:pt x="4397459" y="2493264"/>
                </a:moveTo>
                <a:cubicBezTo>
                  <a:pt x="4402544" y="2492248"/>
                  <a:pt x="4400510" y="2494280"/>
                  <a:pt x="4402544" y="2490216"/>
                </a:cubicBezTo>
                <a:cubicBezTo>
                  <a:pt x="4400510" y="2491232"/>
                  <a:pt x="4399493" y="2491232"/>
                  <a:pt x="4397459" y="2492248"/>
                </a:cubicBezTo>
                <a:cubicBezTo>
                  <a:pt x="4397459" y="2491232"/>
                  <a:pt x="4397459" y="2492248"/>
                  <a:pt x="4397459" y="2493264"/>
                </a:cubicBezTo>
                <a:close/>
                <a:moveTo>
                  <a:pt x="4567300" y="2400808"/>
                </a:moveTo>
                <a:cubicBezTo>
                  <a:pt x="4566283" y="2400808"/>
                  <a:pt x="4565266" y="2400808"/>
                  <a:pt x="4564249" y="2400808"/>
                </a:cubicBezTo>
                <a:cubicBezTo>
                  <a:pt x="4564249" y="2401824"/>
                  <a:pt x="4564249" y="2401824"/>
                  <a:pt x="4564249" y="2402840"/>
                </a:cubicBezTo>
                <a:cubicBezTo>
                  <a:pt x="4566283" y="2401824"/>
                  <a:pt x="4565266" y="2401824"/>
                  <a:pt x="4567300" y="2400808"/>
                </a:cubicBezTo>
                <a:close/>
                <a:moveTo>
                  <a:pt x="3254335" y="2134616"/>
                </a:moveTo>
                <a:cubicBezTo>
                  <a:pt x="3249250" y="2135632"/>
                  <a:pt x="3250267" y="2136648"/>
                  <a:pt x="3244165" y="2137664"/>
                </a:cubicBezTo>
                <a:cubicBezTo>
                  <a:pt x="3244165" y="2138680"/>
                  <a:pt x="3244165" y="2139696"/>
                  <a:pt x="3244165" y="2140712"/>
                </a:cubicBezTo>
                <a:cubicBezTo>
                  <a:pt x="3248233" y="2139696"/>
                  <a:pt x="3251284" y="2138680"/>
                  <a:pt x="3254335" y="2134616"/>
                </a:cubicBezTo>
                <a:close/>
                <a:moveTo>
                  <a:pt x="3247216" y="2147824"/>
                </a:moveTo>
                <a:cubicBezTo>
                  <a:pt x="3247216" y="2146808"/>
                  <a:pt x="3247216" y="2145792"/>
                  <a:pt x="3247216" y="2144776"/>
                </a:cubicBezTo>
                <a:cubicBezTo>
                  <a:pt x="3245182" y="2147824"/>
                  <a:pt x="3244165" y="2145792"/>
                  <a:pt x="3247216" y="2147824"/>
                </a:cubicBezTo>
                <a:close/>
                <a:moveTo>
                  <a:pt x="3899122" y="2137664"/>
                </a:moveTo>
                <a:cubicBezTo>
                  <a:pt x="3898105" y="2137664"/>
                  <a:pt x="3897088" y="2137664"/>
                  <a:pt x="3896071" y="2137664"/>
                </a:cubicBezTo>
                <a:cubicBezTo>
                  <a:pt x="3896071" y="2138680"/>
                  <a:pt x="3896071" y="2138680"/>
                  <a:pt x="3896071" y="2139696"/>
                </a:cubicBezTo>
                <a:cubicBezTo>
                  <a:pt x="3898105" y="2138680"/>
                  <a:pt x="3897088" y="2139696"/>
                  <a:pt x="3899122" y="2137664"/>
                </a:cubicBezTo>
                <a:close/>
                <a:moveTo>
                  <a:pt x="3250267" y="2142744"/>
                </a:moveTo>
                <a:cubicBezTo>
                  <a:pt x="3250267" y="2143760"/>
                  <a:pt x="3250267" y="2144776"/>
                  <a:pt x="3250267" y="2145792"/>
                </a:cubicBezTo>
                <a:cubicBezTo>
                  <a:pt x="3255352" y="2144776"/>
                  <a:pt x="3259420" y="2142744"/>
                  <a:pt x="3262471" y="2138680"/>
                </a:cubicBezTo>
                <a:cubicBezTo>
                  <a:pt x="3257386" y="2138680"/>
                  <a:pt x="3260437" y="2139696"/>
                  <a:pt x="3257386" y="2138680"/>
                </a:cubicBezTo>
                <a:cubicBezTo>
                  <a:pt x="3253318" y="2140712"/>
                  <a:pt x="3253318" y="2141728"/>
                  <a:pt x="3250267" y="2142744"/>
                </a:cubicBezTo>
                <a:close/>
                <a:moveTo>
                  <a:pt x="3216706" y="2137664"/>
                </a:moveTo>
                <a:cubicBezTo>
                  <a:pt x="3215689" y="2137664"/>
                  <a:pt x="3214672" y="2137664"/>
                  <a:pt x="3213655" y="2137664"/>
                </a:cubicBezTo>
                <a:cubicBezTo>
                  <a:pt x="3215689" y="2140712"/>
                  <a:pt x="3214672" y="2139696"/>
                  <a:pt x="3216706" y="2137664"/>
                </a:cubicBezTo>
                <a:close/>
                <a:moveTo>
                  <a:pt x="3226876" y="2139696"/>
                </a:moveTo>
                <a:cubicBezTo>
                  <a:pt x="3225859" y="2139696"/>
                  <a:pt x="3224842" y="2139696"/>
                  <a:pt x="3223825" y="2139696"/>
                </a:cubicBezTo>
                <a:cubicBezTo>
                  <a:pt x="3223825" y="2140712"/>
                  <a:pt x="3223825" y="2140712"/>
                  <a:pt x="3223825" y="2141728"/>
                </a:cubicBezTo>
                <a:cubicBezTo>
                  <a:pt x="3226876" y="2140712"/>
                  <a:pt x="3225859" y="2140712"/>
                  <a:pt x="3226876" y="2139696"/>
                </a:cubicBezTo>
                <a:close/>
                <a:moveTo>
                  <a:pt x="3235012" y="2132584"/>
                </a:moveTo>
                <a:cubicBezTo>
                  <a:pt x="3237046" y="2132584"/>
                  <a:pt x="3238063" y="2132584"/>
                  <a:pt x="3240097" y="2132584"/>
                </a:cubicBezTo>
                <a:cubicBezTo>
                  <a:pt x="3241114" y="2130552"/>
                  <a:pt x="3241114" y="2129536"/>
                  <a:pt x="3242131" y="2127504"/>
                </a:cubicBezTo>
                <a:cubicBezTo>
                  <a:pt x="3239080" y="2129536"/>
                  <a:pt x="3239080" y="2129536"/>
                  <a:pt x="3235012" y="2130552"/>
                </a:cubicBezTo>
                <a:cubicBezTo>
                  <a:pt x="3235012" y="2131568"/>
                  <a:pt x="3235012" y="2132584"/>
                  <a:pt x="3235012" y="2132584"/>
                </a:cubicBezTo>
                <a:close/>
                <a:moveTo>
                  <a:pt x="3221791" y="2129536"/>
                </a:moveTo>
                <a:cubicBezTo>
                  <a:pt x="3221791" y="2128520"/>
                  <a:pt x="3221791" y="2127504"/>
                  <a:pt x="3221791" y="2126488"/>
                </a:cubicBezTo>
                <a:cubicBezTo>
                  <a:pt x="3219757" y="2129536"/>
                  <a:pt x="3219757" y="2127504"/>
                  <a:pt x="3221791" y="2129536"/>
                </a:cubicBezTo>
                <a:close/>
                <a:moveTo>
                  <a:pt x="4073031" y="2168144"/>
                </a:moveTo>
                <a:cubicBezTo>
                  <a:pt x="4075065" y="2170176"/>
                  <a:pt x="4076082" y="2167128"/>
                  <a:pt x="4076082" y="2166112"/>
                </a:cubicBezTo>
                <a:cubicBezTo>
                  <a:pt x="4076082" y="2163064"/>
                  <a:pt x="4074048" y="2166112"/>
                  <a:pt x="4073031" y="2168144"/>
                </a:cubicBezTo>
                <a:close/>
                <a:moveTo>
                  <a:pt x="3252301" y="2132584"/>
                </a:moveTo>
                <a:cubicBezTo>
                  <a:pt x="3253318" y="2132584"/>
                  <a:pt x="3253318" y="2132584"/>
                  <a:pt x="3254335" y="2132584"/>
                </a:cubicBezTo>
                <a:cubicBezTo>
                  <a:pt x="3255352" y="2133600"/>
                  <a:pt x="3255352" y="2133600"/>
                  <a:pt x="3256369" y="2134616"/>
                </a:cubicBezTo>
                <a:cubicBezTo>
                  <a:pt x="3256369" y="2133600"/>
                  <a:pt x="3256369" y="2132584"/>
                  <a:pt x="3256369" y="2131568"/>
                </a:cubicBezTo>
                <a:cubicBezTo>
                  <a:pt x="3252301" y="2132584"/>
                  <a:pt x="3254335" y="2131568"/>
                  <a:pt x="3252301" y="2132584"/>
                </a:cubicBezTo>
                <a:close/>
                <a:moveTo>
                  <a:pt x="3231961" y="2136648"/>
                </a:moveTo>
                <a:cubicBezTo>
                  <a:pt x="3229927" y="2136648"/>
                  <a:pt x="3228910" y="2136648"/>
                  <a:pt x="3226876" y="2136648"/>
                </a:cubicBezTo>
                <a:cubicBezTo>
                  <a:pt x="3226876" y="2137664"/>
                  <a:pt x="3226876" y="2137664"/>
                  <a:pt x="3226876" y="2138680"/>
                </a:cubicBezTo>
                <a:cubicBezTo>
                  <a:pt x="3230944" y="2137664"/>
                  <a:pt x="3229927" y="2137664"/>
                  <a:pt x="3231961" y="2136648"/>
                </a:cubicBezTo>
                <a:close/>
                <a:moveTo>
                  <a:pt x="4124899" y="2260600"/>
                </a:moveTo>
                <a:cubicBezTo>
                  <a:pt x="4122865" y="2260600"/>
                  <a:pt x="4121848" y="2260600"/>
                  <a:pt x="4119814" y="2260600"/>
                </a:cubicBezTo>
                <a:cubicBezTo>
                  <a:pt x="4119814" y="2261616"/>
                  <a:pt x="4119814" y="2261616"/>
                  <a:pt x="4119814" y="2262632"/>
                </a:cubicBezTo>
                <a:cubicBezTo>
                  <a:pt x="4122865" y="2261616"/>
                  <a:pt x="4122865" y="2261616"/>
                  <a:pt x="4124899" y="2260600"/>
                </a:cubicBezTo>
                <a:close/>
                <a:moveTo>
                  <a:pt x="4163545" y="2310384"/>
                </a:moveTo>
                <a:cubicBezTo>
                  <a:pt x="4162528" y="2310384"/>
                  <a:pt x="4161511" y="2310384"/>
                  <a:pt x="4160494" y="2310384"/>
                </a:cubicBezTo>
                <a:cubicBezTo>
                  <a:pt x="4160494" y="2311400"/>
                  <a:pt x="4160494" y="2311400"/>
                  <a:pt x="4160494" y="2312416"/>
                </a:cubicBezTo>
                <a:cubicBezTo>
                  <a:pt x="4162528" y="2311400"/>
                  <a:pt x="4161511" y="2311400"/>
                  <a:pt x="4163545" y="2310384"/>
                </a:cubicBezTo>
                <a:close/>
                <a:moveTo>
                  <a:pt x="4111678" y="2271776"/>
                </a:moveTo>
                <a:cubicBezTo>
                  <a:pt x="4108627" y="2271776"/>
                  <a:pt x="4104559" y="2271776"/>
                  <a:pt x="4101507" y="2271776"/>
                </a:cubicBezTo>
                <a:cubicBezTo>
                  <a:pt x="4104559" y="2273808"/>
                  <a:pt x="4108627" y="2273808"/>
                  <a:pt x="4111678" y="2271776"/>
                </a:cubicBezTo>
                <a:close/>
                <a:moveTo>
                  <a:pt x="4096422" y="2274824"/>
                </a:moveTo>
                <a:cubicBezTo>
                  <a:pt x="4094389" y="2274824"/>
                  <a:pt x="4093371" y="2274824"/>
                  <a:pt x="4091337" y="2274824"/>
                </a:cubicBezTo>
                <a:cubicBezTo>
                  <a:pt x="4091337" y="2275840"/>
                  <a:pt x="4091337" y="2275840"/>
                  <a:pt x="4091337" y="2276856"/>
                </a:cubicBezTo>
                <a:cubicBezTo>
                  <a:pt x="4094389" y="2275840"/>
                  <a:pt x="4094389" y="2276856"/>
                  <a:pt x="4096422" y="2274824"/>
                </a:cubicBezTo>
                <a:close/>
                <a:moveTo>
                  <a:pt x="4179818" y="2312416"/>
                </a:moveTo>
                <a:cubicBezTo>
                  <a:pt x="4174733" y="2312416"/>
                  <a:pt x="4168630" y="2312416"/>
                  <a:pt x="4163545" y="2312416"/>
                </a:cubicBezTo>
                <a:cubicBezTo>
                  <a:pt x="4169647" y="2316480"/>
                  <a:pt x="4176767" y="2315464"/>
                  <a:pt x="4179818" y="2312416"/>
                </a:cubicBezTo>
                <a:close/>
                <a:moveTo>
                  <a:pt x="4076082" y="2317496"/>
                </a:moveTo>
                <a:cubicBezTo>
                  <a:pt x="4075065" y="2317496"/>
                  <a:pt x="4074048" y="2317496"/>
                  <a:pt x="4073031" y="2317496"/>
                </a:cubicBezTo>
                <a:cubicBezTo>
                  <a:pt x="4073031" y="2318512"/>
                  <a:pt x="4073031" y="2318512"/>
                  <a:pt x="4073031" y="2319528"/>
                </a:cubicBezTo>
                <a:cubicBezTo>
                  <a:pt x="4076082" y="2317496"/>
                  <a:pt x="4074048" y="2318512"/>
                  <a:pt x="4076082" y="2317496"/>
                </a:cubicBezTo>
                <a:close/>
                <a:moveTo>
                  <a:pt x="4086252" y="2166112"/>
                </a:moveTo>
                <a:cubicBezTo>
                  <a:pt x="4084218" y="2166112"/>
                  <a:pt x="4082184" y="2166112"/>
                  <a:pt x="4079133" y="2166112"/>
                </a:cubicBezTo>
                <a:cubicBezTo>
                  <a:pt x="4082184" y="2168144"/>
                  <a:pt x="4083201" y="2168144"/>
                  <a:pt x="4086252" y="2166112"/>
                </a:cubicBezTo>
                <a:close/>
                <a:moveTo>
                  <a:pt x="4084218" y="2271776"/>
                </a:moveTo>
                <a:cubicBezTo>
                  <a:pt x="4083201" y="2271776"/>
                  <a:pt x="4082184" y="2271776"/>
                  <a:pt x="4081167" y="2271776"/>
                </a:cubicBezTo>
                <a:cubicBezTo>
                  <a:pt x="4081167" y="2272792"/>
                  <a:pt x="4081167" y="2272792"/>
                  <a:pt x="4081167" y="2273808"/>
                </a:cubicBezTo>
                <a:cubicBezTo>
                  <a:pt x="4084218" y="2272792"/>
                  <a:pt x="4083201" y="2272792"/>
                  <a:pt x="4084218" y="2271776"/>
                </a:cubicBezTo>
                <a:close/>
                <a:moveTo>
                  <a:pt x="4109644" y="2260600"/>
                </a:moveTo>
                <a:cubicBezTo>
                  <a:pt x="4108627" y="2260600"/>
                  <a:pt x="4107610" y="2260600"/>
                  <a:pt x="4106592" y="2260600"/>
                </a:cubicBezTo>
                <a:cubicBezTo>
                  <a:pt x="4106592" y="2261616"/>
                  <a:pt x="4106592" y="2261616"/>
                  <a:pt x="4106592" y="2262632"/>
                </a:cubicBezTo>
                <a:cubicBezTo>
                  <a:pt x="4109644" y="2260600"/>
                  <a:pt x="4107610" y="2261616"/>
                  <a:pt x="4109644" y="2260600"/>
                </a:cubicBezTo>
                <a:close/>
                <a:moveTo>
                  <a:pt x="4122865" y="2183384"/>
                </a:moveTo>
                <a:cubicBezTo>
                  <a:pt x="4120831" y="2183384"/>
                  <a:pt x="4119814" y="2183384"/>
                  <a:pt x="4117780" y="2183384"/>
                </a:cubicBezTo>
                <a:cubicBezTo>
                  <a:pt x="4117780" y="2184400"/>
                  <a:pt x="4117780" y="2184400"/>
                  <a:pt x="4117780" y="2185416"/>
                </a:cubicBezTo>
                <a:cubicBezTo>
                  <a:pt x="4121848" y="2184400"/>
                  <a:pt x="4120831" y="2184400"/>
                  <a:pt x="4122865" y="2183384"/>
                </a:cubicBezTo>
                <a:close/>
                <a:moveTo>
                  <a:pt x="4083201" y="2317496"/>
                </a:moveTo>
                <a:cubicBezTo>
                  <a:pt x="4082184" y="2317496"/>
                  <a:pt x="4081167" y="2317496"/>
                  <a:pt x="4080150" y="2317496"/>
                </a:cubicBezTo>
                <a:cubicBezTo>
                  <a:pt x="4080150" y="2318512"/>
                  <a:pt x="4080150" y="2318512"/>
                  <a:pt x="4080150" y="2319528"/>
                </a:cubicBezTo>
                <a:cubicBezTo>
                  <a:pt x="4082184" y="2317496"/>
                  <a:pt x="4081167" y="2318512"/>
                  <a:pt x="4083201" y="2317496"/>
                </a:cubicBezTo>
                <a:close/>
                <a:moveTo>
                  <a:pt x="4173715" y="2268728"/>
                </a:moveTo>
                <a:cubicBezTo>
                  <a:pt x="4171682" y="2268728"/>
                  <a:pt x="4170665" y="2268728"/>
                  <a:pt x="4168630" y="2268728"/>
                </a:cubicBezTo>
                <a:cubicBezTo>
                  <a:pt x="4168630" y="2269744"/>
                  <a:pt x="4168630" y="2269744"/>
                  <a:pt x="4168630" y="2270760"/>
                </a:cubicBezTo>
                <a:cubicBezTo>
                  <a:pt x="4171682" y="2269744"/>
                  <a:pt x="4171682" y="2269744"/>
                  <a:pt x="4173715" y="2268728"/>
                </a:cubicBezTo>
                <a:close/>
                <a:moveTo>
                  <a:pt x="4345591" y="2506472"/>
                </a:moveTo>
                <a:cubicBezTo>
                  <a:pt x="4344574" y="2506472"/>
                  <a:pt x="4343557" y="2506472"/>
                  <a:pt x="4342540" y="2506472"/>
                </a:cubicBezTo>
                <a:cubicBezTo>
                  <a:pt x="4342540" y="2507488"/>
                  <a:pt x="4342540" y="2507488"/>
                  <a:pt x="4342540" y="2508504"/>
                </a:cubicBezTo>
                <a:cubicBezTo>
                  <a:pt x="4352710" y="2507488"/>
                  <a:pt x="4368982" y="2504440"/>
                  <a:pt x="4376101" y="2498344"/>
                </a:cubicBezTo>
                <a:cubicBezTo>
                  <a:pt x="4366948" y="2499360"/>
                  <a:pt x="4352710" y="2501392"/>
                  <a:pt x="4345591" y="2506472"/>
                </a:cubicBezTo>
                <a:close/>
                <a:moveTo>
                  <a:pt x="4633406" y="2587752"/>
                </a:moveTo>
                <a:cubicBezTo>
                  <a:pt x="4631372" y="2587752"/>
                  <a:pt x="4629338" y="2587752"/>
                  <a:pt x="4626287" y="2587752"/>
                </a:cubicBezTo>
                <a:cubicBezTo>
                  <a:pt x="4630355" y="2589784"/>
                  <a:pt x="4631372" y="2589784"/>
                  <a:pt x="4633406" y="2587752"/>
                </a:cubicBezTo>
                <a:close/>
                <a:moveTo>
                  <a:pt x="4347625" y="2589784"/>
                </a:moveTo>
                <a:cubicBezTo>
                  <a:pt x="4344574" y="2589784"/>
                  <a:pt x="4342540" y="2589784"/>
                  <a:pt x="4339489" y="2589784"/>
                </a:cubicBezTo>
                <a:cubicBezTo>
                  <a:pt x="4339489" y="2590800"/>
                  <a:pt x="4339489" y="2591816"/>
                  <a:pt x="4339489" y="2592832"/>
                </a:cubicBezTo>
                <a:cubicBezTo>
                  <a:pt x="4341523" y="2591816"/>
                  <a:pt x="4345591" y="2590800"/>
                  <a:pt x="4347625" y="2589784"/>
                </a:cubicBezTo>
                <a:close/>
                <a:moveTo>
                  <a:pt x="4280502" y="2591816"/>
                </a:moveTo>
                <a:cubicBezTo>
                  <a:pt x="4282536" y="2593848"/>
                  <a:pt x="4283553" y="2590800"/>
                  <a:pt x="4283553" y="2589784"/>
                </a:cubicBezTo>
                <a:cubicBezTo>
                  <a:pt x="4283553" y="2586736"/>
                  <a:pt x="4281519" y="2589784"/>
                  <a:pt x="4280502" y="2591816"/>
                </a:cubicBezTo>
                <a:close/>
                <a:moveTo>
                  <a:pt x="4193039" y="2594864"/>
                </a:moveTo>
                <a:cubicBezTo>
                  <a:pt x="4196090" y="2596896"/>
                  <a:pt x="4197107" y="2596896"/>
                  <a:pt x="4200158" y="2594864"/>
                </a:cubicBezTo>
                <a:cubicBezTo>
                  <a:pt x="4198124" y="2594864"/>
                  <a:pt x="4196090" y="2594864"/>
                  <a:pt x="4193039" y="2594864"/>
                </a:cubicBezTo>
                <a:close/>
                <a:moveTo>
                  <a:pt x="4200158" y="2592832"/>
                </a:moveTo>
                <a:cubicBezTo>
                  <a:pt x="4203209" y="2594864"/>
                  <a:pt x="4207277" y="2594864"/>
                  <a:pt x="4210328" y="2592832"/>
                </a:cubicBezTo>
                <a:cubicBezTo>
                  <a:pt x="4207277" y="2592832"/>
                  <a:pt x="4203209" y="2592832"/>
                  <a:pt x="4200158" y="2592832"/>
                </a:cubicBezTo>
                <a:close/>
                <a:moveTo>
                  <a:pt x="4325251" y="2592832"/>
                </a:moveTo>
                <a:cubicBezTo>
                  <a:pt x="4325251" y="2593848"/>
                  <a:pt x="4325251" y="2593848"/>
                  <a:pt x="4325251" y="2594864"/>
                </a:cubicBezTo>
                <a:cubicBezTo>
                  <a:pt x="4328302" y="2594864"/>
                  <a:pt x="4332370" y="2594864"/>
                  <a:pt x="4335421" y="2594864"/>
                </a:cubicBezTo>
                <a:cubicBezTo>
                  <a:pt x="4335421" y="2593848"/>
                  <a:pt x="4335421" y="2592832"/>
                  <a:pt x="4335421" y="2591816"/>
                </a:cubicBezTo>
                <a:cubicBezTo>
                  <a:pt x="4332370" y="2592832"/>
                  <a:pt x="4330336" y="2592832"/>
                  <a:pt x="4325251" y="2592832"/>
                </a:cubicBezTo>
                <a:close/>
                <a:moveTo>
                  <a:pt x="4382203" y="2579624"/>
                </a:moveTo>
                <a:cubicBezTo>
                  <a:pt x="4381186" y="2579624"/>
                  <a:pt x="4380170" y="2579624"/>
                  <a:pt x="4379152" y="2579624"/>
                </a:cubicBezTo>
                <a:cubicBezTo>
                  <a:pt x="4379152" y="2580640"/>
                  <a:pt x="4379152" y="2580640"/>
                  <a:pt x="4379152" y="2581656"/>
                </a:cubicBezTo>
                <a:cubicBezTo>
                  <a:pt x="4382203" y="2580640"/>
                  <a:pt x="4381186" y="2580640"/>
                  <a:pt x="4382203" y="2579624"/>
                </a:cubicBezTo>
                <a:close/>
                <a:moveTo>
                  <a:pt x="4353727" y="2573528"/>
                </a:moveTo>
                <a:cubicBezTo>
                  <a:pt x="4352710" y="2573528"/>
                  <a:pt x="4351693" y="2573528"/>
                  <a:pt x="4350676" y="2573528"/>
                </a:cubicBezTo>
                <a:cubicBezTo>
                  <a:pt x="4350676" y="2574544"/>
                  <a:pt x="4350676" y="2574544"/>
                  <a:pt x="4350676" y="2575560"/>
                </a:cubicBezTo>
                <a:cubicBezTo>
                  <a:pt x="4353727" y="2573528"/>
                  <a:pt x="4352710" y="2574544"/>
                  <a:pt x="4353727" y="2573528"/>
                </a:cubicBezTo>
                <a:close/>
                <a:moveTo>
                  <a:pt x="4215413" y="2584704"/>
                </a:moveTo>
                <a:cubicBezTo>
                  <a:pt x="4214396" y="2584704"/>
                  <a:pt x="4213379" y="2584704"/>
                  <a:pt x="4212362" y="2584704"/>
                </a:cubicBezTo>
                <a:cubicBezTo>
                  <a:pt x="4212362" y="2585720"/>
                  <a:pt x="4212362" y="2585720"/>
                  <a:pt x="4212362" y="2586736"/>
                </a:cubicBezTo>
                <a:cubicBezTo>
                  <a:pt x="4214396" y="2585720"/>
                  <a:pt x="4213379" y="2585720"/>
                  <a:pt x="4215413" y="2584704"/>
                </a:cubicBezTo>
                <a:close/>
                <a:moveTo>
                  <a:pt x="4089303" y="2582672"/>
                </a:moveTo>
                <a:cubicBezTo>
                  <a:pt x="4086252" y="2582672"/>
                  <a:pt x="4084218" y="2582672"/>
                  <a:pt x="4081167" y="2582672"/>
                </a:cubicBezTo>
                <a:cubicBezTo>
                  <a:pt x="4081167" y="2583688"/>
                  <a:pt x="4081167" y="2584704"/>
                  <a:pt x="4081167" y="2585720"/>
                </a:cubicBezTo>
                <a:cubicBezTo>
                  <a:pt x="4083201" y="2585720"/>
                  <a:pt x="4087269" y="2584704"/>
                  <a:pt x="4089303" y="2582672"/>
                </a:cubicBezTo>
                <a:close/>
                <a:moveTo>
                  <a:pt x="4216430" y="2589784"/>
                </a:moveTo>
                <a:cubicBezTo>
                  <a:pt x="4216430" y="2590800"/>
                  <a:pt x="4216430" y="2590800"/>
                  <a:pt x="4216430" y="2591816"/>
                </a:cubicBezTo>
                <a:cubicBezTo>
                  <a:pt x="4221515" y="2590800"/>
                  <a:pt x="4223549" y="2590800"/>
                  <a:pt x="4226600" y="2588768"/>
                </a:cubicBezTo>
                <a:cubicBezTo>
                  <a:pt x="4222532" y="2588768"/>
                  <a:pt x="4221515" y="2588768"/>
                  <a:pt x="4219481" y="2590800"/>
                </a:cubicBezTo>
                <a:cubicBezTo>
                  <a:pt x="4219481" y="2589784"/>
                  <a:pt x="4217447" y="2589784"/>
                  <a:pt x="4216430" y="2589784"/>
                </a:cubicBezTo>
                <a:close/>
                <a:moveTo>
                  <a:pt x="4076082" y="2584704"/>
                </a:moveTo>
                <a:cubicBezTo>
                  <a:pt x="4074048" y="2585720"/>
                  <a:pt x="4073031" y="2585720"/>
                  <a:pt x="4070997" y="2586736"/>
                </a:cubicBezTo>
                <a:cubicBezTo>
                  <a:pt x="4070997" y="2587752"/>
                  <a:pt x="4070997" y="2587752"/>
                  <a:pt x="4070997" y="2588768"/>
                </a:cubicBezTo>
                <a:cubicBezTo>
                  <a:pt x="4076082" y="2586736"/>
                  <a:pt x="4074048" y="2588768"/>
                  <a:pt x="4076082" y="2584704"/>
                </a:cubicBezTo>
                <a:close/>
                <a:moveTo>
                  <a:pt x="4122865" y="2608072"/>
                </a:moveTo>
                <a:cubicBezTo>
                  <a:pt x="4122865" y="2609088"/>
                  <a:pt x="4122865" y="2609088"/>
                  <a:pt x="4122865" y="2610104"/>
                </a:cubicBezTo>
                <a:cubicBezTo>
                  <a:pt x="4138120" y="2607056"/>
                  <a:pt x="4164562" y="2606040"/>
                  <a:pt x="4174733" y="2596896"/>
                </a:cubicBezTo>
                <a:cubicBezTo>
                  <a:pt x="4171682" y="2596896"/>
                  <a:pt x="4133035" y="2602992"/>
                  <a:pt x="4124899" y="2609088"/>
                </a:cubicBezTo>
                <a:cubicBezTo>
                  <a:pt x="4123882" y="2608072"/>
                  <a:pt x="4123882" y="2608072"/>
                  <a:pt x="4122865" y="2608072"/>
                </a:cubicBezTo>
                <a:close/>
                <a:moveTo>
                  <a:pt x="4257111" y="2596896"/>
                </a:moveTo>
                <a:cubicBezTo>
                  <a:pt x="4256094" y="2596896"/>
                  <a:pt x="4255077" y="2596896"/>
                  <a:pt x="4254060" y="2596896"/>
                </a:cubicBezTo>
                <a:cubicBezTo>
                  <a:pt x="4254060" y="2597912"/>
                  <a:pt x="4254060" y="2597912"/>
                  <a:pt x="4254060" y="2598928"/>
                </a:cubicBezTo>
                <a:cubicBezTo>
                  <a:pt x="4256094" y="2596896"/>
                  <a:pt x="4255077" y="2597912"/>
                  <a:pt x="4257111" y="2596896"/>
                </a:cubicBezTo>
                <a:close/>
                <a:moveTo>
                  <a:pt x="4184903" y="2597912"/>
                </a:moveTo>
                <a:cubicBezTo>
                  <a:pt x="4184903" y="2598928"/>
                  <a:pt x="4184903" y="2598928"/>
                  <a:pt x="4184903" y="2599944"/>
                </a:cubicBezTo>
                <a:cubicBezTo>
                  <a:pt x="4187954" y="2598928"/>
                  <a:pt x="4186937" y="2599944"/>
                  <a:pt x="4187954" y="2597912"/>
                </a:cubicBezTo>
                <a:cubicBezTo>
                  <a:pt x="4186937" y="2597912"/>
                  <a:pt x="4185920" y="2597912"/>
                  <a:pt x="4184903" y="2597912"/>
                </a:cubicBezTo>
                <a:close/>
                <a:moveTo>
                  <a:pt x="4174733" y="2594864"/>
                </a:moveTo>
                <a:cubicBezTo>
                  <a:pt x="4174733" y="2595880"/>
                  <a:pt x="4174733" y="2595880"/>
                  <a:pt x="4174733" y="2596896"/>
                </a:cubicBezTo>
                <a:cubicBezTo>
                  <a:pt x="4177783" y="2595880"/>
                  <a:pt x="4176767" y="2596896"/>
                  <a:pt x="4177783" y="2594864"/>
                </a:cubicBezTo>
                <a:cubicBezTo>
                  <a:pt x="4176767" y="2594864"/>
                  <a:pt x="4175750" y="2594864"/>
                  <a:pt x="4174733" y="2594864"/>
                </a:cubicBezTo>
                <a:close/>
                <a:moveTo>
                  <a:pt x="4173715" y="2602992"/>
                </a:moveTo>
                <a:cubicBezTo>
                  <a:pt x="4172698" y="2602992"/>
                  <a:pt x="4171682" y="2602992"/>
                  <a:pt x="4170665" y="2602992"/>
                </a:cubicBezTo>
                <a:cubicBezTo>
                  <a:pt x="4170665" y="2604008"/>
                  <a:pt x="4170665" y="2604008"/>
                  <a:pt x="4170665" y="2605024"/>
                </a:cubicBezTo>
                <a:cubicBezTo>
                  <a:pt x="4177783" y="2605024"/>
                  <a:pt x="4180835" y="2602992"/>
                  <a:pt x="4183886" y="2599944"/>
                </a:cubicBezTo>
                <a:cubicBezTo>
                  <a:pt x="4178801" y="2600960"/>
                  <a:pt x="4175750" y="2600960"/>
                  <a:pt x="4173715" y="2602992"/>
                </a:cubicBezTo>
                <a:close/>
                <a:moveTo>
                  <a:pt x="4178801" y="2592832"/>
                </a:moveTo>
                <a:cubicBezTo>
                  <a:pt x="4178801" y="2593848"/>
                  <a:pt x="4178801" y="2593848"/>
                  <a:pt x="4178801" y="2594864"/>
                </a:cubicBezTo>
                <a:cubicBezTo>
                  <a:pt x="4181852" y="2593848"/>
                  <a:pt x="4185920" y="2595880"/>
                  <a:pt x="4194056" y="2589784"/>
                </a:cubicBezTo>
                <a:cubicBezTo>
                  <a:pt x="4189988" y="2589784"/>
                  <a:pt x="4192022" y="2591816"/>
                  <a:pt x="4178801" y="2592832"/>
                </a:cubicBezTo>
                <a:close/>
                <a:moveTo>
                  <a:pt x="4205243" y="2586736"/>
                </a:moveTo>
                <a:cubicBezTo>
                  <a:pt x="4202192" y="2587752"/>
                  <a:pt x="4200158" y="2587752"/>
                  <a:pt x="4197107" y="2588768"/>
                </a:cubicBezTo>
                <a:cubicBezTo>
                  <a:pt x="4197107" y="2589784"/>
                  <a:pt x="4197107" y="2590800"/>
                  <a:pt x="4197107" y="2591816"/>
                </a:cubicBezTo>
                <a:cubicBezTo>
                  <a:pt x="4200158" y="2589784"/>
                  <a:pt x="4203209" y="2589784"/>
                  <a:pt x="4205243" y="2586736"/>
                </a:cubicBezTo>
                <a:close/>
                <a:moveTo>
                  <a:pt x="4272366" y="2591816"/>
                </a:moveTo>
                <a:cubicBezTo>
                  <a:pt x="4272366" y="2592832"/>
                  <a:pt x="4272366" y="2592832"/>
                  <a:pt x="4272366" y="2593848"/>
                </a:cubicBezTo>
                <a:cubicBezTo>
                  <a:pt x="4275417" y="2592832"/>
                  <a:pt x="4274400" y="2593848"/>
                  <a:pt x="4275417" y="2591816"/>
                </a:cubicBezTo>
                <a:cubicBezTo>
                  <a:pt x="4274400" y="2591816"/>
                  <a:pt x="4273383" y="2591816"/>
                  <a:pt x="4272366" y="2591816"/>
                </a:cubicBezTo>
                <a:close/>
                <a:moveTo>
                  <a:pt x="4065912" y="2589784"/>
                </a:moveTo>
                <a:cubicBezTo>
                  <a:pt x="4068963" y="2588768"/>
                  <a:pt x="4068963" y="2589784"/>
                  <a:pt x="4070997" y="2587752"/>
                </a:cubicBezTo>
                <a:cubicBezTo>
                  <a:pt x="4068963" y="2587752"/>
                  <a:pt x="4067946" y="2587752"/>
                  <a:pt x="4065912" y="2587752"/>
                </a:cubicBezTo>
                <a:cubicBezTo>
                  <a:pt x="4065912" y="2588768"/>
                  <a:pt x="4065912" y="2588768"/>
                  <a:pt x="4065912" y="2589784"/>
                </a:cubicBezTo>
                <a:close/>
                <a:moveTo>
                  <a:pt x="4263213" y="2573528"/>
                </a:moveTo>
                <a:cubicBezTo>
                  <a:pt x="4262196" y="2573528"/>
                  <a:pt x="4261179" y="2573528"/>
                  <a:pt x="4260162" y="2573528"/>
                </a:cubicBezTo>
                <a:cubicBezTo>
                  <a:pt x="4260162" y="2574544"/>
                  <a:pt x="4260162" y="2574544"/>
                  <a:pt x="4260162" y="2575560"/>
                </a:cubicBezTo>
                <a:cubicBezTo>
                  <a:pt x="4263213" y="2573528"/>
                  <a:pt x="4262196" y="2574544"/>
                  <a:pt x="4263213" y="2573528"/>
                </a:cubicBezTo>
                <a:close/>
                <a:moveTo>
                  <a:pt x="4272366" y="2592832"/>
                </a:moveTo>
                <a:cubicBezTo>
                  <a:pt x="4270332" y="2592832"/>
                  <a:pt x="4269315" y="2592832"/>
                  <a:pt x="4267281" y="2592832"/>
                </a:cubicBezTo>
                <a:cubicBezTo>
                  <a:pt x="4267281" y="2593848"/>
                  <a:pt x="4267281" y="2593848"/>
                  <a:pt x="4267281" y="2594864"/>
                </a:cubicBezTo>
                <a:cubicBezTo>
                  <a:pt x="4270332" y="2593848"/>
                  <a:pt x="4270332" y="2594864"/>
                  <a:pt x="4272366" y="2592832"/>
                </a:cubicBezTo>
                <a:close/>
                <a:moveTo>
                  <a:pt x="4516449" y="2514600"/>
                </a:moveTo>
                <a:cubicBezTo>
                  <a:pt x="4516449" y="2513584"/>
                  <a:pt x="4516449" y="2512568"/>
                  <a:pt x="4516449" y="2511552"/>
                </a:cubicBezTo>
                <a:cubicBezTo>
                  <a:pt x="4515432" y="2513584"/>
                  <a:pt x="4515432" y="2511552"/>
                  <a:pt x="4514415" y="2514600"/>
                </a:cubicBezTo>
                <a:cubicBezTo>
                  <a:pt x="4515432" y="2514600"/>
                  <a:pt x="4516449" y="2514600"/>
                  <a:pt x="4516449" y="2514600"/>
                </a:cubicBezTo>
                <a:close/>
                <a:moveTo>
                  <a:pt x="4249992" y="2529840"/>
                </a:moveTo>
                <a:cubicBezTo>
                  <a:pt x="4249992" y="2530856"/>
                  <a:pt x="4249992" y="2530856"/>
                  <a:pt x="4249992" y="2531872"/>
                </a:cubicBezTo>
                <a:cubicBezTo>
                  <a:pt x="4259145" y="2531872"/>
                  <a:pt x="4268298" y="2530856"/>
                  <a:pt x="4273383" y="2526792"/>
                </a:cubicBezTo>
                <a:cubicBezTo>
                  <a:pt x="4264230" y="2526792"/>
                  <a:pt x="4256094" y="2527808"/>
                  <a:pt x="4253043" y="2529840"/>
                </a:cubicBezTo>
                <a:cubicBezTo>
                  <a:pt x="4253043" y="2529840"/>
                  <a:pt x="4251009" y="2529840"/>
                  <a:pt x="4249992" y="2529840"/>
                </a:cubicBezTo>
                <a:close/>
                <a:moveTo>
                  <a:pt x="4467632" y="2541016"/>
                </a:moveTo>
                <a:cubicBezTo>
                  <a:pt x="4470684" y="2540000"/>
                  <a:pt x="4470684" y="2541016"/>
                  <a:pt x="4472718" y="2538984"/>
                </a:cubicBezTo>
                <a:cubicBezTo>
                  <a:pt x="4470684" y="2538984"/>
                  <a:pt x="4469667" y="2538984"/>
                  <a:pt x="4467632" y="2538984"/>
                </a:cubicBezTo>
                <a:cubicBezTo>
                  <a:pt x="4467632" y="2540000"/>
                  <a:pt x="4467632" y="2541016"/>
                  <a:pt x="4467632" y="2541016"/>
                </a:cubicBezTo>
                <a:close/>
                <a:moveTo>
                  <a:pt x="4254060" y="2537968"/>
                </a:moveTo>
                <a:cubicBezTo>
                  <a:pt x="4252026" y="2537968"/>
                  <a:pt x="4251009" y="2537968"/>
                  <a:pt x="4248975" y="2537968"/>
                </a:cubicBezTo>
                <a:cubicBezTo>
                  <a:pt x="4248975" y="2538984"/>
                  <a:pt x="4248975" y="2538984"/>
                  <a:pt x="4248975" y="2540000"/>
                </a:cubicBezTo>
                <a:cubicBezTo>
                  <a:pt x="4252026" y="2538984"/>
                  <a:pt x="4252026" y="2538984"/>
                  <a:pt x="4254060" y="2537968"/>
                </a:cubicBezTo>
                <a:close/>
                <a:moveTo>
                  <a:pt x="4275417" y="2524760"/>
                </a:moveTo>
                <a:cubicBezTo>
                  <a:pt x="4274400" y="2524760"/>
                  <a:pt x="4274400" y="2524760"/>
                  <a:pt x="4273383" y="2524760"/>
                </a:cubicBezTo>
                <a:cubicBezTo>
                  <a:pt x="4273383" y="2525776"/>
                  <a:pt x="4273383" y="2525776"/>
                  <a:pt x="4273383" y="2526792"/>
                </a:cubicBezTo>
                <a:cubicBezTo>
                  <a:pt x="4285587" y="2525776"/>
                  <a:pt x="4303893" y="2521712"/>
                  <a:pt x="4312029" y="2514600"/>
                </a:cubicBezTo>
                <a:cubicBezTo>
                  <a:pt x="4302876" y="2514600"/>
                  <a:pt x="4282536" y="2519680"/>
                  <a:pt x="4275417" y="2524760"/>
                </a:cubicBezTo>
                <a:close/>
                <a:moveTo>
                  <a:pt x="4290672" y="2527808"/>
                </a:moveTo>
                <a:cubicBezTo>
                  <a:pt x="4289655" y="2527808"/>
                  <a:pt x="4288638" y="2527808"/>
                  <a:pt x="4287621" y="2527808"/>
                </a:cubicBezTo>
                <a:cubicBezTo>
                  <a:pt x="4287621" y="2528824"/>
                  <a:pt x="4287621" y="2528824"/>
                  <a:pt x="4287621" y="2529840"/>
                </a:cubicBezTo>
                <a:cubicBezTo>
                  <a:pt x="4289655" y="2528824"/>
                  <a:pt x="4288638" y="2528824"/>
                  <a:pt x="4290672" y="2527808"/>
                </a:cubicBezTo>
                <a:close/>
                <a:moveTo>
                  <a:pt x="4241856" y="2534920"/>
                </a:moveTo>
                <a:cubicBezTo>
                  <a:pt x="4247958" y="2533904"/>
                  <a:pt x="4246941" y="2534920"/>
                  <a:pt x="4249992" y="2531872"/>
                </a:cubicBezTo>
                <a:cubicBezTo>
                  <a:pt x="4239821" y="2533904"/>
                  <a:pt x="4228634" y="2535936"/>
                  <a:pt x="4218464" y="2538984"/>
                </a:cubicBezTo>
                <a:cubicBezTo>
                  <a:pt x="4223549" y="2541016"/>
                  <a:pt x="4237788" y="2537968"/>
                  <a:pt x="4241856" y="2534920"/>
                </a:cubicBezTo>
                <a:close/>
                <a:moveTo>
                  <a:pt x="4314064" y="2512568"/>
                </a:moveTo>
                <a:cubicBezTo>
                  <a:pt x="4317115" y="2514600"/>
                  <a:pt x="4319149" y="2514600"/>
                  <a:pt x="4322200" y="2512568"/>
                </a:cubicBezTo>
                <a:cubicBezTo>
                  <a:pt x="4318132" y="2511552"/>
                  <a:pt x="4320165" y="2512568"/>
                  <a:pt x="4314064" y="2512568"/>
                </a:cubicBezTo>
                <a:close/>
                <a:moveTo>
                  <a:pt x="4329319" y="2509520"/>
                </a:moveTo>
                <a:cubicBezTo>
                  <a:pt x="4331353" y="2510536"/>
                  <a:pt x="4332370" y="2510536"/>
                  <a:pt x="4336438" y="2511552"/>
                </a:cubicBezTo>
                <a:cubicBezTo>
                  <a:pt x="4336438" y="2510536"/>
                  <a:pt x="4336438" y="2509520"/>
                  <a:pt x="4336438" y="2508504"/>
                </a:cubicBezTo>
                <a:cubicBezTo>
                  <a:pt x="4333387" y="2508504"/>
                  <a:pt x="4333387" y="2509520"/>
                  <a:pt x="4329319" y="2509520"/>
                </a:cubicBezTo>
                <a:close/>
                <a:moveTo>
                  <a:pt x="4308979" y="2522728"/>
                </a:moveTo>
                <a:cubicBezTo>
                  <a:pt x="4307961" y="2522728"/>
                  <a:pt x="4306944" y="2522728"/>
                  <a:pt x="4305927" y="2522728"/>
                </a:cubicBezTo>
                <a:cubicBezTo>
                  <a:pt x="4305927" y="2523744"/>
                  <a:pt x="4305927" y="2523744"/>
                  <a:pt x="4305927" y="2524760"/>
                </a:cubicBezTo>
                <a:cubicBezTo>
                  <a:pt x="4308979" y="2523744"/>
                  <a:pt x="4306944" y="2523744"/>
                  <a:pt x="4308979" y="2522728"/>
                </a:cubicBezTo>
                <a:close/>
                <a:moveTo>
                  <a:pt x="4436105" y="2516632"/>
                </a:moveTo>
                <a:cubicBezTo>
                  <a:pt x="4432037" y="2517648"/>
                  <a:pt x="4426952" y="2517648"/>
                  <a:pt x="4422884" y="2518664"/>
                </a:cubicBezTo>
                <a:cubicBezTo>
                  <a:pt x="4426952" y="2520696"/>
                  <a:pt x="4433054" y="2518664"/>
                  <a:pt x="4436105" y="2516632"/>
                </a:cubicBezTo>
                <a:close/>
                <a:moveTo>
                  <a:pt x="3225859" y="2123440"/>
                </a:moveTo>
                <a:cubicBezTo>
                  <a:pt x="3225859" y="2124456"/>
                  <a:pt x="3225859" y="2124456"/>
                  <a:pt x="3225859" y="2125472"/>
                </a:cubicBezTo>
                <a:cubicBezTo>
                  <a:pt x="3230944" y="2124456"/>
                  <a:pt x="3228910" y="2126488"/>
                  <a:pt x="3230944" y="2122424"/>
                </a:cubicBezTo>
                <a:cubicBezTo>
                  <a:pt x="3228910" y="2122424"/>
                  <a:pt x="3226876" y="2122424"/>
                  <a:pt x="3225859" y="2123440"/>
                </a:cubicBezTo>
                <a:close/>
                <a:moveTo>
                  <a:pt x="4131001" y="2561336"/>
                </a:moveTo>
                <a:cubicBezTo>
                  <a:pt x="4138120" y="2565400"/>
                  <a:pt x="4155409" y="2559304"/>
                  <a:pt x="4159477" y="2554224"/>
                </a:cubicBezTo>
                <a:cubicBezTo>
                  <a:pt x="4148290" y="2556256"/>
                  <a:pt x="4142188" y="2560320"/>
                  <a:pt x="4131001" y="2561336"/>
                </a:cubicBezTo>
                <a:close/>
                <a:moveTo>
                  <a:pt x="4154392" y="2566416"/>
                </a:moveTo>
                <a:cubicBezTo>
                  <a:pt x="4154392" y="2565400"/>
                  <a:pt x="4154392" y="2564384"/>
                  <a:pt x="4154392" y="2563368"/>
                </a:cubicBezTo>
                <a:cubicBezTo>
                  <a:pt x="4153375" y="2563368"/>
                  <a:pt x="4152358" y="2563368"/>
                  <a:pt x="4151341" y="2563368"/>
                </a:cubicBezTo>
                <a:cubicBezTo>
                  <a:pt x="4151341" y="2564384"/>
                  <a:pt x="4151341" y="2565400"/>
                  <a:pt x="4151341" y="2566416"/>
                </a:cubicBezTo>
                <a:cubicBezTo>
                  <a:pt x="4152358" y="2566416"/>
                  <a:pt x="4153375" y="2566416"/>
                  <a:pt x="4154392" y="2566416"/>
                </a:cubicBezTo>
                <a:close/>
                <a:moveTo>
                  <a:pt x="4161511" y="2553208"/>
                </a:moveTo>
                <a:cubicBezTo>
                  <a:pt x="4161511" y="2554224"/>
                  <a:pt x="4161511" y="2554224"/>
                  <a:pt x="4161511" y="2555240"/>
                </a:cubicBezTo>
                <a:cubicBezTo>
                  <a:pt x="4170665" y="2555240"/>
                  <a:pt x="4177783" y="2555240"/>
                  <a:pt x="4181852" y="2550160"/>
                </a:cubicBezTo>
                <a:cubicBezTo>
                  <a:pt x="4174733" y="2551176"/>
                  <a:pt x="4168630" y="2552192"/>
                  <a:pt x="4161511" y="2553208"/>
                </a:cubicBezTo>
                <a:close/>
                <a:moveTo>
                  <a:pt x="4136086" y="2566416"/>
                </a:moveTo>
                <a:cubicBezTo>
                  <a:pt x="4136086" y="2567432"/>
                  <a:pt x="4136086" y="2567432"/>
                  <a:pt x="4136086" y="2568448"/>
                </a:cubicBezTo>
                <a:cubicBezTo>
                  <a:pt x="4139137" y="2567432"/>
                  <a:pt x="4138120" y="2568448"/>
                  <a:pt x="4139137" y="2566416"/>
                </a:cubicBezTo>
                <a:cubicBezTo>
                  <a:pt x="4139137" y="2566416"/>
                  <a:pt x="4137103" y="2566416"/>
                  <a:pt x="4136086" y="2566416"/>
                </a:cubicBezTo>
                <a:close/>
                <a:moveTo>
                  <a:pt x="4477803" y="2537968"/>
                </a:moveTo>
                <a:cubicBezTo>
                  <a:pt x="4475769" y="2537968"/>
                  <a:pt x="4474752" y="2537968"/>
                  <a:pt x="4472718" y="2537968"/>
                </a:cubicBezTo>
                <a:cubicBezTo>
                  <a:pt x="4472718" y="2538984"/>
                  <a:pt x="4472718" y="2538984"/>
                  <a:pt x="4472718" y="2540000"/>
                </a:cubicBezTo>
                <a:cubicBezTo>
                  <a:pt x="4476786" y="2538984"/>
                  <a:pt x="4476786" y="2538984"/>
                  <a:pt x="4477803" y="2537968"/>
                </a:cubicBezTo>
                <a:close/>
                <a:moveTo>
                  <a:pt x="4280502" y="2568448"/>
                </a:moveTo>
                <a:cubicBezTo>
                  <a:pt x="4280502" y="2569464"/>
                  <a:pt x="4280502" y="2569464"/>
                  <a:pt x="4280502" y="2570480"/>
                </a:cubicBezTo>
                <a:cubicBezTo>
                  <a:pt x="4284570" y="2569464"/>
                  <a:pt x="4284570" y="2569464"/>
                  <a:pt x="4287621" y="2567432"/>
                </a:cubicBezTo>
                <a:cubicBezTo>
                  <a:pt x="4284570" y="2568448"/>
                  <a:pt x="4284570" y="2567432"/>
                  <a:pt x="4282536" y="2569464"/>
                </a:cubicBezTo>
                <a:cubicBezTo>
                  <a:pt x="4281519" y="2568448"/>
                  <a:pt x="4281519" y="2568448"/>
                  <a:pt x="4280502" y="2568448"/>
                </a:cubicBezTo>
                <a:close/>
                <a:moveTo>
                  <a:pt x="4275417" y="2569464"/>
                </a:moveTo>
                <a:cubicBezTo>
                  <a:pt x="4275417" y="2570480"/>
                  <a:pt x="4275417" y="2570480"/>
                  <a:pt x="4275417" y="2571496"/>
                </a:cubicBezTo>
                <a:cubicBezTo>
                  <a:pt x="4278468" y="2570480"/>
                  <a:pt x="4277451" y="2571496"/>
                  <a:pt x="4278468" y="2569464"/>
                </a:cubicBezTo>
                <a:cubicBezTo>
                  <a:pt x="4277451" y="2569464"/>
                  <a:pt x="4276434" y="2569464"/>
                  <a:pt x="4275417" y="2569464"/>
                </a:cubicBezTo>
                <a:close/>
                <a:moveTo>
                  <a:pt x="4213379" y="2535936"/>
                </a:moveTo>
                <a:cubicBezTo>
                  <a:pt x="4212362" y="2536952"/>
                  <a:pt x="4211345" y="2537968"/>
                  <a:pt x="4210328" y="2538984"/>
                </a:cubicBezTo>
                <a:cubicBezTo>
                  <a:pt x="4210328" y="2540000"/>
                  <a:pt x="4210328" y="2541016"/>
                  <a:pt x="4210328" y="2542032"/>
                </a:cubicBezTo>
                <a:cubicBezTo>
                  <a:pt x="4212362" y="2541016"/>
                  <a:pt x="4215413" y="2540000"/>
                  <a:pt x="4217447" y="2538984"/>
                </a:cubicBezTo>
                <a:cubicBezTo>
                  <a:pt x="4212362" y="2536952"/>
                  <a:pt x="4215413" y="2540000"/>
                  <a:pt x="4213379" y="2535936"/>
                </a:cubicBezTo>
                <a:close/>
                <a:moveTo>
                  <a:pt x="4221515" y="2546096"/>
                </a:moveTo>
                <a:cubicBezTo>
                  <a:pt x="4224566" y="2545080"/>
                  <a:pt x="4224566" y="2546096"/>
                  <a:pt x="4226600" y="2544064"/>
                </a:cubicBezTo>
                <a:cubicBezTo>
                  <a:pt x="4224566" y="2544064"/>
                  <a:pt x="4223549" y="2544064"/>
                  <a:pt x="4221515" y="2544064"/>
                </a:cubicBezTo>
                <a:cubicBezTo>
                  <a:pt x="4221515" y="2545080"/>
                  <a:pt x="4221515" y="2546096"/>
                  <a:pt x="4221515" y="2546096"/>
                </a:cubicBezTo>
                <a:close/>
                <a:moveTo>
                  <a:pt x="4207277" y="2540000"/>
                </a:moveTo>
                <a:cubicBezTo>
                  <a:pt x="4202192" y="2542032"/>
                  <a:pt x="4192022" y="2545080"/>
                  <a:pt x="4186937" y="2548128"/>
                </a:cubicBezTo>
                <a:cubicBezTo>
                  <a:pt x="4185920" y="2548128"/>
                  <a:pt x="4185920" y="2548128"/>
                  <a:pt x="4184903" y="2548128"/>
                </a:cubicBezTo>
                <a:cubicBezTo>
                  <a:pt x="4184903" y="2549144"/>
                  <a:pt x="4184903" y="2549144"/>
                  <a:pt x="4184903" y="2550160"/>
                </a:cubicBezTo>
                <a:cubicBezTo>
                  <a:pt x="4189988" y="2547112"/>
                  <a:pt x="4188971" y="2553208"/>
                  <a:pt x="4207277" y="2540000"/>
                </a:cubicBezTo>
                <a:close/>
                <a:moveTo>
                  <a:pt x="4171682" y="2548128"/>
                </a:moveTo>
                <a:cubicBezTo>
                  <a:pt x="4182869" y="2548128"/>
                  <a:pt x="4189988" y="2547112"/>
                  <a:pt x="4195073" y="2541016"/>
                </a:cubicBezTo>
                <a:cubicBezTo>
                  <a:pt x="4186937" y="2543048"/>
                  <a:pt x="4179818" y="2544064"/>
                  <a:pt x="4171682" y="2546096"/>
                </a:cubicBezTo>
                <a:cubicBezTo>
                  <a:pt x="4171682" y="2547112"/>
                  <a:pt x="4171682" y="2547112"/>
                  <a:pt x="4171682" y="2548128"/>
                </a:cubicBezTo>
                <a:close/>
                <a:moveTo>
                  <a:pt x="4231685" y="2543048"/>
                </a:moveTo>
                <a:cubicBezTo>
                  <a:pt x="4229651" y="2543048"/>
                  <a:pt x="4228634" y="2543048"/>
                  <a:pt x="4226600" y="2543048"/>
                </a:cubicBezTo>
                <a:cubicBezTo>
                  <a:pt x="4226600" y="2544064"/>
                  <a:pt x="4226600" y="2544064"/>
                  <a:pt x="4226600" y="2545080"/>
                </a:cubicBezTo>
                <a:cubicBezTo>
                  <a:pt x="4230668" y="2544064"/>
                  <a:pt x="4229651" y="2544064"/>
                  <a:pt x="4231685" y="2543048"/>
                </a:cubicBezTo>
                <a:close/>
                <a:moveTo>
                  <a:pt x="3259420" y="471424"/>
                </a:moveTo>
                <a:cubicBezTo>
                  <a:pt x="3263488" y="469392"/>
                  <a:pt x="3261454" y="471424"/>
                  <a:pt x="3262471" y="466344"/>
                </a:cubicBezTo>
                <a:cubicBezTo>
                  <a:pt x="3259420" y="467360"/>
                  <a:pt x="3262471" y="465328"/>
                  <a:pt x="3257386" y="469392"/>
                </a:cubicBezTo>
                <a:cubicBezTo>
                  <a:pt x="3257386" y="470408"/>
                  <a:pt x="3258403" y="471424"/>
                  <a:pt x="3259420" y="471424"/>
                </a:cubicBezTo>
                <a:close/>
                <a:moveTo>
                  <a:pt x="3242131" y="448056"/>
                </a:moveTo>
                <a:cubicBezTo>
                  <a:pt x="3242131" y="449072"/>
                  <a:pt x="3242131" y="449072"/>
                  <a:pt x="3242131" y="450088"/>
                </a:cubicBezTo>
                <a:cubicBezTo>
                  <a:pt x="3247216" y="449072"/>
                  <a:pt x="3245182" y="451104"/>
                  <a:pt x="3247216" y="447040"/>
                </a:cubicBezTo>
                <a:cubicBezTo>
                  <a:pt x="3244165" y="448056"/>
                  <a:pt x="3245182" y="447040"/>
                  <a:pt x="3244165" y="449072"/>
                </a:cubicBezTo>
                <a:cubicBezTo>
                  <a:pt x="3243148" y="448056"/>
                  <a:pt x="3243148" y="448056"/>
                  <a:pt x="3242131" y="448056"/>
                </a:cubicBezTo>
                <a:close/>
                <a:moveTo>
                  <a:pt x="4193039" y="2602992"/>
                </a:moveTo>
                <a:cubicBezTo>
                  <a:pt x="4193039" y="2604008"/>
                  <a:pt x="4193039" y="2604008"/>
                  <a:pt x="4193039" y="2605024"/>
                </a:cubicBezTo>
                <a:cubicBezTo>
                  <a:pt x="4196090" y="2604008"/>
                  <a:pt x="4195073" y="2605024"/>
                  <a:pt x="4196090" y="2602992"/>
                </a:cubicBezTo>
                <a:cubicBezTo>
                  <a:pt x="4196090" y="2602992"/>
                  <a:pt x="4194056" y="2602992"/>
                  <a:pt x="4193039" y="2602992"/>
                </a:cubicBezTo>
                <a:close/>
                <a:moveTo>
                  <a:pt x="3240097" y="470408"/>
                </a:moveTo>
                <a:cubicBezTo>
                  <a:pt x="3240097" y="471424"/>
                  <a:pt x="3240097" y="471424"/>
                  <a:pt x="3240097" y="472440"/>
                </a:cubicBezTo>
                <a:cubicBezTo>
                  <a:pt x="3244165" y="474472"/>
                  <a:pt x="3245182" y="475488"/>
                  <a:pt x="3250267" y="475488"/>
                </a:cubicBezTo>
                <a:cubicBezTo>
                  <a:pt x="3251284" y="465328"/>
                  <a:pt x="3254335" y="464312"/>
                  <a:pt x="3257386" y="457200"/>
                </a:cubicBezTo>
                <a:cubicBezTo>
                  <a:pt x="3251284" y="456184"/>
                  <a:pt x="3248233" y="459232"/>
                  <a:pt x="3245182" y="452120"/>
                </a:cubicBezTo>
                <a:cubicBezTo>
                  <a:pt x="3244165" y="452120"/>
                  <a:pt x="3244165" y="452120"/>
                  <a:pt x="3243148" y="452120"/>
                </a:cubicBezTo>
                <a:cubicBezTo>
                  <a:pt x="3244165" y="461264"/>
                  <a:pt x="3247216" y="459232"/>
                  <a:pt x="3250267" y="465328"/>
                </a:cubicBezTo>
                <a:cubicBezTo>
                  <a:pt x="3246199" y="468376"/>
                  <a:pt x="3248233" y="469392"/>
                  <a:pt x="3240097" y="470408"/>
                </a:cubicBezTo>
                <a:close/>
                <a:moveTo>
                  <a:pt x="3247216" y="480568"/>
                </a:moveTo>
                <a:cubicBezTo>
                  <a:pt x="3247216" y="479552"/>
                  <a:pt x="3247216" y="478536"/>
                  <a:pt x="3247216" y="477520"/>
                </a:cubicBezTo>
                <a:cubicBezTo>
                  <a:pt x="3246199" y="479552"/>
                  <a:pt x="3246199" y="477520"/>
                  <a:pt x="3245182" y="480568"/>
                </a:cubicBezTo>
                <a:cubicBezTo>
                  <a:pt x="3246199" y="480568"/>
                  <a:pt x="3246199" y="480568"/>
                  <a:pt x="3247216" y="480568"/>
                </a:cubicBezTo>
                <a:close/>
                <a:moveTo>
                  <a:pt x="3263488" y="494792"/>
                </a:moveTo>
                <a:cubicBezTo>
                  <a:pt x="3263488" y="495808"/>
                  <a:pt x="3263488" y="496824"/>
                  <a:pt x="3263488" y="497840"/>
                </a:cubicBezTo>
                <a:cubicBezTo>
                  <a:pt x="3264505" y="497840"/>
                  <a:pt x="3265522" y="497840"/>
                  <a:pt x="3266539" y="497840"/>
                </a:cubicBezTo>
                <a:cubicBezTo>
                  <a:pt x="3266539" y="496824"/>
                  <a:pt x="3266539" y="495808"/>
                  <a:pt x="3266539" y="494792"/>
                </a:cubicBezTo>
                <a:cubicBezTo>
                  <a:pt x="3266539" y="494792"/>
                  <a:pt x="3265522" y="494792"/>
                  <a:pt x="3263488" y="494792"/>
                </a:cubicBezTo>
                <a:close/>
                <a:moveTo>
                  <a:pt x="3270607" y="498856"/>
                </a:moveTo>
                <a:cubicBezTo>
                  <a:pt x="3274675" y="496824"/>
                  <a:pt x="3271625" y="499872"/>
                  <a:pt x="3273658" y="495808"/>
                </a:cubicBezTo>
                <a:cubicBezTo>
                  <a:pt x="3270607" y="494792"/>
                  <a:pt x="3271625" y="495808"/>
                  <a:pt x="3270607" y="493776"/>
                </a:cubicBezTo>
                <a:cubicBezTo>
                  <a:pt x="3269590" y="493776"/>
                  <a:pt x="3269590" y="493776"/>
                  <a:pt x="3268573" y="493776"/>
                </a:cubicBezTo>
                <a:cubicBezTo>
                  <a:pt x="3269590" y="496824"/>
                  <a:pt x="3268573" y="495808"/>
                  <a:pt x="3270607" y="496824"/>
                </a:cubicBezTo>
                <a:cubicBezTo>
                  <a:pt x="3270607" y="497840"/>
                  <a:pt x="3270607" y="497840"/>
                  <a:pt x="3270607" y="498856"/>
                </a:cubicBezTo>
                <a:close/>
                <a:moveTo>
                  <a:pt x="3223825" y="434848"/>
                </a:moveTo>
                <a:cubicBezTo>
                  <a:pt x="3221791" y="434848"/>
                  <a:pt x="3220774" y="434848"/>
                  <a:pt x="3218740" y="434848"/>
                </a:cubicBezTo>
                <a:cubicBezTo>
                  <a:pt x="3218740" y="435864"/>
                  <a:pt x="3218740" y="435864"/>
                  <a:pt x="3218740" y="436880"/>
                </a:cubicBezTo>
                <a:cubicBezTo>
                  <a:pt x="3221791" y="435864"/>
                  <a:pt x="3221791" y="435864"/>
                  <a:pt x="3223825" y="434848"/>
                </a:cubicBezTo>
                <a:close/>
                <a:moveTo>
                  <a:pt x="3216706" y="423672"/>
                </a:moveTo>
                <a:cubicBezTo>
                  <a:pt x="3216706" y="424688"/>
                  <a:pt x="3216706" y="425704"/>
                  <a:pt x="3216706" y="426720"/>
                </a:cubicBezTo>
                <a:cubicBezTo>
                  <a:pt x="3218740" y="426720"/>
                  <a:pt x="3219757" y="426720"/>
                  <a:pt x="3221791" y="426720"/>
                </a:cubicBezTo>
                <a:cubicBezTo>
                  <a:pt x="3222808" y="424688"/>
                  <a:pt x="3222808" y="423672"/>
                  <a:pt x="3223825" y="421640"/>
                </a:cubicBezTo>
                <a:cubicBezTo>
                  <a:pt x="3220774" y="422656"/>
                  <a:pt x="3221791" y="421640"/>
                  <a:pt x="3220774" y="423672"/>
                </a:cubicBezTo>
                <a:cubicBezTo>
                  <a:pt x="3219757" y="423672"/>
                  <a:pt x="3217723" y="423672"/>
                  <a:pt x="3216706" y="423672"/>
                </a:cubicBezTo>
                <a:close/>
                <a:moveTo>
                  <a:pt x="3213655" y="436880"/>
                </a:moveTo>
                <a:cubicBezTo>
                  <a:pt x="3214672" y="436880"/>
                  <a:pt x="3214672" y="436880"/>
                  <a:pt x="3215689" y="436880"/>
                </a:cubicBezTo>
                <a:cubicBezTo>
                  <a:pt x="3215689" y="435864"/>
                  <a:pt x="3215689" y="434848"/>
                  <a:pt x="3215689" y="433832"/>
                </a:cubicBezTo>
                <a:cubicBezTo>
                  <a:pt x="3213655" y="434848"/>
                  <a:pt x="3214672" y="433832"/>
                  <a:pt x="3213655" y="436880"/>
                </a:cubicBezTo>
                <a:close/>
                <a:moveTo>
                  <a:pt x="3239080" y="448056"/>
                </a:moveTo>
                <a:cubicBezTo>
                  <a:pt x="3239080" y="447040"/>
                  <a:pt x="3239080" y="446024"/>
                  <a:pt x="3239080" y="445008"/>
                </a:cubicBezTo>
                <a:cubicBezTo>
                  <a:pt x="3238063" y="445008"/>
                  <a:pt x="3237046" y="445008"/>
                  <a:pt x="3236029" y="445008"/>
                </a:cubicBezTo>
                <a:cubicBezTo>
                  <a:pt x="3236029" y="446024"/>
                  <a:pt x="3236029" y="447040"/>
                  <a:pt x="3236029" y="448056"/>
                </a:cubicBezTo>
                <a:cubicBezTo>
                  <a:pt x="3237046" y="448056"/>
                  <a:pt x="3238063" y="448056"/>
                  <a:pt x="3239080" y="448056"/>
                </a:cubicBezTo>
                <a:close/>
                <a:moveTo>
                  <a:pt x="3235012" y="436880"/>
                </a:moveTo>
                <a:cubicBezTo>
                  <a:pt x="3236029" y="434848"/>
                  <a:pt x="3236029" y="433832"/>
                  <a:pt x="3237046" y="431800"/>
                </a:cubicBezTo>
                <a:cubicBezTo>
                  <a:pt x="3236029" y="431800"/>
                  <a:pt x="3235012" y="431800"/>
                  <a:pt x="3233995" y="431800"/>
                </a:cubicBezTo>
                <a:cubicBezTo>
                  <a:pt x="3233995" y="433832"/>
                  <a:pt x="3233995" y="434848"/>
                  <a:pt x="3233995" y="436880"/>
                </a:cubicBezTo>
                <a:cubicBezTo>
                  <a:pt x="3233995" y="436880"/>
                  <a:pt x="3235012" y="436880"/>
                  <a:pt x="3235012" y="436880"/>
                </a:cubicBezTo>
                <a:close/>
                <a:moveTo>
                  <a:pt x="3684532" y="1153160"/>
                </a:moveTo>
                <a:cubicBezTo>
                  <a:pt x="3682498" y="1150112"/>
                  <a:pt x="3683515" y="1150112"/>
                  <a:pt x="3684532" y="1146048"/>
                </a:cubicBezTo>
                <a:cubicBezTo>
                  <a:pt x="3682498" y="1146048"/>
                  <a:pt x="3680464" y="1146048"/>
                  <a:pt x="3677413" y="1146048"/>
                </a:cubicBezTo>
                <a:cubicBezTo>
                  <a:pt x="3678430" y="1149096"/>
                  <a:pt x="3678430" y="1153160"/>
                  <a:pt x="3679447" y="1156208"/>
                </a:cubicBezTo>
                <a:cubicBezTo>
                  <a:pt x="3687583" y="1155192"/>
                  <a:pt x="3687583" y="1151128"/>
                  <a:pt x="3689617" y="1154176"/>
                </a:cubicBezTo>
                <a:cubicBezTo>
                  <a:pt x="3690634" y="1152144"/>
                  <a:pt x="3690634" y="1151128"/>
                  <a:pt x="3691651" y="1147064"/>
                </a:cubicBezTo>
                <a:cubicBezTo>
                  <a:pt x="3693685" y="1148080"/>
                  <a:pt x="3695719" y="1148080"/>
                  <a:pt x="3698770" y="1149096"/>
                </a:cubicBezTo>
                <a:cubicBezTo>
                  <a:pt x="3696736" y="1146048"/>
                  <a:pt x="3696736" y="1146048"/>
                  <a:pt x="3695719" y="1141984"/>
                </a:cubicBezTo>
                <a:cubicBezTo>
                  <a:pt x="3688600" y="1145032"/>
                  <a:pt x="3685549" y="1141984"/>
                  <a:pt x="3684532" y="1153160"/>
                </a:cubicBezTo>
                <a:close/>
                <a:moveTo>
                  <a:pt x="3226876" y="431800"/>
                </a:moveTo>
                <a:cubicBezTo>
                  <a:pt x="3226876" y="430784"/>
                  <a:pt x="3226876" y="429768"/>
                  <a:pt x="3226876" y="428752"/>
                </a:cubicBezTo>
                <a:cubicBezTo>
                  <a:pt x="3224842" y="430784"/>
                  <a:pt x="3224842" y="429768"/>
                  <a:pt x="3226876" y="431800"/>
                </a:cubicBezTo>
                <a:close/>
                <a:moveTo>
                  <a:pt x="3776063" y="1290320"/>
                </a:moveTo>
                <a:cubicBezTo>
                  <a:pt x="3775046" y="1290320"/>
                  <a:pt x="3774029" y="1290320"/>
                  <a:pt x="3773012" y="1290320"/>
                </a:cubicBezTo>
                <a:cubicBezTo>
                  <a:pt x="3773012" y="1291336"/>
                  <a:pt x="3773012" y="1291336"/>
                  <a:pt x="3773012" y="1292352"/>
                </a:cubicBezTo>
                <a:cubicBezTo>
                  <a:pt x="3776063" y="1290320"/>
                  <a:pt x="3775046" y="1291336"/>
                  <a:pt x="3776063" y="1290320"/>
                </a:cubicBezTo>
                <a:close/>
                <a:moveTo>
                  <a:pt x="3783182" y="1291336"/>
                </a:moveTo>
                <a:cubicBezTo>
                  <a:pt x="3780131" y="1290320"/>
                  <a:pt x="3781148" y="1291336"/>
                  <a:pt x="3780131" y="1289304"/>
                </a:cubicBezTo>
                <a:cubicBezTo>
                  <a:pt x="3779114" y="1289304"/>
                  <a:pt x="3779114" y="1289304"/>
                  <a:pt x="3778097" y="1289304"/>
                </a:cubicBezTo>
                <a:cubicBezTo>
                  <a:pt x="3779114" y="1292352"/>
                  <a:pt x="3777080" y="1290320"/>
                  <a:pt x="3781148" y="1296416"/>
                </a:cubicBezTo>
                <a:cubicBezTo>
                  <a:pt x="3782165" y="1295400"/>
                  <a:pt x="3782165" y="1293368"/>
                  <a:pt x="3783182" y="1291336"/>
                </a:cubicBezTo>
                <a:close/>
                <a:moveTo>
                  <a:pt x="3765893" y="1298448"/>
                </a:moveTo>
                <a:cubicBezTo>
                  <a:pt x="3767927" y="1300480"/>
                  <a:pt x="3768944" y="1297432"/>
                  <a:pt x="3768944" y="1296416"/>
                </a:cubicBezTo>
                <a:cubicBezTo>
                  <a:pt x="3768944" y="1293368"/>
                  <a:pt x="3766910" y="1296416"/>
                  <a:pt x="3765893" y="1298448"/>
                </a:cubicBezTo>
                <a:close/>
                <a:moveTo>
                  <a:pt x="3695719" y="1156208"/>
                </a:moveTo>
                <a:cubicBezTo>
                  <a:pt x="3695719" y="1155192"/>
                  <a:pt x="3695719" y="1154176"/>
                  <a:pt x="3695719" y="1153160"/>
                </a:cubicBezTo>
                <a:cubicBezTo>
                  <a:pt x="3694702" y="1155192"/>
                  <a:pt x="3694702" y="1153160"/>
                  <a:pt x="3693685" y="1156208"/>
                </a:cubicBezTo>
                <a:cubicBezTo>
                  <a:pt x="3694702" y="1156208"/>
                  <a:pt x="3695719" y="1156208"/>
                  <a:pt x="3695719" y="1156208"/>
                </a:cubicBezTo>
                <a:close/>
                <a:moveTo>
                  <a:pt x="3783182" y="1308608"/>
                </a:moveTo>
                <a:cubicBezTo>
                  <a:pt x="3785216" y="1310640"/>
                  <a:pt x="3786233" y="1307592"/>
                  <a:pt x="3786233" y="1306576"/>
                </a:cubicBezTo>
                <a:cubicBezTo>
                  <a:pt x="3786233" y="1303528"/>
                  <a:pt x="3784199" y="1306576"/>
                  <a:pt x="3783182" y="1308608"/>
                </a:cubicBezTo>
                <a:close/>
                <a:moveTo>
                  <a:pt x="3783182" y="1313688"/>
                </a:moveTo>
                <a:cubicBezTo>
                  <a:pt x="3783182" y="1312672"/>
                  <a:pt x="3783182" y="1311656"/>
                  <a:pt x="3783182" y="1310640"/>
                </a:cubicBezTo>
                <a:cubicBezTo>
                  <a:pt x="3781148" y="1312672"/>
                  <a:pt x="3780131" y="1311656"/>
                  <a:pt x="3783182" y="1313688"/>
                </a:cubicBezTo>
                <a:close/>
                <a:moveTo>
                  <a:pt x="3705889" y="1162304"/>
                </a:moveTo>
                <a:cubicBezTo>
                  <a:pt x="3705889" y="1161288"/>
                  <a:pt x="3705889" y="1160272"/>
                  <a:pt x="3705889" y="1159256"/>
                </a:cubicBezTo>
                <a:cubicBezTo>
                  <a:pt x="3703855" y="1162304"/>
                  <a:pt x="3703855" y="1160272"/>
                  <a:pt x="3705889" y="1162304"/>
                </a:cubicBezTo>
                <a:close/>
                <a:moveTo>
                  <a:pt x="3707923" y="1190752"/>
                </a:moveTo>
                <a:cubicBezTo>
                  <a:pt x="3709957" y="1190752"/>
                  <a:pt x="3711991" y="1190752"/>
                  <a:pt x="3715042" y="1190752"/>
                </a:cubicBezTo>
                <a:cubicBezTo>
                  <a:pt x="3715042" y="1189736"/>
                  <a:pt x="3715042" y="1188720"/>
                  <a:pt x="3715042" y="1187704"/>
                </a:cubicBezTo>
                <a:cubicBezTo>
                  <a:pt x="3708940" y="1186688"/>
                  <a:pt x="3711991" y="1189736"/>
                  <a:pt x="3707923" y="1190752"/>
                </a:cubicBezTo>
                <a:close/>
                <a:moveTo>
                  <a:pt x="3749621" y="1242568"/>
                </a:moveTo>
                <a:cubicBezTo>
                  <a:pt x="3750638" y="1243584"/>
                  <a:pt x="3750638" y="1243584"/>
                  <a:pt x="3751655" y="1244600"/>
                </a:cubicBezTo>
                <a:cubicBezTo>
                  <a:pt x="3751655" y="1243584"/>
                  <a:pt x="3751655" y="1242568"/>
                  <a:pt x="3751655" y="1241552"/>
                </a:cubicBezTo>
                <a:cubicBezTo>
                  <a:pt x="3748604" y="1242568"/>
                  <a:pt x="3749621" y="1241552"/>
                  <a:pt x="3748604" y="1243584"/>
                </a:cubicBezTo>
                <a:cubicBezTo>
                  <a:pt x="3748604" y="1242568"/>
                  <a:pt x="3748604" y="1242568"/>
                  <a:pt x="3749621" y="1242568"/>
                </a:cubicBezTo>
                <a:close/>
                <a:moveTo>
                  <a:pt x="3770978" y="1283208"/>
                </a:moveTo>
                <a:cubicBezTo>
                  <a:pt x="3770978" y="1284224"/>
                  <a:pt x="3770978" y="1285240"/>
                  <a:pt x="3770978" y="1286256"/>
                </a:cubicBezTo>
                <a:cubicBezTo>
                  <a:pt x="3771995" y="1284224"/>
                  <a:pt x="3771995" y="1284224"/>
                  <a:pt x="3773012" y="1281176"/>
                </a:cubicBezTo>
                <a:cubicBezTo>
                  <a:pt x="3770978" y="1280160"/>
                  <a:pt x="3770978" y="1282192"/>
                  <a:pt x="3770978" y="1283208"/>
                </a:cubicBezTo>
                <a:close/>
                <a:moveTo>
                  <a:pt x="3728264" y="1213104"/>
                </a:moveTo>
                <a:cubicBezTo>
                  <a:pt x="3729281" y="1218184"/>
                  <a:pt x="3735383" y="1219200"/>
                  <a:pt x="3736400" y="1211072"/>
                </a:cubicBezTo>
                <a:cubicBezTo>
                  <a:pt x="3734366" y="1212088"/>
                  <a:pt x="3732332" y="1205992"/>
                  <a:pt x="3728264" y="1213104"/>
                </a:cubicBezTo>
                <a:close/>
                <a:moveTo>
                  <a:pt x="3190263" y="385064"/>
                </a:moveTo>
                <a:cubicBezTo>
                  <a:pt x="3190263" y="386080"/>
                  <a:pt x="3190263" y="387096"/>
                  <a:pt x="3190263" y="388112"/>
                </a:cubicBezTo>
                <a:cubicBezTo>
                  <a:pt x="3191280" y="388112"/>
                  <a:pt x="3192297" y="388112"/>
                  <a:pt x="3193314" y="388112"/>
                </a:cubicBezTo>
                <a:cubicBezTo>
                  <a:pt x="3193314" y="387096"/>
                  <a:pt x="3193314" y="386080"/>
                  <a:pt x="3193314" y="385064"/>
                </a:cubicBezTo>
                <a:cubicBezTo>
                  <a:pt x="3192297" y="385064"/>
                  <a:pt x="3191280" y="385064"/>
                  <a:pt x="3190263" y="385064"/>
                </a:cubicBezTo>
                <a:close/>
                <a:moveTo>
                  <a:pt x="3016354" y="194056"/>
                </a:moveTo>
                <a:cubicBezTo>
                  <a:pt x="3017371" y="195072"/>
                  <a:pt x="3017371" y="195072"/>
                  <a:pt x="3018388" y="196088"/>
                </a:cubicBezTo>
                <a:cubicBezTo>
                  <a:pt x="3018388" y="195072"/>
                  <a:pt x="3018388" y="194056"/>
                  <a:pt x="3018388" y="193040"/>
                </a:cubicBezTo>
                <a:cubicBezTo>
                  <a:pt x="3015337" y="194056"/>
                  <a:pt x="3016354" y="193040"/>
                  <a:pt x="3015337" y="195072"/>
                </a:cubicBezTo>
                <a:cubicBezTo>
                  <a:pt x="3015337" y="194056"/>
                  <a:pt x="3015337" y="194056"/>
                  <a:pt x="3016354" y="194056"/>
                </a:cubicBezTo>
                <a:close/>
                <a:moveTo>
                  <a:pt x="3037711" y="204216"/>
                </a:moveTo>
                <a:cubicBezTo>
                  <a:pt x="3035677" y="204216"/>
                  <a:pt x="3034660" y="204216"/>
                  <a:pt x="3032626" y="204216"/>
                </a:cubicBezTo>
                <a:cubicBezTo>
                  <a:pt x="3032626" y="205232"/>
                  <a:pt x="3032626" y="206248"/>
                  <a:pt x="3032626" y="207264"/>
                </a:cubicBezTo>
                <a:cubicBezTo>
                  <a:pt x="3034660" y="206248"/>
                  <a:pt x="3036694" y="205232"/>
                  <a:pt x="3037711" y="204216"/>
                </a:cubicBezTo>
                <a:close/>
                <a:moveTo>
                  <a:pt x="3055000" y="214376"/>
                </a:moveTo>
                <a:cubicBezTo>
                  <a:pt x="3052967" y="214376"/>
                  <a:pt x="3051950" y="214376"/>
                  <a:pt x="3049915" y="214376"/>
                </a:cubicBezTo>
                <a:cubicBezTo>
                  <a:pt x="3049915" y="215392"/>
                  <a:pt x="3049915" y="215392"/>
                  <a:pt x="3049915" y="216408"/>
                </a:cubicBezTo>
                <a:cubicBezTo>
                  <a:pt x="3052967" y="215392"/>
                  <a:pt x="3052967" y="215392"/>
                  <a:pt x="3055000" y="214376"/>
                </a:cubicBezTo>
                <a:close/>
                <a:moveTo>
                  <a:pt x="3104834" y="274320"/>
                </a:moveTo>
                <a:cubicBezTo>
                  <a:pt x="3104834" y="273304"/>
                  <a:pt x="3104834" y="272288"/>
                  <a:pt x="3104834" y="271272"/>
                </a:cubicBezTo>
                <a:cubicBezTo>
                  <a:pt x="3103817" y="273304"/>
                  <a:pt x="3103817" y="271272"/>
                  <a:pt x="3102800" y="274320"/>
                </a:cubicBezTo>
                <a:cubicBezTo>
                  <a:pt x="3103817" y="274320"/>
                  <a:pt x="3103817" y="274320"/>
                  <a:pt x="3104834" y="274320"/>
                </a:cubicBezTo>
                <a:close/>
                <a:moveTo>
                  <a:pt x="3106868" y="286512"/>
                </a:moveTo>
                <a:cubicBezTo>
                  <a:pt x="3106868" y="285496"/>
                  <a:pt x="3106868" y="284480"/>
                  <a:pt x="3106868" y="283464"/>
                </a:cubicBezTo>
                <a:cubicBezTo>
                  <a:pt x="3104834" y="283464"/>
                  <a:pt x="3102800" y="283464"/>
                  <a:pt x="3099749" y="283464"/>
                </a:cubicBezTo>
                <a:cubicBezTo>
                  <a:pt x="3099749" y="284480"/>
                  <a:pt x="3099749" y="285496"/>
                  <a:pt x="3099749" y="286512"/>
                </a:cubicBezTo>
                <a:cubicBezTo>
                  <a:pt x="3101783" y="286512"/>
                  <a:pt x="3103817" y="286512"/>
                  <a:pt x="3106868" y="286512"/>
                </a:cubicBezTo>
                <a:close/>
                <a:moveTo>
                  <a:pt x="3019405" y="191008"/>
                </a:moveTo>
                <a:cubicBezTo>
                  <a:pt x="3025507" y="189992"/>
                  <a:pt x="3024490" y="191008"/>
                  <a:pt x="3026524" y="185928"/>
                </a:cubicBezTo>
                <a:cubicBezTo>
                  <a:pt x="3023473" y="185928"/>
                  <a:pt x="3021439" y="185928"/>
                  <a:pt x="3018388" y="185928"/>
                </a:cubicBezTo>
                <a:cubicBezTo>
                  <a:pt x="3018388" y="186944"/>
                  <a:pt x="3018388" y="187960"/>
                  <a:pt x="3018388" y="188976"/>
                </a:cubicBezTo>
                <a:cubicBezTo>
                  <a:pt x="3018388" y="189992"/>
                  <a:pt x="3018388" y="189992"/>
                  <a:pt x="3019405" y="191008"/>
                </a:cubicBezTo>
                <a:close/>
                <a:moveTo>
                  <a:pt x="2254611" y="192024"/>
                </a:moveTo>
                <a:cubicBezTo>
                  <a:pt x="2257662" y="191008"/>
                  <a:pt x="2257662" y="192024"/>
                  <a:pt x="2259696" y="189992"/>
                </a:cubicBezTo>
                <a:cubicBezTo>
                  <a:pt x="2257662" y="189992"/>
                  <a:pt x="2256645" y="189992"/>
                  <a:pt x="2254611" y="189992"/>
                </a:cubicBezTo>
                <a:cubicBezTo>
                  <a:pt x="2254611" y="191008"/>
                  <a:pt x="2254611" y="192024"/>
                  <a:pt x="2254611" y="192024"/>
                </a:cubicBezTo>
                <a:close/>
                <a:moveTo>
                  <a:pt x="2234271" y="204216"/>
                </a:moveTo>
                <a:cubicBezTo>
                  <a:pt x="2234271" y="203200"/>
                  <a:pt x="2234271" y="202184"/>
                  <a:pt x="2234271" y="201168"/>
                </a:cubicBezTo>
                <a:cubicBezTo>
                  <a:pt x="2232237" y="203200"/>
                  <a:pt x="2231219" y="202184"/>
                  <a:pt x="2234271" y="204216"/>
                </a:cubicBezTo>
                <a:close/>
                <a:moveTo>
                  <a:pt x="3012286" y="186944"/>
                </a:moveTo>
                <a:cubicBezTo>
                  <a:pt x="3014320" y="188976"/>
                  <a:pt x="3015337" y="185928"/>
                  <a:pt x="3015337" y="184912"/>
                </a:cubicBezTo>
                <a:cubicBezTo>
                  <a:pt x="3015337" y="181864"/>
                  <a:pt x="3013303" y="185928"/>
                  <a:pt x="3012286" y="186944"/>
                </a:cubicBezTo>
                <a:close/>
                <a:moveTo>
                  <a:pt x="3126191" y="297688"/>
                </a:moveTo>
                <a:cubicBezTo>
                  <a:pt x="3125174" y="297688"/>
                  <a:pt x="3124158" y="297688"/>
                  <a:pt x="3123141" y="297688"/>
                </a:cubicBezTo>
                <a:cubicBezTo>
                  <a:pt x="3123141" y="298704"/>
                  <a:pt x="3123141" y="298704"/>
                  <a:pt x="3123141" y="299720"/>
                </a:cubicBezTo>
                <a:cubicBezTo>
                  <a:pt x="3126191" y="298704"/>
                  <a:pt x="3125174" y="298704"/>
                  <a:pt x="3126191" y="297688"/>
                </a:cubicBezTo>
                <a:close/>
                <a:moveTo>
                  <a:pt x="2249526" y="199136"/>
                </a:moveTo>
                <a:cubicBezTo>
                  <a:pt x="2251560" y="198120"/>
                  <a:pt x="2254611" y="197104"/>
                  <a:pt x="2256645" y="196088"/>
                </a:cubicBezTo>
                <a:cubicBezTo>
                  <a:pt x="2255628" y="194056"/>
                  <a:pt x="2255628" y="196088"/>
                  <a:pt x="2254611" y="193040"/>
                </a:cubicBezTo>
                <a:cubicBezTo>
                  <a:pt x="2252577" y="194056"/>
                  <a:pt x="2251560" y="195072"/>
                  <a:pt x="2249526" y="196088"/>
                </a:cubicBezTo>
                <a:cubicBezTo>
                  <a:pt x="2249526" y="197104"/>
                  <a:pt x="2249526" y="198120"/>
                  <a:pt x="2249526" y="199136"/>
                </a:cubicBezTo>
                <a:close/>
                <a:moveTo>
                  <a:pt x="3200434" y="413512"/>
                </a:moveTo>
                <a:cubicBezTo>
                  <a:pt x="3199417" y="413512"/>
                  <a:pt x="3198399" y="413512"/>
                  <a:pt x="3197382" y="413512"/>
                </a:cubicBezTo>
                <a:cubicBezTo>
                  <a:pt x="3198399" y="416560"/>
                  <a:pt x="3197382" y="415544"/>
                  <a:pt x="3200434" y="413512"/>
                </a:cubicBezTo>
                <a:close/>
                <a:moveTo>
                  <a:pt x="3205519" y="395224"/>
                </a:moveTo>
                <a:cubicBezTo>
                  <a:pt x="3203485" y="394208"/>
                  <a:pt x="3202467" y="394208"/>
                  <a:pt x="3200434" y="393192"/>
                </a:cubicBezTo>
                <a:cubicBezTo>
                  <a:pt x="3200434" y="394208"/>
                  <a:pt x="3200434" y="395224"/>
                  <a:pt x="3200434" y="396240"/>
                </a:cubicBezTo>
                <a:cubicBezTo>
                  <a:pt x="3203485" y="396240"/>
                  <a:pt x="3203485" y="396240"/>
                  <a:pt x="3205519" y="395224"/>
                </a:cubicBezTo>
                <a:close/>
                <a:moveTo>
                  <a:pt x="3197382" y="393192"/>
                </a:moveTo>
                <a:cubicBezTo>
                  <a:pt x="3198399" y="391160"/>
                  <a:pt x="3198399" y="390144"/>
                  <a:pt x="3199417" y="388112"/>
                </a:cubicBezTo>
                <a:cubicBezTo>
                  <a:pt x="3198399" y="388112"/>
                  <a:pt x="3197382" y="388112"/>
                  <a:pt x="3196365" y="388112"/>
                </a:cubicBezTo>
                <a:cubicBezTo>
                  <a:pt x="3196365" y="390144"/>
                  <a:pt x="3196365" y="391160"/>
                  <a:pt x="3196365" y="393192"/>
                </a:cubicBezTo>
                <a:cubicBezTo>
                  <a:pt x="3195349" y="393192"/>
                  <a:pt x="3196365" y="393192"/>
                  <a:pt x="3197382" y="393192"/>
                </a:cubicBezTo>
                <a:close/>
                <a:moveTo>
                  <a:pt x="3190263" y="398272"/>
                </a:moveTo>
                <a:cubicBezTo>
                  <a:pt x="3191280" y="398272"/>
                  <a:pt x="3191280" y="398272"/>
                  <a:pt x="3192297" y="398272"/>
                </a:cubicBezTo>
                <a:cubicBezTo>
                  <a:pt x="3192297" y="397256"/>
                  <a:pt x="3192297" y="396240"/>
                  <a:pt x="3192297" y="395224"/>
                </a:cubicBezTo>
                <a:cubicBezTo>
                  <a:pt x="3190263" y="396240"/>
                  <a:pt x="3191280" y="395224"/>
                  <a:pt x="3190263" y="398272"/>
                </a:cubicBezTo>
                <a:close/>
                <a:moveTo>
                  <a:pt x="3200434" y="411480"/>
                </a:moveTo>
                <a:cubicBezTo>
                  <a:pt x="3200434" y="410464"/>
                  <a:pt x="3200434" y="409448"/>
                  <a:pt x="3200434" y="408432"/>
                </a:cubicBezTo>
                <a:cubicBezTo>
                  <a:pt x="3199417" y="410464"/>
                  <a:pt x="3199417" y="408432"/>
                  <a:pt x="3198399" y="411480"/>
                </a:cubicBezTo>
                <a:cubicBezTo>
                  <a:pt x="3199417" y="411480"/>
                  <a:pt x="3199417" y="411480"/>
                  <a:pt x="3200434" y="411480"/>
                </a:cubicBezTo>
                <a:close/>
                <a:moveTo>
                  <a:pt x="3231961" y="419608"/>
                </a:moveTo>
                <a:cubicBezTo>
                  <a:pt x="3231961" y="418592"/>
                  <a:pt x="3231961" y="417576"/>
                  <a:pt x="3231961" y="416560"/>
                </a:cubicBezTo>
                <a:cubicBezTo>
                  <a:pt x="3230944" y="418592"/>
                  <a:pt x="3230944" y="416560"/>
                  <a:pt x="3229927" y="419608"/>
                </a:cubicBezTo>
                <a:cubicBezTo>
                  <a:pt x="3230944" y="419608"/>
                  <a:pt x="3231961" y="419608"/>
                  <a:pt x="3231961" y="419608"/>
                </a:cubicBezTo>
                <a:close/>
                <a:moveTo>
                  <a:pt x="3791318" y="1324864"/>
                </a:moveTo>
                <a:cubicBezTo>
                  <a:pt x="3790302" y="1324864"/>
                  <a:pt x="3789284" y="1324864"/>
                  <a:pt x="3788267" y="1324864"/>
                </a:cubicBezTo>
                <a:cubicBezTo>
                  <a:pt x="3788267" y="1325880"/>
                  <a:pt x="3788267" y="1325880"/>
                  <a:pt x="3788267" y="1326896"/>
                </a:cubicBezTo>
                <a:cubicBezTo>
                  <a:pt x="3791318" y="1325880"/>
                  <a:pt x="3789284" y="1325880"/>
                  <a:pt x="3791318" y="1324864"/>
                </a:cubicBezTo>
                <a:close/>
                <a:moveTo>
                  <a:pt x="3135344" y="324104"/>
                </a:moveTo>
                <a:cubicBezTo>
                  <a:pt x="3137379" y="329184"/>
                  <a:pt x="3136362" y="325120"/>
                  <a:pt x="3140430" y="327152"/>
                </a:cubicBezTo>
                <a:cubicBezTo>
                  <a:pt x="3141447" y="324104"/>
                  <a:pt x="3141447" y="324104"/>
                  <a:pt x="3142464" y="320040"/>
                </a:cubicBezTo>
                <a:cubicBezTo>
                  <a:pt x="3134328" y="319024"/>
                  <a:pt x="3141447" y="320040"/>
                  <a:pt x="3135344" y="324104"/>
                </a:cubicBezTo>
                <a:close/>
                <a:moveTo>
                  <a:pt x="3195349" y="383032"/>
                </a:moveTo>
                <a:cubicBezTo>
                  <a:pt x="3196365" y="384048"/>
                  <a:pt x="3196365" y="384048"/>
                  <a:pt x="3197382" y="385064"/>
                </a:cubicBezTo>
                <a:cubicBezTo>
                  <a:pt x="3197382" y="384048"/>
                  <a:pt x="3197382" y="383032"/>
                  <a:pt x="3197382" y="382016"/>
                </a:cubicBezTo>
                <a:cubicBezTo>
                  <a:pt x="3194331" y="383032"/>
                  <a:pt x="3195349" y="382016"/>
                  <a:pt x="3194331" y="384048"/>
                </a:cubicBezTo>
                <a:cubicBezTo>
                  <a:pt x="3194331" y="383032"/>
                  <a:pt x="3194331" y="383032"/>
                  <a:pt x="3195349" y="383032"/>
                </a:cubicBezTo>
                <a:close/>
                <a:moveTo>
                  <a:pt x="3131277" y="318008"/>
                </a:moveTo>
                <a:cubicBezTo>
                  <a:pt x="3131277" y="316992"/>
                  <a:pt x="3131277" y="315976"/>
                  <a:pt x="3131277" y="314960"/>
                </a:cubicBezTo>
                <a:cubicBezTo>
                  <a:pt x="3128226" y="313944"/>
                  <a:pt x="3129243" y="314960"/>
                  <a:pt x="3128226" y="312928"/>
                </a:cubicBezTo>
                <a:cubicBezTo>
                  <a:pt x="3127209" y="312928"/>
                  <a:pt x="3127209" y="312928"/>
                  <a:pt x="3126191" y="312928"/>
                </a:cubicBezTo>
                <a:cubicBezTo>
                  <a:pt x="3126191" y="313944"/>
                  <a:pt x="3126191" y="314960"/>
                  <a:pt x="3126191" y="315976"/>
                </a:cubicBezTo>
                <a:cubicBezTo>
                  <a:pt x="3128226" y="316992"/>
                  <a:pt x="3130259" y="316992"/>
                  <a:pt x="3131277" y="318008"/>
                </a:cubicBezTo>
                <a:close/>
                <a:moveTo>
                  <a:pt x="3166872" y="346456"/>
                </a:moveTo>
                <a:cubicBezTo>
                  <a:pt x="3165855" y="346456"/>
                  <a:pt x="3164838" y="346456"/>
                  <a:pt x="3163821" y="346456"/>
                </a:cubicBezTo>
                <a:cubicBezTo>
                  <a:pt x="3163821" y="347472"/>
                  <a:pt x="3163821" y="347472"/>
                  <a:pt x="3163821" y="348488"/>
                </a:cubicBezTo>
                <a:cubicBezTo>
                  <a:pt x="3165855" y="346456"/>
                  <a:pt x="3164838" y="347472"/>
                  <a:pt x="3166872" y="346456"/>
                </a:cubicBezTo>
                <a:close/>
                <a:moveTo>
                  <a:pt x="3136362" y="307848"/>
                </a:moveTo>
                <a:cubicBezTo>
                  <a:pt x="3135344" y="307848"/>
                  <a:pt x="3134328" y="307848"/>
                  <a:pt x="3133311" y="307848"/>
                </a:cubicBezTo>
                <a:cubicBezTo>
                  <a:pt x="3133311" y="308864"/>
                  <a:pt x="3133311" y="308864"/>
                  <a:pt x="3133311" y="309880"/>
                </a:cubicBezTo>
                <a:cubicBezTo>
                  <a:pt x="3136362" y="308864"/>
                  <a:pt x="3135344" y="308864"/>
                  <a:pt x="3136362" y="307848"/>
                </a:cubicBezTo>
                <a:close/>
                <a:moveTo>
                  <a:pt x="3182127" y="1963928"/>
                </a:moveTo>
                <a:cubicBezTo>
                  <a:pt x="3166872" y="1970024"/>
                  <a:pt x="3153651" y="1974088"/>
                  <a:pt x="3138396" y="1982216"/>
                </a:cubicBezTo>
                <a:cubicBezTo>
                  <a:pt x="3138396" y="1983232"/>
                  <a:pt x="3138396" y="1984248"/>
                  <a:pt x="3138396" y="1985264"/>
                </a:cubicBezTo>
                <a:cubicBezTo>
                  <a:pt x="3151617" y="1980184"/>
                  <a:pt x="3164838" y="1975104"/>
                  <a:pt x="3177042" y="1972056"/>
                </a:cubicBezTo>
                <a:cubicBezTo>
                  <a:pt x="3177042" y="1970024"/>
                  <a:pt x="3177042" y="1969008"/>
                  <a:pt x="3177042" y="1966976"/>
                </a:cubicBezTo>
                <a:cubicBezTo>
                  <a:pt x="3179076" y="1966976"/>
                  <a:pt x="3180093" y="1966976"/>
                  <a:pt x="3182127" y="1966976"/>
                </a:cubicBezTo>
                <a:cubicBezTo>
                  <a:pt x="3182127" y="1965960"/>
                  <a:pt x="3182127" y="1964944"/>
                  <a:pt x="3182127" y="1963928"/>
                </a:cubicBezTo>
                <a:close/>
                <a:moveTo>
                  <a:pt x="3178059" y="2014728"/>
                </a:moveTo>
                <a:cubicBezTo>
                  <a:pt x="3177042" y="2014728"/>
                  <a:pt x="3176025" y="2014728"/>
                  <a:pt x="3175008" y="2014728"/>
                </a:cubicBezTo>
                <a:cubicBezTo>
                  <a:pt x="3175008" y="2015744"/>
                  <a:pt x="3175008" y="2015744"/>
                  <a:pt x="3175008" y="2016760"/>
                </a:cubicBezTo>
                <a:cubicBezTo>
                  <a:pt x="3178059" y="2014728"/>
                  <a:pt x="3177042" y="2015744"/>
                  <a:pt x="3178059" y="2014728"/>
                </a:cubicBezTo>
                <a:close/>
                <a:moveTo>
                  <a:pt x="3159753" y="2012696"/>
                </a:moveTo>
                <a:cubicBezTo>
                  <a:pt x="3159753" y="2013712"/>
                  <a:pt x="3159753" y="2013712"/>
                  <a:pt x="3159753" y="2014728"/>
                </a:cubicBezTo>
                <a:cubicBezTo>
                  <a:pt x="3162804" y="2013712"/>
                  <a:pt x="3161787" y="2014728"/>
                  <a:pt x="3162804" y="2012696"/>
                </a:cubicBezTo>
                <a:cubicBezTo>
                  <a:pt x="3162804" y="2012696"/>
                  <a:pt x="3160770" y="2012696"/>
                  <a:pt x="3159753" y="2012696"/>
                </a:cubicBezTo>
                <a:close/>
                <a:moveTo>
                  <a:pt x="3180093" y="2010664"/>
                </a:moveTo>
                <a:cubicBezTo>
                  <a:pt x="3180093" y="2011680"/>
                  <a:pt x="3180093" y="2011680"/>
                  <a:pt x="3180093" y="2012696"/>
                </a:cubicBezTo>
                <a:cubicBezTo>
                  <a:pt x="3183144" y="2011680"/>
                  <a:pt x="3182127" y="2012696"/>
                  <a:pt x="3183144" y="2010664"/>
                </a:cubicBezTo>
                <a:cubicBezTo>
                  <a:pt x="3182127" y="2010664"/>
                  <a:pt x="3181110" y="2010664"/>
                  <a:pt x="3180093" y="2010664"/>
                </a:cubicBezTo>
                <a:close/>
                <a:moveTo>
                  <a:pt x="3164838" y="2034032"/>
                </a:moveTo>
                <a:cubicBezTo>
                  <a:pt x="3166872" y="2037080"/>
                  <a:pt x="3165855" y="2036064"/>
                  <a:pt x="3167889" y="2034032"/>
                </a:cubicBezTo>
                <a:cubicBezTo>
                  <a:pt x="3166872" y="2034032"/>
                  <a:pt x="3165855" y="2034032"/>
                  <a:pt x="3164838" y="2034032"/>
                </a:cubicBezTo>
                <a:close/>
                <a:moveTo>
                  <a:pt x="3169923" y="2034032"/>
                </a:moveTo>
                <a:cubicBezTo>
                  <a:pt x="3169923" y="2035048"/>
                  <a:pt x="3169923" y="2035048"/>
                  <a:pt x="3169923" y="2036064"/>
                </a:cubicBezTo>
                <a:cubicBezTo>
                  <a:pt x="3173991" y="2035048"/>
                  <a:pt x="3178059" y="2035048"/>
                  <a:pt x="3182127" y="2034032"/>
                </a:cubicBezTo>
                <a:cubicBezTo>
                  <a:pt x="3182127" y="2033016"/>
                  <a:pt x="3182127" y="2032000"/>
                  <a:pt x="3182127" y="2030984"/>
                </a:cubicBezTo>
                <a:cubicBezTo>
                  <a:pt x="3179076" y="2032000"/>
                  <a:pt x="3176025" y="2032000"/>
                  <a:pt x="3173991" y="2034032"/>
                </a:cubicBezTo>
                <a:cubicBezTo>
                  <a:pt x="3171957" y="2034032"/>
                  <a:pt x="3170940" y="2034032"/>
                  <a:pt x="3169923" y="2034032"/>
                </a:cubicBezTo>
                <a:close/>
                <a:moveTo>
                  <a:pt x="3208570" y="2000504"/>
                </a:moveTo>
                <a:cubicBezTo>
                  <a:pt x="3207553" y="2000504"/>
                  <a:pt x="3206535" y="2000504"/>
                  <a:pt x="3205519" y="2000504"/>
                </a:cubicBezTo>
                <a:cubicBezTo>
                  <a:pt x="3205519" y="2001520"/>
                  <a:pt x="3205519" y="2001520"/>
                  <a:pt x="3205519" y="2002536"/>
                </a:cubicBezTo>
                <a:cubicBezTo>
                  <a:pt x="3208570" y="2001520"/>
                  <a:pt x="3206535" y="2002536"/>
                  <a:pt x="3208570" y="2000504"/>
                </a:cubicBezTo>
                <a:close/>
                <a:moveTo>
                  <a:pt x="3202467" y="2004568"/>
                </a:moveTo>
                <a:cubicBezTo>
                  <a:pt x="3205519" y="2003552"/>
                  <a:pt x="3204502" y="2004568"/>
                  <a:pt x="3205519" y="2002536"/>
                </a:cubicBezTo>
                <a:cubicBezTo>
                  <a:pt x="3204502" y="2002536"/>
                  <a:pt x="3203485" y="2002536"/>
                  <a:pt x="3202467" y="2002536"/>
                </a:cubicBezTo>
                <a:cubicBezTo>
                  <a:pt x="3202467" y="2003552"/>
                  <a:pt x="3202467" y="2003552"/>
                  <a:pt x="3202467" y="2004568"/>
                </a:cubicBezTo>
                <a:close/>
                <a:moveTo>
                  <a:pt x="3168906" y="2009648"/>
                </a:moveTo>
                <a:cubicBezTo>
                  <a:pt x="3168906" y="2010664"/>
                  <a:pt x="3168906" y="2010664"/>
                  <a:pt x="3168906" y="2011680"/>
                </a:cubicBezTo>
                <a:cubicBezTo>
                  <a:pt x="3179076" y="2011680"/>
                  <a:pt x="3190263" y="2006600"/>
                  <a:pt x="3194331" y="1999488"/>
                </a:cubicBezTo>
                <a:cubicBezTo>
                  <a:pt x="3188229" y="2002536"/>
                  <a:pt x="3177042" y="2004568"/>
                  <a:pt x="3172974" y="2009648"/>
                </a:cubicBezTo>
                <a:cubicBezTo>
                  <a:pt x="3170940" y="2009648"/>
                  <a:pt x="3169923" y="2009648"/>
                  <a:pt x="3168906" y="2009648"/>
                </a:cubicBezTo>
                <a:close/>
                <a:moveTo>
                  <a:pt x="3159753" y="2048256"/>
                </a:moveTo>
                <a:cubicBezTo>
                  <a:pt x="3159753" y="2049272"/>
                  <a:pt x="3159753" y="2049272"/>
                  <a:pt x="3159753" y="2050288"/>
                </a:cubicBezTo>
                <a:cubicBezTo>
                  <a:pt x="3171957" y="2049272"/>
                  <a:pt x="3185178" y="2044192"/>
                  <a:pt x="3190263" y="2035048"/>
                </a:cubicBezTo>
                <a:cubicBezTo>
                  <a:pt x="3178059" y="2037080"/>
                  <a:pt x="3170940" y="2042160"/>
                  <a:pt x="3163821" y="2048256"/>
                </a:cubicBezTo>
                <a:cubicBezTo>
                  <a:pt x="3162804" y="2048256"/>
                  <a:pt x="3160770" y="2048256"/>
                  <a:pt x="3159753" y="2048256"/>
                </a:cubicBezTo>
                <a:close/>
                <a:moveTo>
                  <a:pt x="3233995" y="2005584"/>
                </a:moveTo>
                <a:cubicBezTo>
                  <a:pt x="3232978" y="2005584"/>
                  <a:pt x="3231961" y="2005584"/>
                  <a:pt x="3230944" y="2005584"/>
                </a:cubicBezTo>
                <a:cubicBezTo>
                  <a:pt x="3230944" y="2006600"/>
                  <a:pt x="3230944" y="2006600"/>
                  <a:pt x="3230944" y="2007616"/>
                </a:cubicBezTo>
                <a:cubicBezTo>
                  <a:pt x="3232978" y="2006600"/>
                  <a:pt x="3231961" y="2007616"/>
                  <a:pt x="3233995" y="2005584"/>
                </a:cubicBezTo>
                <a:close/>
                <a:moveTo>
                  <a:pt x="3188229" y="2009648"/>
                </a:moveTo>
                <a:cubicBezTo>
                  <a:pt x="3187212" y="2009648"/>
                  <a:pt x="3187212" y="2009648"/>
                  <a:pt x="3186195" y="2009648"/>
                </a:cubicBezTo>
                <a:cubicBezTo>
                  <a:pt x="3186195" y="2010664"/>
                  <a:pt x="3186195" y="2010664"/>
                  <a:pt x="3186195" y="2011680"/>
                </a:cubicBezTo>
                <a:cubicBezTo>
                  <a:pt x="3190263" y="2010664"/>
                  <a:pt x="3190263" y="2010664"/>
                  <a:pt x="3193314" y="2008632"/>
                </a:cubicBezTo>
                <a:cubicBezTo>
                  <a:pt x="3190263" y="2008632"/>
                  <a:pt x="3190263" y="2007616"/>
                  <a:pt x="3188229" y="2009648"/>
                </a:cubicBezTo>
                <a:close/>
                <a:moveTo>
                  <a:pt x="3239080" y="2072640"/>
                </a:moveTo>
                <a:cubicBezTo>
                  <a:pt x="3238063" y="2072640"/>
                  <a:pt x="3237046" y="2072640"/>
                  <a:pt x="3236029" y="2072640"/>
                </a:cubicBezTo>
                <a:cubicBezTo>
                  <a:pt x="3236029" y="2073656"/>
                  <a:pt x="3236029" y="2073656"/>
                  <a:pt x="3236029" y="2074672"/>
                </a:cubicBezTo>
                <a:cubicBezTo>
                  <a:pt x="3238063" y="2073656"/>
                  <a:pt x="3237046" y="2074672"/>
                  <a:pt x="3239080" y="2072640"/>
                </a:cubicBezTo>
                <a:close/>
                <a:moveTo>
                  <a:pt x="3244165" y="2119376"/>
                </a:moveTo>
                <a:cubicBezTo>
                  <a:pt x="3245182" y="2119376"/>
                  <a:pt x="3245182" y="2119376"/>
                  <a:pt x="3246199" y="2119376"/>
                </a:cubicBezTo>
                <a:cubicBezTo>
                  <a:pt x="3247216" y="2116328"/>
                  <a:pt x="3247216" y="2114296"/>
                  <a:pt x="3248233" y="2111248"/>
                </a:cubicBezTo>
                <a:cubicBezTo>
                  <a:pt x="3243148" y="2114296"/>
                  <a:pt x="3243148" y="2111248"/>
                  <a:pt x="3244165" y="2119376"/>
                </a:cubicBezTo>
                <a:close/>
                <a:moveTo>
                  <a:pt x="3210604" y="2076704"/>
                </a:moveTo>
                <a:cubicBezTo>
                  <a:pt x="3209587" y="2076704"/>
                  <a:pt x="3208570" y="2076704"/>
                  <a:pt x="3207553" y="2076704"/>
                </a:cubicBezTo>
                <a:cubicBezTo>
                  <a:pt x="3207553" y="2077720"/>
                  <a:pt x="3207553" y="2077720"/>
                  <a:pt x="3207553" y="2078736"/>
                </a:cubicBezTo>
                <a:cubicBezTo>
                  <a:pt x="3209587" y="2076704"/>
                  <a:pt x="3208570" y="2077720"/>
                  <a:pt x="3210604" y="2076704"/>
                </a:cubicBezTo>
                <a:close/>
                <a:moveTo>
                  <a:pt x="3192297" y="2034032"/>
                </a:moveTo>
                <a:cubicBezTo>
                  <a:pt x="3193314" y="2035048"/>
                  <a:pt x="3193314" y="2035048"/>
                  <a:pt x="3194331" y="2036064"/>
                </a:cubicBezTo>
                <a:cubicBezTo>
                  <a:pt x="3194331" y="2035048"/>
                  <a:pt x="3194331" y="2034032"/>
                  <a:pt x="3194331" y="2033016"/>
                </a:cubicBezTo>
                <a:cubicBezTo>
                  <a:pt x="3191280" y="2034032"/>
                  <a:pt x="3192297" y="2033016"/>
                  <a:pt x="3191280" y="2035048"/>
                </a:cubicBezTo>
                <a:cubicBezTo>
                  <a:pt x="3191280" y="2034032"/>
                  <a:pt x="3191280" y="2034032"/>
                  <a:pt x="3192297" y="2034032"/>
                </a:cubicBezTo>
                <a:close/>
                <a:moveTo>
                  <a:pt x="3235012" y="2121408"/>
                </a:moveTo>
                <a:cubicBezTo>
                  <a:pt x="3235012" y="2122424"/>
                  <a:pt x="3235012" y="2122424"/>
                  <a:pt x="3235012" y="2123440"/>
                </a:cubicBezTo>
                <a:cubicBezTo>
                  <a:pt x="3239080" y="2121408"/>
                  <a:pt x="3237046" y="2123440"/>
                  <a:pt x="3238063" y="2118360"/>
                </a:cubicBezTo>
                <a:cubicBezTo>
                  <a:pt x="3238063" y="2119376"/>
                  <a:pt x="3237046" y="2120392"/>
                  <a:pt x="3235012" y="2121408"/>
                </a:cubicBezTo>
                <a:close/>
                <a:moveTo>
                  <a:pt x="3216706" y="2119376"/>
                </a:moveTo>
                <a:cubicBezTo>
                  <a:pt x="3218740" y="2120392"/>
                  <a:pt x="3220774" y="2121408"/>
                  <a:pt x="3224842" y="2121408"/>
                </a:cubicBezTo>
                <a:cubicBezTo>
                  <a:pt x="3224842" y="2120392"/>
                  <a:pt x="3224842" y="2119376"/>
                  <a:pt x="3224842" y="2118360"/>
                </a:cubicBezTo>
                <a:cubicBezTo>
                  <a:pt x="3222808" y="2119376"/>
                  <a:pt x="3221791" y="2119376"/>
                  <a:pt x="3216706" y="2119376"/>
                </a:cubicBezTo>
                <a:close/>
                <a:moveTo>
                  <a:pt x="3225859" y="2094992"/>
                </a:moveTo>
                <a:cubicBezTo>
                  <a:pt x="3224842" y="2094992"/>
                  <a:pt x="3223825" y="2094992"/>
                  <a:pt x="3222808" y="2094992"/>
                </a:cubicBezTo>
                <a:cubicBezTo>
                  <a:pt x="3223825" y="2098040"/>
                  <a:pt x="3222808" y="2096008"/>
                  <a:pt x="3225859" y="2094992"/>
                </a:cubicBezTo>
                <a:close/>
                <a:moveTo>
                  <a:pt x="3208570" y="2043176"/>
                </a:moveTo>
                <a:cubicBezTo>
                  <a:pt x="3208570" y="2044192"/>
                  <a:pt x="3208570" y="2045208"/>
                  <a:pt x="3208570" y="2046224"/>
                </a:cubicBezTo>
                <a:cubicBezTo>
                  <a:pt x="3209587" y="2045208"/>
                  <a:pt x="3209587" y="2045208"/>
                  <a:pt x="3210604" y="2044192"/>
                </a:cubicBezTo>
                <a:cubicBezTo>
                  <a:pt x="3216706" y="2043176"/>
                  <a:pt x="3215689" y="2044192"/>
                  <a:pt x="3218740" y="2041144"/>
                </a:cubicBezTo>
                <a:cubicBezTo>
                  <a:pt x="3215689" y="2042160"/>
                  <a:pt x="3216706" y="2041144"/>
                  <a:pt x="3215689" y="2043176"/>
                </a:cubicBezTo>
                <a:cubicBezTo>
                  <a:pt x="3212638" y="2043176"/>
                  <a:pt x="3210604" y="2043176"/>
                  <a:pt x="3208570" y="2043176"/>
                </a:cubicBezTo>
                <a:close/>
                <a:moveTo>
                  <a:pt x="3213655" y="2034032"/>
                </a:moveTo>
                <a:cubicBezTo>
                  <a:pt x="3212638" y="2034032"/>
                  <a:pt x="3211621" y="2034032"/>
                  <a:pt x="3210604" y="2034032"/>
                </a:cubicBezTo>
                <a:cubicBezTo>
                  <a:pt x="3210604" y="2035048"/>
                  <a:pt x="3210604" y="2035048"/>
                  <a:pt x="3210604" y="2036064"/>
                </a:cubicBezTo>
                <a:cubicBezTo>
                  <a:pt x="3213655" y="2035048"/>
                  <a:pt x="3211621" y="2036064"/>
                  <a:pt x="3213655" y="2034032"/>
                </a:cubicBezTo>
                <a:close/>
                <a:moveTo>
                  <a:pt x="3242131" y="2046224"/>
                </a:moveTo>
                <a:cubicBezTo>
                  <a:pt x="3241114" y="2046224"/>
                  <a:pt x="3240097" y="2046224"/>
                  <a:pt x="3239080" y="2046224"/>
                </a:cubicBezTo>
                <a:cubicBezTo>
                  <a:pt x="3239080" y="2047240"/>
                  <a:pt x="3239080" y="2047240"/>
                  <a:pt x="3239080" y="2048256"/>
                </a:cubicBezTo>
                <a:cubicBezTo>
                  <a:pt x="3242131" y="2046224"/>
                  <a:pt x="3240097" y="2047240"/>
                  <a:pt x="3242131" y="2046224"/>
                </a:cubicBezTo>
                <a:close/>
                <a:moveTo>
                  <a:pt x="3173991" y="2004568"/>
                </a:moveTo>
                <a:cubicBezTo>
                  <a:pt x="3177042" y="2003552"/>
                  <a:pt x="3177042" y="2004568"/>
                  <a:pt x="3179076" y="2002536"/>
                </a:cubicBezTo>
                <a:cubicBezTo>
                  <a:pt x="3177042" y="2002536"/>
                  <a:pt x="3176025" y="2002536"/>
                  <a:pt x="3173991" y="2002536"/>
                </a:cubicBezTo>
                <a:cubicBezTo>
                  <a:pt x="3173991" y="2003552"/>
                  <a:pt x="3173991" y="2003552"/>
                  <a:pt x="3173991" y="2004568"/>
                </a:cubicBezTo>
                <a:close/>
                <a:moveTo>
                  <a:pt x="3216706" y="2064512"/>
                </a:moveTo>
                <a:cubicBezTo>
                  <a:pt x="3215689" y="2064512"/>
                  <a:pt x="3214672" y="2064512"/>
                  <a:pt x="3213655" y="2064512"/>
                </a:cubicBezTo>
                <a:cubicBezTo>
                  <a:pt x="3213655" y="2065528"/>
                  <a:pt x="3213655" y="2065528"/>
                  <a:pt x="3213655" y="2066544"/>
                </a:cubicBezTo>
                <a:cubicBezTo>
                  <a:pt x="3216706" y="2065528"/>
                  <a:pt x="3215689" y="2065528"/>
                  <a:pt x="3216706" y="2064512"/>
                </a:cubicBezTo>
                <a:close/>
                <a:moveTo>
                  <a:pt x="3166872" y="1999488"/>
                </a:moveTo>
                <a:cubicBezTo>
                  <a:pt x="3165855" y="1999488"/>
                  <a:pt x="3164838" y="1999488"/>
                  <a:pt x="3163821" y="1999488"/>
                </a:cubicBezTo>
                <a:cubicBezTo>
                  <a:pt x="3163821" y="2000504"/>
                  <a:pt x="3163821" y="2000504"/>
                  <a:pt x="3163821" y="2001520"/>
                </a:cubicBezTo>
                <a:cubicBezTo>
                  <a:pt x="3165855" y="1999488"/>
                  <a:pt x="3164838" y="2000504"/>
                  <a:pt x="3166872" y="1999488"/>
                </a:cubicBezTo>
                <a:close/>
                <a:moveTo>
                  <a:pt x="3737417" y="1601216"/>
                </a:moveTo>
                <a:cubicBezTo>
                  <a:pt x="3736400" y="1601216"/>
                  <a:pt x="3735383" y="1601216"/>
                  <a:pt x="3734366" y="1601216"/>
                </a:cubicBezTo>
                <a:cubicBezTo>
                  <a:pt x="3734366" y="1602232"/>
                  <a:pt x="3734366" y="1602232"/>
                  <a:pt x="3734366" y="1603248"/>
                </a:cubicBezTo>
                <a:cubicBezTo>
                  <a:pt x="3737417" y="1601216"/>
                  <a:pt x="3736400" y="1602232"/>
                  <a:pt x="3737417" y="1601216"/>
                </a:cubicBezTo>
                <a:close/>
                <a:moveTo>
                  <a:pt x="3827931" y="1394968"/>
                </a:moveTo>
                <a:cubicBezTo>
                  <a:pt x="3826914" y="1394968"/>
                  <a:pt x="3825897" y="1394968"/>
                  <a:pt x="3824880" y="1394968"/>
                </a:cubicBezTo>
                <a:cubicBezTo>
                  <a:pt x="3826914" y="1398016"/>
                  <a:pt x="3825897" y="1397000"/>
                  <a:pt x="3827931" y="1394968"/>
                </a:cubicBezTo>
                <a:close/>
                <a:moveTo>
                  <a:pt x="3822846" y="1408176"/>
                </a:moveTo>
                <a:cubicBezTo>
                  <a:pt x="3823863" y="1409192"/>
                  <a:pt x="3823863" y="1410208"/>
                  <a:pt x="3824880" y="1411224"/>
                </a:cubicBezTo>
                <a:cubicBezTo>
                  <a:pt x="3828948" y="1410208"/>
                  <a:pt x="3827931" y="1410208"/>
                  <a:pt x="3829965" y="1408176"/>
                </a:cubicBezTo>
                <a:cubicBezTo>
                  <a:pt x="3825897" y="1406144"/>
                  <a:pt x="3828948" y="1409192"/>
                  <a:pt x="3826914" y="1405128"/>
                </a:cubicBezTo>
                <a:cubicBezTo>
                  <a:pt x="3824880" y="1406144"/>
                  <a:pt x="3822846" y="1406144"/>
                  <a:pt x="3822846" y="1408176"/>
                </a:cubicBezTo>
                <a:close/>
                <a:moveTo>
                  <a:pt x="3860475" y="1527048"/>
                </a:moveTo>
                <a:cubicBezTo>
                  <a:pt x="3866578" y="1526032"/>
                  <a:pt x="3864543" y="1526032"/>
                  <a:pt x="3867594" y="1521968"/>
                </a:cubicBezTo>
                <a:cubicBezTo>
                  <a:pt x="3866578" y="1522984"/>
                  <a:pt x="3865560" y="1520952"/>
                  <a:pt x="3860475" y="1525016"/>
                </a:cubicBezTo>
                <a:cubicBezTo>
                  <a:pt x="3860475" y="1526032"/>
                  <a:pt x="3860475" y="1527048"/>
                  <a:pt x="3860475" y="1527048"/>
                </a:cubicBezTo>
                <a:close/>
                <a:moveTo>
                  <a:pt x="3833016" y="1422400"/>
                </a:moveTo>
                <a:cubicBezTo>
                  <a:pt x="3834033" y="1421384"/>
                  <a:pt x="3835050" y="1420368"/>
                  <a:pt x="3836067" y="1419352"/>
                </a:cubicBezTo>
                <a:cubicBezTo>
                  <a:pt x="3834033" y="1416304"/>
                  <a:pt x="3831999" y="1417320"/>
                  <a:pt x="3833016" y="1422400"/>
                </a:cubicBezTo>
                <a:close/>
                <a:moveTo>
                  <a:pt x="3816744" y="1404112"/>
                </a:moveTo>
                <a:cubicBezTo>
                  <a:pt x="3814710" y="1404112"/>
                  <a:pt x="3813693" y="1404112"/>
                  <a:pt x="3811659" y="1404112"/>
                </a:cubicBezTo>
                <a:cubicBezTo>
                  <a:pt x="3811659" y="1405128"/>
                  <a:pt x="3811659" y="1406144"/>
                  <a:pt x="3811659" y="1407160"/>
                </a:cubicBezTo>
                <a:cubicBezTo>
                  <a:pt x="3815727" y="1405128"/>
                  <a:pt x="3814710" y="1406144"/>
                  <a:pt x="3816744" y="1404112"/>
                </a:cubicBezTo>
                <a:close/>
                <a:moveTo>
                  <a:pt x="3794369" y="1335024"/>
                </a:moveTo>
                <a:cubicBezTo>
                  <a:pt x="3794369" y="1334008"/>
                  <a:pt x="3794369" y="1332992"/>
                  <a:pt x="3794369" y="1331976"/>
                </a:cubicBezTo>
                <a:cubicBezTo>
                  <a:pt x="3792335" y="1334008"/>
                  <a:pt x="3792335" y="1332992"/>
                  <a:pt x="3794369" y="1335024"/>
                </a:cubicBezTo>
                <a:close/>
                <a:moveTo>
                  <a:pt x="3786233" y="1337056"/>
                </a:moveTo>
                <a:cubicBezTo>
                  <a:pt x="3785216" y="1338072"/>
                  <a:pt x="3785216" y="1338072"/>
                  <a:pt x="3784199" y="1339088"/>
                </a:cubicBezTo>
                <a:cubicBezTo>
                  <a:pt x="3784199" y="1340104"/>
                  <a:pt x="3784199" y="1340104"/>
                  <a:pt x="3784199" y="1341120"/>
                </a:cubicBezTo>
                <a:cubicBezTo>
                  <a:pt x="3788267" y="1339088"/>
                  <a:pt x="3788267" y="1339088"/>
                  <a:pt x="3791318" y="1336040"/>
                </a:cubicBezTo>
                <a:cubicBezTo>
                  <a:pt x="3789284" y="1336040"/>
                  <a:pt x="3788267" y="1336040"/>
                  <a:pt x="3786233" y="1337056"/>
                </a:cubicBezTo>
                <a:close/>
                <a:moveTo>
                  <a:pt x="3793352" y="1345184"/>
                </a:moveTo>
                <a:cubicBezTo>
                  <a:pt x="3793352" y="1346200"/>
                  <a:pt x="3793352" y="1346200"/>
                  <a:pt x="3793352" y="1347216"/>
                </a:cubicBezTo>
                <a:cubicBezTo>
                  <a:pt x="3797420" y="1346200"/>
                  <a:pt x="3796403" y="1346200"/>
                  <a:pt x="3798437" y="1344168"/>
                </a:cubicBezTo>
                <a:cubicBezTo>
                  <a:pt x="3795387" y="1345184"/>
                  <a:pt x="3796403" y="1344168"/>
                  <a:pt x="3795387" y="1346200"/>
                </a:cubicBezTo>
                <a:cubicBezTo>
                  <a:pt x="3794369" y="1345184"/>
                  <a:pt x="3793352" y="1345184"/>
                  <a:pt x="3793352" y="1345184"/>
                </a:cubicBezTo>
                <a:close/>
                <a:moveTo>
                  <a:pt x="3809625" y="1356360"/>
                </a:moveTo>
                <a:cubicBezTo>
                  <a:pt x="3808608" y="1356360"/>
                  <a:pt x="3807591" y="1356360"/>
                  <a:pt x="3806573" y="1356360"/>
                </a:cubicBezTo>
                <a:cubicBezTo>
                  <a:pt x="3806573" y="1358392"/>
                  <a:pt x="3806573" y="1359408"/>
                  <a:pt x="3806573" y="1361440"/>
                </a:cubicBezTo>
                <a:cubicBezTo>
                  <a:pt x="3811659" y="1359408"/>
                  <a:pt x="3807591" y="1361440"/>
                  <a:pt x="3809625" y="1356360"/>
                </a:cubicBezTo>
                <a:close/>
                <a:moveTo>
                  <a:pt x="3803523" y="1363472"/>
                </a:moveTo>
                <a:cubicBezTo>
                  <a:pt x="3802505" y="1363472"/>
                  <a:pt x="3801488" y="1363472"/>
                  <a:pt x="3800472" y="1363472"/>
                </a:cubicBezTo>
                <a:cubicBezTo>
                  <a:pt x="3800472" y="1364488"/>
                  <a:pt x="3800472" y="1364488"/>
                  <a:pt x="3800472" y="1365504"/>
                </a:cubicBezTo>
                <a:cubicBezTo>
                  <a:pt x="3802505" y="1364488"/>
                  <a:pt x="3801488" y="1364488"/>
                  <a:pt x="3803523" y="1363472"/>
                </a:cubicBezTo>
                <a:close/>
                <a:moveTo>
                  <a:pt x="3198399" y="1927352"/>
                </a:moveTo>
                <a:cubicBezTo>
                  <a:pt x="3198399" y="1928368"/>
                  <a:pt x="3198399" y="1929384"/>
                  <a:pt x="3198399" y="1930400"/>
                </a:cubicBezTo>
                <a:cubicBezTo>
                  <a:pt x="3199417" y="1930400"/>
                  <a:pt x="3200434" y="1930400"/>
                  <a:pt x="3201450" y="1930400"/>
                </a:cubicBezTo>
                <a:cubicBezTo>
                  <a:pt x="3202467" y="1928368"/>
                  <a:pt x="3202467" y="1927352"/>
                  <a:pt x="3203485" y="1925320"/>
                </a:cubicBezTo>
                <a:cubicBezTo>
                  <a:pt x="3200434" y="1926336"/>
                  <a:pt x="3201450" y="1925320"/>
                  <a:pt x="3200434" y="1927352"/>
                </a:cubicBezTo>
                <a:cubicBezTo>
                  <a:pt x="3199417" y="1927352"/>
                  <a:pt x="3199417" y="1927352"/>
                  <a:pt x="3198399" y="1927352"/>
                </a:cubicBezTo>
                <a:close/>
                <a:moveTo>
                  <a:pt x="3159753" y="1982216"/>
                </a:moveTo>
                <a:cubicBezTo>
                  <a:pt x="3159753" y="1983232"/>
                  <a:pt x="3159753" y="1984248"/>
                  <a:pt x="3159753" y="1985264"/>
                </a:cubicBezTo>
                <a:cubicBezTo>
                  <a:pt x="3164838" y="1983232"/>
                  <a:pt x="3166872" y="1981200"/>
                  <a:pt x="3172974" y="1980184"/>
                </a:cubicBezTo>
                <a:cubicBezTo>
                  <a:pt x="3172974" y="1979168"/>
                  <a:pt x="3172974" y="1978152"/>
                  <a:pt x="3172974" y="1977136"/>
                </a:cubicBezTo>
                <a:cubicBezTo>
                  <a:pt x="3169923" y="1978152"/>
                  <a:pt x="3170940" y="1977136"/>
                  <a:pt x="3169923" y="1979168"/>
                </a:cubicBezTo>
                <a:cubicBezTo>
                  <a:pt x="3163821" y="1980184"/>
                  <a:pt x="3164838" y="1981200"/>
                  <a:pt x="3159753" y="1982216"/>
                </a:cubicBezTo>
                <a:close/>
                <a:moveTo>
                  <a:pt x="3213655" y="2124456"/>
                </a:moveTo>
                <a:cubicBezTo>
                  <a:pt x="3213655" y="2125472"/>
                  <a:pt x="3213655" y="2125472"/>
                  <a:pt x="3213655" y="2126488"/>
                </a:cubicBezTo>
                <a:cubicBezTo>
                  <a:pt x="3216706" y="2125472"/>
                  <a:pt x="3215689" y="2126488"/>
                  <a:pt x="3216706" y="2124456"/>
                </a:cubicBezTo>
                <a:cubicBezTo>
                  <a:pt x="3215689" y="2124456"/>
                  <a:pt x="3214672" y="2124456"/>
                  <a:pt x="3213655" y="2124456"/>
                </a:cubicBezTo>
                <a:close/>
                <a:moveTo>
                  <a:pt x="2242407" y="197104"/>
                </a:moveTo>
                <a:cubicBezTo>
                  <a:pt x="2238339" y="195072"/>
                  <a:pt x="2241390" y="198120"/>
                  <a:pt x="2239356" y="194056"/>
                </a:cubicBezTo>
                <a:cubicBezTo>
                  <a:pt x="2237322" y="197104"/>
                  <a:pt x="2237322" y="195072"/>
                  <a:pt x="2234271" y="201168"/>
                </a:cubicBezTo>
                <a:cubicBezTo>
                  <a:pt x="2235288" y="202184"/>
                  <a:pt x="2235288" y="202184"/>
                  <a:pt x="2236305" y="203200"/>
                </a:cubicBezTo>
                <a:cubicBezTo>
                  <a:pt x="2244441" y="201168"/>
                  <a:pt x="2250543" y="196088"/>
                  <a:pt x="2254611" y="189992"/>
                </a:cubicBezTo>
                <a:cubicBezTo>
                  <a:pt x="2247492" y="191008"/>
                  <a:pt x="2245458" y="193040"/>
                  <a:pt x="2242407" y="197104"/>
                </a:cubicBezTo>
                <a:close/>
                <a:moveTo>
                  <a:pt x="3159753" y="1995424"/>
                </a:moveTo>
                <a:cubicBezTo>
                  <a:pt x="3158736" y="1995424"/>
                  <a:pt x="3157719" y="1995424"/>
                  <a:pt x="3156702" y="1995424"/>
                </a:cubicBezTo>
                <a:cubicBezTo>
                  <a:pt x="3156702" y="1996440"/>
                  <a:pt x="3156702" y="1996440"/>
                  <a:pt x="3156702" y="1997456"/>
                </a:cubicBezTo>
                <a:cubicBezTo>
                  <a:pt x="3159753" y="1996440"/>
                  <a:pt x="3158736" y="1997456"/>
                  <a:pt x="3159753" y="1995424"/>
                </a:cubicBezTo>
                <a:close/>
                <a:moveTo>
                  <a:pt x="3218740" y="1987296"/>
                </a:moveTo>
                <a:cubicBezTo>
                  <a:pt x="3217723" y="1987296"/>
                  <a:pt x="3216706" y="1987296"/>
                  <a:pt x="3215689" y="1987296"/>
                </a:cubicBezTo>
                <a:cubicBezTo>
                  <a:pt x="3216706" y="1990344"/>
                  <a:pt x="3215689" y="1989328"/>
                  <a:pt x="3218740" y="1987296"/>
                </a:cubicBezTo>
                <a:close/>
                <a:moveTo>
                  <a:pt x="3180093" y="1943608"/>
                </a:moveTo>
                <a:cubicBezTo>
                  <a:pt x="3182127" y="1948688"/>
                  <a:pt x="3182127" y="1945640"/>
                  <a:pt x="3185178" y="1941576"/>
                </a:cubicBezTo>
                <a:cubicBezTo>
                  <a:pt x="3182127" y="1942592"/>
                  <a:pt x="3183144" y="1941576"/>
                  <a:pt x="3182127" y="1943608"/>
                </a:cubicBezTo>
                <a:cubicBezTo>
                  <a:pt x="3181110" y="1943608"/>
                  <a:pt x="3181110" y="1943608"/>
                  <a:pt x="3180093" y="1943608"/>
                </a:cubicBezTo>
                <a:close/>
                <a:moveTo>
                  <a:pt x="3193314" y="1910080"/>
                </a:moveTo>
                <a:cubicBezTo>
                  <a:pt x="3193314" y="1909064"/>
                  <a:pt x="3193314" y="1908048"/>
                  <a:pt x="3193314" y="1907032"/>
                </a:cubicBezTo>
                <a:cubicBezTo>
                  <a:pt x="3191280" y="1910080"/>
                  <a:pt x="3191280" y="1909064"/>
                  <a:pt x="3193314" y="1910080"/>
                </a:cubicBezTo>
                <a:close/>
                <a:moveTo>
                  <a:pt x="3794369" y="1329944"/>
                </a:moveTo>
                <a:cubicBezTo>
                  <a:pt x="3794369" y="1328928"/>
                  <a:pt x="3794369" y="1327912"/>
                  <a:pt x="3794369" y="1326896"/>
                </a:cubicBezTo>
                <a:cubicBezTo>
                  <a:pt x="3793352" y="1328928"/>
                  <a:pt x="3793352" y="1326896"/>
                  <a:pt x="3792335" y="1329944"/>
                </a:cubicBezTo>
                <a:cubicBezTo>
                  <a:pt x="3793352" y="1329944"/>
                  <a:pt x="3794369" y="1329944"/>
                  <a:pt x="3794369" y="1329944"/>
                </a:cubicBezTo>
                <a:close/>
                <a:moveTo>
                  <a:pt x="3192297" y="1906016"/>
                </a:moveTo>
                <a:cubicBezTo>
                  <a:pt x="3190263" y="1906016"/>
                  <a:pt x="3189246" y="1906016"/>
                  <a:pt x="3187212" y="1906016"/>
                </a:cubicBezTo>
                <a:cubicBezTo>
                  <a:pt x="3187212" y="1907032"/>
                  <a:pt x="3187212" y="1908048"/>
                  <a:pt x="3187212" y="1909064"/>
                </a:cubicBezTo>
                <a:cubicBezTo>
                  <a:pt x="3189246" y="1908048"/>
                  <a:pt x="3190263" y="1907032"/>
                  <a:pt x="3192297" y="1906016"/>
                </a:cubicBezTo>
                <a:close/>
                <a:moveTo>
                  <a:pt x="3193314" y="1960880"/>
                </a:moveTo>
                <a:cubicBezTo>
                  <a:pt x="3193314" y="1961896"/>
                  <a:pt x="3193314" y="1961896"/>
                  <a:pt x="3193314" y="1962912"/>
                </a:cubicBezTo>
                <a:cubicBezTo>
                  <a:pt x="3196365" y="1961896"/>
                  <a:pt x="3196365" y="1962912"/>
                  <a:pt x="3198399" y="1960880"/>
                </a:cubicBezTo>
                <a:cubicBezTo>
                  <a:pt x="3197382" y="1960880"/>
                  <a:pt x="3195349" y="1960880"/>
                  <a:pt x="3193314" y="1960880"/>
                </a:cubicBezTo>
                <a:close/>
                <a:moveTo>
                  <a:pt x="3187212" y="1963928"/>
                </a:moveTo>
                <a:cubicBezTo>
                  <a:pt x="3190263" y="1964944"/>
                  <a:pt x="3190263" y="1964944"/>
                  <a:pt x="3194331" y="1961896"/>
                </a:cubicBezTo>
                <a:cubicBezTo>
                  <a:pt x="3190263" y="1960880"/>
                  <a:pt x="3190263" y="1961896"/>
                  <a:pt x="3187212" y="1959864"/>
                </a:cubicBezTo>
                <a:cubicBezTo>
                  <a:pt x="3186195" y="1959864"/>
                  <a:pt x="3185178" y="1959864"/>
                  <a:pt x="3184161" y="1959864"/>
                </a:cubicBezTo>
                <a:cubicBezTo>
                  <a:pt x="3186195" y="1964944"/>
                  <a:pt x="3183144" y="1961896"/>
                  <a:pt x="3187212" y="1963928"/>
                </a:cubicBezTo>
                <a:close/>
                <a:moveTo>
                  <a:pt x="3182127" y="1979168"/>
                </a:moveTo>
                <a:cubicBezTo>
                  <a:pt x="3181110" y="1979168"/>
                  <a:pt x="3180093" y="1979168"/>
                  <a:pt x="3179076" y="1979168"/>
                </a:cubicBezTo>
                <a:cubicBezTo>
                  <a:pt x="3179076" y="1980184"/>
                  <a:pt x="3179076" y="1980184"/>
                  <a:pt x="3179076" y="1981200"/>
                </a:cubicBezTo>
                <a:cubicBezTo>
                  <a:pt x="3181110" y="1980184"/>
                  <a:pt x="3180093" y="1980184"/>
                  <a:pt x="3182127" y="1979168"/>
                </a:cubicBezTo>
                <a:close/>
                <a:moveTo>
                  <a:pt x="4260162" y="2737104"/>
                </a:moveTo>
                <a:cubicBezTo>
                  <a:pt x="4261179" y="2737104"/>
                  <a:pt x="4261179" y="2737104"/>
                  <a:pt x="4262196" y="2737104"/>
                </a:cubicBezTo>
                <a:cubicBezTo>
                  <a:pt x="4263213" y="2738120"/>
                  <a:pt x="4263213" y="2738120"/>
                  <a:pt x="4264230" y="2739136"/>
                </a:cubicBezTo>
                <a:cubicBezTo>
                  <a:pt x="4264230" y="2738120"/>
                  <a:pt x="4264230" y="2737104"/>
                  <a:pt x="4264230" y="2736088"/>
                </a:cubicBezTo>
                <a:cubicBezTo>
                  <a:pt x="4261179" y="2736088"/>
                  <a:pt x="4262196" y="2736088"/>
                  <a:pt x="4260162" y="2737104"/>
                </a:cubicBezTo>
                <a:close/>
                <a:moveTo>
                  <a:pt x="4397459" y="2757424"/>
                </a:moveTo>
                <a:cubicBezTo>
                  <a:pt x="4396441" y="2757424"/>
                  <a:pt x="4395425" y="2757424"/>
                  <a:pt x="4394408" y="2757424"/>
                </a:cubicBezTo>
                <a:cubicBezTo>
                  <a:pt x="4394408" y="2758440"/>
                  <a:pt x="4394408" y="2758440"/>
                  <a:pt x="4394408" y="2759456"/>
                </a:cubicBezTo>
                <a:cubicBezTo>
                  <a:pt x="4397459" y="2757424"/>
                  <a:pt x="4396441" y="2758440"/>
                  <a:pt x="4397459" y="2757424"/>
                </a:cubicBezTo>
                <a:close/>
                <a:moveTo>
                  <a:pt x="4332370" y="2735072"/>
                </a:moveTo>
                <a:cubicBezTo>
                  <a:pt x="4332370" y="2736088"/>
                  <a:pt x="4332370" y="2736088"/>
                  <a:pt x="4332370" y="2737104"/>
                </a:cubicBezTo>
                <a:cubicBezTo>
                  <a:pt x="4335421" y="2736088"/>
                  <a:pt x="4334404" y="2737104"/>
                  <a:pt x="4335421" y="2735072"/>
                </a:cubicBezTo>
                <a:cubicBezTo>
                  <a:pt x="4334404" y="2735072"/>
                  <a:pt x="4333387" y="2735072"/>
                  <a:pt x="4332370" y="2735072"/>
                </a:cubicBezTo>
                <a:close/>
                <a:moveTo>
                  <a:pt x="4342540" y="2734056"/>
                </a:moveTo>
                <a:cubicBezTo>
                  <a:pt x="4340506" y="2734056"/>
                  <a:pt x="4339489" y="2734056"/>
                  <a:pt x="4337455" y="2734056"/>
                </a:cubicBezTo>
                <a:cubicBezTo>
                  <a:pt x="4337455" y="2735072"/>
                  <a:pt x="4337455" y="2735072"/>
                  <a:pt x="4337455" y="2736088"/>
                </a:cubicBezTo>
                <a:cubicBezTo>
                  <a:pt x="4340506" y="2735072"/>
                  <a:pt x="4340506" y="2735072"/>
                  <a:pt x="4342540" y="2734056"/>
                </a:cubicBezTo>
                <a:close/>
                <a:moveTo>
                  <a:pt x="4317115" y="2739136"/>
                </a:moveTo>
                <a:cubicBezTo>
                  <a:pt x="4317115" y="2740152"/>
                  <a:pt x="4317115" y="2740152"/>
                  <a:pt x="4317115" y="2741168"/>
                </a:cubicBezTo>
                <a:cubicBezTo>
                  <a:pt x="4320165" y="2740152"/>
                  <a:pt x="4319149" y="2741168"/>
                  <a:pt x="4320165" y="2739136"/>
                </a:cubicBezTo>
                <a:cubicBezTo>
                  <a:pt x="4319149" y="2739136"/>
                  <a:pt x="4318132" y="2739136"/>
                  <a:pt x="4317115" y="2739136"/>
                </a:cubicBezTo>
                <a:close/>
                <a:moveTo>
                  <a:pt x="4241856" y="2740152"/>
                </a:moveTo>
                <a:cubicBezTo>
                  <a:pt x="4244907" y="2742184"/>
                  <a:pt x="4245924" y="2742184"/>
                  <a:pt x="4248975" y="2740152"/>
                </a:cubicBezTo>
                <a:cubicBezTo>
                  <a:pt x="4245924" y="2740152"/>
                  <a:pt x="4243889" y="2740152"/>
                  <a:pt x="4241856" y="2740152"/>
                </a:cubicBezTo>
                <a:close/>
                <a:moveTo>
                  <a:pt x="4218464" y="2740152"/>
                </a:moveTo>
                <a:cubicBezTo>
                  <a:pt x="4218464" y="2741168"/>
                  <a:pt x="4218464" y="2741168"/>
                  <a:pt x="4218464" y="2742184"/>
                </a:cubicBezTo>
                <a:cubicBezTo>
                  <a:pt x="4221515" y="2741168"/>
                  <a:pt x="4220498" y="2742184"/>
                  <a:pt x="4221515" y="2740152"/>
                </a:cubicBezTo>
                <a:cubicBezTo>
                  <a:pt x="4220498" y="2740152"/>
                  <a:pt x="4219481" y="2740152"/>
                  <a:pt x="4218464" y="2740152"/>
                </a:cubicBezTo>
                <a:close/>
                <a:moveTo>
                  <a:pt x="4146256" y="2713736"/>
                </a:moveTo>
                <a:cubicBezTo>
                  <a:pt x="4149307" y="2712720"/>
                  <a:pt x="4149307" y="2713736"/>
                  <a:pt x="4151341" y="2711704"/>
                </a:cubicBezTo>
                <a:cubicBezTo>
                  <a:pt x="4149307" y="2711704"/>
                  <a:pt x="4148290" y="2711704"/>
                  <a:pt x="4146256" y="2711704"/>
                </a:cubicBezTo>
                <a:cubicBezTo>
                  <a:pt x="4146256" y="2712720"/>
                  <a:pt x="4146256" y="2712720"/>
                  <a:pt x="4146256" y="2713736"/>
                </a:cubicBezTo>
                <a:close/>
                <a:moveTo>
                  <a:pt x="4143205" y="2715768"/>
                </a:moveTo>
                <a:cubicBezTo>
                  <a:pt x="4146256" y="2714752"/>
                  <a:pt x="4145239" y="2715768"/>
                  <a:pt x="4146256" y="2713736"/>
                </a:cubicBezTo>
                <a:cubicBezTo>
                  <a:pt x="4145239" y="2713736"/>
                  <a:pt x="4144222" y="2713736"/>
                  <a:pt x="4143205" y="2713736"/>
                </a:cubicBezTo>
                <a:cubicBezTo>
                  <a:pt x="4143205" y="2713736"/>
                  <a:pt x="4143205" y="2714752"/>
                  <a:pt x="4143205" y="2715768"/>
                </a:cubicBezTo>
                <a:close/>
                <a:moveTo>
                  <a:pt x="4298808" y="2726944"/>
                </a:moveTo>
                <a:cubicBezTo>
                  <a:pt x="4297791" y="2726944"/>
                  <a:pt x="4296774" y="2726944"/>
                  <a:pt x="4295757" y="2726944"/>
                </a:cubicBezTo>
                <a:cubicBezTo>
                  <a:pt x="4295757" y="2727960"/>
                  <a:pt x="4295757" y="2727960"/>
                  <a:pt x="4295757" y="2728976"/>
                </a:cubicBezTo>
                <a:cubicBezTo>
                  <a:pt x="4298808" y="2727960"/>
                  <a:pt x="4296774" y="2727960"/>
                  <a:pt x="4298808" y="2726944"/>
                </a:cubicBezTo>
                <a:close/>
                <a:moveTo>
                  <a:pt x="4273383" y="2711704"/>
                </a:moveTo>
                <a:cubicBezTo>
                  <a:pt x="4271349" y="2711704"/>
                  <a:pt x="4270332" y="2711704"/>
                  <a:pt x="4268298" y="2711704"/>
                </a:cubicBezTo>
                <a:cubicBezTo>
                  <a:pt x="4268298" y="2712720"/>
                  <a:pt x="4268298" y="2712720"/>
                  <a:pt x="4268298" y="2713736"/>
                </a:cubicBezTo>
                <a:cubicBezTo>
                  <a:pt x="4272366" y="2712720"/>
                  <a:pt x="4272366" y="2712720"/>
                  <a:pt x="4273383" y="2711704"/>
                </a:cubicBezTo>
                <a:close/>
                <a:moveTo>
                  <a:pt x="4272366" y="2734056"/>
                </a:moveTo>
                <a:cubicBezTo>
                  <a:pt x="4270332" y="2734056"/>
                  <a:pt x="4269315" y="2734056"/>
                  <a:pt x="4267281" y="2734056"/>
                </a:cubicBezTo>
                <a:cubicBezTo>
                  <a:pt x="4267281" y="2735072"/>
                  <a:pt x="4267281" y="2736088"/>
                  <a:pt x="4267281" y="2737104"/>
                </a:cubicBezTo>
                <a:cubicBezTo>
                  <a:pt x="4269315" y="2736088"/>
                  <a:pt x="4270332" y="2735072"/>
                  <a:pt x="4272366" y="2734056"/>
                </a:cubicBezTo>
                <a:close/>
                <a:moveTo>
                  <a:pt x="4182869" y="2752344"/>
                </a:moveTo>
                <a:cubicBezTo>
                  <a:pt x="4180835" y="2752344"/>
                  <a:pt x="4178801" y="2752344"/>
                  <a:pt x="4175750" y="2752344"/>
                </a:cubicBezTo>
                <a:cubicBezTo>
                  <a:pt x="4179818" y="2753360"/>
                  <a:pt x="4180835" y="2754376"/>
                  <a:pt x="4182869" y="2752344"/>
                </a:cubicBezTo>
                <a:close/>
                <a:moveTo>
                  <a:pt x="4225583" y="2745232"/>
                </a:moveTo>
                <a:cubicBezTo>
                  <a:pt x="4225583" y="2746248"/>
                  <a:pt x="4225583" y="2746248"/>
                  <a:pt x="4225583" y="2747264"/>
                </a:cubicBezTo>
                <a:cubicBezTo>
                  <a:pt x="4231685" y="2746248"/>
                  <a:pt x="4238804" y="2745232"/>
                  <a:pt x="4241856" y="2742184"/>
                </a:cubicBezTo>
                <a:cubicBezTo>
                  <a:pt x="4235753" y="2742184"/>
                  <a:pt x="4231685" y="2743200"/>
                  <a:pt x="4228634" y="2745232"/>
                </a:cubicBezTo>
                <a:cubicBezTo>
                  <a:pt x="4227617" y="2745232"/>
                  <a:pt x="4226600" y="2745232"/>
                  <a:pt x="4225583" y="2745232"/>
                </a:cubicBezTo>
                <a:close/>
                <a:moveTo>
                  <a:pt x="4360846" y="2752344"/>
                </a:moveTo>
                <a:cubicBezTo>
                  <a:pt x="4359829" y="2752344"/>
                  <a:pt x="4358812" y="2752344"/>
                  <a:pt x="4357795" y="2752344"/>
                </a:cubicBezTo>
                <a:cubicBezTo>
                  <a:pt x="4357795" y="2753360"/>
                  <a:pt x="4357795" y="2753360"/>
                  <a:pt x="4357795" y="2754376"/>
                </a:cubicBezTo>
                <a:cubicBezTo>
                  <a:pt x="4360846" y="2752344"/>
                  <a:pt x="4358812" y="2753360"/>
                  <a:pt x="4360846" y="2752344"/>
                </a:cubicBezTo>
                <a:close/>
                <a:moveTo>
                  <a:pt x="4257111" y="2755392"/>
                </a:moveTo>
                <a:cubicBezTo>
                  <a:pt x="4257111" y="2756408"/>
                  <a:pt x="4257111" y="2756408"/>
                  <a:pt x="4257111" y="2757424"/>
                </a:cubicBezTo>
                <a:cubicBezTo>
                  <a:pt x="4260162" y="2756408"/>
                  <a:pt x="4259145" y="2757424"/>
                  <a:pt x="4260162" y="2755392"/>
                </a:cubicBezTo>
                <a:cubicBezTo>
                  <a:pt x="4259145" y="2755392"/>
                  <a:pt x="4258128" y="2755392"/>
                  <a:pt x="4257111" y="2755392"/>
                </a:cubicBezTo>
                <a:close/>
                <a:moveTo>
                  <a:pt x="4275417" y="2753360"/>
                </a:moveTo>
                <a:cubicBezTo>
                  <a:pt x="4275417" y="2752344"/>
                  <a:pt x="4275417" y="2751328"/>
                  <a:pt x="4275417" y="2750312"/>
                </a:cubicBezTo>
                <a:cubicBezTo>
                  <a:pt x="4272366" y="2751328"/>
                  <a:pt x="4271349" y="2751328"/>
                  <a:pt x="4267281" y="2752344"/>
                </a:cubicBezTo>
                <a:cubicBezTo>
                  <a:pt x="4269315" y="2753360"/>
                  <a:pt x="4271349" y="2753360"/>
                  <a:pt x="4275417" y="2753360"/>
                </a:cubicBezTo>
                <a:close/>
                <a:moveTo>
                  <a:pt x="4340506" y="2757424"/>
                </a:moveTo>
                <a:cubicBezTo>
                  <a:pt x="4339489" y="2757424"/>
                  <a:pt x="4338472" y="2757424"/>
                  <a:pt x="4337455" y="2757424"/>
                </a:cubicBezTo>
                <a:cubicBezTo>
                  <a:pt x="4337455" y="2758440"/>
                  <a:pt x="4337455" y="2758440"/>
                  <a:pt x="4337455" y="2759456"/>
                </a:cubicBezTo>
                <a:cubicBezTo>
                  <a:pt x="4340506" y="2757424"/>
                  <a:pt x="4339489" y="2758440"/>
                  <a:pt x="4340506" y="2757424"/>
                </a:cubicBezTo>
                <a:close/>
                <a:moveTo>
                  <a:pt x="4263213" y="2753360"/>
                </a:moveTo>
                <a:cubicBezTo>
                  <a:pt x="4263213" y="2754376"/>
                  <a:pt x="4263213" y="2754376"/>
                  <a:pt x="4263213" y="2755392"/>
                </a:cubicBezTo>
                <a:cubicBezTo>
                  <a:pt x="4266264" y="2754376"/>
                  <a:pt x="4265247" y="2755392"/>
                  <a:pt x="4266264" y="2753360"/>
                </a:cubicBezTo>
                <a:cubicBezTo>
                  <a:pt x="4266264" y="2753360"/>
                  <a:pt x="4265247" y="2753360"/>
                  <a:pt x="4263213" y="2753360"/>
                </a:cubicBezTo>
                <a:close/>
                <a:moveTo>
                  <a:pt x="4205243" y="2744216"/>
                </a:moveTo>
                <a:cubicBezTo>
                  <a:pt x="4205243" y="2745232"/>
                  <a:pt x="4205243" y="2746248"/>
                  <a:pt x="4205243" y="2747264"/>
                </a:cubicBezTo>
                <a:cubicBezTo>
                  <a:pt x="4207277" y="2746248"/>
                  <a:pt x="4208294" y="2745232"/>
                  <a:pt x="4210328" y="2744216"/>
                </a:cubicBezTo>
                <a:cubicBezTo>
                  <a:pt x="4208294" y="2744216"/>
                  <a:pt x="4207277" y="2744216"/>
                  <a:pt x="4205243" y="2744216"/>
                </a:cubicBezTo>
                <a:close/>
                <a:moveTo>
                  <a:pt x="4193039" y="2753360"/>
                </a:moveTo>
                <a:cubicBezTo>
                  <a:pt x="4193039" y="2754376"/>
                  <a:pt x="4193039" y="2754376"/>
                  <a:pt x="4193039" y="2755392"/>
                </a:cubicBezTo>
                <a:cubicBezTo>
                  <a:pt x="4201175" y="2754376"/>
                  <a:pt x="4211345" y="2752344"/>
                  <a:pt x="4216430" y="2748280"/>
                </a:cubicBezTo>
                <a:cubicBezTo>
                  <a:pt x="4208294" y="2748280"/>
                  <a:pt x="4200158" y="2749296"/>
                  <a:pt x="4195073" y="2753360"/>
                </a:cubicBezTo>
                <a:cubicBezTo>
                  <a:pt x="4194056" y="2753360"/>
                  <a:pt x="4194056" y="2753360"/>
                  <a:pt x="4193039" y="2753360"/>
                </a:cubicBezTo>
                <a:close/>
                <a:moveTo>
                  <a:pt x="4308979" y="2742184"/>
                </a:moveTo>
                <a:cubicBezTo>
                  <a:pt x="4307961" y="2742184"/>
                  <a:pt x="4306944" y="2742184"/>
                  <a:pt x="4305927" y="2742184"/>
                </a:cubicBezTo>
                <a:cubicBezTo>
                  <a:pt x="4306944" y="2745232"/>
                  <a:pt x="4305927" y="2744216"/>
                  <a:pt x="4308979" y="2742184"/>
                </a:cubicBezTo>
                <a:close/>
                <a:moveTo>
                  <a:pt x="4202192" y="2747264"/>
                </a:moveTo>
                <a:cubicBezTo>
                  <a:pt x="4197107" y="2748280"/>
                  <a:pt x="4191005" y="2749296"/>
                  <a:pt x="4185920" y="2750312"/>
                </a:cubicBezTo>
                <a:cubicBezTo>
                  <a:pt x="4189988" y="2753360"/>
                  <a:pt x="4198124" y="2750312"/>
                  <a:pt x="4202192" y="2747264"/>
                </a:cubicBezTo>
                <a:close/>
                <a:moveTo>
                  <a:pt x="4151341" y="2710688"/>
                </a:moveTo>
                <a:cubicBezTo>
                  <a:pt x="4151341" y="2711704"/>
                  <a:pt x="4151341" y="2711704"/>
                  <a:pt x="4151341" y="2712720"/>
                </a:cubicBezTo>
                <a:cubicBezTo>
                  <a:pt x="4154392" y="2711704"/>
                  <a:pt x="4154392" y="2712720"/>
                  <a:pt x="4156426" y="2710688"/>
                </a:cubicBezTo>
                <a:cubicBezTo>
                  <a:pt x="4154392" y="2710688"/>
                  <a:pt x="4153375" y="2710688"/>
                  <a:pt x="4151341" y="2710688"/>
                </a:cubicBezTo>
                <a:close/>
                <a:moveTo>
                  <a:pt x="4324234" y="2737104"/>
                </a:moveTo>
                <a:cubicBezTo>
                  <a:pt x="4324234" y="2738120"/>
                  <a:pt x="4324234" y="2738120"/>
                  <a:pt x="4324234" y="2739136"/>
                </a:cubicBezTo>
                <a:cubicBezTo>
                  <a:pt x="4327285" y="2738120"/>
                  <a:pt x="4326268" y="2739136"/>
                  <a:pt x="4327285" y="2737104"/>
                </a:cubicBezTo>
                <a:cubicBezTo>
                  <a:pt x="4326268" y="2737104"/>
                  <a:pt x="4325251" y="2737104"/>
                  <a:pt x="4324234" y="2737104"/>
                </a:cubicBezTo>
                <a:close/>
                <a:moveTo>
                  <a:pt x="4159477" y="2708656"/>
                </a:moveTo>
                <a:cubicBezTo>
                  <a:pt x="4159477" y="2709672"/>
                  <a:pt x="4159477" y="2709672"/>
                  <a:pt x="4159477" y="2710688"/>
                </a:cubicBezTo>
                <a:cubicBezTo>
                  <a:pt x="4164562" y="2709672"/>
                  <a:pt x="4162528" y="2711704"/>
                  <a:pt x="4164562" y="2707640"/>
                </a:cubicBezTo>
                <a:cubicBezTo>
                  <a:pt x="4163545" y="2707640"/>
                  <a:pt x="4161511" y="2707640"/>
                  <a:pt x="4159477" y="2708656"/>
                </a:cubicBezTo>
                <a:close/>
                <a:moveTo>
                  <a:pt x="4140154" y="2706624"/>
                </a:moveTo>
                <a:cubicBezTo>
                  <a:pt x="4139137" y="2706624"/>
                  <a:pt x="4138120" y="2706624"/>
                  <a:pt x="4137103" y="2706624"/>
                </a:cubicBezTo>
                <a:cubicBezTo>
                  <a:pt x="4137103" y="2707640"/>
                  <a:pt x="4137103" y="2707640"/>
                  <a:pt x="4137103" y="2708656"/>
                </a:cubicBezTo>
                <a:cubicBezTo>
                  <a:pt x="4139137" y="2707640"/>
                  <a:pt x="4138120" y="2708656"/>
                  <a:pt x="4140154" y="2706624"/>
                </a:cubicBezTo>
                <a:close/>
                <a:moveTo>
                  <a:pt x="4176767" y="2705608"/>
                </a:moveTo>
                <a:cubicBezTo>
                  <a:pt x="4175750" y="2705608"/>
                  <a:pt x="4174733" y="2705608"/>
                  <a:pt x="4173715" y="2705608"/>
                </a:cubicBezTo>
                <a:cubicBezTo>
                  <a:pt x="4173715" y="2706624"/>
                  <a:pt x="4173715" y="2706624"/>
                  <a:pt x="4173715" y="2707640"/>
                </a:cubicBezTo>
                <a:cubicBezTo>
                  <a:pt x="4175750" y="2705608"/>
                  <a:pt x="4174733" y="2706624"/>
                  <a:pt x="4176767" y="2705608"/>
                </a:cubicBezTo>
                <a:close/>
                <a:moveTo>
                  <a:pt x="4078116" y="2710688"/>
                </a:moveTo>
                <a:cubicBezTo>
                  <a:pt x="4078116" y="2711704"/>
                  <a:pt x="4078116" y="2711704"/>
                  <a:pt x="4078116" y="2712720"/>
                </a:cubicBezTo>
                <a:cubicBezTo>
                  <a:pt x="4081167" y="2711704"/>
                  <a:pt x="4081167" y="2712720"/>
                  <a:pt x="4083201" y="2710688"/>
                </a:cubicBezTo>
                <a:cubicBezTo>
                  <a:pt x="4081167" y="2710688"/>
                  <a:pt x="4079133" y="2710688"/>
                  <a:pt x="4078116" y="2710688"/>
                </a:cubicBezTo>
                <a:close/>
                <a:moveTo>
                  <a:pt x="4136086" y="2715768"/>
                </a:moveTo>
                <a:cubicBezTo>
                  <a:pt x="4136086" y="2716784"/>
                  <a:pt x="4136086" y="2716784"/>
                  <a:pt x="4136086" y="2717800"/>
                </a:cubicBezTo>
                <a:cubicBezTo>
                  <a:pt x="4139137" y="2716784"/>
                  <a:pt x="4138120" y="2717800"/>
                  <a:pt x="4139137" y="2715768"/>
                </a:cubicBezTo>
                <a:cubicBezTo>
                  <a:pt x="4139137" y="2715768"/>
                  <a:pt x="4137103" y="2715768"/>
                  <a:pt x="4136086" y="2715768"/>
                </a:cubicBezTo>
                <a:close/>
                <a:moveTo>
                  <a:pt x="4182869" y="2703576"/>
                </a:moveTo>
                <a:cubicBezTo>
                  <a:pt x="4181852" y="2703576"/>
                  <a:pt x="4180835" y="2703576"/>
                  <a:pt x="4179818" y="2703576"/>
                </a:cubicBezTo>
                <a:cubicBezTo>
                  <a:pt x="4179818" y="2704592"/>
                  <a:pt x="4179818" y="2704592"/>
                  <a:pt x="4179818" y="2705608"/>
                </a:cubicBezTo>
                <a:cubicBezTo>
                  <a:pt x="4182869" y="2704592"/>
                  <a:pt x="4181852" y="2704592"/>
                  <a:pt x="4182869" y="2703576"/>
                </a:cubicBezTo>
                <a:close/>
                <a:moveTo>
                  <a:pt x="4143205" y="2698496"/>
                </a:moveTo>
                <a:cubicBezTo>
                  <a:pt x="4143205" y="2699512"/>
                  <a:pt x="4143205" y="2699512"/>
                  <a:pt x="4143205" y="2700528"/>
                </a:cubicBezTo>
                <a:cubicBezTo>
                  <a:pt x="4147273" y="2699512"/>
                  <a:pt x="4146256" y="2699512"/>
                  <a:pt x="4148290" y="2697480"/>
                </a:cubicBezTo>
                <a:cubicBezTo>
                  <a:pt x="4145239" y="2698496"/>
                  <a:pt x="4146256" y="2697480"/>
                  <a:pt x="4145239" y="2699512"/>
                </a:cubicBezTo>
                <a:cubicBezTo>
                  <a:pt x="4144222" y="2698496"/>
                  <a:pt x="4143205" y="2698496"/>
                  <a:pt x="4143205" y="2698496"/>
                </a:cubicBezTo>
                <a:close/>
                <a:moveTo>
                  <a:pt x="4456446" y="2705608"/>
                </a:moveTo>
                <a:cubicBezTo>
                  <a:pt x="4454411" y="2705608"/>
                  <a:pt x="4453394" y="2705608"/>
                  <a:pt x="4451360" y="2705608"/>
                </a:cubicBezTo>
                <a:cubicBezTo>
                  <a:pt x="4451360" y="2706624"/>
                  <a:pt x="4451360" y="2706624"/>
                  <a:pt x="4451360" y="2707640"/>
                </a:cubicBezTo>
                <a:cubicBezTo>
                  <a:pt x="4454411" y="2706624"/>
                  <a:pt x="4454411" y="2706624"/>
                  <a:pt x="4456446" y="2705608"/>
                </a:cubicBezTo>
                <a:close/>
                <a:moveTo>
                  <a:pt x="4252026" y="2701544"/>
                </a:moveTo>
                <a:cubicBezTo>
                  <a:pt x="4255077" y="2700528"/>
                  <a:pt x="4254060" y="2701544"/>
                  <a:pt x="4255077" y="2699512"/>
                </a:cubicBezTo>
                <a:cubicBezTo>
                  <a:pt x="4254060" y="2699512"/>
                  <a:pt x="4253043" y="2699512"/>
                  <a:pt x="4252026" y="2699512"/>
                </a:cubicBezTo>
                <a:cubicBezTo>
                  <a:pt x="4252026" y="2700528"/>
                  <a:pt x="4252026" y="2701544"/>
                  <a:pt x="4252026" y="2701544"/>
                </a:cubicBezTo>
                <a:close/>
                <a:moveTo>
                  <a:pt x="4260162" y="2698496"/>
                </a:moveTo>
                <a:cubicBezTo>
                  <a:pt x="4258128" y="2698496"/>
                  <a:pt x="4257111" y="2698496"/>
                  <a:pt x="4255077" y="2698496"/>
                </a:cubicBezTo>
                <a:cubicBezTo>
                  <a:pt x="4255077" y="2699512"/>
                  <a:pt x="4255077" y="2699512"/>
                  <a:pt x="4255077" y="2700528"/>
                </a:cubicBezTo>
                <a:cubicBezTo>
                  <a:pt x="4259145" y="2699512"/>
                  <a:pt x="4258128" y="2699512"/>
                  <a:pt x="4260162" y="2698496"/>
                </a:cubicBezTo>
                <a:close/>
                <a:moveTo>
                  <a:pt x="4131001" y="2715768"/>
                </a:moveTo>
                <a:cubicBezTo>
                  <a:pt x="4131001" y="2716784"/>
                  <a:pt x="4131001" y="2717800"/>
                  <a:pt x="4131001" y="2718816"/>
                </a:cubicBezTo>
                <a:cubicBezTo>
                  <a:pt x="4132018" y="2718816"/>
                  <a:pt x="4133035" y="2718816"/>
                  <a:pt x="4134052" y="2718816"/>
                </a:cubicBezTo>
                <a:cubicBezTo>
                  <a:pt x="4134052" y="2717800"/>
                  <a:pt x="4134052" y="2716784"/>
                  <a:pt x="4134052" y="2715768"/>
                </a:cubicBezTo>
                <a:cubicBezTo>
                  <a:pt x="4134052" y="2715768"/>
                  <a:pt x="4133035" y="2715768"/>
                  <a:pt x="4131001" y="2715768"/>
                </a:cubicBezTo>
                <a:close/>
                <a:moveTo>
                  <a:pt x="4116763" y="2719832"/>
                </a:moveTo>
                <a:cubicBezTo>
                  <a:pt x="4116763" y="2720848"/>
                  <a:pt x="4116763" y="2720848"/>
                  <a:pt x="4116763" y="2721864"/>
                </a:cubicBezTo>
                <a:cubicBezTo>
                  <a:pt x="4119814" y="2720848"/>
                  <a:pt x="4119814" y="2721864"/>
                  <a:pt x="4121848" y="2719832"/>
                </a:cubicBezTo>
                <a:cubicBezTo>
                  <a:pt x="4119814" y="2719832"/>
                  <a:pt x="4117780" y="2719832"/>
                  <a:pt x="4116763" y="2719832"/>
                </a:cubicBezTo>
                <a:close/>
                <a:moveTo>
                  <a:pt x="4102524" y="2716784"/>
                </a:moveTo>
                <a:cubicBezTo>
                  <a:pt x="4102524" y="2717800"/>
                  <a:pt x="4102524" y="2717800"/>
                  <a:pt x="4102524" y="2718816"/>
                </a:cubicBezTo>
                <a:cubicBezTo>
                  <a:pt x="4105576" y="2717800"/>
                  <a:pt x="4104559" y="2718816"/>
                  <a:pt x="4105576" y="2716784"/>
                </a:cubicBezTo>
                <a:cubicBezTo>
                  <a:pt x="4105576" y="2716784"/>
                  <a:pt x="4104559" y="2716784"/>
                  <a:pt x="4102524" y="2716784"/>
                </a:cubicBezTo>
                <a:close/>
                <a:moveTo>
                  <a:pt x="4074048" y="2734056"/>
                </a:moveTo>
                <a:cubicBezTo>
                  <a:pt x="4073031" y="2734056"/>
                  <a:pt x="4072014" y="2734056"/>
                  <a:pt x="4070997" y="2734056"/>
                </a:cubicBezTo>
                <a:cubicBezTo>
                  <a:pt x="4070997" y="2735072"/>
                  <a:pt x="4070997" y="2735072"/>
                  <a:pt x="4070997" y="2736088"/>
                </a:cubicBezTo>
                <a:cubicBezTo>
                  <a:pt x="4078116" y="2734056"/>
                  <a:pt x="4085235" y="2735072"/>
                  <a:pt x="4104559" y="2725928"/>
                </a:cubicBezTo>
                <a:cubicBezTo>
                  <a:pt x="4095406" y="2726944"/>
                  <a:pt x="4081167" y="2728976"/>
                  <a:pt x="4074048" y="2734056"/>
                </a:cubicBezTo>
                <a:close/>
                <a:moveTo>
                  <a:pt x="4062861" y="2737104"/>
                </a:moveTo>
                <a:cubicBezTo>
                  <a:pt x="4064895" y="2737104"/>
                  <a:pt x="4066929" y="2737104"/>
                  <a:pt x="4069980" y="2737104"/>
                </a:cubicBezTo>
                <a:cubicBezTo>
                  <a:pt x="4069980" y="2736088"/>
                  <a:pt x="4069980" y="2735072"/>
                  <a:pt x="4069980" y="2734056"/>
                </a:cubicBezTo>
                <a:cubicBezTo>
                  <a:pt x="4066929" y="2735072"/>
                  <a:pt x="4067946" y="2734056"/>
                  <a:pt x="4066929" y="2736088"/>
                </a:cubicBezTo>
                <a:cubicBezTo>
                  <a:pt x="4065912" y="2736088"/>
                  <a:pt x="4064895" y="2736088"/>
                  <a:pt x="4063878" y="2736088"/>
                </a:cubicBezTo>
                <a:cubicBezTo>
                  <a:pt x="4062861" y="2736088"/>
                  <a:pt x="4062861" y="2736088"/>
                  <a:pt x="4062861" y="2737104"/>
                </a:cubicBezTo>
                <a:close/>
                <a:moveTo>
                  <a:pt x="4186937" y="2719832"/>
                </a:moveTo>
                <a:cubicBezTo>
                  <a:pt x="4186937" y="2720848"/>
                  <a:pt x="4186937" y="2720848"/>
                  <a:pt x="4186937" y="2721864"/>
                </a:cubicBezTo>
                <a:cubicBezTo>
                  <a:pt x="4189988" y="2720848"/>
                  <a:pt x="4188971" y="2721864"/>
                  <a:pt x="4189988" y="2719832"/>
                </a:cubicBezTo>
                <a:cubicBezTo>
                  <a:pt x="4188971" y="2719832"/>
                  <a:pt x="4187954" y="2719832"/>
                  <a:pt x="4186937" y="2719832"/>
                </a:cubicBezTo>
                <a:close/>
                <a:moveTo>
                  <a:pt x="4161511" y="2724912"/>
                </a:moveTo>
                <a:cubicBezTo>
                  <a:pt x="4159477" y="2727960"/>
                  <a:pt x="4159477" y="2731008"/>
                  <a:pt x="4156426" y="2733040"/>
                </a:cubicBezTo>
                <a:cubicBezTo>
                  <a:pt x="4156426" y="2734056"/>
                  <a:pt x="4156426" y="2734056"/>
                  <a:pt x="4156426" y="2735072"/>
                </a:cubicBezTo>
                <a:cubicBezTo>
                  <a:pt x="4165579" y="2734056"/>
                  <a:pt x="4169647" y="2731008"/>
                  <a:pt x="4179818" y="2729992"/>
                </a:cubicBezTo>
                <a:cubicBezTo>
                  <a:pt x="4179818" y="2728976"/>
                  <a:pt x="4179818" y="2727960"/>
                  <a:pt x="4179818" y="2726944"/>
                </a:cubicBezTo>
                <a:cubicBezTo>
                  <a:pt x="4171682" y="2728976"/>
                  <a:pt x="4165579" y="2733040"/>
                  <a:pt x="4161511" y="2724912"/>
                </a:cubicBezTo>
                <a:close/>
                <a:moveTo>
                  <a:pt x="4133035" y="2726944"/>
                </a:moveTo>
                <a:cubicBezTo>
                  <a:pt x="4133035" y="2727960"/>
                  <a:pt x="4133035" y="2727960"/>
                  <a:pt x="4133035" y="2728976"/>
                </a:cubicBezTo>
                <a:cubicBezTo>
                  <a:pt x="4136086" y="2727960"/>
                  <a:pt x="4135069" y="2728976"/>
                  <a:pt x="4136086" y="2726944"/>
                </a:cubicBezTo>
                <a:cubicBezTo>
                  <a:pt x="4135069" y="2726944"/>
                  <a:pt x="4134052" y="2726944"/>
                  <a:pt x="4133035" y="2726944"/>
                </a:cubicBezTo>
                <a:close/>
                <a:moveTo>
                  <a:pt x="4145239" y="2724912"/>
                </a:moveTo>
                <a:cubicBezTo>
                  <a:pt x="4144222" y="2724912"/>
                  <a:pt x="4143205" y="2724912"/>
                  <a:pt x="4142188" y="2724912"/>
                </a:cubicBezTo>
                <a:cubicBezTo>
                  <a:pt x="4142188" y="2725928"/>
                  <a:pt x="4142188" y="2725928"/>
                  <a:pt x="4142188" y="2726944"/>
                </a:cubicBezTo>
                <a:cubicBezTo>
                  <a:pt x="4144222" y="2725928"/>
                  <a:pt x="4143205" y="2726944"/>
                  <a:pt x="4145239" y="2724912"/>
                </a:cubicBezTo>
                <a:close/>
                <a:moveTo>
                  <a:pt x="4151341" y="2723896"/>
                </a:moveTo>
                <a:cubicBezTo>
                  <a:pt x="4150324" y="2723896"/>
                  <a:pt x="4149307" y="2723896"/>
                  <a:pt x="4148290" y="2723896"/>
                </a:cubicBezTo>
                <a:cubicBezTo>
                  <a:pt x="4148290" y="2724912"/>
                  <a:pt x="4148290" y="2724912"/>
                  <a:pt x="4148290" y="2725928"/>
                </a:cubicBezTo>
                <a:cubicBezTo>
                  <a:pt x="4154392" y="2724912"/>
                  <a:pt x="4159477" y="2723896"/>
                  <a:pt x="4163545" y="2720848"/>
                </a:cubicBezTo>
                <a:cubicBezTo>
                  <a:pt x="4156426" y="2720848"/>
                  <a:pt x="4154392" y="2720848"/>
                  <a:pt x="4151341" y="2723896"/>
                </a:cubicBezTo>
                <a:close/>
                <a:moveTo>
                  <a:pt x="4067946" y="2719832"/>
                </a:moveTo>
                <a:cubicBezTo>
                  <a:pt x="4066929" y="2719832"/>
                  <a:pt x="4065912" y="2719832"/>
                  <a:pt x="4064895" y="2719832"/>
                </a:cubicBezTo>
                <a:cubicBezTo>
                  <a:pt x="4064895" y="2720848"/>
                  <a:pt x="4064895" y="2720848"/>
                  <a:pt x="4064895" y="2721864"/>
                </a:cubicBezTo>
                <a:cubicBezTo>
                  <a:pt x="4066929" y="2721864"/>
                  <a:pt x="4068963" y="2721864"/>
                  <a:pt x="4072014" y="2721864"/>
                </a:cubicBezTo>
                <a:cubicBezTo>
                  <a:pt x="4072014" y="2720848"/>
                  <a:pt x="4072014" y="2719832"/>
                  <a:pt x="4072014" y="2718816"/>
                </a:cubicBezTo>
                <a:cubicBezTo>
                  <a:pt x="4067946" y="2719832"/>
                  <a:pt x="4069980" y="2718816"/>
                  <a:pt x="4067946" y="2719832"/>
                </a:cubicBezTo>
                <a:close/>
                <a:moveTo>
                  <a:pt x="4169647" y="2724912"/>
                </a:moveTo>
                <a:cubicBezTo>
                  <a:pt x="4168630" y="2724912"/>
                  <a:pt x="4167613" y="2724912"/>
                  <a:pt x="4166597" y="2724912"/>
                </a:cubicBezTo>
                <a:cubicBezTo>
                  <a:pt x="4166597" y="2725928"/>
                  <a:pt x="4166597" y="2725928"/>
                  <a:pt x="4166597" y="2726944"/>
                </a:cubicBezTo>
                <a:cubicBezTo>
                  <a:pt x="4171682" y="2725928"/>
                  <a:pt x="4172698" y="2725928"/>
                  <a:pt x="4174733" y="2723896"/>
                </a:cubicBezTo>
                <a:cubicBezTo>
                  <a:pt x="4171682" y="2723896"/>
                  <a:pt x="4171682" y="2723896"/>
                  <a:pt x="4169647" y="2724912"/>
                </a:cubicBezTo>
                <a:close/>
                <a:moveTo>
                  <a:pt x="4104559" y="2723896"/>
                </a:moveTo>
                <a:cubicBezTo>
                  <a:pt x="4107610" y="2725928"/>
                  <a:pt x="4109644" y="2725928"/>
                  <a:pt x="4112695" y="2723896"/>
                </a:cubicBezTo>
                <a:cubicBezTo>
                  <a:pt x="4108627" y="2722880"/>
                  <a:pt x="4110661" y="2723896"/>
                  <a:pt x="4104559" y="2723896"/>
                </a:cubicBezTo>
                <a:close/>
                <a:moveTo>
                  <a:pt x="4119814" y="2770632"/>
                </a:moveTo>
                <a:cubicBezTo>
                  <a:pt x="4116763" y="2770632"/>
                  <a:pt x="4114729" y="2770632"/>
                  <a:pt x="4111678" y="2770632"/>
                </a:cubicBezTo>
                <a:cubicBezTo>
                  <a:pt x="4114729" y="2772664"/>
                  <a:pt x="4116763" y="2772664"/>
                  <a:pt x="4119814" y="2770632"/>
                </a:cubicBezTo>
                <a:close/>
                <a:moveTo>
                  <a:pt x="4288638" y="2770632"/>
                </a:moveTo>
                <a:cubicBezTo>
                  <a:pt x="4287621" y="2770632"/>
                  <a:pt x="4286604" y="2770632"/>
                  <a:pt x="4285587" y="2770632"/>
                </a:cubicBezTo>
                <a:cubicBezTo>
                  <a:pt x="4285587" y="2771648"/>
                  <a:pt x="4285587" y="2771648"/>
                  <a:pt x="4285587" y="2772664"/>
                </a:cubicBezTo>
                <a:cubicBezTo>
                  <a:pt x="4288638" y="2770632"/>
                  <a:pt x="4287621" y="2771648"/>
                  <a:pt x="4288638" y="2770632"/>
                </a:cubicBezTo>
                <a:close/>
                <a:moveTo>
                  <a:pt x="4111678" y="2772664"/>
                </a:moveTo>
                <a:cubicBezTo>
                  <a:pt x="4109644" y="2772664"/>
                  <a:pt x="4108627" y="2772664"/>
                  <a:pt x="4106592" y="2772664"/>
                </a:cubicBezTo>
                <a:cubicBezTo>
                  <a:pt x="4106592" y="2773680"/>
                  <a:pt x="4106592" y="2773680"/>
                  <a:pt x="4106592" y="2774696"/>
                </a:cubicBezTo>
                <a:cubicBezTo>
                  <a:pt x="4109644" y="2773680"/>
                  <a:pt x="4109644" y="2773680"/>
                  <a:pt x="4111678" y="2772664"/>
                </a:cubicBezTo>
                <a:close/>
                <a:moveTo>
                  <a:pt x="4131001" y="2770632"/>
                </a:moveTo>
                <a:cubicBezTo>
                  <a:pt x="4134052" y="2772664"/>
                  <a:pt x="4135069" y="2772664"/>
                  <a:pt x="4138120" y="2770632"/>
                </a:cubicBezTo>
                <a:cubicBezTo>
                  <a:pt x="4136086" y="2770632"/>
                  <a:pt x="4134052" y="2770632"/>
                  <a:pt x="4131001" y="2770632"/>
                </a:cubicBezTo>
                <a:close/>
                <a:moveTo>
                  <a:pt x="4109644" y="2776728"/>
                </a:moveTo>
                <a:cubicBezTo>
                  <a:pt x="4109644" y="2777744"/>
                  <a:pt x="4109644" y="2777744"/>
                  <a:pt x="4109644" y="2778760"/>
                </a:cubicBezTo>
                <a:cubicBezTo>
                  <a:pt x="4117780" y="2777744"/>
                  <a:pt x="4126933" y="2776728"/>
                  <a:pt x="4131001" y="2771648"/>
                </a:cubicBezTo>
                <a:cubicBezTo>
                  <a:pt x="4124899" y="2772664"/>
                  <a:pt x="4116763" y="2773680"/>
                  <a:pt x="4112695" y="2776728"/>
                </a:cubicBezTo>
                <a:cubicBezTo>
                  <a:pt x="4111678" y="2776728"/>
                  <a:pt x="4110661" y="2776728"/>
                  <a:pt x="4109644" y="2776728"/>
                </a:cubicBezTo>
                <a:close/>
                <a:moveTo>
                  <a:pt x="4192022" y="2755392"/>
                </a:moveTo>
                <a:cubicBezTo>
                  <a:pt x="4189988" y="2755392"/>
                  <a:pt x="4188971" y="2755392"/>
                  <a:pt x="4186937" y="2755392"/>
                </a:cubicBezTo>
                <a:cubicBezTo>
                  <a:pt x="4186937" y="2756408"/>
                  <a:pt x="4186937" y="2757424"/>
                  <a:pt x="4186937" y="2758440"/>
                </a:cubicBezTo>
                <a:cubicBezTo>
                  <a:pt x="4188971" y="2757424"/>
                  <a:pt x="4189988" y="2757424"/>
                  <a:pt x="4192022" y="2755392"/>
                </a:cubicBezTo>
                <a:close/>
                <a:moveTo>
                  <a:pt x="4181852" y="2758440"/>
                </a:moveTo>
                <a:cubicBezTo>
                  <a:pt x="4184903" y="2757424"/>
                  <a:pt x="4183886" y="2758440"/>
                  <a:pt x="4184903" y="2756408"/>
                </a:cubicBezTo>
                <a:cubicBezTo>
                  <a:pt x="4183886" y="2756408"/>
                  <a:pt x="4182869" y="2756408"/>
                  <a:pt x="4181852" y="2756408"/>
                </a:cubicBezTo>
                <a:cubicBezTo>
                  <a:pt x="4181852" y="2757424"/>
                  <a:pt x="4181852" y="2758440"/>
                  <a:pt x="4181852" y="2758440"/>
                </a:cubicBezTo>
                <a:close/>
                <a:moveTo>
                  <a:pt x="4101507" y="2780792"/>
                </a:moveTo>
                <a:cubicBezTo>
                  <a:pt x="4100491" y="2780792"/>
                  <a:pt x="4099474" y="2780792"/>
                  <a:pt x="4098456" y="2780792"/>
                </a:cubicBezTo>
                <a:cubicBezTo>
                  <a:pt x="4098456" y="2781808"/>
                  <a:pt x="4098456" y="2781808"/>
                  <a:pt x="4098456" y="2782824"/>
                </a:cubicBezTo>
                <a:cubicBezTo>
                  <a:pt x="4100491" y="2780792"/>
                  <a:pt x="4099474" y="2781808"/>
                  <a:pt x="4101507" y="2780792"/>
                </a:cubicBezTo>
                <a:close/>
                <a:moveTo>
                  <a:pt x="4280502" y="2693416"/>
                </a:moveTo>
                <a:cubicBezTo>
                  <a:pt x="4279485" y="2693416"/>
                  <a:pt x="4278468" y="2693416"/>
                  <a:pt x="4277451" y="2693416"/>
                </a:cubicBezTo>
                <a:cubicBezTo>
                  <a:pt x="4277451" y="2694432"/>
                  <a:pt x="4277451" y="2694432"/>
                  <a:pt x="4277451" y="2695448"/>
                </a:cubicBezTo>
                <a:cubicBezTo>
                  <a:pt x="4280502" y="2694432"/>
                  <a:pt x="4278468" y="2694432"/>
                  <a:pt x="4280502" y="2693416"/>
                </a:cubicBezTo>
                <a:close/>
                <a:moveTo>
                  <a:pt x="4298808" y="2781808"/>
                </a:moveTo>
                <a:cubicBezTo>
                  <a:pt x="4295757" y="2782824"/>
                  <a:pt x="4296774" y="2781808"/>
                  <a:pt x="4295757" y="2783840"/>
                </a:cubicBezTo>
                <a:cubicBezTo>
                  <a:pt x="4296774" y="2783840"/>
                  <a:pt x="4296774" y="2783840"/>
                  <a:pt x="4297791" y="2783840"/>
                </a:cubicBezTo>
                <a:cubicBezTo>
                  <a:pt x="4298808" y="2784856"/>
                  <a:pt x="4298808" y="2784856"/>
                  <a:pt x="4299825" y="2785872"/>
                </a:cubicBezTo>
                <a:cubicBezTo>
                  <a:pt x="4298808" y="2784856"/>
                  <a:pt x="4298808" y="2782824"/>
                  <a:pt x="4298808" y="2781808"/>
                </a:cubicBezTo>
                <a:close/>
                <a:moveTo>
                  <a:pt x="4091337" y="2780792"/>
                </a:moveTo>
                <a:cubicBezTo>
                  <a:pt x="4091337" y="2779776"/>
                  <a:pt x="4091337" y="2778760"/>
                  <a:pt x="4091337" y="2777744"/>
                </a:cubicBezTo>
                <a:cubicBezTo>
                  <a:pt x="4089303" y="2779776"/>
                  <a:pt x="4088286" y="2778760"/>
                  <a:pt x="4091337" y="2780792"/>
                </a:cubicBezTo>
                <a:close/>
                <a:moveTo>
                  <a:pt x="4107610" y="2778760"/>
                </a:moveTo>
                <a:cubicBezTo>
                  <a:pt x="4106592" y="2778760"/>
                  <a:pt x="4105576" y="2778760"/>
                  <a:pt x="4104559" y="2778760"/>
                </a:cubicBezTo>
                <a:cubicBezTo>
                  <a:pt x="4104559" y="2779776"/>
                  <a:pt x="4104559" y="2779776"/>
                  <a:pt x="4104559" y="2780792"/>
                </a:cubicBezTo>
                <a:cubicBezTo>
                  <a:pt x="4107610" y="2779776"/>
                  <a:pt x="4106592" y="2779776"/>
                  <a:pt x="4107610" y="2778760"/>
                </a:cubicBezTo>
                <a:close/>
                <a:moveTo>
                  <a:pt x="4327285" y="2775712"/>
                </a:moveTo>
                <a:cubicBezTo>
                  <a:pt x="4330336" y="2777744"/>
                  <a:pt x="4331353" y="2777744"/>
                  <a:pt x="4334404" y="2775712"/>
                </a:cubicBezTo>
                <a:cubicBezTo>
                  <a:pt x="4331353" y="2775712"/>
                  <a:pt x="4329319" y="2775712"/>
                  <a:pt x="4327285" y="2775712"/>
                </a:cubicBezTo>
                <a:close/>
                <a:moveTo>
                  <a:pt x="4007942" y="2802128"/>
                </a:moveTo>
                <a:cubicBezTo>
                  <a:pt x="4006925" y="2802128"/>
                  <a:pt x="4006925" y="2802128"/>
                  <a:pt x="4005908" y="2802128"/>
                </a:cubicBezTo>
                <a:cubicBezTo>
                  <a:pt x="4005908" y="2803144"/>
                  <a:pt x="4005908" y="2803144"/>
                  <a:pt x="4005908" y="2804160"/>
                </a:cubicBezTo>
                <a:cubicBezTo>
                  <a:pt x="4016078" y="2803144"/>
                  <a:pt x="4074048" y="2786888"/>
                  <a:pt x="4079133" y="2782824"/>
                </a:cubicBezTo>
                <a:cubicBezTo>
                  <a:pt x="4059810" y="2783840"/>
                  <a:pt x="4020146" y="2792984"/>
                  <a:pt x="4007942" y="2802128"/>
                </a:cubicBezTo>
                <a:close/>
                <a:moveTo>
                  <a:pt x="4396441" y="2807208"/>
                </a:moveTo>
                <a:cubicBezTo>
                  <a:pt x="4394408" y="2807208"/>
                  <a:pt x="4392373" y="2807208"/>
                  <a:pt x="4389323" y="2807208"/>
                </a:cubicBezTo>
                <a:cubicBezTo>
                  <a:pt x="4392373" y="2809240"/>
                  <a:pt x="4393391" y="2809240"/>
                  <a:pt x="4396441" y="2807208"/>
                </a:cubicBezTo>
                <a:close/>
                <a:moveTo>
                  <a:pt x="4399493" y="2805176"/>
                </a:moveTo>
                <a:cubicBezTo>
                  <a:pt x="4398476" y="2805176"/>
                  <a:pt x="4397459" y="2805176"/>
                  <a:pt x="4396441" y="2805176"/>
                </a:cubicBezTo>
                <a:cubicBezTo>
                  <a:pt x="4396441" y="2806192"/>
                  <a:pt x="4396441" y="2806192"/>
                  <a:pt x="4396441" y="2807208"/>
                </a:cubicBezTo>
                <a:cubicBezTo>
                  <a:pt x="4398476" y="2806192"/>
                  <a:pt x="4397459" y="2807208"/>
                  <a:pt x="4399493" y="2805176"/>
                </a:cubicBezTo>
                <a:close/>
                <a:moveTo>
                  <a:pt x="4019130" y="2804160"/>
                </a:moveTo>
                <a:cubicBezTo>
                  <a:pt x="4018112" y="2804160"/>
                  <a:pt x="4017095" y="2804160"/>
                  <a:pt x="4016078" y="2804160"/>
                </a:cubicBezTo>
                <a:cubicBezTo>
                  <a:pt x="4016078" y="2805176"/>
                  <a:pt x="4016078" y="2805176"/>
                  <a:pt x="4016078" y="2806192"/>
                </a:cubicBezTo>
                <a:cubicBezTo>
                  <a:pt x="4019130" y="2804160"/>
                  <a:pt x="4017095" y="2805176"/>
                  <a:pt x="4019130" y="2804160"/>
                </a:cubicBezTo>
                <a:close/>
                <a:moveTo>
                  <a:pt x="4173715" y="2753360"/>
                </a:moveTo>
                <a:cubicBezTo>
                  <a:pt x="4173715" y="2754376"/>
                  <a:pt x="4173715" y="2754376"/>
                  <a:pt x="4173715" y="2755392"/>
                </a:cubicBezTo>
                <a:cubicBezTo>
                  <a:pt x="4176767" y="2754376"/>
                  <a:pt x="4175750" y="2755392"/>
                  <a:pt x="4176767" y="2753360"/>
                </a:cubicBezTo>
                <a:cubicBezTo>
                  <a:pt x="4175750" y="2753360"/>
                  <a:pt x="4174733" y="2753360"/>
                  <a:pt x="4173715" y="2753360"/>
                </a:cubicBezTo>
                <a:close/>
                <a:moveTo>
                  <a:pt x="4371016" y="2814320"/>
                </a:moveTo>
                <a:cubicBezTo>
                  <a:pt x="4374067" y="2816352"/>
                  <a:pt x="4375084" y="2813304"/>
                  <a:pt x="4376101" y="2812288"/>
                </a:cubicBezTo>
                <a:cubicBezTo>
                  <a:pt x="4373050" y="2814320"/>
                  <a:pt x="4374067" y="2810256"/>
                  <a:pt x="4371016" y="2814320"/>
                </a:cubicBezTo>
                <a:close/>
                <a:moveTo>
                  <a:pt x="4387288" y="2809240"/>
                </a:moveTo>
                <a:cubicBezTo>
                  <a:pt x="4386271" y="2809240"/>
                  <a:pt x="4385255" y="2809240"/>
                  <a:pt x="4384238" y="2809240"/>
                </a:cubicBezTo>
                <a:cubicBezTo>
                  <a:pt x="4384238" y="2810256"/>
                  <a:pt x="4384238" y="2810256"/>
                  <a:pt x="4384238" y="2811272"/>
                </a:cubicBezTo>
                <a:cubicBezTo>
                  <a:pt x="4387288" y="2809240"/>
                  <a:pt x="4386271" y="2810256"/>
                  <a:pt x="4387288" y="2809240"/>
                </a:cubicBezTo>
                <a:close/>
                <a:moveTo>
                  <a:pt x="3998789" y="2797048"/>
                </a:moveTo>
                <a:cubicBezTo>
                  <a:pt x="4001840" y="2796032"/>
                  <a:pt x="4000823" y="2797048"/>
                  <a:pt x="4001840" y="2795016"/>
                </a:cubicBezTo>
                <a:cubicBezTo>
                  <a:pt x="4000823" y="2795016"/>
                  <a:pt x="3999806" y="2795016"/>
                  <a:pt x="3998789" y="2795016"/>
                </a:cubicBezTo>
                <a:cubicBezTo>
                  <a:pt x="3998789" y="2796032"/>
                  <a:pt x="3998789" y="2797048"/>
                  <a:pt x="3998789" y="2797048"/>
                </a:cubicBezTo>
                <a:close/>
                <a:moveTo>
                  <a:pt x="4121848" y="2768600"/>
                </a:moveTo>
                <a:cubicBezTo>
                  <a:pt x="4120831" y="2768600"/>
                  <a:pt x="4120831" y="2768600"/>
                  <a:pt x="4119814" y="2768600"/>
                </a:cubicBezTo>
                <a:cubicBezTo>
                  <a:pt x="4119814" y="2769616"/>
                  <a:pt x="4119814" y="2769616"/>
                  <a:pt x="4119814" y="2770632"/>
                </a:cubicBezTo>
                <a:cubicBezTo>
                  <a:pt x="4136086" y="2766568"/>
                  <a:pt x="4160494" y="2764536"/>
                  <a:pt x="4173715" y="2755392"/>
                </a:cubicBezTo>
                <a:cubicBezTo>
                  <a:pt x="4166597" y="2754376"/>
                  <a:pt x="4126933" y="2763520"/>
                  <a:pt x="4121848" y="2768600"/>
                </a:cubicBezTo>
                <a:close/>
                <a:moveTo>
                  <a:pt x="4287621" y="2783840"/>
                </a:moveTo>
                <a:cubicBezTo>
                  <a:pt x="4287621" y="2784856"/>
                  <a:pt x="4287621" y="2784856"/>
                  <a:pt x="4287621" y="2785872"/>
                </a:cubicBezTo>
                <a:cubicBezTo>
                  <a:pt x="4290672" y="2784856"/>
                  <a:pt x="4289655" y="2785872"/>
                  <a:pt x="4290672" y="2783840"/>
                </a:cubicBezTo>
                <a:cubicBezTo>
                  <a:pt x="4289655" y="2783840"/>
                  <a:pt x="4288638" y="2783840"/>
                  <a:pt x="4287621" y="2783840"/>
                </a:cubicBezTo>
                <a:close/>
                <a:moveTo>
                  <a:pt x="3979466" y="2809240"/>
                </a:moveTo>
                <a:cubicBezTo>
                  <a:pt x="3979466" y="2810256"/>
                  <a:pt x="3979466" y="2810256"/>
                  <a:pt x="3979466" y="2811272"/>
                </a:cubicBezTo>
                <a:cubicBezTo>
                  <a:pt x="3990653" y="2811272"/>
                  <a:pt x="3999806" y="2809240"/>
                  <a:pt x="4005908" y="2804160"/>
                </a:cubicBezTo>
                <a:cubicBezTo>
                  <a:pt x="3995738" y="2804160"/>
                  <a:pt x="3986585" y="2805176"/>
                  <a:pt x="3980483" y="2809240"/>
                </a:cubicBezTo>
                <a:cubicBezTo>
                  <a:pt x="3980483" y="2809240"/>
                  <a:pt x="3979466" y="2809240"/>
                  <a:pt x="3979466" y="2809240"/>
                </a:cubicBezTo>
                <a:close/>
                <a:moveTo>
                  <a:pt x="3975398" y="2802128"/>
                </a:moveTo>
                <a:cubicBezTo>
                  <a:pt x="3975398" y="2803144"/>
                  <a:pt x="3975398" y="2803144"/>
                  <a:pt x="3975398" y="2804160"/>
                </a:cubicBezTo>
                <a:cubicBezTo>
                  <a:pt x="3978449" y="2803144"/>
                  <a:pt x="3978449" y="2804160"/>
                  <a:pt x="3980483" y="2802128"/>
                </a:cubicBezTo>
                <a:cubicBezTo>
                  <a:pt x="3979466" y="2802128"/>
                  <a:pt x="3977432" y="2802128"/>
                  <a:pt x="3975398" y="2802128"/>
                </a:cubicBezTo>
                <a:close/>
                <a:moveTo>
                  <a:pt x="4405595" y="2770632"/>
                </a:moveTo>
                <a:cubicBezTo>
                  <a:pt x="4405595" y="2771648"/>
                  <a:pt x="4405595" y="2771648"/>
                  <a:pt x="4405595" y="2772664"/>
                </a:cubicBezTo>
                <a:cubicBezTo>
                  <a:pt x="4408646" y="2771648"/>
                  <a:pt x="4407629" y="2772664"/>
                  <a:pt x="4408646" y="2770632"/>
                </a:cubicBezTo>
                <a:cubicBezTo>
                  <a:pt x="4408646" y="2770632"/>
                  <a:pt x="4407629" y="2770632"/>
                  <a:pt x="4405595" y="2770632"/>
                </a:cubicBezTo>
                <a:close/>
                <a:moveTo>
                  <a:pt x="4417799" y="2768600"/>
                </a:moveTo>
                <a:cubicBezTo>
                  <a:pt x="4416782" y="2768600"/>
                  <a:pt x="4415765" y="2768600"/>
                  <a:pt x="4414748" y="2768600"/>
                </a:cubicBezTo>
                <a:cubicBezTo>
                  <a:pt x="4414748" y="2769616"/>
                  <a:pt x="4414748" y="2769616"/>
                  <a:pt x="4414748" y="2770632"/>
                </a:cubicBezTo>
                <a:cubicBezTo>
                  <a:pt x="4417799" y="2769616"/>
                  <a:pt x="4415765" y="2770632"/>
                  <a:pt x="4417799" y="2768600"/>
                </a:cubicBezTo>
                <a:close/>
                <a:moveTo>
                  <a:pt x="4277451" y="2772664"/>
                </a:moveTo>
                <a:cubicBezTo>
                  <a:pt x="4277451" y="2773680"/>
                  <a:pt x="4277451" y="2773680"/>
                  <a:pt x="4277451" y="2774696"/>
                </a:cubicBezTo>
                <a:cubicBezTo>
                  <a:pt x="4280502" y="2773680"/>
                  <a:pt x="4280502" y="2774696"/>
                  <a:pt x="4282536" y="2772664"/>
                </a:cubicBezTo>
                <a:cubicBezTo>
                  <a:pt x="4280502" y="2772664"/>
                  <a:pt x="4278468" y="2772664"/>
                  <a:pt x="4277451" y="2772664"/>
                </a:cubicBezTo>
                <a:close/>
                <a:moveTo>
                  <a:pt x="4174733" y="2758440"/>
                </a:moveTo>
                <a:cubicBezTo>
                  <a:pt x="4174733" y="2759456"/>
                  <a:pt x="4174733" y="2759456"/>
                  <a:pt x="4174733" y="2760472"/>
                </a:cubicBezTo>
                <a:cubicBezTo>
                  <a:pt x="4177783" y="2759456"/>
                  <a:pt x="4176767" y="2760472"/>
                  <a:pt x="4177783" y="2758440"/>
                </a:cubicBezTo>
                <a:cubicBezTo>
                  <a:pt x="4176767" y="2758440"/>
                  <a:pt x="4175750" y="2758440"/>
                  <a:pt x="4174733" y="2758440"/>
                </a:cubicBezTo>
                <a:close/>
                <a:moveTo>
                  <a:pt x="4469667" y="2775712"/>
                </a:moveTo>
                <a:cubicBezTo>
                  <a:pt x="4468650" y="2775712"/>
                  <a:pt x="4467632" y="2775712"/>
                  <a:pt x="4466616" y="2775712"/>
                </a:cubicBezTo>
                <a:cubicBezTo>
                  <a:pt x="4466616" y="2776728"/>
                  <a:pt x="4466616" y="2776728"/>
                  <a:pt x="4466616" y="2777744"/>
                </a:cubicBezTo>
                <a:cubicBezTo>
                  <a:pt x="4469667" y="2775712"/>
                  <a:pt x="4467632" y="2776728"/>
                  <a:pt x="4469667" y="2775712"/>
                </a:cubicBezTo>
                <a:close/>
                <a:moveTo>
                  <a:pt x="4397459" y="2773680"/>
                </a:moveTo>
                <a:cubicBezTo>
                  <a:pt x="4396441" y="2773680"/>
                  <a:pt x="4395425" y="2773680"/>
                  <a:pt x="4394408" y="2773680"/>
                </a:cubicBezTo>
                <a:cubicBezTo>
                  <a:pt x="4394408" y="2774696"/>
                  <a:pt x="4394408" y="2774696"/>
                  <a:pt x="4394408" y="2775712"/>
                </a:cubicBezTo>
                <a:cubicBezTo>
                  <a:pt x="4397459" y="2774696"/>
                  <a:pt x="4396441" y="2774696"/>
                  <a:pt x="4397459" y="2773680"/>
                </a:cubicBezTo>
                <a:close/>
                <a:moveTo>
                  <a:pt x="4163545" y="2763520"/>
                </a:moveTo>
                <a:cubicBezTo>
                  <a:pt x="4161511" y="2763520"/>
                  <a:pt x="4159477" y="2763520"/>
                  <a:pt x="4156426" y="2763520"/>
                </a:cubicBezTo>
                <a:cubicBezTo>
                  <a:pt x="4159477" y="2765552"/>
                  <a:pt x="4160494" y="2765552"/>
                  <a:pt x="4163545" y="2763520"/>
                </a:cubicBezTo>
                <a:close/>
                <a:moveTo>
                  <a:pt x="4462547" y="2780792"/>
                </a:moveTo>
                <a:cubicBezTo>
                  <a:pt x="4462547" y="2779776"/>
                  <a:pt x="4462547" y="2778760"/>
                  <a:pt x="4462547" y="2777744"/>
                </a:cubicBezTo>
                <a:cubicBezTo>
                  <a:pt x="4460514" y="2779776"/>
                  <a:pt x="4460514" y="2778760"/>
                  <a:pt x="4462547" y="2780792"/>
                </a:cubicBezTo>
                <a:close/>
                <a:moveTo>
                  <a:pt x="4091337" y="2781808"/>
                </a:moveTo>
                <a:cubicBezTo>
                  <a:pt x="4093371" y="2784856"/>
                  <a:pt x="4092354" y="2783840"/>
                  <a:pt x="4094389" y="2781808"/>
                </a:cubicBezTo>
                <a:cubicBezTo>
                  <a:pt x="4093371" y="2781808"/>
                  <a:pt x="4092354" y="2781808"/>
                  <a:pt x="4091337" y="2781808"/>
                </a:cubicBezTo>
                <a:close/>
                <a:moveTo>
                  <a:pt x="4295757" y="2768600"/>
                </a:moveTo>
                <a:cubicBezTo>
                  <a:pt x="4294740" y="2768600"/>
                  <a:pt x="4293723" y="2768600"/>
                  <a:pt x="4292706" y="2768600"/>
                </a:cubicBezTo>
                <a:cubicBezTo>
                  <a:pt x="4292706" y="2769616"/>
                  <a:pt x="4292706" y="2769616"/>
                  <a:pt x="4292706" y="2770632"/>
                </a:cubicBezTo>
                <a:cubicBezTo>
                  <a:pt x="4294740" y="2769616"/>
                  <a:pt x="4293723" y="2770632"/>
                  <a:pt x="4295757" y="2768600"/>
                </a:cubicBezTo>
                <a:close/>
                <a:moveTo>
                  <a:pt x="4306944" y="2765552"/>
                </a:moveTo>
                <a:cubicBezTo>
                  <a:pt x="4305927" y="2765552"/>
                  <a:pt x="4304910" y="2765552"/>
                  <a:pt x="4303893" y="2765552"/>
                </a:cubicBezTo>
                <a:cubicBezTo>
                  <a:pt x="4303893" y="2766568"/>
                  <a:pt x="4303893" y="2766568"/>
                  <a:pt x="4303893" y="2767584"/>
                </a:cubicBezTo>
                <a:cubicBezTo>
                  <a:pt x="4306944" y="2766568"/>
                  <a:pt x="4305927" y="2766568"/>
                  <a:pt x="4306944" y="2765552"/>
                </a:cubicBezTo>
                <a:close/>
                <a:moveTo>
                  <a:pt x="4145239" y="2768600"/>
                </a:moveTo>
                <a:cubicBezTo>
                  <a:pt x="4152358" y="2768600"/>
                  <a:pt x="4154392" y="2768600"/>
                  <a:pt x="4157443" y="2765552"/>
                </a:cubicBezTo>
                <a:cubicBezTo>
                  <a:pt x="4151341" y="2766568"/>
                  <a:pt x="4145239" y="2767584"/>
                  <a:pt x="4139137" y="2768600"/>
                </a:cubicBezTo>
                <a:cubicBezTo>
                  <a:pt x="4141171" y="2770632"/>
                  <a:pt x="4142188" y="2770632"/>
                  <a:pt x="4145239" y="2768600"/>
                </a:cubicBezTo>
                <a:close/>
                <a:moveTo>
                  <a:pt x="4171682" y="2760472"/>
                </a:moveTo>
                <a:cubicBezTo>
                  <a:pt x="4168630" y="2761488"/>
                  <a:pt x="4166597" y="2761488"/>
                  <a:pt x="4163545" y="2762504"/>
                </a:cubicBezTo>
                <a:cubicBezTo>
                  <a:pt x="4163545" y="2763520"/>
                  <a:pt x="4163545" y="2763520"/>
                  <a:pt x="4163545" y="2764536"/>
                </a:cubicBezTo>
                <a:cubicBezTo>
                  <a:pt x="4167613" y="2764536"/>
                  <a:pt x="4164562" y="2764536"/>
                  <a:pt x="4171682" y="2760472"/>
                </a:cubicBezTo>
                <a:close/>
                <a:moveTo>
                  <a:pt x="4357795" y="2796032"/>
                </a:moveTo>
                <a:cubicBezTo>
                  <a:pt x="4355761" y="2796032"/>
                  <a:pt x="4354744" y="2796032"/>
                  <a:pt x="4352710" y="2796032"/>
                </a:cubicBezTo>
                <a:cubicBezTo>
                  <a:pt x="4352710" y="2797048"/>
                  <a:pt x="4352710" y="2797048"/>
                  <a:pt x="4352710" y="2798064"/>
                </a:cubicBezTo>
                <a:cubicBezTo>
                  <a:pt x="4355761" y="2797048"/>
                  <a:pt x="4355761" y="2797048"/>
                  <a:pt x="4357795" y="2796032"/>
                </a:cubicBezTo>
                <a:close/>
                <a:moveTo>
                  <a:pt x="4329319" y="2790952"/>
                </a:moveTo>
                <a:cubicBezTo>
                  <a:pt x="4328302" y="2790952"/>
                  <a:pt x="4327285" y="2790952"/>
                  <a:pt x="4326268" y="2790952"/>
                </a:cubicBezTo>
                <a:cubicBezTo>
                  <a:pt x="4327285" y="2794000"/>
                  <a:pt x="4326268" y="2791968"/>
                  <a:pt x="4329319" y="2790952"/>
                </a:cubicBezTo>
                <a:close/>
                <a:moveTo>
                  <a:pt x="4410680" y="2790952"/>
                </a:moveTo>
                <a:cubicBezTo>
                  <a:pt x="4409663" y="2790952"/>
                  <a:pt x="4408646" y="2790952"/>
                  <a:pt x="4407629" y="2790952"/>
                </a:cubicBezTo>
                <a:cubicBezTo>
                  <a:pt x="4407629" y="2791968"/>
                  <a:pt x="4407629" y="2791968"/>
                  <a:pt x="4407629" y="2792984"/>
                </a:cubicBezTo>
                <a:cubicBezTo>
                  <a:pt x="4410680" y="2790952"/>
                  <a:pt x="4409663" y="2791968"/>
                  <a:pt x="4410680" y="2790952"/>
                </a:cubicBezTo>
                <a:close/>
                <a:moveTo>
                  <a:pt x="4249992" y="2780792"/>
                </a:moveTo>
                <a:cubicBezTo>
                  <a:pt x="4247958" y="2780792"/>
                  <a:pt x="4246941" y="2780792"/>
                  <a:pt x="4244907" y="2780792"/>
                </a:cubicBezTo>
                <a:cubicBezTo>
                  <a:pt x="4244907" y="2781808"/>
                  <a:pt x="4244907" y="2781808"/>
                  <a:pt x="4244907" y="2782824"/>
                </a:cubicBezTo>
                <a:cubicBezTo>
                  <a:pt x="4248975" y="2781808"/>
                  <a:pt x="4248975" y="2781808"/>
                  <a:pt x="4249992" y="2780792"/>
                </a:cubicBezTo>
                <a:close/>
                <a:moveTo>
                  <a:pt x="4306944" y="2780792"/>
                </a:moveTo>
                <a:cubicBezTo>
                  <a:pt x="4306944" y="2781808"/>
                  <a:pt x="4306944" y="2781808"/>
                  <a:pt x="4306944" y="2782824"/>
                </a:cubicBezTo>
                <a:cubicBezTo>
                  <a:pt x="4309995" y="2781808"/>
                  <a:pt x="4308979" y="2782824"/>
                  <a:pt x="4309995" y="2780792"/>
                </a:cubicBezTo>
                <a:cubicBezTo>
                  <a:pt x="4309995" y="2780792"/>
                  <a:pt x="4307961" y="2780792"/>
                  <a:pt x="4306944" y="2780792"/>
                </a:cubicBezTo>
                <a:close/>
                <a:moveTo>
                  <a:pt x="4047606" y="2801112"/>
                </a:moveTo>
                <a:cubicBezTo>
                  <a:pt x="4046589" y="2801112"/>
                  <a:pt x="4045572" y="2801112"/>
                  <a:pt x="4044555" y="2801112"/>
                </a:cubicBezTo>
                <a:cubicBezTo>
                  <a:pt x="4044555" y="2802128"/>
                  <a:pt x="4044555" y="2802128"/>
                  <a:pt x="4044555" y="2803144"/>
                </a:cubicBezTo>
                <a:cubicBezTo>
                  <a:pt x="4047606" y="2801112"/>
                  <a:pt x="4045572" y="2802128"/>
                  <a:pt x="4047606" y="2801112"/>
                </a:cubicBezTo>
                <a:close/>
                <a:moveTo>
                  <a:pt x="4439156" y="2783840"/>
                </a:moveTo>
                <a:cubicBezTo>
                  <a:pt x="4438139" y="2783840"/>
                  <a:pt x="4437122" y="2783840"/>
                  <a:pt x="4436105" y="2783840"/>
                </a:cubicBezTo>
                <a:cubicBezTo>
                  <a:pt x="4436105" y="2784856"/>
                  <a:pt x="4436105" y="2784856"/>
                  <a:pt x="4436105" y="2785872"/>
                </a:cubicBezTo>
                <a:cubicBezTo>
                  <a:pt x="4439156" y="2784856"/>
                  <a:pt x="4438139" y="2784856"/>
                  <a:pt x="4439156" y="2783840"/>
                </a:cubicBezTo>
                <a:close/>
                <a:moveTo>
                  <a:pt x="4301859" y="2781808"/>
                </a:moveTo>
                <a:cubicBezTo>
                  <a:pt x="4301859" y="2782824"/>
                  <a:pt x="4301859" y="2782824"/>
                  <a:pt x="4301859" y="2783840"/>
                </a:cubicBezTo>
                <a:cubicBezTo>
                  <a:pt x="4304910" y="2782824"/>
                  <a:pt x="4303893" y="2783840"/>
                  <a:pt x="4304910" y="2781808"/>
                </a:cubicBezTo>
                <a:cubicBezTo>
                  <a:pt x="4304910" y="2781808"/>
                  <a:pt x="4302876" y="2781808"/>
                  <a:pt x="4301859" y="2781808"/>
                </a:cubicBezTo>
                <a:close/>
                <a:moveTo>
                  <a:pt x="4076082" y="2786888"/>
                </a:moveTo>
                <a:cubicBezTo>
                  <a:pt x="4076082" y="2787904"/>
                  <a:pt x="4076082" y="2787904"/>
                  <a:pt x="4076082" y="2788920"/>
                </a:cubicBezTo>
                <a:cubicBezTo>
                  <a:pt x="4079133" y="2787904"/>
                  <a:pt x="4078116" y="2788920"/>
                  <a:pt x="4079133" y="2786888"/>
                </a:cubicBezTo>
                <a:cubicBezTo>
                  <a:pt x="4078116" y="2786888"/>
                  <a:pt x="4077099" y="2786888"/>
                  <a:pt x="4076082" y="2786888"/>
                </a:cubicBezTo>
                <a:close/>
                <a:moveTo>
                  <a:pt x="4070997" y="2788920"/>
                </a:moveTo>
                <a:cubicBezTo>
                  <a:pt x="4070997" y="2789936"/>
                  <a:pt x="4070997" y="2789936"/>
                  <a:pt x="4070997" y="2790952"/>
                </a:cubicBezTo>
                <a:cubicBezTo>
                  <a:pt x="4074048" y="2789936"/>
                  <a:pt x="4073031" y="2790952"/>
                  <a:pt x="4074048" y="2788920"/>
                </a:cubicBezTo>
                <a:cubicBezTo>
                  <a:pt x="4073031" y="2788920"/>
                  <a:pt x="4072014" y="2788920"/>
                  <a:pt x="4070997" y="2788920"/>
                </a:cubicBezTo>
                <a:close/>
                <a:moveTo>
                  <a:pt x="4084218" y="2785872"/>
                </a:moveTo>
                <a:cubicBezTo>
                  <a:pt x="4083201" y="2785872"/>
                  <a:pt x="4083201" y="2785872"/>
                  <a:pt x="4082184" y="2785872"/>
                </a:cubicBezTo>
                <a:cubicBezTo>
                  <a:pt x="4082184" y="2786888"/>
                  <a:pt x="4082184" y="2786888"/>
                  <a:pt x="4082184" y="2787904"/>
                </a:cubicBezTo>
                <a:cubicBezTo>
                  <a:pt x="4086252" y="2786888"/>
                  <a:pt x="4085235" y="2786888"/>
                  <a:pt x="4087269" y="2784856"/>
                </a:cubicBezTo>
                <a:cubicBezTo>
                  <a:pt x="4085235" y="2784856"/>
                  <a:pt x="4086252" y="2783840"/>
                  <a:pt x="4084218" y="2785872"/>
                </a:cubicBezTo>
                <a:close/>
                <a:moveTo>
                  <a:pt x="4171682" y="2667000"/>
                </a:moveTo>
                <a:cubicBezTo>
                  <a:pt x="4174733" y="2669032"/>
                  <a:pt x="4175750" y="2669032"/>
                  <a:pt x="4178801" y="2667000"/>
                </a:cubicBezTo>
                <a:cubicBezTo>
                  <a:pt x="4175750" y="2667000"/>
                  <a:pt x="4173715" y="2667000"/>
                  <a:pt x="4171682" y="2667000"/>
                </a:cubicBezTo>
                <a:close/>
                <a:moveTo>
                  <a:pt x="4257111" y="2639568"/>
                </a:moveTo>
                <a:cubicBezTo>
                  <a:pt x="4256094" y="2639568"/>
                  <a:pt x="4255077" y="2639568"/>
                  <a:pt x="4254060" y="2639568"/>
                </a:cubicBezTo>
                <a:cubicBezTo>
                  <a:pt x="4254060" y="2640584"/>
                  <a:pt x="4254060" y="2640584"/>
                  <a:pt x="4254060" y="2641600"/>
                </a:cubicBezTo>
                <a:cubicBezTo>
                  <a:pt x="4256094" y="2640584"/>
                  <a:pt x="4255077" y="2641600"/>
                  <a:pt x="4257111" y="2639568"/>
                </a:cubicBezTo>
                <a:close/>
                <a:moveTo>
                  <a:pt x="4335421" y="2649728"/>
                </a:moveTo>
                <a:cubicBezTo>
                  <a:pt x="4336438" y="2649728"/>
                  <a:pt x="4336438" y="2649728"/>
                  <a:pt x="4337455" y="2649728"/>
                </a:cubicBezTo>
                <a:cubicBezTo>
                  <a:pt x="4337455" y="2648712"/>
                  <a:pt x="4337455" y="2647696"/>
                  <a:pt x="4337455" y="2646680"/>
                </a:cubicBezTo>
                <a:cubicBezTo>
                  <a:pt x="4336438" y="2648712"/>
                  <a:pt x="4336438" y="2646680"/>
                  <a:pt x="4335421" y="2649728"/>
                </a:cubicBezTo>
                <a:close/>
                <a:moveTo>
                  <a:pt x="4138120" y="2641600"/>
                </a:moveTo>
                <a:cubicBezTo>
                  <a:pt x="4138120" y="2642616"/>
                  <a:pt x="4138120" y="2642616"/>
                  <a:pt x="4138120" y="2643632"/>
                </a:cubicBezTo>
                <a:cubicBezTo>
                  <a:pt x="4141171" y="2642616"/>
                  <a:pt x="4140154" y="2643632"/>
                  <a:pt x="4141171" y="2641600"/>
                </a:cubicBezTo>
                <a:cubicBezTo>
                  <a:pt x="4140154" y="2641600"/>
                  <a:pt x="4139137" y="2641600"/>
                  <a:pt x="4138120" y="2641600"/>
                </a:cubicBezTo>
                <a:close/>
                <a:moveTo>
                  <a:pt x="4287621" y="2631440"/>
                </a:moveTo>
                <a:cubicBezTo>
                  <a:pt x="4290672" y="2630424"/>
                  <a:pt x="4289655" y="2631440"/>
                  <a:pt x="4290672" y="2629408"/>
                </a:cubicBezTo>
                <a:cubicBezTo>
                  <a:pt x="4289655" y="2629408"/>
                  <a:pt x="4288638" y="2629408"/>
                  <a:pt x="4287621" y="2629408"/>
                </a:cubicBezTo>
                <a:cubicBezTo>
                  <a:pt x="4287621" y="2630424"/>
                  <a:pt x="4287621" y="2631440"/>
                  <a:pt x="4287621" y="2631440"/>
                </a:cubicBezTo>
                <a:close/>
                <a:moveTo>
                  <a:pt x="4353727" y="2643632"/>
                </a:moveTo>
                <a:cubicBezTo>
                  <a:pt x="4352710" y="2643632"/>
                  <a:pt x="4351693" y="2643632"/>
                  <a:pt x="4350676" y="2643632"/>
                </a:cubicBezTo>
                <a:cubicBezTo>
                  <a:pt x="4350676" y="2644648"/>
                  <a:pt x="4350676" y="2644648"/>
                  <a:pt x="4350676" y="2645664"/>
                </a:cubicBezTo>
                <a:cubicBezTo>
                  <a:pt x="4353727" y="2643632"/>
                  <a:pt x="4352710" y="2644648"/>
                  <a:pt x="4353727" y="2643632"/>
                </a:cubicBezTo>
                <a:close/>
                <a:moveTo>
                  <a:pt x="4342540" y="2644648"/>
                </a:moveTo>
                <a:cubicBezTo>
                  <a:pt x="4342540" y="2645664"/>
                  <a:pt x="4342540" y="2645664"/>
                  <a:pt x="4342540" y="2646680"/>
                </a:cubicBezTo>
                <a:cubicBezTo>
                  <a:pt x="4345591" y="2645664"/>
                  <a:pt x="4345591" y="2646680"/>
                  <a:pt x="4347625" y="2644648"/>
                </a:cubicBezTo>
                <a:cubicBezTo>
                  <a:pt x="4345591" y="2644648"/>
                  <a:pt x="4344574" y="2644648"/>
                  <a:pt x="4342540" y="2644648"/>
                </a:cubicBezTo>
                <a:close/>
                <a:moveTo>
                  <a:pt x="4368982" y="2638552"/>
                </a:moveTo>
                <a:cubicBezTo>
                  <a:pt x="4368982" y="2639568"/>
                  <a:pt x="4368982" y="2639568"/>
                  <a:pt x="4368982" y="2640584"/>
                </a:cubicBezTo>
                <a:cubicBezTo>
                  <a:pt x="4372033" y="2639568"/>
                  <a:pt x="4372033" y="2640584"/>
                  <a:pt x="4374067" y="2638552"/>
                </a:cubicBezTo>
                <a:cubicBezTo>
                  <a:pt x="4373050" y="2638552"/>
                  <a:pt x="4371016" y="2638552"/>
                  <a:pt x="4368982" y="2638552"/>
                </a:cubicBezTo>
                <a:close/>
                <a:moveTo>
                  <a:pt x="4300842" y="2630424"/>
                </a:moveTo>
                <a:cubicBezTo>
                  <a:pt x="4297791" y="2629408"/>
                  <a:pt x="4297791" y="2630424"/>
                  <a:pt x="4295757" y="2628392"/>
                </a:cubicBezTo>
                <a:cubicBezTo>
                  <a:pt x="4293723" y="2628392"/>
                  <a:pt x="4292706" y="2628392"/>
                  <a:pt x="4290672" y="2628392"/>
                </a:cubicBezTo>
                <a:cubicBezTo>
                  <a:pt x="4290672" y="2629408"/>
                  <a:pt x="4290672" y="2629408"/>
                  <a:pt x="4290672" y="2630424"/>
                </a:cubicBezTo>
                <a:cubicBezTo>
                  <a:pt x="4294740" y="2630424"/>
                  <a:pt x="4296774" y="2632456"/>
                  <a:pt x="4300842" y="2630424"/>
                </a:cubicBezTo>
                <a:close/>
                <a:moveTo>
                  <a:pt x="4377118" y="2636520"/>
                </a:moveTo>
                <a:cubicBezTo>
                  <a:pt x="4377118" y="2637536"/>
                  <a:pt x="4377118" y="2637536"/>
                  <a:pt x="4377118" y="2638552"/>
                </a:cubicBezTo>
                <a:cubicBezTo>
                  <a:pt x="4380170" y="2637536"/>
                  <a:pt x="4379152" y="2638552"/>
                  <a:pt x="4380170" y="2636520"/>
                </a:cubicBezTo>
                <a:cubicBezTo>
                  <a:pt x="4380170" y="2636520"/>
                  <a:pt x="4379152" y="2636520"/>
                  <a:pt x="4377118" y="2636520"/>
                </a:cubicBezTo>
                <a:close/>
                <a:moveTo>
                  <a:pt x="4316097" y="2814320"/>
                </a:moveTo>
                <a:cubicBezTo>
                  <a:pt x="4316097" y="2815336"/>
                  <a:pt x="4316097" y="2815336"/>
                  <a:pt x="4316097" y="2816352"/>
                </a:cubicBezTo>
                <a:cubicBezTo>
                  <a:pt x="4319149" y="2815336"/>
                  <a:pt x="4319149" y="2816352"/>
                  <a:pt x="4321183" y="2814320"/>
                </a:cubicBezTo>
                <a:cubicBezTo>
                  <a:pt x="4319149" y="2814320"/>
                  <a:pt x="4317115" y="2814320"/>
                  <a:pt x="4316097" y="2814320"/>
                </a:cubicBezTo>
                <a:close/>
                <a:moveTo>
                  <a:pt x="4386271" y="2634488"/>
                </a:moveTo>
                <a:cubicBezTo>
                  <a:pt x="4385255" y="2634488"/>
                  <a:pt x="4384238" y="2634488"/>
                  <a:pt x="4383220" y="2634488"/>
                </a:cubicBezTo>
                <a:cubicBezTo>
                  <a:pt x="4383220" y="2635504"/>
                  <a:pt x="4383220" y="2635504"/>
                  <a:pt x="4383220" y="2636520"/>
                </a:cubicBezTo>
                <a:cubicBezTo>
                  <a:pt x="4385255" y="2635504"/>
                  <a:pt x="4384238" y="2636520"/>
                  <a:pt x="4386271" y="2634488"/>
                </a:cubicBezTo>
                <a:close/>
                <a:moveTo>
                  <a:pt x="4182869" y="2636520"/>
                </a:moveTo>
                <a:cubicBezTo>
                  <a:pt x="4182869" y="2637536"/>
                  <a:pt x="4182869" y="2637536"/>
                  <a:pt x="4182869" y="2638552"/>
                </a:cubicBezTo>
                <a:cubicBezTo>
                  <a:pt x="4185920" y="2637536"/>
                  <a:pt x="4184903" y="2638552"/>
                  <a:pt x="4185920" y="2636520"/>
                </a:cubicBezTo>
                <a:cubicBezTo>
                  <a:pt x="4185920" y="2636520"/>
                  <a:pt x="4184903" y="2636520"/>
                  <a:pt x="4182869" y="2636520"/>
                </a:cubicBezTo>
                <a:close/>
                <a:moveTo>
                  <a:pt x="4363897" y="2639568"/>
                </a:moveTo>
                <a:cubicBezTo>
                  <a:pt x="4363897" y="2640584"/>
                  <a:pt x="4363897" y="2640584"/>
                  <a:pt x="4363897" y="2641600"/>
                </a:cubicBezTo>
                <a:cubicBezTo>
                  <a:pt x="4366948" y="2640584"/>
                  <a:pt x="4365931" y="2641600"/>
                  <a:pt x="4366948" y="2639568"/>
                </a:cubicBezTo>
                <a:cubicBezTo>
                  <a:pt x="4365931" y="2639568"/>
                  <a:pt x="4364914" y="2639568"/>
                  <a:pt x="4363897" y="2639568"/>
                </a:cubicBezTo>
                <a:close/>
                <a:moveTo>
                  <a:pt x="4198124" y="2661920"/>
                </a:moveTo>
                <a:cubicBezTo>
                  <a:pt x="4196090" y="2661920"/>
                  <a:pt x="4194056" y="2661920"/>
                  <a:pt x="4191005" y="2661920"/>
                </a:cubicBezTo>
                <a:cubicBezTo>
                  <a:pt x="4195073" y="2663952"/>
                  <a:pt x="4195073" y="2663952"/>
                  <a:pt x="4198124" y="2661920"/>
                </a:cubicBezTo>
                <a:close/>
                <a:moveTo>
                  <a:pt x="4198124" y="2659888"/>
                </a:moveTo>
                <a:cubicBezTo>
                  <a:pt x="4198124" y="2660904"/>
                  <a:pt x="4198124" y="2660904"/>
                  <a:pt x="4198124" y="2661920"/>
                </a:cubicBezTo>
                <a:cubicBezTo>
                  <a:pt x="4201175" y="2660904"/>
                  <a:pt x="4201175" y="2661920"/>
                  <a:pt x="4203209" y="2659888"/>
                </a:cubicBezTo>
                <a:cubicBezTo>
                  <a:pt x="4202192" y="2659888"/>
                  <a:pt x="4200158" y="2659888"/>
                  <a:pt x="4198124" y="2659888"/>
                </a:cubicBezTo>
                <a:close/>
                <a:moveTo>
                  <a:pt x="4205243" y="2658872"/>
                </a:moveTo>
                <a:cubicBezTo>
                  <a:pt x="4205243" y="2659888"/>
                  <a:pt x="4205243" y="2659888"/>
                  <a:pt x="4205243" y="2660904"/>
                </a:cubicBezTo>
                <a:cubicBezTo>
                  <a:pt x="4210328" y="2659888"/>
                  <a:pt x="4208294" y="2661920"/>
                  <a:pt x="4210328" y="2657856"/>
                </a:cubicBezTo>
                <a:cubicBezTo>
                  <a:pt x="4208294" y="2656840"/>
                  <a:pt x="4207277" y="2657856"/>
                  <a:pt x="4205243" y="2658872"/>
                </a:cubicBezTo>
                <a:close/>
                <a:moveTo>
                  <a:pt x="4197107" y="2668016"/>
                </a:moveTo>
                <a:cubicBezTo>
                  <a:pt x="4200158" y="2667000"/>
                  <a:pt x="4200158" y="2668016"/>
                  <a:pt x="4202192" y="2665984"/>
                </a:cubicBezTo>
                <a:cubicBezTo>
                  <a:pt x="4200158" y="2665984"/>
                  <a:pt x="4199141" y="2665984"/>
                  <a:pt x="4197107" y="2665984"/>
                </a:cubicBezTo>
                <a:cubicBezTo>
                  <a:pt x="4197107" y="2667000"/>
                  <a:pt x="4197107" y="2668016"/>
                  <a:pt x="4197107" y="2668016"/>
                </a:cubicBezTo>
                <a:close/>
                <a:moveTo>
                  <a:pt x="4187954" y="2662936"/>
                </a:moveTo>
                <a:cubicBezTo>
                  <a:pt x="4187954" y="2663952"/>
                  <a:pt x="4187954" y="2663952"/>
                  <a:pt x="4187954" y="2664968"/>
                </a:cubicBezTo>
                <a:cubicBezTo>
                  <a:pt x="4191005" y="2663952"/>
                  <a:pt x="4189988" y="2664968"/>
                  <a:pt x="4191005" y="2662936"/>
                </a:cubicBezTo>
                <a:cubicBezTo>
                  <a:pt x="4191005" y="2662936"/>
                  <a:pt x="4188971" y="2662936"/>
                  <a:pt x="4187954" y="2662936"/>
                </a:cubicBezTo>
                <a:close/>
                <a:moveTo>
                  <a:pt x="4205243" y="2653792"/>
                </a:moveTo>
                <a:cubicBezTo>
                  <a:pt x="4205243" y="2654808"/>
                  <a:pt x="4205243" y="2654808"/>
                  <a:pt x="4205243" y="2655824"/>
                </a:cubicBezTo>
                <a:cubicBezTo>
                  <a:pt x="4208294" y="2654808"/>
                  <a:pt x="4207277" y="2655824"/>
                  <a:pt x="4208294" y="2653792"/>
                </a:cubicBezTo>
                <a:cubicBezTo>
                  <a:pt x="4207277" y="2653792"/>
                  <a:pt x="4206260" y="2653792"/>
                  <a:pt x="4205243" y="2653792"/>
                </a:cubicBezTo>
                <a:close/>
                <a:moveTo>
                  <a:pt x="4230668" y="2651760"/>
                </a:moveTo>
                <a:cubicBezTo>
                  <a:pt x="4230668" y="2652776"/>
                  <a:pt x="4230668" y="2652776"/>
                  <a:pt x="4230668" y="2653792"/>
                </a:cubicBezTo>
                <a:cubicBezTo>
                  <a:pt x="4233719" y="2652776"/>
                  <a:pt x="4232703" y="2653792"/>
                  <a:pt x="4233719" y="2651760"/>
                </a:cubicBezTo>
                <a:cubicBezTo>
                  <a:pt x="4232703" y="2651760"/>
                  <a:pt x="4231685" y="2651760"/>
                  <a:pt x="4230668" y="2651760"/>
                </a:cubicBezTo>
                <a:close/>
                <a:moveTo>
                  <a:pt x="4324234" y="2649728"/>
                </a:moveTo>
                <a:cubicBezTo>
                  <a:pt x="4324234" y="2650744"/>
                  <a:pt x="4324234" y="2650744"/>
                  <a:pt x="4324234" y="2651760"/>
                </a:cubicBezTo>
                <a:cubicBezTo>
                  <a:pt x="4327285" y="2650744"/>
                  <a:pt x="4327285" y="2651760"/>
                  <a:pt x="4329319" y="2649728"/>
                </a:cubicBezTo>
                <a:cubicBezTo>
                  <a:pt x="4327285" y="2649728"/>
                  <a:pt x="4325251" y="2649728"/>
                  <a:pt x="4324234" y="2649728"/>
                </a:cubicBezTo>
                <a:close/>
                <a:moveTo>
                  <a:pt x="4211345" y="2656840"/>
                </a:moveTo>
                <a:cubicBezTo>
                  <a:pt x="4211345" y="2657856"/>
                  <a:pt x="4211345" y="2657856"/>
                  <a:pt x="4211345" y="2658872"/>
                </a:cubicBezTo>
                <a:cubicBezTo>
                  <a:pt x="4216430" y="2657856"/>
                  <a:pt x="4215413" y="2658872"/>
                  <a:pt x="4218464" y="2655824"/>
                </a:cubicBezTo>
                <a:cubicBezTo>
                  <a:pt x="4215413" y="2656840"/>
                  <a:pt x="4216430" y="2655824"/>
                  <a:pt x="4215413" y="2657856"/>
                </a:cubicBezTo>
                <a:cubicBezTo>
                  <a:pt x="4214396" y="2656840"/>
                  <a:pt x="4213379" y="2656840"/>
                  <a:pt x="4211345" y="2656840"/>
                </a:cubicBezTo>
                <a:close/>
                <a:moveTo>
                  <a:pt x="4311012" y="2654808"/>
                </a:moveTo>
                <a:cubicBezTo>
                  <a:pt x="4307961" y="2654808"/>
                  <a:pt x="4305927" y="2654808"/>
                  <a:pt x="4302876" y="2654808"/>
                </a:cubicBezTo>
                <a:cubicBezTo>
                  <a:pt x="4304910" y="2656840"/>
                  <a:pt x="4307961" y="2656840"/>
                  <a:pt x="4311012" y="2654808"/>
                </a:cubicBezTo>
                <a:close/>
                <a:moveTo>
                  <a:pt x="4301859" y="2656840"/>
                </a:moveTo>
                <a:cubicBezTo>
                  <a:pt x="4299825" y="2656840"/>
                  <a:pt x="4298808" y="2656840"/>
                  <a:pt x="4296774" y="2656840"/>
                </a:cubicBezTo>
                <a:cubicBezTo>
                  <a:pt x="4296774" y="2657856"/>
                  <a:pt x="4296774" y="2657856"/>
                  <a:pt x="4296774" y="2658872"/>
                </a:cubicBezTo>
                <a:cubicBezTo>
                  <a:pt x="4300842" y="2657856"/>
                  <a:pt x="4300842" y="2657856"/>
                  <a:pt x="4301859" y="2656840"/>
                </a:cubicBezTo>
                <a:close/>
                <a:moveTo>
                  <a:pt x="4410680" y="2661920"/>
                </a:moveTo>
                <a:cubicBezTo>
                  <a:pt x="4409663" y="2661920"/>
                  <a:pt x="4408646" y="2661920"/>
                  <a:pt x="4407629" y="2661920"/>
                </a:cubicBezTo>
                <a:cubicBezTo>
                  <a:pt x="4407629" y="2662936"/>
                  <a:pt x="4407629" y="2662936"/>
                  <a:pt x="4407629" y="2663952"/>
                </a:cubicBezTo>
                <a:cubicBezTo>
                  <a:pt x="4410680" y="2661920"/>
                  <a:pt x="4409663" y="2662936"/>
                  <a:pt x="4410680" y="2661920"/>
                </a:cubicBezTo>
                <a:close/>
                <a:moveTo>
                  <a:pt x="4024215" y="2610104"/>
                </a:moveTo>
                <a:cubicBezTo>
                  <a:pt x="4024215" y="2611120"/>
                  <a:pt x="4024215" y="2612136"/>
                  <a:pt x="4024215" y="2613152"/>
                </a:cubicBezTo>
                <a:cubicBezTo>
                  <a:pt x="4025231" y="2613152"/>
                  <a:pt x="4026248" y="2613152"/>
                  <a:pt x="4027266" y="2613152"/>
                </a:cubicBezTo>
                <a:cubicBezTo>
                  <a:pt x="4027266" y="2612136"/>
                  <a:pt x="4027266" y="2611120"/>
                  <a:pt x="4027266" y="2610104"/>
                </a:cubicBezTo>
                <a:cubicBezTo>
                  <a:pt x="4026248" y="2610104"/>
                  <a:pt x="4025231" y="2610104"/>
                  <a:pt x="4024215" y="2610104"/>
                </a:cubicBezTo>
                <a:close/>
                <a:moveTo>
                  <a:pt x="4079133" y="2610104"/>
                </a:moveTo>
                <a:cubicBezTo>
                  <a:pt x="4078116" y="2610104"/>
                  <a:pt x="4077099" y="2610104"/>
                  <a:pt x="4076082" y="2610104"/>
                </a:cubicBezTo>
                <a:cubicBezTo>
                  <a:pt x="4076082" y="2611120"/>
                  <a:pt x="4076082" y="2611120"/>
                  <a:pt x="4076082" y="2612136"/>
                </a:cubicBezTo>
                <a:cubicBezTo>
                  <a:pt x="4079133" y="2610104"/>
                  <a:pt x="4078116" y="2611120"/>
                  <a:pt x="4079133" y="2610104"/>
                </a:cubicBezTo>
                <a:close/>
                <a:moveTo>
                  <a:pt x="4074048" y="2611120"/>
                </a:moveTo>
                <a:cubicBezTo>
                  <a:pt x="4073031" y="2611120"/>
                  <a:pt x="4072014" y="2611120"/>
                  <a:pt x="4070997" y="2611120"/>
                </a:cubicBezTo>
                <a:cubicBezTo>
                  <a:pt x="4070997" y="2612136"/>
                  <a:pt x="4070997" y="2612136"/>
                  <a:pt x="4070997" y="2613152"/>
                </a:cubicBezTo>
                <a:cubicBezTo>
                  <a:pt x="4074048" y="2612136"/>
                  <a:pt x="4073031" y="2613152"/>
                  <a:pt x="4074048" y="2611120"/>
                </a:cubicBezTo>
                <a:close/>
                <a:moveTo>
                  <a:pt x="4612048" y="2620264"/>
                </a:moveTo>
                <a:cubicBezTo>
                  <a:pt x="4611031" y="2620264"/>
                  <a:pt x="4610014" y="2620264"/>
                  <a:pt x="4608998" y="2620264"/>
                </a:cubicBezTo>
                <a:cubicBezTo>
                  <a:pt x="4608998" y="2621280"/>
                  <a:pt x="4608998" y="2621280"/>
                  <a:pt x="4608998" y="2622296"/>
                </a:cubicBezTo>
                <a:cubicBezTo>
                  <a:pt x="4612048" y="2620264"/>
                  <a:pt x="4610014" y="2621280"/>
                  <a:pt x="4612048" y="2620264"/>
                </a:cubicBezTo>
                <a:close/>
                <a:moveTo>
                  <a:pt x="4091337" y="2616200"/>
                </a:moveTo>
                <a:cubicBezTo>
                  <a:pt x="4094389" y="2618232"/>
                  <a:pt x="4096422" y="2618232"/>
                  <a:pt x="4099474" y="2616200"/>
                </a:cubicBezTo>
                <a:cubicBezTo>
                  <a:pt x="4096422" y="2616200"/>
                  <a:pt x="4094389" y="2616200"/>
                  <a:pt x="4091337" y="2616200"/>
                </a:cubicBezTo>
                <a:close/>
                <a:moveTo>
                  <a:pt x="4047606" y="2620264"/>
                </a:moveTo>
                <a:cubicBezTo>
                  <a:pt x="4045572" y="2620264"/>
                  <a:pt x="4043538" y="2620264"/>
                  <a:pt x="4040487" y="2620264"/>
                </a:cubicBezTo>
                <a:cubicBezTo>
                  <a:pt x="4043538" y="2621280"/>
                  <a:pt x="4044555" y="2621280"/>
                  <a:pt x="4047606" y="2620264"/>
                </a:cubicBezTo>
                <a:close/>
                <a:moveTo>
                  <a:pt x="4164562" y="2606040"/>
                </a:moveTo>
                <a:cubicBezTo>
                  <a:pt x="4166597" y="2608072"/>
                  <a:pt x="4167613" y="2605024"/>
                  <a:pt x="4167613" y="2604008"/>
                </a:cubicBezTo>
                <a:cubicBezTo>
                  <a:pt x="4167613" y="2600960"/>
                  <a:pt x="4165579" y="2605024"/>
                  <a:pt x="4164562" y="2606040"/>
                </a:cubicBezTo>
                <a:close/>
                <a:moveTo>
                  <a:pt x="4106592" y="2613152"/>
                </a:moveTo>
                <a:cubicBezTo>
                  <a:pt x="4105576" y="2613152"/>
                  <a:pt x="4104559" y="2613152"/>
                  <a:pt x="4103542" y="2613152"/>
                </a:cubicBezTo>
                <a:cubicBezTo>
                  <a:pt x="4103542" y="2614168"/>
                  <a:pt x="4103542" y="2614168"/>
                  <a:pt x="4103542" y="2615184"/>
                </a:cubicBezTo>
                <a:cubicBezTo>
                  <a:pt x="4105576" y="2614168"/>
                  <a:pt x="4104559" y="2614168"/>
                  <a:pt x="4106592" y="2613152"/>
                </a:cubicBezTo>
                <a:close/>
                <a:moveTo>
                  <a:pt x="4176767" y="2610104"/>
                </a:moveTo>
                <a:cubicBezTo>
                  <a:pt x="4176767" y="2609088"/>
                  <a:pt x="4176767" y="2608072"/>
                  <a:pt x="4176767" y="2607056"/>
                </a:cubicBezTo>
                <a:cubicBezTo>
                  <a:pt x="4173715" y="2608072"/>
                  <a:pt x="4174733" y="2607056"/>
                  <a:pt x="4173715" y="2609088"/>
                </a:cubicBezTo>
                <a:cubicBezTo>
                  <a:pt x="4174733" y="2609088"/>
                  <a:pt x="4174733" y="2609088"/>
                  <a:pt x="4175750" y="2609088"/>
                </a:cubicBezTo>
                <a:cubicBezTo>
                  <a:pt x="4175750" y="2609088"/>
                  <a:pt x="4175750" y="2609088"/>
                  <a:pt x="4176767" y="2610104"/>
                </a:cubicBezTo>
                <a:close/>
                <a:moveTo>
                  <a:pt x="4161511" y="2610104"/>
                </a:moveTo>
                <a:cubicBezTo>
                  <a:pt x="4161511" y="2611120"/>
                  <a:pt x="4161511" y="2611120"/>
                  <a:pt x="4161511" y="2612136"/>
                </a:cubicBezTo>
                <a:cubicBezTo>
                  <a:pt x="4164562" y="2611120"/>
                  <a:pt x="4164562" y="2612136"/>
                  <a:pt x="4166597" y="2610104"/>
                </a:cubicBezTo>
                <a:cubicBezTo>
                  <a:pt x="4164562" y="2610104"/>
                  <a:pt x="4163545" y="2610104"/>
                  <a:pt x="4161511" y="2610104"/>
                </a:cubicBezTo>
                <a:close/>
                <a:moveTo>
                  <a:pt x="4168630" y="2610104"/>
                </a:moveTo>
                <a:cubicBezTo>
                  <a:pt x="4171682" y="2609088"/>
                  <a:pt x="4171682" y="2610104"/>
                  <a:pt x="4173715" y="2608072"/>
                </a:cubicBezTo>
                <a:cubicBezTo>
                  <a:pt x="4171682" y="2608072"/>
                  <a:pt x="4170665" y="2608072"/>
                  <a:pt x="4168630" y="2608072"/>
                </a:cubicBezTo>
                <a:cubicBezTo>
                  <a:pt x="4168630" y="2609088"/>
                  <a:pt x="4168630" y="2609088"/>
                  <a:pt x="4168630" y="2610104"/>
                </a:cubicBezTo>
                <a:close/>
                <a:moveTo>
                  <a:pt x="4119814" y="2610104"/>
                </a:moveTo>
                <a:cubicBezTo>
                  <a:pt x="4116763" y="2611120"/>
                  <a:pt x="4112695" y="2611120"/>
                  <a:pt x="4109644" y="2612136"/>
                </a:cubicBezTo>
                <a:cubicBezTo>
                  <a:pt x="4109644" y="2613152"/>
                  <a:pt x="4109644" y="2613152"/>
                  <a:pt x="4109644" y="2614168"/>
                </a:cubicBezTo>
                <a:cubicBezTo>
                  <a:pt x="4115746" y="2613152"/>
                  <a:pt x="4116763" y="2613152"/>
                  <a:pt x="4119814" y="2610104"/>
                </a:cubicBezTo>
                <a:close/>
                <a:moveTo>
                  <a:pt x="4148290" y="2608072"/>
                </a:moveTo>
                <a:cubicBezTo>
                  <a:pt x="4148290" y="2609088"/>
                  <a:pt x="4148290" y="2609088"/>
                  <a:pt x="4148290" y="2610104"/>
                </a:cubicBezTo>
                <a:cubicBezTo>
                  <a:pt x="4151341" y="2609088"/>
                  <a:pt x="4151341" y="2610104"/>
                  <a:pt x="4153375" y="2608072"/>
                </a:cubicBezTo>
                <a:cubicBezTo>
                  <a:pt x="4151341" y="2608072"/>
                  <a:pt x="4150324" y="2608072"/>
                  <a:pt x="4148290" y="2608072"/>
                </a:cubicBezTo>
                <a:close/>
                <a:moveTo>
                  <a:pt x="4148290" y="2610104"/>
                </a:moveTo>
                <a:cubicBezTo>
                  <a:pt x="4144222" y="2611120"/>
                  <a:pt x="4136086" y="2611120"/>
                  <a:pt x="4133035" y="2613152"/>
                </a:cubicBezTo>
                <a:cubicBezTo>
                  <a:pt x="4132018" y="2613152"/>
                  <a:pt x="4132018" y="2613152"/>
                  <a:pt x="4131001" y="2613152"/>
                </a:cubicBezTo>
                <a:cubicBezTo>
                  <a:pt x="4131001" y="2614168"/>
                  <a:pt x="4131001" y="2614168"/>
                  <a:pt x="4131001" y="2615184"/>
                </a:cubicBezTo>
                <a:cubicBezTo>
                  <a:pt x="4134052" y="2614168"/>
                  <a:pt x="4134052" y="2615184"/>
                  <a:pt x="4136086" y="2613152"/>
                </a:cubicBezTo>
                <a:cubicBezTo>
                  <a:pt x="4143205" y="2613152"/>
                  <a:pt x="4145239" y="2613152"/>
                  <a:pt x="4148290" y="2610104"/>
                </a:cubicBezTo>
                <a:close/>
                <a:moveTo>
                  <a:pt x="4241856" y="2606040"/>
                </a:moveTo>
                <a:cubicBezTo>
                  <a:pt x="4240839" y="2606040"/>
                  <a:pt x="4239821" y="2606040"/>
                  <a:pt x="4238804" y="2606040"/>
                </a:cubicBezTo>
                <a:cubicBezTo>
                  <a:pt x="4238804" y="2607056"/>
                  <a:pt x="4238804" y="2607056"/>
                  <a:pt x="4238804" y="2608072"/>
                </a:cubicBezTo>
                <a:cubicBezTo>
                  <a:pt x="4241856" y="2607056"/>
                  <a:pt x="4239821" y="2608072"/>
                  <a:pt x="4241856" y="2606040"/>
                </a:cubicBezTo>
                <a:close/>
                <a:moveTo>
                  <a:pt x="4410680" y="2621280"/>
                </a:moveTo>
                <a:cubicBezTo>
                  <a:pt x="4410680" y="2622296"/>
                  <a:pt x="4410680" y="2622296"/>
                  <a:pt x="4410680" y="2623312"/>
                </a:cubicBezTo>
                <a:cubicBezTo>
                  <a:pt x="4413731" y="2622296"/>
                  <a:pt x="4413731" y="2623312"/>
                  <a:pt x="4415765" y="2621280"/>
                </a:cubicBezTo>
                <a:cubicBezTo>
                  <a:pt x="4414748" y="2621280"/>
                  <a:pt x="4412714" y="2621280"/>
                  <a:pt x="4410680" y="2621280"/>
                </a:cubicBezTo>
                <a:close/>
                <a:moveTo>
                  <a:pt x="4518483" y="2620264"/>
                </a:moveTo>
                <a:cubicBezTo>
                  <a:pt x="4517466" y="2620264"/>
                  <a:pt x="4516449" y="2620264"/>
                  <a:pt x="4515432" y="2620264"/>
                </a:cubicBezTo>
                <a:cubicBezTo>
                  <a:pt x="4515432" y="2621280"/>
                  <a:pt x="4515432" y="2621280"/>
                  <a:pt x="4515432" y="2622296"/>
                </a:cubicBezTo>
                <a:cubicBezTo>
                  <a:pt x="4517466" y="2620264"/>
                  <a:pt x="4516449" y="2621280"/>
                  <a:pt x="4518483" y="2620264"/>
                </a:cubicBezTo>
                <a:close/>
                <a:moveTo>
                  <a:pt x="4122865" y="2615184"/>
                </a:moveTo>
                <a:cubicBezTo>
                  <a:pt x="4122865" y="2616200"/>
                  <a:pt x="4122865" y="2616200"/>
                  <a:pt x="4122865" y="2617216"/>
                </a:cubicBezTo>
                <a:cubicBezTo>
                  <a:pt x="4125916" y="2616200"/>
                  <a:pt x="4125916" y="2617216"/>
                  <a:pt x="4127950" y="2615184"/>
                </a:cubicBezTo>
                <a:cubicBezTo>
                  <a:pt x="4125916" y="2615184"/>
                  <a:pt x="4124899" y="2615184"/>
                  <a:pt x="4122865" y="2615184"/>
                </a:cubicBezTo>
                <a:close/>
                <a:moveTo>
                  <a:pt x="4146256" y="2615184"/>
                </a:moveTo>
                <a:cubicBezTo>
                  <a:pt x="4146256" y="2616200"/>
                  <a:pt x="4146256" y="2616200"/>
                  <a:pt x="4146256" y="2617216"/>
                </a:cubicBezTo>
                <a:cubicBezTo>
                  <a:pt x="4149307" y="2616200"/>
                  <a:pt x="4148290" y="2617216"/>
                  <a:pt x="4149307" y="2615184"/>
                </a:cubicBezTo>
                <a:cubicBezTo>
                  <a:pt x="4148290" y="2615184"/>
                  <a:pt x="4147273" y="2615184"/>
                  <a:pt x="4146256" y="2615184"/>
                </a:cubicBezTo>
                <a:close/>
                <a:moveTo>
                  <a:pt x="4084218" y="2621280"/>
                </a:moveTo>
                <a:cubicBezTo>
                  <a:pt x="4087269" y="2620264"/>
                  <a:pt x="4086252" y="2621280"/>
                  <a:pt x="4087269" y="2619248"/>
                </a:cubicBezTo>
                <a:cubicBezTo>
                  <a:pt x="4086252" y="2619248"/>
                  <a:pt x="4085235" y="2619248"/>
                  <a:pt x="4084218" y="2619248"/>
                </a:cubicBezTo>
                <a:cubicBezTo>
                  <a:pt x="4084218" y="2620264"/>
                  <a:pt x="4084218" y="2621280"/>
                  <a:pt x="4084218" y="2621280"/>
                </a:cubicBezTo>
                <a:close/>
                <a:moveTo>
                  <a:pt x="4088286" y="2618232"/>
                </a:moveTo>
                <a:cubicBezTo>
                  <a:pt x="4088286" y="2619248"/>
                  <a:pt x="4088286" y="2619248"/>
                  <a:pt x="4088286" y="2620264"/>
                </a:cubicBezTo>
                <a:cubicBezTo>
                  <a:pt x="4091337" y="2619248"/>
                  <a:pt x="4090321" y="2620264"/>
                  <a:pt x="4091337" y="2618232"/>
                </a:cubicBezTo>
                <a:cubicBezTo>
                  <a:pt x="4090321" y="2618232"/>
                  <a:pt x="4089303" y="2618232"/>
                  <a:pt x="4088286" y="2618232"/>
                </a:cubicBezTo>
                <a:close/>
                <a:moveTo>
                  <a:pt x="4122865" y="2616200"/>
                </a:moveTo>
                <a:cubicBezTo>
                  <a:pt x="4113712" y="2616200"/>
                  <a:pt x="4112695" y="2618232"/>
                  <a:pt x="4102524" y="2619248"/>
                </a:cubicBezTo>
                <a:cubicBezTo>
                  <a:pt x="4107610" y="2622296"/>
                  <a:pt x="4118797" y="2619248"/>
                  <a:pt x="4122865" y="2616200"/>
                </a:cubicBezTo>
                <a:close/>
                <a:moveTo>
                  <a:pt x="4135069" y="2618232"/>
                </a:moveTo>
                <a:cubicBezTo>
                  <a:pt x="4138120" y="2617216"/>
                  <a:pt x="4138120" y="2618232"/>
                  <a:pt x="4140154" y="2616200"/>
                </a:cubicBezTo>
                <a:cubicBezTo>
                  <a:pt x="4138120" y="2616200"/>
                  <a:pt x="4137103" y="2616200"/>
                  <a:pt x="4135069" y="2616200"/>
                </a:cubicBezTo>
                <a:cubicBezTo>
                  <a:pt x="4135069" y="2617216"/>
                  <a:pt x="4135069" y="2617216"/>
                  <a:pt x="4135069" y="2618232"/>
                </a:cubicBezTo>
                <a:close/>
                <a:moveTo>
                  <a:pt x="4127950" y="2651760"/>
                </a:moveTo>
                <a:cubicBezTo>
                  <a:pt x="4127950" y="2652776"/>
                  <a:pt x="4127950" y="2652776"/>
                  <a:pt x="4127950" y="2653792"/>
                </a:cubicBezTo>
                <a:cubicBezTo>
                  <a:pt x="4131001" y="2652776"/>
                  <a:pt x="4131001" y="2653792"/>
                  <a:pt x="4133035" y="2651760"/>
                </a:cubicBezTo>
                <a:cubicBezTo>
                  <a:pt x="4131001" y="2651760"/>
                  <a:pt x="4129984" y="2651760"/>
                  <a:pt x="4127950" y="2651760"/>
                </a:cubicBezTo>
                <a:close/>
                <a:moveTo>
                  <a:pt x="4259145" y="2644648"/>
                </a:moveTo>
                <a:cubicBezTo>
                  <a:pt x="4257111" y="2644648"/>
                  <a:pt x="4256094" y="2644648"/>
                  <a:pt x="4254060" y="2644648"/>
                </a:cubicBezTo>
                <a:cubicBezTo>
                  <a:pt x="4254060" y="2645664"/>
                  <a:pt x="4254060" y="2645664"/>
                  <a:pt x="4254060" y="2646680"/>
                </a:cubicBezTo>
                <a:cubicBezTo>
                  <a:pt x="4257111" y="2645664"/>
                  <a:pt x="4257111" y="2646680"/>
                  <a:pt x="4259145" y="2644648"/>
                </a:cubicBezTo>
                <a:close/>
                <a:moveTo>
                  <a:pt x="4249992" y="2648712"/>
                </a:moveTo>
                <a:cubicBezTo>
                  <a:pt x="4253043" y="2647696"/>
                  <a:pt x="4252026" y="2648712"/>
                  <a:pt x="4253043" y="2646680"/>
                </a:cubicBezTo>
                <a:cubicBezTo>
                  <a:pt x="4252026" y="2646680"/>
                  <a:pt x="4251009" y="2646680"/>
                  <a:pt x="4249992" y="2646680"/>
                </a:cubicBezTo>
                <a:cubicBezTo>
                  <a:pt x="4249992" y="2647696"/>
                  <a:pt x="4249992" y="2647696"/>
                  <a:pt x="4249992" y="2648712"/>
                </a:cubicBezTo>
                <a:close/>
                <a:moveTo>
                  <a:pt x="4127950" y="2643632"/>
                </a:moveTo>
                <a:cubicBezTo>
                  <a:pt x="4127950" y="2644648"/>
                  <a:pt x="4127950" y="2645664"/>
                  <a:pt x="4127950" y="2646680"/>
                </a:cubicBezTo>
                <a:cubicBezTo>
                  <a:pt x="4129984" y="2646680"/>
                  <a:pt x="4132018" y="2646680"/>
                  <a:pt x="4135069" y="2646680"/>
                </a:cubicBezTo>
                <a:cubicBezTo>
                  <a:pt x="4135069" y="2645664"/>
                  <a:pt x="4135069" y="2644648"/>
                  <a:pt x="4135069" y="2643632"/>
                </a:cubicBezTo>
                <a:cubicBezTo>
                  <a:pt x="4133035" y="2643632"/>
                  <a:pt x="4129984" y="2643632"/>
                  <a:pt x="4127950" y="2643632"/>
                </a:cubicBezTo>
                <a:close/>
                <a:moveTo>
                  <a:pt x="4093371" y="2656840"/>
                </a:moveTo>
                <a:cubicBezTo>
                  <a:pt x="4096422" y="2655824"/>
                  <a:pt x="4099474" y="2655824"/>
                  <a:pt x="4101507" y="2651760"/>
                </a:cubicBezTo>
                <a:cubicBezTo>
                  <a:pt x="4099474" y="2652776"/>
                  <a:pt x="4098456" y="2653792"/>
                  <a:pt x="4096422" y="2654808"/>
                </a:cubicBezTo>
                <a:cubicBezTo>
                  <a:pt x="4095406" y="2654808"/>
                  <a:pt x="4094389" y="2654808"/>
                  <a:pt x="4093371" y="2654808"/>
                </a:cubicBezTo>
                <a:cubicBezTo>
                  <a:pt x="4093371" y="2655824"/>
                  <a:pt x="4093371" y="2655824"/>
                  <a:pt x="4093371" y="2656840"/>
                </a:cubicBezTo>
                <a:close/>
                <a:moveTo>
                  <a:pt x="4068963" y="2668016"/>
                </a:moveTo>
                <a:cubicBezTo>
                  <a:pt x="4072014" y="2667000"/>
                  <a:pt x="4070997" y="2668016"/>
                  <a:pt x="4072014" y="2665984"/>
                </a:cubicBezTo>
                <a:cubicBezTo>
                  <a:pt x="4070997" y="2665984"/>
                  <a:pt x="4069980" y="2665984"/>
                  <a:pt x="4068963" y="2665984"/>
                </a:cubicBezTo>
                <a:cubicBezTo>
                  <a:pt x="4068963" y="2667000"/>
                  <a:pt x="4068963" y="2668016"/>
                  <a:pt x="4068963" y="2668016"/>
                </a:cubicBezTo>
                <a:close/>
                <a:moveTo>
                  <a:pt x="4133035" y="2649728"/>
                </a:moveTo>
                <a:cubicBezTo>
                  <a:pt x="4133035" y="2650744"/>
                  <a:pt x="4133035" y="2650744"/>
                  <a:pt x="4133035" y="2651760"/>
                </a:cubicBezTo>
                <a:cubicBezTo>
                  <a:pt x="4136086" y="2650744"/>
                  <a:pt x="4135069" y="2651760"/>
                  <a:pt x="4136086" y="2649728"/>
                </a:cubicBezTo>
                <a:cubicBezTo>
                  <a:pt x="4135069" y="2649728"/>
                  <a:pt x="4134052" y="2649728"/>
                  <a:pt x="4133035" y="2649728"/>
                </a:cubicBezTo>
                <a:close/>
                <a:moveTo>
                  <a:pt x="4122865" y="2654808"/>
                </a:moveTo>
                <a:cubicBezTo>
                  <a:pt x="4125916" y="2653792"/>
                  <a:pt x="4124899" y="2654808"/>
                  <a:pt x="4125916" y="2652776"/>
                </a:cubicBezTo>
                <a:cubicBezTo>
                  <a:pt x="4124899" y="2652776"/>
                  <a:pt x="4123882" y="2652776"/>
                  <a:pt x="4122865" y="2652776"/>
                </a:cubicBezTo>
                <a:cubicBezTo>
                  <a:pt x="4122865" y="2653792"/>
                  <a:pt x="4122865" y="2654808"/>
                  <a:pt x="4122865" y="2654808"/>
                </a:cubicBezTo>
                <a:close/>
                <a:moveTo>
                  <a:pt x="4083201" y="2664968"/>
                </a:moveTo>
                <a:cubicBezTo>
                  <a:pt x="4081167" y="2664968"/>
                  <a:pt x="4079133" y="2664968"/>
                  <a:pt x="4076082" y="2664968"/>
                </a:cubicBezTo>
                <a:cubicBezTo>
                  <a:pt x="4076082" y="2665984"/>
                  <a:pt x="4076082" y="2667000"/>
                  <a:pt x="4076082" y="2668016"/>
                </a:cubicBezTo>
                <a:cubicBezTo>
                  <a:pt x="4080150" y="2667000"/>
                  <a:pt x="4080150" y="2667000"/>
                  <a:pt x="4083201" y="2664968"/>
                </a:cubicBezTo>
                <a:close/>
                <a:moveTo>
                  <a:pt x="4114729" y="2649728"/>
                </a:moveTo>
                <a:cubicBezTo>
                  <a:pt x="4112695" y="2649728"/>
                  <a:pt x="4111678" y="2649728"/>
                  <a:pt x="4109644" y="2649728"/>
                </a:cubicBezTo>
                <a:cubicBezTo>
                  <a:pt x="4109644" y="2650744"/>
                  <a:pt x="4109644" y="2650744"/>
                  <a:pt x="4109644" y="2651760"/>
                </a:cubicBezTo>
                <a:cubicBezTo>
                  <a:pt x="4112695" y="2650744"/>
                  <a:pt x="4112695" y="2651760"/>
                  <a:pt x="4114729" y="2649728"/>
                </a:cubicBezTo>
                <a:close/>
                <a:moveTo>
                  <a:pt x="4174733" y="2691384"/>
                </a:moveTo>
                <a:cubicBezTo>
                  <a:pt x="4173715" y="2691384"/>
                  <a:pt x="4172698" y="2691384"/>
                  <a:pt x="4171682" y="2691384"/>
                </a:cubicBezTo>
                <a:cubicBezTo>
                  <a:pt x="4171682" y="2692400"/>
                  <a:pt x="4171682" y="2692400"/>
                  <a:pt x="4171682" y="2693416"/>
                </a:cubicBezTo>
                <a:cubicBezTo>
                  <a:pt x="4174733" y="2692400"/>
                  <a:pt x="4173715" y="2693416"/>
                  <a:pt x="4174733" y="2691384"/>
                </a:cubicBezTo>
                <a:close/>
                <a:moveTo>
                  <a:pt x="4248975" y="2649728"/>
                </a:moveTo>
                <a:cubicBezTo>
                  <a:pt x="4248975" y="2648712"/>
                  <a:pt x="4248975" y="2647696"/>
                  <a:pt x="4248975" y="2646680"/>
                </a:cubicBezTo>
                <a:cubicBezTo>
                  <a:pt x="4246941" y="2649728"/>
                  <a:pt x="4245924" y="2647696"/>
                  <a:pt x="4248975" y="2649728"/>
                </a:cubicBezTo>
                <a:close/>
                <a:moveTo>
                  <a:pt x="4215413" y="2649728"/>
                </a:moveTo>
                <a:cubicBezTo>
                  <a:pt x="4215413" y="2650744"/>
                  <a:pt x="4215413" y="2650744"/>
                  <a:pt x="4215413" y="2651760"/>
                </a:cubicBezTo>
                <a:cubicBezTo>
                  <a:pt x="4221515" y="2650744"/>
                  <a:pt x="4228634" y="2649728"/>
                  <a:pt x="4231685" y="2646680"/>
                </a:cubicBezTo>
                <a:cubicBezTo>
                  <a:pt x="4225583" y="2646680"/>
                  <a:pt x="4220498" y="2647696"/>
                  <a:pt x="4216430" y="2649728"/>
                </a:cubicBezTo>
                <a:cubicBezTo>
                  <a:pt x="4216430" y="2649728"/>
                  <a:pt x="4215413" y="2649728"/>
                  <a:pt x="4215413" y="2649728"/>
                </a:cubicBezTo>
                <a:close/>
                <a:moveTo>
                  <a:pt x="4181852" y="2688336"/>
                </a:moveTo>
                <a:cubicBezTo>
                  <a:pt x="4181852" y="2689352"/>
                  <a:pt x="4181852" y="2689352"/>
                  <a:pt x="4181852" y="2690368"/>
                </a:cubicBezTo>
                <a:cubicBezTo>
                  <a:pt x="4185920" y="2689352"/>
                  <a:pt x="4184903" y="2689352"/>
                  <a:pt x="4186937" y="2687320"/>
                </a:cubicBezTo>
                <a:cubicBezTo>
                  <a:pt x="4183886" y="2688336"/>
                  <a:pt x="4184903" y="2687320"/>
                  <a:pt x="4183886" y="2689352"/>
                </a:cubicBezTo>
                <a:cubicBezTo>
                  <a:pt x="4182869" y="2688336"/>
                  <a:pt x="4181852" y="2688336"/>
                  <a:pt x="4181852" y="2688336"/>
                </a:cubicBezTo>
                <a:close/>
                <a:moveTo>
                  <a:pt x="4627304" y="2683256"/>
                </a:moveTo>
                <a:cubicBezTo>
                  <a:pt x="4626287" y="2683256"/>
                  <a:pt x="4625270" y="2683256"/>
                  <a:pt x="4624253" y="2683256"/>
                </a:cubicBezTo>
                <a:cubicBezTo>
                  <a:pt x="4624253" y="2684272"/>
                  <a:pt x="4624253" y="2684272"/>
                  <a:pt x="4624253" y="2685288"/>
                </a:cubicBezTo>
                <a:cubicBezTo>
                  <a:pt x="4626287" y="2684272"/>
                  <a:pt x="4625270" y="2685288"/>
                  <a:pt x="4627304" y="2683256"/>
                </a:cubicBezTo>
                <a:close/>
                <a:moveTo>
                  <a:pt x="4518483" y="2688336"/>
                </a:moveTo>
                <a:cubicBezTo>
                  <a:pt x="4517466" y="2688336"/>
                  <a:pt x="4516449" y="2688336"/>
                  <a:pt x="4515432" y="2688336"/>
                </a:cubicBezTo>
                <a:cubicBezTo>
                  <a:pt x="4515432" y="2689352"/>
                  <a:pt x="4515432" y="2689352"/>
                  <a:pt x="4515432" y="2690368"/>
                </a:cubicBezTo>
                <a:cubicBezTo>
                  <a:pt x="4517466" y="2689352"/>
                  <a:pt x="4516449" y="2690368"/>
                  <a:pt x="4518483" y="2688336"/>
                </a:cubicBezTo>
                <a:close/>
                <a:moveTo>
                  <a:pt x="4094389" y="2668016"/>
                </a:moveTo>
                <a:cubicBezTo>
                  <a:pt x="4093371" y="2668016"/>
                  <a:pt x="4092354" y="2668016"/>
                  <a:pt x="4091337" y="2668016"/>
                </a:cubicBezTo>
                <a:cubicBezTo>
                  <a:pt x="4091337" y="2669032"/>
                  <a:pt x="4091337" y="2669032"/>
                  <a:pt x="4091337" y="2670048"/>
                </a:cubicBezTo>
                <a:cubicBezTo>
                  <a:pt x="4094389" y="2669032"/>
                  <a:pt x="4093371" y="2670048"/>
                  <a:pt x="4094389" y="2668016"/>
                </a:cubicBezTo>
                <a:close/>
                <a:moveTo>
                  <a:pt x="4231685" y="2690368"/>
                </a:moveTo>
                <a:cubicBezTo>
                  <a:pt x="4235753" y="2690368"/>
                  <a:pt x="4236771" y="2690368"/>
                  <a:pt x="4238804" y="2688336"/>
                </a:cubicBezTo>
                <a:cubicBezTo>
                  <a:pt x="4234736" y="2687320"/>
                  <a:pt x="4237788" y="2688336"/>
                  <a:pt x="4231685" y="2688336"/>
                </a:cubicBezTo>
                <a:cubicBezTo>
                  <a:pt x="4231685" y="2689352"/>
                  <a:pt x="4231685" y="2689352"/>
                  <a:pt x="4231685" y="2690368"/>
                </a:cubicBezTo>
                <a:close/>
                <a:moveTo>
                  <a:pt x="4202192" y="2683256"/>
                </a:moveTo>
                <a:cubicBezTo>
                  <a:pt x="4200158" y="2683256"/>
                  <a:pt x="4199141" y="2683256"/>
                  <a:pt x="4197107" y="2683256"/>
                </a:cubicBezTo>
                <a:cubicBezTo>
                  <a:pt x="4197107" y="2684272"/>
                  <a:pt x="4197107" y="2684272"/>
                  <a:pt x="4197107" y="2685288"/>
                </a:cubicBezTo>
                <a:cubicBezTo>
                  <a:pt x="4200158" y="2684272"/>
                  <a:pt x="4200158" y="2684272"/>
                  <a:pt x="4202192" y="2683256"/>
                </a:cubicBezTo>
                <a:close/>
                <a:moveTo>
                  <a:pt x="4138120" y="2678176"/>
                </a:moveTo>
                <a:cubicBezTo>
                  <a:pt x="4142188" y="2677160"/>
                  <a:pt x="4146256" y="2677160"/>
                  <a:pt x="4150324" y="2676144"/>
                </a:cubicBezTo>
                <a:cubicBezTo>
                  <a:pt x="4150324" y="2675128"/>
                  <a:pt x="4150324" y="2674112"/>
                  <a:pt x="4150324" y="2673096"/>
                </a:cubicBezTo>
                <a:cubicBezTo>
                  <a:pt x="4148290" y="2674112"/>
                  <a:pt x="4144222" y="2675128"/>
                  <a:pt x="4142188" y="2676144"/>
                </a:cubicBezTo>
                <a:cubicBezTo>
                  <a:pt x="4141171" y="2676144"/>
                  <a:pt x="4140154" y="2676144"/>
                  <a:pt x="4139137" y="2676144"/>
                </a:cubicBezTo>
                <a:cubicBezTo>
                  <a:pt x="4138120" y="2677160"/>
                  <a:pt x="4138120" y="2678176"/>
                  <a:pt x="4138120" y="2678176"/>
                </a:cubicBezTo>
                <a:close/>
                <a:moveTo>
                  <a:pt x="4156426" y="2667000"/>
                </a:moveTo>
                <a:cubicBezTo>
                  <a:pt x="4151341" y="2667000"/>
                  <a:pt x="4154392" y="2664968"/>
                  <a:pt x="4151341" y="2670048"/>
                </a:cubicBezTo>
                <a:cubicBezTo>
                  <a:pt x="4155409" y="2669032"/>
                  <a:pt x="4154392" y="2669032"/>
                  <a:pt x="4156426" y="2667000"/>
                </a:cubicBezTo>
                <a:close/>
                <a:moveTo>
                  <a:pt x="4169647" y="2680208"/>
                </a:moveTo>
                <a:cubicBezTo>
                  <a:pt x="4172698" y="2679192"/>
                  <a:pt x="4172698" y="2680208"/>
                  <a:pt x="4174733" y="2678176"/>
                </a:cubicBezTo>
                <a:cubicBezTo>
                  <a:pt x="4172698" y="2678176"/>
                  <a:pt x="4171682" y="2678176"/>
                  <a:pt x="4169647" y="2678176"/>
                </a:cubicBezTo>
                <a:cubicBezTo>
                  <a:pt x="4169647" y="2679192"/>
                  <a:pt x="4169647" y="2679192"/>
                  <a:pt x="4169647" y="2680208"/>
                </a:cubicBezTo>
                <a:close/>
                <a:moveTo>
                  <a:pt x="4176767" y="2677160"/>
                </a:moveTo>
                <a:cubicBezTo>
                  <a:pt x="4175750" y="2677160"/>
                  <a:pt x="4175750" y="2677160"/>
                  <a:pt x="4174733" y="2677160"/>
                </a:cubicBezTo>
                <a:cubicBezTo>
                  <a:pt x="4174733" y="2678176"/>
                  <a:pt x="4174733" y="2678176"/>
                  <a:pt x="4174733" y="2679192"/>
                </a:cubicBezTo>
                <a:cubicBezTo>
                  <a:pt x="4181852" y="2679192"/>
                  <a:pt x="4184903" y="2678176"/>
                  <a:pt x="4187954" y="2674112"/>
                </a:cubicBezTo>
                <a:cubicBezTo>
                  <a:pt x="4183886" y="2674112"/>
                  <a:pt x="4179818" y="2675128"/>
                  <a:pt x="4176767" y="2677160"/>
                </a:cubicBezTo>
                <a:close/>
                <a:moveTo>
                  <a:pt x="4124899" y="2680208"/>
                </a:moveTo>
                <a:cubicBezTo>
                  <a:pt x="4124899" y="2681224"/>
                  <a:pt x="4124899" y="2681224"/>
                  <a:pt x="4124899" y="2682240"/>
                </a:cubicBezTo>
                <a:cubicBezTo>
                  <a:pt x="4127950" y="2681224"/>
                  <a:pt x="4126933" y="2682240"/>
                  <a:pt x="4127950" y="2680208"/>
                </a:cubicBezTo>
                <a:cubicBezTo>
                  <a:pt x="4126933" y="2680208"/>
                  <a:pt x="4125916" y="2680208"/>
                  <a:pt x="4124899" y="2680208"/>
                </a:cubicBezTo>
                <a:close/>
                <a:moveTo>
                  <a:pt x="4198124" y="2654808"/>
                </a:moveTo>
                <a:cubicBezTo>
                  <a:pt x="4197107" y="2654808"/>
                  <a:pt x="4196090" y="2654808"/>
                  <a:pt x="4195073" y="2654808"/>
                </a:cubicBezTo>
                <a:cubicBezTo>
                  <a:pt x="4195073" y="2655824"/>
                  <a:pt x="4195073" y="2655824"/>
                  <a:pt x="4195073" y="2656840"/>
                </a:cubicBezTo>
                <a:cubicBezTo>
                  <a:pt x="4198124" y="2655824"/>
                  <a:pt x="4197107" y="2656840"/>
                  <a:pt x="4198124" y="2654808"/>
                </a:cubicBezTo>
                <a:close/>
                <a:moveTo>
                  <a:pt x="4244907" y="2672080"/>
                </a:moveTo>
                <a:cubicBezTo>
                  <a:pt x="4242873" y="2672080"/>
                  <a:pt x="4241856" y="2672080"/>
                  <a:pt x="4239821" y="2672080"/>
                </a:cubicBezTo>
                <a:cubicBezTo>
                  <a:pt x="4239821" y="2673096"/>
                  <a:pt x="4239821" y="2673096"/>
                  <a:pt x="4239821" y="2674112"/>
                </a:cubicBezTo>
                <a:cubicBezTo>
                  <a:pt x="4243889" y="2673096"/>
                  <a:pt x="4243889" y="2673096"/>
                  <a:pt x="4244907" y="2672080"/>
                </a:cubicBezTo>
                <a:close/>
                <a:moveTo>
                  <a:pt x="4570351" y="2673096"/>
                </a:moveTo>
                <a:cubicBezTo>
                  <a:pt x="4570351" y="2674112"/>
                  <a:pt x="4570351" y="2674112"/>
                  <a:pt x="4570351" y="2675128"/>
                </a:cubicBezTo>
                <a:cubicBezTo>
                  <a:pt x="4573402" y="2674112"/>
                  <a:pt x="4572385" y="2675128"/>
                  <a:pt x="4573402" y="2673096"/>
                </a:cubicBezTo>
                <a:cubicBezTo>
                  <a:pt x="4572385" y="2673096"/>
                  <a:pt x="4571368" y="2673096"/>
                  <a:pt x="4570351" y="2673096"/>
                </a:cubicBezTo>
                <a:close/>
                <a:moveTo>
                  <a:pt x="4216430" y="2677160"/>
                </a:moveTo>
                <a:cubicBezTo>
                  <a:pt x="4222532" y="2681224"/>
                  <a:pt x="4231685" y="2677160"/>
                  <a:pt x="4234736" y="2674112"/>
                </a:cubicBezTo>
                <a:cubicBezTo>
                  <a:pt x="4227617" y="2674112"/>
                  <a:pt x="4225583" y="2676144"/>
                  <a:pt x="4216430" y="2677160"/>
                </a:cubicBezTo>
                <a:close/>
                <a:moveTo>
                  <a:pt x="4158460" y="2672080"/>
                </a:moveTo>
                <a:cubicBezTo>
                  <a:pt x="4156426" y="2672080"/>
                  <a:pt x="4155409" y="2672080"/>
                  <a:pt x="4153375" y="2672080"/>
                </a:cubicBezTo>
                <a:cubicBezTo>
                  <a:pt x="4153375" y="2673096"/>
                  <a:pt x="4153375" y="2673096"/>
                  <a:pt x="4153375" y="2674112"/>
                </a:cubicBezTo>
                <a:cubicBezTo>
                  <a:pt x="4156426" y="2673096"/>
                  <a:pt x="4156426" y="2673096"/>
                  <a:pt x="4158460" y="2672080"/>
                </a:cubicBezTo>
                <a:close/>
                <a:moveTo>
                  <a:pt x="4202192" y="2670048"/>
                </a:moveTo>
                <a:cubicBezTo>
                  <a:pt x="4200158" y="2670048"/>
                  <a:pt x="4199141" y="2670048"/>
                  <a:pt x="4197107" y="2670048"/>
                </a:cubicBezTo>
                <a:cubicBezTo>
                  <a:pt x="4197107" y="2671064"/>
                  <a:pt x="4197107" y="2671064"/>
                  <a:pt x="4197107" y="2672080"/>
                </a:cubicBezTo>
                <a:cubicBezTo>
                  <a:pt x="4200158" y="2671064"/>
                  <a:pt x="4200158" y="2671064"/>
                  <a:pt x="4202192" y="2670048"/>
                </a:cubicBezTo>
                <a:close/>
                <a:moveTo>
                  <a:pt x="4259145" y="2668016"/>
                </a:moveTo>
                <a:cubicBezTo>
                  <a:pt x="4262196" y="2667000"/>
                  <a:pt x="4262196" y="2668016"/>
                  <a:pt x="4264230" y="2665984"/>
                </a:cubicBezTo>
                <a:cubicBezTo>
                  <a:pt x="4262196" y="2665984"/>
                  <a:pt x="4261179" y="2665984"/>
                  <a:pt x="4259145" y="2665984"/>
                </a:cubicBezTo>
                <a:cubicBezTo>
                  <a:pt x="4259145" y="2667000"/>
                  <a:pt x="4259145" y="2668016"/>
                  <a:pt x="4259145" y="2668016"/>
                </a:cubicBezTo>
                <a:close/>
                <a:moveTo>
                  <a:pt x="4207277" y="2667000"/>
                </a:moveTo>
                <a:cubicBezTo>
                  <a:pt x="4210328" y="2669032"/>
                  <a:pt x="4212362" y="2669032"/>
                  <a:pt x="4215413" y="2667000"/>
                </a:cubicBezTo>
                <a:cubicBezTo>
                  <a:pt x="4212362" y="2667000"/>
                  <a:pt x="4209311" y="2667000"/>
                  <a:pt x="4207277" y="2667000"/>
                </a:cubicBezTo>
                <a:close/>
                <a:moveTo>
                  <a:pt x="4236771" y="2668016"/>
                </a:moveTo>
                <a:cubicBezTo>
                  <a:pt x="4235753" y="2668016"/>
                  <a:pt x="4234736" y="2668016"/>
                  <a:pt x="4233719" y="2668016"/>
                </a:cubicBezTo>
                <a:cubicBezTo>
                  <a:pt x="4233719" y="2669032"/>
                  <a:pt x="4233719" y="2669032"/>
                  <a:pt x="4233719" y="2670048"/>
                </a:cubicBezTo>
                <a:cubicBezTo>
                  <a:pt x="4236771" y="2669032"/>
                  <a:pt x="4234736" y="2670048"/>
                  <a:pt x="4236771" y="2668016"/>
                </a:cubicBezTo>
                <a:close/>
                <a:moveTo>
                  <a:pt x="4268298" y="2664968"/>
                </a:moveTo>
                <a:cubicBezTo>
                  <a:pt x="4266264" y="2664968"/>
                  <a:pt x="4265247" y="2664968"/>
                  <a:pt x="4263213" y="2664968"/>
                </a:cubicBezTo>
                <a:cubicBezTo>
                  <a:pt x="4263213" y="2665984"/>
                  <a:pt x="4263213" y="2665984"/>
                  <a:pt x="4263213" y="2667000"/>
                </a:cubicBezTo>
                <a:cubicBezTo>
                  <a:pt x="4267281" y="2665984"/>
                  <a:pt x="4267281" y="2665984"/>
                  <a:pt x="4268298" y="2664968"/>
                </a:cubicBezTo>
                <a:close/>
                <a:moveTo>
                  <a:pt x="4249992" y="2668016"/>
                </a:moveTo>
                <a:cubicBezTo>
                  <a:pt x="4249992" y="2669032"/>
                  <a:pt x="4249992" y="2670048"/>
                  <a:pt x="4249992" y="2671064"/>
                </a:cubicBezTo>
                <a:cubicBezTo>
                  <a:pt x="4255077" y="2670048"/>
                  <a:pt x="4256094" y="2670048"/>
                  <a:pt x="4258128" y="2668016"/>
                </a:cubicBezTo>
                <a:cubicBezTo>
                  <a:pt x="4253043" y="2669032"/>
                  <a:pt x="4254060" y="2669032"/>
                  <a:pt x="4249992" y="2668016"/>
                </a:cubicBezTo>
                <a:close/>
                <a:moveTo>
                  <a:pt x="4576453" y="2672080"/>
                </a:moveTo>
                <a:cubicBezTo>
                  <a:pt x="4576453" y="2673096"/>
                  <a:pt x="4576453" y="2673096"/>
                  <a:pt x="4576453" y="2674112"/>
                </a:cubicBezTo>
                <a:cubicBezTo>
                  <a:pt x="4582555" y="2673096"/>
                  <a:pt x="4583572" y="2672080"/>
                  <a:pt x="4589674" y="2671064"/>
                </a:cubicBezTo>
                <a:cubicBezTo>
                  <a:pt x="4589674" y="2670048"/>
                  <a:pt x="4589674" y="2669032"/>
                  <a:pt x="4589674" y="2668016"/>
                </a:cubicBezTo>
                <a:cubicBezTo>
                  <a:pt x="4585606" y="2669032"/>
                  <a:pt x="4582555" y="2671064"/>
                  <a:pt x="4579504" y="2673096"/>
                </a:cubicBezTo>
                <a:cubicBezTo>
                  <a:pt x="4579504" y="2672080"/>
                  <a:pt x="4578487" y="2672080"/>
                  <a:pt x="4576453" y="2672080"/>
                </a:cubicBezTo>
                <a:close/>
                <a:moveTo>
                  <a:pt x="4181852" y="2605024"/>
                </a:moveTo>
                <a:cubicBezTo>
                  <a:pt x="4181852" y="2606040"/>
                  <a:pt x="4181852" y="2606040"/>
                  <a:pt x="4181852" y="2607056"/>
                </a:cubicBezTo>
                <a:cubicBezTo>
                  <a:pt x="4184903" y="2606040"/>
                  <a:pt x="4183886" y="2607056"/>
                  <a:pt x="4184903" y="2605024"/>
                </a:cubicBezTo>
                <a:cubicBezTo>
                  <a:pt x="4183886" y="2605024"/>
                  <a:pt x="4182869" y="2605024"/>
                  <a:pt x="4181852" y="2605024"/>
                </a:cubicBezTo>
                <a:close/>
                <a:moveTo>
                  <a:pt x="4109644" y="2656840"/>
                </a:moveTo>
                <a:cubicBezTo>
                  <a:pt x="4106592" y="2657856"/>
                  <a:pt x="4107610" y="2656840"/>
                  <a:pt x="4106592" y="2658872"/>
                </a:cubicBezTo>
                <a:cubicBezTo>
                  <a:pt x="4105576" y="2658872"/>
                  <a:pt x="4104559" y="2658872"/>
                  <a:pt x="4103542" y="2658872"/>
                </a:cubicBezTo>
                <a:cubicBezTo>
                  <a:pt x="4103542" y="2659888"/>
                  <a:pt x="4103542" y="2659888"/>
                  <a:pt x="4103542" y="2660904"/>
                </a:cubicBezTo>
                <a:cubicBezTo>
                  <a:pt x="4108627" y="2658872"/>
                  <a:pt x="4106592" y="2659888"/>
                  <a:pt x="4109644" y="2656840"/>
                </a:cubicBezTo>
                <a:close/>
                <a:moveTo>
                  <a:pt x="4088286" y="2658872"/>
                </a:moveTo>
                <a:cubicBezTo>
                  <a:pt x="4088286" y="2659888"/>
                  <a:pt x="4088286" y="2659888"/>
                  <a:pt x="4088286" y="2660904"/>
                </a:cubicBezTo>
                <a:cubicBezTo>
                  <a:pt x="4091337" y="2659888"/>
                  <a:pt x="4090321" y="2660904"/>
                  <a:pt x="4091337" y="2658872"/>
                </a:cubicBezTo>
                <a:cubicBezTo>
                  <a:pt x="4090321" y="2658872"/>
                  <a:pt x="4089303" y="2658872"/>
                  <a:pt x="4088286" y="2658872"/>
                </a:cubicBezTo>
                <a:close/>
                <a:moveTo>
                  <a:pt x="4187954" y="2656840"/>
                </a:moveTo>
                <a:cubicBezTo>
                  <a:pt x="4187954" y="2657856"/>
                  <a:pt x="4187954" y="2657856"/>
                  <a:pt x="4187954" y="2658872"/>
                </a:cubicBezTo>
                <a:cubicBezTo>
                  <a:pt x="4191005" y="2657856"/>
                  <a:pt x="4189988" y="2658872"/>
                  <a:pt x="4191005" y="2656840"/>
                </a:cubicBezTo>
                <a:cubicBezTo>
                  <a:pt x="4191005" y="2656840"/>
                  <a:pt x="4188971" y="2656840"/>
                  <a:pt x="4187954" y="2656840"/>
                </a:cubicBezTo>
                <a:close/>
                <a:moveTo>
                  <a:pt x="4083201" y="2659888"/>
                </a:moveTo>
                <a:cubicBezTo>
                  <a:pt x="4085235" y="2661920"/>
                  <a:pt x="4086252" y="2658872"/>
                  <a:pt x="4086252" y="2657856"/>
                </a:cubicBezTo>
                <a:cubicBezTo>
                  <a:pt x="4086252" y="2654808"/>
                  <a:pt x="4083201" y="2657856"/>
                  <a:pt x="4083201" y="2659888"/>
                </a:cubicBezTo>
                <a:close/>
                <a:moveTo>
                  <a:pt x="4182869" y="2659888"/>
                </a:moveTo>
                <a:cubicBezTo>
                  <a:pt x="4185920" y="2658872"/>
                  <a:pt x="4184903" y="2659888"/>
                  <a:pt x="4185920" y="2657856"/>
                </a:cubicBezTo>
                <a:cubicBezTo>
                  <a:pt x="4184903" y="2657856"/>
                  <a:pt x="4183886" y="2657856"/>
                  <a:pt x="4182869" y="2657856"/>
                </a:cubicBezTo>
                <a:cubicBezTo>
                  <a:pt x="4182869" y="2658872"/>
                  <a:pt x="4182869" y="2659888"/>
                  <a:pt x="4182869" y="2659888"/>
                </a:cubicBezTo>
                <a:close/>
                <a:moveTo>
                  <a:pt x="4104559" y="2661920"/>
                </a:moveTo>
                <a:cubicBezTo>
                  <a:pt x="4103542" y="2661920"/>
                  <a:pt x="4102524" y="2661920"/>
                  <a:pt x="4101507" y="2661920"/>
                </a:cubicBezTo>
                <a:cubicBezTo>
                  <a:pt x="4101507" y="2662936"/>
                  <a:pt x="4101507" y="2662936"/>
                  <a:pt x="4101507" y="2663952"/>
                </a:cubicBezTo>
                <a:cubicBezTo>
                  <a:pt x="4104559" y="2661920"/>
                  <a:pt x="4102524" y="2662936"/>
                  <a:pt x="4104559" y="2661920"/>
                </a:cubicBezTo>
                <a:close/>
                <a:moveTo>
                  <a:pt x="4205243" y="2664968"/>
                </a:moveTo>
                <a:cubicBezTo>
                  <a:pt x="4204226" y="2664968"/>
                  <a:pt x="4203209" y="2664968"/>
                  <a:pt x="4202192" y="2664968"/>
                </a:cubicBezTo>
                <a:cubicBezTo>
                  <a:pt x="4202192" y="2665984"/>
                  <a:pt x="4202192" y="2665984"/>
                  <a:pt x="4202192" y="2667000"/>
                </a:cubicBezTo>
                <a:cubicBezTo>
                  <a:pt x="4204226" y="2665984"/>
                  <a:pt x="4203209" y="2665984"/>
                  <a:pt x="4205243" y="2664968"/>
                </a:cubicBezTo>
                <a:close/>
                <a:moveTo>
                  <a:pt x="4158460" y="2667000"/>
                </a:moveTo>
                <a:cubicBezTo>
                  <a:pt x="4158460" y="2668016"/>
                  <a:pt x="4158460" y="2668016"/>
                  <a:pt x="4158460" y="2669032"/>
                </a:cubicBezTo>
                <a:cubicBezTo>
                  <a:pt x="4161511" y="2668016"/>
                  <a:pt x="4160494" y="2669032"/>
                  <a:pt x="4161511" y="2667000"/>
                </a:cubicBezTo>
                <a:cubicBezTo>
                  <a:pt x="4160494" y="2667000"/>
                  <a:pt x="4159477" y="2667000"/>
                  <a:pt x="4158460" y="2667000"/>
                </a:cubicBezTo>
                <a:close/>
                <a:moveTo>
                  <a:pt x="4169647" y="2668016"/>
                </a:moveTo>
                <a:cubicBezTo>
                  <a:pt x="4168630" y="2668016"/>
                  <a:pt x="4167613" y="2668016"/>
                  <a:pt x="4166597" y="2668016"/>
                </a:cubicBezTo>
                <a:cubicBezTo>
                  <a:pt x="4166597" y="2669032"/>
                  <a:pt x="4166597" y="2669032"/>
                  <a:pt x="4166597" y="2670048"/>
                </a:cubicBezTo>
                <a:cubicBezTo>
                  <a:pt x="4169647" y="2669032"/>
                  <a:pt x="4168630" y="2670048"/>
                  <a:pt x="4169647" y="2668016"/>
                </a:cubicBezTo>
                <a:close/>
                <a:moveTo>
                  <a:pt x="4119814" y="2656840"/>
                </a:moveTo>
                <a:cubicBezTo>
                  <a:pt x="4116763" y="2657856"/>
                  <a:pt x="4117780" y="2656840"/>
                  <a:pt x="4116763" y="2658872"/>
                </a:cubicBezTo>
                <a:cubicBezTo>
                  <a:pt x="4115746" y="2658872"/>
                  <a:pt x="4114729" y="2658872"/>
                  <a:pt x="4113712" y="2658872"/>
                </a:cubicBezTo>
                <a:cubicBezTo>
                  <a:pt x="4113712" y="2659888"/>
                  <a:pt x="4113712" y="2660904"/>
                  <a:pt x="4113712" y="2661920"/>
                </a:cubicBezTo>
                <a:cubicBezTo>
                  <a:pt x="4115746" y="2659888"/>
                  <a:pt x="4117780" y="2659888"/>
                  <a:pt x="4119814" y="2656840"/>
                </a:cubicBezTo>
                <a:close/>
                <a:moveTo>
                  <a:pt x="4164562" y="2667000"/>
                </a:moveTo>
                <a:cubicBezTo>
                  <a:pt x="4168630" y="2665984"/>
                  <a:pt x="4173715" y="2663952"/>
                  <a:pt x="4176767" y="2661920"/>
                </a:cubicBezTo>
                <a:cubicBezTo>
                  <a:pt x="4172698" y="2662936"/>
                  <a:pt x="4168630" y="2662936"/>
                  <a:pt x="4164562" y="2663952"/>
                </a:cubicBezTo>
                <a:cubicBezTo>
                  <a:pt x="4164562" y="2664968"/>
                  <a:pt x="4164562" y="2665984"/>
                  <a:pt x="4164562" y="2667000"/>
                </a:cubicBezTo>
                <a:close/>
                <a:moveTo>
                  <a:pt x="4282536" y="2633472"/>
                </a:moveTo>
                <a:cubicBezTo>
                  <a:pt x="4281519" y="2633472"/>
                  <a:pt x="4280502" y="2633472"/>
                  <a:pt x="4279485" y="2633472"/>
                </a:cubicBezTo>
                <a:cubicBezTo>
                  <a:pt x="4279485" y="2634488"/>
                  <a:pt x="4279485" y="2634488"/>
                  <a:pt x="4279485" y="2635504"/>
                </a:cubicBezTo>
                <a:cubicBezTo>
                  <a:pt x="4281519" y="2633472"/>
                  <a:pt x="4280502" y="2634488"/>
                  <a:pt x="4282536" y="2633472"/>
                </a:cubicBezTo>
                <a:close/>
                <a:moveTo>
                  <a:pt x="331438" y="2206752"/>
                </a:moveTo>
                <a:cubicBezTo>
                  <a:pt x="328387" y="2208784"/>
                  <a:pt x="329404" y="2207768"/>
                  <a:pt x="328387" y="2211832"/>
                </a:cubicBezTo>
                <a:cubicBezTo>
                  <a:pt x="329404" y="2211832"/>
                  <a:pt x="329404" y="2211832"/>
                  <a:pt x="330421" y="2211832"/>
                </a:cubicBezTo>
                <a:cubicBezTo>
                  <a:pt x="330421" y="2209800"/>
                  <a:pt x="331438" y="2208784"/>
                  <a:pt x="331438" y="2206752"/>
                </a:cubicBezTo>
                <a:close/>
                <a:moveTo>
                  <a:pt x="367033" y="2180336"/>
                </a:moveTo>
                <a:cubicBezTo>
                  <a:pt x="369068" y="2183384"/>
                  <a:pt x="368051" y="2182368"/>
                  <a:pt x="370085" y="2180336"/>
                </a:cubicBezTo>
                <a:cubicBezTo>
                  <a:pt x="369068" y="2180336"/>
                  <a:pt x="368051" y="2180336"/>
                  <a:pt x="367033" y="2180336"/>
                </a:cubicBezTo>
                <a:close/>
                <a:moveTo>
                  <a:pt x="362965" y="2189480"/>
                </a:moveTo>
                <a:cubicBezTo>
                  <a:pt x="362965" y="2188464"/>
                  <a:pt x="362965" y="2187448"/>
                  <a:pt x="362965" y="2186432"/>
                </a:cubicBezTo>
                <a:cubicBezTo>
                  <a:pt x="360931" y="2189480"/>
                  <a:pt x="360931" y="2188464"/>
                  <a:pt x="362965" y="2189480"/>
                </a:cubicBezTo>
                <a:close/>
                <a:moveTo>
                  <a:pt x="336523" y="2189480"/>
                </a:moveTo>
                <a:cubicBezTo>
                  <a:pt x="335506" y="2192528"/>
                  <a:pt x="336523" y="2191512"/>
                  <a:pt x="334489" y="2192528"/>
                </a:cubicBezTo>
                <a:cubicBezTo>
                  <a:pt x="334489" y="2193544"/>
                  <a:pt x="334489" y="2193544"/>
                  <a:pt x="334489" y="2194560"/>
                </a:cubicBezTo>
                <a:cubicBezTo>
                  <a:pt x="341608" y="2192528"/>
                  <a:pt x="340591" y="2190496"/>
                  <a:pt x="346693" y="2187448"/>
                </a:cubicBezTo>
                <a:cubicBezTo>
                  <a:pt x="346693" y="2185416"/>
                  <a:pt x="346693" y="2184400"/>
                  <a:pt x="346693" y="2182368"/>
                </a:cubicBezTo>
                <a:cubicBezTo>
                  <a:pt x="341608" y="2185416"/>
                  <a:pt x="342625" y="2187448"/>
                  <a:pt x="336523" y="2189480"/>
                </a:cubicBezTo>
                <a:close/>
                <a:moveTo>
                  <a:pt x="386357" y="2171192"/>
                </a:moveTo>
                <a:cubicBezTo>
                  <a:pt x="386357" y="2170176"/>
                  <a:pt x="386357" y="2169160"/>
                  <a:pt x="386357" y="2168144"/>
                </a:cubicBezTo>
                <a:cubicBezTo>
                  <a:pt x="384323" y="2171192"/>
                  <a:pt x="384323" y="2169160"/>
                  <a:pt x="386357" y="2171192"/>
                </a:cubicBezTo>
                <a:close/>
                <a:moveTo>
                  <a:pt x="372119" y="2181352"/>
                </a:moveTo>
                <a:cubicBezTo>
                  <a:pt x="373136" y="2181352"/>
                  <a:pt x="373136" y="2181352"/>
                  <a:pt x="374153" y="2181352"/>
                </a:cubicBezTo>
                <a:cubicBezTo>
                  <a:pt x="374153" y="2180336"/>
                  <a:pt x="374153" y="2179320"/>
                  <a:pt x="374153" y="2178304"/>
                </a:cubicBezTo>
                <a:cubicBezTo>
                  <a:pt x="372119" y="2180336"/>
                  <a:pt x="373136" y="2178304"/>
                  <a:pt x="372119" y="2181352"/>
                </a:cubicBezTo>
                <a:close/>
                <a:moveTo>
                  <a:pt x="316183" y="2194560"/>
                </a:moveTo>
                <a:cubicBezTo>
                  <a:pt x="317200" y="2194560"/>
                  <a:pt x="318217" y="2194560"/>
                  <a:pt x="319234" y="2194560"/>
                </a:cubicBezTo>
                <a:cubicBezTo>
                  <a:pt x="319234" y="2193544"/>
                  <a:pt x="319234" y="2192528"/>
                  <a:pt x="319234" y="2191512"/>
                </a:cubicBezTo>
                <a:cubicBezTo>
                  <a:pt x="318217" y="2191512"/>
                  <a:pt x="317200" y="2191512"/>
                  <a:pt x="316183" y="2191512"/>
                </a:cubicBezTo>
                <a:cubicBezTo>
                  <a:pt x="316183" y="2192528"/>
                  <a:pt x="316183" y="2193544"/>
                  <a:pt x="316183" y="2194560"/>
                </a:cubicBezTo>
                <a:close/>
                <a:moveTo>
                  <a:pt x="383306" y="2194560"/>
                </a:moveTo>
                <a:cubicBezTo>
                  <a:pt x="383306" y="2193544"/>
                  <a:pt x="383306" y="2192528"/>
                  <a:pt x="383306" y="2191512"/>
                </a:cubicBezTo>
                <a:cubicBezTo>
                  <a:pt x="381272" y="2194560"/>
                  <a:pt x="381272" y="2192528"/>
                  <a:pt x="383306" y="2194560"/>
                </a:cubicBezTo>
                <a:close/>
                <a:moveTo>
                  <a:pt x="373136" y="2171192"/>
                </a:moveTo>
                <a:cubicBezTo>
                  <a:pt x="377204" y="2167128"/>
                  <a:pt x="375170" y="2170176"/>
                  <a:pt x="380255" y="2163064"/>
                </a:cubicBezTo>
                <a:cubicBezTo>
                  <a:pt x="376187" y="2166112"/>
                  <a:pt x="375170" y="2167128"/>
                  <a:pt x="373136" y="2171192"/>
                </a:cubicBezTo>
                <a:close/>
                <a:moveTo>
                  <a:pt x="328387" y="2214880"/>
                </a:moveTo>
                <a:cubicBezTo>
                  <a:pt x="328387" y="2213864"/>
                  <a:pt x="328387" y="2212848"/>
                  <a:pt x="328387" y="2211832"/>
                </a:cubicBezTo>
                <a:cubicBezTo>
                  <a:pt x="326353" y="2213864"/>
                  <a:pt x="325336" y="2212848"/>
                  <a:pt x="328387" y="2214880"/>
                </a:cubicBezTo>
                <a:close/>
                <a:moveTo>
                  <a:pt x="318217" y="2198624"/>
                </a:moveTo>
                <a:cubicBezTo>
                  <a:pt x="318217" y="2199640"/>
                  <a:pt x="318217" y="2200656"/>
                  <a:pt x="318217" y="2201672"/>
                </a:cubicBezTo>
                <a:cubicBezTo>
                  <a:pt x="324319" y="2198624"/>
                  <a:pt x="330421" y="2189480"/>
                  <a:pt x="333472" y="2183384"/>
                </a:cubicBezTo>
                <a:cubicBezTo>
                  <a:pt x="324319" y="2186432"/>
                  <a:pt x="324319" y="2193544"/>
                  <a:pt x="318217" y="2198624"/>
                </a:cubicBezTo>
                <a:close/>
                <a:moveTo>
                  <a:pt x="336523" y="2201672"/>
                </a:moveTo>
                <a:cubicBezTo>
                  <a:pt x="337540" y="2199640"/>
                  <a:pt x="337540" y="2198624"/>
                  <a:pt x="338557" y="2196592"/>
                </a:cubicBezTo>
                <a:cubicBezTo>
                  <a:pt x="335506" y="2198624"/>
                  <a:pt x="336523" y="2197608"/>
                  <a:pt x="335506" y="2201672"/>
                </a:cubicBezTo>
                <a:cubicBezTo>
                  <a:pt x="335506" y="2201672"/>
                  <a:pt x="336523" y="2201672"/>
                  <a:pt x="336523" y="2201672"/>
                </a:cubicBezTo>
                <a:close/>
                <a:moveTo>
                  <a:pt x="296860" y="2203704"/>
                </a:moveTo>
                <a:cubicBezTo>
                  <a:pt x="297877" y="2203704"/>
                  <a:pt x="297877" y="2203704"/>
                  <a:pt x="298894" y="2203704"/>
                </a:cubicBezTo>
                <a:cubicBezTo>
                  <a:pt x="299911" y="2204720"/>
                  <a:pt x="299911" y="2204720"/>
                  <a:pt x="300928" y="2205736"/>
                </a:cubicBezTo>
                <a:cubicBezTo>
                  <a:pt x="307030" y="2196592"/>
                  <a:pt x="317200" y="2187448"/>
                  <a:pt x="321268" y="2175256"/>
                </a:cubicBezTo>
                <a:cubicBezTo>
                  <a:pt x="310081" y="2180336"/>
                  <a:pt x="301945" y="2193544"/>
                  <a:pt x="296860" y="2203704"/>
                </a:cubicBezTo>
                <a:close/>
                <a:moveTo>
                  <a:pt x="383306" y="2160016"/>
                </a:moveTo>
                <a:cubicBezTo>
                  <a:pt x="383306" y="2159000"/>
                  <a:pt x="383306" y="2157984"/>
                  <a:pt x="383306" y="2156968"/>
                </a:cubicBezTo>
                <a:cubicBezTo>
                  <a:pt x="381272" y="2159000"/>
                  <a:pt x="381272" y="2157984"/>
                  <a:pt x="383306" y="2160016"/>
                </a:cubicBezTo>
                <a:close/>
                <a:moveTo>
                  <a:pt x="375170" y="2156968"/>
                </a:moveTo>
                <a:cubicBezTo>
                  <a:pt x="375170" y="2159000"/>
                  <a:pt x="375170" y="2160016"/>
                  <a:pt x="375170" y="2162048"/>
                </a:cubicBezTo>
                <a:cubicBezTo>
                  <a:pt x="376187" y="2162048"/>
                  <a:pt x="376187" y="2162048"/>
                  <a:pt x="377204" y="2162048"/>
                </a:cubicBezTo>
                <a:cubicBezTo>
                  <a:pt x="379238" y="2154936"/>
                  <a:pt x="382289" y="2151888"/>
                  <a:pt x="385340" y="2146808"/>
                </a:cubicBezTo>
                <a:cubicBezTo>
                  <a:pt x="379238" y="2148840"/>
                  <a:pt x="379238" y="2152904"/>
                  <a:pt x="375170" y="2156968"/>
                </a:cubicBezTo>
                <a:close/>
                <a:moveTo>
                  <a:pt x="299911" y="2163064"/>
                </a:moveTo>
                <a:cubicBezTo>
                  <a:pt x="295843" y="2166112"/>
                  <a:pt x="295843" y="2165096"/>
                  <a:pt x="294826" y="2171192"/>
                </a:cubicBezTo>
                <a:cubicBezTo>
                  <a:pt x="295843" y="2171192"/>
                  <a:pt x="295843" y="2171192"/>
                  <a:pt x="296860" y="2171192"/>
                </a:cubicBezTo>
                <a:cubicBezTo>
                  <a:pt x="297877" y="2168144"/>
                  <a:pt x="298894" y="2167128"/>
                  <a:pt x="299911" y="2163064"/>
                </a:cubicBezTo>
                <a:close/>
                <a:moveTo>
                  <a:pt x="393476" y="2141728"/>
                </a:moveTo>
                <a:cubicBezTo>
                  <a:pt x="396527" y="2138680"/>
                  <a:pt x="395510" y="2140712"/>
                  <a:pt x="398561" y="2134616"/>
                </a:cubicBezTo>
                <a:cubicBezTo>
                  <a:pt x="395510" y="2136648"/>
                  <a:pt x="395510" y="2136648"/>
                  <a:pt x="393476" y="2141728"/>
                </a:cubicBezTo>
                <a:close/>
                <a:moveTo>
                  <a:pt x="406697" y="2160016"/>
                </a:moveTo>
                <a:cubicBezTo>
                  <a:pt x="404663" y="2160016"/>
                  <a:pt x="403646" y="2160016"/>
                  <a:pt x="401612" y="2160016"/>
                </a:cubicBezTo>
                <a:cubicBezTo>
                  <a:pt x="401612" y="2161032"/>
                  <a:pt x="401612" y="2161032"/>
                  <a:pt x="401612" y="2162048"/>
                </a:cubicBezTo>
                <a:cubicBezTo>
                  <a:pt x="405680" y="2161032"/>
                  <a:pt x="404663" y="2161032"/>
                  <a:pt x="406697" y="2160016"/>
                </a:cubicBezTo>
                <a:close/>
                <a:moveTo>
                  <a:pt x="341608" y="2146808"/>
                </a:moveTo>
                <a:cubicBezTo>
                  <a:pt x="342625" y="2146808"/>
                  <a:pt x="342625" y="2146808"/>
                  <a:pt x="343642" y="2146808"/>
                </a:cubicBezTo>
                <a:cubicBezTo>
                  <a:pt x="343642" y="2145792"/>
                  <a:pt x="343642" y="2144776"/>
                  <a:pt x="343642" y="2143760"/>
                </a:cubicBezTo>
                <a:cubicBezTo>
                  <a:pt x="341608" y="2144776"/>
                  <a:pt x="342625" y="2143760"/>
                  <a:pt x="341608" y="2146808"/>
                </a:cubicBezTo>
                <a:close/>
                <a:moveTo>
                  <a:pt x="318217" y="2171192"/>
                </a:moveTo>
                <a:cubicBezTo>
                  <a:pt x="318217" y="2172208"/>
                  <a:pt x="318217" y="2172208"/>
                  <a:pt x="318217" y="2173224"/>
                </a:cubicBezTo>
                <a:cubicBezTo>
                  <a:pt x="319234" y="2173224"/>
                  <a:pt x="320251" y="2173224"/>
                  <a:pt x="321268" y="2173224"/>
                </a:cubicBezTo>
                <a:cubicBezTo>
                  <a:pt x="325336" y="2165096"/>
                  <a:pt x="328387" y="2164080"/>
                  <a:pt x="331438" y="2156968"/>
                </a:cubicBezTo>
                <a:cubicBezTo>
                  <a:pt x="324319" y="2160016"/>
                  <a:pt x="323302" y="2166112"/>
                  <a:pt x="318217" y="2171192"/>
                </a:cubicBezTo>
                <a:close/>
                <a:moveTo>
                  <a:pt x="336523" y="2151888"/>
                </a:moveTo>
                <a:cubicBezTo>
                  <a:pt x="333472" y="2152904"/>
                  <a:pt x="334489" y="2151888"/>
                  <a:pt x="333472" y="2153920"/>
                </a:cubicBezTo>
                <a:cubicBezTo>
                  <a:pt x="332455" y="2153920"/>
                  <a:pt x="332455" y="2153920"/>
                  <a:pt x="331438" y="2153920"/>
                </a:cubicBezTo>
                <a:cubicBezTo>
                  <a:pt x="331438" y="2154936"/>
                  <a:pt x="331438" y="2155952"/>
                  <a:pt x="331438" y="2156968"/>
                </a:cubicBezTo>
                <a:cubicBezTo>
                  <a:pt x="333472" y="2153920"/>
                  <a:pt x="334489" y="2154936"/>
                  <a:pt x="336523" y="2151888"/>
                </a:cubicBezTo>
                <a:close/>
                <a:moveTo>
                  <a:pt x="370085" y="2176272"/>
                </a:moveTo>
                <a:cubicBezTo>
                  <a:pt x="374153" y="2174240"/>
                  <a:pt x="372119" y="2176272"/>
                  <a:pt x="373136" y="2171192"/>
                </a:cubicBezTo>
                <a:cubicBezTo>
                  <a:pt x="371102" y="2174240"/>
                  <a:pt x="371102" y="2172208"/>
                  <a:pt x="370085" y="2176272"/>
                </a:cubicBezTo>
                <a:close/>
                <a:moveTo>
                  <a:pt x="308047" y="2147824"/>
                </a:moveTo>
                <a:cubicBezTo>
                  <a:pt x="309064" y="2145792"/>
                  <a:pt x="309064" y="2144776"/>
                  <a:pt x="310081" y="2142744"/>
                </a:cubicBezTo>
                <a:cubicBezTo>
                  <a:pt x="307030" y="2145792"/>
                  <a:pt x="302962" y="2145792"/>
                  <a:pt x="308047" y="2147824"/>
                </a:cubicBezTo>
                <a:close/>
                <a:moveTo>
                  <a:pt x="388391" y="2147824"/>
                </a:moveTo>
                <a:cubicBezTo>
                  <a:pt x="389408" y="2147824"/>
                  <a:pt x="389408" y="2147824"/>
                  <a:pt x="390425" y="2147824"/>
                </a:cubicBezTo>
                <a:cubicBezTo>
                  <a:pt x="390425" y="2146808"/>
                  <a:pt x="390425" y="2145792"/>
                  <a:pt x="390425" y="2144776"/>
                </a:cubicBezTo>
                <a:cubicBezTo>
                  <a:pt x="388391" y="2146808"/>
                  <a:pt x="389408" y="2144776"/>
                  <a:pt x="388391" y="2147824"/>
                </a:cubicBezTo>
                <a:close/>
                <a:moveTo>
                  <a:pt x="289740" y="2216912"/>
                </a:moveTo>
                <a:cubicBezTo>
                  <a:pt x="285672" y="2217928"/>
                  <a:pt x="285672" y="2218944"/>
                  <a:pt x="282621" y="2219960"/>
                </a:cubicBezTo>
                <a:cubicBezTo>
                  <a:pt x="282621" y="2221992"/>
                  <a:pt x="282621" y="2223008"/>
                  <a:pt x="282621" y="2225040"/>
                </a:cubicBezTo>
                <a:cubicBezTo>
                  <a:pt x="286689" y="2220976"/>
                  <a:pt x="284655" y="2224024"/>
                  <a:pt x="289740" y="2216912"/>
                </a:cubicBezTo>
                <a:close/>
                <a:moveTo>
                  <a:pt x="296860" y="2208784"/>
                </a:moveTo>
                <a:cubicBezTo>
                  <a:pt x="293809" y="2210816"/>
                  <a:pt x="293809" y="2209800"/>
                  <a:pt x="291775" y="2213864"/>
                </a:cubicBezTo>
                <a:cubicBezTo>
                  <a:pt x="290757" y="2213864"/>
                  <a:pt x="290757" y="2213864"/>
                  <a:pt x="289740" y="2213864"/>
                </a:cubicBezTo>
                <a:cubicBezTo>
                  <a:pt x="289740" y="2214880"/>
                  <a:pt x="289740" y="2215896"/>
                  <a:pt x="289740" y="2216912"/>
                </a:cubicBezTo>
                <a:cubicBezTo>
                  <a:pt x="293809" y="2212848"/>
                  <a:pt x="291775" y="2215896"/>
                  <a:pt x="296860" y="2208784"/>
                </a:cubicBezTo>
                <a:close/>
                <a:moveTo>
                  <a:pt x="274485" y="2225040"/>
                </a:moveTo>
                <a:cubicBezTo>
                  <a:pt x="275502" y="2225040"/>
                  <a:pt x="276519" y="2225040"/>
                  <a:pt x="277536" y="2225040"/>
                </a:cubicBezTo>
                <a:cubicBezTo>
                  <a:pt x="278553" y="2221992"/>
                  <a:pt x="279570" y="2220976"/>
                  <a:pt x="280587" y="2216912"/>
                </a:cubicBezTo>
                <a:cubicBezTo>
                  <a:pt x="278553" y="2218944"/>
                  <a:pt x="276519" y="2220976"/>
                  <a:pt x="273468" y="2224024"/>
                </a:cubicBezTo>
                <a:cubicBezTo>
                  <a:pt x="274485" y="2224024"/>
                  <a:pt x="274485" y="2225040"/>
                  <a:pt x="274485" y="2225040"/>
                </a:cubicBezTo>
                <a:close/>
                <a:moveTo>
                  <a:pt x="235839" y="2223008"/>
                </a:moveTo>
                <a:cubicBezTo>
                  <a:pt x="234822" y="2223008"/>
                  <a:pt x="233805" y="2223008"/>
                  <a:pt x="232788" y="2223008"/>
                </a:cubicBezTo>
                <a:cubicBezTo>
                  <a:pt x="234822" y="2226056"/>
                  <a:pt x="233805" y="2225040"/>
                  <a:pt x="235839" y="2223008"/>
                </a:cubicBezTo>
                <a:close/>
                <a:moveTo>
                  <a:pt x="2263764" y="181864"/>
                </a:moveTo>
                <a:cubicBezTo>
                  <a:pt x="2268849" y="179832"/>
                  <a:pt x="2270883" y="177800"/>
                  <a:pt x="2273934" y="173736"/>
                </a:cubicBezTo>
                <a:cubicBezTo>
                  <a:pt x="2265798" y="176784"/>
                  <a:pt x="2261730" y="182880"/>
                  <a:pt x="2253594" y="185928"/>
                </a:cubicBezTo>
                <a:cubicBezTo>
                  <a:pt x="2253594" y="186944"/>
                  <a:pt x="2253594" y="187960"/>
                  <a:pt x="2253594" y="188976"/>
                </a:cubicBezTo>
                <a:cubicBezTo>
                  <a:pt x="2255628" y="187960"/>
                  <a:pt x="2256645" y="186944"/>
                  <a:pt x="2258679" y="185928"/>
                </a:cubicBezTo>
                <a:cubicBezTo>
                  <a:pt x="2260713" y="188976"/>
                  <a:pt x="2259696" y="186944"/>
                  <a:pt x="2258679" y="191008"/>
                </a:cubicBezTo>
                <a:cubicBezTo>
                  <a:pt x="2262747" y="188976"/>
                  <a:pt x="2262747" y="188976"/>
                  <a:pt x="2265798" y="185928"/>
                </a:cubicBezTo>
                <a:cubicBezTo>
                  <a:pt x="2266815" y="185928"/>
                  <a:pt x="2267832" y="185928"/>
                  <a:pt x="2268849" y="185928"/>
                </a:cubicBezTo>
                <a:cubicBezTo>
                  <a:pt x="2265798" y="181864"/>
                  <a:pt x="2268849" y="183896"/>
                  <a:pt x="2263764" y="183896"/>
                </a:cubicBezTo>
                <a:cubicBezTo>
                  <a:pt x="2263764" y="183896"/>
                  <a:pt x="2263764" y="182880"/>
                  <a:pt x="2263764" y="181864"/>
                </a:cubicBezTo>
                <a:close/>
                <a:moveTo>
                  <a:pt x="240924" y="2221992"/>
                </a:moveTo>
                <a:cubicBezTo>
                  <a:pt x="241941" y="2221992"/>
                  <a:pt x="242958" y="2221992"/>
                  <a:pt x="243975" y="2221992"/>
                </a:cubicBezTo>
                <a:cubicBezTo>
                  <a:pt x="244992" y="2219960"/>
                  <a:pt x="244992" y="2217928"/>
                  <a:pt x="246009" y="2214880"/>
                </a:cubicBezTo>
                <a:cubicBezTo>
                  <a:pt x="243975" y="2216912"/>
                  <a:pt x="242958" y="2217928"/>
                  <a:pt x="240924" y="2219960"/>
                </a:cubicBezTo>
                <a:cubicBezTo>
                  <a:pt x="240924" y="2220976"/>
                  <a:pt x="240924" y="2220976"/>
                  <a:pt x="240924" y="2221992"/>
                </a:cubicBezTo>
                <a:close/>
                <a:moveTo>
                  <a:pt x="373136" y="2208784"/>
                </a:moveTo>
                <a:cubicBezTo>
                  <a:pt x="374153" y="2208784"/>
                  <a:pt x="374153" y="2208784"/>
                  <a:pt x="375170" y="2208784"/>
                </a:cubicBezTo>
                <a:cubicBezTo>
                  <a:pt x="375170" y="2207768"/>
                  <a:pt x="375170" y="2206752"/>
                  <a:pt x="375170" y="2205736"/>
                </a:cubicBezTo>
                <a:cubicBezTo>
                  <a:pt x="374153" y="2206752"/>
                  <a:pt x="374153" y="2205736"/>
                  <a:pt x="373136" y="2208784"/>
                </a:cubicBezTo>
                <a:close/>
                <a:moveTo>
                  <a:pt x="274485" y="2201672"/>
                </a:moveTo>
                <a:cubicBezTo>
                  <a:pt x="275502" y="2201672"/>
                  <a:pt x="275502" y="2201672"/>
                  <a:pt x="276519" y="2201672"/>
                </a:cubicBezTo>
                <a:cubicBezTo>
                  <a:pt x="277536" y="2197608"/>
                  <a:pt x="278553" y="2197608"/>
                  <a:pt x="279570" y="2193544"/>
                </a:cubicBezTo>
                <a:cubicBezTo>
                  <a:pt x="277536" y="2194560"/>
                  <a:pt x="276519" y="2194560"/>
                  <a:pt x="274485" y="2195576"/>
                </a:cubicBezTo>
                <a:cubicBezTo>
                  <a:pt x="274485" y="2197608"/>
                  <a:pt x="274485" y="2199640"/>
                  <a:pt x="274485" y="2201672"/>
                </a:cubicBezTo>
                <a:close/>
                <a:moveTo>
                  <a:pt x="273468" y="2206752"/>
                </a:moveTo>
                <a:cubicBezTo>
                  <a:pt x="273468" y="2205736"/>
                  <a:pt x="273468" y="2204720"/>
                  <a:pt x="273468" y="2203704"/>
                </a:cubicBezTo>
                <a:cubicBezTo>
                  <a:pt x="271434" y="2205736"/>
                  <a:pt x="270417" y="2204720"/>
                  <a:pt x="273468" y="2206752"/>
                </a:cubicBezTo>
                <a:close/>
                <a:moveTo>
                  <a:pt x="240924" y="2225040"/>
                </a:moveTo>
                <a:cubicBezTo>
                  <a:pt x="240924" y="2224024"/>
                  <a:pt x="240924" y="2223008"/>
                  <a:pt x="240924" y="2221992"/>
                </a:cubicBezTo>
                <a:cubicBezTo>
                  <a:pt x="239907" y="2224024"/>
                  <a:pt x="239907" y="2221992"/>
                  <a:pt x="238890" y="2225040"/>
                </a:cubicBezTo>
                <a:cubicBezTo>
                  <a:pt x="239907" y="2225040"/>
                  <a:pt x="240924" y="2225040"/>
                  <a:pt x="240924" y="2225040"/>
                </a:cubicBezTo>
                <a:close/>
                <a:moveTo>
                  <a:pt x="326353" y="2230120"/>
                </a:moveTo>
                <a:cubicBezTo>
                  <a:pt x="326353" y="2231136"/>
                  <a:pt x="326353" y="2231136"/>
                  <a:pt x="326353" y="2232152"/>
                </a:cubicBezTo>
                <a:cubicBezTo>
                  <a:pt x="329404" y="2231136"/>
                  <a:pt x="328387" y="2232152"/>
                  <a:pt x="329404" y="2230120"/>
                </a:cubicBezTo>
                <a:cubicBezTo>
                  <a:pt x="328387" y="2230120"/>
                  <a:pt x="327370" y="2230120"/>
                  <a:pt x="326353" y="2230120"/>
                </a:cubicBezTo>
                <a:close/>
                <a:moveTo>
                  <a:pt x="323302" y="2217928"/>
                </a:moveTo>
                <a:cubicBezTo>
                  <a:pt x="324319" y="2217928"/>
                  <a:pt x="324319" y="2217928"/>
                  <a:pt x="325336" y="2217928"/>
                </a:cubicBezTo>
                <a:cubicBezTo>
                  <a:pt x="325336" y="2216912"/>
                  <a:pt x="325336" y="2215896"/>
                  <a:pt x="325336" y="2214880"/>
                </a:cubicBezTo>
                <a:cubicBezTo>
                  <a:pt x="323302" y="2216912"/>
                  <a:pt x="324319" y="2215896"/>
                  <a:pt x="323302" y="2217928"/>
                </a:cubicBezTo>
                <a:close/>
                <a:moveTo>
                  <a:pt x="393476" y="2144776"/>
                </a:moveTo>
                <a:cubicBezTo>
                  <a:pt x="393476" y="2143760"/>
                  <a:pt x="393476" y="2142744"/>
                  <a:pt x="393476" y="2141728"/>
                </a:cubicBezTo>
                <a:cubicBezTo>
                  <a:pt x="391442" y="2143760"/>
                  <a:pt x="390425" y="2142744"/>
                  <a:pt x="393476" y="2144776"/>
                </a:cubicBezTo>
                <a:close/>
                <a:moveTo>
                  <a:pt x="331438" y="2246376"/>
                </a:moveTo>
                <a:cubicBezTo>
                  <a:pt x="331438" y="2245360"/>
                  <a:pt x="331438" y="2244344"/>
                  <a:pt x="331438" y="2243328"/>
                </a:cubicBezTo>
                <a:cubicBezTo>
                  <a:pt x="330421" y="2245360"/>
                  <a:pt x="330421" y="2243328"/>
                  <a:pt x="329404" y="2246376"/>
                </a:cubicBezTo>
                <a:cubicBezTo>
                  <a:pt x="330421" y="2246376"/>
                  <a:pt x="331438" y="2246376"/>
                  <a:pt x="331438" y="2246376"/>
                </a:cubicBezTo>
                <a:close/>
                <a:moveTo>
                  <a:pt x="310081" y="2240280"/>
                </a:moveTo>
                <a:cubicBezTo>
                  <a:pt x="309064" y="2240280"/>
                  <a:pt x="308047" y="2240280"/>
                  <a:pt x="307030" y="2240280"/>
                </a:cubicBezTo>
                <a:cubicBezTo>
                  <a:pt x="308047" y="2243328"/>
                  <a:pt x="307030" y="2242312"/>
                  <a:pt x="310081" y="2240280"/>
                </a:cubicBezTo>
                <a:close/>
                <a:moveTo>
                  <a:pt x="287706" y="2243328"/>
                </a:moveTo>
                <a:cubicBezTo>
                  <a:pt x="288723" y="2243328"/>
                  <a:pt x="288723" y="2243328"/>
                  <a:pt x="289740" y="2243328"/>
                </a:cubicBezTo>
                <a:cubicBezTo>
                  <a:pt x="290757" y="2241296"/>
                  <a:pt x="290757" y="2240280"/>
                  <a:pt x="291775" y="2238248"/>
                </a:cubicBezTo>
                <a:cubicBezTo>
                  <a:pt x="288723" y="2240280"/>
                  <a:pt x="289740" y="2239264"/>
                  <a:pt x="287706" y="2243328"/>
                </a:cubicBezTo>
                <a:close/>
                <a:moveTo>
                  <a:pt x="282621" y="2227072"/>
                </a:moveTo>
                <a:cubicBezTo>
                  <a:pt x="277536" y="2229104"/>
                  <a:pt x="278553" y="2230120"/>
                  <a:pt x="274485" y="2232152"/>
                </a:cubicBezTo>
                <a:cubicBezTo>
                  <a:pt x="273468" y="2235200"/>
                  <a:pt x="273468" y="2239264"/>
                  <a:pt x="272451" y="2242312"/>
                </a:cubicBezTo>
                <a:cubicBezTo>
                  <a:pt x="270417" y="2242312"/>
                  <a:pt x="269400" y="2242312"/>
                  <a:pt x="267366" y="2242312"/>
                </a:cubicBezTo>
                <a:cubicBezTo>
                  <a:pt x="265332" y="2245360"/>
                  <a:pt x="265332" y="2247392"/>
                  <a:pt x="262281" y="2249424"/>
                </a:cubicBezTo>
                <a:cubicBezTo>
                  <a:pt x="262281" y="2250440"/>
                  <a:pt x="262281" y="2250440"/>
                  <a:pt x="262281" y="2251456"/>
                </a:cubicBezTo>
                <a:cubicBezTo>
                  <a:pt x="273468" y="2247392"/>
                  <a:pt x="274485" y="2237232"/>
                  <a:pt x="282621" y="2231136"/>
                </a:cubicBezTo>
                <a:cubicBezTo>
                  <a:pt x="282621" y="2229104"/>
                  <a:pt x="282621" y="2228088"/>
                  <a:pt x="282621" y="2227072"/>
                </a:cubicBezTo>
                <a:close/>
                <a:moveTo>
                  <a:pt x="294826" y="2235200"/>
                </a:moveTo>
                <a:cubicBezTo>
                  <a:pt x="294826" y="2234184"/>
                  <a:pt x="294826" y="2233168"/>
                  <a:pt x="294826" y="2232152"/>
                </a:cubicBezTo>
                <a:cubicBezTo>
                  <a:pt x="293809" y="2234184"/>
                  <a:pt x="293809" y="2232152"/>
                  <a:pt x="292792" y="2235200"/>
                </a:cubicBezTo>
                <a:cubicBezTo>
                  <a:pt x="293809" y="2235200"/>
                  <a:pt x="293809" y="2235200"/>
                  <a:pt x="294826" y="2235200"/>
                </a:cubicBezTo>
                <a:close/>
                <a:moveTo>
                  <a:pt x="344659" y="2251456"/>
                </a:moveTo>
                <a:cubicBezTo>
                  <a:pt x="344659" y="2250440"/>
                  <a:pt x="344659" y="2249424"/>
                  <a:pt x="344659" y="2248408"/>
                </a:cubicBezTo>
                <a:cubicBezTo>
                  <a:pt x="343642" y="2250440"/>
                  <a:pt x="343642" y="2248408"/>
                  <a:pt x="342625" y="2251456"/>
                </a:cubicBezTo>
                <a:cubicBezTo>
                  <a:pt x="343642" y="2251456"/>
                  <a:pt x="344659" y="2251456"/>
                  <a:pt x="344659" y="2251456"/>
                </a:cubicBezTo>
                <a:close/>
                <a:moveTo>
                  <a:pt x="230754" y="2253488"/>
                </a:moveTo>
                <a:cubicBezTo>
                  <a:pt x="231771" y="2253488"/>
                  <a:pt x="231771" y="2253488"/>
                  <a:pt x="232788" y="2253488"/>
                </a:cubicBezTo>
                <a:cubicBezTo>
                  <a:pt x="232788" y="2254504"/>
                  <a:pt x="232788" y="2254504"/>
                  <a:pt x="232788" y="2255520"/>
                </a:cubicBezTo>
                <a:cubicBezTo>
                  <a:pt x="238890" y="2250440"/>
                  <a:pt x="254145" y="2227072"/>
                  <a:pt x="256179" y="2218944"/>
                </a:cubicBezTo>
                <a:cubicBezTo>
                  <a:pt x="246009" y="2225040"/>
                  <a:pt x="237873" y="2243328"/>
                  <a:pt x="230754" y="2253488"/>
                </a:cubicBezTo>
                <a:close/>
                <a:moveTo>
                  <a:pt x="271434" y="2232152"/>
                </a:moveTo>
                <a:cubicBezTo>
                  <a:pt x="272451" y="2232152"/>
                  <a:pt x="272451" y="2232152"/>
                  <a:pt x="273468" y="2232152"/>
                </a:cubicBezTo>
                <a:cubicBezTo>
                  <a:pt x="274485" y="2230120"/>
                  <a:pt x="274485" y="2229104"/>
                  <a:pt x="275502" y="2227072"/>
                </a:cubicBezTo>
                <a:cubicBezTo>
                  <a:pt x="272451" y="2229104"/>
                  <a:pt x="272451" y="2228088"/>
                  <a:pt x="271434" y="2232152"/>
                </a:cubicBezTo>
                <a:close/>
                <a:moveTo>
                  <a:pt x="258213" y="2232152"/>
                </a:moveTo>
                <a:cubicBezTo>
                  <a:pt x="258213" y="2231136"/>
                  <a:pt x="258213" y="2230120"/>
                  <a:pt x="258213" y="2229104"/>
                </a:cubicBezTo>
                <a:cubicBezTo>
                  <a:pt x="256179" y="2231136"/>
                  <a:pt x="255162" y="2230120"/>
                  <a:pt x="258213" y="2232152"/>
                </a:cubicBezTo>
                <a:close/>
                <a:moveTo>
                  <a:pt x="246009" y="2242312"/>
                </a:moveTo>
                <a:cubicBezTo>
                  <a:pt x="246009" y="2243328"/>
                  <a:pt x="246009" y="2244344"/>
                  <a:pt x="246009" y="2245360"/>
                </a:cubicBezTo>
                <a:cubicBezTo>
                  <a:pt x="251094" y="2240280"/>
                  <a:pt x="247026" y="2245360"/>
                  <a:pt x="254145" y="2233168"/>
                </a:cubicBezTo>
                <a:cubicBezTo>
                  <a:pt x="252111" y="2236216"/>
                  <a:pt x="249060" y="2239264"/>
                  <a:pt x="246009" y="2242312"/>
                </a:cubicBezTo>
                <a:close/>
                <a:moveTo>
                  <a:pt x="271434" y="2235200"/>
                </a:moveTo>
                <a:cubicBezTo>
                  <a:pt x="271434" y="2234184"/>
                  <a:pt x="271434" y="2233168"/>
                  <a:pt x="271434" y="2232152"/>
                </a:cubicBezTo>
                <a:cubicBezTo>
                  <a:pt x="270417" y="2234184"/>
                  <a:pt x="270417" y="2232152"/>
                  <a:pt x="269400" y="2235200"/>
                </a:cubicBezTo>
                <a:cubicBezTo>
                  <a:pt x="270417" y="2235200"/>
                  <a:pt x="270417" y="2235200"/>
                  <a:pt x="271434" y="2235200"/>
                </a:cubicBezTo>
                <a:close/>
                <a:moveTo>
                  <a:pt x="405680" y="2134616"/>
                </a:moveTo>
                <a:cubicBezTo>
                  <a:pt x="404663" y="2134616"/>
                  <a:pt x="403646" y="2134616"/>
                  <a:pt x="402629" y="2134616"/>
                </a:cubicBezTo>
                <a:cubicBezTo>
                  <a:pt x="403646" y="2137664"/>
                  <a:pt x="402629" y="2136648"/>
                  <a:pt x="405680" y="2134616"/>
                </a:cubicBezTo>
                <a:close/>
                <a:moveTo>
                  <a:pt x="306013" y="2106168"/>
                </a:moveTo>
                <a:cubicBezTo>
                  <a:pt x="306013" y="2108200"/>
                  <a:pt x="306013" y="2109216"/>
                  <a:pt x="306013" y="2111248"/>
                </a:cubicBezTo>
                <a:cubicBezTo>
                  <a:pt x="307030" y="2111248"/>
                  <a:pt x="307030" y="2111248"/>
                  <a:pt x="308047" y="2111248"/>
                </a:cubicBezTo>
                <a:cubicBezTo>
                  <a:pt x="309064" y="2109216"/>
                  <a:pt x="309064" y="2108200"/>
                  <a:pt x="310081" y="2106168"/>
                </a:cubicBezTo>
                <a:cubicBezTo>
                  <a:pt x="309064" y="2106168"/>
                  <a:pt x="308047" y="2106168"/>
                  <a:pt x="306013" y="2106168"/>
                </a:cubicBezTo>
                <a:close/>
                <a:moveTo>
                  <a:pt x="306013" y="2087880"/>
                </a:moveTo>
                <a:cubicBezTo>
                  <a:pt x="302962" y="2089912"/>
                  <a:pt x="303979" y="2088896"/>
                  <a:pt x="302962" y="2092960"/>
                </a:cubicBezTo>
                <a:cubicBezTo>
                  <a:pt x="303979" y="2092960"/>
                  <a:pt x="303979" y="2092960"/>
                  <a:pt x="304996" y="2092960"/>
                </a:cubicBezTo>
                <a:cubicBezTo>
                  <a:pt x="304996" y="2090928"/>
                  <a:pt x="306013" y="2089912"/>
                  <a:pt x="306013" y="2087880"/>
                </a:cubicBezTo>
                <a:close/>
                <a:moveTo>
                  <a:pt x="292792" y="2111248"/>
                </a:moveTo>
                <a:cubicBezTo>
                  <a:pt x="292792" y="2110232"/>
                  <a:pt x="292792" y="2109216"/>
                  <a:pt x="292792" y="2108200"/>
                </a:cubicBezTo>
                <a:cubicBezTo>
                  <a:pt x="290757" y="2110232"/>
                  <a:pt x="290757" y="2109216"/>
                  <a:pt x="292792" y="2111248"/>
                </a:cubicBezTo>
                <a:close/>
                <a:moveTo>
                  <a:pt x="276519" y="2132584"/>
                </a:moveTo>
                <a:cubicBezTo>
                  <a:pt x="277536" y="2132584"/>
                  <a:pt x="277536" y="2132584"/>
                  <a:pt x="278553" y="2132584"/>
                </a:cubicBezTo>
                <a:cubicBezTo>
                  <a:pt x="278553" y="2131568"/>
                  <a:pt x="278553" y="2130552"/>
                  <a:pt x="278553" y="2129536"/>
                </a:cubicBezTo>
                <a:cubicBezTo>
                  <a:pt x="276519" y="2131568"/>
                  <a:pt x="277536" y="2130552"/>
                  <a:pt x="276519" y="2132584"/>
                </a:cubicBezTo>
                <a:close/>
                <a:moveTo>
                  <a:pt x="318217" y="2092960"/>
                </a:moveTo>
                <a:cubicBezTo>
                  <a:pt x="317200" y="2092960"/>
                  <a:pt x="316183" y="2092960"/>
                  <a:pt x="315166" y="2092960"/>
                </a:cubicBezTo>
                <a:cubicBezTo>
                  <a:pt x="315166" y="2093976"/>
                  <a:pt x="315166" y="2094992"/>
                  <a:pt x="315166" y="2096008"/>
                </a:cubicBezTo>
                <a:cubicBezTo>
                  <a:pt x="316183" y="2096008"/>
                  <a:pt x="317200" y="2096008"/>
                  <a:pt x="318217" y="2096008"/>
                </a:cubicBezTo>
                <a:cubicBezTo>
                  <a:pt x="318217" y="2094992"/>
                  <a:pt x="318217" y="2093976"/>
                  <a:pt x="318217" y="2092960"/>
                </a:cubicBezTo>
                <a:close/>
                <a:moveTo>
                  <a:pt x="316183" y="2098040"/>
                </a:moveTo>
                <a:cubicBezTo>
                  <a:pt x="311098" y="2098040"/>
                  <a:pt x="314149" y="2098040"/>
                  <a:pt x="309064" y="2101088"/>
                </a:cubicBezTo>
                <a:cubicBezTo>
                  <a:pt x="309064" y="2102104"/>
                  <a:pt x="309064" y="2102104"/>
                  <a:pt x="309064" y="2103120"/>
                </a:cubicBezTo>
                <a:cubicBezTo>
                  <a:pt x="313132" y="2101088"/>
                  <a:pt x="314149" y="2100072"/>
                  <a:pt x="316183" y="2098040"/>
                </a:cubicBezTo>
                <a:close/>
                <a:moveTo>
                  <a:pt x="299911" y="2118360"/>
                </a:moveTo>
                <a:cubicBezTo>
                  <a:pt x="298894" y="2119376"/>
                  <a:pt x="297877" y="2120392"/>
                  <a:pt x="296860" y="2121408"/>
                </a:cubicBezTo>
                <a:cubicBezTo>
                  <a:pt x="296860" y="2122424"/>
                  <a:pt x="296860" y="2123440"/>
                  <a:pt x="296860" y="2124456"/>
                </a:cubicBezTo>
                <a:cubicBezTo>
                  <a:pt x="297877" y="2124456"/>
                  <a:pt x="297877" y="2124456"/>
                  <a:pt x="298894" y="2124456"/>
                </a:cubicBezTo>
                <a:cubicBezTo>
                  <a:pt x="298894" y="2122424"/>
                  <a:pt x="298894" y="2122424"/>
                  <a:pt x="299911" y="2118360"/>
                </a:cubicBezTo>
                <a:close/>
                <a:moveTo>
                  <a:pt x="286689" y="2118360"/>
                </a:moveTo>
                <a:cubicBezTo>
                  <a:pt x="287706" y="2118360"/>
                  <a:pt x="287706" y="2118360"/>
                  <a:pt x="288723" y="2118360"/>
                </a:cubicBezTo>
                <a:cubicBezTo>
                  <a:pt x="289740" y="2116328"/>
                  <a:pt x="289740" y="2115312"/>
                  <a:pt x="290757" y="2113280"/>
                </a:cubicBezTo>
                <a:cubicBezTo>
                  <a:pt x="286689" y="2115312"/>
                  <a:pt x="287706" y="2114296"/>
                  <a:pt x="286689" y="2118360"/>
                </a:cubicBezTo>
                <a:close/>
                <a:moveTo>
                  <a:pt x="296860" y="2124456"/>
                </a:moveTo>
                <a:cubicBezTo>
                  <a:pt x="295843" y="2125472"/>
                  <a:pt x="294826" y="2126488"/>
                  <a:pt x="293809" y="2127504"/>
                </a:cubicBezTo>
                <a:cubicBezTo>
                  <a:pt x="293809" y="2128520"/>
                  <a:pt x="293809" y="2128520"/>
                  <a:pt x="293809" y="2129536"/>
                </a:cubicBezTo>
                <a:cubicBezTo>
                  <a:pt x="296860" y="2127504"/>
                  <a:pt x="294826" y="2130552"/>
                  <a:pt x="296860" y="2124456"/>
                </a:cubicBezTo>
                <a:close/>
                <a:moveTo>
                  <a:pt x="282621" y="2123440"/>
                </a:moveTo>
                <a:cubicBezTo>
                  <a:pt x="283638" y="2123440"/>
                  <a:pt x="283638" y="2123440"/>
                  <a:pt x="284655" y="2123440"/>
                </a:cubicBezTo>
                <a:cubicBezTo>
                  <a:pt x="284655" y="2122424"/>
                  <a:pt x="284655" y="2121408"/>
                  <a:pt x="284655" y="2120392"/>
                </a:cubicBezTo>
                <a:cubicBezTo>
                  <a:pt x="283638" y="2121408"/>
                  <a:pt x="283638" y="2120392"/>
                  <a:pt x="282621" y="2123440"/>
                </a:cubicBezTo>
                <a:close/>
                <a:moveTo>
                  <a:pt x="301945" y="2113280"/>
                </a:moveTo>
                <a:cubicBezTo>
                  <a:pt x="301945" y="2114296"/>
                  <a:pt x="301945" y="2114296"/>
                  <a:pt x="301945" y="2115312"/>
                </a:cubicBezTo>
                <a:cubicBezTo>
                  <a:pt x="304996" y="2114296"/>
                  <a:pt x="303979" y="2115312"/>
                  <a:pt x="304996" y="2113280"/>
                </a:cubicBezTo>
                <a:cubicBezTo>
                  <a:pt x="303979" y="2113280"/>
                  <a:pt x="302962" y="2113280"/>
                  <a:pt x="301945" y="2113280"/>
                </a:cubicBezTo>
                <a:close/>
                <a:moveTo>
                  <a:pt x="401612" y="2131568"/>
                </a:moveTo>
                <a:cubicBezTo>
                  <a:pt x="400595" y="2131568"/>
                  <a:pt x="399578" y="2131568"/>
                  <a:pt x="398561" y="2131568"/>
                </a:cubicBezTo>
                <a:cubicBezTo>
                  <a:pt x="400595" y="2134616"/>
                  <a:pt x="399578" y="2133600"/>
                  <a:pt x="401612" y="2131568"/>
                </a:cubicBezTo>
                <a:close/>
                <a:moveTo>
                  <a:pt x="326353" y="2057400"/>
                </a:moveTo>
                <a:cubicBezTo>
                  <a:pt x="323302" y="2059432"/>
                  <a:pt x="324319" y="2058416"/>
                  <a:pt x="323302" y="2062480"/>
                </a:cubicBezTo>
                <a:cubicBezTo>
                  <a:pt x="324319" y="2062480"/>
                  <a:pt x="324319" y="2062480"/>
                  <a:pt x="325336" y="2062480"/>
                </a:cubicBezTo>
                <a:cubicBezTo>
                  <a:pt x="325336" y="2061464"/>
                  <a:pt x="326353" y="2059432"/>
                  <a:pt x="326353" y="2057400"/>
                </a:cubicBezTo>
                <a:close/>
                <a:moveTo>
                  <a:pt x="323302" y="2062480"/>
                </a:moveTo>
                <a:cubicBezTo>
                  <a:pt x="322285" y="2064512"/>
                  <a:pt x="322285" y="2062480"/>
                  <a:pt x="321268" y="2065528"/>
                </a:cubicBezTo>
                <a:cubicBezTo>
                  <a:pt x="322285" y="2065528"/>
                  <a:pt x="322285" y="2065528"/>
                  <a:pt x="323302" y="2065528"/>
                </a:cubicBezTo>
                <a:cubicBezTo>
                  <a:pt x="323302" y="2065528"/>
                  <a:pt x="323302" y="2063496"/>
                  <a:pt x="323302" y="2062480"/>
                </a:cubicBezTo>
                <a:close/>
                <a:moveTo>
                  <a:pt x="330421" y="2051304"/>
                </a:moveTo>
                <a:cubicBezTo>
                  <a:pt x="330421" y="2052320"/>
                  <a:pt x="330421" y="2052320"/>
                  <a:pt x="330421" y="2053336"/>
                </a:cubicBezTo>
                <a:cubicBezTo>
                  <a:pt x="333472" y="2052320"/>
                  <a:pt x="332455" y="2053336"/>
                  <a:pt x="333472" y="2051304"/>
                </a:cubicBezTo>
                <a:cubicBezTo>
                  <a:pt x="332455" y="2051304"/>
                  <a:pt x="331438" y="2051304"/>
                  <a:pt x="330421" y="2051304"/>
                </a:cubicBezTo>
                <a:close/>
                <a:moveTo>
                  <a:pt x="330421" y="2056384"/>
                </a:moveTo>
                <a:cubicBezTo>
                  <a:pt x="330421" y="2055368"/>
                  <a:pt x="330421" y="2054352"/>
                  <a:pt x="330421" y="2053336"/>
                </a:cubicBezTo>
                <a:cubicBezTo>
                  <a:pt x="327370" y="2055368"/>
                  <a:pt x="327370" y="2054352"/>
                  <a:pt x="330421" y="2056384"/>
                </a:cubicBezTo>
                <a:close/>
                <a:moveTo>
                  <a:pt x="297877" y="2101088"/>
                </a:moveTo>
                <a:cubicBezTo>
                  <a:pt x="298894" y="2101088"/>
                  <a:pt x="298894" y="2101088"/>
                  <a:pt x="299911" y="2101088"/>
                </a:cubicBezTo>
                <a:cubicBezTo>
                  <a:pt x="300928" y="2097024"/>
                  <a:pt x="301945" y="2097024"/>
                  <a:pt x="302962" y="2092960"/>
                </a:cubicBezTo>
                <a:cubicBezTo>
                  <a:pt x="298894" y="2096008"/>
                  <a:pt x="298894" y="2094992"/>
                  <a:pt x="297877" y="2101088"/>
                </a:cubicBezTo>
                <a:close/>
                <a:moveTo>
                  <a:pt x="353812" y="2054352"/>
                </a:moveTo>
                <a:cubicBezTo>
                  <a:pt x="353812" y="2053336"/>
                  <a:pt x="353812" y="2052320"/>
                  <a:pt x="353812" y="2051304"/>
                </a:cubicBezTo>
                <a:cubicBezTo>
                  <a:pt x="352795" y="2053336"/>
                  <a:pt x="352795" y="2051304"/>
                  <a:pt x="351778" y="2054352"/>
                </a:cubicBezTo>
                <a:cubicBezTo>
                  <a:pt x="351778" y="2054352"/>
                  <a:pt x="352795" y="2054352"/>
                  <a:pt x="353812" y="2054352"/>
                </a:cubicBezTo>
                <a:close/>
                <a:moveTo>
                  <a:pt x="321268" y="2066544"/>
                </a:moveTo>
                <a:cubicBezTo>
                  <a:pt x="318217" y="2069592"/>
                  <a:pt x="316183" y="2071624"/>
                  <a:pt x="313132" y="2074672"/>
                </a:cubicBezTo>
                <a:cubicBezTo>
                  <a:pt x="313132" y="2075688"/>
                  <a:pt x="313132" y="2076704"/>
                  <a:pt x="313132" y="2077720"/>
                </a:cubicBezTo>
                <a:cubicBezTo>
                  <a:pt x="318217" y="2072640"/>
                  <a:pt x="315166" y="2077720"/>
                  <a:pt x="321268" y="2066544"/>
                </a:cubicBezTo>
                <a:close/>
                <a:moveTo>
                  <a:pt x="328387" y="2080768"/>
                </a:moveTo>
                <a:cubicBezTo>
                  <a:pt x="327370" y="2080768"/>
                  <a:pt x="326353" y="2080768"/>
                  <a:pt x="325336" y="2080768"/>
                </a:cubicBezTo>
                <a:cubicBezTo>
                  <a:pt x="325336" y="2081784"/>
                  <a:pt x="325336" y="2081784"/>
                  <a:pt x="325336" y="2082800"/>
                </a:cubicBezTo>
                <a:cubicBezTo>
                  <a:pt x="327370" y="2081784"/>
                  <a:pt x="326353" y="2082800"/>
                  <a:pt x="328387" y="2080768"/>
                </a:cubicBezTo>
                <a:close/>
                <a:moveTo>
                  <a:pt x="310081" y="2085848"/>
                </a:moveTo>
                <a:cubicBezTo>
                  <a:pt x="310081" y="2084832"/>
                  <a:pt x="310081" y="2083816"/>
                  <a:pt x="310081" y="2082800"/>
                </a:cubicBezTo>
                <a:cubicBezTo>
                  <a:pt x="308047" y="2085848"/>
                  <a:pt x="307030" y="2083816"/>
                  <a:pt x="310081" y="2085848"/>
                </a:cubicBezTo>
                <a:close/>
                <a:moveTo>
                  <a:pt x="343642" y="2061464"/>
                </a:moveTo>
                <a:cubicBezTo>
                  <a:pt x="343642" y="2060448"/>
                  <a:pt x="343642" y="2059432"/>
                  <a:pt x="343642" y="2058416"/>
                </a:cubicBezTo>
                <a:cubicBezTo>
                  <a:pt x="340591" y="2059432"/>
                  <a:pt x="341608" y="2058416"/>
                  <a:pt x="340591" y="2060448"/>
                </a:cubicBezTo>
                <a:cubicBezTo>
                  <a:pt x="341608" y="2060448"/>
                  <a:pt x="341608" y="2060448"/>
                  <a:pt x="342625" y="2060448"/>
                </a:cubicBezTo>
                <a:cubicBezTo>
                  <a:pt x="342625" y="2060448"/>
                  <a:pt x="342625" y="2060448"/>
                  <a:pt x="343642" y="2061464"/>
                </a:cubicBezTo>
                <a:close/>
                <a:moveTo>
                  <a:pt x="328387" y="2076704"/>
                </a:moveTo>
                <a:cubicBezTo>
                  <a:pt x="329404" y="2076704"/>
                  <a:pt x="329404" y="2076704"/>
                  <a:pt x="330421" y="2076704"/>
                </a:cubicBezTo>
                <a:cubicBezTo>
                  <a:pt x="330421" y="2077720"/>
                  <a:pt x="330421" y="2077720"/>
                  <a:pt x="330421" y="2078736"/>
                </a:cubicBezTo>
                <a:cubicBezTo>
                  <a:pt x="334489" y="2074672"/>
                  <a:pt x="337540" y="2069592"/>
                  <a:pt x="338557" y="2063496"/>
                </a:cubicBezTo>
                <a:cubicBezTo>
                  <a:pt x="334489" y="2065528"/>
                  <a:pt x="330421" y="2071624"/>
                  <a:pt x="328387" y="2076704"/>
                </a:cubicBezTo>
                <a:close/>
                <a:moveTo>
                  <a:pt x="321268" y="2087880"/>
                </a:moveTo>
                <a:cubicBezTo>
                  <a:pt x="320251" y="2089912"/>
                  <a:pt x="320251" y="2087880"/>
                  <a:pt x="319234" y="2090928"/>
                </a:cubicBezTo>
                <a:cubicBezTo>
                  <a:pt x="320251" y="2090928"/>
                  <a:pt x="320251" y="2090928"/>
                  <a:pt x="321268" y="2090928"/>
                </a:cubicBezTo>
                <a:cubicBezTo>
                  <a:pt x="321268" y="2089912"/>
                  <a:pt x="321268" y="2088896"/>
                  <a:pt x="321268" y="2087880"/>
                </a:cubicBezTo>
                <a:close/>
                <a:moveTo>
                  <a:pt x="242958" y="2203704"/>
                </a:moveTo>
                <a:cubicBezTo>
                  <a:pt x="242958" y="2208784"/>
                  <a:pt x="242958" y="2202688"/>
                  <a:pt x="242958" y="2211832"/>
                </a:cubicBezTo>
                <a:cubicBezTo>
                  <a:pt x="244992" y="2209800"/>
                  <a:pt x="246009" y="2206752"/>
                  <a:pt x="246009" y="2203704"/>
                </a:cubicBezTo>
                <a:cubicBezTo>
                  <a:pt x="244992" y="2203704"/>
                  <a:pt x="243975" y="2203704"/>
                  <a:pt x="242958" y="2203704"/>
                </a:cubicBezTo>
                <a:close/>
                <a:moveTo>
                  <a:pt x="237873" y="2209800"/>
                </a:moveTo>
                <a:cubicBezTo>
                  <a:pt x="239907" y="2207768"/>
                  <a:pt x="238890" y="2208784"/>
                  <a:pt x="239907" y="2204720"/>
                </a:cubicBezTo>
                <a:cubicBezTo>
                  <a:pt x="236856" y="2207768"/>
                  <a:pt x="235839" y="2205736"/>
                  <a:pt x="237873" y="2209800"/>
                </a:cubicBezTo>
                <a:close/>
                <a:moveTo>
                  <a:pt x="261264" y="2213864"/>
                </a:moveTo>
                <a:cubicBezTo>
                  <a:pt x="269400" y="2197608"/>
                  <a:pt x="282621" y="2181352"/>
                  <a:pt x="291775" y="2164080"/>
                </a:cubicBezTo>
                <a:cubicBezTo>
                  <a:pt x="274485" y="2171192"/>
                  <a:pt x="271434" y="2200656"/>
                  <a:pt x="258213" y="2212848"/>
                </a:cubicBezTo>
                <a:cubicBezTo>
                  <a:pt x="258213" y="2213864"/>
                  <a:pt x="258213" y="2213864"/>
                  <a:pt x="258213" y="2214880"/>
                </a:cubicBezTo>
                <a:cubicBezTo>
                  <a:pt x="259230" y="2213864"/>
                  <a:pt x="260247" y="2213864"/>
                  <a:pt x="261264" y="2213864"/>
                </a:cubicBezTo>
                <a:close/>
                <a:moveTo>
                  <a:pt x="289740" y="2131568"/>
                </a:moveTo>
                <a:cubicBezTo>
                  <a:pt x="289740" y="2132584"/>
                  <a:pt x="289740" y="2132584"/>
                  <a:pt x="289740" y="2133600"/>
                </a:cubicBezTo>
                <a:cubicBezTo>
                  <a:pt x="292792" y="2132584"/>
                  <a:pt x="291775" y="2133600"/>
                  <a:pt x="292792" y="2131568"/>
                </a:cubicBezTo>
                <a:cubicBezTo>
                  <a:pt x="291775" y="2131568"/>
                  <a:pt x="290757" y="2131568"/>
                  <a:pt x="289740" y="2131568"/>
                </a:cubicBezTo>
                <a:close/>
                <a:moveTo>
                  <a:pt x="234822" y="2193544"/>
                </a:moveTo>
                <a:cubicBezTo>
                  <a:pt x="234822" y="2195576"/>
                  <a:pt x="234822" y="2196592"/>
                  <a:pt x="234822" y="2198624"/>
                </a:cubicBezTo>
                <a:cubicBezTo>
                  <a:pt x="235839" y="2198624"/>
                  <a:pt x="235839" y="2198624"/>
                  <a:pt x="236856" y="2198624"/>
                </a:cubicBezTo>
                <a:cubicBezTo>
                  <a:pt x="238890" y="2193544"/>
                  <a:pt x="240924" y="2190496"/>
                  <a:pt x="243975" y="2185416"/>
                </a:cubicBezTo>
                <a:cubicBezTo>
                  <a:pt x="238890" y="2187448"/>
                  <a:pt x="237873" y="2190496"/>
                  <a:pt x="234822" y="2193544"/>
                </a:cubicBezTo>
                <a:close/>
                <a:moveTo>
                  <a:pt x="229737" y="2206752"/>
                </a:moveTo>
                <a:cubicBezTo>
                  <a:pt x="230754" y="2206752"/>
                  <a:pt x="230754" y="2206752"/>
                  <a:pt x="231771" y="2206752"/>
                </a:cubicBezTo>
                <a:cubicBezTo>
                  <a:pt x="231771" y="2205736"/>
                  <a:pt x="231771" y="2204720"/>
                  <a:pt x="231771" y="2203704"/>
                </a:cubicBezTo>
                <a:cubicBezTo>
                  <a:pt x="229737" y="2204720"/>
                  <a:pt x="230754" y="2203704"/>
                  <a:pt x="229737" y="2206752"/>
                </a:cubicBezTo>
                <a:close/>
                <a:moveTo>
                  <a:pt x="348727" y="2131568"/>
                </a:moveTo>
                <a:cubicBezTo>
                  <a:pt x="348727" y="2130552"/>
                  <a:pt x="348727" y="2129536"/>
                  <a:pt x="348727" y="2128520"/>
                </a:cubicBezTo>
                <a:cubicBezTo>
                  <a:pt x="346693" y="2130552"/>
                  <a:pt x="345676" y="2129536"/>
                  <a:pt x="348727" y="2131568"/>
                </a:cubicBezTo>
                <a:close/>
                <a:moveTo>
                  <a:pt x="331438" y="2142744"/>
                </a:moveTo>
                <a:cubicBezTo>
                  <a:pt x="332455" y="2142744"/>
                  <a:pt x="332455" y="2142744"/>
                  <a:pt x="333472" y="2142744"/>
                </a:cubicBezTo>
                <a:cubicBezTo>
                  <a:pt x="334489" y="2143760"/>
                  <a:pt x="334489" y="2143760"/>
                  <a:pt x="335506" y="2144776"/>
                </a:cubicBezTo>
                <a:cubicBezTo>
                  <a:pt x="335506" y="2143760"/>
                  <a:pt x="335506" y="2143760"/>
                  <a:pt x="335506" y="2142744"/>
                </a:cubicBezTo>
                <a:cubicBezTo>
                  <a:pt x="339574" y="2139696"/>
                  <a:pt x="342625" y="2135632"/>
                  <a:pt x="343642" y="2130552"/>
                </a:cubicBezTo>
                <a:cubicBezTo>
                  <a:pt x="339574" y="2130552"/>
                  <a:pt x="341608" y="2131568"/>
                  <a:pt x="340591" y="2127504"/>
                </a:cubicBezTo>
                <a:cubicBezTo>
                  <a:pt x="333472" y="2134616"/>
                  <a:pt x="334489" y="2138680"/>
                  <a:pt x="331438" y="2142744"/>
                </a:cubicBezTo>
                <a:close/>
                <a:moveTo>
                  <a:pt x="321268" y="2157984"/>
                </a:moveTo>
                <a:cubicBezTo>
                  <a:pt x="322285" y="2155952"/>
                  <a:pt x="322285" y="2154936"/>
                  <a:pt x="323302" y="2152904"/>
                </a:cubicBezTo>
                <a:cubicBezTo>
                  <a:pt x="320251" y="2154936"/>
                  <a:pt x="321268" y="2153920"/>
                  <a:pt x="320251" y="2157984"/>
                </a:cubicBezTo>
                <a:cubicBezTo>
                  <a:pt x="320251" y="2157984"/>
                  <a:pt x="321268" y="2157984"/>
                  <a:pt x="321268" y="2157984"/>
                </a:cubicBezTo>
                <a:close/>
                <a:moveTo>
                  <a:pt x="302962" y="2152904"/>
                </a:moveTo>
                <a:cubicBezTo>
                  <a:pt x="302962" y="2153920"/>
                  <a:pt x="302962" y="2153920"/>
                  <a:pt x="302962" y="2154936"/>
                </a:cubicBezTo>
                <a:cubicBezTo>
                  <a:pt x="306013" y="2153920"/>
                  <a:pt x="304996" y="2154936"/>
                  <a:pt x="306013" y="2152904"/>
                </a:cubicBezTo>
                <a:cubicBezTo>
                  <a:pt x="304996" y="2152904"/>
                  <a:pt x="303979" y="2152904"/>
                  <a:pt x="302962" y="2152904"/>
                </a:cubicBezTo>
                <a:close/>
                <a:moveTo>
                  <a:pt x="326353" y="2146808"/>
                </a:moveTo>
                <a:cubicBezTo>
                  <a:pt x="325336" y="2147824"/>
                  <a:pt x="324319" y="2148840"/>
                  <a:pt x="323302" y="2149856"/>
                </a:cubicBezTo>
                <a:cubicBezTo>
                  <a:pt x="323302" y="2150872"/>
                  <a:pt x="323302" y="2151888"/>
                  <a:pt x="323302" y="2152904"/>
                </a:cubicBezTo>
                <a:cubicBezTo>
                  <a:pt x="324319" y="2152904"/>
                  <a:pt x="324319" y="2152904"/>
                  <a:pt x="325336" y="2152904"/>
                </a:cubicBezTo>
                <a:cubicBezTo>
                  <a:pt x="325336" y="2150872"/>
                  <a:pt x="326353" y="2149856"/>
                  <a:pt x="326353" y="2146808"/>
                </a:cubicBezTo>
                <a:close/>
                <a:moveTo>
                  <a:pt x="232788" y="2199640"/>
                </a:moveTo>
                <a:cubicBezTo>
                  <a:pt x="231771" y="2201672"/>
                  <a:pt x="231771" y="2199640"/>
                  <a:pt x="230754" y="2202688"/>
                </a:cubicBezTo>
                <a:cubicBezTo>
                  <a:pt x="231771" y="2202688"/>
                  <a:pt x="231771" y="2202688"/>
                  <a:pt x="232788" y="2202688"/>
                </a:cubicBezTo>
                <a:cubicBezTo>
                  <a:pt x="232788" y="2202688"/>
                  <a:pt x="232788" y="2200656"/>
                  <a:pt x="232788" y="2199640"/>
                </a:cubicBezTo>
                <a:close/>
                <a:moveTo>
                  <a:pt x="268383" y="2166112"/>
                </a:moveTo>
                <a:cubicBezTo>
                  <a:pt x="269400" y="2166112"/>
                  <a:pt x="269400" y="2166112"/>
                  <a:pt x="270417" y="2166112"/>
                </a:cubicBezTo>
                <a:cubicBezTo>
                  <a:pt x="270417" y="2165096"/>
                  <a:pt x="270417" y="2164080"/>
                  <a:pt x="270417" y="2163064"/>
                </a:cubicBezTo>
                <a:cubicBezTo>
                  <a:pt x="268383" y="2165096"/>
                  <a:pt x="269400" y="2164080"/>
                  <a:pt x="268383" y="2166112"/>
                </a:cubicBezTo>
                <a:close/>
                <a:moveTo>
                  <a:pt x="216515" y="2194560"/>
                </a:moveTo>
                <a:cubicBezTo>
                  <a:pt x="217532" y="2192528"/>
                  <a:pt x="217532" y="2192528"/>
                  <a:pt x="218550" y="2189480"/>
                </a:cubicBezTo>
                <a:cubicBezTo>
                  <a:pt x="216515" y="2191512"/>
                  <a:pt x="216515" y="2191512"/>
                  <a:pt x="216515" y="2194560"/>
                </a:cubicBezTo>
                <a:close/>
                <a:moveTo>
                  <a:pt x="259230" y="2161032"/>
                </a:moveTo>
                <a:cubicBezTo>
                  <a:pt x="259230" y="2160016"/>
                  <a:pt x="259230" y="2159000"/>
                  <a:pt x="259230" y="2157984"/>
                </a:cubicBezTo>
                <a:cubicBezTo>
                  <a:pt x="257196" y="2161032"/>
                  <a:pt x="257196" y="2160016"/>
                  <a:pt x="259230" y="2161032"/>
                </a:cubicBezTo>
                <a:close/>
                <a:moveTo>
                  <a:pt x="259230" y="2154936"/>
                </a:moveTo>
                <a:cubicBezTo>
                  <a:pt x="259230" y="2155952"/>
                  <a:pt x="259230" y="2155952"/>
                  <a:pt x="259230" y="2156968"/>
                </a:cubicBezTo>
                <a:cubicBezTo>
                  <a:pt x="262281" y="2155952"/>
                  <a:pt x="261264" y="2156968"/>
                  <a:pt x="262281" y="2154936"/>
                </a:cubicBezTo>
                <a:cubicBezTo>
                  <a:pt x="262281" y="2154936"/>
                  <a:pt x="260247" y="2154936"/>
                  <a:pt x="259230" y="2154936"/>
                </a:cubicBezTo>
                <a:close/>
                <a:moveTo>
                  <a:pt x="282621" y="2139696"/>
                </a:moveTo>
                <a:cubicBezTo>
                  <a:pt x="284655" y="2142744"/>
                  <a:pt x="283638" y="2141728"/>
                  <a:pt x="285672" y="2139696"/>
                </a:cubicBezTo>
                <a:cubicBezTo>
                  <a:pt x="285672" y="2139696"/>
                  <a:pt x="283638" y="2139696"/>
                  <a:pt x="282621" y="2139696"/>
                </a:cubicBezTo>
                <a:close/>
                <a:moveTo>
                  <a:pt x="277536" y="2154936"/>
                </a:moveTo>
                <a:cubicBezTo>
                  <a:pt x="277536" y="2151888"/>
                  <a:pt x="275502" y="2154936"/>
                  <a:pt x="274485" y="2156968"/>
                </a:cubicBezTo>
                <a:cubicBezTo>
                  <a:pt x="277536" y="2157984"/>
                  <a:pt x="277536" y="2154936"/>
                  <a:pt x="277536" y="2154936"/>
                </a:cubicBezTo>
                <a:close/>
                <a:moveTo>
                  <a:pt x="259230" y="2176272"/>
                </a:moveTo>
                <a:cubicBezTo>
                  <a:pt x="259230" y="2177288"/>
                  <a:pt x="259230" y="2177288"/>
                  <a:pt x="259230" y="2178304"/>
                </a:cubicBezTo>
                <a:cubicBezTo>
                  <a:pt x="262281" y="2177288"/>
                  <a:pt x="261264" y="2178304"/>
                  <a:pt x="262281" y="2176272"/>
                </a:cubicBezTo>
                <a:cubicBezTo>
                  <a:pt x="262281" y="2176272"/>
                  <a:pt x="260247" y="2176272"/>
                  <a:pt x="259230" y="2176272"/>
                </a:cubicBezTo>
                <a:close/>
                <a:moveTo>
                  <a:pt x="258213" y="2181352"/>
                </a:moveTo>
                <a:cubicBezTo>
                  <a:pt x="259230" y="2181352"/>
                  <a:pt x="259230" y="2181352"/>
                  <a:pt x="260247" y="2181352"/>
                </a:cubicBezTo>
                <a:cubicBezTo>
                  <a:pt x="260247" y="2180336"/>
                  <a:pt x="260247" y="2179320"/>
                  <a:pt x="260247" y="2178304"/>
                </a:cubicBezTo>
                <a:cubicBezTo>
                  <a:pt x="258213" y="2180336"/>
                  <a:pt x="259230" y="2178304"/>
                  <a:pt x="258213" y="2181352"/>
                </a:cubicBezTo>
                <a:close/>
                <a:moveTo>
                  <a:pt x="256179" y="2196592"/>
                </a:moveTo>
                <a:cubicBezTo>
                  <a:pt x="256179" y="2197608"/>
                  <a:pt x="256179" y="2198624"/>
                  <a:pt x="256179" y="2199640"/>
                </a:cubicBezTo>
                <a:cubicBezTo>
                  <a:pt x="267366" y="2192528"/>
                  <a:pt x="276519" y="2175256"/>
                  <a:pt x="282621" y="2164080"/>
                </a:cubicBezTo>
                <a:cubicBezTo>
                  <a:pt x="269400" y="2170176"/>
                  <a:pt x="267366" y="2188464"/>
                  <a:pt x="256179" y="2196592"/>
                </a:cubicBezTo>
                <a:close/>
                <a:moveTo>
                  <a:pt x="249060" y="2209800"/>
                </a:moveTo>
                <a:cubicBezTo>
                  <a:pt x="250077" y="2209800"/>
                  <a:pt x="251094" y="2209800"/>
                  <a:pt x="252111" y="2209800"/>
                </a:cubicBezTo>
                <a:cubicBezTo>
                  <a:pt x="253128" y="2205736"/>
                  <a:pt x="253128" y="2206752"/>
                  <a:pt x="255162" y="2204720"/>
                </a:cubicBezTo>
                <a:cubicBezTo>
                  <a:pt x="255162" y="2202688"/>
                  <a:pt x="255162" y="2201672"/>
                  <a:pt x="255162" y="2199640"/>
                </a:cubicBezTo>
                <a:cubicBezTo>
                  <a:pt x="253128" y="2201672"/>
                  <a:pt x="251094" y="2203704"/>
                  <a:pt x="248043" y="2206752"/>
                </a:cubicBezTo>
                <a:cubicBezTo>
                  <a:pt x="249060" y="2207768"/>
                  <a:pt x="249060" y="2208784"/>
                  <a:pt x="249060" y="2209800"/>
                </a:cubicBezTo>
                <a:close/>
                <a:moveTo>
                  <a:pt x="256179" y="2188464"/>
                </a:moveTo>
                <a:cubicBezTo>
                  <a:pt x="256179" y="2187448"/>
                  <a:pt x="256179" y="2186432"/>
                  <a:pt x="256179" y="2185416"/>
                </a:cubicBezTo>
                <a:cubicBezTo>
                  <a:pt x="254145" y="2187448"/>
                  <a:pt x="253128" y="2186432"/>
                  <a:pt x="256179" y="2188464"/>
                </a:cubicBezTo>
                <a:close/>
                <a:moveTo>
                  <a:pt x="192107" y="2308352"/>
                </a:moveTo>
                <a:cubicBezTo>
                  <a:pt x="193124" y="2308352"/>
                  <a:pt x="193124" y="2308352"/>
                  <a:pt x="194141" y="2308352"/>
                </a:cubicBezTo>
                <a:cubicBezTo>
                  <a:pt x="195158" y="2306320"/>
                  <a:pt x="195158" y="2305304"/>
                  <a:pt x="196175" y="2303272"/>
                </a:cubicBezTo>
                <a:cubicBezTo>
                  <a:pt x="193124" y="2306320"/>
                  <a:pt x="194141" y="2304288"/>
                  <a:pt x="192107" y="2308352"/>
                </a:cubicBezTo>
                <a:close/>
                <a:moveTo>
                  <a:pt x="201260" y="2278888"/>
                </a:moveTo>
                <a:cubicBezTo>
                  <a:pt x="201260" y="2279904"/>
                  <a:pt x="201260" y="2279904"/>
                  <a:pt x="201260" y="2280920"/>
                </a:cubicBezTo>
                <a:cubicBezTo>
                  <a:pt x="204311" y="2279904"/>
                  <a:pt x="203294" y="2280920"/>
                  <a:pt x="204311" y="2278888"/>
                </a:cubicBezTo>
                <a:cubicBezTo>
                  <a:pt x="203294" y="2278888"/>
                  <a:pt x="202277" y="2278888"/>
                  <a:pt x="201260" y="2278888"/>
                </a:cubicBezTo>
                <a:close/>
                <a:moveTo>
                  <a:pt x="232788" y="2256536"/>
                </a:moveTo>
                <a:cubicBezTo>
                  <a:pt x="227703" y="2256536"/>
                  <a:pt x="230754" y="2254504"/>
                  <a:pt x="227703" y="2259584"/>
                </a:cubicBezTo>
                <a:cubicBezTo>
                  <a:pt x="231771" y="2258568"/>
                  <a:pt x="230754" y="2259584"/>
                  <a:pt x="232788" y="2256536"/>
                </a:cubicBezTo>
                <a:close/>
                <a:moveTo>
                  <a:pt x="207362" y="2263648"/>
                </a:moveTo>
                <a:cubicBezTo>
                  <a:pt x="206345" y="2265680"/>
                  <a:pt x="206345" y="2263648"/>
                  <a:pt x="205328" y="2266696"/>
                </a:cubicBezTo>
                <a:cubicBezTo>
                  <a:pt x="206345" y="2266696"/>
                  <a:pt x="206345" y="2266696"/>
                  <a:pt x="207362" y="2266696"/>
                </a:cubicBezTo>
                <a:cubicBezTo>
                  <a:pt x="207362" y="2265680"/>
                  <a:pt x="207362" y="2264664"/>
                  <a:pt x="207362" y="2263648"/>
                </a:cubicBezTo>
                <a:close/>
                <a:moveTo>
                  <a:pt x="216515" y="2260600"/>
                </a:moveTo>
                <a:cubicBezTo>
                  <a:pt x="214481" y="2263648"/>
                  <a:pt x="213464" y="2261616"/>
                  <a:pt x="216515" y="2263648"/>
                </a:cubicBezTo>
                <a:cubicBezTo>
                  <a:pt x="216515" y="2262632"/>
                  <a:pt x="216515" y="2261616"/>
                  <a:pt x="216515" y="2260600"/>
                </a:cubicBezTo>
                <a:close/>
                <a:moveTo>
                  <a:pt x="202277" y="2271776"/>
                </a:moveTo>
                <a:cubicBezTo>
                  <a:pt x="203294" y="2271776"/>
                  <a:pt x="203294" y="2271776"/>
                  <a:pt x="204311" y="2271776"/>
                </a:cubicBezTo>
                <a:cubicBezTo>
                  <a:pt x="205328" y="2269744"/>
                  <a:pt x="205328" y="2268728"/>
                  <a:pt x="206345" y="2266696"/>
                </a:cubicBezTo>
                <a:cubicBezTo>
                  <a:pt x="203294" y="2268728"/>
                  <a:pt x="204311" y="2267712"/>
                  <a:pt x="202277" y="2271776"/>
                </a:cubicBezTo>
                <a:close/>
                <a:moveTo>
                  <a:pt x="227703" y="2260600"/>
                </a:moveTo>
                <a:cubicBezTo>
                  <a:pt x="217532" y="2267712"/>
                  <a:pt x="216515" y="2283968"/>
                  <a:pt x="204311" y="2289048"/>
                </a:cubicBezTo>
                <a:cubicBezTo>
                  <a:pt x="204311" y="2290064"/>
                  <a:pt x="204311" y="2291080"/>
                  <a:pt x="204311" y="2292096"/>
                </a:cubicBezTo>
                <a:cubicBezTo>
                  <a:pt x="205328" y="2292096"/>
                  <a:pt x="205328" y="2292096"/>
                  <a:pt x="206345" y="2292096"/>
                </a:cubicBezTo>
                <a:cubicBezTo>
                  <a:pt x="206345" y="2293112"/>
                  <a:pt x="206345" y="2293112"/>
                  <a:pt x="206345" y="2294128"/>
                </a:cubicBezTo>
                <a:cubicBezTo>
                  <a:pt x="213464" y="2290064"/>
                  <a:pt x="226686" y="2269744"/>
                  <a:pt x="227703" y="2260600"/>
                </a:cubicBezTo>
                <a:close/>
                <a:moveTo>
                  <a:pt x="204311" y="2303272"/>
                </a:moveTo>
                <a:cubicBezTo>
                  <a:pt x="204311" y="2302256"/>
                  <a:pt x="204311" y="2301240"/>
                  <a:pt x="204311" y="2300224"/>
                </a:cubicBezTo>
                <a:cubicBezTo>
                  <a:pt x="203294" y="2302256"/>
                  <a:pt x="203294" y="2300224"/>
                  <a:pt x="202277" y="2303272"/>
                </a:cubicBezTo>
                <a:cubicBezTo>
                  <a:pt x="203294" y="2303272"/>
                  <a:pt x="203294" y="2303272"/>
                  <a:pt x="204311" y="2303272"/>
                </a:cubicBezTo>
                <a:close/>
                <a:moveTo>
                  <a:pt x="182954" y="2340864"/>
                </a:moveTo>
                <a:cubicBezTo>
                  <a:pt x="183971" y="2340864"/>
                  <a:pt x="183971" y="2340864"/>
                  <a:pt x="184988" y="2340864"/>
                </a:cubicBezTo>
                <a:cubicBezTo>
                  <a:pt x="186005" y="2338832"/>
                  <a:pt x="186005" y="2336800"/>
                  <a:pt x="187022" y="2333752"/>
                </a:cubicBezTo>
                <a:cubicBezTo>
                  <a:pt x="182954" y="2336800"/>
                  <a:pt x="183971" y="2335784"/>
                  <a:pt x="182954" y="2340864"/>
                </a:cubicBezTo>
                <a:close/>
                <a:moveTo>
                  <a:pt x="182954" y="2308352"/>
                </a:moveTo>
                <a:cubicBezTo>
                  <a:pt x="179903" y="2311400"/>
                  <a:pt x="176852" y="2308352"/>
                  <a:pt x="169733" y="2324608"/>
                </a:cubicBezTo>
                <a:cubicBezTo>
                  <a:pt x="169733" y="2325624"/>
                  <a:pt x="169733" y="2326640"/>
                  <a:pt x="169733" y="2327656"/>
                </a:cubicBezTo>
                <a:cubicBezTo>
                  <a:pt x="173801" y="2323592"/>
                  <a:pt x="175835" y="2323592"/>
                  <a:pt x="182954" y="2308352"/>
                </a:cubicBezTo>
                <a:close/>
                <a:moveTo>
                  <a:pt x="237873" y="2258568"/>
                </a:moveTo>
                <a:cubicBezTo>
                  <a:pt x="238890" y="2258568"/>
                  <a:pt x="238890" y="2258568"/>
                  <a:pt x="239907" y="2258568"/>
                </a:cubicBezTo>
                <a:cubicBezTo>
                  <a:pt x="239907" y="2257552"/>
                  <a:pt x="239907" y="2256536"/>
                  <a:pt x="239907" y="2255520"/>
                </a:cubicBezTo>
                <a:cubicBezTo>
                  <a:pt x="237873" y="2256536"/>
                  <a:pt x="238890" y="2255520"/>
                  <a:pt x="237873" y="2258568"/>
                </a:cubicBezTo>
                <a:close/>
                <a:moveTo>
                  <a:pt x="186005" y="2303272"/>
                </a:moveTo>
                <a:cubicBezTo>
                  <a:pt x="182954" y="2305304"/>
                  <a:pt x="183971" y="2304288"/>
                  <a:pt x="182954" y="2308352"/>
                </a:cubicBezTo>
                <a:cubicBezTo>
                  <a:pt x="183971" y="2308352"/>
                  <a:pt x="183971" y="2308352"/>
                  <a:pt x="184988" y="2308352"/>
                </a:cubicBezTo>
                <a:cubicBezTo>
                  <a:pt x="184988" y="2307336"/>
                  <a:pt x="184988" y="2305304"/>
                  <a:pt x="186005" y="2303272"/>
                </a:cubicBezTo>
                <a:close/>
                <a:moveTo>
                  <a:pt x="199226" y="2300224"/>
                </a:moveTo>
                <a:cubicBezTo>
                  <a:pt x="200243" y="2300224"/>
                  <a:pt x="200243" y="2300224"/>
                  <a:pt x="201260" y="2300224"/>
                </a:cubicBezTo>
                <a:cubicBezTo>
                  <a:pt x="201260" y="2299208"/>
                  <a:pt x="201260" y="2298192"/>
                  <a:pt x="201260" y="2297176"/>
                </a:cubicBezTo>
                <a:cubicBezTo>
                  <a:pt x="199226" y="2299208"/>
                  <a:pt x="200243" y="2297176"/>
                  <a:pt x="199226" y="2300224"/>
                </a:cubicBezTo>
                <a:close/>
                <a:moveTo>
                  <a:pt x="188039" y="2431288"/>
                </a:moveTo>
                <a:cubicBezTo>
                  <a:pt x="188039" y="2432304"/>
                  <a:pt x="188039" y="2433320"/>
                  <a:pt x="188039" y="2434336"/>
                </a:cubicBezTo>
                <a:cubicBezTo>
                  <a:pt x="189056" y="2434336"/>
                  <a:pt x="189056" y="2434336"/>
                  <a:pt x="190073" y="2434336"/>
                </a:cubicBezTo>
                <a:cubicBezTo>
                  <a:pt x="196175" y="2423160"/>
                  <a:pt x="206345" y="2411984"/>
                  <a:pt x="208379" y="2398776"/>
                </a:cubicBezTo>
                <a:cubicBezTo>
                  <a:pt x="197192" y="2405888"/>
                  <a:pt x="195158" y="2421128"/>
                  <a:pt x="188039" y="2431288"/>
                </a:cubicBezTo>
                <a:close/>
                <a:moveTo>
                  <a:pt x="225669" y="2312416"/>
                </a:moveTo>
                <a:cubicBezTo>
                  <a:pt x="226686" y="2310384"/>
                  <a:pt x="226686" y="2308352"/>
                  <a:pt x="227703" y="2305304"/>
                </a:cubicBezTo>
                <a:cubicBezTo>
                  <a:pt x="224652" y="2308352"/>
                  <a:pt x="225669" y="2306320"/>
                  <a:pt x="224652" y="2312416"/>
                </a:cubicBezTo>
                <a:cubicBezTo>
                  <a:pt x="224652" y="2312416"/>
                  <a:pt x="225669" y="2312416"/>
                  <a:pt x="225669" y="2312416"/>
                </a:cubicBezTo>
                <a:close/>
                <a:moveTo>
                  <a:pt x="230754" y="2303272"/>
                </a:moveTo>
                <a:cubicBezTo>
                  <a:pt x="231771" y="2301240"/>
                  <a:pt x="231771" y="2300224"/>
                  <a:pt x="232788" y="2298192"/>
                </a:cubicBezTo>
                <a:cubicBezTo>
                  <a:pt x="231771" y="2298192"/>
                  <a:pt x="230754" y="2298192"/>
                  <a:pt x="229737" y="2298192"/>
                </a:cubicBezTo>
                <a:cubicBezTo>
                  <a:pt x="229737" y="2300224"/>
                  <a:pt x="229737" y="2301240"/>
                  <a:pt x="229737" y="2303272"/>
                </a:cubicBezTo>
                <a:cubicBezTo>
                  <a:pt x="229737" y="2303272"/>
                  <a:pt x="230754" y="2303272"/>
                  <a:pt x="230754" y="2303272"/>
                </a:cubicBezTo>
                <a:close/>
                <a:moveTo>
                  <a:pt x="244992" y="2281936"/>
                </a:moveTo>
                <a:cubicBezTo>
                  <a:pt x="240924" y="2283968"/>
                  <a:pt x="240924" y="2284984"/>
                  <a:pt x="237873" y="2287016"/>
                </a:cubicBezTo>
                <a:cubicBezTo>
                  <a:pt x="237873" y="2288032"/>
                  <a:pt x="237873" y="2289048"/>
                  <a:pt x="237873" y="2290064"/>
                </a:cubicBezTo>
                <a:cubicBezTo>
                  <a:pt x="240924" y="2288032"/>
                  <a:pt x="242958" y="2286000"/>
                  <a:pt x="244992" y="2281936"/>
                </a:cubicBezTo>
                <a:close/>
                <a:moveTo>
                  <a:pt x="232788" y="2297176"/>
                </a:moveTo>
                <a:cubicBezTo>
                  <a:pt x="233805" y="2297176"/>
                  <a:pt x="233805" y="2297176"/>
                  <a:pt x="234822" y="2297176"/>
                </a:cubicBezTo>
                <a:cubicBezTo>
                  <a:pt x="234822" y="2296160"/>
                  <a:pt x="234822" y="2295144"/>
                  <a:pt x="234822" y="2294128"/>
                </a:cubicBezTo>
                <a:cubicBezTo>
                  <a:pt x="232788" y="2295144"/>
                  <a:pt x="233805" y="2294128"/>
                  <a:pt x="232788" y="2297176"/>
                </a:cubicBezTo>
                <a:close/>
                <a:moveTo>
                  <a:pt x="225669" y="2279904"/>
                </a:moveTo>
                <a:cubicBezTo>
                  <a:pt x="224652" y="2279904"/>
                  <a:pt x="223635" y="2279904"/>
                  <a:pt x="222618" y="2279904"/>
                </a:cubicBezTo>
                <a:cubicBezTo>
                  <a:pt x="222618" y="2280920"/>
                  <a:pt x="222618" y="2280920"/>
                  <a:pt x="222618" y="2281936"/>
                </a:cubicBezTo>
                <a:cubicBezTo>
                  <a:pt x="225669" y="2280920"/>
                  <a:pt x="224652" y="2281936"/>
                  <a:pt x="225669" y="2279904"/>
                </a:cubicBezTo>
                <a:close/>
                <a:moveTo>
                  <a:pt x="254145" y="2263648"/>
                </a:moveTo>
                <a:cubicBezTo>
                  <a:pt x="254145" y="2264664"/>
                  <a:pt x="254145" y="2265680"/>
                  <a:pt x="254145" y="2266696"/>
                </a:cubicBezTo>
                <a:cubicBezTo>
                  <a:pt x="255162" y="2266696"/>
                  <a:pt x="255162" y="2266696"/>
                  <a:pt x="256179" y="2266696"/>
                </a:cubicBezTo>
                <a:cubicBezTo>
                  <a:pt x="258213" y="2262632"/>
                  <a:pt x="260247" y="2261616"/>
                  <a:pt x="261264" y="2256536"/>
                </a:cubicBezTo>
                <a:cubicBezTo>
                  <a:pt x="259230" y="2259584"/>
                  <a:pt x="257196" y="2261616"/>
                  <a:pt x="254145" y="2263648"/>
                </a:cubicBezTo>
                <a:close/>
                <a:moveTo>
                  <a:pt x="230754" y="2268728"/>
                </a:moveTo>
                <a:cubicBezTo>
                  <a:pt x="231771" y="2268728"/>
                  <a:pt x="231771" y="2268728"/>
                  <a:pt x="232788" y="2268728"/>
                </a:cubicBezTo>
                <a:cubicBezTo>
                  <a:pt x="233805" y="2266696"/>
                  <a:pt x="233805" y="2265680"/>
                  <a:pt x="234822" y="2263648"/>
                </a:cubicBezTo>
                <a:cubicBezTo>
                  <a:pt x="231771" y="2265680"/>
                  <a:pt x="232788" y="2264664"/>
                  <a:pt x="230754" y="2268728"/>
                </a:cubicBezTo>
                <a:close/>
                <a:moveTo>
                  <a:pt x="227703" y="2273808"/>
                </a:moveTo>
                <a:cubicBezTo>
                  <a:pt x="228720" y="2273808"/>
                  <a:pt x="228720" y="2273808"/>
                  <a:pt x="229737" y="2273808"/>
                </a:cubicBezTo>
                <a:cubicBezTo>
                  <a:pt x="230754" y="2271776"/>
                  <a:pt x="230754" y="2270760"/>
                  <a:pt x="231771" y="2268728"/>
                </a:cubicBezTo>
                <a:cubicBezTo>
                  <a:pt x="230754" y="2268728"/>
                  <a:pt x="229737" y="2268728"/>
                  <a:pt x="228720" y="2268728"/>
                </a:cubicBezTo>
                <a:cubicBezTo>
                  <a:pt x="227703" y="2270760"/>
                  <a:pt x="227703" y="2271776"/>
                  <a:pt x="227703" y="2273808"/>
                </a:cubicBezTo>
                <a:close/>
                <a:moveTo>
                  <a:pt x="248043" y="2273808"/>
                </a:moveTo>
                <a:cubicBezTo>
                  <a:pt x="248043" y="2274824"/>
                  <a:pt x="248043" y="2274824"/>
                  <a:pt x="248043" y="2275840"/>
                </a:cubicBezTo>
                <a:cubicBezTo>
                  <a:pt x="249060" y="2275840"/>
                  <a:pt x="250077" y="2275840"/>
                  <a:pt x="251094" y="2275840"/>
                </a:cubicBezTo>
                <a:cubicBezTo>
                  <a:pt x="252111" y="2273808"/>
                  <a:pt x="252111" y="2271776"/>
                  <a:pt x="253128" y="2268728"/>
                </a:cubicBezTo>
                <a:cubicBezTo>
                  <a:pt x="251094" y="2270760"/>
                  <a:pt x="249060" y="2271776"/>
                  <a:pt x="248043" y="2273808"/>
                </a:cubicBezTo>
                <a:close/>
                <a:moveTo>
                  <a:pt x="234822" y="2263648"/>
                </a:moveTo>
                <a:cubicBezTo>
                  <a:pt x="235839" y="2263648"/>
                  <a:pt x="235839" y="2263648"/>
                  <a:pt x="236856" y="2263648"/>
                </a:cubicBezTo>
                <a:cubicBezTo>
                  <a:pt x="237873" y="2261616"/>
                  <a:pt x="237873" y="2260600"/>
                  <a:pt x="238890" y="2258568"/>
                </a:cubicBezTo>
                <a:cubicBezTo>
                  <a:pt x="237873" y="2258568"/>
                  <a:pt x="236856" y="2258568"/>
                  <a:pt x="235839" y="2258568"/>
                </a:cubicBezTo>
                <a:cubicBezTo>
                  <a:pt x="234822" y="2260600"/>
                  <a:pt x="234822" y="2261616"/>
                  <a:pt x="234822" y="2263648"/>
                </a:cubicBezTo>
                <a:close/>
                <a:moveTo>
                  <a:pt x="248043" y="2279904"/>
                </a:moveTo>
                <a:cubicBezTo>
                  <a:pt x="248043" y="2278888"/>
                  <a:pt x="248043" y="2277872"/>
                  <a:pt x="248043" y="2276856"/>
                </a:cubicBezTo>
                <a:cubicBezTo>
                  <a:pt x="247026" y="2276856"/>
                  <a:pt x="246009" y="2276856"/>
                  <a:pt x="244992" y="2276856"/>
                </a:cubicBezTo>
                <a:cubicBezTo>
                  <a:pt x="244992" y="2277872"/>
                  <a:pt x="244992" y="2278888"/>
                  <a:pt x="244992" y="2279904"/>
                </a:cubicBezTo>
                <a:cubicBezTo>
                  <a:pt x="246009" y="2279904"/>
                  <a:pt x="247026" y="2279904"/>
                  <a:pt x="248043" y="2279904"/>
                </a:cubicBezTo>
                <a:close/>
                <a:moveTo>
                  <a:pt x="162614" y="2335784"/>
                </a:moveTo>
                <a:cubicBezTo>
                  <a:pt x="162614" y="2337816"/>
                  <a:pt x="162614" y="2338832"/>
                  <a:pt x="162614" y="2340864"/>
                </a:cubicBezTo>
                <a:cubicBezTo>
                  <a:pt x="163631" y="2340864"/>
                  <a:pt x="163631" y="2340864"/>
                  <a:pt x="164648" y="2340864"/>
                </a:cubicBezTo>
                <a:cubicBezTo>
                  <a:pt x="165665" y="2335784"/>
                  <a:pt x="166682" y="2336800"/>
                  <a:pt x="167699" y="2330704"/>
                </a:cubicBezTo>
                <a:cubicBezTo>
                  <a:pt x="165665" y="2331720"/>
                  <a:pt x="163631" y="2333752"/>
                  <a:pt x="162614" y="2335784"/>
                </a:cubicBezTo>
                <a:close/>
                <a:moveTo>
                  <a:pt x="211430" y="2370328"/>
                </a:moveTo>
                <a:cubicBezTo>
                  <a:pt x="195158" y="2385568"/>
                  <a:pt x="191090" y="2410968"/>
                  <a:pt x="175835" y="2427224"/>
                </a:cubicBezTo>
                <a:cubicBezTo>
                  <a:pt x="175835" y="2428240"/>
                  <a:pt x="175835" y="2429256"/>
                  <a:pt x="175835" y="2430272"/>
                </a:cubicBezTo>
                <a:cubicBezTo>
                  <a:pt x="176852" y="2430272"/>
                  <a:pt x="176852" y="2430272"/>
                  <a:pt x="177869" y="2430272"/>
                </a:cubicBezTo>
                <a:cubicBezTo>
                  <a:pt x="186005" y="2413000"/>
                  <a:pt x="207362" y="2390648"/>
                  <a:pt x="211430" y="2370328"/>
                </a:cubicBezTo>
                <a:close/>
                <a:moveTo>
                  <a:pt x="222618" y="2354072"/>
                </a:moveTo>
                <a:cubicBezTo>
                  <a:pt x="216515" y="2357120"/>
                  <a:pt x="215498" y="2362200"/>
                  <a:pt x="210413" y="2366264"/>
                </a:cubicBezTo>
                <a:cubicBezTo>
                  <a:pt x="210413" y="2368296"/>
                  <a:pt x="210413" y="2369312"/>
                  <a:pt x="210413" y="2371344"/>
                </a:cubicBezTo>
                <a:cubicBezTo>
                  <a:pt x="211430" y="2371344"/>
                  <a:pt x="211430" y="2371344"/>
                  <a:pt x="212447" y="2371344"/>
                </a:cubicBezTo>
                <a:cubicBezTo>
                  <a:pt x="215498" y="2364232"/>
                  <a:pt x="220584" y="2361184"/>
                  <a:pt x="222618" y="2354072"/>
                </a:cubicBezTo>
                <a:close/>
                <a:moveTo>
                  <a:pt x="175835" y="2431288"/>
                </a:moveTo>
                <a:cubicBezTo>
                  <a:pt x="170750" y="2435352"/>
                  <a:pt x="168716" y="2443480"/>
                  <a:pt x="163631" y="2447544"/>
                </a:cubicBezTo>
                <a:cubicBezTo>
                  <a:pt x="163631" y="2449576"/>
                  <a:pt x="163631" y="2450592"/>
                  <a:pt x="163631" y="2452624"/>
                </a:cubicBezTo>
                <a:cubicBezTo>
                  <a:pt x="164648" y="2452624"/>
                  <a:pt x="164648" y="2452624"/>
                  <a:pt x="165665" y="2452624"/>
                </a:cubicBezTo>
                <a:cubicBezTo>
                  <a:pt x="168716" y="2444496"/>
                  <a:pt x="173801" y="2440432"/>
                  <a:pt x="175835" y="2431288"/>
                </a:cubicBezTo>
                <a:close/>
                <a:moveTo>
                  <a:pt x="160580" y="2459736"/>
                </a:moveTo>
                <a:cubicBezTo>
                  <a:pt x="161597" y="2459736"/>
                  <a:pt x="161597" y="2459736"/>
                  <a:pt x="162614" y="2459736"/>
                </a:cubicBezTo>
                <a:cubicBezTo>
                  <a:pt x="162614" y="2458720"/>
                  <a:pt x="162614" y="2457704"/>
                  <a:pt x="162614" y="2456688"/>
                </a:cubicBezTo>
                <a:cubicBezTo>
                  <a:pt x="161597" y="2457704"/>
                  <a:pt x="161597" y="2456688"/>
                  <a:pt x="160580" y="2459736"/>
                </a:cubicBezTo>
                <a:close/>
                <a:moveTo>
                  <a:pt x="159563" y="2410968"/>
                </a:moveTo>
                <a:cubicBezTo>
                  <a:pt x="160580" y="2410968"/>
                  <a:pt x="160580" y="2410968"/>
                  <a:pt x="161597" y="2410968"/>
                </a:cubicBezTo>
                <a:cubicBezTo>
                  <a:pt x="162614" y="2408936"/>
                  <a:pt x="162614" y="2407920"/>
                  <a:pt x="163631" y="2405888"/>
                </a:cubicBezTo>
                <a:cubicBezTo>
                  <a:pt x="159563" y="2407920"/>
                  <a:pt x="160580" y="2406904"/>
                  <a:pt x="159563" y="2410968"/>
                </a:cubicBezTo>
                <a:close/>
                <a:moveTo>
                  <a:pt x="170750" y="2393696"/>
                </a:moveTo>
                <a:cubicBezTo>
                  <a:pt x="166682" y="2395728"/>
                  <a:pt x="168716" y="2394712"/>
                  <a:pt x="165665" y="2396744"/>
                </a:cubicBezTo>
                <a:cubicBezTo>
                  <a:pt x="165665" y="2397760"/>
                  <a:pt x="165665" y="2397760"/>
                  <a:pt x="165665" y="2398776"/>
                </a:cubicBezTo>
                <a:cubicBezTo>
                  <a:pt x="169733" y="2396744"/>
                  <a:pt x="168716" y="2397760"/>
                  <a:pt x="170750" y="2393696"/>
                </a:cubicBezTo>
                <a:close/>
                <a:moveTo>
                  <a:pt x="216515" y="2383536"/>
                </a:moveTo>
                <a:cubicBezTo>
                  <a:pt x="217532" y="2383536"/>
                  <a:pt x="217532" y="2383536"/>
                  <a:pt x="218550" y="2383536"/>
                </a:cubicBezTo>
                <a:cubicBezTo>
                  <a:pt x="218550" y="2382520"/>
                  <a:pt x="218550" y="2381504"/>
                  <a:pt x="218550" y="2380488"/>
                </a:cubicBezTo>
                <a:cubicBezTo>
                  <a:pt x="216515" y="2382520"/>
                  <a:pt x="217532" y="2381504"/>
                  <a:pt x="216515" y="2383536"/>
                </a:cubicBezTo>
                <a:close/>
                <a:moveTo>
                  <a:pt x="232788" y="2382520"/>
                </a:moveTo>
                <a:cubicBezTo>
                  <a:pt x="233805" y="2382520"/>
                  <a:pt x="233805" y="2382520"/>
                  <a:pt x="234822" y="2382520"/>
                </a:cubicBezTo>
                <a:cubicBezTo>
                  <a:pt x="234822" y="2381504"/>
                  <a:pt x="234822" y="2380488"/>
                  <a:pt x="234822" y="2379472"/>
                </a:cubicBezTo>
                <a:cubicBezTo>
                  <a:pt x="232788" y="2380488"/>
                  <a:pt x="233805" y="2379472"/>
                  <a:pt x="232788" y="2382520"/>
                </a:cubicBezTo>
                <a:close/>
                <a:moveTo>
                  <a:pt x="163631" y="2452624"/>
                </a:moveTo>
                <a:cubicBezTo>
                  <a:pt x="162614" y="2454656"/>
                  <a:pt x="162614" y="2452624"/>
                  <a:pt x="161597" y="2455672"/>
                </a:cubicBezTo>
                <a:cubicBezTo>
                  <a:pt x="162614" y="2455672"/>
                  <a:pt x="162614" y="2455672"/>
                  <a:pt x="163631" y="2455672"/>
                </a:cubicBezTo>
                <a:cubicBezTo>
                  <a:pt x="163631" y="2454656"/>
                  <a:pt x="163631" y="2453640"/>
                  <a:pt x="163631" y="2452624"/>
                </a:cubicBezTo>
                <a:close/>
                <a:moveTo>
                  <a:pt x="155495" y="2346960"/>
                </a:moveTo>
                <a:cubicBezTo>
                  <a:pt x="155495" y="2347976"/>
                  <a:pt x="155495" y="2348992"/>
                  <a:pt x="155495" y="2350008"/>
                </a:cubicBezTo>
                <a:cubicBezTo>
                  <a:pt x="156512" y="2350008"/>
                  <a:pt x="156512" y="2350008"/>
                  <a:pt x="157529" y="2350008"/>
                </a:cubicBezTo>
                <a:cubicBezTo>
                  <a:pt x="158546" y="2346960"/>
                  <a:pt x="159563" y="2345944"/>
                  <a:pt x="160580" y="2341880"/>
                </a:cubicBezTo>
                <a:cubicBezTo>
                  <a:pt x="159563" y="2343912"/>
                  <a:pt x="157529" y="2345944"/>
                  <a:pt x="155495" y="2346960"/>
                </a:cubicBezTo>
                <a:close/>
                <a:moveTo>
                  <a:pt x="321268" y="2375408"/>
                </a:moveTo>
                <a:cubicBezTo>
                  <a:pt x="322285" y="2375408"/>
                  <a:pt x="322285" y="2375408"/>
                  <a:pt x="323302" y="2375408"/>
                </a:cubicBezTo>
                <a:cubicBezTo>
                  <a:pt x="323302" y="2374392"/>
                  <a:pt x="323302" y="2373376"/>
                  <a:pt x="323302" y="2372360"/>
                </a:cubicBezTo>
                <a:cubicBezTo>
                  <a:pt x="322285" y="2374392"/>
                  <a:pt x="322285" y="2372360"/>
                  <a:pt x="321268" y="2375408"/>
                </a:cubicBezTo>
                <a:close/>
                <a:moveTo>
                  <a:pt x="219567" y="2379472"/>
                </a:moveTo>
                <a:cubicBezTo>
                  <a:pt x="220584" y="2379472"/>
                  <a:pt x="220584" y="2379472"/>
                  <a:pt x="221601" y="2379472"/>
                </a:cubicBezTo>
                <a:cubicBezTo>
                  <a:pt x="222618" y="2377440"/>
                  <a:pt x="222618" y="2376424"/>
                  <a:pt x="223635" y="2374392"/>
                </a:cubicBezTo>
                <a:cubicBezTo>
                  <a:pt x="219567" y="2376424"/>
                  <a:pt x="220584" y="2375408"/>
                  <a:pt x="219567" y="2379472"/>
                </a:cubicBezTo>
                <a:close/>
                <a:moveTo>
                  <a:pt x="147359" y="2364232"/>
                </a:moveTo>
                <a:cubicBezTo>
                  <a:pt x="148376" y="2364232"/>
                  <a:pt x="148376" y="2364232"/>
                  <a:pt x="149393" y="2364232"/>
                </a:cubicBezTo>
                <a:cubicBezTo>
                  <a:pt x="149393" y="2363216"/>
                  <a:pt x="149393" y="2362200"/>
                  <a:pt x="149393" y="2361184"/>
                </a:cubicBezTo>
                <a:cubicBezTo>
                  <a:pt x="147359" y="2362200"/>
                  <a:pt x="148376" y="2361184"/>
                  <a:pt x="147359" y="2364232"/>
                </a:cubicBezTo>
                <a:close/>
                <a:moveTo>
                  <a:pt x="173801" y="2355088"/>
                </a:moveTo>
                <a:cubicBezTo>
                  <a:pt x="171767" y="2357120"/>
                  <a:pt x="169733" y="2359152"/>
                  <a:pt x="166682" y="2362200"/>
                </a:cubicBezTo>
                <a:cubicBezTo>
                  <a:pt x="166682" y="2363216"/>
                  <a:pt x="166682" y="2364232"/>
                  <a:pt x="166682" y="2365248"/>
                </a:cubicBezTo>
                <a:cubicBezTo>
                  <a:pt x="167699" y="2365248"/>
                  <a:pt x="167699" y="2365248"/>
                  <a:pt x="168716" y="2365248"/>
                </a:cubicBezTo>
                <a:cubicBezTo>
                  <a:pt x="170750" y="2362200"/>
                  <a:pt x="172784" y="2360168"/>
                  <a:pt x="173801" y="2355088"/>
                </a:cubicBezTo>
                <a:close/>
                <a:moveTo>
                  <a:pt x="199226" y="2351024"/>
                </a:moveTo>
                <a:cubicBezTo>
                  <a:pt x="198209" y="2351024"/>
                  <a:pt x="197192" y="2351024"/>
                  <a:pt x="196175" y="2351024"/>
                </a:cubicBezTo>
                <a:cubicBezTo>
                  <a:pt x="197192" y="2353056"/>
                  <a:pt x="196175" y="2352040"/>
                  <a:pt x="199226" y="2351024"/>
                </a:cubicBezTo>
                <a:close/>
                <a:moveTo>
                  <a:pt x="152444" y="2355088"/>
                </a:moveTo>
                <a:cubicBezTo>
                  <a:pt x="153461" y="2355088"/>
                  <a:pt x="153461" y="2355088"/>
                  <a:pt x="154478" y="2355088"/>
                </a:cubicBezTo>
                <a:cubicBezTo>
                  <a:pt x="154478" y="2354072"/>
                  <a:pt x="154478" y="2353056"/>
                  <a:pt x="154478" y="2352040"/>
                </a:cubicBezTo>
                <a:cubicBezTo>
                  <a:pt x="152444" y="2354072"/>
                  <a:pt x="153461" y="2353056"/>
                  <a:pt x="152444" y="2355088"/>
                </a:cubicBezTo>
                <a:close/>
                <a:moveTo>
                  <a:pt x="167699" y="2365248"/>
                </a:moveTo>
                <a:cubicBezTo>
                  <a:pt x="166682" y="2366264"/>
                  <a:pt x="165665" y="2367280"/>
                  <a:pt x="164648" y="2368296"/>
                </a:cubicBezTo>
                <a:cubicBezTo>
                  <a:pt x="164648" y="2369312"/>
                  <a:pt x="164648" y="2369312"/>
                  <a:pt x="164648" y="2370328"/>
                </a:cubicBezTo>
                <a:cubicBezTo>
                  <a:pt x="168716" y="2368296"/>
                  <a:pt x="165665" y="2371344"/>
                  <a:pt x="167699" y="2365248"/>
                </a:cubicBezTo>
                <a:close/>
                <a:moveTo>
                  <a:pt x="180920" y="2377440"/>
                </a:moveTo>
                <a:cubicBezTo>
                  <a:pt x="181937" y="2377440"/>
                  <a:pt x="181937" y="2377440"/>
                  <a:pt x="182954" y="2377440"/>
                </a:cubicBezTo>
                <a:cubicBezTo>
                  <a:pt x="182954" y="2376424"/>
                  <a:pt x="182954" y="2375408"/>
                  <a:pt x="182954" y="2374392"/>
                </a:cubicBezTo>
                <a:cubicBezTo>
                  <a:pt x="180920" y="2375408"/>
                  <a:pt x="181937" y="2374392"/>
                  <a:pt x="180920" y="2377440"/>
                </a:cubicBezTo>
                <a:close/>
                <a:moveTo>
                  <a:pt x="111763" y="2388616"/>
                </a:moveTo>
                <a:cubicBezTo>
                  <a:pt x="112780" y="2388616"/>
                  <a:pt x="112780" y="2388616"/>
                  <a:pt x="113797" y="2388616"/>
                </a:cubicBezTo>
                <a:cubicBezTo>
                  <a:pt x="113797" y="2387600"/>
                  <a:pt x="113797" y="2386584"/>
                  <a:pt x="113797" y="2385568"/>
                </a:cubicBezTo>
                <a:cubicBezTo>
                  <a:pt x="112780" y="2387600"/>
                  <a:pt x="112780" y="2386584"/>
                  <a:pt x="111763" y="2388616"/>
                </a:cubicBezTo>
                <a:close/>
                <a:moveTo>
                  <a:pt x="183971" y="2369312"/>
                </a:moveTo>
                <a:cubicBezTo>
                  <a:pt x="183971" y="2370328"/>
                  <a:pt x="183971" y="2371344"/>
                  <a:pt x="183971" y="2372360"/>
                </a:cubicBezTo>
                <a:cubicBezTo>
                  <a:pt x="184988" y="2372360"/>
                  <a:pt x="184988" y="2372360"/>
                  <a:pt x="186005" y="2372360"/>
                </a:cubicBezTo>
                <a:cubicBezTo>
                  <a:pt x="188039" y="2368296"/>
                  <a:pt x="190073" y="2367280"/>
                  <a:pt x="191090" y="2362200"/>
                </a:cubicBezTo>
                <a:cubicBezTo>
                  <a:pt x="189056" y="2364232"/>
                  <a:pt x="186005" y="2366264"/>
                  <a:pt x="183971" y="2369312"/>
                </a:cubicBezTo>
                <a:close/>
                <a:moveTo>
                  <a:pt x="172784" y="2390648"/>
                </a:moveTo>
                <a:cubicBezTo>
                  <a:pt x="173801" y="2390648"/>
                  <a:pt x="173801" y="2390648"/>
                  <a:pt x="174818" y="2390648"/>
                </a:cubicBezTo>
                <a:cubicBezTo>
                  <a:pt x="174818" y="2389632"/>
                  <a:pt x="174818" y="2388616"/>
                  <a:pt x="174818" y="2387600"/>
                </a:cubicBezTo>
                <a:cubicBezTo>
                  <a:pt x="172784" y="2388616"/>
                  <a:pt x="173801" y="2387600"/>
                  <a:pt x="172784" y="2390648"/>
                </a:cubicBezTo>
                <a:close/>
                <a:moveTo>
                  <a:pt x="196175" y="2354072"/>
                </a:moveTo>
                <a:cubicBezTo>
                  <a:pt x="194141" y="2356104"/>
                  <a:pt x="193124" y="2357120"/>
                  <a:pt x="191090" y="2359152"/>
                </a:cubicBezTo>
                <a:cubicBezTo>
                  <a:pt x="191090" y="2360168"/>
                  <a:pt x="191090" y="2361184"/>
                  <a:pt x="191090" y="2362200"/>
                </a:cubicBezTo>
                <a:cubicBezTo>
                  <a:pt x="192107" y="2362200"/>
                  <a:pt x="192107" y="2362200"/>
                  <a:pt x="193124" y="2362200"/>
                </a:cubicBezTo>
                <a:cubicBezTo>
                  <a:pt x="194141" y="2359152"/>
                  <a:pt x="195158" y="2358136"/>
                  <a:pt x="196175" y="2354072"/>
                </a:cubicBezTo>
                <a:close/>
                <a:moveTo>
                  <a:pt x="168716" y="2377440"/>
                </a:moveTo>
                <a:cubicBezTo>
                  <a:pt x="169733" y="2377440"/>
                  <a:pt x="169733" y="2377440"/>
                  <a:pt x="170750" y="2377440"/>
                </a:cubicBezTo>
                <a:cubicBezTo>
                  <a:pt x="170750" y="2376424"/>
                  <a:pt x="170750" y="2375408"/>
                  <a:pt x="170750" y="2374392"/>
                </a:cubicBezTo>
                <a:cubicBezTo>
                  <a:pt x="169733" y="2375408"/>
                  <a:pt x="169733" y="2374392"/>
                  <a:pt x="168716" y="2377440"/>
                </a:cubicBezTo>
                <a:close/>
                <a:moveTo>
                  <a:pt x="222618" y="2313432"/>
                </a:moveTo>
                <a:cubicBezTo>
                  <a:pt x="219567" y="2315464"/>
                  <a:pt x="220584" y="2314448"/>
                  <a:pt x="219567" y="2318512"/>
                </a:cubicBezTo>
                <a:cubicBezTo>
                  <a:pt x="220584" y="2318512"/>
                  <a:pt x="220584" y="2318512"/>
                  <a:pt x="221601" y="2318512"/>
                </a:cubicBezTo>
                <a:cubicBezTo>
                  <a:pt x="221601" y="2317496"/>
                  <a:pt x="222618" y="2315464"/>
                  <a:pt x="222618" y="2313432"/>
                </a:cubicBezTo>
                <a:close/>
                <a:moveTo>
                  <a:pt x="281604" y="2260600"/>
                </a:moveTo>
                <a:cubicBezTo>
                  <a:pt x="280587" y="2262632"/>
                  <a:pt x="280587" y="2260600"/>
                  <a:pt x="279570" y="2263648"/>
                </a:cubicBezTo>
                <a:cubicBezTo>
                  <a:pt x="280587" y="2263648"/>
                  <a:pt x="280587" y="2263648"/>
                  <a:pt x="281604" y="2263648"/>
                </a:cubicBezTo>
                <a:cubicBezTo>
                  <a:pt x="281604" y="2262632"/>
                  <a:pt x="281604" y="2261616"/>
                  <a:pt x="281604" y="2260600"/>
                </a:cubicBezTo>
                <a:close/>
                <a:moveTo>
                  <a:pt x="326353" y="2283968"/>
                </a:moveTo>
                <a:cubicBezTo>
                  <a:pt x="326353" y="2282952"/>
                  <a:pt x="326353" y="2281936"/>
                  <a:pt x="326353" y="2280920"/>
                </a:cubicBezTo>
                <a:cubicBezTo>
                  <a:pt x="324319" y="2282952"/>
                  <a:pt x="324319" y="2281936"/>
                  <a:pt x="326353" y="2283968"/>
                </a:cubicBezTo>
                <a:close/>
                <a:moveTo>
                  <a:pt x="302962" y="2270760"/>
                </a:moveTo>
                <a:cubicBezTo>
                  <a:pt x="301945" y="2272792"/>
                  <a:pt x="301945" y="2270760"/>
                  <a:pt x="300928" y="2273808"/>
                </a:cubicBezTo>
                <a:cubicBezTo>
                  <a:pt x="301945" y="2273808"/>
                  <a:pt x="301945" y="2273808"/>
                  <a:pt x="302962" y="2273808"/>
                </a:cubicBezTo>
                <a:cubicBezTo>
                  <a:pt x="302962" y="2272792"/>
                  <a:pt x="302962" y="2271776"/>
                  <a:pt x="302962" y="2270760"/>
                </a:cubicBezTo>
                <a:close/>
                <a:moveTo>
                  <a:pt x="308047" y="2266696"/>
                </a:moveTo>
                <a:cubicBezTo>
                  <a:pt x="308047" y="2265680"/>
                  <a:pt x="308047" y="2264664"/>
                  <a:pt x="308047" y="2263648"/>
                </a:cubicBezTo>
                <a:cubicBezTo>
                  <a:pt x="306013" y="2266696"/>
                  <a:pt x="304996" y="2264664"/>
                  <a:pt x="308047" y="2266696"/>
                </a:cubicBezTo>
                <a:close/>
                <a:moveTo>
                  <a:pt x="296860" y="2274824"/>
                </a:moveTo>
                <a:cubicBezTo>
                  <a:pt x="296860" y="2275840"/>
                  <a:pt x="296860" y="2275840"/>
                  <a:pt x="296860" y="2276856"/>
                </a:cubicBezTo>
                <a:cubicBezTo>
                  <a:pt x="300928" y="2275840"/>
                  <a:pt x="299911" y="2275840"/>
                  <a:pt x="301945" y="2273808"/>
                </a:cubicBezTo>
                <a:cubicBezTo>
                  <a:pt x="298894" y="2274824"/>
                  <a:pt x="299911" y="2273808"/>
                  <a:pt x="298894" y="2275840"/>
                </a:cubicBezTo>
                <a:cubicBezTo>
                  <a:pt x="297877" y="2274824"/>
                  <a:pt x="296860" y="2274824"/>
                  <a:pt x="296860" y="2274824"/>
                </a:cubicBezTo>
                <a:close/>
                <a:moveTo>
                  <a:pt x="296860" y="2283968"/>
                </a:moveTo>
                <a:cubicBezTo>
                  <a:pt x="292792" y="2286000"/>
                  <a:pt x="292792" y="2286000"/>
                  <a:pt x="289740" y="2289048"/>
                </a:cubicBezTo>
                <a:cubicBezTo>
                  <a:pt x="288723" y="2289048"/>
                  <a:pt x="288723" y="2289048"/>
                  <a:pt x="287706" y="2289048"/>
                </a:cubicBezTo>
                <a:cubicBezTo>
                  <a:pt x="290757" y="2292096"/>
                  <a:pt x="293809" y="2289048"/>
                  <a:pt x="296860" y="2283968"/>
                </a:cubicBezTo>
                <a:close/>
                <a:moveTo>
                  <a:pt x="254145" y="2325624"/>
                </a:moveTo>
                <a:cubicBezTo>
                  <a:pt x="254145" y="2324608"/>
                  <a:pt x="254145" y="2323592"/>
                  <a:pt x="254145" y="2322576"/>
                </a:cubicBezTo>
                <a:cubicBezTo>
                  <a:pt x="252111" y="2324608"/>
                  <a:pt x="252111" y="2323592"/>
                  <a:pt x="254145" y="2325624"/>
                </a:cubicBezTo>
                <a:close/>
                <a:moveTo>
                  <a:pt x="294826" y="2278888"/>
                </a:moveTo>
                <a:cubicBezTo>
                  <a:pt x="294826" y="2279904"/>
                  <a:pt x="294826" y="2280920"/>
                  <a:pt x="294826" y="2281936"/>
                </a:cubicBezTo>
                <a:cubicBezTo>
                  <a:pt x="295843" y="2281936"/>
                  <a:pt x="296860" y="2281936"/>
                  <a:pt x="297877" y="2281936"/>
                </a:cubicBezTo>
                <a:cubicBezTo>
                  <a:pt x="297877" y="2280920"/>
                  <a:pt x="297877" y="2279904"/>
                  <a:pt x="297877" y="2278888"/>
                </a:cubicBezTo>
                <a:cubicBezTo>
                  <a:pt x="296860" y="2278888"/>
                  <a:pt x="295843" y="2278888"/>
                  <a:pt x="294826" y="2278888"/>
                </a:cubicBezTo>
                <a:close/>
                <a:moveTo>
                  <a:pt x="254145" y="2322576"/>
                </a:moveTo>
                <a:cubicBezTo>
                  <a:pt x="255162" y="2322576"/>
                  <a:pt x="255162" y="2322576"/>
                  <a:pt x="256179" y="2322576"/>
                </a:cubicBezTo>
                <a:cubicBezTo>
                  <a:pt x="257196" y="2320544"/>
                  <a:pt x="257196" y="2319528"/>
                  <a:pt x="258213" y="2317496"/>
                </a:cubicBezTo>
                <a:cubicBezTo>
                  <a:pt x="255162" y="2319528"/>
                  <a:pt x="256179" y="2318512"/>
                  <a:pt x="254145" y="2322576"/>
                </a:cubicBezTo>
                <a:close/>
                <a:moveTo>
                  <a:pt x="263298" y="2281936"/>
                </a:moveTo>
                <a:cubicBezTo>
                  <a:pt x="259230" y="2301240"/>
                  <a:pt x="236856" y="2318512"/>
                  <a:pt x="224652" y="2348992"/>
                </a:cubicBezTo>
                <a:cubicBezTo>
                  <a:pt x="223635" y="2348992"/>
                  <a:pt x="223635" y="2348992"/>
                  <a:pt x="222618" y="2348992"/>
                </a:cubicBezTo>
                <a:cubicBezTo>
                  <a:pt x="221601" y="2352040"/>
                  <a:pt x="223635" y="2351024"/>
                  <a:pt x="224652" y="2352040"/>
                </a:cubicBezTo>
                <a:cubicBezTo>
                  <a:pt x="224652" y="2353056"/>
                  <a:pt x="224652" y="2353056"/>
                  <a:pt x="224652" y="2354072"/>
                </a:cubicBezTo>
                <a:cubicBezTo>
                  <a:pt x="234822" y="2340864"/>
                  <a:pt x="251094" y="2305304"/>
                  <a:pt x="273468" y="2275840"/>
                </a:cubicBezTo>
                <a:cubicBezTo>
                  <a:pt x="268383" y="2276856"/>
                  <a:pt x="264315" y="2280920"/>
                  <a:pt x="263298" y="2281936"/>
                </a:cubicBezTo>
                <a:close/>
                <a:moveTo>
                  <a:pt x="287706" y="2292096"/>
                </a:moveTo>
                <a:cubicBezTo>
                  <a:pt x="286689" y="2293112"/>
                  <a:pt x="285672" y="2294128"/>
                  <a:pt x="284655" y="2295144"/>
                </a:cubicBezTo>
                <a:cubicBezTo>
                  <a:pt x="284655" y="2296160"/>
                  <a:pt x="284655" y="2296160"/>
                  <a:pt x="284655" y="2297176"/>
                </a:cubicBezTo>
                <a:cubicBezTo>
                  <a:pt x="288723" y="2294128"/>
                  <a:pt x="286689" y="2297176"/>
                  <a:pt x="287706" y="2292096"/>
                </a:cubicBezTo>
                <a:close/>
                <a:moveTo>
                  <a:pt x="220584" y="2213864"/>
                </a:moveTo>
                <a:cubicBezTo>
                  <a:pt x="220584" y="2215896"/>
                  <a:pt x="220584" y="2216912"/>
                  <a:pt x="220584" y="2218944"/>
                </a:cubicBezTo>
                <a:cubicBezTo>
                  <a:pt x="221601" y="2218944"/>
                  <a:pt x="221601" y="2218944"/>
                  <a:pt x="222618" y="2218944"/>
                </a:cubicBezTo>
                <a:cubicBezTo>
                  <a:pt x="223635" y="2216912"/>
                  <a:pt x="223635" y="2215896"/>
                  <a:pt x="224652" y="2213864"/>
                </a:cubicBezTo>
                <a:cubicBezTo>
                  <a:pt x="223635" y="2213864"/>
                  <a:pt x="222618" y="2213864"/>
                  <a:pt x="220584" y="2213864"/>
                </a:cubicBezTo>
                <a:close/>
                <a:moveTo>
                  <a:pt x="276519" y="2270760"/>
                </a:moveTo>
                <a:cubicBezTo>
                  <a:pt x="277536" y="2270760"/>
                  <a:pt x="277536" y="2270760"/>
                  <a:pt x="278553" y="2270760"/>
                </a:cubicBezTo>
                <a:cubicBezTo>
                  <a:pt x="279570" y="2268728"/>
                  <a:pt x="279570" y="2266696"/>
                  <a:pt x="280587" y="2263648"/>
                </a:cubicBezTo>
                <a:cubicBezTo>
                  <a:pt x="276519" y="2266696"/>
                  <a:pt x="277536" y="2264664"/>
                  <a:pt x="276519" y="2270760"/>
                </a:cubicBezTo>
                <a:close/>
                <a:moveTo>
                  <a:pt x="259230" y="2313432"/>
                </a:moveTo>
                <a:cubicBezTo>
                  <a:pt x="258213" y="2315464"/>
                  <a:pt x="258213" y="2313432"/>
                  <a:pt x="257196" y="2316480"/>
                </a:cubicBezTo>
                <a:cubicBezTo>
                  <a:pt x="258213" y="2316480"/>
                  <a:pt x="258213" y="2316480"/>
                  <a:pt x="259230" y="2316480"/>
                </a:cubicBezTo>
                <a:cubicBezTo>
                  <a:pt x="259230" y="2316480"/>
                  <a:pt x="259230" y="2314448"/>
                  <a:pt x="259230" y="2313432"/>
                </a:cubicBezTo>
                <a:close/>
                <a:moveTo>
                  <a:pt x="240924" y="2213864"/>
                </a:moveTo>
                <a:cubicBezTo>
                  <a:pt x="236856" y="2215896"/>
                  <a:pt x="236856" y="2212848"/>
                  <a:pt x="233805" y="2218944"/>
                </a:cubicBezTo>
                <a:cubicBezTo>
                  <a:pt x="234822" y="2219960"/>
                  <a:pt x="234822" y="2219960"/>
                  <a:pt x="235839" y="2220976"/>
                </a:cubicBezTo>
                <a:cubicBezTo>
                  <a:pt x="239907" y="2217928"/>
                  <a:pt x="239907" y="2217928"/>
                  <a:pt x="240924" y="2213864"/>
                </a:cubicBezTo>
                <a:close/>
                <a:moveTo>
                  <a:pt x="279570" y="2191512"/>
                </a:moveTo>
                <a:cubicBezTo>
                  <a:pt x="283638" y="2189480"/>
                  <a:pt x="282621" y="2189480"/>
                  <a:pt x="284655" y="2186432"/>
                </a:cubicBezTo>
                <a:cubicBezTo>
                  <a:pt x="281604" y="2187448"/>
                  <a:pt x="282621" y="2186432"/>
                  <a:pt x="281604" y="2188464"/>
                </a:cubicBezTo>
                <a:cubicBezTo>
                  <a:pt x="280587" y="2188464"/>
                  <a:pt x="280587" y="2188464"/>
                  <a:pt x="279570" y="2188464"/>
                </a:cubicBezTo>
                <a:cubicBezTo>
                  <a:pt x="279570" y="2189480"/>
                  <a:pt x="279570" y="2190496"/>
                  <a:pt x="279570" y="2191512"/>
                </a:cubicBezTo>
                <a:close/>
                <a:moveTo>
                  <a:pt x="370085" y="2168144"/>
                </a:moveTo>
                <a:cubicBezTo>
                  <a:pt x="369068" y="2168144"/>
                  <a:pt x="368051" y="2168144"/>
                  <a:pt x="367033" y="2168144"/>
                </a:cubicBezTo>
                <a:cubicBezTo>
                  <a:pt x="368051" y="2171192"/>
                  <a:pt x="367033" y="2170176"/>
                  <a:pt x="370085" y="2168144"/>
                </a:cubicBezTo>
                <a:close/>
                <a:moveTo>
                  <a:pt x="216515" y="2223008"/>
                </a:moveTo>
                <a:cubicBezTo>
                  <a:pt x="216515" y="2224024"/>
                  <a:pt x="216515" y="2225040"/>
                  <a:pt x="216515" y="2226056"/>
                </a:cubicBezTo>
                <a:cubicBezTo>
                  <a:pt x="217532" y="2226056"/>
                  <a:pt x="217532" y="2226056"/>
                  <a:pt x="218550" y="2226056"/>
                </a:cubicBezTo>
                <a:cubicBezTo>
                  <a:pt x="219567" y="2223008"/>
                  <a:pt x="219567" y="2223008"/>
                  <a:pt x="220584" y="2218944"/>
                </a:cubicBezTo>
                <a:cubicBezTo>
                  <a:pt x="218550" y="2220976"/>
                  <a:pt x="217532" y="2221992"/>
                  <a:pt x="216515" y="2223008"/>
                </a:cubicBezTo>
                <a:close/>
                <a:moveTo>
                  <a:pt x="216515" y="2253488"/>
                </a:moveTo>
                <a:cubicBezTo>
                  <a:pt x="211430" y="2253488"/>
                  <a:pt x="214481" y="2251456"/>
                  <a:pt x="211430" y="2256536"/>
                </a:cubicBezTo>
                <a:cubicBezTo>
                  <a:pt x="214481" y="2255520"/>
                  <a:pt x="213464" y="2256536"/>
                  <a:pt x="216515" y="2253488"/>
                </a:cubicBezTo>
                <a:close/>
                <a:moveTo>
                  <a:pt x="346693" y="2052320"/>
                </a:moveTo>
                <a:cubicBezTo>
                  <a:pt x="347710" y="2052320"/>
                  <a:pt x="347710" y="2052320"/>
                  <a:pt x="348727" y="2052320"/>
                </a:cubicBezTo>
                <a:cubicBezTo>
                  <a:pt x="349744" y="2048256"/>
                  <a:pt x="350761" y="2048256"/>
                  <a:pt x="351778" y="2045208"/>
                </a:cubicBezTo>
                <a:cubicBezTo>
                  <a:pt x="348727" y="2046224"/>
                  <a:pt x="349744" y="2045208"/>
                  <a:pt x="348727" y="2047240"/>
                </a:cubicBezTo>
                <a:cubicBezTo>
                  <a:pt x="347710" y="2047240"/>
                  <a:pt x="347710" y="2047240"/>
                  <a:pt x="346693" y="2047240"/>
                </a:cubicBezTo>
                <a:cubicBezTo>
                  <a:pt x="346693" y="2049272"/>
                  <a:pt x="346693" y="2051304"/>
                  <a:pt x="346693" y="2052320"/>
                </a:cubicBezTo>
                <a:close/>
                <a:moveTo>
                  <a:pt x="217532" y="2245360"/>
                </a:moveTo>
                <a:cubicBezTo>
                  <a:pt x="218550" y="2245360"/>
                  <a:pt x="218550" y="2245360"/>
                  <a:pt x="219567" y="2245360"/>
                </a:cubicBezTo>
                <a:cubicBezTo>
                  <a:pt x="219567" y="2244344"/>
                  <a:pt x="219567" y="2243328"/>
                  <a:pt x="219567" y="2242312"/>
                </a:cubicBezTo>
                <a:cubicBezTo>
                  <a:pt x="217532" y="2243328"/>
                  <a:pt x="218550" y="2242312"/>
                  <a:pt x="217532" y="2245360"/>
                </a:cubicBezTo>
                <a:close/>
                <a:moveTo>
                  <a:pt x="222618" y="2251456"/>
                </a:moveTo>
                <a:cubicBezTo>
                  <a:pt x="221601" y="2251456"/>
                  <a:pt x="220584" y="2251456"/>
                  <a:pt x="219567" y="2251456"/>
                </a:cubicBezTo>
                <a:cubicBezTo>
                  <a:pt x="220584" y="2254504"/>
                  <a:pt x="219567" y="2253488"/>
                  <a:pt x="222618" y="2251456"/>
                </a:cubicBezTo>
                <a:close/>
                <a:moveTo>
                  <a:pt x="214481" y="2246376"/>
                </a:moveTo>
                <a:cubicBezTo>
                  <a:pt x="216515" y="2249424"/>
                  <a:pt x="215498" y="2248408"/>
                  <a:pt x="217532" y="2246376"/>
                </a:cubicBezTo>
                <a:cubicBezTo>
                  <a:pt x="216515" y="2246376"/>
                  <a:pt x="215498" y="2246376"/>
                  <a:pt x="214481" y="2246376"/>
                </a:cubicBezTo>
                <a:close/>
                <a:moveTo>
                  <a:pt x="276519" y="2270760"/>
                </a:moveTo>
                <a:cubicBezTo>
                  <a:pt x="275502" y="2270760"/>
                  <a:pt x="274485" y="2270760"/>
                  <a:pt x="273468" y="2270760"/>
                </a:cubicBezTo>
                <a:cubicBezTo>
                  <a:pt x="274485" y="2272792"/>
                  <a:pt x="273468" y="2271776"/>
                  <a:pt x="276519" y="2270760"/>
                </a:cubicBezTo>
                <a:close/>
                <a:moveTo>
                  <a:pt x="201260" y="2322576"/>
                </a:moveTo>
                <a:cubicBezTo>
                  <a:pt x="201260" y="2321560"/>
                  <a:pt x="201260" y="2320544"/>
                  <a:pt x="201260" y="2319528"/>
                </a:cubicBezTo>
                <a:cubicBezTo>
                  <a:pt x="200243" y="2321560"/>
                  <a:pt x="200243" y="2319528"/>
                  <a:pt x="199226" y="2322576"/>
                </a:cubicBezTo>
                <a:cubicBezTo>
                  <a:pt x="200243" y="2322576"/>
                  <a:pt x="200243" y="2322576"/>
                  <a:pt x="201260" y="2322576"/>
                </a:cubicBezTo>
                <a:close/>
                <a:moveTo>
                  <a:pt x="207362" y="2335784"/>
                </a:moveTo>
                <a:cubicBezTo>
                  <a:pt x="208379" y="2335784"/>
                  <a:pt x="208379" y="2335784"/>
                  <a:pt x="209396" y="2335784"/>
                </a:cubicBezTo>
                <a:cubicBezTo>
                  <a:pt x="210413" y="2333752"/>
                  <a:pt x="210413" y="2332736"/>
                  <a:pt x="211430" y="2330704"/>
                </a:cubicBezTo>
                <a:cubicBezTo>
                  <a:pt x="208379" y="2332736"/>
                  <a:pt x="209396" y="2331720"/>
                  <a:pt x="207362" y="2335784"/>
                </a:cubicBezTo>
                <a:close/>
                <a:moveTo>
                  <a:pt x="201260" y="2345944"/>
                </a:moveTo>
                <a:cubicBezTo>
                  <a:pt x="202277" y="2345944"/>
                  <a:pt x="203294" y="2345944"/>
                  <a:pt x="204311" y="2345944"/>
                </a:cubicBezTo>
                <a:cubicBezTo>
                  <a:pt x="204311" y="2344928"/>
                  <a:pt x="204311" y="2343912"/>
                  <a:pt x="204311" y="2342896"/>
                </a:cubicBezTo>
                <a:cubicBezTo>
                  <a:pt x="203294" y="2342896"/>
                  <a:pt x="202277" y="2342896"/>
                  <a:pt x="201260" y="2342896"/>
                </a:cubicBezTo>
                <a:cubicBezTo>
                  <a:pt x="201260" y="2342896"/>
                  <a:pt x="201260" y="2344928"/>
                  <a:pt x="201260" y="2345944"/>
                </a:cubicBezTo>
                <a:close/>
                <a:moveTo>
                  <a:pt x="331438" y="2345944"/>
                </a:moveTo>
                <a:cubicBezTo>
                  <a:pt x="331438" y="2344928"/>
                  <a:pt x="331438" y="2343912"/>
                  <a:pt x="331438" y="2342896"/>
                </a:cubicBezTo>
                <a:cubicBezTo>
                  <a:pt x="330421" y="2344928"/>
                  <a:pt x="330421" y="2342896"/>
                  <a:pt x="329404" y="2345944"/>
                </a:cubicBezTo>
                <a:cubicBezTo>
                  <a:pt x="330421" y="2345944"/>
                  <a:pt x="331438" y="2345944"/>
                  <a:pt x="331438" y="2345944"/>
                </a:cubicBezTo>
                <a:close/>
                <a:moveTo>
                  <a:pt x="294826" y="2171192"/>
                </a:moveTo>
                <a:cubicBezTo>
                  <a:pt x="292792" y="2172208"/>
                  <a:pt x="291775" y="2172208"/>
                  <a:pt x="289740" y="2173224"/>
                </a:cubicBezTo>
                <a:cubicBezTo>
                  <a:pt x="288723" y="2177288"/>
                  <a:pt x="287706" y="2180336"/>
                  <a:pt x="284655" y="2183384"/>
                </a:cubicBezTo>
                <a:cubicBezTo>
                  <a:pt x="284655" y="2184400"/>
                  <a:pt x="284655" y="2185416"/>
                  <a:pt x="284655" y="2186432"/>
                </a:cubicBezTo>
                <a:cubicBezTo>
                  <a:pt x="285672" y="2186432"/>
                  <a:pt x="285672" y="2186432"/>
                  <a:pt x="286689" y="2186432"/>
                </a:cubicBezTo>
                <a:cubicBezTo>
                  <a:pt x="288723" y="2181352"/>
                  <a:pt x="291775" y="2176272"/>
                  <a:pt x="294826" y="2171192"/>
                </a:cubicBezTo>
                <a:close/>
                <a:moveTo>
                  <a:pt x="214481" y="2328672"/>
                </a:moveTo>
                <a:cubicBezTo>
                  <a:pt x="214481" y="2327656"/>
                  <a:pt x="214481" y="2326640"/>
                  <a:pt x="214481" y="2325624"/>
                </a:cubicBezTo>
                <a:cubicBezTo>
                  <a:pt x="213464" y="2327656"/>
                  <a:pt x="213464" y="2325624"/>
                  <a:pt x="212447" y="2328672"/>
                </a:cubicBezTo>
                <a:cubicBezTo>
                  <a:pt x="213464" y="2328672"/>
                  <a:pt x="213464" y="2328672"/>
                  <a:pt x="214481" y="2328672"/>
                </a:cubicBezTo>
                <a:close/>
                <a:moveTo>
                  <a:pt x="220584" y="2290064"/>
                </a:moveTo>
                <a:cubicBezTo>
                  <a:pt x="219567" y="2288032"/>
                  <a:pt x="219567" y="2288032"/>
                  <a:pt x="218550" y="2284984"/>
                </a:cubicBezTo>
                <a:cubicBezTo>
                  <a:pt x="215498" y="2289048"/>
                  <a:pt x="214481" y="2295144"/>
                  <a:pt x="210413" y="2298192"/>
                </a:cubicBezTo>
                <a:cubicBezTo>
                  <a:pt x="210413" y="2300224"/>
                  <a:pt x="210413" y="2301240"/>
                  <a:pt x="210413" y="2303272"/>
                </a:cubicBezTo>
                <a:cubicBezTo>
                  <a:pt x="211430" y="2303272"/>
                  <a:pt x="211430" y="2303272"/>
                  <a:pt x="212447" y="2303272"/>
                </a:cubicBezTo>
                <a:cubicBezTo>
                  <a:pt x="215498" y="2298192"/>
                  <a:pt x="218550" y="2295144"/>
                  <a:pt x="220584" y="2290064"/>
                </a:cubicBezTo>
                <a:close/>
                <a:moveTo>
                  <a:pt x="204311" y="2313432"/>
                </a:moveTo>
                <a:cubicBezTo>
                  <a:pt x="205328" y="2313432"/>
                  <a:pt x="205328" y="2313432"/>
                  <a:pt x="206345" y="2313432"/>
                </a:cubicBezTo>
                <a:cubicBezTo>
                  <a:pt x="208379" y="2309368"/>
                  <a:pt x="210413" y="2308352"/>
                  <a:pt x="211430" y="2303272"/>
                </a:cubicBezTo>
                <a:cubicBezTo>
                  <a:pt x="209396" y="2305304"/>
                  <a:pt x="207362" y="2307336"/>
                  <a:pt x="204311" y="2310384"/>
                </a:cubicBezTo>
                <a:cubicBezTo>
                  <a:pt x="204311" y="2311400"/>
                  <a:pt x="204311" y="2312416"/>
                  <a:pt x="204311" y="2313432"/>
                </a:cubicBezTo>
                <a:close/>
                <a:moveTo>
                  <a:pt x="191090" y="2327656"/>
                </a:moveTo>
                <a:cubicBezTo>
                  <a:pt x="192107" y="2327656"/>
                  <a:pt x="192107" y="2327656"/>
                  <a:pt x="193124" y="2327656"/>
                </a:cubicBezTo>
                <a:cubicBezTo>
                  <a:pt x="194141" y="2325624"/>
                  <a:pt x="194141" y="2324608"/>
                  <a:pt x="195158" y="2322576"/>
                </a:cubicBezTo>
                <a:cubicBezTo>
                  <a:pt x="190073" y="2322576"/>
                  <a:pt x="192107" y="2321560"/>
                  <a:pt x="191090" y="2327656"/>
                </a:cubicBezTo>
                <a:close/>
                <a:moveTo>
                  <a:pt x="334489" y="2336800"/>
                </a:moveTo>
                <a:cubicBezTo>
                  <a:pt x="333472" y="2336800"/>
                  <a:pt x="332455" y="2336800"/>
                  <a:pt x="331438" y="2336800"/>
                </a:cubicBezTo>
                <a:cubicBezTo>
                  <a:pt x="331438" y="2338832"/>
                  <a:pt x="331438" y="2339848"/>
                  <a:pt x="331438" y="2341880"/>
                </a:cubicBezTo>
                <a:cubicBezTo>
                  <a:pt x="332455" y="2341880"/>
                  <a:pt x="332455" y="2341880"/>
                  <a:pt x="333472" y="2341880"/>
                </a:cubicBezTo>
                <a:cubicBezTo>
                  <a:pt x="333472" y="2340864"/>
                  <a:pt x="334489" y="2338832"/>
                  <a:pt x="334489" y="2336800"/>
                </a:cubicBezTo>
                <a:close/>
                <a:moveTo>
                  <a:pt x="180920" y="2325624"/>
                </a:moveTo>
                <a:cubicBezTo>
                  <a:pt x="179903" y="2327656"/>
                  <a:pt x="179903" y="2327656"/>
                  <a:pt x="178886" y="2330704"/>
                </a:cubicBezTo>
                <a:cubicBezTo>
                  <a:pt x="180920" y="2328672"/>
                  <a:pt x="179903" y="2328672"/>
                  <a:pt x="180920" y="2325624"/>
                </a:cubicBezTo>
                <a:close/>
                <a:moveTo>
                  <a:pt x="282621" y="2318512"/>
                </a:moveTo>
                <a:cubicBezTo>
                  <a:pt x="281604" y="2320544"/>
                  <a:pt x="281604" y="2320544"/>
                  <a:pt x="280587" y="2323592"/>
                </a:cubicBezTo>
                <a:cubicBezTo>
                  <a:pt x="282621" y="2321560"/>
                  <a:pt x="282621" y="2322576"/>
                  <a:pt x="282621" y="2318512"/>
                </a:cubicBezTo>
                <a:close/>
                <a:moveTo>
                  <a:pt x="346693" y="2330704"/>
                </a:moveTo>
                <a:cubicBezTo>
                  <a:pt x="346693" y="2331720"/>
                  <a:pt x="346693" y="2332736"/>
                  <a:pt x="346693" y="2333752"/>
                </a:cubicBezTo>
                <a:cubicBezTo>
                  <a:pt x="347710" y="2333752"/>
                  <a:pt x="347710" y="2333752"/>
                  <a:pt x="348727" y="2333752"/>
                </a:cubicBezTo>
                <a:cubicBezTo>
                  <a:pt x="352795" y="2325624"/>
                  <a:pt x="358897" y="2320544"/>
                  <a:pt x="360931" y="2310384"/>
                </a:cubicBezTo>
                <a:cubicBezTo>
                  <a:pt x="354829" y="2316480"/>
                  <a:pt x="351778" y="2324608"/>
                  <a:pt x="346693" y="2330704"/>
                </a:cubicBezTo>
                <a:close/>
                <a:moveTo>
                  <a:pt x="368051" y="2297176"/>
                </a:moveTo>
                <a:cubicBezTo>
                  <a:pt x="364999" y="2300224"/>
                  <a:pt x="362965" y="2302256"/>
                  <a:pt x="359914" y="2305304"/>
                </a:cubicBezTo>
                <a:cubicBezTo>
                  <a:pt x="359914" y="2307336"/>
                  <a:pt x="359914" y="2308352"/>
                  <a:pt x="359914" y="2310384"/>
                </a:cubicBezTo>
                <a:cubicBezTo>
                  <a:pt x="364999" y="2305304"/>
                  <a:pt x="360931" y="2310384"/>
                  <a:pt x="368051" y="2297176"/>
                </a:cubicBezTo>
                <a:close/>
                <a:moveTo>
                  <a:pt x="343642" y="2338832"/>
                </a:moveTo>
                <a:cubicBezTo>
                  <a:pt x="344659" y="2338832"/>
                  <a:pt x="344659" y="2338832"/>
                  <a:pt x="345676" y="2338832"/>
                </a:cubicBezTo>
                <a:cubicBezTo>
                  <a:pt x="346693" y="2336800"/>
                  <a:pt x="346693" y="2335784"/>
                  <a:pt x="347710" y="2333752"/>
                </a:cubicBezTo>
                <a:cubicBezTo>
                  <a:pt x="343642" y="2335784"/>
                  <a:pt x="344659" y="2334768"/>
                  <a:pt x="343642" y="2338832"/>
                </a:cubicBezTo>
                <a:close/>
                <a:moveTo>
                  <a:pt x="239907" y="2341880"/>
                </a:moveTo>
                <a:cubicBezTo>
                  <a:pt x="239907" y="2342896"/>
                  <a:pt x="239907" y="2343912"/>
                  <a:pt x="239907" y="2344928"/>
                </a:cubicBezTo>
                <a:cubicBezTo>
                  <a:pt x="240924" y="2344928"/>
                  <a:pt x="240924" y="2344928"/>
                  <a:pt x="241941" y="2344928"/>
                </a:cubicBezTo>
                <a:cubicBezTo>
                  <a:pt x="243975" y="2340864"/>
                  <a:pt x="246009" y="2339848"/>
                  <a:pt x="247026" y="2334768"/>
                </a:cubicBezTo>
                <a:cubicBezTo>
                  <a:pt x="243975" y="2337816"/>
                  <a:pt x="241941" y="2339848"/>
                  <a:pt x="239907" y="2341880"/>
                </a:cubicBezTo>
                <a:close/>
                <a:moveTo>
                  <a:pt x="357880" y="2325624"/>
                </a:moveTo>
                <a:cubicBezTo>
                  <a:pt x="356863" y="2327656"/>
                  <a:pt x="356863" y="2325624"/>
                  <a:pt x="355846" y="2328672"/>
                </a:cubicBezTo>
                <a:cubicBezTo>
                  <a:pt x="356863" y="2328672"/>
                  <a:pt x="356863" y="2328672"/>
                  <a:pt x="357880" y="2328672"/>
                </a:cubicBezTo>
                <a:cubicBezTo>
                  <a:pt x="357880" y="2327656"/>
                  <a:pt x="357880" y="2326640"/>
                  <a:pt x="357880" y="2325624"/>
                </a:cubicBezTo>
                <a:close/>
                <a:moveTo>
                  <a:pt x="326353" y="2364232"/>
                </a:moveTo>
                <a:cubicBezTo>
                  <a:pt x="326353" y="2365248"/>
                  <a:pt x="326353" y="2366264"/>
                  <a:pt x="326353" y="2367280"/>
                </a:cubicBezTo>
                <a:cubicBezTo>
                  <a:pt x="327370" y="2367280"/>
                  <a:pt x="327370" y="2367280"/>
                  <a:pt x="328387" y="2367280"/>
                </a:cubicBezTo>
                <a:cubicBezTo>
                  <a:pt x="333472" y="2358136"/>
                  <a:pt x="341608" y="2350008"/>
                  <a:pt x="343642" y="2338832"/>
                </a:cubicBezTo>
                <a:cubicBezTo>
                  <a:pt x="335506" y="2344928"/>
                  <a:pt x="333472" y="2357120"/>
                  <a:pt x="326353" y="2364232"/>
                </a:cubicBezTo>
                <a:close/>
                <a:moveTo>
                  <a:pt x="269400" y="2343912"/>
                </a:moveTo>
                <a:cubicBezTo>
                  <a:pt x="270417" y="2341880"/>
                  <a:pt x="270417" y="2340864"/>
                  <a:pt x="271434" y="2338832"/>
                </a:cubicBezTo>
                <a:cubicBezTo>
                  <a:pt x="268383" y="2340864"/>
                  <a:pt x="269400" y="2339848"/>
                  <a:pt x="268383" y="2343912"/>
                </a:cubicBezTo>
                <a:cubicBezTo>
                  <a:pt x="268383" y="2343912"/>
                  <a:pt x="269400" y="2343912"/>
                  <a:pt x="269400" y="2343912"/>
                </a:cubicBezTo>
                <a:close/>
                <a:moveTo>
                  <a:pt x="259230" y="2340864"/>
                </a:moveTo>
                <a:cubicBezTo>
                  <a:pt x="260247" y="2340864"/>
                  <a:pt x="260247" y="2340864"/>
                  <a:pt x="261264" y="2340864"/>
                </a:cubicBezTo>
                <a:cubicBezTo>
                  <a:pt x="261264" y="2339848"/>
                  <a:pt x="261264" y="2338832"/>
                  <a:pt x="261264" y="2337816"/>
                </a:cubicBezTo>
                <a:cubicBezTo>
                  <a:pt x="260247" y="2338832"/>
                  <a:pt x="260247" y="2337816"/>
                  <a:pt x="259230" y="2340864"/>
                </a:cubicBezTo>
                <a:close/>
                <a:moveTo>
                  <a:pt x="239907" y="2346960"/>
                </a:moveTo>
                <a:cubicBezTo>
                  <a:pt x="238890" y="2346960"/>
                  <a:pt x="237873" y="2346960"/>
                  <a:pt x="236856" y="2346960"/>
                </a:cubicBezTo>
                <a:cubicBezTo>
                  <a:pt x="237873" y="2350008"/>
                  <a:pt x="236856" y="2348992"/>
                  <a:pt x="239907" y="2346960"/>
                </a:cubicBezTo>
                <a:close/>
                <a:moveTo>
                  <a:pt x="263298" y="2359152"/>
                </a:moveTo>
                <a:cubicBezTo>
                  <a:pt x="262281" y="2359152"/>
                  <a:pt x="261264" y="2359152"/>
                  <a:pt x="260247" y="2359152"/>
                </a:cubicBezTo>
                <a:cubicBezTo>
                  <a:pt x="261264" y="2362200"/>
                  <a:pt x="260247" y="2361184"/>
                  <a:pt x="263298" y="2359152"/>
                </a:cubicBezTo>
                <a:close/>
                <a:moveTo>
                  <a:pt x="256179" y="2364232"/>
                </a:moveTo>
                <a:cubicBezTo>
                  <a:pt x="256179" y="2366264"/>
                  <a:pt x="256179" y="2367280"/>
                  <a:pt x="256179" y="2369312"/>
                </a:cubicBezTo>
                <a:cubicBezTo>
                  <a:pt x="257196" y="2369312"/>
                  <a:pt x="257196" y="2369312"/>
                  <a:pt x="258213" y="2369312"/>
                </a:cubicBezTo>
                <a:cubicBezTo>
                  <a:pt x="259230" y="2367280"/>
                  <a:pt x="259230" y="2366264"/>
                  <a:pt x="260247" y="2364232"/>
                </a:cubicBezTo>
                <a:cubicBezTo>
                  <a:pt x="258213" y="2364232"/>
                  <a:pt x="257196" y="2364232"/>
                  <a:pt x="256179" y="2364232"/>
                </a:cubicBezTo>
                <a:close/>
                <a:moveTo>
                  <a:pt x="281604" y="2213864"/>
                </a:moveTo>
                <a:cubicBezTo>
                  <a:pt x="283638" y="2216912"/>
                  <a:pt x="282621" y="2215896"/>
                  <a:pt x="284655" y="2213864"/>
                </a:cubicBezTo>
                <a:cubicBezTo>
                  <a:pt x="283638" y="2213864"/>
                  <a:pt x="282621" y="2213864"/>
                  <a:pt x="281604" y="2213864"/>
                </a:cubicBezTo>
                <a:close/>
                <a:moveTo>
                  <a:pt x="2527170" y="3048"/>
                </a:moveTo>
                <a:cubicBezTo>
                  <a:pt x="2531238" y="2032"/>
                  <a:pt x="2530222" y="2032"/>
                  <a:pt x="2532256" y="0"/>
                </a:cubicBezTo>
                <a:cubicBezTo>
                  <a:pt x="2529204" y="1016"/>
                  <a:pt x="2530222" y="0"/>
                  <a:pt x="2529204" y="2032"/>
                </a:cubicBezTo>
                <a:cubicBezTo>
                  <a:pt x="2528188" y="2032"/>
                  <a:pt x="2528188" y="2032"/>
                  <a:pt x="2527170" y="2032"/>
                </a:cubicBezTo>
                <a:cubicBezTo>
                  <a:pt x="2527170" y="2032"/>
                  <a:pt x="2527170" y="3048"/>
                  <a:pt x="2527170" y="3048"/>
                </a:cubicBezTo>
                <a:close/>
                <a:moveTo>
                  <a:pt x="2511915" y="3048"/>
                </a:moveTo>
                <a:cubicBezTo>
                  <a:pt x="2511915" y="4064"/>
                  <a:pt x="2511915" y="4064"/>
                  <a:pt x="2511915" y="5080"/>
                </a:cubicBezTo>
                <a:cubicBezTo>
                  <a:pt x="2514966" y="4064"/>
                  <a:pt x="2513949" y="5080"/>
                  <a:pt x="2514966" y="3048"/>
                </a:cubicBezTo>
                <a:cubicBezTo>
                  <a:pt x="2513949" y="3048"/>
                  <a:pt x="2512932" y="3048"/>
                  <a:pt x="2511915" y="3048"/>
                </a:cubicBezTo>
                <a:close/>
                <a:moveTo>
                  <a:pt x="2444792" y="49784"/>
                </a:moveTo>
                <a:cubicBezTo>
                  <a:pt x="2444792" y="50800"/>
                  <a:pt x="2444792" y="50800"/>
                  <a:pt x="2444792" y="51816"/>
                </a:cubicBezTo>
                <a:cubicBezTo>
                  <a:pt x="2448860" y="50800"/>
                  <a:pt x="2447843" y="50800"/>
                  <a:pt x="2449877" y="48768"/>
                </a:cubicBezTo>
                <a:cubicBezTo>
                  <a:pt x="2446826" y="49784"/>
                  <a:pt x="2447843" y="48768"/>
                  <a:pt x="2446826" y="50800"/>
                </a:cubicBezTo>
                <a:cubicBezTo>
                  <a:pt x="2445809" y="49784"/>
                  <a:pt x="2445809" y="49784"/>
                  <a:pt x="2444792" y="49784"/>
                </a:cubicBezTo>
                <a:close/>
                <a:moveTo>
                  <a:pt x="2398010" y="95504"/>
                </a:moveTo>
                <a:cubicBezTo>
                  <a:pt x="2398010" y="94488"/>
                  <a:pt x="2398010" y="93472"/>
                  <a:pt x="2398010" y="92456"/>
                </a:cubicBezTo>
                <a:cubicBezTo>
                  <a:pt x="2395976" y="94488"/>
                  <a:pt x="2394959" y="93472"/>
                  <a:pt x="2398010" y="95504"/>
                </a:cubicBezTo>
                <a:close/>
                <a:moveTo>
                  <a:pt x="2522085" y="7112"/>
                </a:moveTo>
                <a:cubicBezTo>
                  <a:pt x="2521068" y="7112"/>
                  <a:pt x="2520051" y="7112"/>
                  <a:pt x="2519034" y="7112"/>
                </a:cubicBezTo>
                <a:cubicBezTo>
                  <a:pt x="2519034" y="8128"/>
                  <a:pt x="2519034" y="8128"/>
                  <a:pt x="2519034" y="9144"/>
                </a:cubicBezTo>
                <a:cubicBezTo>
                  <a:pt x="2522085" y="7112"/>
                  <a:pt x="2520051" y="8128"/>
                  <a:pt x="2522085" y="7112"/>
                </a:cubicBezTo>
                <a:close/>
                <a:moveTo>
                  <a:pt x="2428520" y="72136"/>
                </a:moveTo>
                <a:cubicBezTo>
                  <a:pt x="2427503" y="72136"/>
                  <a:pt x="2426486" y="72136"/>
                  <a:pt x="2425469" y="72136"/>
                </a:cubicBezTo>
                <a:cubicBezTo>
                  <a:pt x="2425469" y="73152"/>
                  <a:pt x="2425469" y="73152"/>
                  <a:pt x="2425469" y="74168"/>
                </a:cubicBezTo>
                <a:cubicBezTo>
                  <a:pt x="2427503" y="72136"/>
                  <a:pt x="2426486" y="73152"/>
                  <a:pt x="2428520" y="72136"/>
                </a:cubicBezTo>
                <a:close/>
                <a:moveTo>
                  <a:pt x="2406146" y="87376"/>
                </a:moveTo>
                <a:cubicBezTo>
                  <a:pt x="2405129" y="87376"/>
                  <a:pt x="2404112" y="87376"/>
                  <a:pt x="2403095" y="87376"/>
                </a:cubicBezTo>
                <a:cubicBezTo>
                  <a:pt x="2403095" y="88392"/>
                  <a:pt x="2403095" y="88392"/>
                  <a:pt x="2403095" y="89408"/>
                </a:cubicBezTo>
                <a:cubicBezTo>
                  <a:pt x="2406146" y="87376"/>
                  <a:pt x="2405129" y="88392"/>
                  <a:pt x="2406146" y="87376"/>
                </a:cubicBezTo>
                <a:close/>
                <a:moveTo>
                  <a:pt x="2470218" y="20320"/>
                </a:moveTo>
                <a:cubicBezTo>
                  <a:pt x="2467167" y="21336"/>
                  <a:pt x="2468184" y="20320"/>
                  <a:pt x="2467167" y="22352"/>
                </a:cubicBezTo>
                <a:cubicBezTo>
                  <a:pt x="2466150" y="22352"/>
                  <a:pt x="2466150" y="22352"/>
                  <a:pt x="2465133" y="22352"/>
                </a:cubicBezTo>
                <a:cubicBezTo>
                  <a:pt x="2465133" y="23368"/>
                  <a:pt x="2465133" y="23368"/>
                  <a:pt x="2465133" y="24384"/>
                </a:cubicBezTo>
                <a:cubicBezTo>
                  <a:pt x="2469201" y="22352"/>
                  <a:pt x="2468184" y="22352"/>
                  <a:pt x="2470218" y="20320"/>
                </a:cubicBezTo>
                <a:close/>
                <a:moveTo>
                  <a:pt x="2496660" y="23368"/>
                </a:moveTo>
                <a:cubicBezTo>
                  <a:pt x="2493609" y="24384"/>
                  <a:pt x="2494626" y="23368"/>
                  <a:pt x="2493609" y="25400"/>
                </a:cubicBezTo>
                <a:cubicBezTo>
                  <a:pt x="2492592" y="25400"/>
                  <a:pt x="2492592" y="25400"/>
                  <a:pt x="2491575" y="25400"/>
                </a:cubicBezTo>
                <a:cubicBezTo>
                  <a:pt x="2493609" y="29464"/>
                  <a:pt x="2494626" y="26416"/>
                  <a:pt x="2496660" y="23368"/>
                </a:cubicBezTo>
                <a:close/>
                <a:moveTo>
                  <a:pt x="2506830" y="8128"/>
                </a:moveTo>
                <a:cubicBezTo>
                  <a:pt x="2506830" y="9144"/>
                  <a:pt x="2506830" y="9144"/>
                  <a:pt x="2506830" y="10160"/>
                </a:cubicBezTo>
                <a:cubicBezTo>
                  <a:pt x="2509881" y="9144"/>
                  <a:pt x="2508864" y="10160"/>
                  <a:pt x="2509881" y="8128"/>
                </a:cubicBezTo>
                <a:cubicBezTo>
                  <a:pt x="2508864" y="8128"/>
                  <a:pt x="2507847" y="8128"/>
                  <a:pt x="2506830" y="8128"/>
                </a:cubicBezTo>
                <a:close/>
                <a:moveTo>
                  <a:pt x="2503779" y="21336"/>
                </a:moveTo>
                <a:cubicBezTo>
                  <a:pt x="2503779" y="20320"/>
                  <a:pt x="2503779" y="19304"/>
                  <a:pt x="2503779" y="18288"/>
                </a:cubicBezTo>
                <a:cubicBezTo>
                  <a:pt x="2501745" y="21336"/>
                  <a:pt x="2500728" y="19304"/>
                  <a:pt x="2503779" y="21336"/>
                </a:cubicBezTo>
                <a:close/>
                <a:moveTo>
                  <a:pt x="2513949" y="12192"/>
                </a:moveTo>
                <a:cubicBezTo>
                  <a:pt x="2511915" y="13208"/>
                  <a:pt x="2510898" y="13208"/>
                  <a:pt x="2508864" y="14224"/>
                </a:cubicBezTo>
                <a:cubicBezTo>
                  <a:pt x="2508864" y="15240"/>
                  <a:pt x="2508864" y="15240"/>
                  <a:pt x="2508864" y="16256"/>
                </a:cubicBezTo>
                <a:cubicBezTo>
                  <a:pt x="2513949" y="13208"/>
                  <a:pt x="2510898" y="16256"/>
                  <a:pt x="2513949" y="12192"/>
                </a:cubicBezTo>
                <a:close/>
                <a:moveTo>
                  <a:pt x="2496660" y="21336"/>
                </a:moveTo>
                <a:cubicBezTo>
                  <a:pt x="2496660" y="22352"/>
                  <a:pt x="2496660" y="22352"/>
                  <a:pt x="2496660" y="23368"/>
                </a:cubicBezTo>
                <a:cubicBezTo>
                  <a:pt x="2499711" y="22352"/>
                  <a:pt x="2498694" y="23368"/>
                  <a:pt x="2499711" y="21336"/>
                </a:cubicBezTo>
                <a:cubicBezTo>
                  <a:pt x="2498694" y="21336"/>
                  <a:pt x="2497677" y="21336"/>
                  <a:pt x="2496660" y="21336"/>
                </a:cubicBezTo>
                <a:close/>
                <a:moveTo>
                  <a:pt x="2367499" y="113792"/>
                </a:moveTo>
                <a:cubicBezTo>
                  <a:pt x="2366482" y="113792"/>
                  <a:pt x="2365465" y="113792"/>
                  <a:pt x="2364448" y="113792"/>
                </a:cubicBezTo>
                <a:cubicBezTo>
                  <a:pt x="2364448" y="114808"/>
                  <a:pt x="2364448" y="114808"/>
                  <a:pt x="2364448" y="115824"/>
                </a:cubicBezTo>
                <a:cubicBezTo>
                  <a:pt x="2367499" y="114808"/>
                  <a:pt x="2366482" y="114808"/>
                  <a:pt x="2367499" y="113792"/>
                </a:cubicBezTo>
                <a:close/>
                <a:moveTo>
                  <a:pt x="2322751" y="116840"/>
                </a:moveTo>
                <a:cubicBezTo>
                  <a:pt x="2321734" y="116840"/>
                  <a:pt x="2320717" y="116840"/>
                  <a:pt x="2319700" y="116840"/>
                </a:cubicBezTo>
                <a:cubicBezTo>
                  <a:pt x="2319700" y="117856"/>
                  <a:pt x="2319700" y="117856"/>
                  <a:pt x="2319700" y="118872"/>
                </a:cubicBezTo>
                <a:cubicBezTo>
                  <a:pt x="2322751" y="117856"/>
                  <a:pt x="2320717" y="118872"/>
                  <a:pt x="2322751" y="116840"/>
                </a:cubicBezTo>
                <a:close/>
                <a:moveTo>
                  <a:pt x="2377670" y="106680"/>
                </a:moveTo>
                <a:cubicBezTo>
                  <a:pt x="2376652" y="106680"/>
                  <a:pt x="2375636" y="106680"/>
                  <a:pt x="2374618" y="106680"/>
                </a:cubicBezTo>
                <a:cubicBezTo>
                  <a:pt x="2374618" y="107696"/>
                  <a:pt x="2374618" y="107696"/>
                  <a:pt x="2374618" y="108712"/>
                </a:cubicBezTo>
                <a:cubicBezTo>
                  <a:pt x="2377670" y="107696"/>
                  <a:pt x="2376652" y="108712"/>
                  <a:pt x="2377670" y="106680"/>
                </a:cubicBezTo>
                <a:close/>
                <a:moveTo>
                  <a:pt x="2359363" y="120904"/>
                </a:moveTo>
                <a:cubicBezTo>
                  <a:pt x="2358346" y="120904"/>
                  <a:pt x="2357329" y="120904"/>
                  <a:pt x="2356312" y="120904"/>
                </a:cubicBezTo>
                <a:cubicBezTo>
                  <a:pt x="2356312" y="121920"/>
                  <a:pt x="2356312" y="121920"/>
                  <a:pt x="2356312" y="122936"/>
                </a:cubicBezTo>
                <a:cubicBezTo>
                  <a:pt x="2359363" y="120904"/>
                  <a:pt x="2358346" y="121920"/>
                  <a:pt x="2359363" y="120904"/>
                </a:cubicBezTo>
                <a:close/>
                <a:moveTo>
                  <a:pt x="2475303" y="116840"/>
                </a:moveTo>
                <a:cubicBezTo>
                  <a:pt x="2474286" y="116840"/>
                  <a:pt x="2473269" y="116840"/>
                  <a:pt x="2472252" y="116840"/>
                </a:cubicBezTo>
                <a:cubicBezTo>
                  <a:pt x="2472252" y="117856"/>
                  <a:pt x="2472252" y="117856"/>
                  <a:pt x="2472252" y="118872"/>
                </a:cubicBezTo>
                <a:cubicBezTo>
                  <a:pt x="2474286" y="117856"/>
                  <a:pt x="2473269" y="118872"/>
                  <a:pt x="2475303" y="116840"/>
                </a:cubicBezTo>
                <a:close/>
                <a:moveTo>
                  <a:pt x="2384789" y="101600"/>
                </a:moveTo>
                <a:cubicBezTo>
                  <a:pt x="2383772" y="101600"/>
                  <a:pt x="2382755" y="101600"/>
                  <a:pt x="2381738" y="101600"/>
                </a:cubicBezTo>
                <a:cubicBezTo>
                  <a:pt x="2382755" y="104648"/>
                  <a:pt x="2381738" y="103632"/>
                  <a:pt x="2384789" y="101600"/>
                </a:cubicBezTo>
                <a:close/>
                <a:moveTo>
                  <a:pt x="2384789" y="100584"/>
                </a:moveTo>
                <a:cubicBezTo>
                  <a:pt x="2384789" y="101600"/>
                  <a:pt x="2384789" y="101600"/>
                  <a:pt x="2384789" y="102616"/>
                </a:cubicBezTo>
                <a:cubicBezTo>
                  <a:pt x="2388857" y="101600"/>
                  <a:pt x="2387840" y="101600"/>
                  <a:pt x="2389874" y="99568"/>
                </a:cubicBezTo>
                <a:cubicBezTo>
                  <a:pt x="2386823" y="100584"/>
                  <a:pt x="2387840" y="99568"/>
                  <a:pt x="2386823" y="101600"/>
                </a:cubicBezTo>
                <a:cubicBezTo>
                  <a:pt x="2385806" y="100584"/>
                  <a:pt x="2384789" y="100584"/>
                  <a:pt x="2384789" y="100584"/>
                </a:cubicBezTo>
                <a:close/>
                <a:moveTo>
                  <a:pt x="2320717" y="103632"/>
                </a:moveTo>
                <a:cubicBezTo>
                  <a:pt x="2321734" y="103632"/>
                  <a:pt x="2321734" y="103632"/>
                  <a:pt x="2322751" y="103632"/>
                </a:cubicBezTo>
                <a:cubicBezTo>
                  <a:pt x="2322751" y="102616"/>
                  <a:pt x="2322751" y="101600"/>
                  <a:pt x="2322751" y="100584"/>
                </a:cubicBezTo>
                <a:cubicBezTo>
                  <a:pt x="2321734" y="101600"/>
                  <a:pt x="2321734" y="100584"/>
                  <a:pt x="2320717" y="103632"/>
                </a:cubicBezTo>
                <a:close/>
                <a:moveTo>
                  <a:pt x="2335972" y="98552"/>
                </a:moveTo>
                <a:cubicBezTo>
                  <a:pt x="2334955" y="98552"/>
                  <a:pt x="2333938" y="98552"/>
                  <a:pt x="2332921" y="98552"/>
                </a:cubicBezTo>
                <a:cubicBezTo>
                  <a:pt x="2332921" y="99568"/>
                  <a:pt x="2332921" y="99568"/>
                  <a:pt x="2332921" y="100584"/>
                </a:cubicBezTo>
                <a:cubicBezTo>
                  <a:pt x="2335972" y="99568"/>
                  <a:pt x="2334955" y="99568"/>
                  <a:pt x="2335972" y="98552"/>
                </a:cubicBezTo>
                <a:close/>
                <a:moveTo>
                  <a:pt x="2371567" y="106680"/>
                </a:moveTo>
                <a:cubicBezTo>
                  <a:pt x="2370550" y="106680"/>
                  <a:pt x="2369533" y="106680"/>
                  <a:pt x="2368516" y="106680"/>
                </a:cubicBezTo>
                <a:cubicBezTo>
                  <a:pt x="2368516" y="107696"/>
                  <a:pt x="2368516" y="107696"/>
                  <a:pt x="2368516" y="108712"/>
                </a:cubicBezTo>
                <a:cubicBezTo>
                  <a:pt x="2370550" y="107696"/>
                  <a:pt x="2369533" y="108712"/>
                  <a:pt x="2371567" y="106680"/>
                </a:cubicBezTo>
                <a:close/>
                <a:moveTo>
                  <a:pt x="2314615" y="108712"/>
                </a:moveTo>
                <a:cubicBezTo>
                  <a:pt x="2314615" y="107696"/>
                  <a:pt x="2314615" y="106680"/>
                  <a:pt x="2314615" y="105664"/>
                </a:cubicBezTo>
                <a:cubicBezTo>
                  <a:pt x="2313598" y="107696"/>
                  <a:pt x="2313598" y="105664"/>
                  <a:pt x="2312581" y="108712"/>
                </a:cubicBezTo>
                <a:cubicBezTo>
                  <a:pt x="2313598" y="108712"/>
                  <a:pt x="2313598" y="108712"/>
                  <a:pt x="2314615" y="108712"/>
                </a:cubicBezTo>
                <a:close/>
                <a:moveTo>
                  <a:pt x="2364448" y="116840"/>
                </a:moveTo>
                <a:cubicBezTo>
                  <a:pt x="2363431" y="116840"/>
                  <a:pt x="2362414" y="116840"/>
                  <a:pt x="2361397" y="116840"/>
                </a:cubicBezTo>
                <a:cubicBezTo>
                  <a:pt x="2361397" y="117856"/>
                  <a:pt x="2361397" y="117856"/>
                  <a:pt x="2361397" y="118872"/>
                </a:cubicBezTo>
                <a:cubicBezTo>
                  <a:pt x="2364448" y="117856"/>
                  <a:pt x="2363431" y="118872"/>
                  <a:pt x="2364448" y="116840"/>
                </a:cubicBezTo>
                <a:close/>
                <a:moveTo>
                  <a:pt x="2418350" y="78232"/>
                </a:moveTo>
                <a:cubicBezTo>
                  <a:pt x="2417333" y="79248"/>
                  <a:pt x="2416316" y="77216"/>
                  <a:pt x="2411231" y="81280"/>
                </a:cubicBezTo>
                <a:cubicBezTo>
                  <a:pt x="2411231" y="82296"/>
                  <a:pt x="2411231" y="82296"/>
                  <a:pt x="2411231" y="83312"/>
                </a:cubicBezTo>
                <a:cubicBezTo>
                  <a:pt x="2416316" y="82296"/>
                  <a:pt x="2416316" y="82296"/>
                  <a:pt x="2418350" y="78232"/>
                </a:cubicBezTo>
                <a:close/>
                <a:moveTo>
                  <a:pt x="2343091" y="87376"/>
                </a:moveTo>
                <a:cubicBezTo>
                  <a:pt x="2342074" y="87376"/>
                  <a:pt x="2341057" y="87376"/>
                  <a:pt x="2340040" y="87376"/>
                </a:cubicBezTo>
                <a:cubicBezTo>
                  <a:pt x="2340040" y="88392"/>
                  <a:pt x="2340040" y="88392"/>
                  <a:pt x="2340040" y="89408"/>
                </a:cubicBezTo>
                <a:cubicBezTo>
                  <a:pt x="2342074" y="87376"/>
                  <a:pt x="2341057" y="88392"/>
                  <a:pt x="2343091" y="87376"/>
                </a:cubicBezTo>
                <a:close/>
                <a:moveTo>
                  <a:pt x="2349193" y="80264"/>
                </a:moveTo>
                <a:cubicBezTo>
                  <a:pt x="2349193" y="81280"/>
                  <a:pt x="2349193" y="81280"/>
                  <a:pt x="2349193" y="82296"/>
                </a:cubicBezTo>
                <a:cubicBezTo>
                  <a:pt x="2352244" y="81280"/>
                  <a:pt x="2351227" y="82296"/>
                  <a:pt x="2352244" y="80264"/>
                </a:cubicBezTo>
                <a:cubicBezTo>
                  <a:pt x="2352244" y="80264"/>
                  <a:pt x="2350210" y="80264"/>
                  <a:pt x="2349193" y="80264"/>
                </a:cubicBezTo>
                <a:close/>
                <a:moveTo>
                  <a:pt x="2408180" y="83312"/>
                </a:moveTo>
                <a:cubicBezTo>
                  <a:pt x="2408180" y="84328"/>
                  <a:pt x="2408180" y="84328"/>
                  <a:pt x="2408180" y="85344"/>
                </a:cubicBezTo>
                <a:cubicBezTo>
                  <a:pt x="2411231" y="84328"/>
                  <a:pt x="2410214" y="85344"/>
                  <a:pt x="2411231" y="83312"/>
                </a:cubicBezTo>
                <a:cubicBezTo>
                  <a:pt x="2410214" y="83312"/>
                  <a:pt x="2409197" y="83312"/>
                  <a:pt x="2408180" y="83312"/>
                </a:cubicBezTo>
                <a:close/>
                <a:moveTo>
                  <a:pt x="2330887" y="88392"/>
                </a:moveTo>
                <a:cubicBezTo>
                  <a:pt x="2330887" y="89408"/>
                  <a:pt x="2330887" y="89408"/>
                  <a:pt x="2330887" y="90424"/>
                </a:cubicBezTo>
                <a:cubicBezTo>
                  <a:pt x="2333938" y="89408"/>
                  <a:pt x="2332921" y="90424"/>
                  <a:pt x="2333938" y="88392"/>
                </a:cubicBezTo>
                <a:cubicBezTo>
                  <a:pt x="2332921" y="88392"/>
                  <a:pt x="2331904" y="88392"/>
                  <a:pt x="2330887" y="88392"/>
                </a:cubicBezTo>
                <a:close/>
                <a:moveTo>
                  <a:pt x="2420384" y="75184"/>
                </a:moveTo>
                <a:cubicBezTo>
                  <a:pt x="2420384" y="76200"/>
                  <a:pt x="2420384" y="76200"/>
                  <a:pt x="2420384" y="77216"/>
                </a:cubicBezTo>
                <a:cubicBezTo>
                  <a:pt x="2423435" y="76200"/>
                  <a:pt x="2422418" y="77216"/>
                  <a:pt x="2423435" y="75184"/>
                </a:cubicBezTo>
                <a:cubicBezTo>
                  <a:pt x="2422418" y="75184"/>
                  <a:pt x="2421401" y="75184"/>
                  <a:pt x="2420384" y="75184"/>
                </a:cubicBezTo>
                <a:close/>
                <a:moveTo>
                  <a:pt x="2392925" y="88392"/>
                </a:moveTo>
                <a:cubicBezTo>
                  <a:pt x="2392925" y="89408"/>
                  <a:pt x="2392925" y="89408"/>
                  <a:pt x="2392925" y="90424"/>
                </a:cubicBezTo>
                <a:cubicBezTo>
                  <a:pt x="2395976" y="89408"/>
                  <a:pt x="2394959" y="90424"/>
                  <a:pt x="2395976" y="88392"/>
                </a:cubicBezTo>
                <a:cubicBezTo>
                  <a:pt x="2394959" y="88392"/>
                  <a:pt x="2393942" y="88392"/>
                  <a:pt x="2392925" y="88392"/>
                </a:cubicBezTo>
                <a:close/>
                <a:moveTo>
                  <a:pt x="2301394" y="111760"/>
                </a:moveTo>
                <a:cubicBezTo>
                  <a:pt x="2300376" y="112776"/>
                  <a:pt x="2299360" y="110744"/>
                  <a:pt x="2294274" y="114808"/>
                </a:cubicBezTo>
                <a:cubicBezTo>
                  <a:pt x="2294274" y="115824"/>
                  <a:pt x="2294274" y="115824"/>
                  <a:pt x="2294274" y="116840"/>
                </a:cubicBezTo>
                <a:cubicBezTo>
                  <a:pt x="2298342" y="115824"/>
                  <a:pt x="2298342" y="115824"/>
                  <a:pt x="2301394" y="111760"/>
                </a:cubicBezTo>
                <a:close/>
                <a:moveTo>
                  <a:pt x="2315632" y="98552"/>
                </a:moveTo>
                <a:cubicBezTo>
                  <a:pt x="2310547" y="101600"/>
                  <a:pt x="2305461" y="105664"/>
                  <a:pt x="2300376" y="108712"/>
                </a:cubicBezTo>
                <a:cubicBezTo>
                  <a:pt x="2299360" y="108712"/>
                  <a:pt x="2299360" y="108712"/>
                  <a:pt x="2298342" y="108712"/>
                </a:cubicBezTo>
                <a:cubicBezTo>
                  <a:pt x="2298342" y="109728"/>
                  <a:pt x="2298342" y="109728"/>
                  <a:pt x="2298342" y="110744"/>
                </a:cubicBezTo>
                <a:cubicBezTo>
                  <a:pt x="2307495" y="109728"/>
                  <a:pt x="2313598" y="105664"/>
                  <a:pt x="2315632" y="98552"/>
                </a:cubicBezTo>
                <a:close/>
                <a:moveTo>
                  <a:pt x="2391908" y="95504"/>
                </a:moveTo>
                <a:cubicBezTo>
                  <a:pt x="2391908" y="96520"/>
                  <a:pt x="2391908" y="96520"/>
                  <a:pt x="2391908" y="97536"/>
                </a:cubicBezTo>
                <a:cubicBezTo>
                  <a:pt x="2394959" y="96520"/>
                  <a:pt x="2393942" y="97536"/>
                  <a:pt x="2394959" y="95504"/>
                </a:cubicBezTo>
                <a:cubicBezTo>
                  <a:pt x="2393942" y="95504"/>
                  <a:pt x="2392925" y="95504"/>
                  <a:pt x="2391908" y="95504"/>
                </a:cubicBezTo>
                <a:close/>
                <a:moveTo>
                  <a:pt x="2329870" y="92456"/>
                </a:moveTo>
                <a:cubicBezTo>
                  <a:pt x="2326819" y="93472"/>
                  <a:pt x="2327836" y="92456"/>
                  <a:pt x="2326819" y="94488"/>
                </a:cubicBezTo>
                <a:cubicBezTo>
                  <a:pt x="2325802" y="94488"/>
                  <a:pt x="2325802" y="94488"/>
                  <a:pt x="2324785" y="94488"/>
                </a:cubicBezTo>
                <a:cubicBezTo>
                  <a:pt x="2324785" y="95504"/>
                  <a:pt x="2324785" y="95504"/>
                  <a:pt x="2324785" y="96520"/>
                </a:cubicBezTo>
                <a:cubicBezTo>
                  <a:pt x="2328853" y="93472"/>
                  <a:pt x="2326819" y="94488"/>
                  <a:pt x="2329870" y="92456"/>
                </a:cubicBezTo>
                <a:close/>
                <a:moveTo>
                  <a:pt x="2486490" y="28448"/>
                </a:moveTo>
                <a:cubicBezTo>
                  <a:pt x="2486490" y="29464"/>
                  <a:pt x="2486490" y="29464"/>
                  <a:pt x="2486490" y="30480"/>
                </a:cubicBezTo>
                <a:cubicBezTo>
                  <a:pt x="2489541" y="29464"/>
                  <a:pt x="2488524" y="30480"/>
                  <a:pt x="2489541" y="28448"/>
                </a:cubicBezTo>
                <a:cubicBezTo>
                  <a:pt x="2489541" y="28448"/>
                  <a:pt x="2487507" y="28448"/>
                  <a:pt x="2486490" y="28448"/>
                </a:cubicBezTo>
                <a:close/>
                <a:moveTo>
                  <a:pt x="2394959" y="53848"/>
                </a:moveTo>
                <a:cubicBezTo>
                  <a:pt x="2394959" y="52832"/>
                  <a:pt x="2394959" y="51816"/>
                  <a:pt x="2394959" y="50800"/>
                </a:cubicBezTo>
                <a:cubicBezTo>
                  <a:pt x="2392925" y="52832"/>
                  <a:pt x="2391908" y="51816"/>
                  <a:pt x="2394959" y="53848"/>
                </a:cubicBezTo>
                <a:close/>
                <a:moveTo>
                  <a:pt x="2472252" y="43688"/>
                </a:moveTo>
                <a:cubicBezTo>
                  <a:pt x="2472252" y="42672"/>
                  <a:pt x="2472252" y="41656"/>
                  <a:pt x="2472252" y="40640"/>
                </a:cubicBezTo>
                <a:cubicBezTo>
                  <a:pt x="2470218" y="42672"/>
                  <a:pt x="2469201" y="41656"/>
                  <a:pt x="2472252" y="43688"/>
                </a:cubicBezTo>
                <a:close/>
                <a:moveTo>
                  <a:pt x="2398010" y="40640"/>
                </a:moveTo>
                <a:cubicBezTo>
                  <a:pt x="2398010" y="41656"/>
                  <a:pt x="2398010" y="41656"/>
                  <a:pt x="2398010" y="42672"/>
                </a:cubicBezTo>
                <a:cubicBezTo>
                  <a:pt x="2401061" y="41656"/>
                  <a:pt x="2400044" y="42672"/>
                  <a:pt x="2401061" y="40640"/>
                </a:cubicBezTo>
                <a:cubicBezTo>
                  <a:pt x="2400044" y="40640"/>
                  <a:pt x="2399027" y="40640"/>
                  <a:pt x="2398010" y="40640"/>
                </a:cubicBezTo>
                <a:close/>
                <a:moveTo>
                  <a:pt x="2394959" y="48768"/>
                </a:moveTo>
                <a:cubicBezTo>
                  <a:pt x="2394959" y="49784"/>
                  <a:pt x="2394959" y="49784"/>
                  <a:pt x="2394959" y="50800"/>
                </a:cubicBezTo>
                <a:cubicBezTo>
                  <a:pt x="2398010" y="49784"/>
                  <a:pt x="2396993" y="50800"/>
                  <a:pt x="2398010" y="48768"/>
                </a:cubicBezTo>
                <a:cubicBezTo>
                  <a:pt x="2396993" y="48768"/>
                  <a:pt x="2395976" y="48768"/>
                  <a:pt x="2394959" y="48768"/>
                </a:cubicBezTo>
                <a:close/>
                <a:moveTo>
                  <a:pt x="2477337" y="36576"/>
                </a:moveTo>
                <a:cubicBezTo>
                  <a:pt x="2475303" y="39624"/>
                  <a:pt x="2474286" y="37592"/>
                  <a:pt x="2477337" y="39624"/>
                </a:cubicBezTo>
                <a:cubicBezTo>
                  <a:pt x="2477337" y="38608"/>
                  <a:pt x="2477337" y="37592"/>
                  <a:pt x="2477337" y="36576"/>
                </a:cubicBezTo>
                <a:close/>
                <a:moveTo>
                  <a:pt x="2371567" y="67056"/>
                </a:moveTo>
                <a:cubicBezTo>
                  <a:pt x="2368516" y="68072"/>
                  <a:pt x="2369533" y="67056"/>
                  <a:pt x="2368516" y="69088"/>
                </a:cubicBezTo>
                <a:cubicBezTo>
                  <a:pt x="2367499" y="69088"/>
                  <a:pt x="2367499" y="69088"/>
                  <a:pt x="2366482" y="69088"/>
                </a:cubicBezTo>
                <a:cubicBezTo>
                  <a:pt x="2366482" y="70104"/>
                  <a:pt x="2366482" y="70104"/>
                  <a:pt x="2366482" y="71120"/>
                </a:cubicBezTo>
                <a:cubicBezTo>
                  <a:pt x="2370550" y="69088"/>
                  <a:pt x="2369533" y="70104"/>
                  <a:pt x="2371567" y="67056"/>
                </a:cubicBezTo>
                <a:close/>
                <a:moveTo>
                  <a:pt x="2421401" y="70104"/>
                </a:moveTo>
                <a:cubicBezTo>
                  <a:pt x="2418350" y="71120"/>
                  <a:pt x="2419367" y="69088"/>
                  <a:pt x="2411231" y="75184"/>
                </a:cubicBezTo>
                <a:cubicBezTo>
                  <a:pt x="2411231" y="76200"/>
                  <a:pt x="2411231" y="76200"/>
                  <a:pt x="2411231" y="77216"/>
                </a:cubicBezTo>
                <a:cubicBezTo>
                  <a:pt x="2416316" y="75184"/>
                  <a:pt x="2419367" y="74168"/>
                  <a:pt x="2421401" y="70104"/>
                </a:cubicBezTo>
                <a:close/>
                <a:moveTo>
                  <a:pt x="2421401" y="67056"/>
                </a:moveTo>
                <a:cubicBezTo>
                  <a:pt x="2421401" y="68072"/>
                  <a:pt x="2421401" y="68072"/>
                  <a:pt x="2421401" y="69088"/>
                </a:cubicBezTo>
                <a:cubicBezTo>
                  <a:pt x="2426486" y="68072"/>
                  <a:pt x="2424452" y="70104"/>
                  <a:pt x="2426486" y="66040"/>
                </a:cubicBezTo>
                <a:cubicBezTo>
                  <a:pt x="2423435" y="67056"/>
                  <a:pt x="2424452" y="66040"/>
                  <a:pt x="2423435" y="68072"/>
                </a:cubicBezTo>
                <a:cubicBezTo>
                  <a:pt x="2422418" y="67056"/>
                  <a:pt x="2422418" y="67056"/>
                  <a:pt x="2421401" y="67056"/>
                </a:cubicBezTo>
                <a:close/>
                <a:moveTo>
                  <a:pt x="2443775" y="58928"/>
                </a:moveTo>
                <a:cubicBezTo>
                  <a:pt x="2445809" y="61976"/>
                  <a:pt x="2444792" y="60960"/>
                  <a:pt x="2446826" y="58928"/>
                </a:cubicBezTo>
                <a:cubicBezTo>
                  <a:pt x="2445809" y="58928"/>
                  <a:pt x="2444792" y="58928"/>
                  <a:pt x="2443775" y="58928"/>
                </a:cubicBezTo>
                <a:close/>
                <a:moveTo>
                  <a:pt x="2374618" y="56896"/>
                </a:moveTo>
                <a:cubicBezTo>
                  <a:pt x="2374618" y="57912"/>
                  <a:pt x="2374618" y="57912"/>
                  <a:pt x="2374618" y="58928"/>
                </a:cubicBezTo>
                <a:cubicBezTo>
                  <a:pt x="2377670" y="57912"/>
                  <a:pt x="2376652" y="58928"/>
                  <a:pt x="2377670" y="56896"/>
                </a:cubicBezTo>
                <a:cubicBezTo>
                  <a:pt x="2376652" y="56896"/>
                  <a:pt x="2375636" y="56896"/>
                  <a:pt x="2374618" y="56896"/>
                </a:cubicBezTo>
                <a:close/>
                <a:moveTo>
                  <a:pt x="2387840" y="54864"/>
                </a:moveTo>
                <a:cubicBezTo>
                  <a:pt x="2386823" y="54864"/>
                  <a:pt x="2385806" y="54864"/>
                  <a:pt x="2384789" y="54864"/>
                </a:cubicBezTo>
                <a:cubicBezTo>
                  <a:pt x="2385806" y="57912"/>
                  <a:pt x="2385806" y="56896"/>
                  <a:pt x="2387840" y="54864"/>
                </a:cubicBezTo>
                <a:close/>
                <a:moveTo>
                  <a:pt x="2349193" y="167640"/>
                </a:moveTo>
                <a:cubicBezTo>
                  <a:pt x="2348176" y="167640"/>
                  <a:pt x="2347159" y="167640"/>
                  <a:pt x="2346142" y="167640"/>
                </a:cubicBezTo>
                <a:cubicBezTo>
                  <a:pt x="2346142" y="168656"/>
                  <a:pt x="2346142" y="168656"/>
                  <a:pt x="2346142" y="169672"/>
                </a:cubicBezTo>
                <a:cubicBezTo>
                  <a:pt x="2349193" y="167640"/>
                  <a:pt x="2348176" y="168656"/>
                  <a:pt x="2349193" y="167640"/>
                </a:cubicBezTo>
                <a:close/>
                <a:moveTo>
                  <a:pt x="2341057" y="170688"/>
                </a:moveTo>
                <a:cubicBezTo>
                  <a:pt x="2341057" y="171704"/>
                  <a:pt x="2341057" y="171704"/>
                  <a:pt x="2341057" y="172720"/>
                </a:cubicBezTo>
                <a:cubicBezTo>
                  <a:pt x="2345125" y="171704"/>
                  <a:pt x="2344108" y="171704"/>
                  <a:pt x="2346142" y="169672"/>
                </a:cubicBezTo>
                <a:cubicBezTo>
                  <a:pt x="2343091" y="170688"/>
                  <a:pt x="2344108" y="169672"/>
                  <a:pt x="2343091" y="171704"/>
                </a:cubicBezTo>
                <a:cubicBezTo>
                  <a:pt x="2342074" y="170688"/>
                  <a:pt x="2342074" y="170688"/>
                  <a:pt x="2341057" y="170688"/>
                </a:cubicBezTo>
                <a:close/>
                <a:moveTo>
                  <a:pt x="2301394" y="116840"/>
                </a:moveTo>
                <a:cubicBezTo>
                  <a:pt x="2300376" y="116840"/>
                  <a:pt x="2299360" y="116840"/>
                  <a:pt x="2298342" y="116840"/>
                </a:cubicBezTo>
                <a:cubicBezTo>
                  <a:pt x="2299360" y="119888"/>
                  <a:pt x="2298342" y="118872"/>
                  <a:pt x="2301394" y="116840"/>
                </a:cubicBezTo>
                <a:close/>
                <a:moveTo>
                  <a:pt x="2341057" y="175768"/>
                </a:moveTo>
                <a:cubicBezTo>
                  <a:pt x="2341057" y="174752"/>
                  <a:pt x="2341057" y="173736"/>
                  <a:pt x="2341057" y="172720"/>
                </a:cubicBezTo>
                <a:cubicBezTo>
                  <a:pt x="2339023" y="174752"/>
                  <a:pt x="2338006" y="173736"/>
                  <a:pt x="2341057" y="175768"/>
                </a:cubicBezTo>
                <a:close/>
                <a:moveTo>
                  <a:pt x="2329870" y="178816"/>
                </a:moveTo>
                <a:cubicBezTo>
                  <a:pt x="2329870" y="179832"/>
                  <a:pt x="2329870" y="179832"/>
                  <a:pt x="2329870" y="180848"/>
                </a:cubicBezTo>
                <a:cubicBezTo>
                  <a:pt x="2333938" y="179832"/>
                  <a:pt x="2332921" y="179832"/>
                  <a:pt x="2334955" y="177800"/>
                </a:cubicBezTo>
                <a:cubicBezTo>
                  <a:pt x="2331904" y="178816"/>
                  <a:pt x="2332921" y="177800"/>
                  <a:pt x="2331904" y="179832"/>
                </a:cubicBezTo>
                <a:cubicBezTo>
                  <a:pt x="2330887" y="178816"/>
                  <a:pt x="2329870" y="178816"/>
                  <a:pt x="2329870" y="178816"/>
                </a:cubicBezTo>
                <a:close/>
                <a:moveTo>
                  <a:pt x="2358346" y="158496"/>
                </a:moveTo>
                <a:cubicBezTo>
                  <a:pt x="2358346" y="159512"/>
                  <a:pt x="2358346" y="159512"/>
                  <a:pt x="2358346" y="160528"/>
                </a:cubicBezTo>
                <a:cubicBezTo>
                  <a:pt x="2362414" y="159512"/>
                  <a:pt x="2361397" y="159512"/>
                  <a:pt x="2363431" y="157480"/>
                </a:cubicBezTo>
                <a:cubicBezTo>
                  <a:pt x="2360380" y="158496"/>
                  <a:pt x="2361397" y="157480"/>
                  <a:pt x="2360380" y="159512"/>
                </a:cubicBezTo>
                <a:cubicBezTo>
                  <a:pt x="2359363" y="158496"/>
                  <a:pt x="2358346" y="158496"/>
                  <a:pt x="2358346" y="158496"/>
                </a:cubicBezTo>
                <a:close/>
                <a:moveTo>
                  <a:pt x="2278002" y="175768"/>
                </a:moveTo>
                <a:cubicBezTo>
                  <a:pt x="2278002" y="176784"/>
                  <a:pt x="2278002" y="176784"/>
                  <a:pt x="2278002" y="177800"/>
                </a:cubicBezTo>
                <a:cubicBezTo>
                  <a:pt x="2282070" y="176784"/>
                  <a:pt x="2281053" y="176784"/>
                  <a:pt x="2283087" y="174752"/>
                </a:cubicBezTo>
                <a:cubicBezTo>
                  <a:pt x="2280036" y="175768"/>
                  <a:pt x="2281053" y="174752"/>
                  <a:pt x="2280036" y="176784"/>
                </a:cubicBezTo>
                <a:cubicBezTo>
                  <a:pt x="2279019" y="175768"/>
                  <a:pt x="2278002" y="175768"/>
                  <a:pt x="2278002" y="175768"/>
                </a:cubicBezTo>
                <a:close/>
                <a:moveTo>
                  <a:pt x="2325802" y="181864"/>
                </a:moveTo>
                <a:cubicBezTo>
                  <a:pt x="2328853" y="180848"/>
                  <a:pt x="2327836" y="181864"/>
                  <a:pt x="2328853" y="179832"/>
                </a:cubicBezTo>
                <a:cubicBezTo>
                  <a:pt x="2327836" y="179832"/>
                  <a:pt x="2326819" y="179832"/>
                  <a:pt x="2325802" y="179832"/>
                </a:cubicBezTo>
                <a:cubicBezTo>
                  <a:pt x="2325802" y="180848"/>
                  <a:pt x="2325802" y="181864"/>
                  <a:pt x="2325802" y="181864"/>
                </a:cubicBezTo>
                <a:close/>
                <a:moveTo>
                  <a:pt x="2267832" y="165608"/>
                </a:moveTo>
                <a:cubicBezTo>
                  <a:pt x="2269866" y="168656"/>
                  <a:pt x="2268849" y="167640"/>
                  <a:pt x="2270883" y="165608"/>
                </a:cubicBezTo>
                <a:cubicBezTo>
                  <a:pt x="2269866" y="165608"/>
                  <a:pt x="2268849" y="165608"/>
                  <a:pt x="2267832" y="165608"/>
                </a:cubicBezTo>
                <a:close/>
                <a:moveTo>
                  <a:pt x="2272917" y="163576"/>
                </a:moveTo>
                <a:cubicBezTo>
                  <a:pt x="2275968" y="162560"/>
                  <a:pt x="2274951" y="163576"/>
                  <a:pt x="2275968" y="161544"/>
                </a:cubicBezTo>
                <a:cubicBezTo>
                  <a:pt x="2274951" y="161544"/>
                  <a:pt x="2273934" y="161544"/>
                  <a:pt x="2272917" y="161544"/>
                </a:cubicBezTo>
                <a:cubicBezTo>
                  <a:pt x="2272917" y="162560"/>
                  <a:pt x="2272917" y="163576"/>
                  <a:pt x="2272917" y="163576"/>
                </a:cubicBezTo>
                <a:close/>
                <a:moveTo>
                  <a:pt x="2289189" y="167640"/>
                </a:moveTo>
                <a:cubicBezTo>
                  <a:pt x="2289189" y="168656"/>
                  <a:pt x="2289189" y="168656"/>
                  <a:pt x="2289189" y="169672"/>
                </a:cubicBezTo>
                <a:cubicBezTo>
                  <a:pt x="2294274" y="168656"/>
                  <a:pt x="2298342" y="166624"/>
                  <a:pt x="2301394" y="162560"/>
                </a:cubicBezTo>
                <a:cubicBezTo>
                  <a:pt x="2297325" y="161544"/>
                  <a:pt x="2297325" y="161544"/>
                  <a:pt x="2294274" y="160528"/>
                </a:cubicBezTo>
                <a:cubicBezTo>
                  <a:pt x="2293257" y="162560"/>
                  <a:pt x="2291223" y="165608"/>
                  <a:pt x="2289189" y="167640"/>
                </a:cubicBezTo>
                <a:close/>
                <a:moveTo>
                  <a:pt x="2286138" y="167640"/>
                </a:moveTo>
                <a:cubicBezTo>
                  <a:pt x="2287155" y="166624"/>
                  <a:pt x="2287155" y="166624"/>
                  <a:pt x="2288172" y="165608"/>
                </a:cubicBezTo>
                <a:cubicBezTo>
                  <a:pt x="2284104" y="166624"/>
                  <a:pt x="2285121" y="166624"/>
                  <a:pt x="2283087" y="168656"/>
                </a:cubicBezTo>
                <a:cubicBezTo>
                  <a:pt x="2282070" y="168656"/>
                  <a:pt x="2281053" y="168656"/>
                  <a:pt x="2280036" y="168656"/>
                </a:cubicBezTo>
                <a:cubicBezTo>
                  <a:pt x="2284104" y="172720"/>
                  <a:pt x="2284104" y="168656"/>
                  <a:pt x="2283087" y="173736"/>
                </a:cubicBezTo>
                <a:cubicBezTo>
                  <a:pt x="2287155" y="171704"/>
                  <a:pt x="2287155" y="171704"/>
                  <a:pt x="2290206" y="168656"/>
                </a:cubicBezTo>
                <a:cubicBezTo>
                  <a:pt x="2289189" y="168656"/>
                  <a:pt x="2283087" y="168656"/>
                  <a:pt x="2286138" y="167640"/>
                </a:cubicBezTo>
                <a:close/>
                <a:moveTo>
                  <a:pt x="2334955" y="175768"/>
                </a:moveTo>
                <a:cubicBezTo>
                  <a:pt x="2334955" y="176784"/>
                  <a:pt x="2334955" y="176784"/>
                  <a:pt x="2334955" y="177800"/>
                </a:cubicBezTo>
                <a:cubicBezTo>
                  <a:pt x="2338006" y="176784"/>
                  <a:pt x="2336989" y="177800"/>
                  <a:pt x="2338006" y="175768"/>
                </a:cubicBezTo>
                <a:cubicBezTo>
                  <a:pt x="2336989" y="175768"/>
                  <a:pt x="2335972" y="175768"/>
                  <a:pt x="2334955" y="175768"/>
                </a:cubicBezTo>
                <a:close/>
                <a:moveTo>
                  <a:pt x="2235288" y="207264"/>
                </a:moveTo>
                <a:cubicBezTo>
                  <a:pt x="2239356" y="206248"/>
                  <a:pt x="2238339" y="206248"/>
                  <a:pt x="2240373" y="204216"/>
                </a:cubicBezTo>
                <a:cubicBezTo>
                  <a:pt x="2237322" y="205232"/>
                  <a:pt x="2238339" y="204216"/>
                  <a:pt x="2237322" y="206248"/>
                </a:cubicBezTo>
                <a:cubicBezTo>
                  <a:pt x="2236305" y="206248"/>
                  <a:pt x="2236305" y="206248"/>
                  <a:pt x="2235288" y="206248"/>
                </a:cubicBezTo>
                <a:cubicBezTo>
                  <a:pt x="2235288" y="206248"/>
                  <a:pt x="2235288" y="207264"/>
                  <a:pt x="2235288" y="207264"/>
                </a:cubicBezTo>
                <a:close/>
                <a:moveTo>
                  <a:pt x="2222066" y="201168"/>
                </a:moveTo>
                <a:cubicBezTo>
                  <a:pt x="2221049" y="202184"/>
                  <a:pt x="2220032" y="200152"/>
                  <a:pt x="2214947" y="204216"/>
                </a:cubicBezTo>
                <a:cubicBezTo>
                  <a:pt x="2214947" y="205232"/>
                  <a:pt x="2214947" y="205232"/>
                  <a:pt x="2214947" y="206248"/>
                </a:cubicBezTo>
                <a:cubicBezTo>
                  <a:pt x="2220032" y="204216"/>
                  <a:pt x="2220032" y="204216"/>
                  <a:pt x="2222066" y="201168"/>
                </a:cubicBezTo>
                <a:close/>
                <a:moveTo>
                  <a:pt x="2210879" y="209296"/>
                </a:moveTo>
                <a:cubicBezTo>
                  <a:pt x="2214947" y="208280"/>
                  <a:pt x="2213930" y="208280"/>
                  <a:pt x="2215964" y="206248"/>
                </a:cubicBezTo>
                <a:cubicBezTo>
                  <a:pt x="2212913" y="207264"/>
                  <a:pt x="2213930" y="206248"/>
                  <a:pt x="2212913" y="208280"/>
                </a:cubicBezTo>
                <a:cubicBezTo>
                  <a:pt x="2211896" y="208280"/>
                  <a:pt x="2211896" y="208280"/>
                  <a:pt x="2210879" y="208280"/>
                </a:cubicBezTo>
                <a:cubicBezTo>
                  <a:pt x="2210879" y="208280"/>
                  <a:pt x="2210879" y="208280"/>
                  <a:pt x="2210879" y="209296"/>
                </a:cubicBezTo>
                <a:close/>
                <a:moveTo>
                  <a:pt x="2272917" y="180848"/>
                </a:moveTo>
                <a:cubicBezTo>
                  <a:pt x="2271900" y="180848"/>
                  <a:pt x="2270883" y="180848"/>
                  <a:pt x="2269866" y="180848"/>
                </a:cubicBezTo>
                <a:cubicBezTo>
                  <a:pt x="2269866" y="181864"/>
                  <a:pt x="2269866" y="181864"/>
                  <a:pt x="2269866" y="182880"/>
                </a:cubicBezTo>
                <a:cubicBezTo>
                  <a:pt x="2271900" y="180848"/>
                  <a:pt x="2270883" y="181864"/>
                  <a:pt x="2272917" y="180848"/>
                </a:cubicBezTo>
                <a:close/>
                <a:moveTo>
                  <a:pt x="2784475" y="192024"/>
                </a:moveTo>
                <a:cubicBezTo>
                  <a:pt x="2784475" y="193040"/>
                  <a:pt x="2784475" y="193040"/>
                  <a:pt x="2784475" y="194056"/>
                </a:cubicBezTo>
                <a:cubicBezTo>
                  <a:pt x="2787526" y="193040"/>
                  <a:pt x="2786509" y="194056"/>
                  <a:pt x="2787526" y="192024"/>
                </a:cubicBezTo>
                <a:cubicBezTo>
                  <a:pt x="2787526" y="192024"/>
                  <a:pt x="2786509" y="192024"/>
                  <a:pt x="2784475" y="192024"/>
                </a:cubicBezTo>
                <a:close/>
                <a:moveTo>
                  <a:pt x="2245458" y="201168"/>
                </a:moveTo>
                <a:cubicBezTo>
                  <a:pt x="2242407" y="202184"/>
                  <a:pt x="2243424" y="201168"/>
                  <a:pt x="2242407" y="203200"/>
                </a:cubicBezTo>
                <a:cubicBezTo>
                  <a:pt x="2241390" y="203200"/>
                  <a:pt x="2241390" y="203200"/>
                  <a:pt x="2240373" y="203200"/>
                </a:cubicBezTo>
                <a:cubicBezTo>
                  <a:pt x="2240373" y="204216"/>
                  <a:pt x="2240373" y="204216"/>
                  <a:pt x="2240373" y="205232"/>
                </a:cubicBezTo>
                <a:cubicBezTo>
                  <a:pt x="2244441" y="202184"/>
                  <a:pt x="2243424" y="203200"/>
                  <a:pt x="2245458" y="201168"/>
                </a:cubicBezTo>
                <a:close/>
                <a:moveTo>
                  <a:pt x="2221049" y="206248"/>
                </a:moveTo>
                <a:cubicBezTo>
                  <a:pt x="2221049" y="207264"/>
                  <a:pt x="2221049" y="207264"/>
                  <a:pt x="2221049" y="208280"/>
                </a:cubicBezTo>
                <a:cubicBezTo>
                  <a:pt x="2224100" y="207264"/>
                  <a:pt x="2223083" y="208280"/>
                  <a:pt x="2224100" y="206248"/>
                </a:cubicBezTo>
                <a:cubicBezTo>
                  <a:pt x="2223083" y="206248"/>
                  <a:pt x="2222066" y="206248"/>
                  <a:pt x="2221049" y="206248"/>
                </a:cubicBezTo>
                <a:close/>
                <a:moveTo>
                  <a:pt x="2245458" y="186944"/>
                </a:moveTo>
                <a:cubicBezTo>
                  <a:pt x="2247492" y="189992"/>
                  <a:pt x="2246475" y="188976"/>
                  <a:pt x="2248509" y="186944"/>
                </a:cubicBezTo>
                <a:cubicBezTo>
                  <a:pt x="2247492" y="186944"/>
                  <a:pt x="2246475" y="186944"/>
                  <a:pt x="2245458" y="186944"/>
                </a:cubicBezTo>
                <a:close/>
                <a:moveTo>
                  <a:pt x="2244441" y="186944"/>
                </a:moveTo>
                <a:cubicBezTo>
                  <a:pt x="2245458" y="184912"/>
                  <a:pt x="2245458" y="183896"/>
                  <a:pt x="2246475" y="181864"/>
                </a:cubicBezTo>
                <a:cubicBezTo>
                  <a:pt x="2242407" y="184912"/>
                  <a:pt x="2239356" y="184912"/>
                  <a:pt x="2244441" y="186944"/>
                </a:cubicBezTo>
                <a:close/>
                <a:moveTo>
                  <a:pt x="2224100" y="199136"/>
                </a:moveTo>
                <a:cubicBezTo>
                  <a:pt x="2229185" y="198120"/>
                  <a:pt x="2231219" y="196088"/>
                  <a:pt x="2234271" y="192024"/>
                </a:cubicBezTo>
                <a:cubicBezTo>
                  <a:pt x="2231219" y="193040"/>
                  <a:pt x="2232237" y="191008"/>
                  <a:pt x="2224100" y="197104"/>
                </a:cubicBezTo>
                <a:cubicBezTo>
                  <a:pt x="2224100" y="198120"/>
                  <a:pt x="2224100" y="198120"/>
                  <a:pt x="2224100" y="199136"/>
                </a:cubicBezTo>
                <a:close/>
                <a:moveTo>
                  <a:pt x="2234271" y="192024"/>
                </a:moveTo>
                <a:cubicBezTo>
                  <a:pt x="2238339" y="191008"/>
                  <a:pt x="2237322" y="191008"/>
                  <a:pt x="2239356" y="188976"/>
                </a:cubicBezTo>
                <a:cubicBezTo>
                  <a:pt x="2236305" y="189992"/>
                  <a:pt x="2237322" y="188976"/>
                  <a:pt x="2236305" y="191008"/>
                </a:cubicBezTo>
                <a:cubicBezTo>
                  <a:pt x="2235288" y="191008"/>
                  <a:pt x="2235288" y="191008"/>
                  <a:pt x="2234271" y="191008"/>
                </a:cubicBezTo>
                <a:cubicBezTo>
                  <a:pt x="2234271" y="191008"/>
                  <a:pt x="2234271" y="192024"/>
                  <a:pt x="2234271" y="192024"/>
                </a:cubicBezTo>
                <a:close/>
                <a:moveTo>
                  <a:pt x="2278002" y="145288"/>
                </a:moveTo>
                <a:cubicBezTo>
                  <a:pt x="2278002" y="144272"/>
                  <a:pt x="2278002" y="143256"/>
                  <a:pt x="2278002" y="142240"/>
                </a:cubicBezTo>
                <a:cubicBezTo>
                  <a:pt x="2276985" y="144272"/>
                  <a:pt x="2276985" y="142240"/>
                  <a:pt x="2275968" y="145288"/>
                </a:cubicBezTo>
                <a:cubicBezTo>
                  <a:pt x="2275968" y="145288"/>
                  <a:pt x="2276985" y="145288"/>
                  <a:pt x="2278002" y="145288"/>
                </a:cubicBezTo>
                <a:close/>
                <a:moveTo>
                  <a:pt x="2284104" y="134112"/>
                </a:moveTo>
                <a:cubicBezTo>
                  <a:pt x="2281053" y="135128"/>
                  <a:pt x="2282070" y="134112"/>
                  <a:pt x="2281053" y="136144"/>
                </a:cubicBezTo>
                <a:cubicBezTo>
                  <a:pt x="2280036" y="136144"/>
                  <a:pt x="2280036" y="136144"/>
                  <a:pt x="2279019" y="136144"/>
                </a:cubicBezTo>
                <a:cubicBezTo>
                  <a:pt x="2281053" y="140208"/>
                  <a:pt x="2282070" y="137160"/>
                  <a:pt x="2284104" y="134112"/>
                </a:cubicBezTo>
                <a:close/>
                <a:moveTo>
                  <a:pt x="2286138" y="137160"/>
                </a:moveTo>
                <a:cubicBezTo>
                  <a:pt x="2285121" y="137160"/>
                  <a:pt x="2284104" y="137160"/>
                  <a:pt x="2283087" y="137160"/>
                </a:cubicBezTo>
                <a:cubicBezTo>
                  <a:pt x="2283087" y="138176"/>
                  <a:pt x="2283087" y="138176"/>
                  <a:pt x="2283087" y="139192"/>
                </a:cubicBezTo>
                <a:cubicBezTo>
                  <a:pt x="2285121" y="138176"/>
                  <a:pt x="2284104" y="138176"/>
                  <a:pt x="2286138" y="137160"/>
                </a:cubicBezTo>
                <a:close/>
                <a:moveTo>
                  <a:pt x="2315632" y="139192"/>
                </a:moveTo>
                <a:cubicBezTo>
                  <a:pt x="2320717" y="138176"/>
                  <a:pt x="2318683" y="140208"/>
                  <a:pt x="2320717" y="136144"/>
                </a:cubicBezTo>
                <a:cubicBezTo>
                  <a:pt x="2318683" y="137160"/>
                  <a:pt x="2317666" y="137160"/>
                  <a:pt x="2315632" y="138176"/>
                </a:cubicBezTo>
                <a:cubicBezTo>
                  <a:pt x="2315632" y="138176"/>
                  <a:pt x="2315632" y="138176"/>
                  <a:pt x="2315632" y="139192"/>
                </a:cubicBezTo>
                <a:close/>
                <a:moveTo>
                  <a:pt x="2322751" y="139192"/>
                </a:moveTo>
                <a:cubicBezTo>
                  <a:pt x="2322751" y="140208"/>
                  <a:pt x="2322751" y="140208"/>
                  <a:pt x="2322751" y="141224"/>
                </a:cubicBezTo>
                <a:cubicBezTo>
                  <a:pt x="2325802" y="140208"/>
                  <a:pt x="2324785" y="141224"/>
                  <a:pt x="2325802" y="139192"/>
                </a:cubicBezTo>
                <a:cubicBezTo>
                  <a:pt x="2324785" y="139192"/>
                  <a:pt x="2323768" y="139192"/>
                  <a:pt x="2322751" y="139192"/>
                </a:cubicBezTo>
                <a:close/>
                <a:moveTo>
                  <a:pt x="2296308" y="134112"/>
                </a:moveTo>
                <a:cubicBezTo>
                  <a:pt x="2295291" y="135128"/>
                  <a:pt x="2295291" y="135128"/>
                  <a:pt x="2294274" y="136144"/>
                </a:cubicBezTo>
                <a:cubicBezTo>
                  <a:pt x="2294274" y="137160"/>
                  <a:pt x="2294274" y="137160"/>
                  <a:pt x="2294274" y="138176"/>
                </a:cubicBezTo>
                <a:cubicBezTo>
                  <a:pt x="2298342" y="136144"/>
                  <a:pt x="2298342" y="136144"/>
                  <a:pt x="2301394" y="133096"/>
                </a:cubicBezTo>
                <a:cubicBezTo>
                  <a:pt x="2299360" y="133096"/>
                  <a:pt x="2297325" y="133096"/>
                  <a:pt x="2296308" y="134112"/>
                </a:cubicBezTo>
                <a:close/>
                <a:moveTo>
                  <a:pt x="2335972" y="139192"/>
                </a:moveTo>
                <a:cubicBezTo>
                  <a:pt x="2335972" y="138176"/>
                  <a:pt x="2335972" y="137160"/>
                  <a:pt x="2335972" y="136144"/>
                </a:cubicBezTo>
                <a:cubicBezTo>
                  <a:pt x="2333938" y="138176"/>
                  <a:pt x="2333938" y="137160"/>
                  <a:pt x="2335972" y="139192"/>
                </a:cubicBezTo>
                <a:close/>
                <a:moveTo>
                  <a:pt x="2332921" y="132080"/>
                </a:moveTo>
                <a:cubicBezTo>
                  <a:pt x="2332921" y="133096"/>
                  <a:pt x="2332921" y="133096"/>
                  <a:pt x="2332921" y="134112"/>
                </a:cubicBezTo>
                <a:cubicBezTo>
                  <a:pt x="2335972" y="133096"/>
                  <a:pt x="2334955" y="134112"/>
                  <a:pt x="2335972" y="132080"/>
                </a:cubicBezTo>
                <a:cubicBezTo>
                  <a:pt x="2334955" y="132080"/>
                  <a:pt x="2333938" y="132080"/>
                  <a:pt x="2332921" y="132080"/>
                </a:cubicBezTo>
                <a:close/>
                <a:moveTo>
                  <a:pt x="2346142" y="129032"/>
                </a:moveTo>
                <a:cubicBezTo>
                  <a:pt x="2347159" y="129032"/>
                  <a:pt x="2348176" y="129032"/>
                  <a:pt x="2349193" y="129032"/>
                </a:cubicBezTo>
                <a:cubicBezTo>
                  <a:pt x="2351227" y="127000"/>
                  <a:pt x="2352244" y="125984"/>
                  <a:pt x="2354278" y="123952"/>
                </a:cubicBezTo>
                <a:cubicBezTo>
                  <a:pt x="2350210" y="124968"/>
                  <a:pt x="2350210" y="124968"/>
                  <a:pt x="2347159" y="127000"/>
                </a:cubicBezTo>
                <a:cubicBezTo>
                  <a:pt x="2346142" y="127000"/>
                  <a:pt x="2346142" y="127000"/>
                  <a:pt x="2345125" y="127000"/>
                </a:cubicBezTo>
                <a:cubicBezTo>
                  <a:pt x="2346142" y="128016"/>
                  <a:pt x="2346142" y="128016"/>
                  <a:pt x="2346142" y="129032"/>
                </a:cubicBezTo>
                <a:close/>
                <a:moveTo>
                  <a:pt x="2332921" y="127000"/>
                </a:moveTo>
                <a:cubicBezTo>
                  <a:pt x="2335972" y="125984"/>
                  <a:pt x="2334955" y="127000"/>
                  <a:pt x="2335972" y="124968"/>
                </a:cubicBezTo>
                <a:cubicBezTo>
                  <a:pt x="2334955" y="124968"/>
                  <a:pt x="2333938" y="124968"/>
                  <a:pt x="2332921" y="124968"/>
                </a:cubicBezTo>
                <a:cubicBezTo>
                  <a:pt x="2332921" y="125984"/>
                  <a:pt x="2332921" y="127000"/>
                  <a:pt x="2332921" y="127000"/>
                </a:cubicBezTo>
                <a:close/>
                <a:moveTo>
                  <a:pt x="2339023" y="132080"/>
                </a:moveTo>
                <a:cubicBezTo>
                  <a:pt x="2339023" y="133096"/>
                  <a:pt x="2339023" y="133096"/>
                  <a:pt x="2339023" y="134112"/>
                </a:cubicBezTo>
                <a:cubicBezTo>
                  <a:pt x="2343091" y="133096"/>
                  <a:pt x="2342074" y="133096"/>
                  <a:pt x="2344108" y="131064"/>
                </a:cubicBezTo>
                <a:cubicBezTo>
                  <a:pt x="2341057" y="132080"/>
                  <a:pt x="2342074" y="131064"/>
                  <a:pt x="2341057" y="133096"/>
                </a:cubicBezTo>
                <a:cubicBezTo>
                  <a:pt x="2341057" y="132080"/>
                  <a:pt x="2340040" y="132080"/>
                  <a:pt x="2339023" y="132080"/>
                </a:cubicBezTo>
                <a:close/>
                <a:moveTo>
                  <a:pt x="2398010" y="132080"/>
                </a:moveTo>
                <a:cubicBezTo>
                  <a:pt x="2396993" y="132080"/>
                  <a:pt x="2395976" y="132080"/>
                  <a:pt x="2394959" y="132080"/>
                </a:cubicBezTo>
                <a:cubicBezTo>
                  <a:pt x="2395976" y="135128"/>
                  <a:pt x="2394959" y="134112"/>
                  <a:pt x="2398010" y="132080"/>
                </a:cubicBezTo>
                <a:close/>
                <a:moveTo>
                  <a:pt x="2384789" y="142240"/>
                </a:moveTo>
                <a:cubicBezTo>
                  <a:pt x="2383772" y="142240"/>
                  <a:pt x="2382755" y="142240"/>
                  <a:pt x="2381738" y="142240"/>
                </a:cubicBezTo>
                <a:cubicBezTo>
                  <a:pt x="2381738" y="143256"/>
                  <a:pt x="2381738" y="143256"/>
                  <a:pt x="2381738" y="144272"/>
                </a:cubicBezTo>
                <a:cubicBezTo>
                  <a:pt x="2383772" y="143256"/>
                  <a:pt x="2382755" y="143256"/>
                  <a:pt x="2384789" y="142240"/>
                </a:cubicBezTo>
                <a:close/>
                <a:moveTo>
                  <a:pt x="2291223" y="153416"/>
                </a:moveTo>
                <a:cubicBezTo>
                  <a:pt x="2291223" y="152400"/>
                  <a:pt x="2291223" y="151384"/>
                  <a:pt x="2291223" y="150368"/>
                </a:cubicBezTo>
                <a:cubicBezTo>
                  <a:pt x="2289189" y="153416"/>
                  <a:pt x="2288172" y="152400"/>
                  <a:pt x="2291223" y="153416"/>
                </a:cubicBezTo>
                <a:close/>
                <a:moveTo>
                  <a:pt x="2468184" y="121920"/>
                </a:moveTo>
                <a:cubicBezTo>
                  <a:pt x="2467167" y="121920"/>
                  <a:pt x="2466150" y="121920"/>
                  <a:pt x="2465133" y="121920"/>
                </a:cubicBezTo>
                <a:cubicBezTo>
                  <a:pt x="2465133" y="122936"/>
                  <a:pt x="2465133" y="122936"/>
                  <a:pt x="2465133" y="123952"/>
                </a:cubicBezTo>
                <a:cubicBezTo>
                  <a:pt x="2468184" y="122936"/>
                  <a:pt x="2467167" y="123952"/>
                  <a:pt x="2468184" y="121920"/>
                </a:cubicBezTo>
                <a:close/>
                <a:moveTo>
                  <a:pt x="2284104" y="153416"/>
                </a:moveTo>
                <a:cubicBezTo>
                  <a:pt x="2284104" y="154432"/>
                  <a:pt x="2284104" y="154432"/>
                  <a:pt x="2284104" y="155448"/>
                </a:cubicBezTo>
                <a:cubicBezTo>
                  <a:pt x="2287155" y="154432"/>
                  <a:pt x="2286138" y="155448"/>
                  <a:pt x="2287155" y="153416"/>
                </a:cubicBezTo>
                <a:cubicBezTo>
                  <a:pt x="2286138" y="153416"/>
                  <a:pt x="2285121" y="153416"/>
                  <a:pt x="2284104" y="153416"/>
                </a:cubicBezTo>
                <a:close/>
                <a:moveTo>
                  <a:pt x="2306479" y="157480"/>
                </a:moveTo>
                <a:cubicBezTo>
                  <a:pt x="2305461" y="157480"/>
                  <a:pt x="2304445" y="157480"/>
                  <a:pt x="2303427" y="157480"/>
                </a:cubicBezTo>
                <a:cubicBezTo>
                  <a:pt x="2304445" y="160528"/>
                  <a:pt x="2303427" y="159512"/>
                  <a:pt x="2306479" y="157480"/>
                </a:cubicBezTo>
                <a:close/>
                <a:moveTo>
                  <a:pt x="2306479" y="155448"/>
                </a:moveTo>
                <a:cubicBezTo>
                  <a:pt x="2306479" y="156464"/>
                  <a:pt x="2306479" y="156464"/>
                  <a:pt x="2306479" y="157480"/>
                </a:cubicBezTo>
                <a:cubicBezTo>
                  <a:pt x="2310547" y="156464"/>
                  <a:pt x="2309530" y="156464"/>
                  <a:pt x="2311564" y="154432"/>
                </a:cubicBezTo>
                <a:cubicBezTo>
                  <a:pt x="2308513" y="155448"/>
                  <a:pt x="2309530" y="154432"/>
                  <a:pt x="2308513" y="156464"/>
                </a:cubicBezTo>
                <a:cubicBezTo>
                  <a:pt x="2307495" y="155448"/>
                  <a:pt x="2306479" y="155448"/>
                  <a:pt x="2306479" y="155448"/>
                </a:cubicBezTo>
                <a:close/>
                <a:moveTo>
                  <a:pt x="2279019" y="157480"/>
                </a:moveTo>
                <a:cubicBezTo>
                  <a:pt x="2279019" y="158496"/>
                  <a:pt x="2279019" y="158496"/>
                  <a:pt x="2279019" y="159512"/>
                </a:cubicBezTo>
                <a:cubicBezTo>
                  <a:pt x="2282070" y="158496"/>
                  <a:pt x="2281053" y="159512"/>
                  <a:pt x="2282070" y="157480"/>
                </a:cubicBezTo>
                <a:cubicBezTo>
                  <a:pt x="2281053" y="157480"/>
                  <a:pt x="2280036" y="157480"/>
                  <a:pt x="2279019" y="157480"/>
                </a:cubicBezTo>
                <a:close/>
                <a:moveTo>
                  <a:pt x="2312581" y="150368"/>
                </a:moveTo>
                <a:cubicBezTo>
                  <a:pt x="2312581" y="151384"/>
                  <a:pt x="2312581" y="151384"/>
                  <a:pt x="2312581" y="152400"/>
                </a:cubicBezTo>
                <a:cubicBezTo>
                  <a:pt x="2313598" y="152400"/>
                  <a:pt x="2314615" y="152400"/>
                  <a:pt x="2315632" y="152400"/>
                </a:cubicBezTo>
                <a:cubicBezTo>
                  <a:pt x="2319700" y="148336"/>
                  <a:pt x="2323768" y="147320"/>
                  <a:pt x="2327836" y="142240"/>
                </a:cubicBezTo>
                <a:cubicBezTo>
                  <a:pt x="2322751" y="144272"/>
                  <a:pt x="2317666" y="147320"/>
                  <a:pt x="2314615" y="150368"/>
                </a:cubicBezTo>
                <a:cubicBezTo>
                  <a:pt x="2313598" y="150368"/>
                  <a:pt x="2313598" y="150368"/>
                  <a:pt x="2312581" y="150368"/>
                </a:cubicBezTo>
                <a:close/>
                <a:moveTo>
                  <a:pt x="2301394" y="144272"/>
                </a:moveTo>
                <a:cubicBezTo>
                  <a:pt x="2305461" y="143256"/>
                  <a:pt x="2304445" y="143256"/>
                  <a:pt x="2306479" y="141224"/>
                </a:cubicBezTo>
                <a:cubicBezTo>
                  <a:pt x="2303427" y="142240"/>
                  <a:pt x="2304445" y="141224"/>
                  <a:pt x="2303427" y="143256"/>
                </a:cubicBezTo>
                <a:cubicBezTo>
                  <a:pt x="2302410" y="143256"/>
                  <a:pt x="2302410" y="143256"/>
                  <a:pt x="2301394" y="143256"/>
                </a:cubicBezTo>
                <a:cubicBezTo>
                  <a:pt x="2301394" y="143256"/>
                  <a:pt x="2301394" y="143256"/>
                  <a:pt x="2301394" y="144272"/>
                </a:cubicBezTo>
                <a:close/>
                <a:moveTo>
                  <a:pt x="2374618" y="147320"/>
                </a:moveTo>
                <a:cubicBezTo>
                  <a:pt x="2374618" y="148336"/>
                  <a:pt x="2374618" y="148336"/>
                  <a:pt x="2374618" y="149352"/>
                </a:cubicBezTo>
                <a:cubicBezTo>
                  <a:pt x="2378686" y="148336"/>
                  <a:pt x="2377670" y="148336"/>
                  <a:pt x="2379704" y="146304"/>
                </a:cubicBezTo>
                <a:cubicBezTo>
                  <a:pt x="2376652" y="147320"/>
                  <a:pt x="2377670" y="146304"/>
                  <a:pt x="2376652" y="148336"/>
                </a:cubicBezTo>
                <a:cubicBezTo>
                  <a:pt x="2375636" y="147320"/>
                  <a:pt x="2375636" y="147320"/>
                  <a:pt x="2374618" y="147320"/>
                </a:cubicBezTo>
                <a:close/>
                <a:moveTo>
                  <a:pt x="2297325" y="145288"/>
                </a:moveTo>
                <a:cubicBezTo>
                  <a:pt x="2294274" y="146304"/>
                  <a:pt x="2295291" y="145288"/>
                  <a:pt x="2294274" y="147320"/>
                </a:cubicBezTo>
                <a:cubicBezTo>
                  <a:pt x="2293257" y="147320"/>
                  <a:pt x="2292240" y="147320"/>
                  <a:pt x="2291223" y="147320"/>
                </a:cubicBezTo>
                <a:cubicBezTo>
                  <a:pt x="2291223" y="148336"/>
                  <a:pt x="2291223" y="149352"/>
                  <a:pt x="2291223" y="150368"/>
                </a:cubicBezTo>
                <a:cubicBezTo>
                  <a:pt x="2295291" y="149352"/>
                  <a:pt x="2295291" y="149352"/>
                  <a:pt x="2297325" y="145288"/>
                </a:cubicBezTo>
                <a:close/>
                <a:moveTo>
                  <a:pt x="2367499" y="153416"/>
                </a:moveTo>
                <a:cubicBezTo>
                  <a:pt x="2366482" y="153416"/>
                  <a:pt x="2365465" y="153416"/>
                  <a:pt x="2364448" y="153416"/>
                </a:cubicBezTo>
                <a:cubicBezTo>
                  <a:pt x="2364448" y="154432"/>
                  <a:pt x="2364448" y="154432"/>
                  <a:pt x="2364448" y="155448"/>
                </a:cubicBezTo>
                <a:cubicBezTo>
                  <a:pt x="2367499" y="154432"/>
                  <a:pt x="2366482" y="155448"/>
                  <a:pt x="2367499" y="153416"/>
                </a:cubicBezTo>
                <a:close/>
                <a:moveTo>
                  <a:pt x="486024" y="1813560"/>
                </a:moveTo>
                <a:cubicBezTo>
                  <a:pt x="481956" y="1815592"/>
                  <a:pt x="480939" y="1816608"/>
                  <a:pt x="478905" y="1821688"/>
                </a:cubicBezTo>
                <a:cubicBezTo>
                  <a:pt x="483990" y="1817624"/>
                  <a:pt x="480939" y="1820672"/>
                  <a:pt x="486024" y="1813560"/>
                </a:cubicBezTo>
                <a:close/>
                <a:moveTo>
                  <a:pt x="220584" y="1495552"/>
                </a:moveTo>
                <a:cubicBezTo>
                  <a:pt x="222618" y="1498600"/>
                  <a:pt x="221601" y="1497584"/>
                  <a:pt x="223635" y="1495552"/>
                </a:cubicBezTo>
                <a:cubicBezTo>
                  <a:pt x="223635" y="1495552"/>
                  <a:pt x="222618" y="1495552"/>
                  <a:pt x="220584" y="1495552"/>
                </a:cubicBezTo>
                <a:close/>
                <a:moveTo>
                  <a:pt x="323302" y="1484376"/>
                </a:moveTo>
                <a:cubicBezTo>
                  <a:pt x="323302" y="1483360"/>
                  <a:pt x="323302" y="1482344"/>
                  <a:pt x="323302" y="1481328"/>
                </a:cubicBezTo>
                <a:cubicBezTo>
                  <a:pt x="321268" y="1483360"/>
                  <a:pt x="320251" y="1482344"/>
                  <a:pt x="323302" y="1484376"/>
                </a:cubicBezTo>
                <a:close/>
                <a:moveTo>
                  <a:pt x="217532" y="1498600"/>
                </a:moveTo>
                <a:cubicBezTo>
                  <a:pt x="217532" y="1499616"/>
                  <a:pt x="217532" y="1499616"/>
                  <a:pt x="217532" y="1500632"/>
                </a:cubicBezTo>
                <a:cubicBezTo>
                  <a:pt x="220584" y="1499616"/>
                  <a:pt x="219567" y="1500632"/>
                  <a:pt x="220584" y="1498600"/>
                </a:cubicBezTo>
                <a:cubicBezTo>
                  <a:pt x="219567" y="1498600"/>
                  <a:pt x="218550" y="1498600"/>
                  <a:pt x="217532" y="1498600"/>
                </a:cubicBezTo>
                <a:close/>
                <a:moveTo>
                  <a:pt x="308047" y="1470152"/>
                </a:moveTo>
                <a:cubicBezTo>
                  <a:pt x="303979" y="1471168"/>
                  <a:pt x="304996" y="1471168"/>
                  <a:pt x="302962" y="1473200"/>
                </a:cubicBezTo>
                <a:cubicBezTo>
                  <a:pt x="301945" y="1473200"/>
                  <a:pt x="301945" y="1473200"/>
                  <a:pt x="300928" y="1473200"/>
                </a:cubicBezTo>
                <a:cubicBezTo>
                  <a:pt x="303979" y="1479296"/>
                  <a:pt x="306013" y="1474216"/>
                  <a:pt x="308047" y="1470152"/>
                </a:cubicBezTo>
                <a:close/>
                <a:moveTo>
                  <a:pt x="336523" y="1465072"/>
                </a:moveTo>
                <a:cubicBezTo>
                  <a:pt x="336523" y="1466088"/>
                  <a:pt x="336523" y="1466088"/>
                  <a:pt x="336523" y="1467104"/>
                </a:cubicBezTo>
                <a:cubicBezTo>
                  <a:pt x="339574" y="1466088"/>
                  <a:pt x="338557" y="1467104"/>
                  <a:pt x="339574" y="1465072"/>
                </a:cubicBezTo>
                <a:cubicBezTo>
                  <a:pt x="338557" y="1465072"/>
                  <a:pt x="337540" y="1465072"/>
                  <a:pt x="336523" y="1465072"/>
                </a:cubicBezTo>
                <a:close/>
                <a:moveTo>
                  <a:pt x="202277" y="1515872"/>
                </a:moveTo>
                <a:cubicBezTo>
                  <a:pt x="203294" y="1515872"/>
                  <a:pt x="203294" y="1515872"/>
                  <a:pt x="204311" y="1515872"/>
                </a:cubicBezTo>
                <a:cubicBezTo>
                  <a:pt x="204311" y="1514856"/>
                  <a:pt x="204311" y="1513840"/>
                  <a:pt x="204311" y="1512824"/>
                </a:cubicBezTo>
                <a:cubicBezTo>
                  <a:pt x="203294" y="1513840"/>
                  <a:pt x="203294" y="1512824"/>
                  <a:pt x="202277" y="1515872"/>
                </a:cubicBezTo>
                <a:close/>
                <a:moveTo>
                  <a:pt x="274485" y="1524000"/>
                </a:moveTo>
                <a:cubicBezTo>
                  <a:pt x="274485" y="1525016"/>
                  <a:pt x="274485" y="1526032"/>
                  <a:pt x="274485" y="1527048"/>
                </a:cubicBezTo>
                <a:cubicBezTo>
                  <a:pt x="275502" y="1527048"/>
                  <a:pt x="276519" y="1527048"/>
                  <a:pt x="277536" y="1527048"/>
                </a:cubicBezTo>
                <a:cubicBezTo>
                  <a:pt x="277536" y="1526032"/>
                  <a:pt x="277536" y="1525016"/>
                  <a:pt x="277536" y="1524000"/>
                </a:cubicBezTo>
                <a:cubicBezTo>
                  <a:pt x="276519" y="1524000"/>
                  <a:pt x="275502" y="1524000"/>
                  <a:pt x="274485" y="1524000"/>
                </a:cubicBezTo>
                <a:close/>
                <a:moveTo>
                  <a:pt x="261264" y="1542288"/>
                </a:moveTo>
                <a:cubicBezTo>
                  <a:pt x="261264" y="1541272"/>
                  <a:pt x="261264" y="1540256"/>
                  <a:pt x="261264" y="1539240"/>
                </a:cubicBezTo>
                <a:cubicBezTo>
                  <a:pt x="259230" y="1542288"/>
                  <a:pt x="258213" y="1540256"/>
                  <a:pt x="261264" y="1542288"/>
                </a:cubicBezTo>
                <a:close/>
                <a:moveTo>
                  <a:pt x="268383" y="1531112"/>
                </a:moveTo>
                <a:cubicBezTo>
                  <a:pt x="268383" y="1532128"/>
                  <a:pt x="268383" y="1532128"/>
                  <a:pt x="268383" y="1533144"/>
                </a:cubicBezTo>
                <a:cubicBezTo>
                  <a:pt x="271434" y="1532128"/>
                  <a:pt x="270417" y="1533144"/>
                  <a:pt x="271434" y="1531112"/>
                </a:cubicBezTo>
                <a:cubicBezTo>
                  <a:pt x="270417" y="1531112"/>
                  <a:pt x="269400" y="1531112"/>
                  <a:pt x="268383" y="1531112"/>
                </a:cubicBezTo>
                <a:close/>
                <a:moveTo>
                  <a:pt x="281604" y="1518920"/>
                </a:moveTo>
                <a:cubicBezTo>
                  <a:pt x="281604" y="1519936"/>
                  <a:pt x="281604" y="1519936"/>
                  <a:pt x="281604" y="1520952"/>
                </a:cubicBezTo>
                <a:cubicBezTo>
                  <a:pt x="284655" y="1519936"/>
                  <a:pt x="283638" y="1520952"/>
                  <a:pt x="284655" y="1518920"/>
                </a:cubicBezTo>
                <a:cubicBezTo>
                  <a:pt x="283638" y="1518920"/>
                  <a:pt x="282621" y="1518920"/>
                  <a:pt x="281604" y="1518920"/>
                </a:cubicBezTo>
                <a:close/>
                <a:moveTo>
                  <a:pt x="359914" y="1455928"/>
                </a:moveTo>
                <a:cubicBezTo>
                  <a:pt x="359914" y="1456944"/>
                  <a:pt x="359914" y="1456944"/>
                  <a:pt x="359914" y="1457960"/>
                </a:cubicBezTo>
                <a:cubicBezTo>
                  <a:pt x="362965" y="1456944"/>
                  <a:pt x="361948" y="1457960"/>
                  <a:pt x="362965" y="1455928"/>
                </a:cubicBezTo>
                <a:cubicBezTo>
                  <a:pt x="361948" y="1455928"/>
                  <a:pt x="360931" y="1455928"/>
                  <a:pt x="359914" y="1455928"/>
                </a:cubicBezTo>
                <a:close/>
                <a:moveTo>
                  <a:pt x="287706" y="1513840"/>
                </a:moveTo>
                <a:cubicBezTo>
                  <a:pt x="284655" y="1515872"/>
                  <a:pt x="285672" y="1514856"/>
                  <a:pt x="284655" y="1518920"/>
                </a:cubicBezTo>
                <a:cubicBezTo>
                  <a:pt x="285672" y="1518920"/>
                  <a:pt x="285672" y="1518920"/>
                  <a:pt x="286689" y="1518920"/>
                </a:cubicBezTo>
                <a:cubicBezTo>
                  <a:pt x="286689" y="1517904"/>
                  <a:pt x="287706" y="1515872"/>
                  <a:pt x="287706" y="1513840"/>
                </a:cubicBezTo>
                <a:close/>
                <a:moveTo>
                  <a:pt x="296860" y="1425448"/>
                </a:moveTo>
                <a:cubicBezTo>
                  <a:pt x="296860" y="1426464"/>
                  <a:pt x="296860" y="1426464"/>
                  <a:pt x="296860" y="1427480"/>
                </a:cubicBezTo>
                <a:cubicBezTo>
                  <a:pt x="299911" y="1426464"/>
                  <a:pt x="298894" y="1427480"/>
                  <a:pt x="299911" y="1425448"/>
                </a:cubicBezTo>
                <a:cubicBezTo>
                  <a:pt x="298894" y="1425448"/>
                  <a:pt x="297877" y="1425448"/>
                  <a:pt x="296860" y="1425448"/>
                </a:cubicBezTo>
                <a:close/>
                <a:moveTo>
                  <a:pt x="362965" y="1450848"/>
                </a:moveTo>
                <a:cubicBezTo>
                  <a:pt x="362965" y="1451864"/>
                  <a:pt x="362965" y="1452880"/>
                  <a:pt x="362965" y="1453896"/>
                </a:cubicBezTo>
                <a:cubicBezTo>
                  <a:pt x="364999" y="1452880"/>
                  <a:pt x="366016" y="1451864"/>
                  <a:pt x="368051" y="1450848"/>
                </a:cubicBezTo>
                <a:cubicBezTo>
                  <a:pt x="367033" y="1450848"/>
                  <a:pt x="364999" y="1450848"/>
                  <a:pt x="362965" y="1450848"/>
                </a:cubicBezTo>
                <a:close/>
                <a:moveTo>
                  <a:pt x="349744" y="1430528"/>
                </a:moveTo>
                <a:cubicBezTo>
                  <a:pt x="346693" y="1431544"/>
                  <a:pt x="347710" y="1430528"/>
                  <a:pt x="346693" y="1432560"/>
                </a:cubicBezTo>
                <a:cubicBezTo>
                  <a:pt x="345676" y="1432560"/>
                  <a:pt x="345676" y="1432560"/>
                  <a:pt x="344659" y="1432560"/>
                </a:cubicBezTo>
                <a:cubicBezTo>
                  <a:pt x="346693" y="1436624"/>
                  <a:pt x="347710" y="1433576"/>
                  <a:pt x="349744" y="1430528"/>
                </a:cubicBezTo>
                <a:close/>
                <a:moveTo>
                  <a:pt x="377204" y="1430528"/>
                </a:moveTo>
                <a:cubicBezTo>
                  <a:pt x="380255" y="1428496"/>
                  <a:pt x="379238" y="1429512"/>
                  <a:pt x="380255" y="1425448"/>
                </a:cubicBezTo>
                <a:cubicBezTo>
                  <a:pt x="377204" y="1427480"/>
                  <a:pt x="377204" y="1427480"/>
                  <a:pt x="375170" y="1432560"/>
                </a:cubicBezTo>
                <a:cubicBezTo>
                  <a:pt x="376187" y="1431544"/>
                  <a:pt x="376187" y="1430528"/>
                  <a:pt x="377204" y="1430528"/>
                </a:cubicBezTo>
                <a:close/>
                <a:moveTo>
                  <a:pt x="357880" y="1422400"/>
                </a:moveTo>
                <a:cubicBezTo>
                  <a:pt x="355846" y="1425448"/>
                  <a:pt x="354829" y="1423416"/>
                  <a:pt x="357880" y="1425448"/>
                </a:cubicBezTo>
                <a:cubicBezTo>
                  <a:pt x="357880" y="1424432"/>
                  <a:pt x="357880" y="1423416"/>
                  <a:pt x="357880" y="1422400"/>
                </a:cubicBezTo>
                <a:close/>
                <a:moveTo>
                  <a:pt x="244992" y="1552448"/>
                </a:moveTo>
                <a:cubicBezTo>
                  <a:pt x="244992" y="1553464"/>
                  <a:pt x="244992" y="1553464"/>
                  <a:pt x="244992" y="1554480"/>
                </a:cubicBezTo>
                <a:cubicBezTo>
                  <a:pt x="248043" y="1553464"/>
                  <a:pt x="247026" y="1554480"/>
                  <a:pt x="248043" y="1552448"/>
                </a:cubicBezTo>
                <a:cubicBezTo>
                  <a:pt x="247026" y="1552448"/>
                  <a:pt x="246009" y="1552448"/>
                  <a:pt x="244992" y="1552448"/>
                </a:cubicBezTo>
                <a:close/>
                <a:moveTo>
                  <a:pt x="351778" y="1425448"/>
                </a:moveTo>
                <a:cubicBezTo>
                  <a:pt x="353812" y="1428496"/>
                  <a:pt x="352795" y="1427480"/>
                  <a:pt x="354829" y="1425448"/>
                </a:cubicBezTo>
                <a:cubicBezTo>
                  <a:pt x="353812" y="1425448"/>
                  <a:pt x="352795" y="1425448"/>
                  <a:pt x="351778" y="1425448"/>
                </a:cubicBezTo>
                <a:close/>
                <a:moveTo>
                  <a:pt x="367033" y="1441704"/>
                </a:moveTo>
                <a:cubicBezTo>
                  <a:pt x="367033" y="1440688"/>
                  <a:pt x="367033" y="1439672"/>
                  <a:pt x="367033" y="1438656"/>
                </a:cubicBezTo>
                <a:cubicBezTo>
                  <a:pt x="364999" y="1441704"/>
                  <a:pt x="363982" y="1439672"/>
                  <a:pt x="367033" y="1441704"/>
                </a:cubicBezTo>
                <a:close/>
                <a:moveTo>
                  <a:pt x="382289" y="1433576"/>
                </a:moveTo>
                <a:cubicBezTo>
                  <a:pt x="378221" y="1435608"/>
                  <a:pt x="377204" y="1436624"/>
                  <a:pt x="375170" y="1440688"/>
                </a:cubicBezTo>
                <a:cubicBezTo>
                  <a:pt x="374153" y="1440688"/>
                  <a:pt x="373136" y="1440688"/>
                  <a:pt x="372119" y="1440688"/>
                </a:cubicBezTo>
                <a:cubicBezTo>
                  <a:pt x="372119" y="1441704"/>
                  <a:pt x="372119" y="1441704"/>
                  <a:pt x="372119" y="1442720"/>
                </a:cubicBezTo>
                <a:cubicBezTo>
                  <a:pt x="380255" y="1441704"/>
                  <a:pt x="380255" y="1440688"/>
                  <a:pt x="382289" y="1433576"/>
                </a:cubicBezTo>
                <a:close/>
                <a:moveTo>
                  <a:pt x="354829" y="1451864"/>
                </a:moveTo>
                <a:cubicBezTo>
                  <a:pt x="355846" y="1451864"/>
                  <a:pt x="355846" y="1451864"/>
                  <a:pt x="356863" y="1451864"/>
                </a:cubicBezTo>
                <a:cubicBezTo>
                  <a:pt x="357880" y="1449832"/>
                  <a:pt x="357880" y="1448816"/>
                  <a:pt x="358897" y="1446784"/>
                </a:cubicBezTo>
                <a:cubicBezTo>
                  <a:pt x="355846" y="1449832"/>
                  <a:pt x="356863" y="1447800"/>
                  <a:pt x="354829" y="1451864"/>
                </a:cubicBezTo>
                <a:close/>
                <a:moveTo>
                  <a:pt x="390425" y="1428496"/>
                </a:moveTo>
                <a:cubicBezTo>
                  <a:pt x="387374" y="1429512"/>
                  <a:pt x="387374" y="1428496"/>
                  <a:pt x="385340" y="1430528"/>
                </a:cubicBezTo>
                <a:cubicBezTo>
                  <a:pt x="384323" y="1430528"/>
                  <a:pt x="383306" y="1430528"/>
                  <a:pt x="382289" y="1430528"/>
                </a:cubicBezTo>
                <a:cubicBezTo>
                  <a:pt x="382289" y="1431544"/>
                  <a:pt x="382289" y="1432560"/>
                  <a:pt x="382289" y="1433576"/>
                </a:cubicBezTo>
                <a:cubicBezTo>
                  <a:pt x="383306" y="1433576"/>
                  <a:pt x="384323" y="1433576"/>
                  <a:pt x="385340" y="1433576"/>
                </a:cubicBezTo>
                <a:cubicBezTo>
                  <a:pt x="386357" y="1432560"/>
                  <a:pt x="388391" y="1430528"/>
                  <a:pt x="390425" y="1428496"/>
                </a:cubicBezTo>
                <a:close/>
                <a:moveTo>
                  <a:pt x="393476" y="1423416"/>
                </a:moveTo>
                <a:cubicBezTo>
                  <a:pt x="392459" y="1423416"/>
                  <a:pt x="391442" y="1423416"/>
                  <a:pt x="390425" y="1423416"/>
                </a:cubicBezTo>
                <a:cubicBezTo>
                  <a:pt x="390425" y="1425448"/>
                  <a:pt x="390425" y="1426464"/>
                  <a:pt x="390425" y="1428496"/>
                </a:cubicBezTo>
                <a:cubicBezTo>
                  <a:pt x="391442" y="1428496"/>
                  <a:pt x="391442" y="1428496"/>
                  <a:pt x="392459" y="1428496"/>
                </a:cubicBezTo>
                <a:cubicBezTo>
                  <a:pt x="392459" y="1427480"/>
                  <a:pt x="393476" y="1425448"/>
                  <a:pt x="393476" y="1423416"/>
                </a:cubicBezTo>
                <a:close/>
                <a:moveTo>
                  <a:pt x="377204" y="1691640"/>
                </a:moveTo>
                <a:cubicBezTo>
                  <a:pt x="377204" y="1690624"/>
                  <a:pt x="377204" y="1689608"/>
                  <a:pt x="377204" y="1688592"/>
                </a:cubicBezTo>
                <a:cubicBezTo>
                  <a:pt x="375170" y="1690624"/>
                  <a:pt x="374153" y="1689608"/>
                  <a:pt x="377204" y="1691640"/>
                </a:cubicBezTo>
                <a:close/>
                <a:moveTo>
                  <a:pt x="372119" y="2017776"/>
                </a:moveTo>
                <a:cubicBezTo>
                  <a:pt x="373136" y="2017776"/>
                  <a:pt x="373136" y="2017776"/>
                  <a:pt x="374153" y="2017776"/>
                </a:cubicBezTo>
                <a:cubicBezTo>
                  <a:pt x="374153" y="2016760"/>
                  <a:pt x="374153" y="2015744"/>
                  <a:pt x="374153" y="2014728"/>
                </a:cubicBezTo>
                <a:cubicBezTo>
                  <a:pt x="372119" y="2015744"/>
                  <a:pt x="373136" y="2014728"/>
                  <a:pt x="372119" y="2017776"/>
                </a:cubicBezTo>
                <a:close/>
                <a:moveTo>
                  <a:pt x="388391" y="1995424"/>
                </a:moveTo>
                <a:cubicBezTo>
                  <a:pt x="388391" y="1994408"/>
                  <a:pt x="388391" y="1993392"/>
                  <a:pt x="388391" y="1992376"/>
                </a:cubicBezTo>
                <a:cubicBezTo>
                  <a:pt x="386357" y="1995424"/>
                  <a:pt x="385340" y="1994408"/>
                  <a:pt x="388391" y="1995424"/>
                </a:cubicBezTo>
                <a:close/>
                <a:moveTo>
                  <a:pt x="385340" y="1997456"/>
                </a:moveTo>
                <a:cubicBezTo>
                  <a:pt x="381272" y="1999488"/>
                  <a:pt x="383306" y="1998472"/>
                  <a:pt x="380255" y="2000504"/>
                </a:cubicBezTo>
                <a:cubicBezTo>
                  <a:pt x="380255" y="2001520"/>
                  <a:pt x="380255" y="2002536"/>
                  <a:pt x="380255" y="2003552"/>
                </a:cubicBezTo>
                <a:cubicBezTo>
                  <a:pt x="383306" y="2001520"/>
                  <a:pt x="382289" y="2002536"/>
                  <a:pt x="385340" y="1997456"/>
                </a:cubicBezTo>
                <a:close/>
                <a:moveTo>
                  <a:pt x="398561" y="1984248"/>
                </a:moveTo>
                <a:cubicBezTo>
                  <a:pt x="398561" y="1982216"/>
                  <a:pt x="398561" y="1981200"/>
                  <a:pt x="398561" y="1979168"/>
                </a:cubicBezTo>
                <a:cubicBezTo>
                  <a:pt x="395510" y="1981200"/>
                  <a:pt x="395510" y="1981200"/>
                  <a:pt x="393476" y="1986280"/>
                </a:cubicBezTo>
                <a:cubicBezTo>
                  <a:pt x="394493" y="1985264"/>
                  <a:pt x="394493" y="1985264"/>
                  <a:pt x="395510" y="1984248"/>
                </a:cubicBezTo>
                <a:cubicBezTo>
                  <a:pt x="396527" y="1984248"/>
                  <a:pt x="397544" y="1984248"/>
                  <a:pt x="398561" y="1984248"/>
                </a:cubicBezTo>
                <a:close/>
                <a:moveTo>
                  <a:pt x="373136" y="1989328"/>
                </a:moveTo>
                <a:cubicBezTo>
                  <a:pt x="375170" y="1992376"/>
                  <a:pt x="374153" y="1991360"/>
                  <a:pt x="376187" y="1989328"/>
                </a:cubicBezTo>
                <a:cubicBezTo>
                  <a:pt x="376187" y="1989328"/>
                  <a:pt x="374153" y="1989328"/>
                  <a:pt x="373136" y="1989328"/>
                </a:cubicBezTo>
                <a:close/>
                <a:moveTo>
                  <a:pt x="380255" y="2004568"/>
                </a:moveTo>
                <a:cubicBezTo>
                  <a:pt x="378221" y="2006600"/>
                  <a:pt x="376187" y="2008632"/>
                  <a:pt x="373136" y="2011680"/>
                </a:cubicBezTo>
                <a:cubicBezTo>
                  <a:pt x="373136" y="2012696"/>
                  <a:pt x="373136" y="2013712"/>
                  <a:pt x="373136" y="2014728"/>
                </a:cubicBezTo>
                <a:cubicBezTo>
                  <a:pt x="377204" y="2010664"/>
                  <a:pt x="375170" y="2013712"/>
                  <a:pt x="380255" y="2004568"/>
                </a:cubicBezTo>
                <a:close/>
                <a:moveTo>
                  <a:pt x="339574" y="2036064"/>
                </a:moveTo>
                <a:cubicBezTo>
                  <a:pt x="341608" y="2039112"/>
                  <a:pt x="340591" y="2038096"/>
                  <a:pt x="342625" y="2036064"/>
                </a:cubicBezTo>
                <a:cubicBezTo>
                  <a:pt x="342625" y="2036064"/>
                  <a:pt x="340591" y="2036064"/>
                  <a:pt x="339574" y="2036064"/>
                </a:cubicBezTo>
                <a:close/>
                <a:moveTo>
                  <a:pt x="359914" y="2036064"/>
                </a:moveTo>
                <a:cubicBezTo>
                  <a:pt x="360931" y="2033016"/>
                  <a:pt x="360931" y="2030984"/>
                  <a:pt x="361948" y="2027936"/>
                </a:cubicBezTo>
                <a:cubicBezTo>
                  <a:pt x="360931" y="2028952"/>
                  <a:pt x="359914" y="2029968"/>
                  <a:pt x="358897" y="2030984"/>
                </a:cubicBezTo>
                <a:cubicBezTo>
                  <a:pt x="358897" y="2033016"/>
                  <a:pt x="358897" y="2034032"/>
                  <a:pt x="358897" y="2036064"/>
                </a:cubicBezTo>
                <a:cubicBezTo>
                  <a:pt x="358897" y="2036064"/>
                  <a:pt x="359914" y="2036064"/>
                  <a:pt x="359914" y="2036064"/>
                </a:cubicBezTo>
                <a:close/>
                <a:moveTo>
                  <a:pt x="351778" y="2022856"/>
                </a:moveTo>
                <a:cubicBezTo>
                  <a:pt x="352795" y="2022856"/>
                  <a:pt x="352795" y="2022856"/>
                  <a:pt x="353812" y="2022856"/>
                </a:cubicBezTo>
                <a:cubicBezTo>
                  <a:pt x="353812" y="2021840"/>
                  <a:pt x="353812" y="2020824"/>
                  <a:pt x="353812" y="2019808"/>
                </a:cubicBezTo>
                <a:cubicBezTo>
                  <a:pt x="351778" y="2020824"/>
                  <a:pt x="352795" y="2019808"/>
                  <a:pt x="351778" y="2022856"/>
                </a:cubicBezTo>
                <a:close/>
                <a:moveTo>
                  <a:pt x="348727" y="2023872"/>
                </a:moveTo>
                <a:cubicBezTo>
                  <a:pt x="348727" y="2024888"/>
                  <a:pt x="348727" y="2024888"/>
                  <a:pt x="348727" y="2025904"/>
                </a:cubicBezTo>
                <a:cubicBezTo>
                  <a:pt x="351778" y="2024888"/>
                  <a:pt x="350761" y="2025904"/>
                  <a:pt x="351778" y="2023872"/>
                </a:cubicBezTo>
                <a:cubicBezTo>
                  <a:pt x="350761" y="2023872"/>
                  <a:pt x="349744" y="2023872"/>
                  <a:pt x="348727" y="2023872"/>
                </a:cubicBezTo>
                <a:close/>
                <a:moveTo>
                  <a:pt x="398561" y="1974088"/>
                </a:moveTo>
                <a:cubicBezTo>
                  <a:pt x="400595" y="1977136"/>
                  <a:pt x="399578" y="1976120"/>
                  <a:pt x="401612" y="1974088"/>
                </a:cubicBezTo>
                <a:cubicBezTo>
                  <a:pt x="400595" y="1974088"/>
                  <a:pt x="399578" y="1974088"/>
                  <a:pt x="398561" y="1974088"/>
                </a:cubicBezTo>
                <a:close/>
                <a:moveTo>
                  <a:pt x="406697" y="1963928"/>
                </a:moveTo>
                <a:cubicBezTo>
                  <a:pt x="406697" y="1964944"/>
                  <a:pt x="406697" y="1964944"/>
                  <a:pt x="406697" y="1965960"/>
                </a:cubicBezTo>
                <a:cubicBezTo>
                  <a:pt x="409748" y="1964944"/>
                  <a:pt x="408731" y="1965960"/>
                  <a:pt x="409748" y="1963928"/>
                </a:cubicBezTo>
                <a:cubicBezTo>
                  <a:pt x="408731" y="1963928"/>
                  <a:pt x="407714" y="1963928"/>
                  <a:pt x="406697" y="1963928"/>
                </a:cubicBezTo>
                <a:close/>
                <a:moveTo>
                  <a:pt x="334489" y="1691640"/>
                </a:moveTo>
                <a:cubicBezTo>
                  <a:pt x="335506" y="1691640"/>
                  <a:pt x="335506" y="1691640"/>
                  <a:pt x="336523" y="1691640"/>
                </a:cubicBezTo>
                <a:cubicBezTo>
                  <a:pt x="336523" y="1690624"/>
                  <a:pt x="336523" y="1689608"/>
                  <a:pt x="336523" y="1688592"/>
                </a:cubicBezTo>
                <a:cubicBezTo>
                  <a:pt x="335506" y="1689608"/>
                  <a:pt x="335506" y="1688592"/>
                  <a:pt x="334489" y="1691640"/>
                </a:cubicBezTo>
                <a:close/>
                <a:moveTo>
                  <a:pt x="299911" y="1422400"/>
                </a:moveTo>
                <a:cubicBezTo>
                  <a:pt x="299911" y="1423416"/>
                  <a:pt x="299911" y="1423416"/>
                  <a:pt x="299911" y="1424432"/>
                </a:cubicBezTo>
                <a:cubicBezTo>
                  <a:pt x="302962" y="1423416"/>
                  <a:pt x="301945" y="1424432"/>
                  <a:pt x="302962" y="1422400"/>
                </a:cubicBezTo>
                <a:cubicBezTo>
                  <a:pt x="301945" y="1422400"/>
                  <a:pt x="300928" y="1422400"/>
                  <a:pt x="299911" y="1422400"/>
                </a:cubicBezTo>
                <a:close/>
                <a:moveTo>
                  <a:pt x="419918" y="1702816"/>
                </a:moveTo>
                <a:cubicBezTo>
                  <a:pt x="419918" y="1703832"/>
                  <a:pt x="419918" y="1703832"/>
                  <a:pt x="419918" y="1704848"/>
                </a:cubicBezTo>
                <a:cubicBezTo>
                  <a:pt x="422969" y="1703832"/>
                  <a:pt x="421952" y="1704848"/>
                  <a:pt x="422969" y="1702816"/>
                </a:cubicBezTo>
                <a:cubicBezTo>
                  <a:pt x="422969" y="1702816"/>
                  <a:pt x="421952" y="1702816"/>
                  <a:pt x="419918" y="1702816"/>
                </a:cubicBezTo>
                <a:close/>
                <a:moveTo>
                  <a:pt x="401612" y="1972056"/>
                </a:moveTo>
                <a:cubicBezTo>
                  <a:pt x="405680" y="1970024"/>
                  <a:pt x="404663" y="1970024"/>
                  <a:pt x="406697" y="1966976"/>
                </a:cubicBezTo>
                <a:cubicBezTo>
                  <a:pt x="402629" y="1969008"/>
                  <a:pt x="404663" y="1967992"/>
                  <a:pt x="401612" y="1970024"/>
                </a:cubicBezTo>
                <a:cubicBezTo>
                  <a:pt x="401612" y="1971040"/>
                  <a:pt x="401612" y="1972056"/>
                  <a:pt x="401612" y="1972056"/>
                </a:cubicBezTo>
                <a:close/>
                <a:moveTo>
                  <a:pt x="316183" y="1630680"/>
                </a:moveTo>
                <a:cubicBezTo>
                  <a:pt x="317200" y="1630680"/>
                  <a:pt x="317200" y="1630680"/>
                  <a:pt x="318217" y="1630680"/>
                </a:cubicBezTo>
                <a:cubicBezTo>
                  <a:pt x="318217" y="1629664"/>
                  <a:pt x="318217" y="1628648"/>
                  <a:pt x="318217" y="1627632"/>
                </a:cubicBezTo>
                <a:cubicBezTo>
                  <a:pt x="317200" y="1629664"/>
                  <a:pt x="317200" y="1628648"/>
                  <a:pt x="316183" y="1630680"/>
                </a:cubicBezTo>
                <a:close/>
                <a:moveTo>
                  <a:pt x="380255" y="1684528"/>
                </a:moveTo>
                <a:cubicBezTo>
                  <a:pt x="378221" y="1687576"/>
                  <a:pt x="377204" y="1685544"/>
                  <a:pt x="380255" y="1687576"/>
                </a:cubicBezTo>
                <a:cubicBezTo>
                  <a:pt x="380255" y="1686560"/>
                  <a:pt x="380255" y="1685544"/>
                  <a:pt x="380255" y="1684528"/>
                </a:cubicBezTo>
                <a:close/>
                <a:moveTo>
                  <a:pt x="356863" y="2038096"/>
                </a:moveTo>
                <a:cubicBezTo>
                  <a:pt x="352795" y="2040128"/>
                  <a:pt x="354829" y="2039112"/>
                  <a:pt x="351778" y="2041144"/>
                </a:cubicBezTo>
                <a:cubicBezTo>
                  <a:pt x="351778" y="2042160"/>
                  <a:pt x="351778" y="2043176"/>
                  <a:pt x="351778" y="2044192"/>
                </a:cubicBezTo>
                <a:cubicBezTo>
                  <a:pt x="354829" y="2042160"/>
                  <a:pt x="353812" y="2043176"/>
                  <a:pt x="356863" y="2038096"/>
                </a:cubicBezTo>
                <a:close/>
                <a:moveTo>
                  <a:pt x="388391" y="1969008"/>
                </a:moveTo>
                <a:cubicBezTo>
                  <a:pt x="387374" y="1970024"/>
                  <a:pt x="386357" y="1971040"/>
                  <a:pt x="385340" y="1972056"/>
                </a:cubicBezTo>
                <a:cubicBezTo>
                  <a:pt x="385340" y="1973072"/>
                  <a:pt x="385340" y="1973072"/>
                  <a:pt x="385340" y="1974088"/>
                </a:cubicBezTo>
                <a:cubicBezTo>
                  <a:pt x="389408" y="1972056"/>
                  <a:pt x="387374" y="1974088"/>
                  <a:pt x="388391" y="1969008"/>
                </a:cubicBezTo>
                <a:close/>
                <a:moveTo>
                  <a:pt x="253128" y="1598168"/>
                </a:moveTo>
                <a:cubicBezTo>
                  <a:pt x="254145" y="1596136"/>
                  <a:pt x="254145" y="1595120"/>
                  <a:pt x="255162" y="1593088"/>
                </a:cubicBezTo>
                <a:cubicBezTo>
                  <a:pt x="251094" y="1595120"/>
                  <a:pt x="248043" y="1596136"/>
                  <a:pt x="253128" y="1598168"/>
                </a:cubicBezTo>
                <a:close/>
                <a:moveTo>
                  <a:pt x="413816" y="1960880"/>
                </a:moveTo>
                <a:cubicBezTo>
                  <a:pt x="413816" y="1959864"/>
                  <a:pt x="413816" y="1958848"/>
                  <a:pt x="413816" y="1957832"/>
                </a:cubicBezTo>
                <a:cubicBezTo>
                  <a:pt x="411782" y="1959864"/>
                  <a:pt x="410765" y="1958848"/>
                  <a:pt x="413816" y="1960880"/>
                </a:cubicBezTo>
                <a:close/>
                <a:moveTo>
                  <a:pt x="476871" y="1826768"/>
                </a:moveTo>
                <a:cubicBezTo>
                  <a:pt x="476871" y="1825752"/>
                  <a:pt x="476871" y="1824736"/>
                  <a:pt x="476871" y="1823720"/>
                </a:cubicBezTo>
                <a:cubicBezTo>
                  <a:pt x="474837" y="1825752"/>
                  <a:pt x="474837" y="1824736"/>
                  <a:pt x="476871" y="1826768"/>
                </a:cubicBezTo>
                <a:close/>
                <a:moveTo>
                  <a:pt x="2071548" y="232664"/>
                </a:moveTo>
                <a:cubicBezTo>
                  <a:pt x="2068497" y="233680"/>
                  <a:pt x="2069514" y="232664"/>
                  <a:pt x="2068497" y="234696"/>
                </a:cubicBezTo>
                <a:cubicBezTo>
                  <a:pt x="2067480" y="234696"/>
                  <a:pt x="2067480" y="234696"/>
                  <a:pt x="2066463" y="234696"/>
                </a:cubicBezTo>
                <a:cubicBezTo>
                  <a:pt x="2068497" y="238760"/>
                  <a:pt x="2068497" y="235712"/>
                  <a:pt x="2071548" y="232664"/>
                </a:cubicBezTo>
                <a:close/>
                <a:moveTo>
                  <a:pt x="2058327" y="238760"/>
                </a:moveTo>
                <a:cubicBezTo>
                  <a:pt x="2054259" y="240792"/>
                  <a:pt x="2053242" y="242824"/>
                  <a:pt x="2050191" y="245872"/>
                </a:cubicBezTo>
                <a:cubicBezTo>
                  <a:pt x="2050191" y="246888"/>
                  <a:pt x="2050191" y="247904"/>
                  <a:pt x="2050191" y="248920"/>
                </a:cubicBezTo>
                <a:cubicBezTo>
                  <a:pt x="2051208" y="248920"/>
                  <a:pt x="2052225" y="248920"/>
                  <a:pt x="2053242" y="248920"/>
                </a:cubicBezTo>
                <a:cubicBezTo>
                  <a:pt x="2054259" y="243840"/>
                  <a:pt x="2056293" y="243840"/>
                  <a:pt x="2058327" y="238760"/>
                </a:cubicBezTo>
                <a:close/>
                <a:moveTo>
                  <a:pt x="2050191" y="227584"/>
                </a:moveTo>
                <a:cubicBezTo>
                  <a:pt x="2052225" y="230632"/>
                  <a:pt x="2051208" y="229616"/>
                  <a:pt x="2053242" y="227584"/>
                </a:cubicBezTo>
                <a:cubicBezTo>
                  <a:pt x="2052225" y="227584"/>
                  <a:pt x="2051208" y="227584"/>
                  <a:pt x="2050191" y="227584"/>
                </a:cubicBezTo>
                <a:close/>
                <a:moveTo>
                  <a:pt x="2061378" y="238760"/>
                </a:moveTo>
                <a:cubicBezTo>
                  <a:pt x="2062395" y="236728"/>
                  <a:pt x="2062395" y="235712"/>
                  <a:pt x="2063412" y="233680"/>
                </a:cubicBezTo>
                <a:cubicBezTo>
                  <a:pt x="2060361" y="235712"/>
                  <a:pt x="2061378" y="234696"/>
                  <a:pt x="2060361" y="238760"/>
                </a:cubicBezTo>
                <a:cubicBezTo>
                  <a:pt x="2060361" y="238760"/>
                  <a:pt x="2061378" y="238760"/>
                  <a:pt x="2061378" y="238760"/>
                </a:cubicBezTo>
                <a:close/>
                <a:moveTo>
                  <a:pt x="2073582" y="229616"/>
                </a:moveTo>
                <a:cubicBezTo>
                  <a:pt x="2073582" y="230632"/>
                  <a:pt x="2073582" y="230632"/>
                  <a:pt x="2073582" y="231648"/>
                </a:cubicBezTo>
                <a:cubicBezTo>
                  <a:pt x="2076633" y="230632"/>
                  <a:pt x="2075616" y="231648"/>
                  <a:pt x="2076633" y="229616"/>
                </a:cubicBezTo>
                <a:cubicBezTo>
                  <a:pt x="2075616" y="229616"/>
                  <a:pt x="2074599" y="229616"/>
                  <a:pt x="2073582" y="229616"/>
                </a:cubicBezTo>
                <a:close/>
                <a:moveTo>
                  <a:pt x="2292240" y="118872"/>
                </a:moveTo>
                <a:cubicBezTo>
                  <a:pt x="2288172" y="119888"/>
                  <a:pt x="2286138" y="119888"/>
                  <a:pt x="2284104" y="121920"/>
                </a:cubicBezTo>
                <a:cubicBezTo>
                  <a:pt x="2283087" y="121920"/>
                  <a:pt x="2283087" y="121920"/>
                  <a:pt x="2282070" y="121920"/>
                </a:cubicBezTo>
                <a:cubicBezTo>
                  <a:pt x="2282070" y="122936"/>
                  <a:pt x="2282070" y="122936"/>
                  <a:pt x="2282070" y="123952"/>
                </a:cubicBezTo>
                <a:cubicBezTo>
                  <a:pt x="2288172" y="122936"/>
                  <a:pt x="2290206" y="122936"/>
                  <a:pt x="2292240" y="118872"/>
                </a:cubicBezTo>
                <a:close/>
                <a:moveTo>
                  <a:pt x="2050191" y="248920"/>
                </a:moveTo>
                <a:cubicBezTo>
                  <a:pt x="2049174" y="249936"/>
                  <a:pt x="2048157" y="247904"/>
                  <a:pt x="2043072" y="251968"/>
                </a:cubicBezTo>
                <a:cubicBezTo>
                  <a:pt x="2043072" y="252984"/>
                  <a:pt x="2043072" y="252984"/>
                  <a:pt x="2043072" y="254000"/>
                </a:cubicBezTo>
                <a:cubicBezTo>
                  <a:pt x="2047140" y="252984"/>
                  <a:pt x="2047140" y="252984"/>
                  <a:pt x="2050191" y="248920"/>
                </a:cubicBezTo>
                <a:close/>
                <a:moveTo>
                  <a:pt x="1989170" y="309880"/>
                </a:moveTo>
                <a:cubicBezTo>
                  <a:pt x="1986119" y="310896"/>
                  <a:pt x="1987136" y="309880"/>
                  <a:pt x="1986119" y="311912"/>
                </a:cubicBezTo>
                <a:cubicBezTo>
                  <a:pt x="1985102" y="311912"/>
                  <a:pt x="1985102" y="311912"/>
                  <a:pt x="1984085" y="311912"/>
                </a:cubicBezTo>
                <a:cubicBezTo>
                  <a:pt x="1986119" y="315976"/>
                  <a:pt x="1987136" y="312928"/>
                  <a:pt x="1989170" y="309880"/>
                </a:cubicBezTo>
                <a:close/>
                <a:moveTo>
                  <a:pt x="2006459" y="294640"/>
                </a:moveTo>
                <a:cubicBezTo>
                  <a:pt x="2000357" y="296672"/>
                  <a:pt x="1995272" y="301752"/>
                  <a:pt x="1991204" y="306832"/>
                </a:cubicBezTo>
                <a:cubicBezTo>
                  <a:pt x="1990187" y="306832"/>
                  <a:pt x="1990187" y="306832"/>
                  <a:pt x="1989170" y="306832"/>
                </a:cubicBezTo>
                <a:cubicBezTo>
                  <a:pt x="1989170" y="307848"/>
                  <a:pt x="1989170" y="308864"/>
                  <a:pt x="1989170" y="309880"/>
                </a:cubicBezTo>
                <a:cubicBezTo>
                  <a:pt x="1996289" y="306832"/>
                  <a:pt x="2002391" y="299720"/>
                  <a:pt x="2006459" y="294640"/>
                </a:cubicBezTo>
                <a:close/>
                <a:moveTo>
                  <a:pt x="2014596" y="282448"/>
                </a:moveTo>
                <a:cubicBezTo>
                  <a:pt x="2014596" y="284480"/>
                  <a:pt x="2014596" y="285496"/>
                  <a:pt x="2014596" y="287528"/>
                </a:cubicBezTo>
                <a:cubicBezTo>
                  <a:pt x="2015613" y="287528"/>
                  <a:pt x="2015613" y="287528"/>
                  <a:pt x="2016630" y="287528"/>
                </a:cubicBezTo>
                <a:cubicBezTo>
                  <a:pt x="2017647" y="285496"/>
                  <a:pt x="2017647" y="284480"/>
                  <a:pt x="2018664" y="282448"/>
                </a:cubicBezTo>
                <a:cubicBezTo>
                  <a:pt x="2016630" y="282448"/>
                  <a:pt x="2015613" y="282448"/>
                  <a:pt x="2014596" y="282448"/>
                </a:cubicBezTo>
                <a:close/>
                <a:moveTo>
                  <a:pt x="2035953" y="259080"/>
                </a:moveTo>
                <a:cubicBezTo>
                  <a:pt x="2035953" y="260096"/>
                  <a:pt x="2035953" y="261112"/>
                  <a:pt x="2035953" y="262128"/>
                </a:cubicBezTo>
                <a:cubicBezTo>
                  <a:pt x="2037987" y="261112"/>
                  <a:pt x="2039004" y="260096"/>
                  <a:pt x="2041038" y="259080"/>
                </a:cubicBezTo>
                <a:cubicBezTo>
                  <a:pt x="2040021" y="259080"/>
                  <a:pt x="2037987" y="259080"/>
                  <a:pt x="2035953" y="259080"/>
                </a:cubicBezTo>
                <a:close/>
                <a:moveTo>
                  <a:pt x="2024766" y="279400"/>
                </a:moveTo>
                <a:cubicBezTo>
                  <a:pt x="2024766" y="278384"/>
                  <a:pt x="2024766" y="277368"/>
                  <a:pt x="2024766" y="276352"/>
                </a:cubicBezTo>
                <a:cubicBezTo>
                  <a:pt x="2022732" y="278384"/>
                  <a:pt x="2021715" y="277368"/>
                  <a:pt x="2024766" y="279400"/>
                </a:cubicBezTo>
                <a:close/>
                <a:moveTo>
                  <a:pt x="2131552" y="181864"/>
                </a:moveTo>
                <a:cubicBezTo>
                  <a:pt x="2128501" y="183896"/>
                  <a:pt x="2126467" y="183896"/>
                  <a:pt x="2124433" y="186944"/>
                </a:cubicBezTo>
                <a:cubicBezTo>
                  <a:pt x="2123416" y="186944"/>
                  <a:pt x="2122399" y="186944"/>
                  <a:pt x="2121382" y="186944"/>
                </a:cubicBezTo>
                <a:cubicBezTo>
                  <a:pt x="2121382" y="187960"/>
                  <a:pt x="2121382" y="188976"/>
                  <a:pt x="2121382" y="189992"/>
                </a:cubicBezTo>
                <a:cubicBezTo>
                  <a:pt x="2126467" y="188976"/>
                  <a:pt x="2129518" y="186944"/>
                  <a:pt x="2131552" y="181864"/>
                </a:cubicBezTo>
                <a:close/>
                <a:moveTo>
                  <a:pt x="1957643" y="339344"/>
                </a:moveTo>
                <a:cubicBezTo>
                  <a:pt x="1954592" y="340360"/>
                  <a:pt x="1955609" y="339344"/>
                  <a:pt x="1954592" y="341376"/>
                </a:cubicBezTo>
                <a:cubicBezTo>
                  <a:pt x="1956626" y="342392"/>
                  <a:pt x="1957643" y="342392"/>
                  <a:pt x="1959677" y="343408"/>
                </a:cubicBezTo>
                <a:cubicBezTo>
                  <a:pt x="1964762" y="335280"/>
                  <a:pt x="1972898" y="330200"/>
                  <a:pt x="1977983" y="322072"/>
                </a:cubicBezTo>
                <a:cubicBezTo>
                  <a:pt x="1969847" y="324104"/>
                  <a:pt x="1961711" y="333248"/>
                  <a:pt x="1957643" y="339344"/>
                </a:cubicBezTo>
                <a:close/>
                <a:moveTo>
                  <a:pt x="2083752" y="217424"/>
                </a:moveTo>
                <a:cubicBezTo>
                  <a:pt x="2082736" y="219456"/>
                  <a:pt x="2082736" y="217424"/>
                  <a:pt x="2081718" y="220472"/>
                </a:cubicBezTo>
                <a:cubicBezTo>
                  <a:pt x="2082736" y="220472"/>
                  <a:pt x="2082736" y="220472"/>
                  <a:pt x="2083752" y="220472"/>
                </a:cubicBezTo>
                <a:cubicBezTo>
                  <a:pt x="2083752" y="219456"/>
                  <a:pt x="2083752" y="218440"/>
                  <a:pt x="2083752" y="217424"/>
                </a:cubicBezTo>
                <a:close/>
                <a:moveTo>
                  <a:pt x="2320717" y="127000"/>
                </a:moveTo>
                <a:cubicBezTo>
                  <a:pt x="2322751" y="130048"/>
                  <a:pt x="2321734" y="129032"/>
                  <a:pt x="2323768" y="127000"/>
                </a:cubicBezTo>
                <a:cubicBezTo>
                  <a:pt x="2323768" y="127000"/>
                  <a:pt x="2321734" y="127000"/>
                  <a:pt x="2320717" y="127000"/>
                </a:cubicBezTo>
                <a:close/>
                <a:moveTo>
                  <a:pt x="2283087" y="123952"/>
                </a:moveTo>
                <a:cubicBezTo>
                  <a:pt x="2281053" y="127000"/>
                  <a:pt x="2280036" y="124968"/>
                  <a:pt x="2283087" y="127000"/>
                </a:cubicBezTo>
                <a:cubicBezTo>
                  <a:pt x="2283087" y="125984"/>
                  <a:pt x="2283087" y="124968"/>
                  <a:pt x="2283087" y="123952"/>
                </a:cubicBezTo>
                <a:close/>
                <a:moveTo>
                  <a:pt x="2275968" y="127000"/>
                </a:moveTo>
                <a:cubicBezTo>
                  <a:pt x="2278002" y="130048"/>
                  <a:pt x="2276985" y="129032"/>
                  <a:pt x="2279019" y="127000"/>
                </a:cubicBezTo>
                <a:cubicBezTo>
                  <a:pt x="2278002" y="127000"/>
                  <a:pt x="2276985" y="127000"/>
                  <a:pt x="2275968" y="127000"/>
                </a:cubicBezTo>
                <a:close/>
                <a:moveTo>
                  <a:pt x="2324785" y="125984"/>
                </a:moveTo>
                <a:cubicBezTo>
                  <a:pt x="2324785" y="127000"/>
                  <a:pt x="2324785" y="127000"/>
                  <a:pt x="2324785" y="128016"/>
                </a:cubicBezTo>
                <a:cubicBezTo>
                  <a:pt x="2327836" y="127000"/>
                  <a:pt x="2326819" y="128016"/>
                  <a:pt x="2327836" y="125984"/>
                </a:cubicBezTo>
                <a:cubicBezTo>
                  <a:pt x="2326819" y="125984"/>
                  <a:pt x="2325802" y="125984"/>
                  <a:pt x="2324785" y="125984"/>
                </a:cubicBezTo>
                <a:close/>
                <a:moveTo>
                  <a:pt x="2108161" y="201168"/>
                </a:moveTo>
                <a:cubicBezTo>
                  <a:pt x="2105110" y="202184"/>
                  <a:pt x="2106127" y="201168"/>
                  <a:pt x="2105110" y="203200"/>
                </a:cubicBezTo>
                <a:cubicBezTo>
                  <a:pt x="2104093" y="203200"/>
                  <a:pt x="2104093" y="203200"/>
                  <a:pt x="2103076" y="203200"/>
                </a:cubicBezTo>
                <a:cubicBezTo>
                  <a:pt x="2105110" y="207264"/>
                  <a:pt x="2106127" y="204216"/>
                  <a:pt x="2108161" y="201168"/>
                </a:cubicBezTo>
                <a:close/>
                <a:moveTo>
                  <a:pt x="2078667" y="220472"/>
                </a:moveTo>
                <a:cubicBezTo>
                  <a:pt x="2079684" y="221488"/>
                  <a:pt x="2079684" y="221488"/>
                  <a:pt x="2080702" y="222504"/>
                </a:cubicBezTo>
                <a:cubicBezTo>
                  <a:pt x="2080702" y="223520"/>
                  <a:pt x="2080702" y="224536"/>
                  <a:pt x="2080702" y="225552"/>
                </a:cubicBezTo>
                <a:cubicBezTo>
                  <a:pt x="2081718" y="223520"/>
                  <a:pt x="2081718" y="223520"/>
                  <a:pt x="2082736" y="220472"/>
                </a:cubicBezTo>
                <a:cubicBezTo>
                  <a:pt x="2080702" y="220472"/>
                  <a:pt x="2079684" y="220472"/>
                  <a:pt x="2078667" y="220472"/>
                </a:cubicBezTo>
                <a:close/>
                <a:moveTo>
                  <a:pt x="2097991" y="201168"/>
                </a:moveTo>
                <a:cubicBezTo>
                  <a:pt x="2100025" y="204216"/>
                  <a:pt x="2099008" y="203200"/>
                  <a:pt x="2101042" y="201168"/>
                </a:cubicBezTo>
                <a:cubicBezTo>
                  <a:pt x="2101042" y="201168"/>
                  <a:pt x="2099008" y="201168"/>
                  <a:pt x="2097991" y="201168"/>
                </a:cubicBezTo>
                <a:close/>
                <a:moveTo>
                  <a:pt x="2112229" y="197104"/>
                </a:moveTo>
                <a:cubicBezTo>
                  <a:pt x="2110195" y="200152"/>
                  <a:pt x="2109178" y="198120"/>
                  <a:pt x="2112229" y="200152"/>
                </a:cubicBezTo>
                <a:cubicBezTo>
                  <a:pt x="2112229" y="200152"/>
                  <a:pt x="2112229" y="198120"/>
                  <a:pt x="2112229" y="197104"/>
                </a:cubicBezTo>
                <a:close/>
                <a:moveTo>
                  <a:pt x="2113246" y="194056"/>
                </a:moveTo>
                <a:cubicBezTo>
                  <a:pt x="2113246" y="195072"/>
                  <a:pt x="2113246" y="195072"/>
                  <a:pt x="2113246" y="196088"/>
                </a:cubicBezTo>
                <a:cubicBezTo>
                  <a:pt x="2116297" y="195072"/>
                  <a:pt x="2115280" y="196088"/>
                  <a:pt x="2116297" y="194056"/>
                </a:cubicBezTo>
                <a:cubicBezTo>
                  <a:pt x="2115280" y="194056"/>
                  <a:pt x="2114263" y="194056"/>
                  <a:pt x="2113246" y="194056"/>
                </a:cubicBezTo>
                <a:close/>
                <a:moveTo>
                  <a:pt x="463650" y="1261872"/>
                </a:moveTo>
                <a:cubicBezTo>
                  <a:pt x="465684" y="1264920"/>
                  <a:pt x="464667" y="1263904"/>
                  <a:pt x="466701" y="1261872"/>
                </a:cubicBezTo>
                <a:cubicBezTo>
                  <a:pt x="465684" y="1261872"/>
                  <a:pt x="464667" y="1261872"/>
                  <a:pt x="463650" y="1261872"/>
                </a:cubicBezTo>
                <a:close/>
                <a:moveTo>
                  <a:pt x="383306" y="1329944"/>
                </a:moveTo>
                <a:cubicBezTo>
                  <a:pt x="383306" y="1328928"/>
                  <a:pt x="383306" y="1327912"/>
                  <a:pt x="383306" y="1326896"/>
                </a:cubicBezTo>
                <a:cubicBezTo>
                  <a:pt x="381272" y="1328928"/>
                  <a:pt x="381272" y="1327912"/>
                  <a:pt x="383306" y="1329944"/>
                </a:cubicBezTo>
                <a:close/>
                <a:moveTo>
                  <a:pt x="372119" y="1337056"/>
                </a:moveTo>
                <a:cubicBezTo>
                  <a:pt x="372119" y="1338072"/>
                  <a:pt x="372119" y="1338072"/>
                  <a:pt x="372119" y="1339088"/>
                </a:cubicBezTo>
                <a:cubicBezTo>
                  <a:pt x="375170" y="1338072"/>
                  <a:pt x="375170" y="1339088"/>
                  <a:pt x="377204" y="1337056"/>
                </a:cubicBezTo>
                <a:cubicBezTo>
                  <a:pt x="375170" y="1337056"/>
                  <a:pt x="373136" y="1337056"/>
                  <a:pt x="372119" y="1337056"/>
                </a:cubicBezTo>
                <a:close/>
                <a:moveTo>
                  <a:pt x="401612" y="1314704"/>
                </a:moveTo>
                <a:cubicBezTo>
                  <a:pt x="400595" y="1315720"/>
                  <a:pt x="399578" y="1313688"/>
                  <a:pt x="394493" y="1317752"/>
                </a:cubicBezTo>
                <a:cubicBezTo>
                  <a:pt x="394493" y="1318768"/>
                  <a:pt x="394493" y="1318768"/>
                  <a:pt x="394493" y="1319784"/>
                </a:cubicBezTo>
                <a:cubicBezTo>
                  <a:pt x="399578" y="1318768"/>
                  <a:pt x="399578" y="1318768"/>
                  <a:pt x="401612" y="1314704"/>
                </a:cubicBezTo>
                <a:close/>
                <a:moveTo>
                  <a:pt x="353812" y="1360424"/>
                </a:moveTo>
                <a:cubicBezTo>
                  <a:pt x="354829" y="1360424"/>
                  <a:pt x="354829" y="1360424"/>
                  <a:pt x="355846" y="1360424"/>
                </a:cubicBezTo>
                <a:cubicBezTo>
                  <a:pt x="355846" y="1359408"/>
                  <a:pt x="355846" y="1358392"/>
                  <a:pt x="355846" y="1357376"/>
                </a:cubicBezTo>
                <a:cubicBezTo>
                  <a:pt x="353812" y="1358392"/>
                  <a:pt x="354829" y="1357376"/>
                  <a:pt x="353812" y="1360424"/>
                </a:cubicBezTo>
                <a:close/>
                <a:moveTo>
                  <a:pt x="386357" y="1323848"/>
                </a:moveTo>
                <a:cubicBezTo>
                  <a:pt x="384323" y="1326896"/>
                  <a:pt x="383306" y="1324864"/>
                  <a:pt x="386357" y="1326896"/>
                </a:cubicBezTo>
                <a:cubicBezTo>
                  <a:pt x="386357" y="1325880"/>
                  <a:pt x="386357" y="1324864"/>
                  <a:pt x="386357" y="1323848"/>
                </a:cubicBezTo>
                <a:close/>
                <a:moveTo>
                  <a:pt x="1984085" y="314960"/>
                </a:moveTo>
                <a:cubicBezTo>
                  <a:pt x="1980017" y="315976"/>
                  <a:pt x="1981034" y="315976"/>
                  <a:pt x="1979000" y="318008"/>
                </a:cubicBezTo>
                <a:cubicBezTo>
                  <a:pt x="1977983" y="318008"/>
                  <a:pt x="1977983" y="318008"/>
                  <a:pt x="1976966" y="318008"/>
                </a:cubicBezTo>
                <a:cubicBezTo>
                  <a:pt x="1976966" y="319024"/>
                  <a:pt x="1976966" y="320040"/>
                  <a:pt x="1976966" y="321056"/>
                </a:cubicBezTo>
                <a:cubicBezTo>
                  <a:pt x="1981034" y="319024"/>
                  <a:pt x="1983068" y="319024"/>
                  <a:pt x="1984085" y="314960"/>
                </a:cubicBezTo>
                <a:close/>
                <a:moveTo>
                  <a:pt x="385340" y="1423416"/>
                </a:moveTo>
                <a:cubicBezTo>
                  <a:pt x="385340" y="1422400"/>
                  <a:pt x="385340" y="1421384"/>
                  <a:pt x="385340" y="1420368"/>
                </a:cubicBezTo>
                <a:cubicBezTo>
                  <a:pt x="383306" y="1423416"/>
                  <a:pt x="382289" y="1421384"/>
                  <a:pt x="385340" y="1423416"/>
                </a:cubicBezTo>
                <a:close/>
                <a:moveTo>
                  <a:pt x="308047" y="1417320"/>
                </a:moveTo>
                <a:cubicBezTo>
                  <a:pt x="309064" y="1417320"/>
                  <a:pt x="309064" y="1417320"/>
                  <a:pt x="310081" y="1417320"/>
                </a:cubicBezTo>
                <a:cubicBezTo>
                  <a:pt x="310081" y="1416304"/>
                  <a:pt x="310081" y="1415288"/>
                  <a:pt x="310081" y="1414272"/>
                </a:cubicBezTo>
                <a:cubicBezTo>
                  <a:pt x="308047" y="1415288"/>
                  <a:pt x="309064" y="1414272"/>
                  <a:pt x="308047" y="1417320"/>
                </a:cubicBezTo>
                <a:close/>
                <a:moveTo>
                  <a:pt x="385340" y="1418336"/>
                </a:moveTo>
                <a:cubicBezTo>
                  <a:pt x="385340" y="1419352"/>
                  <a:pt x="385340" y="1419352"/>
                  <a:pt x="385340" y="1420368"/>
                </a:cubicBezTo>
                <a:cubicBezTo>
                  <a:pt x="388391" y="1419352"/>
                  <a:pt x="387374" y="1420368"/>
                  <a:pt x="388391" y="1418336"/>
                </a:cubicBezTo>
                <a:cubicBezTo>
                  <a:pt x="387374" y="1418336"/>
                  <a:pt x="386357" y="1418336"/>
                  <a:pt x="385340" y="1418336"/>
                </a:cubicBezTo>
                <a:close/>
                <a:moveTo>
                  <a:pt x="361948" y="1422400"/>
                </a:moveTo>
                <a:cubicBezTo>
                  <a:pt x="362965" y="1420368"/>
                  <a:pt x="362965" y="1419352"/>
                  <a:pt x="363982" y="1417320"/>
                </a:cubicBezTo>
                <a:cubicBezTo>
                  <a:pt x="360931" y="1419352"/>
                  <a:pt x="361948" y="1418336"/>
                  <a:pt x="360931" y="1422400"/>
                </a:cubicBezTo>
                <a:cubicBezTo>
                  <a:pt x="360931" y="1422400"/>
                  <a:pt x="360931" y="1422400"/>
                  <a:pt x="361948" y="1422400"/>
                </a:cubicBezTo>
                <a:close/>
                <a:moveTo>
                  <a:pt x="391442" y="1415288"/>
                </a:moveTo>
                <a:cubicBezTo>
                  <a:pt x="390425" y="1415288"/>
                  <a:pt x="389408" y="1415288"/>
                  <a:pt x="388391" y="1415288"/>
                </a:cubicBezTo>
                <a:cubicBezTo>
                  <a:pt x="388391" y="1416304"/>
                  <a:pt x="388391" y="1416304"/>
                  <a:pt x="388391" y="1417320"/>
                </a:cubicBezTo>
                <a:cubicBezTo>
                  <a:pt x="391442" y="1416304"/>
                  <a:pt x="390425" y="1416304"/>
                  <a:pt x="391442" y="1415288"/>
                </a:cubicBezTo>
                <a:close/>
                <a:moveTo>
                  <a:pt x="410765" y="1306576"/>
                </a:moveTo>
                <a:cubicBezTo>
                  <a:pt x="411782" y="1306576"/>
                  <a:pt x="411782" y="1306576"/>
                  <a:pt x="412799" y="1306576"/>
                </a:cubicBezTo>
                <a:cubicBezTo>
                  <a:pt x="413816" y="1307592"/>
                  <a:pt x="413816" y="1307592"/>
                  <a:pt x="414833" y="1308608"/>
                </a:cubicBezTo>
                <a:cubicBezTo>
                  <a:pt x="414833" y="1307592"/>
                  <a:pt x="414833" y="1306576"/>
                  <a:pt x="414833" y="1305560"/>
                </a:cubicBezTo>
                <a:cubicBezTo>
                  <a:pt x="410765" y="1305560"/>
                  <a:pt x="411782" y="1305560"/>
                  <a:pt x="410765" y="1306576"/>
                </a:cubicBezTo>
                <a:close/>
                <a:moveTo>
                  <a:pt x="1898656" y="390144"/>
                </a:moveTo>
                <a:cubicBezTo>
                  <a:pt x="1898656" y="391160"/>
                  <a:pt x="1898656" y="391160"/>
                  <a:pt x="1898656" y="392176"/>
                </a:cubicBezTo>
                <a:cubicBezTo>
                  <a:pt x="1901707" y="391160"/>
                  <a:pt x="1900690" y="392176"/>
                  <a:pt x="1901707" y="390144"/>
                </a:cubicBezTo>
                <a:cubicBezTo>
                  <a:pt x="1901707" y="390144"/>
                  <a:pt x="1900690" y="390144"/>
                  <a:pt x="1898656" y="390144"/>
                </a:cubicBezTo>
                <a:close/>
                <a:moveTo>
                  <a:pt x="1882384" y="401320"/>
                </a:moveTo>
                <a:cubicBezTo>
                  <a:pt x="1882384" y="402336"/>
                  <a:pt x="1882384" y="402336"/>
                  <a:pt x="1882384" y="403352"/>
                </a:cubicBezTo>
                <a:cubicBezTo>
                  <a:pt x="1885435" y="402336"/>
                  <a:pt x="1884418" y="403352"/>
                  <a:pt x="1885435" y="401320"/>
                </a:cubicBezTo>
                <a:cubicBezTo>
                  <a:pt x="1884418" y="401320"/>
                  <a:pt x="1883401" y="401320"/>
                  <a:pt x="1882384" y="401320"/>
                </a:cubicBezTo>
                <a:close/>
                <a:moveTo>
                  <a:pt x="1934251" y="357632"/>
                </a:moveTo>
                <a:cubicBezTo>
                  <a:pt x="1936285" y="360680"/>
                  <a:pt x="1935269" y="359664"/>
                  <a:pt x="1937303" y="357632"/>
                </a:cubicBezTo>
                <a:cubicBezTo>
                  <a:pt x="1936285" y="357632"/>
                  <a:pt x="1935269" y="357632"/>
                  <a:pt x="1934251" y="357632"/>
                </a:cubicBezTo>
                <a:close/>
                <a:moveTo>
                  <a:pt x="1892554" y="400304"/>
                </a:moveTo>
                <a:cubicBezTo>
                  <a:pt x="1889503" y="401320"/>
                  <a:pt x="1890520" y="400304"/>
                  <a:pt x="1889503" y="402336"/>
                </a:cubicBezTo>
                <a:cubicBezTo>
                  <a:pt x="1888486" y="402336"/>
                  <a:pt x="1888486" y="402336"/>
                  <a:pt x="1887469" y="402336"/>
                </a:cubicBezTo>
                <a:cubicBezTo>
                  <a:pt x="1887469" y="403352"/>
                  <a:pt x="1887469" y="403352"/>
                  <a:pt x="1887469" y="404368"/>
                </a:cubicBezTo>
                <a:cubicBezTo>
                  <a:pt x="1891537" y="401320"/>
                  <a:pt x="1890520" y="402336"/>
                  <a:pt x="1892554" y="400304"/>
                </a:cubicBezTo>
                <a:close/>
                <a:moveTo>
                  <a:pt x="1921030" y="369824"/>
                </a:moveTo>
                <a:cubicBezTo>
                  <a:pt x="1921030" y="370840"/>
                  <a:pt x="1921030" y="370840"/>
                  <a:pt x="1921030" y="371856"/>
                </a:cubicBezTo>
                <a:cubicBezTo>
                  <a:pt x="1924081" y="370840"/>
                  <a:pt x="1923064" y="371856"/>
                  <a:pt x="1924081" y="369824"/>
                </a:cubicBezTo>
                <a:cubicBezTo>
                  <a:pt x="1923064" y="369824"/>
                  <a:pt x="1922047" y="369824"/>
                  <a:pt x="1921030" y="369824"/>
                </a:cubicBezTo>
                <a:close/>
                <a:moveTo>
                  <a:pt x="440258" y="1285240"/>
                </a:moveTo>
                <a:cubicBezTo>
                  <a:pt x="441276" y="1283208"/>
                  <a:pt x="441276" y="1282192"/>
                  <a:pt x="442293" y="1280160"/>
                </a:cubicBezTo>
                <a:cubicBezTo>
                  <a:pt x="439241" y="1282192"/>
                  <a:pt x="435173" y="1283208"/>
                  <a:pt x="440258" y="1285240"/>
                </a:cubicBezTo>
                <a:close/>
                <a:moveTo>
                  <a:pt x="448395" y="1275080"/>
                </a:moveTo>
                <a:cubicBezTo>
                  <a:pt x="445344" y="1277112"/>
                  <a:pt x="445344" y="1277112"/>
                  <a:pt x="441276" y="1278128"/>
                </a:cubicBezTo>
                <a:cubicBezTo>
                  <a:pt x="441276" y="1279144"/>
                  <a:pt x="441276" y="1279144"/>
                  <a:pt x="441276" y="1280160"/>
                </a:cubicBezTo>
                <a:cubicBezTo>
                  <a:pt x="443310" y="1280160"/>
                  <a:pt x="444327" y="1280160"/>
                  <a:pt x="446361" y="1280160"/>
                </a:cubicBezTo>
                <a:cubicBezTo>
                  <a:pt x="447378" y="1278128"/>
                  <a:pt x="448395" y="1276096"/>
                  <a:pt x="448395" y="1275080"/>
                </a:cubicBezTo>
                <a:close/>
                <a:moveTo>
                  <a:pt x="537892" y="1204976"/>
                </a:moveTo>
                <a:cubicBezTo>
                  <a:pt x="537892" y="1205992"/>
                  <a:pt x="537892" y="1205992"/>
                  <a:pt x="537892" y="1207008"/>
                </a:cubicBezTo>
                <a:cubicBezTo>
                  <a:pt x="540943" y="1205992"/>
                  <a:pt x="539926" y="1207008"/>
                  <a:pt x="540943" y="1204976"/>
                </a:cubicBezTo>
                <a:cubicBezTo>
                  <a:pt x="539926" y="1204976"/>
                  <a:pt x="538909" y="1204976"/>
                  <a:pt x="537892" y="1204976"/>
                </a:cubicBezTo>
                <a:close/>
                <a:moveTo>
                  <a:pt x="457548" y="1270000"/>
                </a:moveTo>
                <a:cubicBezTo>
                  <a:pt x="454497" y="1271016"/>
                  <a:pt x="455514" y="1270000"/>
                  <a:pt x="454497" y="1272032"/>
                </a:cubicBezTo>
                <a:cubicBezTo>
                  <a:pt x="453480" y="1272032"/>
                  <a:pt x="453480" y="1272032"/>
                  <a:pt x="452463" y="1272032"/>
                </a:cubicBezTo>
                <a:cubicBezTo>
                  <a:pt x="452463" y="1273048"/>
                  <a:pt x="452463" y="1273048"/>
                  <a:pt x="452463" y="1274064"/>
                </a:cubicBezTo>
                <a:cubicBezTo>
                  <a:pt x="456531" y="1272032"/>
                  <a:pt x="454497" y="1272032"/>
                  <a:pt x="457548" y="1270000"/>
                </a:cubicBezTo>
                <a:close/>
                <a:moveTo>
                  <a:pt x="470769" y="1256792"/>
                </a:moveTo>
                <a:cubicBezTo>
                  <a:pt x="472803" y="1259840"/>
                  <a:pt x="471786" y="1258824"/>
                  <a:pt x="473820" y="1256792"/>
                </a:cubicBezTo>
                <a:cubicBezTo>
                  <a:pt x="472803" y="1256792"/>
                  <a:pt x="471786" y="1256792"/>
                  <a:pt x="470769" y="1256792"/>
                </a:cubicBezTo>
                <a:close/>
                <a:moveTo>
                  <a:pt x="308047" y="1418336"/>
                </a:moveTo>
                <a:cubicBezTo>
                  <a:pt x="308047" y="1419352"/>
                  <a:pt x="308047" y="1419352"/>
                  <a:pt x="308047" y="1420368"/>
                </a:cubicBezTo>
                <a:cubicBezTo>
                  <a:pt x="311098" y="1419352"/>
                  <a:pt x="310081" y="1420368"/>
                  <a:pt x="311098" y="1418336"/>
                </a:cubicBezTo>
                <a:cubicBezTo>
                  <a:pt x="310081" y="1418336"/>
                  <a:pt x="309064" y="1418336"/>
                  <a:pt x="308047" y="1418336"/>
                </a:cubicBezTo>
                <a:close/>
                <a:moveTo>
                  <a:pt x="235839" y="2294128"/>
                </a:moveTo>
                <a:cubicBezTo>
                  <a:pt x="236856" y="2294128"/>
                  <a:pt x="236856" y="2294128"/>
                  <a:pt x="237873" y="2294128"/>
                </a:cubicBezTo>
                <a:cubicBezTo>
                  <a:pt x="237873" y="2293112"/>
                  <a:pt x="237873" y="2292096"/>
                  <a:pt x="237873" y="2291080"/>
                </a:cubicBezTo>
                <a:cubicBezTo>
                  <a:pt x="236856" y="2292096"/>
                  <a:pt x="236856" y="2291080"/>
                  <a:pt x="235839" y="2294128"/>
                </a:cubicBezTo>
                <a:close/>
                <a:moveTo>
                  <a:pt x="2206811" y="3598672"/>
                </a:moveTo>
                <a:cubicBezTo>
                  <a:pt x="2205794" y="3598672"/>
                  <a:pt x="2204777" y="3598672"/>
                  <a:pt x="2203760" y="3598672"/>
                </a:cubicBezTo>
                <a:cubicBezTo>
                  <a:pt x="2203760" y="3599688"/>
                  <a:pt x="2203760" y="3599688"/>
                  <a:pt x="2203760" y="3600704"/>
                </a:cubicBezTo>
                <a:cubicBezTo>
                  <a:pt x="2206811" y="3599688"/>
                  <a:pt x="2205794" y="3599688"/>
                  <a:pt x="2206811" y="3598672"/>
                </a:cubicBezTo>
                <a:close/>
                <a:moveTo>
                  <a:pt x="2255628" y="3598672"/>
                </a:moveTo>
                <a:cubicBezTo>
                  <a:pt x="2255628" y="3599688"/>
                  <a:pt x="2255628" y="3599688"/>
                  <a:pt x="2255628" y="3600704"/>
                </a:cubicBezTo>
                <a:cubicBezTo>
                  <a:pt x="2258679" y="3599688"/>
                  <a:pt x="2257662" y="3600704"/>
                  <a:pt x="2258679" y="3598672"/>
                </a:cubicBezTo>
                <a:cubicBezTo>
                  <a:pt x="2257662" y="3598672"/>
                  <a:pt x="2256645" y="3598672"/>
                  <a:pt x="2255628" y="3598672"/>
                </a:cubicBezTo>
                <a:close/>
                <a:moveTo>
                  <a:pt x="2257662" y="3588512"/>
                </a:moveTo>
                <a:cubicBezTo>
                  <a:pt x="2254611" y="3589528"/>
                  <a:pt x="2255628" y="3588512"/>
                  <a:pt x="2254611" y="3590544"/>
                </a:cubicBezTo>
                <a:cubicBezTo>
                  <a:pt x="2253594" y="3590544"/>
                  <a:pt x="2253594" y="3590544"/>
                  <a:pt x="2252577" y="3590544"/>
                </a:cubicBezTo>
                <a:cubicBezTo>
                  <a:pt x="2254611" y="3594608"/>
                  <a:pt x="2254611" y="3591560"/>
                  <a:pt x="2257662" y="3588512"/>
                </a:cubicBezTo>
                <a:close/>
                <a:moveTo>
                  <a:pt x="2195624" y="3603752"/>
                </a:moveTo>
                <a:cubicBezTo>
                  <a:pt x="2199692" y="3602736"/>
                  <a:pt x="2199692" y="3602736"/>
                  <a:pt x="2202743" y="3600704"/>
                </a:cubicBezTo>
                <a:cubicBezTo>
                  <a:pt x="2199692" y="3601720"/>
                  <a:pt x="2199692" y="3600704"/>
                  <a:pt x="2197658" y="3602736"/>
                </a:cubicBezTo>
                <a:cubicBezTo>
                  <a:pt x="2196641" y="3602736"/>
                  <a:pt x="2196641" y="3602736"/>
                  <a:pt x="2195624" y="3602736"/>
                </a:cubicBezTo>
                <a:cubicBezTo>
                  <a:pt x="2195624" y="3602736"/>
                  <a:pt x="2195624" y="3602736"/>
                  <a:pt x="2195624" y="3603752"/>
                </a:cubicBezTo>
                <a:close/>
                <a:moveTo>
                  <a:pt x="2094940" y="3598672"/>
                </a:moveTo>
                <a:cubicBezTo>
                  <a:pt x="2094940" y="3599688"/>
                  <a:pt x="2094940" y="3599688"/>
                  <a:pt x="2094940" y="3600704"/>
                </a:cubicBezTo>
                <a:cubicBezTo>
                  <a:pt x="2097991" y="3599688"/>
                  <a:pt x="2096974" y="3600704"/>
                  <a:pt x="2097991" y="3598672"/>
                </a:cubicBezTo>
                <a:cubicBezTo>
                  <a:pt x="2096974" y="3598672"/>
                  <a:pt x="2095957" y="3598672"/>
                  <a:pt x="2094940" y="3598672"/>
                </a:cubicBezTo>
                <a:close/>
                <a:moveTo>
                  <a:pt x="2229185" y="3600704"/>
                </a:moveTo>
                <a:cubicBezTo>
                  <a:pt x="2232237" y="3599688"/>
                  <a:pt x="2232237" y="3600704"/>
                  <a:pt x="2234271" y="3598672"/>
                </a:cubicBezTo>
                <a:cubicBezTo>
                  <a:pt x="2232237" y="3598672"/>
                  <a:pt x="2231219" y="3598672"/>
                  <a:pt x="2229185" y="3598672"/>
                </a:cubicBezTo>
                <a:cubicBezTo>
                  <a:pt x="2229185" y="3599688"/>
                  <a:pt x="2229185" y="3599688"/>
                  <a:pt x="2229185" y="3600704"/>
                </a:cubicBezTo>
                <a:close/>
                <a:moveTo>
                  <a:pt x="2091889" y="3601720"/>
                </a:moveTo>
                <a:cubicBezTo>
                  <a:pt x="2094940" y="3600704"/>
                  <a:pt x="2093923" y="3601720"/>
                  <a:pt x="2094940" y="3599688"/>
                </a:cubicBezTo>
                <a:cubicBezTo>
                  <a:pt x="2093923" y="3599688"/>
                  <a:pt x="2092906" y="3599688"/>
                  <a:pt x="2091889" y="3599688"/>
                </a:cubicBezTo>
                <a:cubicBezTo>
                  <a:pt x="2091889" y="3600704"/>
                  <a:pt x="2091889" y="3601720"/>
                  <a:pt x="2091889" y="3601720"/>
                </a:cubicBezTo>
                <a:close/>
                <a:moveTo>
                  <a:pt x="2188505" y="3629152"/>
                </a:moveTo>
                <a:cubicBezTo>
                  <a:pt x="2189522" y="3629152"/>
                  <a:pt x="2189522" y="3629152"/>
                  <a:pt x="2190539" y="3629152"/>
                </a:cubicBezTo>
                <a:cubicBezTo>
                  <a:pt x="2191556" y="3627120"/>
                  <a:pt x="2191556" y="3626104"/>
                  <a:pt x="2192573" y="3624072"/>
                </a:cubicBezTo>
                <a:cubicBezTo>
                  <a:pt x="2191556" y="3624072"/>
                  <a:pt x="2190539" y="3624072"/>
                  <a:pt x="2189522" y="3624072"/>
                </a:cubicBezTo>
                <a:cubicBezTo>
                  <a:pt x="2188505" y="3625088"/>
                  <a:pt x="2188505" y="3627120"/>
                  <a:pt x="2188505" y="3629152"/>
                </a:cubicBezTo>
                <a:close/>
                <a:moveTo>
                  <a:pt x="2346142" y="3572256"/>
                </a:moveTo>
                <a:cubicBezTo>
                  <a:pt x="2346142" y="3574288"/>
                  <a:pt x="2346142" y="3575304"/>
                  <a:pt x="2346142" y="3577336"/>
                </a:cubicBezTo>
                <a:cubicBezTo>
                  <a:pt x="2348176" y="3576320"/>
                  <a:pt x="2351227" y="3575304"/>
                  <a:pt x="2353261" y="3574288"/>
                </a:cubicBezTo>
                <a:cubicBezTo>
                  <a:pt x="2350210" y="3573272"/>
                  <a:pt x="2351227" y="3574288"/>
                  <a:pt x="2350210" y="3572256"/>
                </a:cubicBezTo>
                <a:cubicBezTo>
                  <a:pt x="2348176" y="3572256"/>
                  <a:pt x="2347159" y="3572256"/>
                  <a:pt x="2346142" y="3572256"/>
                </a:cubicBezTo>
                <a:close/>
                <a:moveTo>
                  <a:pt x="2234271" y="3598672"/>
                </a:moveTo>
                <a:cubicBezTo>
                  <a:pt x="2237322" y="3597656"/>
                  <a:pt x="2236305" y="3598672"/>
                  <a:pt x="2237322" y="3596640"/>
                </a:cubicBezTo>
                <a:cubicBezTo>
                  <a:pt x="2236305" y="3596640"/>
                  <a:pt x="2235288" y="3596640"/>
                  <a:pt x="2234271" y="3596640"/>
                </a:cubicBezTo>
                <a:cubicBezTo>
                  <a:pt x="2234271" y="3597656"/>
                  <a:pt x="2234271" y="3597656"/>
                  <a:pt x="2234271" y="3598672"/>
                </a:cubicBezTo>
                <a:close/>
                <a:moveTo>
                  <a:pt x="2240373" y="3593592"/>
                </a:moveTo>
                <a:cubicBezTo>
                  <a:pt x="2240373" y="3594608"/>
                  <a:pt x="2240373" y="3594608"/>
                  <a:pt x="2240373" y="3595624"/>
                </a:cubicBezTo>
                <a:cubicBezTo>
                  <a:pt x="2243424" y="3594608"/>
                  <a:pt x="2243424" y="3595624"/>
                  <a:pt x="2245458" y="3593592"/>
                </a:cubicBezTo>
                <a:cubicBezTo>
                  <a:pt x="2244441" y="3593592"/>
                  <a:pt x="2242407" y="3593592"/>
                  <a:pt x="2240373" y="3593592"/>
                </a:cubicBezTo>
                <a:close/>
                <a:moveTo>
                  <a:pt x="2237322" y="3596640"/>
                </a:moveTo>
                <a:cubicBezTo>
                  <a:pt x="2240373" y="3595624"/>
                  <a:pt x="2239356" y="3596640"/>
                  <a:pt x="2240373" y="3594608"/>
                </a:cubicBezTo>
                <a:cubicBezTo>
                  <a:pt x="2239356" y="3594608"/>
                  <a:pt x="2238339" y="3594608"/>
                  <a:pt x="2237322" y="3594608"/>
                </a:cubicBezTo>
                <a:cubicBezTo>
                  <a:pt x="2237322" y="3595624"/>
                  <a:pt x="2237322" y="3596640"/>
                  <a:pt x="2237322" y="3596640"/>
                </a:cubicBezTo>
                <a:close/>
                <a:moveTo>
                  <a:pt x="2267832" y="3595624"/>
                </a:moveTo>
                <a:cubicBezTo>
                  <a:pt x="2266815" y="3595624"/>
                  <a:pt x="2265798" y="3595624"/>
                  <a:pt x="2264781" y="3595624"/>
                </a:cubicBezTo>
                <a:cubicBezTo>
                  <a:pt x="2264781" y="3596640"/>
                  <a:pt x="2264781" y="3596640"/>
                  <a:pt x="2264781" y="3597656"/>
                </a:cubicBezTo>
                <a:cubicBezTo>
                  <a:pt x="2266815" y="3595624"/>
                  <a:pt x="2265798" y="3596640"/>
                  <a:pt x="2267832" y="3595624"/>
                </a:cubicBezTo>
                <a:close/>
                <a:moveTo>
                  <a:pt x="2195624" y="3613912"/>
                </a:moveTo>
                <a:cubicBezTo>
                  <a:pt x="2193590" y="3613912"/>
                  <a:pt x="2192573" y="3613912"/>
                  <a:pt x="2190539" y="3613912"/>
                </a:cubicBezTo>
                <a:cubicBezTo>
                  <a:pt x="2190539" y="3614928"/>
                  <a:pt x="2190539" y="3615944"/>
                  <a:pt x="2190539" y="3616960"/>
                </a:cubicBezTo>
                <a:cubicBezTo>
                  <a:pt x="2192573" y="3615944"/>
                  <a:pt x="2193590" y="3614928"/>
                  <a:pt x="2195624" y="3613912"/>
                </a:cubicBezTo>
                <a:close/>
                <a:moveTo>
                  <a:pt x="2206811" y="3608832"/>
                </a:moveTo>
                <a:cubicBezTo>
                  <a:pt x="2200709" y="3609848"/>
                  <a:pt x="2201726" y="3610864"/>
                  <a:pt x="2194607" y="3611880"/>
                </a:cubicBezTo>
                <a:cubicBezTo>
                  <a:pt x="2200709" y="3614928"/>
                  <a:pt x="2204777" y="3612896"/>
                  <a:pt x="2206811" y="3608832"/>
                </a:cubicBezTo>
                <a:close/>
                <a:moveTo>
                  <a:pt x="2211896" y="3616960"/>
                </a:moveTo>
                <a:cubicBezTo>
                  <a:pt x="2217998" y="3616960"/>
                  <a:pt x="2219015" y="3616960"/>
                  <a:pt x="2222066" y="3613912"/>
                </a:cubicBezTo>
                <a:cubicBezTo>
                  <a:pt x="2219015" y="3614928"/>
                  <a:pt x="2214947" y="3614928"/>
                  <a:pt x="2211896" y="3615944"/>
                </a:cubicBezTo>
                <a:cubicBezTo>
                  <a:pt x="2211896" y="3615944"/>
                  <a:pt x="2211896" y="3616960"/>
                  <a:pt x="2211896" y="3616960"/>
                </a:cubicBezTo>
                <a:close/>
                <a:moveTo>
                  <a:pt x="2198675" y="3622040"/>
                </a:moveTo>
                <a:cubicBezTo>
                  <a:pt x="2200709" y="3624072"/>
                  <a:pt x="2201726" y="3621024"/>
                  <a:pt x="2201726" y="3620008"/>
                </a:cubicBezTo>
                <a:cubicBezTo>
                  <a:pt x="2201726" y="3616960"/>
                  <a:pt x="2199692" y="3620008"/>
                  <a:pt x="2198675" y="3622040"/>
                </a:cubicBezTo>
                <a:close/>
                <a:moveTo>
                  <a:pt x="2275968" y="3603752"/>
                </a:moveTo>
                <a:cubicBezTo>
                  <a:pt x="2280036" y="3602736"/>
                  <a:pt x="2280036" y="3601720"/>
                  <a:pt x="2283087" y="3600704"/>
                </a:cubicBezTo>
                <a:cubicBezTo>
                  <a:pt x="2283087" y="3599688"/>
                  <a:pt x="2283087" y="3598672"/>
                  <a:pt x="2283087" y="3597656"/>
                </a:cubicBezTo>
                <a:cubicBezTo>
                  <a:pt x="2280036" y="3598672"/>
                  <a:pt x="2280036" y="3598672"/>
                  <a:pt x="2275968" y="3599688"/>
                </a:cubicBezTo>
                <a:cubicBezTo>
                  <a:pt x="2275968" y="3600704"/>
                  <a:pt x="2275968" y="3601720"/>
                  <a:pt x="2275968" y="3603752"/>
                </a:cubicBezTo>
                <a:close/>
                <a:moveTo>
                  <a:pt x="2192573" y="3622040"/>
                </a:moveTo>
                <a:cubicBezTo>
                  <a:pt x="2192573" y="3623056"/>
                  <a:pt x="2192573" y="3623056"/>
                  <a:pt x="2192573" y="3624072"/>
                </a:cubicBezTo>
                <a:cubicBezTo>
                  <a:pt x="2195624" y="3623056"/>
                  <a:pt x="2195624" y="3624072"/>
                  <a:pt x="2197658" y="3622040"/>
                </a:cubicBezTo>
                <a:cubicBezTo>
                  <a:pt x="2195624" y="3622040"/>
                  <a:pt x="2193590" y="3622040"/>
                  <a:pt x="2192573" y="3622040"/>
                </a:cubicBezTo>
                <a:close/>
                <a:moveTo>
                  <a:pt x="2076633" y="3609848"/>
                </a:moveTo>
                <a:cubicBezTo>
                  <a:pt x="2076633" y="3608832"/>
                  <a:pt x="2076633" y="3607816"/>
                  <a:pt x="2076633" y="3606800"/>
                </a:cubicBezTo>
                <a:cubicBezTo>
                  <a:pt x="2075616" y="3608832"/>
                  <a:pt x="2075616" y="3606800"/>
                  <a:pt x="2074599" y="3609848"/>
                </a:cubicBezTo>
                <a:cubicBezTo>
                  <a:pt x="2075616" y="3609848"/>
                  <a:pt x="2075616" y="3609848"/>
                  <a:pt x="2076633" y="3609848"/>
                </a:cubicBezTo>
                <a:close/>
                <a:moveTo>
                  <a:pt x="2286138" y="3595624"/>
                </a:moveTo>
                <a:cubicBezTo>
                  <a:pt x="2285121" y="3595624"/>
                  <a:pt x="2284104" y="3595624"/>
                  <a:pt x="2283087" y="3595624"/>
                </a:cubicBezTo>
                <a:cubicBezTo>
                  <a:pt x="2283087" y="3596640"/>
                  <a:pt x="2283087" y="3596640"/>
                  <a:pt x="2283087" y="3597656"/>
                </a:cubicBezTo>
                <a:cubicBezTo>
                  <a:pt x="2285121" y="3595624"/>
                  <a:pt x="2284104" y="3596640"/>
                  <a:pt x="2286138" y="3595624"/>
                </a:cubicBezTo>
                <a:close/>
                <a:moveTo>
                  <a:pt x="2227151" y="3609848"/>
                </a:moveTo>
                <a:cubicBezTo>
                  <a:pt x="2226134" y="3609848"/>
                  <a:pt x="2225117" y="3609848"/>
                  <a:pt x="2224100" y="3609848"/>
                </a:cubicBezTo>
                <a:cubicBezTo>
                  <a:pt x="2224100" y="3610864"/>
                  <a:pt x="2224100" y="3610864"/>
                  <a:pt x="2224100" y="3611880"/>
                </a:cubicBezTo>
                <a:cubicBezTo>
                  <a:pt x="2229185" y="3610864"/>
                  <a:pt x="2230203" y="3610864"/>
                  <a:pt x="2232237" y="3608832"/>
                </a:cubicBezTo>
                <a:cubicBezTo>
                  <a:pt x="2229185" y="3608832"/>
                  <a:pt x="2229185" y="3608832"/>
                  <a:pt x="2227151" y="3609848"/>
                </a:cubicBezTo>
                <a:close/>
                <a:moveTo>
                  <a:pt x="2211896" y="3606800"/>
                </a:moveTo>
                <a:cubicBezTo>
                  <a:pt x="2210879" y="3606800"/>
                  <a:pt x="2209862" y="3606800"/>
                  <a:pt x="2208845" y="3606800"/>
                </a:cubicBezTo>
                <a:cubicBezTo>
                  <a:pt x="2208845" y="3607816"/>
                  <a:pt x="2208845" y="3607816"/>
                  <a:pt x="2208845" y="3608832"/>
                </a:cubicBezTo>
                <a:cubicBezTo>
                  <a:pt x="2211896" y="3607816"/>
                  <a:pt x="2210879" y="3608832"/>
                  <a:pt x="2211896" y="3606800"/>
                </a:cubicBezTo>
                <a:close/>
                <a:moveTo>
                  <a:pt x="2281053" y="3606800"/>
                </a:moveTo>
                <a:cubicBezTo>
                  <a:pt x="2280036" y="3606800"/>
                  <a:pt x="2279019" y="3606800"/>
                  <a:pt x="2278002" y="3606800"/>
                </a:cubicBezTo>
                <a:cubicBezTo>
                  <a:pt x="2278002" y="3607816"/>
                  <a:pt x="2278002" y="3607816"/>
                  <a:pt x="2278002" y="3608832"/>
                </a:cubicBezTo>
                <a:cubicBezTo>
                  <a:pt x="2280036" y="3607816"/>
                  <a:pt x="2279019" y="3608832"/>
                  <a:pt x="2281053" y="3606800"/>
                </a:cubicBezTo>
                <a:close/>
                <a:moveTo>
                  <a:pt x="2164097" y="3593592"/>
                </a:moveTo>
                <a:cubicBezTo>
                  <a:pt x="2164097" y="3594608"/>
                  <a:pt x="2164097" y="3594608"/>
                  <a:pt x="2164097" y="3595624"/>
                </a:cubicBezTo>
                <a:cubicBezTo>
                  <a:pt x="2167148" y="3594608"/>
                  <a:pt x="2166131" y="3595624"/>
                  <a:pt x="2167148" y="3593592"/>
                </a:cubicBezTo>
                <a:cubicBezTo>
                  <a:pt x="2166131" y="3593592"/>
                  <a:pt x="2165114" y="3593592"/>
                  <a:pt x="2164097" y="3593592"/>
                </a:cubicBezTo>
                <a:close/>
                <a:moveTo>
                  <a:pt x="2283087" y="3580384"/>
                </a:moveTo>
                <a:cubicBezTo>
                  <a:pt x="2290206" y="3579368"/>
                  <a:pt x="2301394" y="3576320"/>
                  <a:pt x="2304445" y="3572256"/>
                </a:cubicBezTo>
                <a:cubicBezTo>
                  <a:pt x="2296308" y="3572256"/>
                  <a:pt x="2290206" y="3574288"/>
                  <a:pt x="2286138" y="3579368"/>
                </a:cubicBezTo>
                <a:cubicBezTo>
                  <a:pt x="2285121" y="3579368"/>
                  <a:pt x="2284104" y="3579368"/>
                  <a:pt x="2283087" y="3579368"/>
                </a:cubicBezTo>
                <a:cubicBezTo>
                  <a:pt x="2283087" y="3579368"/>
                  <a:pt x="2283087" y="3579368"/>
                  <a:pt x="2283087" y="3580384"/>
                </a:cubicBezTo>
                <a:close/>
                <a:moveTo>
                  <a:pt x="2205794" y="3580384"/>
                </a:moveTo>
                <a:cubicBezTo>
                  <a:pt x="2204777" y="3580384"/>
                  <a:pt x="2203760" y="3580384"/>
                  <a:pt x="2202743" y="3580384"/>
                </a:cubicBezTo>
                <a:cubicBezTo>
                  <a:pt x="2202743" y="3581400"/>
                  <a:pt x="2202743" y="3581400"/>
                  <a:pt x="2202743" y="3582416"/>
                </a:cubicBezTo>
                <a:cubicBezTo>
                  <a:pt x="2204777" y="3580384"/>
                  <a:pt x="2203760" y="3581400"/>
                  <a:pt x="2205794" y="3580384"/>
                </a:cubicBezTo>
                <a:close/>
                <a:moveTo>
                  <a:pt x="2320717" y="3572256"/>
                </a:moveTo>
                <a:cubicBezTo>
                  <a:pt x="2320717" y="3573272"/>
                  <a:pt x="2320717" y="3573272"/>
                  <a:pt x="2320717" y="3574288"/>
                </a:cubicBezTo>
                <a:cubicBezTo>
                  <a:pt x="2323768" y="3573272"/>
                  <a:pt x="2322751" y="3574288"/>
                  <a:pt x="2323768" y="3572256"/>
                </a:cubicBezTo>
                <a:cubicBezTo>
                  <a:pt x="2323768" y="3572256"/>
                  <a:pt x="2321734" y="3572256"/>
                  <a:pt x="2320717" y="3572256"/>
                </a:cubicBezTo>
                <a:close/>
                <a:moveTo>
                  <a:pt x="2317666" y="3575304"/>
                </a:moveTo>
                <a:cubicBezTo>
                  <a:pt x="2320717" y="3574288"/>
                  <a:pt x="2319700" y="3575304"/>
                  <a:pt x="2320717" y="3573272"/>
                </a:cubicBezTo>
                <a:cubicBezTo>
                  <a:pt x="2319700" y="3573272"/>
                  <a:pt x="2318683" y="3573272"/>
                  <a:pt x="2317666" y="3573272"/>
                </a:cubicBezTo>
                <a:cubicBezTo>
                  <a:pt x="2317666" y="3574288"/>
                  <a:pt x="2317666" y="3574288"/>
                  <a:pt x="2317666" y="3575304"/>
                </a:cubicBezTo>
                <a:close/>
                <a:moveTo>
                  <a:pt x="2309530" y="3578352"/>
                </a:moveTo>
                <a:cubicBezTo>
                  <a:pt x="2306479" y="3579368"/>
                  <a:pt x="2306479" y="3578352"/>
                  <a:pt x="2304445" y="3580384"/>
                </a:cubicBezTo>
                <a:cubicBezTo>
                  <a:pt x="2303427" y="3580384"/>
                  <a:pt x="2302410" y="3580384"/>
                  <a:pt x="2301394" y="3580384"/>
                </a:cubicBezTo>
                <a:cubicBezTo>
                  <a:pt x="2301394" y="3581400"/>
                  <a:pt x="2301394" y="3581400"/>
                  <a:pt x="2301394" y="3582416"/>
                </a:cubicBezTo>
                <a:cubicBezTo>
                  <a:pt x="2306479" y="3581400"/>
                  <a:pt x="2306479" y="3581400"/>
                  <a:pt x="2309530" y="3578352"/>
                </a:cubicBezTo>
                <a:close/>
                <a:moveTo>
                  <a:pt x="2310547" y="3577336"/>
                </a:moveTo>
                <a:cubicBezTo>
                  <a:pt x="2309530" y="3577336"/>
                  <a:pt x="2309530" y="3577336"/>
                  <a:pt x="2308513" y="3577336"/>
                </a:cubicBezTo>
                <a:cubicBezTo>
                  <a:pt x="2308513" y="3578352"/>
                  <a:pt x="2308513" y="3578352"/>
                  <a:pt x="2308513" y="3579368"/>
                </a:cubicBezTo>
                <a:cubicBezTo>
                  <a:pt x="2312581" y="3578352"/>
                  <a:pt x="2312581" y="3578352"/>
                  <a:pt x="2315632" y="3576320"/>
                </a:cubicBezTo>
                <a:cubicBezTo>
                  <a:pt x="2312581" y="3576320"/>
                  <a:pt x="2312581" y="3575304"/>
                  <a:pt x="2310547" y="3577336"/>
                </a:cubicBezTo>
                <a:close/>
                <a:moveTo>
                  <a:pt x="2279019" y="3590544"/>
                </a:moveTo>
                <a:cubicBezTo>
                  <a:pt x="2278002" y="3590544"/>
                  <a:pt x="2278002" y="3590544"/>
                  <a:pt x="2276985" y="3590544"/>
                </a:cubicBezTo>
                <a:cubicBezTo>
                  <a:pt x="2276985" y="3591560"/>
                  <a:pt x="2276985" y="3591560"/>
                  <a:pt x="2276985" y="3592576"/>
                </a:cubicBezTo>
                <a:cubicBezTo>
                  <a:pt x="2281053" y="3591560"/>
                  <a:pt x="2281053" y="3591560"/>
                  <a:pt x="2284104" y="3589528"/>
                </a:cubicBezTo>
                <a:cubicBezTo>
                  <a:pt x="2281053" y="3589528"/>
                  <a:pt x="2281053" y="3588512"/>
                  <a:pt x="2279019" y="3590544"/>
                </a:cubicBezTo>
                <a:close/>
                <a:moveTo>
                  <a:pt x="2292240" y="3585464"/>
                </a:moveTo>
                <a:cubicBezTo>
                  <a:pt x="2290206" y="3585464"/>
                  <a:pt x="2289189" y="3585464"/>
                  <a:pt x="2287155" y="3585464"/>
                </a:cubicBezTo>
                <a:cubicBezTo>
                  <a:pt x="2287155" y="3586480"/>
                  <a:pt x="2287155" y="3586480"/>
                  <a:pt x="2287155" y="3587496"/>
                </a:cubicBezTo>
                <a:cubicBezTo>
                  <a:pt x="2291223" y="3586480"/>
                  <a:pt x="2291223" y="3586480"/>
                  <a:pt x="2292240" y="3585464"/>
                </a:cubicBezTo>
                <a:close/>
                <a:moveTo>
                  <a:pt x="2270883" y="3583432"/>
                </a:moveTo>
                <a:cubicBezTo>
                  <a:pt x="2270883" y="3584448"/>
                  <a:pt x="2270883" y="3584448"/>
                  <a:pt x="2270883" y="3585464"/>
                </a:cubicBezTo>
                <a:cubicBezTo>
                  <a:pt x="2274951" y="3584448"/>
                  <a:pt x="2273934" y="3584448"/>
                  <a:pt x="2275968" y="3582416"/>
                </a:cubicBezTo>
                <a:cubicBezTo>
                  <a:pt x="2272917" y="3583432"/>
                  <a:pt x="2273934" y="3582416"/>
                  <a:pt x="2272917" y="3584448"/>
                </a:cubicBezTo>
                <a:cubicBezTo>
                  <a:pt x="2271900" y="3583432"/>
                  <a:pt x="2271900" y="3583432"/>
                  <a:pt x="2270883" y="3583432"/>
                </a:cubicBezTo>
                <a:close/>
                <a:moveTo>
                  <a:pt x="2297325" y="3583432"/>
                </a:moveTo>
                <a:cubicBezTo>
                  <a:pt x="2300376" y="3582416"/>
                  <a:pt x="2299360" y="3583432"/>
                  <a:pt x="2300376" y="3581400"/>
                </a:cubicBezTo>
                <a:cubicBezTo>
                  <a:pt x="2299360" y="3581400"/>
                  <a:pt x="2298342" y="3581400"/>
                  <a:pt x="2297325" y="3581400"/>
                </a:cubicBezTo>
                <a:cubicBezTo>
                  <a:pt x="2297325" y="3582416"/>
                  <a:pt x="2297325" y="3583432"/>
                  <a:pt x="2297325" y="3583432"/>
                </a:cubicBezTo>
                <a:close/>
                <a:moveTo>
                  <a:pt x="2292240" y="3583432"/>
                </a:moveTo>
                <a:cubicBezTo>
                  <a:pt x="2292240" y="3584448"/>
                  <a:pt x="2292240" y="3584448"/>
                  <a:pt x="2292240" y="3585464"/>
                </a:cubicBezTo>
                <a:cubicBezTo>
                  <a:pt x="2295291" y="3584448"/>
                  <a:pt x="2294274" y="3585464"/>
                  <a:pt x="2295291" y="3583432"/>
                </a:cubicBezTo>
                <a:cubicBezTo>
                  <a:pt x="2295291" y="3583432"/>
                  <a:pt x="2293257" y="3583432"/>
                  <a:pt x="2292240" y="3583432"/>
                </a:cubicBezTo>
                <a:close/>
                <a:moveTo>
                  <a:pt x="2344108" y="3577336"/>
                </a:moveTo>
                <a:cubicBezTo>
                  <a:pt x="2344108" y="3576320"/>
                  <a:pt x="2344108" y="3575304"/>
                  <a:pt x="2344108" y="3574288"/>
                </a:cubicBezTo>
                <a:cubicBezTo>
                  <a:pt x="2338006" y="3574288"/>
                  <a:pt x="2335972" y="3575304"/>
                  <a:pt x="2331904" y="3577336"/>
                </a:cubicBezTo>
                <a:cubicBezTo>
                  <a:pt x="2330887" y="3577336"/>
                  <a:pt x="2330887" y="3577336"/>
                  <a:pt x="2329870" y="3577336"/>
                </a:cubicBezTo>
                <a:cubicBezTo>
                  <a:pt x="2329870" y="3578352"/>
                  <a:pt x="2329870" y="3578352"/>
                  <a:pt x="2329870" y="3579368"/>
                </a:cubicBezTo>
                <a:cubicBezTo>
                  <a:pt x="2338006" y="3577336"/>
                  <a:pt x="2340040" y="3576320"/>
                  <a:pt x="2344108" y="3577336"/>
                </a:cubicBezTo>
                <a:close/>
                <a:moveTo>
                  <a:pt x="2291223" y="3593592"/>
                </a:moveTo>
                <a:cubicBezTo>
                  <a:pt x="2295291" y="3594608"/>
                  <a:pt x="2296308" y="3595624"/>
                  <a:pt x="2299360" y="3593592"/>
                </a:cubicBezTo>
                <a:cubicBezTo>
                  <a:pt x="2296308" y="3592576"/>
                  <a:pt x="2295291" y="3592576"/>
                  <a:pt x="2291223" y="3591560"/>
                </a:cubicBezTo>
                <a:cubicBezTo>
                  <a:pt x="2291223" y="3592576"/>
                  <a:pt x="2291223" y="3592576"/>
                  <a:pt x="2291223" y="3593592"/>
                </a:cubicBezTo>
                <a:close/>
                <a:moveTo>
                  <a:pt x="2299360" y="3591560"/>
                </a:moveTo>
                <a:cubicBezTo>
                  <a:pt x="2300376" y="3591560"/>
                  <a:pt x="2300376" y="3591560"/>
                  <a:pt x="2301394" y="3591560"/>
                </a:cubicBezTo>
                <a:cubicBezTo>
                  <a:pt x="2301394" y="3590544"/>
                  <a:pt x="2301394" y="3589528"/>
                  <a:pt x="2301394" y="3588512"/>
                </a:cubicBezTo>
                <a:cubicBezTo>
                  <a:pt x="2299360" y="3590544"/>
                  <a:pt x="2300376" y="3588512"/>
                  <a:pt x="2299360" y="3591560"/>
                </a:cubicBezTo>
                <a:close/>
                <a:moveTo>
                  <a:pt x="2304445" y="3586480"/>
                </a:moveTo>
                <a:cubicBezTo>
                  <a:pt x="2304445" y="3587496"/>
                  <a:pt x="2304445" y="3587496"/>
                  <a:pt x="2304445" y="3588512"/>
                </a:cubicBezTo>
                <a:cubicBezTo>
                  <a:pt x="2307495" y="3587496"/>
                  <a:pt x="2306479" y="3588512"/>
                  <a:pt x="2307495" y="3586480"/>
                </a:cubicBezTo>
                <a:cubicBezTo>
                  <a:pt x="2306479" y="3586480"/>
                  <a:pt x="2305461" y="3586480"/>
                  <a:pt x="2304445" y="3586480"/>
                </a:cubicBezTo>
                <a:close/>
                <a:moveTo>
                  <a:pt x="2270883" y="3593592"/>
                </a:moveTo>
                <a:cubicBezTo>
                  <a:pt x="2273934" y="3592576"/>
                  <a:pt x="2272917" y="3593592"/>
                  <a:pt x="2273934" y="3591560"/>
                </a:cubicBezTo>
                <a:cubicBezTo>
                  <a:pt x="2272917" y="3591560"/>
                  <a:pt x="2271900" y="3591560"/>
                  <a:pt x="2270883" y="3591560"/>
                </a:cubicBezTo>
                <a:cubicBezTo>
                  <a:pt x="2270883" y="3592576"/>
                  <a:pt x="2270883" y="3592576"/>
                  <a:pt x="2270883" y="3593592"/>
                </a:cubicBezTo>
                <a:close/>
                <a:moveTo>
                  <a:pt x="2006459" y="3695192"/>
                </a:moveTo>
                <a:cubicBezTo>
                  <a:pt x="2013579" y="3696208"/>
                  <a:pt x="2017647" y="3696208"/>
                  <a:pt x="2022732" y="3692144"/>
                </a:cubicBezTo>
                <a:cubicBezTo>
                  <a:pt x="2017647" y="3694176"/>
                  <a:pt x="2021715" y="3690112"/>
                  <a:pt x="2006459" y="3695192"/>
                </a:cubicBezTo>
                <a:close/>
                <a:moveTo>
                  <a:pt x="2160029" y="3591560"/>
                </a:moveTo>
                <a:cubicBezTo>
                  <a:pt x="2159012" y="3591560"/>
                  <a:pt x="2157995" y="3591560"/>
                  <a:pt x="2156978" y="3591560"/>
                </a:cubicBezTo>
                <a:cubicBezTo>
                  <a:pt x="2156978" y="3592576"/>
                  <a:pt x="2156978" y="3592576"/>
                  <a:pt x="2156978" y="3593592"/>
                </a:cubicBezTo>
                <a:cubicBezTo>
                  <a:pt x="2160029" y="3592576"/>
                  <a:pt x="2159012" y="3593592"/>
                  <a:pt x="2160029" y="3591560"/>
                </a:cubicBezTo>
                <a:close/>
                <a:moveTo>
                  <a:pt x="2324785" y="3578352"/>
                </a:moveTo>
                <a:cubicBezTo>
                  <a:pt x="2324785" y="3579368"/>
                  <a:pt x="2324785" y="3579368"/>
                  <a:pt x="2324785" y="3580384"/>
                </a:cubicBezTo>
                <a:cubicBezTo>
                  <a:pt x="2327836" y="3579368"/>
                  <a:pt x="2327836" y="3580384"/>
                  <a:pt x="2329870" y="3578352"/>
                </a:cubicBezTo>
                <a:cubicBezTo>
                  <a:pt x="2327836" y="3578352"/>
                  <a:pt x="2325802" y="3578352"/>
                  <a:pt x="2324785" y="3578352"/>
                </a:cubicBezTo>
                <a:close/>
                <a:moveTo>
                  <a:pt x="2263764" y="3586480"/>
                </a:moveTo>
                <a:cubicBezTo>
                  <a:pt x="2267832" y="3585464"/>
                  <a:pt x="2266815" y="3585464"/>
                  <a:pt x="2268849" y="3583432"/>
                </a:cubicBezTo>
                <a:cubicBezTo>
                  <a:pt x="2265798" y="3584448"/>
                  <a:pt x="2266815" y="3583432"/>
                  <a:pt x="2265798" y="3585464"/>
                </a:cubicBezTo>
                <a:cubicBezTo>
                  <a:pt x="2264781" y="3585464"/>
                  <a:pt x="2264781" y="3585464"/>
                  <a:pt x="2263764" y="3585464"/>
                </a:cubicBezTo>
                <a:cubicBezTo>
                  <a:pt x="2263764" y="3585464"/>
                  <a:pt x="2263764" y="3586480"/>
                  <a:pt x="2263764" y="3586480"/>
                </a:cubicBezTo>
                <a:close/>
                <a:moveTo>
                  <a:pt x="4360846" y="2815336"/>
                </a:moveTo>
                <a:cubicBezTo>
                  <a:pt x="4359829" y="2815336"/>
                  <a:pt x="4358812" y="2815336"/>
                  <a:pt x="4357795" y="2815336"/>
                </a:cubicBezTo>
                <a:cubicBezTo>
                  <a:pt x="4357795" y="2816352"/>
                  <a:pt x="4357795" y="2816352"/>
                  <a:pt x="4357795" y="2817368"/>
                </a:cubicBezTo>
                <a:cubicBezTo>
                  <a:pt x="4360846" y="2816352"/>
                  <a:pt x="4358812" y="2817368"/>
                  <a:pt x="4360846" y="2815336"/>
                </a:cubicBezTo>
                <a:close/>
                <a:moveTo>
                  <a:pt x="2312581" y="3585464"/>
                </a:moveTo>
                <a:cubicBezTo>
                  <a:pt x="2315632" y="3584448"/>
                  <a:pt x="2315632" y="3585464"/>
                  <a:pt x="2317666" y="3583432"/>
                </a:cubicBezTo>
                <a:cubicBezTo>
                  <a:pt x="2315632" y="3583432"/>
                  <a:pt x="2314615" y="3583432"/>
                  <a:pt x="2312581" y="3583432"/>
                </a:cubicBezTo>
                <a:cubicBezTo>
                  <a:pt x="2312581" y="3584448"/>
                  <a:pt x="2312581" y="3584448"/>
                  <a:pt x="2312581" y="3585464"/>
                </a:cubicBezTo>
                <a:close/>
                <a:moveTo>
                  <a:pt x="2309530" y="3586480"/>
                </a:moveTo>
                <a:cubicBezTo>
                  <a:pt x="2312581" y="3585464"/>
                  <a:pt x="2311564" y="3586480"/>
                  <a:pt x="2312581" y="3584448"/>
                </a:cubicBezTo>
                <a:cubicBezTo>
                  <a:pt x="2311564" y="3584448"/>
                  <a:pt x="2310547" y="3584448"/>
                  <a:pt x="2309530" y="3584448"/>
                </a:cubicBezTo>
                <a:cubicBezTo>
                  <a:pt x="2309530" y="3585464"/>
                  <a:pt x="2309530" y="3586480"/>
                  <a:pt x="2309530" y="3586480"/>
                </a:cubicBezTo>
                <a:close/>
                <a:moveTo>
                  <a:pt x="2245458" y="3591560"/>
                </a:moveTo>
                <a:cubicBezTo>
                  <a:pt x="2245458" y="3592576"/>
                  <a:pt x="2245458" y="3592576"/>
                  <a:pt x="2245458" y="3593592"/>
                </a:cubicBezTo>
                <a:cubicBezTo>
                  <a:pt x="2248509" y="3592576"/>
                  <a:pt x="2248509" y="3593592"/>
                  <a:pt x="2250543" y="3591560"/>
                </a:cubicBezTo>
                <a:cubicBezTo>
                  <a:pt x="2249526" y="3591560"/>
                  <a:pt x="2247492" y="3591560"/>
                  <a:pt x="2245458" y="3591560"/>
                </a:cubicBezTo>
                <a:close/>
                <a:moveTo>
                  <a:pt x="2180369" y="3629152"/>
                </a:moveTo>
                <a:cubicBezTo>
                  <a:pt x="2179352" y="3629152"/>
                  <a:pt x="2179352" y="3629152"/>
                  <a:pt x="2178335" y="3629152"/>
                </a:cubicBezTo>
                <a:cubicBezTo>
                  <a:pt x="2178335" y="3630168"/>
                  <a:pt x="2178335" y="3630168"/>
                  <a:pt x="2178335" y="3631184"/>
                </a:cubicBezTo>
                <a:cubicBezTo>
                  <a:pt x="2183420" y="3630168"/>
                  <a:pt x="2184437" y="3630168"/>
                  <a:pt x="2186471" y="3628136"/>
                </a:cubicBezTo>
                <a:cubicBezTo>
                  <a:pt x="2183420" y="3626104"/>
                  <a:pt x="2184437" y="3626104"/>
                  <a:pt x="2180369" y="3629152"/>
                </a:cubicBezTo>
                <a:close/>
                <a:moveTo>
                  <a:pt x="2144773" y="3650488"/>
                </a:moveTo>
                <a:cubicBezTo>
                  <a:pt x="2144773" y="3649472"/>
                  <a:pt x="2144773" y="3648456"/>
                  <a:pt x="2144773" y="3647440"/>
                </a:cubicBezTo>
                <a:cubicBezTo>
                  <a:pt x="2143756" y="3649472"/>
                  <a:pt x="2143756" y="3647440"/>
                  <a:pt x="2142739" y="3650488"/>
                </a:cubicBezTo>
                <a:cubicBezTo>
                  <a:pt x="2143756" y="3650488"/>
                  <a:pt x="2144773" y="3650488"/>
                  <a:pt x="2144773" y="3650488"/>
                </a:cubicBezTo>
                <a:close/>
                <a:moveTo>
                  <a:pt x="2037987" y="3678936"/>
                </a:moveTo>
                <a:cubicBezTo>
                  <a:pt x="2036970" y="3678936"/>
                  <a:pt x="2035953" y="3678936"/>
                  <a:pt x="2034936" y="3678936"/>
                </a:cubicBezTo>
                <a:cubicBezTo>
                  <a:pt x="2034936" y="3679952"/>
                  <a:pt x="2034936" y="3679952"/>
                  <a:pt x="2034936" y="3680968"/>
                </a:cubicBezTo>
                <a:cubicBezTo>
                  <a:pt x="2037987" y="3679952"/>
                  <a:pt x="2035953" y="3679952"/>
                  <a:pt x="2037987" y="3678936"/>
                </a:cubicBezTo>
                <a:close/>
                <a:moveTo>
                  <a:pt x="2048157" y="3678936"/>
                </a:moveTo>
                <a:cubicBezTo>
                  <a:pt x="2048157" y="3677920"/>
                  <a:pt x="2048157" y="3676904"/>
                  <a:pt x="2048157" y="3675888"/>
                </a:cubicBezTo>
                <a:cubicBezTo>
                  <a:pt x="2045106" y="3676904"/>
                  <a:pt x="2043072" y="3676904"/>
                  <a:pt x="2040021" y="3677920"/>
                </a:cubicBezTo>
                <a:cubicBezTo>
                  <a:pt x="2042055" y="3678936"/>
                  <a:pt x="2044089" y="3678936"/>
                  <a:pt x="2048157" y="3678936"/>
                </a:cubicBezTo>
                <a:close/>
                <a:moveTo>
                  <a:pt x="2100025" y="3663696"/>
                </a:moveTo>
                <a:cubicBezTo>
                  <a:pt x="2099008" y="3663696"/>
                  <a:pt x="2099008" y="3663696"/>
                  <a:pt x="2097991" y="3663696"/>
                </a:cubicBezTo>
                <a:cubicBezTo>
                  <a:pt x="2097991" y="3664712"/>
                  <a:pt x="2097991" y="3664712"/>
                  <a:pt x="2097991" y="3665728"/>
                </a:cubicBezTo>
                <a:cubicBezTo>
                  <a:pt x="2104093" y="3664712"/>
                  <a:pt x="2108161" y="3663696"/>
                  <a:pt x="2111212" y="3660648"/>
                </a:cubicBezTo>
                <a:cubicBezTo>
                  <a:pt x="2106127" y="3660648"/>
                  <a:pt x="2103076" y="3661664"/>
                  <a:pt x="2100025" y="3663696"/>
                </a:cubicBezTo>
                <a:close/>
                <a:moveTo>
                  <a:pt x="2089855" y="3663696"/>
                </a:moveTo>
                <a:cubicBezTo>
                  <a:pt x="2087821" y="3664712"/>
                  <a:pt x="2089855" y="3664712"/>
                  <a:pt x="2086804" y="3665728"/>
                </a:cubicBezTo>
                <a:cubicBezTo>
                  <a:pt x="2085787" y="3668776"/>
                  <a:pt x="2086804" y="3667760"/>
                  <a:pt x="2084770" y="3668776"/>
                </a:cubicBezTo>
                <a:cubicBezTo>
                  <a:pt x="2084770" y="3669792"/>
                  <a:pt x="2084770" y="3669792"/>
                  <a:pt x="2084770" y="3670808"/>
                </a:cubicBezTo>
                <a:cubicBezTo>
                  <a:pt x="2091889" y="3669792"/>
                  <a:pt x="2093923" y="3668776"/>
                  <a:pt x="2096974" y="3665728"/>
                </a:cubicBezTo>
                <a:cubicBezTo>
                  <a:pt x="2092906" y="3664712"/>
                  <a:pt x="2092906" y="3664712"/>
                  <a:pt x="2089855" y="3663696"/>
                </a:cubicBezTo>
                <a:close/>
                <a:moveTo>
                  <a:pt x="2153927" y="3655568"/>
                </a:moveTo>
                <a:cubicBezTo>
                  <a:pt x="2153927" y="3656584"/>
                  <a:pt x="2153927" y="3656584"/>
                  <a:pt x="2153927" y="3657600"/>
                </a:cubicBezTo>
                <a:cubicBezTo>
                  <a:pt x="2157995" y="3656584"/>
                  <a:pt x="2156978" y="3656584"/>
                  <a:pt x="2159012" y="3654552"/>
                </a:cubicBezTo>
                <a:cubicBezTo>
                  <a:pt x="2155961" y="3655568"/>
                  <a:pt x="2156978" y="3654552"/>
                  <a:pt x="2155961" y="3656584"/>
                </a:cubicBezTo>
                <a:cubicBezTo>
                  <a:pt x="2154943" y="3655568"/>
                  <a:pt x="2153927" y="3655568"/>
                  <a:pt x="2153927" y="3655568"/>
                </a:cubicBezTo>
                <a:close/>
                <a:moveTo>
                  <a:pt x="2120365" y="3657600"/>
                </a:moveTo>
                <a:cubicBezTo>
                  <a:pt x="2119348" y="3657600"/>
                  <a:pt x="2118331" y="3657600"/>
                  <a:pt x="2117314" y="3657600"/>
                </a:cubicBezTo>
                <a:cubicBezTo>
                  <a:pt x="2117314" y="3658616"/>
                  <a:pt x="2117314" y="3658616"/>
                  <a:pt x="2117314" y="3659632"/>
                </a:cubicBezTo>
                <a:cubicBezTo>
                  <a:pt x="2122399" y="3658616"/>
                  <a:pt x="2123416" y="3658616"/>
                  <a:pt x="2125450" y="3656584"/>
                </a:cubicBezTo>
                <a:cubicBezTo>
                  <a:pt x="2121382" y="3656584"/>
                  <a:pt x="2122399" y="3655568"/>
                  <a:pt x="2120365" y="3657600"/>
                </a:cubicBezTo>
                <a:close/>
                <a:moveTo>
                  <a:pt x="2130535" y="3658616"/>
                </a:moveTo>
                <a:cubicBezTo>
                  <a:pt x="2129518" y="3658616"/>
                  <a:pt x="2128501" y="3658616"/>
                  <a:pt x="2127484" y="3658616"/>
                </a:cubicBezTo>
                <a:cubicBezTo>
                  <a:pt x="2127484" y="3659632"/>
                  <a:pt x="2127484" y="3659632"/>
                  <a:pt x="2127484" y="3660648"/>
                </a:cubicBezTo>
                <a:cubicBezTo>
                  <a:pt x="2129518" y="3659632"/>
                  <a:pt x="2128501" y="3660648"/>
                  <a:pt x="2130535" y="3658616"/>
                </a:cubicBezTo>
                <a:close/>
                <a:moveTo>
                  <a:pt x="2120365" y="3662680"/>
                </a:moveTo>
                <a:cubicBezTo>
                  <a:pt x="2119348" y="3662680"/>
                  <a:pt x="2118331" y="3662680"/>
                  <a:pt x="2117314" y="3662680"/>
                </a:cubicBezTo>
                <a:cubicBezTo>
                  <a:pt x="2117314" y="3663696"/>
                  <a:pt x="2117314" y="3663696"/>
                  <a:pt x="2117314" y="3664712"/>
                </a:cubicBezTo>
                <a:cubicBezTo>
                  <a:pt x="2119348" y="3662680"/>
                  <a:pt x="2118331" y="3663696"/>
                  <a:pt x="2120365" y="3662680"/>
                </a:cubicBezTo>
                <a:close/>
                <a:moveTo>
                  <a:pt x="2113246" y="3660648"/>
                </a:moveTo>
                <a:cubicBezTo>
                  <a:pt x="2116297" y="3659632"/>
                  <a:pt x="2115280" y="3660648"/>
                  <a:pt x="2116297" y="3658616"/>
                </a:cubicBezTo>
                <a:cubicBezTo>
                  <a:pt x="2115280" y="3658616"/>
                  <a:pt x="2114263" y="3658616"/>
                  <a:pt x="2113246" y="3658616"/>
                </a:cubicBezTo>
                <a:cubicBezTo>
                  <a:pt x="2113246" y="3659632"/>
                  <a:pt x="2113246" y="3659632"/>
                  <a:pt x="2113246" y="3660648"/>
                </a:cubicBezTo>
                <a:close/>
                <a:moveTo>
                  <a:pt x="2032902" y="3680968"/>
                </a:moveTo>
                <a:cubicBezTo>
                  <a:pt x="2031885" y="3680968"/>
                  <a:pt x="2030868" y="3680968"/>
                  <a:pt x="2029851" y="3680968"/>
                </a:cubicBezTo>
                <a:cubicBezTo>
                  <a:pt x="2029851" y="3681984"/>
                  <a:pt x="2029851" y="3681984"/>
                  <a:pt x="2029851" y="3683000"/>
                </a:cubicBezTo>
                <a:cubicBezTo>
                  <a:pt x="2032902" y="3680968"/>
                  <a:pt x="2030868" y="3681984"/>
                  <a:pt x="2032902" y="3680968"/>
                </a:cubicBezTo>
                <a:close/>
                <a:moveTo>
                  <a:pt x="2029851" y="3673856"/>
                </a:moveTo>
                <a:cubicBezTo>
                  <a:pt x="2039004" y="3671824"/>
                  <a:pt x="2051208" y="3668776"/>
                  <a:pt x="2058327" y="3663696"/>
                </a:cubicBezTo>
                <a:cubicBezTo>
                  <a:pt x="2052225" y="3662680"/>
                  <a:pt x="2037987" y="3667760"/>
                  <a:pt x="2031885" y="3671824"/>
                </a:cubicBezTo>
                <a:cubicBezTo>
                  <a:pt x="2030868" y="3671824"/>
                  <a:pt x="2030868" y="3671824"/>
                  <a:pt x="2029851" y="3671824"/>
                </a:cubicBezTo>
                <a:cubicBezTo>
                  <a:pt x="2029851" y="3672840"/>
                  <a:pt x="2029851" y="3673856"/>
                  <a:pt x="2029851" y="3673856"/>
                </a:cubicBezTo>
                <a:close/>
                <a:moveTo>
                  <a:pt x="2059344" y="3662680"/>
                </a:moveTo>
                <a:cubicBezTo>
                  <a:pt x="2058327" y="3662680"/>
                  <a:pt x="2058327" y="3662680"/>
                  <a:pt x="2057310" y="3662680"/>
                </a:cubicBezTo>
                <a:cubicBezTo>
                  <a:pt x="2057310" y="3663696"/>
                  <a:pt x="2057310" y="3663696"/>
                  <a:pt x="2057310" y="3664712"/>
                </a:cubicBezTo>
                <a:cubicBezTo>
                  <a:pt x="2064429" y="3663696"/>
                  <a:pt x="2071548" y="3662680"/>
                  <a:pt x="2075616" y="3657600"/>
                </a:cubicBezTo>
                <a:cubicBezTo>
                  <a:pt x="2068497" y="3657600"/>
                  <a:pt x="2063412" y="3658616"/>
                  <a:pt x="2059344" y="3662680"/>
                </a:cubicBezTo>
                <a:close/>
                <a:moveTo>
                  <a:pt x="2083752" y="3652520"/>
                </a:moveTo>
                <a:cubicBezTo>
                  <a:pt x="2082736" y="3653536"/>
                  <a:pt x="2081718" y="3651504"/>
                  <a:pt x="2076633" y="3655568"/>
                </a:cubicBezTo>
                <a:cubicBezTo>
                  <a:pt x="2076633" y="3656584"/>
                  <a:pt x="2076633" y="3656584"/>
                  <a:pt x="2076633" y="3657600"/>
                </a:cubicBezTo>
                <a:cubicBezTo>
                  <a:pt x="2078667" y="3657600"/>
                  <a:pt x="2080702" y="3657600"/>
                  <a:pt x="2083752" y="3657600"/>
                </a:cubicBezTo>
                <a:cubicBezTo>
                  <a:pt x="2083752" y="3655568"/>
                  <a:pt x="2083752" y="3653536"/>
                  <a:pt x="2083752" y="3652520"/>
                </a:cubicBezTo>
                <a:close/>
                <a:moveTo>
                  <a:pt x="2055276" y="3671824"/>
                </a:moveTo>
                <a:cubicBezTo>
                  <a:pt x="2055276" y="3672840"/>
                  <a:pt x="2055276" y="3672840"/>
                  <a:pt x="2055276" y="3673856"/>
                </a:cubicBezTo>
                <a:cubicBezTo>
                  <a:pt x="2058327" y="3672840"/>
                  <a:pt x="2058327" y="3673856"/>
                  <a:pt x="2060361" y="3671824"/>
                </a:cubicBezTo>
                <a:cubicBezTo>
                  <a:pt x="2058327" y="3671824"/>
                  <a:pt x="2056293" y="3671824"/>
                  <a:pt x="2055276" y="3671824"/>
                </a:cubicBezTo>
                <a:close/>
                <a:moveTo>
                  <a:pt x="2063412" y="3676904"/>
                </a:moveTo>
                <a:cubicBezTo>
                  <a:pt x="2062395" y="3676904"/>
                  <a:pt x="2061378" y="3676904"/>
                  <a:pt x="2060361" y="3676904"/>
                </a:cubicBezTo>
                <a:cubicBezTo>
                  <a:pt x="2060361" y="3677920"/>
                  <a:pt x="2060361" y="3677920"/>
                  <a:pt x="2060361" y="3678936"/>
                </a:cubicBezTo>
                <a:cubicBezTo>
                  <a:pt x="2070531" y="3677920"/>
                  <a:pt x="2072565" y="3674872"/>
                  <a:pt x="2081718" y="3673856"/>
                </a:cubicBezTo>
                <a:cubicBezTo>
                  <a:pt x="2082736" y="3671824"/>
                  <a:pt x="2082736" y="3670808"/>
                  <a:pt x="2083752" y="3668776"/>
                </a:cubicBezTo>
                <a:cubicBezTo>
                  <a:pt x="2075616" y="3669792"/>
                  <a:pt x="2068497" y="3672840"/>
                  <a:pt x="2063412" y="3676904"/>
                </a:cubicBezTo>
                <a:close/>
                <a:moveTo>
                  <a:pt x="2022732" y="3692144"/>
                </a:moveTo>
                <a:cubicBezTo>
                  <a:pt x="2032902" y="3691128"/>
                  <a:pt x="2054259" y="3685032"/>
                  <a:pt x="2059344" y="3678936"/>
                </a:cubicBezTo>
                <a:cubicBezTo>
                  <a:pt x="2046123" y="3678936"/>
                  <a:pt x="2036970" y="3688080"/>
                  <a:pt x="2022732" y="3691128"/>
                </a:cubicBezTo>
                <a:cubicBezTo>
                  <a:pt x="2022732" y="3691128"/>
                  <a:pt x="2022732" y="3692144"/>
                  <a:pt x="2022732" y="3692144"/>
                </a:cubicBezTo>
                <a:close/>
                <a:moveTo>
                  <a:pt x="2029851" y="3662680"/>
                </a:moveTo>
                <a:cubicBezTo>
                  <a:pt x="2029851" y="3663696"/>
                  <a:pt x="2029851" y="3663696"/>
                  <a:pt x="2029851" y="3664712"/>
                </a:cubicBezTo>
                <a:cubicBezTo>
                  <a:pt x="2032902" y="3663696"/>
                  <a:pt x="2031885" y="3664712"/>
                  <a:pt x="2032902" y="3662680"/>
                </a:cubicBezTo>
                <a:cubicBezTo>
                  <a:pt x="2031885" y="3662680"/>
                  <a:pt x="2030868" y="3662680"/>
                  <a:pt x="2029851" y="3662680"/>
                </a:cubicBezTo>
                <a:close/>
                <a:moveTo>
                  <a:pt x="1989170" y="3660648"/>
                </a:moveTo>
                <a:cubicBezTo>
                  <a:pt x="1989170" y="3659632"/>
                  <a:pt x="1989170" y="3658616"/>
                  <a:pt x="1989170" y="3657600"/>
                </a:cubicBezTo>
                <a:cubicBezTo>
                  <a:pt x="1988153" y="3657600"/>
                  <a:pt x="1987136" y="3657600"/>
                  <a:pt x="1986119" y="3657600"/>
                </a:cubicBezTo>
                <a:cubicBezTo>
                  <a:pt x="1986119" y="3658616"/>
                  <a:pt x="1986119" y="3659632"/>
                  <a:pt x="1986119" y="3660648"/>
                </a:cubicBezTo>
                <a:cubicBezTo>
                  <a:pt x="1987136" y="3660648"/>
                  <a:pt x="1988153" y="3660648"/>
                  <a:pt x="1989170" y="3660648"/>
                </a:cubicBezTo>
                <a:close/>
                <a:moveTo>
                  <a:pt x="2001374" y="3673856"/>
                </a:moveTo>
                <a:cubicBezTo>
                  <a:pt x="2000357" y="3673856"/>
                  <a:pt x="1999340" y="3673856"/>
                  <a:pt x="1998323" y="3673856"/>
                </a:cubicBezTo>
                <a:cubicBezTo>
                  <a:pt x="1998323" y="3674872"/>
                  <a:pt x="1998323" y="3674872"/>
                  <a:pt x="1998323" y="3675888"/>
                </a:cubicBezTo>
                <a:cubicBezTo>
                  <a:pt x="2000357" y="3674872"/>
                  <a:pt x="1999340" y="3674872"/>
                  <a:pt x="2001374" y="3673856"/>
                </a:cubicBezTo>
                <a:close/>
                <a:moveTo>
                  <a:pt x="1984085" y="3660648"/>
                </a:moveTo>
                <a:cubicBezTo>
                  <a:pt x="1982051" y="3660648"/>
                  <a:pt x="1981034" y="3660648"/>
                  <a:pt x="1979000" y="3660648"/>
                </a:cubicBezTo>
                <a:cubicBezTo>
                  <a:pt x="1979000" y="3661664"/>
                  <a:pt x="1979000" y="3661664"/>
                  <a:pt x="1979000" y="3662680"/>
                </a:cubicBezTo>
                <a:cubicBezTo>
                  <a:pt x="1983068" y="3661664"/>
                  <a:pt x="1983068" y="3661664"/>
                  <a:pt x="1984085" y="3660648"/>
                </a:cubicBezTo>
                <a:close/>
                <a:moveTo>
                  <a:pt x="2026800" y="3665728"/>
                </a:moveTo>
                <a:cubicBezTo>
                  <a:pt x="2029851" y="3664712"/>
                  <a:pt x="2028834" y="3665728"/>
                  <a:pt x="2029851" y="3663696"/>
                </a:cubicBezTo>
                <a:cubicBezTo>
                  <a:pt x="2028834" y="3663696"/>
                  <a:pt x="2027817" y="3663696"/>
                  <a:pt x="2026800" y="3663696"/>
                </a:cubicBezTo>
                <a:cubicBezTo>
                  <a:pt x="2026800" y="3664712"/>
                  <a:pt x="2026800" y="3664712"/>
                  <a:pt x="2026800" y="3665728"/>
                </a:cubicBezTo>
                <a:close/>
                <a:moveTo>
                  <a:pt x="2055276" y="3673856"/>
                </a:moveTo>
                <a:cubicBezTo>
                  <a:pt x="2053242" y="3673856"/>
                  <a:pt x="2052225" y="3673856"/>
                  <a:pt x="2050191" y="3673856"/>
                </a:cubicBezTo>
                <a:cubicBezTo>
                  <a:pt x="2050191" y="3674872"/>
                  <a:pt x="2050191" y="3674872"/>
                  <a:pt x="2050191" y="3675888"/>
                </a:cubicBezTo>
                <a:cubicBezTo>
                  <a:pt x="2053242" y="3674872"/>
                  <a:pt x="2053242" y="3674872"/>
                  <a:pt x="2055276" y="3673856"/>
                </a:cubicBezTo>
                <a:close/>
                <a:moveTo>
                  <a:pt x="2173250" y="3620008"/>
                </a:moveTo>
                <a:cubicBezTo>
                  <a:pt x="2173250" y="3621024"/>
                  <a:pt x="2173250" y="3621024"/>
                  <a:pt x="2173250" y="3622040"/>
                </a:cubicBezTo>
                <a:cubicBezTo>
                  <a:pt x="2176301" y="3621024"/>
                  <a:pt x="2175284" y="3622040"/>
                  <a:pt x="2176301" y="3620008"/>
                </a:cubicBezTo>
                <a:cubicBezTo>
                  <a:pt x="2176301" y="3620008"/>
                  <a:pt x="2175284" y="3620008"/>
                  <a:pt x="2173250" y="3620008"/>
                </a:cubicBezTo>
                <a:close/>
                <a:moveTo>
                  <a:pt x="2140705" y="3624072"/>
                </a:moveTo>
                <a:cubicBezTo>
                  <a:pt x="2139688" y="3624072"/>
                  <a:pt x="2138671" y="3624072"/>
                  <a:pt x="2137654" y="3624072"/>
                </a:cubicBezTo>
                <a:cubicBezTo>
                  <a:pt x="2137654" y="3625088"/>
                  <a:pt x="2137654" y="3625088"/>
                  <a:pt x="2137654" y="3626104"/>
                </a:cubicBezTo>
                <a:cubicBezTo>
                  <a:pt x="2139688" y="3624072"/>
                  <a:pt x="2138671" y="3625088"/>
                  <a:pt x="2140705" y="3624072"/>
                </a:cubicBezTo>
                <a:close/>
                <a:moveTo>
                  <a:pt x="2074599" y="3627120"/>
                </a:moveTo>
                <a:cubicBezTo>
                  <a:pt x="2074599" y="3628136"/>
                  <a:pt x="2074599" y="3628136"/>
                  <a:pt x="2074599" y="3629152"/>
                </a:cubicBezTo>
                <a:cubicBezTo>
                  <a:pt x="2077650" y="3628136"/>
                  <a:pt x="2076633" y="3629152"/>
                  <a:pt x="2077650" y="3627120"/>
                </a:cubicBezTo>
                <a:cubicBezTo>
                  <a:pt x="2077650" y="3627120"/>
                  <a:pt x="2075616" y="3627120"/>
                  <a:pt x="2074599" y="3627120"/>
                </a:cubicBezTo>
                <a:close/>
                <a:moveTo>
                  <a:pt x="2071548" y="3630168"/>
                </a:moveTo>
                <a:cubicBezTo>
                  <a:pt x="2074599" y="3629152"/>
                  <a:pt x="2073582" y="3630168"/>
                  <a:pt x="2074599" y="3628136"/>
                </a:cubicBezTo>
                <a:cubicBezTo>
                  <a:pt x="2073582" y="3628136"/>
                  <a:pt x="2072565" y="3628136"/>
                  <a:pt x="2071548" y="3628136"/>
                </a:cubicBezTo>
                <a:cubicBezTo>
                  <a:pt x="2071548" y="3629152"/>
                  <a:pt x="2071548" y="3630168"/>
                  <a:pt x="2071548" y="3630168"/>
                </a:cubicBezTo>
                <a:close/>
                <a:moveTo>
                  <a:pt x="2078667" y="3625088"/>
                </a:moveTo>
                <a:cubicBezTo>
                  <a:pt x="2078667" y="3626104"/>
                  <a:pt x="2078667" y="3626104"/>
                  <a:pt x="2078667" y="3627120"/>
                </a:cubicBezTo>
                <a:cubicBezTo>
                  <a:pt x="2081718" y="3626104"/>
                  <a:pt x="2080702" y="3627120"/>
                  <a:pt x="2081718" y="3625088"/>
                </a:cubicBezTo>
                <a:cubicBezTo>
                  <a:pt x="2080702" y="3625088"/>
                  <a:pt x="2079684" y="3625088"/>
                  <a:pt x="2078667" y="3625088"/>
                </a:cubicBezTo>
                <a:close/>
                <a:moveTo>
                  <a:pt x="2156978" y="3629152"/>
                </a:moveTo>
                <a:cubicBezTo>
                  <a:pt x="2162063" y="3628136"/>
                  <a:pt x="2170199" y="3626104"/>
                  <a:pt x="2173250" y="3622040"/>
                </a:cubicBezTo>
                <a:cubicBezTo>
                  <a:pt x="2166131" y="3622040"/>
                  <a:pt x="2162063" y="3624072"/>
                  <a:pt x="2157995" y="3627120"/>
                </a:cubicBezTo>
                <a:cubicBezTo>
                  <a:pt x="2156978" y="3627120"/>
                  <a:pt x="2156978" y="3627120"/>
                  <a:pt x="2155961" y="3627120"/>
                </a:cubicBezTo>
                <a:cubicBezTo>
                  <a:pt x="2156978" y="3628136"/>
                  <a:pt x="2156978" y="3628136"/>
                  <a:pt x="2156978" y="3629152"/>
                </a:cubicBezTo>
                <a:close/>
                <a:moveTo>
                  <a:pt x="2170199" y="3638296"/>
                </a:moveTo>
                <a:cubicBezTo>
                  <a:pt x="2170199" y="3639312"/>
                  <a:pt x="2170199" y="3639312"/>
                  <a:pt x="2170199" y="3640328"/>
                </a:cubicBezTo>
                <a:cubicBezTo>
                  <a:pt x="2173250" y="3639312"/>
                  <a:pt x="2172233" y="3640328"/>
                  <a:pt x="2173250" y="3638296"/>
                </a:cubicBezTo>
                <a:cubicBezTo>
                  <a:pt x="2172233" y="3638296"/>
                  <a:pt x="2171216" y="3638296"/>
                  <a:pt x="2170199" y="3638296"/>
                </a:cubicBezTo>
                <a:close/>
                <a:moveTo>
                  <a:pt x="2169182" y="3632200"/>
                </a:moveTo>
                <a:cubicBezTo>
                  <a:pt x="2168165" y="3632200"/>
                  <a:pt x="2168165" y="3632200"/>
                  <a:pt x="2167148" y="3632200"/>
                </a:cubicBezTo>
                <a:cubicBezTo>
                  <a:pt x="2167148" y="3633216"/>
                  <a:pt x="2167148" y="3633216"/>
                  <a:pt x="2167148" y="3634232"/>
                </a:cubicBezTo>
                <a:cubicBezTo>
                  <a:pt x="2170199" y="3633216"/>
                  <a:pt x="2172233" y="3633216"/>
                  <a:pt x="2175284" y="3632200"/>
                </a:cubicBezTo>
                <a:cubicBezTo>
                  <a:pt x="2175284" y="3631184"/>
                  <a:pt x="2175284" y="3630168"/>
                  <a:pt x="2175284" y="3629152"/>
                </a:cubicBezTo>
                <a:cubicBezTo>
                  <a:pt x="2173250" y="3630168"/>
                  <a:pt x="2170199" y="3631184"/>
                  <a:pt x="2169182" y="3632200"/>
                </a:cubicBezTo>
                <a:close/>
                <a:moveTo>
                  <a:pt x="2167148" y="3634232"/>
                </a:moveTo>
                <a:cubicBezTo>
                  <a:pt x="2165114" y="3634232"/>
                  <a:pt x="2163080" y="3634232"/>
                  <a:pt x="2160029" y="3634232"/>
                </a:cubicBezTo>
                <a:cubicBezTo>
                  <a:pt x="2163080" y="3635248"/>
                  <a:pt x="2164097" y="3635248"/>
                  <a:pt x="2167148" y="3634232"/>
                </a:cubicBezTo>
                <a:close/>
                <a:moveTo>
                  <a:pt x="2188505" y="3637280"/>
                </a:moveTo>
                <a:cubicBezTo>
                  <a:pt x="2187488" y="3637280"/>
                  <a:pt x="2186471" y="3637280"/>
                  <a:pt x="2185454" y="3637280"/>
                </a:cubicBezTo>
                <a:cubicBezTo>
                  <a:pt x="2185454" y="3638296"/>
                  <a:pt x="2185454" y="3638296"/>
                  <a:pt x="2185454" y="3639312"/>
                </a:cubicBezTo>
                <a:cubicBezTo>
                  <a:pt x="2188505" y="3637280"/>
                  <a:pt x="2187488" y="3638296"/>
                  <a:pt x="2188505" y="3637280"/>
                </a:cubicBezTo>
                <a:close/>
                <a:moveTo>
                  <a:pt x="2102059" y="3657600"/>
                </a:moveTo>
                <a:cubicBezTo>
                  <a:pt x="2108161" y="3657600"/>
                  <a:pt x="2105110" y="3659632"/>
                  <a:pt x="2109178" y="3655568"/>
                </a:cubicBezTo>
                <a:cubicBezTo>
                  <a:pt x="2107144" y="3655568"/>
                  <a:pt x="2105110" y="3655568"/>
                  <a:pt x="2102059" y="3655568"/>
                </a:cubicBezTo>
                <a:cubicBezTo>
                  <a:pt x="2102059" y="3655568"/>
                  <a:pt x="2102059" y="3656584"/>
                  <a:pt x="2102059" y="3657600"/>
                </a:cubicBezTo>
                <a:close/>
                <a:moveTo>
                  <a:pt x="2160029" y="3635248"/>
                </a:moveTo>
                <a:cubicBezTo>
                  <a:pt x="2159012" y="3635248"/>
                  <a:pt x="2157995" y="3635248"/>
                  <a:pt x="2156978" y="3635248"/>
                </a:cubicBezTo>
                <a:cubicBezTo>
                  <a:pt x="2159012" y="3638296"/>
                  <a:pt x="2157995" y="3637280"/>
                  <a:pt x="2160029" y="3635248"/>
                </a:cubicBezTo>
                <a:close/>
                <a:moveTo>
                  <a:pt x="2154943" y="3637280"/>
                </a:moveTo>
                <a:cubicBezTo>
                  <a:pt x="2148841" y="3638296"/>
                  <a:pt x="2141722" y="3640328"/>
                  <a:pt x="2138671" y="3644392"/>
                </a:cubicBezTo>
                <a:cubicBezTo>
                  <a:pt x="2137654" y="3644392"/>
                  <a:pt x="2136637" y="3644392"/>
                  <a:pt x="2135620" y="3644392"/>
                </a:cubicBezTo>
                <a:cubicBezTo>
                  <a:pt x="2135620" y="3645408"/>
                  <a:pt x="2135620" y="3645408"/>
                  <a:pt x="2135620" y="3646424"/>
                </a:cubicBezTo>
                <a:cubicBezTo>
                  <a:pt x="2143756" y="3645408"/>
                  <a:pt x="2147824" y="3642360"/>
                  <a:pt x="2155961" y="3641344"/>
                </a:cubicBezTo>
                <a:cubicBezTo>
                  <a:pt x="2154943" y="3639312"/>
                  <a:pt x="2154943" y="3638296"/>
                  <a:pt x="2154943" y="3637280"/>
                </a:cubicBezTo>
                <a:close/>
                <a:moveTo>
                  <a:pt x="2116297" y="3643376"/>
                </a:moveTo>
                <a:cubicBezTo>
                  <a:pt x="2120365" y="3642360"/>
                  <a:pt x="2122399" y="3642360"/>
                  <a:pt x="2124433" y="3640328"/>
                </a:cubicBezTo>
                <a:cubicBezTo>
                  <a:pt x="2120365" y="3640328"/>
                  <a:pt x="2119348" y="3640328"/>
                  <a:pt x="2117314" y="3642360"/>
                </a:cubicBezTo>
                <a:cubicBezTo>
                  <a:pt x="2116297" y="3642360"/>
                  <a:pt x="2116297" y="3642360"/>
                  <a:pt x="2115280" y="3642360"/>
                </a:cubicBezTo>
                <a:cubicBezTo>
                  <a:pt x="2116297" y="3642360"/>
                  <a:pt x="2116297" y="3643376"/>
                  <a:pt x="2116297" y="3643376"/>
                </a:cubicBezTo>
                <a:close/>
                <a:moveTo>
                  <a:pt x="2012561" y="3650488"/>
                </a:moveTo>
                <a:cubicBezTo>
                  <a:pt x="2018664" y="3650488"/>
                  <a:pt x="2026800" y="3648456"/>
                  <a:pt x="2030868" y="3645408"/>
                </a:cubicBezTo>
                <a:cubicBezTo>
                  <a:pt x="2023749" y="3645408"/>
                  <a:pt x="2017647" y="3645408"/>
                  <a:pt x="2014596" y="3648456"/>
                </a:cubicBezTo>
                <a:cubicBezTo>
                  <a:pt x="2013579" y="3648456"/>
                  <a:pt x="2013579" y="3648456"/>
                  <a:pt x="2012561" y="3648456"/>
                </a:cubicBezTo>
                <a:cubicBezTo>
                  <a:pt x="2012561" y="3649472"/>
                  <a:pt x="2012561" y="3649472"/>
                  <a:pt x="2012561" y="3650488"/>
                </a:cubicBezTo>
                <a:close/>
                <a:moveTo>
                  <a:pt x="2108161" y="3655568"/>
                </a:moveTo>
                <a:cubicBezTo>
                  <a:pt x="2109178" y="3655568"/>
                  <a:pt x="2109178" y="3655568"/>
                  <a:pt x="2110195" y="3655568"/>
                </a:cubicBezTo>
                <a:cubicBezTo>
                  <a:pt x="2112229" y="3657600"/>
                  <a:pt x="2114263" y="3654552"/>
                  <a:pt x="2117314" y="3652520"/>
                </a:cubicBezTo>
                <a:cubicBezTo>
                  <a:pt x="2113246" y="3653536"/>
                  <a:pt x="2115280" y="3650488"/>
                  <a:pt x="2108161" y="3655568"/>
                </a:cubicBezTo>
                <a:close/>
                <a:moveTo>
                  <a:pt x="2116297" y="3652520"/>
                </a:moveTo>
                <a:cubicBezTo>
                  <a:pt x="2125450" y="3652520"/>
                  <a:pt x="2130535" y="3650488"/>
                  <a:pt x="2134603" y="3645408"/>
                </a:cubicBezTo>
                <a:cubicBezTo>
                  <a:pt x="2126467" y="3646424"/>
                  <a:pt x="2123416" y="3649472"/>
                  <a:pt x="2116297" y="3650488"/>
                </a:cubicBezTo>
                <a:cubicBezTo>
                  <a:pt x="2116297" y="3651504"/>
                  <a:pt x="2116297" y="3651504"/>
                  <a:pt x="2116297" y="3652520"/>
                </a:cubicBezTo>
                <a:close/>
                <a:moveTo>
                  <a:pt x="2115280" y="3643376"/>
                </a:moveTo>
                <a:cubicBezTo>
                  <a:pt x="2114263" y="3643376"/>
                  <a:pt x="2113246" y="3643376"/>
                  <a:pt x="2112229" y="3643376"/>
                </a:cubicBezTo>
                <a:cubicBezTo>
                  <a:pt x="2112229" y="3644392"/>
                  <a:pt x="2112229" y="3644392"/>
                  <a:pt x="2112229" y="3645408"/>
                </a:cubicBezTo>
                <a:cubicBezTo>
                  <a:pt x="2114263" y="3644392"/>
                  <a:pt x="2113246" y="3645408"/>
                  <a:pt x="2115280" y="3643376"/>
                </a:cubicBezTo>
                <a:close/>
                <a:moveTo>
                  <a:pt x="2126467" y="3638296"/>
                </a:moveTo>
                <a:cubicBezTo>
                  <a:pt x="2129518" y="3637280"/>
                  <a:pt x="2129518" y="3638296"/>
                  <a:pt x="2131552" y="3636264"/>
                </a:cubicBezTo>
                <a:cubicBezTo>
                  <a:pt x="2129518" y="3636264"/>
                  <a:pt x="2128501" y="3636264"/>
                  <a:pt x="2126467" y="3636264"/>
                </a:cubicBezTo>
                <a:cubicBezTo>
                  <a:pt x="2126467" y="3637280"/>
                  <a:pt x="2126467" y="3638296"/>
                  <a:pt x="2126467" y="3638296"/>
                </a:cubicBezTo>
                <a:close/>
                <a:moveTo>
                  <a:pt x="2105110" y="3635248"/>
                </a:moveTo>
                <a:cubicBezTo>
                  <a:pt x="2105110" y="3636264"/>
                  <a:pt x="2105110" y="3636264"/>
                  <a:pt x="2105110" y="3637280"/>
                </a:cubicBezTo>
                <a:cubicBezTo>
                  <a:pt x="2108161" y="3636264"/>
                  <a:pt x="2107144" y="3637280"/>
                  <a:pt x="2108161" y="3635248"/>
                </a:cubicBezTo>
                <a:cubicBezTo>
                  <a:pt x="2107144" y="3635248"/>
                  <a:pt x="2106127" y="3635248"/>
                  <a:pt x="2105110" y="3635248"/>
                </a:cubicBezTo>
                <a:close/>
                <a:moveTo>
                  <a:pt x="2154943" y="3627120"/>
                </a:moveTo>
                <a:cubicBezTo>
                  <a:pt x="2151893" y="3628136"/>
                  <a:pt x="2152909" y="3627120"/>
                  <a:pt x="2151893" y="3629152"/>
                </a:cubicBezTo>
                <a:cubicBezTo>
                  <a:pt x="2150875" y="3629152"/>
                  <a:pt x="2149858" y="3629152"/>
                  <a:pt x="2148841" y="3629152"/>
                </a:cubicBezTo>
                <a:cubicBezTo>
                  <a:pt x="2148841" y="3630168"/>
                  <a:pt x="2148841" y="3630168"/>
                  <a:pt x="2148841" y="3631184"/>
                </a:cubicBezTo>
                <a:cubicBezTo>
                  <a:pt x="2150875" y="3631184"/>
                  <a:pt x="2152909" y="3631184"/>
                  <a:pt x="2155961" y="3631184"/>
                </a:cubicBezTo>
                <a:cubicBezTo>
                  <a:pt x="2154943" y="3629152"/>
                  <a:pt x="2154943" y="3628136"/>
                  <a:pt x="2154943" y="3627120"/>
                </a:cubicBezTo>
                <a:close/>
                <a:moveTo>
                  <a:pt x="2131552" y="3635248"/>
                </a:moveTo>
                <a:cubicBezTo>
                  <a:pt x="2131552" y="3636264"/>
                  <a:pt x="2131552" y="3636264"/>
                  <a:pt x="2131552" y="3637280"/>
                </a:cubicBezTo>
                <a:cubicBezTo>
                  <a:pt x="2138671" y="3637280"/>
                  <a:pt x="2144773" y="3635248"/>
                  <a:pt x="2147824" y="3630168"/>
                </a:cubicBezTo>
                <a:cubicBezTo>
                  <a:pt x="2142739" y="3632200"/>
                  <a:pt x="2137654" y="3634232"/>
                  <a:pt x="2131552" y="3635248"/>
                </a:cubicBezTo>
                <a:close/>
                <a:moveTo>
                  <a:pt x="2105110" y="3647440"/>
                </a:moveTo>
                <a:cubicBezTo>
                  <a:pt x="2102059" y="3648456"/>
                  <a:pt x="2102059" y="3647440"/>
                  <a:pt x="2100025" y="3649472"/>
                </a:cubicBezTo>
                <a:cubicBezTo>
                  <a:pt x="2099008" y="3649472"/>
                  <a:pt x="2099008" y="3649472"/>
                  <a:pt x="2097991" y="3649472"/>
                </a:cubicBezTo>
                <a:cubicBezTo>
                  <a:pt x="2097991" y="3650488"/>
                  <a:pt x="2097991" y="3650488"/>
                  <a:pt x="2097991" y="3651504"/>
                </a:cubicBezTo>
                <a:cubicBezTo>
                  <a:pt x="2102059" y="3649472"/>
                  <a:pt x="2103076" y="3649472"/>
                  <a:pt x="2105110" y="3647440"/>
                </a:cubicBezTo>
                <a:close/>
                <a:moveTo>
                  <a:pt x="2283087" y="3580384"/>
                </a:moveTo>
                <a:cubicBezTo>
                  <a:pt x="2281053" y="3580384"/>
                  <a:pt x="2279019" y="3580384"/>
                  <a:pt x="2275968" y="3580384"/>
                </a:cubicBezTo>
                <a:cubicBezTo>
                  <a:pt x="2279019" y="3582416"/>
                  <a:pt x="2280036" y="3582416"/>
                  <a:pt x="2283087" y="3580384"/>
                </a:cubicBezTo>
                <a:close/>
                <a:moveTo>
                  <a:pt x="2424452" y="3461512"/>
                </a:moveTo>
                <a:cubicBezTo>
                  <a:pt x="2425469" y="3459480"/>
                  <a:pt x="2425469" y="3458464"/>
                  <a:pt x="2426486" y="3456432"/>
                </a:cubicBezTo>
                <a:cubicBezTo>
                  <a:pt x="2425469" y="3456432"/>
                  <a:pt x="2424452" y="3456432"/>
                  <a:pt x="2423435" y="3456432"/>
                </a:cubicBezTo>
                <a:cubicBezTo>
                  <a:pt x="2423435" y="3458464"/>
                  <a:pt x="2423435" y="3459480"/>
                  <a:pt x="2423435" y="3461512"/>
                </a:cubicBezTo>
                <a:cubicBezTo>
                  <a:pt x="2423435" y="3461512"/>
                  <a:pt x="2424452" y="3461512"/>
                  <a:pt x="2424452" y="3461512"/>
                </a:cubicBezTo>
                <a:close/>
                <a:moveTo>
                  <a:pt x="2433605" y="3458464"/>
                </a:moveTo>
                <a:cubicBezTo>
                  <a:pt x="2434622" y="3458464"/>
                  <a:pt x="2434622" y="3458464"/>
                  <a:pt x="2435639" y="3458464"/>
                </a:cubicBezTo>
                <a:cubicBezTo>
                  <a:pt x="2435639" y="3457448"/>
                  <a:pt x="2435639" y="3456432"/>
                  <a:pt x="2435639" y="3455416"/>
                </a:cubicBezTo>
                <a:cubicBezTo>
                  <a:pt x="2433605" y="3456432"/>
                  <a:pt x="2434622" y="3455416"/>
                  <a:pt x="2433605" y="3458464"/>
                </a:cubicBezTo>
                <a:close/>
                <a:moveTo>
                  <a:pt x="2535307" y="3474720"/>
                </a:moveTo>
                <a:cubicBezTo>
                  <a:pt x="2535307" y="3475736"/>
                  <a:pt x="2535307" y="3475736"/>
                  <a:pt x="2535307" y="3476752"/>
                </a:cubicBezTo>
                <a:cubicBezTo>
                  <a:pt x="2541409" y="3475736"/>
                  <a:pt x="2542426" y="3475736"/>
                  <a:pt x="2545477" y="3471672"/>
                </a:cubicBezTo>
                <a:cubicBezTo>
                  <a:pt x="2541409" y="3472688"/>
                  <a:pt x="2541409" y="3472688"/>
                  <a:pt x="2538358" y="3474720"/>
                </a:cubicBezTo>
                <a:cubicBezTo>
                  <a:pt x="2537341" y="3474720"/>
                  <a:pt x="2536324" y="3474720"/>
                  <a:pt x="2535307" y="3474720"/>
                </a:cubicBezTo>
                <a:close/>
                <a:moveTo>
                  <a:pt x="2597344" y="3441192"/>
                </a:moveTo>
                <a:cubicBezTo>
                  <a:pt x="2601413" y="3440176"/>
                  <a:pt x="2601413" y="3440176"/>
                  <a:pt x="2604464" y="3438144"/>
                </a:cubicBezTo>
                <a:cubicBezTo>
                  <a:pt x="2601413" y="3439160"/>
                  <a:pt x="2601413" y="3438144"/>
                  <a:pt x="2599379" y="3440176"/>
                </a:cubicBezTo>
                <a:cubicBezTo>
                  <a:pt x="2598361" y="3440176"/>
                  <a:pt x="2598361" y="3440176"/>
                  <a:pt x="2597344" y="3440176"/>
                </a:cubicBezTo>
                <a:cubicBezTo>
                  <a:pt x="2597344" y="3440176"/>
                  <a:pt x="2597344" y="3441192"/>
                  <a:pt x="2597344" y="3441192"/>
                </a:cubicBezTo>
                <a:close/>
                <a:moveTo>
                  <a:pt x="2553613" y="3459480"/>
                </a:moveTo>
                <a:cubicBezTo>
                  <a:pt x="2556664" y="3458464"/>
                  <a:pt x="2555647" y="3459480"/>
                  <a:pt x="2556664" y="3457448"/>
                </a:cubicBezTo>
                <a:cubicBezTo>
                  <a:pt x="2555647" y="3457448"/>
                  <a:pt x="2554630" y="3457448"/>
                  <a:pt x="2553613" y="3457448"/>
                </a:cubicBezTo>
                <a:cubicBezTo>
                  <a:pt x="2553613" y="3458464"/>
                  <a:pt x="2553613" y="3459480"/>
                  <a:pt x="2553613" y="3459480"/>
                </a:cubicBezTo>
                <a:close/>
                <a:moveTo>
                  <a:pt x="2545477" y="3469640"/>
                </a:moveTo>
                <a:cubicBezTo>
                  <a:pt x="2545477" y="3470656"/>
                  <a:pt x="2545477" y="3470656"/>
                  <a:pt x="2545477" y="3471672"/>
                </a:cubicBezTo>
                <a:cubicBezTo>
                  <a:pt x="2551579" y="3470656"/>
                  <a:pt x="2555647" y="3469640"/>
                  <a:pt x="2558698" y="3466592"/>
                </a:cubicBezTo>
                <a:cubicBezTo>
                  <a:pt x="2552596" y="3466592"/>
                  <a:pt x="2550562" y="3467608"/>
                  <a:pt x="2546494" y="3469640"/>
                </a:cubicBezTo>
                <a:cubicBezTo>
                  <a:pt x="2546494" y="3469640"/>
                  <a:pt x="2546494" y="3469640"/>
                  <a:pt x="2545477" y="3469640"/>
                </a:cubicBezTo>
                <a:close/>
                <a:moveTo>
                  <a:pt x="2566834" y="3461512"/>
                </a:moveTo>
                <a:cubicBezTo>
                  <a:pt x="2565817" y="3461512"/>
                  <a:pt x="2564800" y="3461512"/>
                  <a:pt x="2563783" y="3461512"/>
                </a:cubicBezTo>
                <a:cubicBezTo>
                  <a:pt x="2563783" y="3462528"/>
                  <a:pt x="2563783" y="3462528"/>
                  <a:pt x="2563783" y="3463544"/>
                </a:cubicBezTo>
                <a:cubicBezTo>
                  <a:pt x="2572936" y="3463544"/>
                  <a:pt x="2578021" y="3461512"/>
                  <a:pt x="2582089" y="3456432"/>
                </a:cubicBezTo>
                <a:cubicBezTo>
                  <a:pt x="2574970" y="3457448"/>
                  <a:pt x="2570902" y="3458464"/>
                  <a:pt x="2566834" y="3461512"/>
                </a:cubicBezTo>
                <a:close/>
                <a:moveTo>
                  <a:pt x="2592259" y="3451352"/>
                </a:moveTo>
                <a:cubicBezTo>
                  <a:pt x="2601413" y="3450336"/>
                  <a:pt x="2609549" y="3447288"/>
                  <a:pt x="2613617" y="3443224"/>
                </a:cubicBezTo>
                <a:cubicBezTo>
                  <a:pt x="2607515" y="3441192"/>
                  <a:pt x="2598361" y="3445256"/>
                  <a:pt x="2593276" y="3450336"/>
                </a:cubicBezTo>
                <a:cubicBezTo>
                  <a:pt x="2592259" y="3450336"/>
                  <a:pt x="2592259" y="3450336"/>
                  <a:pt x="2591242" y="3450336"/>
                </a:cubicBezTo>
                <a:cubicBezTo>
                  <a:pt x="2592259" y="3450336"/>
                  <a:pt x="2592259" y="3451352"/>
                  <a:pt x="2592259" y="3451352"/>
                </a:cubicBezTo>
                <a:close/>
                <a:moveTo>
                  <a:pt x="2506830" y="3497072"/>
                </a:moveTo>
                <a:cubicBezTo>
                  <a:pt x="2504796" y="3497072"/>
                  <a:pt x="2503779" y="3497072"/>
                  <a:pt x="2501745" y="3497072"/>
                </a:cubicBezTo>
                <a:cubicBezTo>
                  <a:pt x="2501745" y="3498088"/>
                  <a:pt x="2501745" y="3498088"/>
                  <a:pt x="2501745" y="3499104"/>
                </a:cubicBezTo>
                <a:cubicBezTo>
                  <a:pt x="2505813" y="3498088"/>
                  <a:pt x="2504796" y="3498088"/>
                  <a:pt x="2506830" y="3497072"/>
                </a:cubicBezTo>
                <a:close/>
                <a:moveTo>
                  <a:pt x="2532256" y="3484880"/>
                </a:moveTo>
                <a:cubicBezTo>
                  <a:pt x="2532256" y="3485896"/>
                  <a:pt x="2532256" y="3485896"/>
                  <a:pt x="2532256" y="3486912"/>
                </a:cubicBezTo>
                <a:cubicBezTo>
                  <a:pt x="2537341" y="3485896"/>
                  <a:pt x="2536324" y="3486912"/>
                  <a:pt x="2539375" y="3483864"/>
                </a:cubicBezTo>
                <a:cubicBezTo>
                  <a:pt x="2536324" y="3484880"/>
                  <a:pt x="2536324" y="3483864"/>
                  <a:pt x="2534290" y="3485896"/>
                </a:cubicBezTo>
                <a:cubicBezTo>
                  <a:pt x="2533273" y="3484880"/>
                  <a:pt x="2532256" y="3484880"/>
                  <a:pt x="2532256" y="3484880"/>
                </a:cubicBezTo>
                <a:close/>
                <a:moveTo>
                  <a:pt x="2545477" y="3482848"/>
                </a:moveTo>
                <a:cubicBezTo>
                  <a:pt x="2542426" y="3481832"/>
                  <a:pt x="2543443" y="3482848"/>
                  <a:pt x="2542426" y="3480816"/>
                </a:cubicBezTo>
                <a:cubicBezTo>
                  <a:pt x="2541409" y="3480816"/>
                  <a:pt x="2540392" y="3480816"/>
                  <a:pt x="2539375" y="3480816"/>
                </a:cubicBezTo>
                <a:cubicBezTo>
                  <a:pt x="2539375" y="3481832"/>
                  <a:pt x="2539375" y="3481832"/>
                  <a:pt x="2539375" y="3482848"/>
                </a:cubicBezTo>
                <a:cubicBezTo>
                  <a:pt x="2542426" y="3483864"/>
                  <a:pt x="2542426" y="3484880"/>
                  <a:pt x="2545477" y="3482848"/>
                </a:cubicBezTo>
                <a:close/>
                <a:moveTo>
                  <a:pt x="2520051" y="3489960"/>
                </a:moveTo>
                <a:cubicBezTo>
                  <a:pt x="2520051" y="3490976"/>
                  <a:pt x="2520051" y="3491992"/>
                  <a:pt x="2520051" y="3493008"/>
                </a:cubicBezTo>
                <a:cubicBezTo>
                  <a:pt x="2524119" y="3491992"/>
                  <a:pt x="2529204" y="3488944"/>
                  <a:pt x="2532256" y="3485896"/>
                </a:cubicBezTo>
                <a:cubicBezTo>
                  <a:pt x="2526153" y="3485896"/>
                  <a:pt x="2525136" y="3486912"/>
                  <a:pt x="2522085" y="3488944"/>
                </a:cubicBezTo>
                <a:cubicBezTo>
                  <a:pt x="2521068" y="3489960"/>
                  <a:pt x="2521068" y="3489960"/>
                  <a:pt x="2520051" y="3489960"/>
                </a:cubicBezTo>
                <a:close/>
                <a:moveTo>
                  <a:pt x="2485473" y="3458464"/>
                </a:moveTo>
                <a:cubicBezTo>
                  <a:pt x="2485473" y="3459480"/>
                  <a:pt x="2485473" y="3459480"/>
                  <a:pt x="2485473" y="3460496"/>
                </a:cubicBezTo>
                <a:cubicBezTo>
                  <a:pt x="2490558" y="3459480"/>
                  <a:pt x="2488524" y="3461512"/>
                  <a:pt x="2490558" y="3457448"/>
                </a:cubicBezTo>
                <a:cubicBezTo>
                  <a:pt x="2488524" y="3457448"/>
                  <a:pt x="2486490" y="3457448"/>
                  <a:pt x="2485473" y="3458464"/>
                </a:cubicBezTo>
                <a:close/>
                <a:moveTo>
                  <a:pt x="2389874" y="3476752"/>
                </a:moveTo>
                <a:cubicBezTo>
                  <a:pt x="2389874" y="3477768"/>
                  <a:pt x="2389874" y="3477768"/>
                  <a:pt x="2389874" y="3478784"/>
                </a:cubicBezTo>
                <a:cubicBezTo>
                  <a:pt x="2392925" y="3477768"/>
                  <a:pt x="2391908" y="3478784"/>
                  <a:pt x="2392925" y="3476752"/>
                </a:cubicBezTo>
                <a:cubicBezTo>
                  <a:pt x="2391908" y="3476752"/>
                  <a:pt x="2390891" y="3476752"/>
                  <a:pt x="2389874" y="3476752"/>
                </a:cubicBezTo>
                <a:close/>
                <a:moveTo>
                  <a:pt x="2587174" y="3463544"/>
                </a:moveTo>
                <a:cubicBezTo>
                  <a:pt x="2591242" y="3462528"/>
                  <a:pt x="2593276" y="3462528"/>
                  <a:pt x="2595310" y="3460496"/>
                </a:cubicBezTo>
                <a:cubicBezTo>
                  <a:pt x="2591242" y="3459480"/>
                  <a:pt x="2592259" y="3459480"/>
                  <a:pt x="2588191" y="3462528"/>
                </a:cubicBezTo>
                <a:cubicBezTo>
                  <a:pt x="2587174" y="3462528"/>
                  <a:pt x="2587174" y="3462528"/>
                  <a:pt x="2586157" y="3462528"/>
                </a:cubicBezTo>
                <a:cubicBezTo>
                  <a:pt x="2587174" y="3461512"/>
                  <a:pt x="2587174" y="3462528"/>
                  <a:pt x="2587174" y="3463544"/>
                </a:cubicBezTo>
                <a:close/>
                <a:moveTo>
                  <a:pt x="2363431" y="3489960"/>
                </a:moveTo>
                <a:cubicBezTo>
                  <a:pt x="2366482" y="3488944"/>
                  <a:pt x="2365465" y="3489960"/>
                  <a:pt x="2366482" y="3487928"/>
                </a:cubicBezTo>
                <a:cubicBezTo>
                  <a:pt x="2365465" y="3487928"/>
                  <a:pt x="2364448" y="3487928"/>
                  <a:pt x="2363431" y="3487928"/>
                </a:cubicBezTo>
                <a:cubicBezTo>
                  <a:pt x="2363431" y="3488944"/>
                  <a:pt x="2363431" y="3488944"/>
                  <a:pt x="2363431" y="3489960"/>
                </a:cubicBezTo>
                <a:close/>
                <a:moveTo>
                  <a:pt x="2377670" y="3481832"/>
                </a:moveTo>
                <a:cubicBezTo>
                  <a:pt x="2377670" y="3482848"/>
                  <a:pt x="2377670" y="3482848"/>
                  <a:pt x="2377670" y="3483864"/>
                </a:cubicBezTo>
                <a:cubicBezTo>
                  <a:pt x="2380721" y="3482848"/>
                  <a:pt x="2379704" y="3483864"/>
                  <a:pt x="2380721" y="3481832"/>
                </a:cubicBezTo>
                <a:cubicBezTo>
                  <a:pt x="2380721" y="3481832"/>
                  <a:pt x="2378686" y="3481832"/>
                  <a:pt x="2377670" y="3481832"/>
                </a:cubicBezTo>
                <a:close/>
                <a:moveTo>
                  <a:pt x="2374618" y="3484880"/>
                </a:moveTo>
                <a:cubicBezTo>
                  <a:pt x="2377670" y="3483864"/>
                  <a:pt x="2376652" y="3484880"/>
                  <a:pt x="2377670" y="3482848"/>
                </a:cubicBezTo>
                <a:cubicBezTo>
                  <a:pt x="2376652" y="3482848"/>
                  <a:pt x="2375636" y="3482848"/>
                  <a:pt x="2374618" y="3482848"/>
                </a:cubicBezTo>
                <a:cubicBezTo>
                  <a:pt x="2374618" y="3483864"/>
                  <a:pt x="2374618" y="3483864"/>
                  <a:pt x="2374618" y="3484880"/>
                </a:cubicBezTo>
                <a:close/>
                <a:moveTo>
                  <a:pt x="2386823" y="3477768"/>
                </a:moveTo>
                <a:cubicBezTo>
                  <a:pt x="2386823" y="3478784"/>
                  <a:pt x="2386823" y="3478784"/>
                  <a:pt x="2386823" y="3479800"/>
                </a:cubicBezTo>
                <a:cubicBezTo>
                  <a:pt x="2389874" y="3478784"/>
                  <a:pt x="2388857" y="3479800"/>
                  <a:pt x="2389874" y="3477768"/>
                </a:cubicBezTo>
                <a:cubicBezTo>
                  <a:pt x="2388857" y="3477768"/>
                  <a:pt x="2387840" y="3477768"/>
                  <a:pt x="2386823" y="3477768"/>
                </a:cubicBezTo>
                <a:close/>
                <a:moveTo>
                  <a:pt x="2421401" y="3463544"/>
                </a:moveTo>
                <a:cubicBezTo>
                  <a:pt x="2420384" y="3461512"/>
                  <a:pt x="2420384" y="3463544"/>
                  <a:pt x="2419367" y="3460496"/>
                </a:cubicBezTo>
                <a:cubicBezTo>
                  <a:pt x="2418350" y="3460496"/>
                  <a:pt x="2417333" y="3460496"/>
                  <a:pt x="2416316" y="3460496"/>
                </a:cubicBezTo>
                <a:cubicBezTo>
                  <a:pt x="2417333" y="3463544"/>
                  <a:pt x="2417333" y="3463544"/>
                  <a:pt x="2418350" y="3467608"/>
                </a:cubicBezTo>
                <a:cubicBezTo>
                  <a:pt x="2419367" y="3467608"/>
                  <a:pt x="2420384" y="3467608"/>
                  <a:pt x="2421401" y="3467608"/>
                </a:cubicBezTo>
                <a:cubicBezTo>
                  <a:pt x="2421401" y="3465576"/>
                  <a:pt x="2421401" y="3464560"/>
                  <a:pt x="2421401" y="3463544"/>
                </a:cubicBezTo>
                <a:close/>
                <a:moveTo>
                  <a:pt x="2354278" y="3570224"/>
                </a:moveTo>
                <a:cubicBezTo>
                  <a:pt x="2353261" y="3570224"/>
                  <a:pt x="2352244" y="3570224"/>
                  <a:pt x="2351227" y="3570224"/>
                </a:cubicBezTo>
                <a:cubicBezTo>
                  <a:pt x="2351227" y="3571240"/>
                  <a:pt x="2351227" y="3571240"/>
                  <a:pt x="2351227" y="3572256"/>
                </a:cubicBezTo>
                <a:cubicBezTo>
                  <a:pt x="2354278" y="3571240"/>
                  <a:pt x="2353261" y="3571240"/>
                  <a:pt x="2354278" y="3570224"/>
                </a:cubicBezTo>
                <a:close/>
                <a:moveTo>
                  <a:pt x="2400044" y="3471672"/>
                </a:moveTo>
                <a:cubicBezTo>
                  <a:pt x="2400044" y="3472688"/>
                  <a:pt x="2400044" y="3473704"/>
                  <a:pt x="2400044" y="3474720"/>
                </a:cubicBezTo>
                <a:cubicBezTo>
                  <a:pt x="2404112" y="3472688"/>
                  <a:pt x="2409197" y="3471672"/>
                  <a:pt x="2413265" y="3469640"/>
                </a:cubicBezTo>
                <a:cubicBezTo>
                  <a:pt x="2409197" y="3470656"/>
                  <a:pt x="2404112" y="3470656"/>
                  <a:pt x="2400044" y="3471672"/>
                </a:cubicBezTo>
                <a:close/>
                <a:moveTo>
                  <a:pt x="2366482" y="3479800"/>
                </a:moveTo>
                <a:cubicBezTo>
                  <a:pt x="2366482" y="3480816"/>
                  <a:pt x="2366482" y="3480816"/>
                  <a:pt x="2366482" y="3481832"/>
                </a:cubicBezTo>
                <a:cubicBezTo>
                  <a:pt x="2369533" y="3480816"/>
                  <a:pt x="2368516" y="3481832"/>
                  <a:pt x="2369533" y="3479800"/>
                </a:cubicBezTo>
                <a:cubicBezTo>
                  <a:pt x="2368516" y="3479800"/>
                  <a:pt x="2367499" y="3479800"/>
                  <a:pt x="2366482" y="3479800"/>
                </a:cubicBezTo>
                <a:close/>
                <a:moveTo>
                  <a:pt x="2394959" y="3476752"/>
                </a:moveTo>
                <a:cubicBezTo>
                  <a:pt x="2398010" y="3475736"/>
                  <a:pt x="2398010" y="3476752"/>
                  <a:pt x="2400044" y="3474720"/>
                </a:cubicBezTo>
                <a:cubicBezTo>
                  <a:pt x="2398010" y="3474720"/>
                  <a:pt x="2396993" y="3474720"/>
                  <a:pt x="2394959" y="3474720"/>
                </a:cubicBezTo>
                <a:cubicBezTo>
                  <a:pt x="2394959" y="3475736"/>
                  <a:pt x="2394959" y="3475736"/>
                  <a:pt x="2394959" y="3476752"/>
                </a:cubicBezTo>
                <a:close/>
                <a:moveTo>
                  <a:pt x="2381738" y="3479800"/>
                </a:moveTo>
                <a:cubicBezTo>
                  <a:pt x="2381738" y="3480816"/>
                  <a:pt x="2381738" y="3480816"/>
                  <a:pt x="2381738" y="3481832"/>
                </a:cubicBezTo>
                <a:cubicBezTo>
                  <a:pt x="2384789" y="3480816"/>
                  <a:pt x="2384789" y="3481832"/>
                  <a:pt x="2386823" y="3479800"/>
                </a:cubicBezTo>
                <a:cubicBezTo>
                  <a:pt x="2384789" y="3479800"/>
                  <a:pt x="2382755" y="3479800"/>
                  <a:pt x="2381738" y="3479800"/>
                </a:cubicBezTo>
                <a:close/>
                <a:moveTo>
                  <a:pt x="2524119" y="3414776"/>
                </a:moveTo>
                <a:cubicBezTo>
                  <a:pt x="2528188" y="3413760"/>
                  <a:pt x="2530222" y="3413760"/>
                  <a:pt x="2532256" y="3411728"/>
                </a:cubicBezTo>
                <a:cubicBezTo>
                  <a:pt x="2528188" y="3411728"/>
                  <a:pt x="2527170" y="3411728"/>
                  <a:pt x="2525136" y="3413760"/>
                </a:cubicBezTo>
                <a:cubicBezTo>
                  <a:pt x="2524119" y="3413760"/>
                  <a:pt x="2524119" y="3413760"/>
                  <a:pt x="2523102" y="3413760"/>
                </a:cubicBezTo>
                <a:cubicBezTo>
                  <a:pt x="2524119" y="3413760"/>
                  <a:pt x="2524119" y="3413760"/>
                  <a:pt x="2524119" y="3414776"/>
                </a:cubicBezTo>
                <a:close/>
                <a:moveTo>
                  <a:pt x="2527170" y="3419856"/>
                </a:moveTo>
                <a:cubicBezTo>
                  <a:pt x="2526153" y="3419856"/>
                  <a:pt x="2525136" y="3419856"/>
                  <a:pt x="2524119" y="3419856"/>
                </a:cubicBezTo>
                <a:cubicBezTo>
                  <a:pt x="2524119" y="3420872"/>
                  <a:pt x="2524119" y="3420872"/>
                  <a:pt x="2524119" y="3421888"/>
                </a:cubicBezTo>
                <a:cubicBezTo>
                  <a:pt x="2526153" y="3419856"/>
                  <a:pt x="2525136" y="3420872"/>
                  <a:pt x="2527170" y="3419856"/>
                </a:cubicBezTo>
                <a:close/>
                <a:moveTo>
                  <a:pt x="2605481" y="3415792"/>
                </a:moveTo>
                <a:cubicBezTo>
                  <a:pt x="2605481" y="3416808"/>
                  <a:pt x="2605481" y="3416808"/>
                  <a:pt x="2605481" y="3417824"/>
                </a:cubicBezTo>
                <a:cubicBezTo>
                  <a:pt x="2608532" y="3416808"/>
                  <a:pt x="2607515" y="3417824"/>
                  <a:pt x="2608532" y="3415792"/>
                </a:cubicBezTo>
                <a:cubicBezTo>
                  <a:pt x="2608532" y="3415792"/>
                  <a:pt x="2606497" y="3415792"/>
                  <a:pt x="2605481" y="3415792"/>
                </a:cubicBezTo>
                <a:close/>
                <a:moveTo>
                  <a:pt x="2577004" y="3417824"/>
                </a:moveTo>
                <a:cubicBezTo>
                  <a:pt x="2577004" y="3418840"/>
                  <a:pt x="2577004" y="3418840"/>
                  <a:pt x="2577004" y="3419856"/>
                </a:cubicBezTo>
                <a:cubicBezTo>
                  <a:pt x="2580055" y="3418840"/>
                  <a:pt x="2579038" y="3419856"/>
                  <a:pt x="2580055" y="3417824"/>
                </a:cubicBezTo>
                <a:cubicBezTo>
                  <a:pt x="2580055" y="3417824"/>
                  <a:pt x="2578021" y="3417824"/>
                  <a:pt x="2577004" y="3417824"/>
                </a:cubicBezTo>
                <a:close/>
                <a:moveTo>
                  <a:pt x="2534290" y="3407664"/>
                </a:moveTo>
                <a:cubicBezTo>
                  <a:pt x="2534290" y="3408680"/>
                  <a:pt x="2534290" y="3408680"/>
                  <a:pt x="2534290" y="3409696"/>
                </a:cubicBezTo>
                <a:cubicBezTo>
                  <a:pt x="2537341" y="3408680"/>
                  <a:pt x="2536324" y="3409696"/>
                  <a:pt x="2537341" y="3407664"/>
                </a:cubicBezTo>
                <a:cubicBezTo>
                  <a:pt x="2536324" y="3407664"/>
                  <a:pt x="2535307" y="3407664"/>
                  <a:pt x="2534290" y="3407664"/>
                </a:cubicBezTo>
                <a:close/>
                <a:moveTo>
                  <a:pt x="2610566" y="3433064"/>
                </a:moveTo>
                <a:cubicBezTo>
                  <a:pt x="2610566" y="3434080"/>
                  <a:pt x="2610566" y="3434080"/>
                  <a:pt x="2610566" y="3435096"/>
                </a:cubicBezTo>
                <a:cubicBezTo>
                  <a:pt x="2613617" y="3434080"/>
                  <a:pt x="2617685" y="3434080"/>
                  <a:pt x="2620736" y="3433064"/>
                </a:cubicBezTo>
                <a:cubicBezTo>
                  <a:pt x="2620736" y="3432048"/>
                  <a:pt x="2620736" y="3431032"/>
                  <a:pt x="2620736" y="3430016"/>
                </a:cubicBezTo>
                <a:cubicBezTo>
                  <a:pt x="2618702" y="3431032"/>
                  <a:pt x="2615651" y="3432048"/>
                  <a:pt x="2613617" y="3433064"/>
                </a:cubicBezTo>
                <a:cubicBezTo>
                  <a:pt x="2612600" y="3433064"/>
                  <a:pt x="2611582" y="3433064"/>
                  <a:pt x="2610566" y="3433064"/>
                </a:cubicBezTo>
                <a:close/>
                <a:moveTo>
                  <a:pt x="2568868" y="3392424"/>
                </a:moveTo>
                <a:cubicBezTo>
                  <a:pt x="2568868" y="3393440"/>
                  <a:pt x="2568868" y="3393440"/>
                  <a:pt x="2568868" y="3394456"/>
                </a:cubicBezTo>
                <a:cubicBezTo>
                  <a:pt x="2571919" y="3393440"/>
                  <a:pt x="2570902" y="3394456"/>
                  <a:pt x="2571919" y="3392424"/>
                </a:cubicBezTo>
                <a:cubicBezTo>
                  <a:pt x="2570902" y="3392424"/>
                  <a:pt x="2569885" y="3392424"/>
                  <a:pt x="2568868" y="3392424"/>
                </a:cubicBezTo>
                <a:close/>
                <a:moveTo>
                  <a:pt x="2537341" y="3440176"/>
                </a:moveTo>
                <a:cubicBezTo>
                  <a:pt x="2541409" y="3439160"/>
                  <a:pt x="2541409" y="3439160"/>
                  <a:pt x="2544460" y="3437128"/>
                </a:cubicBezTo>
                <a:cubicBezTo>
                  <a:pt x="2541409" y="3438144"/>
                  <a:pt x="2541409" y="3437128"/>
                  <a:pt x="2539375" y="3439160"/>
                </a:cubicBezTo>
                <a:cubicBezTo>
                  <a:pt x="2538358" y="3439160"/>
                  <a:pt x="2538358" y="3439160"/>
                  <a:pt x="2537341" y="3439160"/>
                </a:cubicBezTo>
                <a:cubicBezTo>
                  <a:pt x="2537341" y="3438144"/>
                  <a:pt x="2537341" y="3439160"/>
                  <a:pt x="2537341" y="3440176"/>
                </a:cubicBezTo>
                <a:close/>
                <a:moveTo>
                  <a:pt x="2587174" y="3417824"/>
                </a:moveTo>
                <a:cubicBezTo>
                  <a:pt x="2586157" y="3417824"/>
                  <a:pt x="2585140" y="3417824"/>
                  <a:pt x="2584123" y="3417824"/>
                </a:cubicBezTo>
                <a:cubicBezTo>
                  <a:pt x="2584123" y="3418840"/>
                  <a:pt x="2584123" y="3418840"/>
                  <a:pt x="2584123" y="3419856"/>
                </a:cubicBezTo>
                <a:cubicBezTo>
                  <a:pt x="2587174" y="3418840"/>
                  <a:pt x="2586157" y="3418840"/>
                  <a:pt x="2587174" y="3417824"/>
                </a:cubicBezTo>
                <a:close/>
                <a:moveTo>
                  <a:pt x="2547511" y="3404616"/>
                </a:moveTo>
                <a:cubicBezTo>
                  <a:pt x="2545477" y="3404616"/>
                  <a:pt x="2541409" y="3403600"/>
                  <a:pt x="2542426" y="3406648"/>
                </a:cubicBezTo>
                <a:cubicBezTo>
                  <a:pt x="2545477" y="3404616"/>
                  <a:pt x="2543443" y="3408680"/>
                  <a:pt x="2547511" y="3404616"/>
                </a:cubicBezTo>
                <a:close/>
                <a:moveTo>
                  <a:pt x="2555647" y="3401568"/>
                </a:moveTo>
                <a:cubicBezTo>
                  <a:pt x="2553613" y="3401568"/>
                  <a:pt x="2551579" y="3401568"/>
                  <a:pt x="2548528" y="3401568"/>
                </a:cubicBezTo>
                <a:cubicBezTo>
                  <a:pt x="2548528" y="3402584"/>
                  <a:pt x="2548528" y="3403600"/>
                  <a:pt x="2548528" y="3404616"/>
                </a:cubicBezTo>
                <a:cubicBezTo>
                  <a:pt x="2550562" y="3403600"/>
                  <a:pt x="2553613" y="3402584"/>
                  <a:pt x="2555647" y="3401568"/>
                </a:cubicBezTo>
                <a:close/>
                <a:moveTo>
                  <a:pt x="2726505" y="3392424"/>
                </a:moveTo>
                <a:cubicBezTo>
                  <a:pt x="2724471" y="3392424"/>
                  <a:pt x="2723454" y="3392424"/>
                  <a:pt x="2721420" y="3392424"/>
                </a:cubicBezTo>
                <a:cubicBezTo>
                  <a:pt x="2721420" y="3393440"/>
                  <a:pt x="2721420" y="3393440"/>
                  <a:pt x="2721420" y="3394456"/>
                </a:cubicBezTo>
                <a:cubicBezTo>
                  <a:pt x="2724471" y="3393440"/>
                  <a:pt x="2724471" y="3394456"/>
                  <a:pt x="2726505" y="3392424"/>
                </a:cubicBezTo>
                <a:close/>
                <a:moveTo>
                  <a:pt x="2692944" y="3406648"/>
                </a:moveTo>
                <a:cubicBezTo>
                  <a:pt x="2692944" y="3407664"/>
                  <a:pt x="2692944" y="3407664"/>
                  <a:pt x="2692944" y="3408680"/>
                </a:cubicBezTo>
                <a:cubicBezTo>
                  <a:pt x="2695995" y="3407664"/>
                  <a:pt x="2694978" y="3408680"/>
                  <a:pt x="2695995" y="3406648"/>
                </a:cubicBezTo>
                <a:cubicBezTo>
                  <a:pt x="2694978" y="3406648"/>
                  <a:pt x="2693961" y="3406648"/>
                  <a:pt x="2692944" y="3406648"/>
                </a:cubicBezTo>
                <a:close/>
                <a:moveTo>
                  <a:pt x="2486490" y="3435096"/>
                </a:moveTo>
                <a:cubicBezTo>
                  <a:pt x="2486490" y="3436112"/>
                  <a:pt x="2486490" y="3436112"/>
                  <a:pt x="2486490" y="3437128"/>
                </a:cubicBezTo>
                <a:cubicBezTo>
                  <a:pt x="2489541" y="3436112"/>
                  <a:pt x="2488524" y="3437128"/>
                  <a:pt x="2489541" y="3435096"/>
                </a:cubicBezTo>
                <a:cubicBezTo>
                  <a:pt x="2489541" y="3435096"/>
                  <a:pt x="2487507" y="3435096"/>
                  <a:pt x="2486490" y="3435096"/>
                </a:cubicBezTo>
                <a:close/>
                <a:moveTo>
                  <a:pt x="2698029" y="3402584"/>
                </a:moveTo>
                <a:cubicBezTo>
                  <a:pt x="2697012" y="3403600"/>
                  <a:pt x="2697012" y="3403600"/>
                  <a:pt x="2695995" y="3404616"/>
                </a:cubicBezTo>
                <a:cubicBezTo>
                  <a:pt x="2695995" y="3405632"/>
                  <a:pt x="2695995" y="3405632"/>
                  <a:pt x="2695995" y="3406648"/>
                </a:cubicBezTo>
                <a:cubicBezTo>
                  <a:pt x="2702097" y="3404616"/>
                  <a:pt x="2710233" y="3402584"/>
                  <a:pt x="2714301" y="3398520"/>
                </a:cubicBezTo>
                <a:cubicBezTo>
                  <a:pt x="2709216" y="3396488"/>
                  <a:pt x="2704131" y="3400552"/>
                  <a:pt x="2698029" y="3402584"/>
                </a:cubicBezTo>
                <a:close/>
                <a:moveTo>
                  <a:pt x="2646161" y="3438144"/>
                </a:moveTo>
                <a:cubicBezTo>
                  <a:pt x="2647178" y="3439160"/>
                  <a:pt x="2647178" y="3439160"/>
                  <a:pt x="2648195" y="3440176"/>
                </a:cubicBezTo>
                <a:cubicBezTo>
                  <a:pt x="2648195" y="3439160"/>
                  <a:pt x="2648195" y="3438144"/>
                  <a:pt x="2648195" y="3437128"/>
                </a:cubicBezTo>
                <a:cubicBezTo>
                  <a:pt x="2645144" y="3438144"/>
                  <a:pt x="2646161" y="3437128"/>
                  <a:pt x="2645144" y="3439160"/>
                </a:cubicBezTo>
                <a:cubicBezTo>
                  <a:pt x="2645144" y="3438144"/>
                  <a:pt x="2645144" y="3438144"/>
                  <a:pt x="2646161" y="3438144"/>
                </a:cubicBezTo>
                <a:close/>
                <a:moveTo>
                  <a:pt x="2537341" y="3433064"/>
                </a:moveTo>
                <a:cubicBezTo>
                  <a:pt x="2534290" y="3434080"/>
                  <a:pt x="2535307" y="3433064"/>
                  <a:pt x="2534290" y="3435096"/>
                </a:cubicBezTo>
                <a:cubicBezTo>
                  <a:pt x="2533273" y="3435096"/>
                  <a:pt x="2532256" y="3435096"/>
                  <a:pt x="2531238" y="3435096"/>
                </a:cubicBezTo>
                <a:cubicBezTo>
                  <a:pt x="2531238" y="3436112"/>
                  <a:pt x="2531238" y="3436112"/>
                  <a:pt x="2531238" y="3437128"/>
                </a:cubicBezTo>
                <a:cubicBezTo>
                  <a:pt x="2535307" y="3435096"/>
                  <a:pt x="2534290" y="3436112"/>
                  <a:pt x="2537341" y="3433064"/>
                </a:cubicBezTo>
                <a:close/>
                <a:moveTo>
                  <a:pt x="2644127" y="3430016"/>
                </a:moveTo>
                <a:cubicBezTo>
                  <a:pt x="2658365" y="3425952"/>
                  <a:pt x="2682773" y="3417824"/>
                  <a:pt x="2692944" y="3408680"/>
                </a:cubicBezTo>
                <a:cubicBezTo>
                  <a:pt x="2679723" y="3410712"/>
                  <a:pt x="2652263" y="3421888"/>
                  <a:pt x="2646161" y="3429000"/>
                </a:cubicBezTo>
                <a:cubicBezTo>
                  <a:pt x="2645144" y="3429000"/>
                  <a:pt x="2645144" y="3429000"/>
                  <a:pt x="2644127" y="3429000"/>
                </a:cubicBezTo>
                <a:cubicBezTo>
                  <a:pt x="2644127" y="3429000"/>
                  <a:pt x="2644127" y="3429000"/>
                  <a:pt x="2644127" y="3430016"/>
                </a:cubicBezTo>
                <a:close/>
                <a:moveTo>
                  <a:pt x="2511915" y="3425952"/>
                </a:moveTo>
                <a:cubicBezTo>
                  <a:pt x="2514966" y="3424936"/>
                  <a:pt x="2513949" y="3425952"/>
                  <a:pt x="2514966" y="3423920"/>
                </a:cubicBezTo>
                <a:cubicBezTo>
                  <a:pt x="2513949" y="3423920"/>
                  <a:pt x="2512932" y="3423920"/>
                  <a:pt x="2511915" y="3423920"/>
                </a:cubicBezTo>
                <a:cubicBezTo>
                  <a:pt x="2511915" y="3424936"/>
                  <a:pt x="2511915" y="3425952"/>
                  <a:pt x="2511915" y="3425952"/>
                </a:cubicBezTo>
                <a:close/>
                <a:moveTo>
                  <a:pt x="2641076" y="3431032"/>
                </a:moveTo>
                <a:cubicBezTo>
                  <a:pt x="2644127" y="3430016"/>
                  <a:pt x="2643110" y="3431032"/>
                  <a:pt x="2644127" y="3429000"/>
                </a:cubicBezTo>
                <a:cubicBezTo>
                  <a:pt x="2643110" y="3429000"/>
                  <a:pt x="2642093" y="3429000"/>
                  <a:pt x="2641076" y="3429000"/>
                </a:cubicBezTo>
                <a:cubicBezTo>
                  <a:pt x="2641076" y="3430016"/>
                  <a:pt x="2641076" y="3431032"/>
                  <a:pt x="2641076" y="3431032"/>
                </a:cubicBezTo>
                <a:close/>
                <a:moveTo>
                  <a:pt x="2509881" y="3425952"/>
                </a:moveTo>
                <a:cubicBezTo>
                  <a:pt x="2508864" y="3425952"/>
                  <a:pt x="2507847" y="3425952"/>
                  <a:pt x="2506830" y="3425952"/>
                </a:cubicBezTo>
                <a:cubicBezTo>
                  <a:pt x="2506830" y="3426968"/>
                  <a:pt x="2506830" y="3426968"/>
                  <a:pt x="2506830" y="3427984"/>
                </a:cubicBezTo>
                <a:cubicBezTo>
                  <a:pt x="2509881" y="3426968"/>
                  <a:pt x="2508864" y="3427984"/>
                  <a:pt x="2509881" y="3425952"/>
                </a:cubicBezTo>
                <a:close/>
                <a:moveTo>
                  <a:pt x="2506830" y="3420872"/>
                </a:moveTo>
                <a:cubicBezTo>
                  <a:pt x="2511915" y="3419856"/>
                  <a:pt x="2510898" y="3420872"/>
                  <a:pt x="2513949" y="3417824"/>
                </a:cubicBezTo>
                <a:cubicBezTo>
                  <a:pt x="2510898" y="3418840"/>
                  <a:pt x="2511915" y="3417824"/>
                  <a:pt x="2510898" y="3419856"/>
                </a:cubicBezTo>
                <a:cubicBezTo>
                  <a:pt x="2509881" y="3419856"/>
                  <a:pt x="2508864" y="3419856"/>
                  <a:pt x="2507847" y="3419856"/>
                </a:cubicBezTo>
                <a:cubicBezTo>
                  <a:pt x="2506830" y="3419856"/>
                  <a:pt x="2506830" y="3420872"/>
                  <a:pt x="2506830" y="3420872"/>
                </a:cubicBezTo>
                <a:close/>
                <a:moveTo>
                  <a:pt x="2514966" y="3422904"/>
                </a:moveTo>
                <a:cubicBezTo>
                  <a:pt x="2514966" y="3423920"/>
                  <a:pt x="2514966" y="3423920"/>
                  <a:pt x="2514966" y="3424936"/>
                </a:cubicBezTo>
                <a:cubicBezTo>
                  <a:pt x="2518017" y="3423920"/>
                  <a:pt x="2517000" y="3424936"/>
                  <a:pt x="2518017" y="3422904"/>
                </a:cubicBezTo>
                <a:cubicBezTo>
                  <a:pt x="2518017" y="3422904"/>
                  <a:pt x="2515983" y="3422904"/>
                  <a:pt x="2514966" y="3422904"/>
                </a:cubicBezTo>
                <a:close/>
                <a:moveTo>
                  <a:pt x="2415299" y="3468624"/>
                </a:moveTo>
                <a:cubicBezTo>
                  <a:pt x="2418350" y="3467608"/>
                  <a:pt x="2417333" y="3468624"/>
                  <a:pt x="2418350" y="3466592"/>
                </a:cubicBezTo>
                <a:cubicBezTo>
                  <a:pt x="2417333" y="3466592"/>
                  <a:pt x="2416316" y="3466592"/>
                  <a:pt x="2415299" y="3466592"/>
                </a:cubicBezTo>
                <a:cubicBezTo>
                  <a:pt x="2415299" y="3466592"/>
                  <a:pt x="2415299" y="3467608"/>
                  <a:pt x="2415299" y="3468624"/>
                </a:cubicBezTo>
                <a:close/>
                <a:moveTo>
                  <a:pt x="2235288" y="3533648"/>
                </a:moveTo>
                <a:cubicBezTo>
                  <a:pt x="2235288" y="3534664"/>
                  <a:pt x="2235288" y="3534664"/>
                  <a:pt x="2235288" y="3535680"/>
                </a:cubicBezTo>
                <a:cubicBezTo>
                  <a:pt x="2238339" y="3534664"/>
                  <a:pt x="2237322" y="3535680"/>
                  <a:pt x="2238339" y="3533648"/>
                </a:cubicBezTo>
                <a:cubicBezTo>
                  <a:pt x="2238339" y="3533648"/>
                  <a:pt x="2236305" y="3533648"/>
                  <a:pt x="2235288" y="3533648"/>
                </a:cubicBezTo>
                <a:close/>
                <a:moveTo>
                  <a:pt x="2275968" y="3525520"/>
                </a:moveTo>
                <a:cubicBezTo>
                  <a:pt x="2275968" y="3522472"/>
                  <a:pt x="2273934" y="3525520"/>
                  <a:pt x="2272917" y="3527552"/>
                </a:cubicBezTo>
                <a:cubicBezTo>
                  <a:pt x="2274951" y="3528568"/>
                  <a:pt x="2274951" y="3525520"/>
                  <a:pt x="2275968" y="3525520"/>
                </a:cubicBezTo>
                <a:close/>
                <a:moveTo>
                  <a:pt x="2267832" y="3526536"/>
                </a:moveTo>
                <a:cubicBezTo>
                  <a:pt x="2270883" y="3525520"/>
                  <a:pt x="2269866" y="3526536"/>
                  <a:pt x="2270883" y="3524504"/>
                </a:cubicBezTo>
                <a:cubicBezTo>
                  <a:pt x="2269866" y="3524504"/>
                  <a:pt x="2268849" y="3524504"/>
                  <a:pt x="2267832" y="3524504"/>
                </a:cubicBezTo>
                <a:cubicBezTo>
                  <a:pt x="2267832" y="3525520"/>
                  <a:pt x="2267832" y="3526536"/>
                  <a:pt x="2267832" y="3526536"/>
                </a:cubicBezTo>
                <a:close/>
                <a:moveTo>
                  <a:pt x="2260713" y="3528568"/>
                </a:moveTo>
                <a:cubicBezTo>
                  <a:pt x="2256645" y="3529584"/>
                  <a:pt x="2253594" y="3530600"/>
                  <a:pt x="2250543" y="3533648"/>
                </a:cubicBezTo>
                <a:cubicBezTo>
                  <a:pt x="2249526" y="3533648"/>
                  <a:pt x="2249526" y="3533648"/>
                  <a:pt x="2248509" y="3533648"/>
                </a:cubicBezTo>
                <a:cubicBezTo>
                  <a:pt x="2248509" y="3534664"/>
                  <a:pt x="2248509" y="3534664"/>
                  <a:pt x="2248509" y="3535680"/>
                </a:cubicBezTo>
                <a:cubicBezTo>
                  <a:pt x="2255628" y="3533648"/>
                  <a:pt x="2257662" y="3532632"/>
                  <a:pt x="2260713" y="3528568"/>
                </a:cubicBezTo>
                <a:close/>
                <a:moveTo>
                  <a:pt x="2291223" y="3513328"/>
                </a:moveTo>
                <a:cubicBezTo>
                  <a:pt x="2294274" y="3512312"/>
                  <a:pt x="2296308" y="3512312"/>
                  <a:pt x="2299360" y="3511296"/>
                </a:cubicBezTo>
                <a:cubicBezTo>
                  <a:pt x="2299360" y="3510280"/>
                  <a:pt x="2299360" y="3509264"/>
                  <a:pt x="2299360" y="3508248"/>
                </a:cubicBezTo>
                <a:cubicBezTo>
                  <a:pt x="2295291" y="3509264"/>
                  <a:pt x="2295291" y="3509264"/>
                  <a:pt x="2292240" y="3511296"/>
                </a:cubicBezTo>
                <a:cubicBezTo>
                  <a:pt x="2291223" y="3511296"/>
                  <a:pt x="2291223" y="3511296"/>
                  <a:pt x="2290206" y="3511296"/>
                </a:cubicBezTo>
                <a:cubicBezTo>
                  <a:pt x="2291223" y="3512312"/>
                  <a:pt x="2291223" y="3512312"/>
                  <a:pt x="2291223" y="3513328"/>
                </a:cubicBezTo>
                <a:close/>
                <a:moveTo>
                  <a:pt x="2221049" y="3544824"/>
                </a:moveTo>
                <a:cubicBezTo>
                  <a:pt x="2227151" y="3543808"/>
                  <a:pt x="2232237" y="3542792"/>
                  <a:pt x="2236305" y="3539744"/>
                </a:cubicBezTo>
                <a:cubicBezTo>
                  <a:pt x="2232237" y="3539744"/>
                  <a:pt x="2231219" y="3539744"/>
                  <a:pt x="2229185" y="3541776"/>
                </a:cubicBezTo>
                <a:cubicBezTo>
                  <a:pt x="2226134" y="3541776"/>
                  <a:pt x="2224100" y="3541776"/>
                  <a:pt x="2221049" y="3541776"/>
                </a:cubicBezTo>
                <a:cubicBezTo>
                  <a:pt x="2221049" y="3542792"/>
                  <a:pt x="2221049" y="3543808"/>
                  <a:pt x="2221049" y="3544824"/>
                </a:cubicBezTo>
                <a:close/>
                <a:moveTo>
                  <a:pt x="2278002" y="3518408"/>
                </a:moveTo>
                <a:cubicBezTo>
                  <a:pt x="2281053" y="3517392"/>
                  <a:pt x="2280036" y="3518408"/>
                  <a:pt x="2281053" y="3516376"/>
                </a:cubicBezTo>
                <a:cubicBezTo>
                  <a:pt x="2280036" y="3516376"/>
                  <a:pt x="2279019" y="3516376"/>
                  <a:pt x="2278002" y="3516376"/>
                </a:cubicBezTo>
                <a:cubicBezTo>
                  <a:pt x="2278002" y="3517392"/>
                  <a:pt x="2278002" y="3517392"/>
                  <a:pt x="2278002" y="3518408"/>
                </a:cubicBezTo>
                <a:close/>
                <a:moveTo>
                  <a:pt x="2433605" y="3516376"/>
                </a:moveTo>
                <a:cubicBezTo>
                  <a:pt x="2431571" y="3517392"/>
                  <a:pt x="2430554" y="3518408"/>
                  <a:pt x="2428520" y="3519424"/>
                </a:cubicBezTo>
                <a:cubicBezTo>
                  <a:pt x="2427503" y="3519424"/>
                  <a:pt x="2426486" y="3519424"/>
                  <a:pt x="2425469" y="3519424"/>
                </a:cubicBezTo>
                <a:cubicBezTo>
                  <a:pt x="2425469" y="3520440"/>
                  <a:pt x="2425469" y="3520440"/>
                  <a:pt x="2425469" y="3521456"/>
                </a:cubicBezTo>
                <a:cubicBezTo>
                  <a:pt x="2427503" y="3520440"/>
                  <a:pt x="2430554" y="3520440"/>
                  <a:pt x="2433605" y="3516376"/>
                </a:cubicBezTo>
                <a:close/>
                <a:moveTo>
                  <a:pt x="2281053" y="3515360"/>
                </a:moveTo>
                <a:cubicBezTo>
                  <a:pt x="2281053" y="3516376"/>
                  <a:pt x="2281053" y="3516376"/>
                  <a:pt x="2281053" y="3517392"/>
                </a:cubicBezTo>
                <a:cubicBezTo>
                  <a:pt x="2284104" y="3516376"/>
                  <a:pt x="2283087" y="3517392"/>
                  <a:pt x="2284104" y="3515360"/>
                </a:cubicBezTo>
                <a:cubicBezTo>
                  <a:pt x="2283087" y="3515360"/>
                  <a:pt x="2282070" y="3515360"/>
                  <a:pt x="2281053" y="3515360"/>
                </a:cubicBezTo>
                <a:close/>
                <a:moveTo>
                  <a:pt x="2421401" y="3523488"/>
                </a:moveTo>
                <a:cubicBezTo>
                  <a:pt x="2424452" y="3522472"/>
                  <a:pt x="2423435" y="3523488"/>
                  <a:pt x="2424452" y="3521456"/>
                </a:cubicBezTo>
                <a:cubicBezTo>
                  <a:pt x="2423435" y="3521456"/>
                  <a:pt x="2422418" y="3521456"/>
                  <a:pt x="2421401" y="3521456"/>
                </a:cubicBezTo>
                <a:cubicBezTo>
                  <a:pt x="2421401" y="3522472"/>
                  <a:pt x="2421401" y="3522472"/>
                  <a:pt x="2421401" y="3523488"/>
                </a:cubicBezTo>
                <a:close/>
                <a:moveTo>
                  <a:pt x="2281053" y="3521456"/>
                </a:moveTo>
                <a:cubicBezTo>
                  <a:pt x="2286138" y="3520440"/>
                  <a:pt x="2287155" y="3520440"/>
                  <a:pt x="2289189" y="3518408"/>
                </a:cubicBezTo>
                <a:cubicBezTo>
                  <a:pt x="2286138" y="3519424"/>
                  <a:pt x="2286138" y="3518408"/>
                  <a:pt x="2284104" y="3520440"/>
                </a:cubicBezTo>
                <a:cubicBezTo>
                  <a:pt x="2283087" y="3520440"/>
                  <a:pt x="2282070" y="3520440"/>
                  <a:pt x="2281053" y="3520440"/>
                </a:cubicBezTo>
                <a:cubicBezTo>
                  <a:pt x="2281053" y="3520440"/>
                  <a:pt x="2281053" y="3521456"/>
                  <a:pt x="2281053" y="3521456"/>
                </a:cubicBezTo>
                <a:close/>
                <a:moveTo>
                  <a:pt x="2242407" y="3536696"/>
                </a:moveTo>
                <a:cubicBezTo>
                  <a:pt x="2239356" y="3537712"/>
                  <a:pt x="2239356" y="3536696"/>
                  <a:pt x="2237322" y="3538728"/>
                </a:cubicBezTo>
                <a:cubicBezTo>
                  <a:pt x="2236305" y="3538728"/>
                  <a:pt x="2236305" y="3538728"/>
                  <a:pt x="2235288" y="3538728"/>
                </a:cubicBezTo>
                <a:cubicBezTo>
                  <a:pt x="2235288" y="3539744"/>
                  <a:pt x="2235288" y="3539744"/>
                  <a:pt x="2235288" y="3540760"/>
                </a:cubicBezTo>
                <a:cubicBezTo>
                  <a:pt x="2241390" y="3538728"/>
                  <a:pt x="2239356" y="3539744"/>
                  <a:pt x="2242407" y="3536696"/>
                </a:cubicBezTo>
                <a:close/>
                <a:moveTo>
                  <a:pt x="2343091" y="3565144"/>
                </a:moveTo>
                <a:cubicBezTo>
                  <a:pt x="2346142" y="3564128"/>
                  <a:pt x="2346142" y="3565144"/>
                  <a:pt x="2348176" y="3563112"/>
                </a:cubicBezTo>
                <a:cubicBezTo>
                  <a:pt x="2346142" y="3563112"/>
                  <a:pt x="2345125" y="3563112"/>
                  <a:pt x="2343091" y="3563112"/>
                </a:cubicBezTo>
                <a:cubicBezTo>
                  <a:pt x="2343091" y="3564128"/>
                  <a:pt x="2343091" y="3564128"/>
                  <a:pt x="2343091" y="3565144"/>
                </a:cubicBezTo>
                <a:close/>
                <a:moveTo>
                  <a:pt x="2359363" y="3548888"/>
                </a:moveTo>
                <a:cubicBezTo>
                  <a:pt x="2362414" y="3547872"/>
                  <a:pt x="2361397" y="3548888"/>
                  <a:pt x="2362414" y="3546856"/>
                </a:cubicBezTo>
                <a:cubicBezTo>
                  <a:pt x="2361397" y="3546856"/>
                  <a:pt x="2360380" y="3546856"/>
                  <a:pt x="2359363" y="3546856"/>
                </a:cubicBezTo>
                <a:cubicBezTo>
                  <a:pt x="2359363" y="3546856"/>
                  <a:pt x="2359363" y="3547872"/>
                  <a:pt x="2359363" y="3548888"/>
                </a:cubicBezTo>
                <a:close/>
                <a:moveTo>
                  <a:pt x="2403095" y="3549904"/>
                </a:moveTo>
                <a:cubicBezTo>
                  <a:pt x="2402078" y="3548888"/>
                  <a:pt x="2402078" y="3548888"/>
                  <a:pt x="2401061" y="3547872"/>
                </a:cubicBezTo>
                <a:cubicBezTo>
                  <a:pt x="2401061" y="3546856"/>
                  <a:pt x="2401061" y="3545840"/>
                  <a:pt x="2401061" y="3544824"/>
                </a:cubicBezTo>
                <a:cubicBezTo>
                  <a:pt x="2396993" y="3545840"/>
                  <a:pt x="2396993" y="3545840"/>
                  <a:pt x="2393942" y="3547872"/>
                </a:cubicBezTo>
                <a:cubicBezTo>
                  <a:pt x="2388857" y="3546856"/>
                  <a:pt x="2390891" y="3548888"/>
                  <a:pt x="2390891" y="3544824"/>
                </a:cubicBezTo>
                <a:cubicBezTo>
                  <a:pt x="2382755" y="3545840"/>
                  <a:pt x="2363431" y="3553968"/>
                  <a:pt x="2347159" y="3563112"/>
                </a:cubicBezTo>
                <a:cubicBezTo>
                  <a:pt x="2354278" y="3564128"/>
                  <a:pt x="2363431" y="3561080"/>
                  <a:pt x="2377670" y="3552952"/>
                </a:cubicBezTo>
                <a:cubicBezTo>
                  <a:pt x="2384789" y="3552952"/>
                  <a:pt x="2383772" y="3551936"/>
                  <a:pt x="2384789" y="3556000"/>
                </a:cubicBezTo>
                <a:cubicBezTo>
                  <a:pt x="2388857" y="3553968"/>
                  <a:pt x="2386823" y="3556000"/>
                  <a:pt x="2387840" y="3550920"/>
                </a:cubicBezTo>
                <a:cubicBezTo>
                  <a:pt x="2396993" y="3550920"/>
                  <a:pt x="2396993" y="3551936"/>
                  <a:pt x="2398010" y="3547872"/>
                </a:cubicBezTo>
                <a:cubicBezTo>
                  <a:pt x="2400044" y="3548888"/>
                  <a:pt x="2401061" y="3549904"/>
                  <a:pt x="2403095" y="3549904"/>
                </a:cubicBezTo>
                <a:close/>
                <a:moveTo>
                  <a:pt x="2513949" y="3486912"/>
                </a:moveTo>
                <a:cubicBezTo>
                  <a:pt x="2511915" y="3486912"/>
                  <a:pt x="2509881" y="3486912"/>
                  <a:pt x="2506830" y="3486912"/>
                </a:cubicBezTo>
                <a:cubicBezTo>
                  <a:pt x="2506830" y="3487928"/>
                  <a:pt x="2506830" y="3488944"/>
                  <a:pt x="2506830" y="3489960"/>
                </a:cubicBezTo>
                <a:cubicBezTo>
                  <a:pt x="2510898" y="3488944"/>
                  <a:pt x="2511915" y="3488944"/>
                  <a:pt x="2513949" y="3486912"/>
                </a:cubicBezTo>
                <a:close/>
                <a:moveTo>
                  <a:pt x="2361397" y="3563112"/>
                </a:moveTo>
                <a:cubicBezTo>
                  <a:pt x="2360380" y="3563112"/>
                  <a:pt x="2359363" y="3563112"/>
                  <a:pt x="2358346" y="3563112"/>
                </a:cubicBezTo>
                <a:cubicBezTo>
                  <a:pt x="2358346" y="3564128"/>
                  <a:pt x="2358346" y="3564128"/>
                  <a:pt x="2358346" y="3565144"/>
                </a:cubicBezTo>
                <a:cubicBezTo>
                  <a:pt x="2360380" y="3564128"/>
                  <a:pt x="2359363" y="3565144"/>
                  <a:pt x="2361397" y="3563112"/>
                </a:cubicBezTo>
                <a:close/>
                <a:moveTo>
                  <a:pt x="2796679" y="3383280"/>
                </a:moveTo>
                <a:cubicBezTo>
                  <a:pt x="2795662" y="3383280"/>
                  <a:pt x="2795662" y="3383280"/>
                  <a:pt x="2794645" y="3383280"/>
                </a:cubicBezTo>
                <a:cubicBezTo>
                  <a:pt x="2794645" y="3384296"/>
                  <a:pt x="2794645" y="3384296"/>
                  <a:pt x="2794645" y="3385312"/>
                </a:cubicBezTo>
                <a:cubicBezTo>
                  <a:pt x="2800747" y="3384296"/>
                  <a:pt x="2800747" y="3384296"/>
                  <a:pt x="2802781" y="3380232"/>
                </a:cubicBezTo>
                <a:cubicBezTo>
                  <a:pt x="2799730" y="3380232"/>
                  <a:pt x="2798713" y="3380232"/>
                  <a:pt x="2796679" y="3383280"/>
                </a:cubicBezTo>
                <a:close/>
                <a:moveTo>
                  <a:pt x="2423435" y="3548888"/>
                </a:moveTo>
                <a:cubicBezTo>
                  <a:pt x="2422418" y="3548888"/>
                  <a:pt x="2421401" y="3548888"/>
                  <a:pt x="2420384" y="3548888"/>
                </a:cubicBezTo>
                <a:cubicBezTo>
                  <a:pt x="2420384" y="3549904"/>
                  <a:pt x="2420384" y="3549904"/>
                  <a:pt x="2420384" y="3550920"/>
                </a:cubicBezTo>
                <a:cubicBezTo>
                  <a:pt x="2422418" y="3548888"/>
                  <a:pt x="2421401" y="3549904"/>
                  <a:pt x="2423435" y="3548888"/>
                </a:cubicBezTo>
                <a:close/>
                <a:moveTo>
                  <a:pt x="860285" y="4102608"/>
                </a:moveTo>
                <a:cubicBezTo>
                  <a:pt x="860285" y="4103624"/>
                  <a:pt x="860285" y="4103624"/>
                  <a:pt x="860285" y="4104640"/>
                </a:cubicBezTo>
                <a:cubicBezTo>
                  <a:pt x="863336" y="4103624"/>
                  <a:pt x="862319" y="4104640"/>
                  <a:pt x="863336" y="4102608"/>
                </a:cubicBezTo>
                <a:cubicBezTo>
                  <a:pt x="863336" y="4102608"/>
                  <a:pt x="862319" y="4102608"/>
                  <a:pt x="860285" y="4102608"/>
                </a:cubicBezTo>
                <a:close/>
                <a:moveTo>
                  <a:pt x="2776339" y="3386328"/>
                </a:moveTo>
                <a:cubicBezTo>
                  <a:pt x="2774305" y="3386328"/>
                  <a:pt x="2772271" y="3386328"/>
                  <a:pt x="2769220" y="3386328"/>
                </a:cubicBezTo>
                <a:cubicBezTo>
                  <a:pt x="2769220" y="3385312"/>
                  <a:pt x="2769220" y="3385312"/>
                  <a:pt x="2769220" y="3384296"/>
                </a:cubicBezTo>
                <a:cubicBezTo>
                  <a:pt x="2789560" y="3375152"/>
                  <a:pt x="2826172" y="3360928"/>
                  <a:pt x="2856683" y="3342640"/>
                </a:cubicBezTo>
                <a:cubicBezTo>
                  <a:pt x="2856683" y="3341624"/>
                  <a:pt x="2856683" y="3341624"/>
                  <a:pt x="2856683" y="3340608"/>
                </a:cubicBezTo>
                <a:cubicBezTo>
                  <a:pt x="2803798" y="3368040"/>
                  <a:pt x="2701080" y="3400552"/>
                  <a:pt x="2654297" y="3438144"/>
                </a:cubicBezTo>
                <a:cubicBezTo>
                  <a:pt x="2634974" y="3447288"/>
                  <a:pt x="2623787" y="3440176"/>
                  <a:pt x="2605481" y="3454400"/>
                </a:cubicBezTo>
                <a:cubicBezTo>
                  <a:pt x="2604464" y="3454400"/>
                  <a:pt x="2604464" y="3454400"/>
                  <a:pt x="2603447" y="3454400"/>
                </a:cubicBezTo>
                <a:cubicBezTo>
                  <a:pt x="2603447" y="3455416"/>
                  <a:pt x="2603447" y="3455416"/>
                  <a:pt x="2603447" y="3456432"/>
                </a:cubicBezTo>
                <a:cubicBezTo>
                  <a:pt x="2607515" y="3455416"/>
                  <a:pt x="2612600" y="3455416"/>
                  <a:pt x="2616668" y="3454400"/>
                </a:cubicBezTo>
                <a:cubicBezTo>
                  <a:pt x="2593276" y="3470656"/>
                  <a:pt x="2566834" y="3463544"/>
                  <a:pt x="2546494" y="3479800"/>
                </a:cubicBezTo>
                <a:cubicBezTo>
                  <a:pt x="2545477" y="3479800"/>
                  <a:pt x="2545477" y="3479800"/>
                  <a:pt x="2544460" y="3479800"/>
                </a:cubicBezTo>
                <a:cubicBezTo>
                  <a:pt x="2546494" y="3483864"/>
                  <a:pt x="2544460" y="3481832"/>
                  <a:pt x="2549545" y="3482848"/>
                </a:cubicBezTo>
                <a:cubicBezTo>
                  <a:pt x="2521068" y="3499104"/>
                  <a:pt x="2526153" y="3497072"/>
                  <a:pt x="2477337" y="3511296"/>
                </a:cubicBezTo>
                <a:cubicBezTo>
                  <a:pt x="2474286" y="3514344"/>
                  <a:pt x="2472252" y="3516376"/>
                  <a:pt x="2469201" y="3519424"/>
                </a:cubicBezTo>
                <a:cubicBezTo>
                  <a:pt x="2454962" y="3520440"/>
                  <a:pt x="2430554" y="3537712"/>
                  <a:pt x="2407163" y="3544824"/>
                </a:cubicBezTo>
                <a:cubicBezTo>
                  <a:pt x="2406146" y="3544824"/>
                  <a:pt x="2405129" y="3544824"/>
                  <a:pt x="2404112" y="3544824"/>
                </a:cubicBezTo>
                <a:cubicBezTo>
                  <a:pt x="2404112" y="3545840"/>
                  <a:pt x="2404112" y="3546856"/>
                  <a:pt x="2404112" y="3547872"/>
                </a:cubicBezTo>
                <a:cubicBezTo>
                  <a:pt x="2437673" y="3543808"/>
                  <a:pt x="2470218" y="3524504"/>
                  <a:pt x="2514966" y="3507232"/>
                </a:cubicBezTo>
                <a:cubicBezTo>
                  <a:pt x="2514966" y="3505200"/>
                  <a:pt x="2514966" y="3504184"/>
                  <a:pt x="2514966" y="3502152"/>
                </a:cubicBezTo>
                <a:cubicBezTo>
                  <a:pt x="2535307" y="3506216"/>
                  <a:pt x="2572936" y="3469640"/>
                  <a:pt x="2598361" y="3473704"/>
                </a:cubicBezTo>
                <a:cubicBezTo>
                  <a:pt x="2599379" y="3471672"/>
                  <a:pt x="2599379" y="3470656"/>
                  <a:pt x="2600395" y="3468624"/>
                </a:cubicBezTo>
                <a:cubicBezTo>
                  <a:pt x="2642093" y="3453384"/>
                  <a:pt x="2692944" y="3436112"/>
                  <a:pt x="2742777" y="3404616"/>
                </a:cubicBezTo>
                <a:cubicBezTo>
                  <a:pt x="2744811" y="3405632"/>
                  <a:pt x="2745828" y="3405632"/>
                  <a:pt x="2747863" y="3406648"/>
                </a:cubicBezTo>
                <a:cubicBezTo>
                  <a:pt x="2754981" y="3403600"/>
                  <a:pt x="2763118" y="3396488"/>
                  <a:pt x="2769220" y="3393440"/>
                </a:cubicBezTo>
                <a:cubicBezTo>
                  <a:pt x="2770237" y="3394456"/>
                  <a:pt x="2771254" y="3394456"/>
                  <a:pt x="2772271" y="3395472"/>
                </a:cubicBezTo>
                <a:cubicBezTo>
                  <a:pt x="2779390" y="3391408"/>
                  <a:pt x="2785492" y="3384296"/>
                  <a:pt x="2793628" y="3382264"/>
                </a:cubicBezTo>
                <a:cubicBezTo>
                  <a:pt x="2793628" y="3380232"/>
                  <a:pt x="2793628" y="3378200"/>
                  <a:pt x="2793628" y="3375152"/>
                </a:cubicBezTo>
                <a:cubicBezTo>
                  <a:pt x="2789560" y="3380232"/>
                  <a:pt x="2783458" y="3380232"/>
                  <a:pt x="2776339" y="3386328"/>
                </a:cubicBezTo>
                <a:close/>
                <a:moveTo>
                  <a:pt x="810451" y="4110736"/>
                </a:moveTo>
                <a:cubicBezTo>
                  <a:pt x="809434" y="4110736"/>
                  <a:pt x="808417" y="4110736"/>
                  <a:pt x="807400" y="4110736"/>
                </a:cubicBezTo>
                <a:cubicBezTo>
                  <a:pt x="807400" y="4111752"/>
                  <a:pt x="807400" y="4111752"/>
                  <a:pt x="807400" y="4112768"/>
                </a:cubicBezTo>
                <a:cubicBezTo>
                  <a:pt x="810451" y="4110736"/>
                  <a:pt x="808417" y="4111752"/>
                  <a:pt x="810451" y="4110736"/>
                </a:cubicBezTo>
                <a:close/>
                <a:moveTo>
                  <a:pt x="865370" y="4103624"/>
                </a:moveTo>
                <a:cubicBezTo>
                  <a:pt x="866387" y="4103624"/>
                  <a:pt x="866387" y="4103624"/>
                  <a:pt x="867404" y="4103624"/>
                </a:cubicBezTo>
                <a:cubicBezTo>
                  <a:pt x="867404" y="4102608"/>
                  <a:pt x="867404" y="4101592"/>
                  <a:pt x="867404" y="4100576"/>
                </a:cubicBezTo>
                <a:cubicBezTo>
                  <a:pt x="866387" y="4102608"/>
                  <a:pt x="866387" y="4100576"/>
                  <a:pt x="865370" y="4103624"/>
                </a:cubicBezTo>
                <a:close/>
                <a:moveTo>
                  <a:pt x="2338006" y="3565144"/>
                </a:moveTo>
                <a:cubicBezTo>
                  <a:pt x="2338006" y="3566160"/>
                  <a:pt x="2338006" y="3566160"/>
                  <a:pt x="2338006" y="3567176"/>
                </a:cubicBezTo>
                <a:cubicBezTo>
                  <a:pt x="2341057" y="3566160"/>
                  <a:pt x="2340040" y="3567176"/>
                  <a:pt x="2341057" y="3565144"/>
                </a:cubicBezTo>
                <a:cubicBezTo>
                  <a:pt x="2340040" y="3565144"/>
                  <a:pt x="2339023" y="3565144"/>
                  <a:pt x="2338006" y="3565144"/>
                </a:cubicBezTo>
                <a:close/>
                <a:moveTo>
                  <a:pt x="2428520" y="3529584"/>
                </a:moveTo>
                <a:cubicBezTo>
                  <a:pt x="2427503" y="3529584"/>
                  <a:pt x="2426486" y="3529584"/>
                  <a:pt x="2425469" y="3529584"/>
                </a:cubicBezTo>
                <a:cubicBezTo>
                  <a:pt x="2425469" y="3530600"/>
                  <a:pt x="2425469" y="3530600"/>
                  <a:pt x="2425469" y="3531616"/>
                </a:cubicBezTo>
                <a:cubicBezTo>
                  <a:pt x="2427503" y="3530600"/>
                  <a:pt x="2426486" y="3531616"/>
                  <a:pt x="2428520" y="3529584"/>
                </a:cubicBezTo>
                <a:close/>
                <a:moveTo>
                  <a:pt x="2384789" y="3538728"/>
                </a:moveTo>
                <a:cubicBezTo>
                  <a:pt x="2383772" y="3538728"/>
                  <a:pt x="2383772" y="3538728"/>
                  <a:pt x="2382755" y="3538728"/>
                </a:cubicBezTo>
                <a:cubicBezTo>
                  <a:pt x="2382755" y="3539744"/>
                  <a:pt x="2382755" y="3539744"/>
                  <a:pt x="2382755" y="3540760"/>
                </a:cubicBezTo>
                <a:cubicBezTo>
                  <a:pt x="2384789" y="3540760"/>
                  <a:pt x="2386823" y="3540760"/>
                  <a:pt x="2389874" y="3540760"/>
                </a:cubicBezTo>
                <a:cubicBezTo>
                  <a:pt x="2389874" y="3538728"/>
                  <a:pt x="2389874" y="3537712"/>
                  <a:pt x="2389874" y="3535680"/>
                </a:cubicBezTo>
                <a:cubicBezTo>
                  <a:pt x="2387840" y="3535680"/>
                  <a:pt x="2385806" y="3536696"/>
                  <a:pt x="2384789" y="3538728"/>
                </a:cubicBezTo>
                <a:close/>
                <a:moveTo>
                  <a:pt x="2395976" y="3543808"/>
                </a:moveTo>
                <a:cubicBezTo>
                  <a:pt x="2401061" y="3542792"/>
                  <a:pt x="2399027" y="3544824"/>
                  <a:pt x="2401061" y="3540760"/>
                </a:cubicBezTo>
                <a:cubicBezTo>
                  <a:pt x="2399027" y="3541776"/>
                  <a:pt x="2398010" y="3541776"/>
                  <a:pt x="2395976" y="3542792"/>
                </a:cubicBezTo>
                <a:cubicBezTo>
                  <a:pt x="2395976" y="3542792"/>
                  <a:pt x="2395976" y="3542792"/>
                  <a:pt x="2395976" y="3543808"/>
                </a:cubicBezTo>
                <a:close/>
                <a:moveTo>
                  <a:pt x="2247492" y="3534664"/>
                </a:moveTo>
                <a:cubicBezTo>
                  <a:pt x="2246475" y="3534664"/>
                  <a:pt x="2245458" y="3534664"/>
                  <a:pt x="2244441" y="3534664"/>
                </a:cubicBezTo>
                <a:cubicBezTo>
                  <a:pt x="2244441" y="3535680"/>
                  <a:pt x="2244441" y="3535680"/>
                  <a:pt x="2244441" y="3536696"/>
                </a:cubicBezTo>
                <a:cubicBezTo>
                  <a:pt x="2246475" y="3535680"/>
                  <a:pt x="2245458" y="3536696"/>
                  <a:pt x="2247492" y="3534664"/>
                </a:cubicBezTo>
                <a:close/>
                <a:moveTo>
                  <a:pt x="2410214" y="3536696"/>
                </a:moveTo>
                <a:cubicBezTo>
                  <a:pt x="2407163" y="3537712"/>
                  <a:pt x="2408180" y="3536696"/>
                  <a:pt x="2407163" y="3538728"/>
                </a:cubicBezTo>
                <a:cubicBezTo>
                  <a:pt x="2406146" y="3538728"/>
                  <a:pt x="2406146" y="3538728"/>
                  <a:pt x="2405129" y="3538728"/>
                </a:cubicBezTo>
                <a:cubicBezTo>
                  <a:pt x="2405129" y="3539744"/>
                  <a:pt x="2405129" y="3539744"/>
                  <a:pt x="2405129" y="3540760"/>
                </a:cubicBezTo>
                <a:cubicBezTo>
                  <a:pt x="2409197" y="3538728"/>
                  <a:pt x="2407163" y="3539744"/>
                  <a:pt x="2410214" y="3536696"/>
                </a:cubicBezTo>
                <a:close/>
                <a:moveTo>
                  <a:pt x="2381738" y="3541776"/>
                </a:moveTo>
                <a:cubicBezTo>
                  <a:pt x="2379704" y="3541776"/>
                  <a:pt x="2377670" y="3541776"/>
                  <a:pt x="2374618" y="3541776"/>
                </a:cubicBezTo>
                <a:cubicBezTo>
                  <a:pt x="2374618" y="3542792"/>
                  <a:pt x="2374618" y="3543808"/>
                  <a:pt x="2374618" y="3544824"/>
                </a:cubicBezTo>
                <a:cubicBezTo>
                  <a:pt x="2376652" y="3543808"/>
                  <a:pt x="2379704" y="3542792"/>
                  <a:pt x="2381738" y="3541776"/>
                </a:cubicBezTo>
                <a:close/>
                <a:moveTo>
                  <a:pt x="2517000" y="3482848"/>
                </a:moveTo>
                <a:cubicBezTo>
                  <a:pt x="2515983" y="3482848"/>
                  <a:pt x="2514966" y="3482848"/>
                  <a:pt x="2513949" y="3482848"/>
                </a:cubicBezTo>
                <a:cubicBezTo>
                  <a:pt x="2513949" y="3483864"/>
                  <a:pt x="2513949" y="3484880"/>
                  <a:pt x="2513949" y="3485896"/>
                </a:cubicBezTo>
                <a:cubicBezTo>
                  <a:pt x="2520051" y="3483864"/>
                  <a:pt x="2529204" y="3480816"/>
                  <a:pt x="2534290" y="3477768"/>
                </a:cubicBezTo>
                <a:cubicBezTo>
                  <a:pt x="2525136" y="3477768"/>
                  <a:pt x="2521068" y="3478784"/>
                  <a:pt x="2517000" y="3482848"/>
                </a:cubicBezTo>
                <a:close/>
                <a:moveTo>
                  <a:pt x="2478354" y="3500120"/>
                </a:moveTo>
                <a:cubicBezTo>
                  <a:pt x="2482422" y="3500120"/>
                  <a:pt x="2484456" y="3500120"/>
                  <a:pt x="2486490" y="3498088"/>
                </a:cubicBezTo>
                <a:cubicBezTo>
                  <a:pt x="2482422" y="3497072"/>
                  <a:pt x="2486490" y="3498088"/>
                  <a:pt x="2478354" y="3498088"/>
                </a:cubicBezTo>
                <a:cubicBezTo>
                  <a:pt x="2478354" y="3499104"/>
                  <a:pt x="2478354" y="3499104"/>
                  <a:pt x="2478354" y="3500120"/>
                </a:cubicBezTo>
                <a:close/>
                <a:moveTo>
                  <a:pt x="2488524" y="3501136"/>
                </a:moveTo>
                <a:cubicBezTo>
                  <a:pt x="2488524" y="3502152"/>
                  <a:pt x="2488524" y="3502152"/>
                  <a:pt x="2488524" y="3503168"/>
                </a:cubicBezTo>
                <a:cubicBezTo>
                  <a:pt x="2491575" y="3502152"/>
                  <a:pt x="2491575" y="3503168"/>
                  <a:pt x="2493609" y="3501136"/>
                </a:cubicBezTo>
                <a:cubicBezTo>
                  <a:pt x="2491575" y="3501136"/>
                  <a:pt x="2490558" y="3501136"/>
                  <a:pt x="2488524" y="3501136"/>
                </a:cubicBezTo>
                <a:close/>
                <a:moveTo>
                  <a:pt x="2490558" y="3497072"/>
                </a:moveTo>
                <a:cubicBezTo>
                  <a:pt x="2489541" y="3497072"/>
                  <a:pt x="2488524" y="3497072"/>
                  <a:pt x="2487507" y="3497072"/>
                </a:cubicBezTo>
                <a:cubicBezTo>
                  <a:pt x="2487507" y="3498088"/>
                  <a:pt x="2487507" y="3498088"/>
                  <a:pt x="2487507" y="3499104"/>
                </a:cubicBezTo>
                <a:cubicBezTo>
                  <a:pt x="2495643" y="3498088"/>
                  <a:pt x="2501745" y="3495040"/>
                  <a:pt x="2505813" y="3490976"/>
                </a:cubicBezTo>
                <a:cubicBezTo>
                  <a:pt x="2497677" y="3489960"/>
                  <a:pt x="2494626" y="3491992"/>
                  <a:pt x="2490558" y="3497072"/>
                </a:cubicBezTo>
                <a:close/>
                <a:moveTo>
                  <a:pt x="2475303" y="3505200"/>
                </a:moveTo>
                <a:cubicBezTo>
                  <a:pt x="2475303" y="3504184"/>
                  <a:pt x="2475303" y="3503168"/>
                  <a:pt x="2475303" y="3502152"/>
                </a:cubicBezTo>
                <a:cubicBezTo>
                  <a:pt x="2473269" y="3504184"/>
                  <a:pt x="2472252" y="3503168"/>
                  <a:pt x="2475303" y="3505200"/>
                </a:cubicBezTo>
                <a:close/>
                <a:moveTo>
                  <a:pt x="2460048" y="3516376"/>
                </a:moveTo>
                <a:cubicBezTo>
                  <a:pt x="2463099" y="3515360"/>
                  <a:pt x="2462082" y="3516376"/>
                  <a:pt x="2463099" y="3514344"/>
                </a:cubicBezTo>
                <a:cubicBezTo>
                  <a:pt x="2462082" y="3514344"/>
                  <a:pt x="2461065" y="3514344"/>
                  <a:pt x="2460048" y="3514344"/>
                </a:cubicBezTo>
                <a:cubicBezTo>
                  <a:pt x="2460048" y="3515360"/>
                  <a:pt x="2460048" y="3516376"/>
                  <a:pt x="2460048" y="3516376"/>
                </a:cubicBezTo>
                <a:close/>
                <a:moveTo>
                  <a:pt x="2301394" y="3508248"/>
                </a:moveTo>
                <a:cubicBezTo>
                  <a:pt x="2301394" y="3509264"/>
                  <a:pt x="2301394" y="3509264"/>
                  <a:pt x="2301394" y="3510280"/>
                </a:cubicBezTo>
                <a:cubicBezTo>
                  <a:pt x="2304445" y="3509264"/>
                  <a:pt x="2303427" y="3510280"/>
                  <a:pt x="2304445" y="3508248"/>
                </a:cubicBezTo>
                <a:cubicBezTo>
                  <a:pt x="2303427" y="3508248"/>
                  <a:pt x="2302410" y="3508248"/>
                  <a:pt x="2301394" y="3508248"/>
                </a:cubicBezTo>
                <a:close/>
                <a:moveTo>
                  <a:pt x="2289189" y="3513328"/>
                </a:moveTo>
                <a:cubicBezTo>
                  <a:pt x="2288172" y="3513328"/>
                  <a:pt x="2287155" y="3513328"/>
                  <a:pt x="2286138" y="3513328"/>
                </a:cubicBezTo>
                <a:cubicBezTo>
                  <a:pt x="2286138" y="3514344"/>
                  <a:pt x="2286138" y="3514344"/>
                  <a:pt x="2286138" y="3515360"/>
                </a:cubicBezTo>
                <a:cubicBezTo>
                  <a:pt x="2289189" y="3514344"/>
                  <a:pt x="2287155" y="3514344"/>
                  <a:pt x="2289189" y="3513328"/>
                </a:cubicBezTo>
                <a:close/>
                <a:moveTo>
                  <a:pt x="2307495" y="3510280"/>
                </a:moveTo>
                <a:cubicBezTo>
                  <a:pt x="2307495" y="3511296"/>
                  <a:pt x="2307495" y="3511296"/>
                  <a:pt x="2307495" y="3512312"/>
                </a:cubicBezTo>
                <a:cubicBezTo>
                  <a:pt x="2310547" y="3511296"/>
                  <a:pt x="2310547" y="3512312"/>
                  <a:pt x="2312581" y="3510280"/>
                </a:cubicBezTo>
                <a:cubicBezTo>
                  <a:pt x="2310547" y="3510280"/>
                  <a:pt x="2309530" y="3510280"/>
                  <a:pt x="2307495" y="3510280"/>
                </a:cubicBezTo>
                <a:close/>
                <a:moveTo>
                  <a:pt x="2467167" y="3513328"/>
                </a:moveTo>
                <a:cubicBezTo>
                  <a:pt x="2466150" y="3513328"/>
                  <a:pt x="2465133" y="3513328"/>
                  <a:pt x="2464116" y="3513328"/>
                </a:cubicBezTo>
                <a:cubicBezTo>
                  <a:pt x="2464116" y="3514344"/>
                  <a:pt x="2464116" y="3514344"/>
                  <a:pt x="2464116" y="3515360"/>
                </a:cubicBezTo>
                <a:cubicBezTo>
                  <a:pt x="2470218" y="3514344"/>
                  <a:pt x="2474286" y="3513328"/>
                  <a:pt x="2477337" y="3510280"/>
                </a:cubicBezTo>
                <a:cubicBezTo>
                  <a:pt x="2472252" y="3510280"/>
                  <a:pt x="2469201" y="3511296"/>
                  <a:pt x="2467167" y="3513328"/>
                </a:cubicBezTo>
                <a:close/>
                <a:moveTo>
                  <a:pt x="2439707" y="3525520"/>
                </a:moveTo>
                <a:cubicBezTo>
                  <a:pt x="2436656" y="3526536"/>
                  <a:pt x="2437673" y="3525520"/>
                  <a:pt x="2436656" y="3527552"/>
                </a:cubicBezTo>
                <a:cubicBezTo>
                  <a:pt x="2435639" y="3527552"/>
                  <a:pt x="2434622" y="3527552"/>
                  <a:pt x="2433605" y="3527552"/>
                </a:cubicBezTo>
                <a:cubicBezTo>
                  <a:pt x="2433605" y="3528568"/>
                  <a:pt x="2433605" y="3528568"/>
                  <a:pt x="2433605" y="3529584"/>
                </a:cubicBezTo>
                <a:cubicBezTo>
                  <a:pt x="2438690" y="3527552"/>
                  <a:pt x="2437673" y="3528568"/>
                  <a:pt x="2439707" y="3525520"/>
                </a:cubicBezTo>
                <a:close/>
                <a:moveTo>
                  <a:pt x="2480388" y="3508248"/>
                </a:moveTo>
                <a:cubicBezTo>
                  <a:pt x="2479371" y="3508248"/>
                  <a:pt x="2478354" y="3508248"/>
                  <a:pt x="2477337" y="3508248"/>
                </a:cubicBezTo>
                <a:cubicBezTo>
                  <a:pt x="2477337" y="3509264"/>
                  <a:pt x="2477337" y="3509264"/>
                  <a:pt x="2477337" y="3510280"/>
                </a:cubicBezTo>
                <a:cubicBezTo>
                  <a:pt x="2483439" y="3509264"/>
                  <a:pt x="2486490" y="3509264"/>
                  <a:pt x="2489541" y="3505200"/>
                </a:cubicBezTo>
                <a:cubicBezTo>
                  <a:pt x="2485473" y="3506216"/>
                  <a:pt x="2482422" y="3506216"/>
                  <a:pt x="2480388" y="3508248"/>
                </a:cubicBezTo>
                <a:close/>
                <a:moveTo>
                  <a:pt x="2446826" y="3521456"/>
                </a:moveTo>
                <a:cubicBezTo>
                  <a:pt x="2443775" y="3522472"/>
                  <a:pt x="2444792" y="3521456"/>
                  <a:pt x="2443775" y="3523488"/>
                </a:cubicBezTo>
                <a:cubicBezTo>
                  <a:pt x="2442758" y="3523488"/>
                  <a:pt x="2441741" y="3523488"/>
                  <a:pt x="2440724" y="3523488"/>
                </a:cubicBezTo>
                <a:cubicBezTo>
                  <a:pt x="2440724" y="3524504"/>
                  <a:pt x="2440724" y="3524504"/>
                  <a:pt x="2440724" y="3525520"/>
                </a:cubicBezTo>
                <a:cubicBezTo>
                  <a:pt x="2444792" y="3524504"/>
                  <a:pt x="2443775" y="3524504"/>
                  <a:pt x="2446826" y="3521456"/>
                </a:cubicBezTo>
                <a:close/>
                <a:moveTo>
                  <a:pt x="2446826" y="3520440"/>
                </a:moveTo>
                <a:cubicBezTo>
                  <a:pt x="2446826" y="3521456"/>
                  <a:pt x="2446826" y="3521456"/>
                  <a:pt x="2446826" y="3522472"/>
                </a:cubicBezTo>
                <a:cubicBezTo>
                  <a:pt x="2449877" y="3521456"/>
                  <a:pt x="2448860" y="3522472"/>
                  <a:pt x="2449877" y="3520440"/>
                </a:cubicBezTo>
                <a:cubicBezTo>
                  <a:pt x="2448860" y="3520440"/>
                  <a:pt x="2447843" y="3520440"/>
                  <a:pt x="2446826" y="3520440"/>
                </a:cubicBezTo>
                <a:close/>
                <a:moveTo>
                  <a:pt x="2454962" y="3518408"/>
                </a:moveTo>
                <a:cubicBezTo>
                  <a:pt x="2453946" y="3518408"/>
                  <a:pt x="2452928" y="3518408"/>
                  <a:pt x="2451912" y="3518408"/>
                </a:cubicBezTo>
                <a:cubicBezTo>
                  <a:pt x="2451912" y="3519424"/>
                  <a:pt x="2451912" y="3519424"/>
                  <a:pt x="2451912" y="3520440"/>
                </a:cubicBezTo>
                <a:cubicBezTo>
                  <a:pt x="2454962" y="3519424"/>
                  <a:pt x="2452928" y="3519424"/>
                  <a:pt x="2454962" y="3518408"/>
                </a:cubicBezTo>
                <a:close/>
                <a:moveTo>
                  <a:pt x="2339023" y="3526536"/>
                </a:moveTo>
                <a:cubicBezTo>
                  <a:pt x="2341057" y="3525520"/>
                  <a:pt x="2342074" y="3524504"/>
                  <a:pt x="2344108" y="3523488"/>
                </a:cubicBezTo>
                <a:cubicBezTo>
                  <a:pt x="2342074" y="3523488"/>
                  <a:pt x="2341057" y="3523488"/>
                  <a:pt x="2339023" y="3523488"/>
                </a:cubicBezTo>
                <a:cubicBezTo>
                  <a:pt x="2339023" y="3524504"/>
                  <a:pt x="2339023" y="3525520"/>
                  <a:pt x="2339023" y="3526536"/>
                </a:cubicBezTo>
                <a:close/>
                <a:moveTo>
                  <a:pt x="2263764" y="3523488"/>
                </a:moveTo>
                <a:cubicBezTo>
                  <a:pt x="2262747" y="3523488"/>
                  <a:pt x="2261730" y="3523488"/>
                  <a:pt x="2260713" y="3523488"/>
                </a:cubicBezTo>
                <a:cubicBezTo>
                  <a:pt x="2260713" y="3524504"/>
                  <a:pt x="2260713" y="3524504"/>
                  <a:pt x="2260713" y="3525520"/>
                </a:cubicBezTo>
                <a:cubicBezTo>
                  <a:pt x="2263764" y="3523488"/>
                  <a:pt x="2262747" y="3524504"/>
                  <a:pt x="2263764" y="3523488"/>
                </a:cubicBezTo>
                <a:close/>
                <a:moveTo>
                  <a:pt x="1853907" y="3756152"/>
                </a:moveTo>
                <a:cubicBezTo>
                  <a:pt x="1856959" y="3755136"/>
                  <a:pt x="1855941" y="3756152"/>
                  <a:pt x="1856959" y="3754120"/>
                </a:cubicBezTo>
                <a:cubicBezTo>
                  <a:pt x="1855941" y="3754120"/>
                  <a:pt x="1854924" y="3754120"/>
                  <a:pt x="1853907" y="3754120"/>
                </a:cubicBezTo>
                <a:cubicBezTo>
                  <a:pt x="1853907" y="3755136"/>
                  <a:pt x="1853907" y="3755136"/>
                  <a:pt x="1853907" y="3756152"/>
                </a:cubicBezTo>
                <a:close/>
                <a:moveTo>
                  <a:pt x="1462357" y="3896360"/>
                </a:moveTo>
                <a:cubicBezTo>
                  <a:pt x="1461340" y="3896360"/>
                  <a:pt x="1460323" y="3896360"/>
                  <a:pt x="1459306" y="3896360"/>
                </a:cubicBezTo>
                <a:cubicBezTo>
                  <a:pt x="1459306" y="3897376"/>
                  <a:pt x="1459306" y="3897376"/>
                  <a:pt x="1459306" y="3898392"/>
                </a:cubicBezTo>
                <a:cubicBezTo>
                  <a:pt x="1461340" y="3897376"/>
                  <a:pt x="1460323" y="3897376"/>
                  <a:pt x="1462357" y="3896360"/>
                </a:cubicBezTo>
                <a:close/>
                <a:moveTo>
                  <a:pt x="1395234" y="3898392"/>
                </a:moveTo>
                <a:cubicBezTo>
                  <a:pt x="1398285" y="3897376"/>
                  <a:pt x="1397268" y="3898392"/>
                  <a:pt x="1398285" y="3896360"/>
                </a:cubicBezTo>
                <a:cubicBezTo>
                  <a:pt x="1397268" y="3896360"/>
                  <a:pt x="1396251" y="3896360"/>
                  <a:pt x="1395234" y="3896360"/>
                </a:cubicBezTo>
                <a:cubicBezTo>
                  <a:pt x="1395234" y="3897376"/>
                  <a:pt x="1395234" y="3897376"/>
                  <a:pt x="1395234" y="3898392"/>
                </a:cubicBezTo>
                <a:close/>
                <a:moveTo>
                  <a:pt x="1453204" y="3899408"/>
                </a:moveTo>
                <a:cubicBezTo>
                  <a:pt x="1452187" y="3899408"/>
                  <a:pt x="1451170" y="3899408"/>
                  <a:pt x="1450153" y="3899408"/>
                </a:cubicBezTo>
                <a:cubicBezTo>
                  <a:pt x="1450153" y="3900424"/>
                  <a:pt x="1450153" y="3900424"/>
                  <a:pt x="1450153" y="3901440"/>
                </a:cubicBezTo>
                <a:cubicBezTo>
                  <a:pt x="1453204" y="3900424"/>
                  <a:pt x="1452187" y="3901440"/>
                  <a:pt x="1453204" y="3899408"/>
                </a:cubicBezTo>
                <a:close/>
                <a:moveTo>
                  <a:pt x="1387098" y="3904488"/>
                </a:moveTo>
                <a:cubicBezTo>
                  <a:pt x="1385064" y="3904488"/>
                  <a:pt x="1384047" y="3904488"/>
                  <a:pt x="1382013" y="3904488"/>
                </a:cubicBezTo>
                <a:cubicBezTo>
                  <a:pt x="1382013" y="3905504"/>
                  <a:pt x="1382013" y="3905504"/>
                  <a:pt x="1382013" y="3906520"/>
                </a:cubicBezTo>
                <a:cubicBezTo>
                  <a:pt x="1385064" y="3905504"/>
                  <a:pt x="1385064" y="3906520"/>
                  <a:pt x="1387098" y="3904488"/>
                </a:cubicBezTo>
                <a:close/>
                <a:moveTo>
                  <a:pt x="1376928" y="3906520"/>
                </a:moveTo>
                <a:cubicBezTo>
                  <a:pt x="1376928" y="3907536"/>
                  <a:pt x="1376928" y="3907536"/>
                  <a:pt x="1376928" y="3908552"/>
                </a:cubicBezTo>
                <a:cubicBezTo>
                  <a:pt x="1379979" y="3907536"/>
                  <a:pt x="1378962" y="3908552"/>
                  <a:pt x="1379979" y="3906520"/>
                </a:cubicBezTo>
                <a:cubicBezTo>
                  <a:pt x="1378962" y="3906520"/>
                  <a:pt x="1377945" y="3906520"/>
                  <a:pt x="1376928" y="3906520"/>
                </a:cubicBezTo>
                <a:close/>
                <a:moveTo>
                  <a:pt x="1398285" y="3896360"/>
                </a:moveTo>
                <a:cubicBezTo>
                  <a:pt x="1401336" y="3895344"/>
                  <a:pt x="1401336" y="3896360"/>
                  <a:pt x="1403370" y="3894328"/>
                </a:cubicBezTo>
                <a:cubicBezTo>
                  <a:pt x="1401336" y="3894328"/>
                  <a:pt x="1400319" y="3894328"/>
                  <a:pt x="1398285" y="3894328"/>
                </a:cubicBezTo>
                <a:cubicBezTo>
                  <a:pt x="1398285" y="3895344"/>
                  <a:pt x="1398285" y="3896360"/>
                  <a:pt x="1398285" y="3896360"/>
                </a:cubicBezTo>
                <a:close/>
                <a:moveTo>
                  <a:pt x="1403370" y="3893312"/>
                </a:moveTo>
                <a:cubicBezTo>
                  <a:pt x="1403370" y="3894328"/>
                  <a:pt x="1403370" y="3894328"/>
                  <a:pt x="1403370" y="3895344"/>
                </a:cubicBezTo>
                <a:cubicBezTo>
                  <a:pt x="1407438" y="3894328"/>
                  <a:pt x="1407438" y="3894328"/>
                  <a:pt x="1410489" y="3892296"/>
                </a:cubicBezTo>
                <a:cubicBezTo>
                  <a:pt x="1407438" y="3893312"/>
                  <a:pt x="1407438" y="3892296"/>
                  <a:pt x="1405404" y="3894328"/>
                </a:cubicBezTo>
                <a:cubicBezTo>
                  <a:pt x="1404387" y="3893312"/>
                  <a:pt x="1404387" y="3893312"/>
                  <a:pt x="1403370" y="3893312"/>
                </a:cubicBezTo>
                <a:close/>
                <a:moveTo>
                  <a:pt x="1426762" y="3885184"/>
                </a:moveTo>
                <a:cubicBezTo>
                  <a:pt x="1426762" y="3886200"/>
                  <a:pt x="1426762" y="3886200"/>
                  <a:pt x="1426762" y="3887216"/>
                </a:cubicBezTo>
                <a:cubicBezTo>
                  <a:pt x="1431847" y="3886200"/>
                  <a:pt x="1430830" y="3887216"/>
                  <a:pt x="1433881" y="3884168"/>
                </a:cubicBezTo>
                <a:cubicBezTo>
                  <a:pt x="1430830" y="3885184"/>
                  <a:pt x="1430830" y="3884168"/>
                  <a:pt x="1428796" y="3886200"/>
                </a:cubicBezTo>
                <a:cubicBezTo>
                  <a:pt x="1427779" y="3885184"/>
                  <a:pt x="1427779" y="3885184"/>
                  <a:pt x="1426762" y="3885184"/>
                </a:cubicBezTo>
                <a:close/>
                <a:moveTo>
                  <a:pt x="1496936" y="3878072"/>
                </a:moveTo>
                <a:cubicBezTo>
                  <a:pt x="1496936" y="3879088"/>
                  <a:pt x="1496936" y="3879088"/>
                  <a:pt x="1496936" y="3880104"/>
                </a:cubicBezTo>
                <a:cubicBezTo>
                  <a:pt x="1502021" y="3879088"/>
                  <a:pt x="1499987" y="3881120"/>
                  <a:pt x="1502021" y="3877056"/>
                </a:cubicBezTo>
                <a:cubicBezTo>
                  <a:pt x="1501004" y="3877056"/>
                  <a:pt x="1498970" y="3877056"/>
                  <a:pt x="1496936" y="3878072"/>
                </a:cubicBezTo>
                <a:close/>
                <a:moveTo>
                  <a:pt x="1366758" y="3911600"/>
                </a:moveTo>
                <a:cubicBezTo>
                  <a:pt x="1370826" y="3909568"/>
                  <a:pt x="1369809" y="3909568"/>
                  <a:pt x="1371843" y="3906520"/>
                </a:cubicBezTo>
                <a:cubicBezTo>
                  <a:pt x="1367775" y="3908552"/>
                  <a:pt x="1369809" y="3907536"/>
                  <a:pt x="1366758" y="3909568"/>
                </a:cubicBezTo>
                <a:cubicBezTo>
                  <a:pt x="1366758" y="3910584"/>
                  <a:pt x="1366758" y="3910584"/>
                  <a:pt x="1366758" y="3911600"/>
                </a:cubicBezTo>
                <a:close/>
                <a:moveTo>
                  <a:pt x="1426762" y="3886200"/>
                </a:moveTo>
                <a:cubicBezTo>
                  <a:pt x="1421677" y="3887216"/>
                  <a:pt x="1416592" y="3888232"/>
                  <a:pt x="1411507" y="3889248"/>
                </a:cubicBezTo>
                <a:cubicBezTo>
                  <a:pt x="1416592" y="3892296"/>
                  <a:pt x="1423711" y="3890264"/>
                  <a:pt x="1426762" y="3886200"/>
                </a:cubicBezTo>
                <a:close/>
                <a:moveTo>
                  <a:pt x="1436932" y="3881120"/>
                </a:moveTo>
                <a:cubicBezTo>
                  <a:pt x="1435915" y="3881120"/>
                  <a:pt x="1434898" y="3881120"/>
                  <a:pt x="1433881" y="3881120"/>
                </a:cubicBezTo>
                <a:cubicBezTo>
                  <a:pt x="1433881" y="3882136"/>
                  <a:pt x="1433881" y="3882136"/>
                  <a:pt x="1433881" y="3883152"/>
                </a:cubicBezTo>
                <a:cubicBezTo>
                  <a:pt x="1435915" y="3882136"/>
                  <a:pt x="1434898" y="3883152"/>
                  <a:pt x="1436932" y="3881120"/>
                </a:cubicBezTo>
                <a:close/>
                <a:moveTo>
                  <a:pt x="1330145" y="3922776"/>
                </a:moveTo>
                <a:cubicBezTo>
                  <a:pt x="1330145" y="3923792"/>
                  <a:pt x="1330145" y="3923792"/>
                  <a:pt x="1330145" y="3924808"/>
                </a:cubicBezTo>
                <a:cubicBezTo>
                  <a:pt x="1334213" y="3924808"/>
                  <a:pt x="1335231" y="3924808"/>
                  <a:pt x="1337265" y="3922776"/>
                </a:cubicBezTo>
                <a:cubicBezTo>
                  <a:pt x="1336247" y="3920744"/>
                  <a:pt x="1336247" y="3922776"/>
                  <a:pt x="1335231" y="3919728"/>
                </a:cubicBezTo>
                <a:cubicBezTo>
                  <a:pt x="1333197" y="3920744"/>
                  <a:pt x="1331162" y="3921760"/>
                  <a:pt x="1330145" y="3922776"/>
                </a:cubicBezTo>
                <a:close/>
                <a:moveTo>
                  <a:pt x="1371843" y="3921760"/>
                </a:moveTo>
                <a:cubicBezTo>
                  <a:pt x="1371843" y="3920744"/>
                  <a:pt x="1371843" y="3919728"/>
                  <a:pt x="1371843" y="3918712"/>
                </a:cubicBezTo>
                <a:cubicBezTo>
                  <a:pt x="1369809" y="3920744"/>
                  <a:pt x="1368792" y="3919728"/>
                  <a:pt x="1371843" y="3921760"/>
                </a:cubicBezTo>
                <a:close/>
                <a:moveTo>
                  <a:pt x="1501004" y="3856736"/>
                </a:moveTo>
                <a:cubicBezTo>
                  <a:pt x="1482697" y="3861816"/>
                  <a:pt x="1464391" y="3874008"/>
                  <a:pt x="1446085" y="3877056"/>
                </a:cubicBezTo>
                <a:cubicBezTo>
                  <a:pt x="1446085" y="3878072"/>
                  <a:pt x="1446085" y="3878072"/>
                  <a:pt x="1446085" y="3879088"/>
                </a:cubicBezTo>
                <a:cubicBezTo>
                  <a:pt x="1456255" y="3877056"/>
                  <a:pt x="1495919" y="3863848"/>
                  <a:pt x="1501004" y="3856736"/>
                </a:cubicBezTo>
                <a:close/>
                <a:moveTo>
                  <a:pt x="1292516" y="3937000"/>
                </a:moveTo>
                <a:cubicBezTo>
                  <a:pt x="1291499" y="3937000"/>
                  <a:pt x="1290482" y="3937000"/>
                  <a:pt x="1289465" y="3937000"/>
                </a:cubicBezTo>
                <a:cubicBezTo>
                  <a:pt x="1289465" y="3938016"/>
                  <a:pt x="1289465" y="3938016"/>
                  <a:pt x="1289465" y="3939032"/>
                </a:cubicBezTo>
                <a:cubicBezTo>
                  <a:pt x="1292516" y="3937000"/>
                  <a:pt x="1291499" y="3938016"/>
                  <a:pt x="1292516" y="3937000"/>
                </a:cubicBezTo>
                <a:close/>
                <a:moveTo>
                  <a:pt x="1372860" y="3917696"/>
                </a:moveTo>
                <a:cubicBezTo>
                  <a:pt x="1372860" y="3918712"/>
                  <a:pt x="1372860" y="3918712"/>
                  <a:pt x="1372860" y="3919728"/>
                </a:cubicBezTo>
                <a:cubicBezTo>
                  <a:pt x="1374894" y="3919728"/>
                  <a:pt x="1376928" y="3919728"/>
                  <a:pt x="1379979" y="3919728"/>
                </a:cubicBezTo>
                <a:cubicBezTo>
                  <a:pt x="1379979" y="3918712"/>
                  <a:pt x="1379979" y="3917696"/>
                  <a:pt x="1379979" y="3916680"/>
                </a:cubicBezTo>
                <a:cubicBezTo>
                  <a:pt x="1376928" y="3917696"/>
                  <a:pt x="1376928" y="3916680"/>
                  <a:pt x="1374894" y="3918712"/>
                </a:cubicBezTo>
                <a:cubicBezTo>
                  <a:pt x="1373877" y="3917696"/>
                  <a:pt x="1373877" y="3917696"/>
                  <a:pt x="1372860" y="3917696"/>
                </a:cubicBezTo>
                <a:close/>
                <a:moveTo>
                  <a:pt x="1325060" y="3926840"/>
                </a:moveTo>
                <a:cubicBezTo>
                  <a:pt x="1327094" y="3927856"/>
                  <a:pt x="1328111" y="3927856"/>
                  <a:pt x="1330145" y="3928872"/>
                </a:cubicBezTo>
                <a:cubicBezTo>
                  <a:pt x="1330145" y="3927856"/>
                  <a:pt x="1330145" y="3926840"/>
                  <a:pt x="1330145" y="3925824"/>
                </a:cubicBezTo>
                <a:cubicBezTo>
                  <a:pt x="1328111" y="3924808"/>
                  <a:pt x="1327094" y="3924808"/>
                  <a:pt x="1325060" y="3923792"/>
                </a:cubicBezTo>
                <a:cubicBezTo>
                  <a:pt x="1325060" y="3924808"/>
                  <a:pt x="1325060" y="3925824"/>
                  <a:pt x="1325060" y="3926840"/>
                </a:cubicBezTo>
                <a:close/>
                <a:moveTo>
                  <a:pt x="1336247" y="3917696"/>
                </a:moveTo>
                <a:cubicBezTo>
                  <a:pt x="1336247" y="3918712"/>
                  <a:pt x="1336247" y="3918712"/>
                  <a:pt x="1336247" y="3919728"/>
                </a:cubicBezTo>
                <a:cubicBezTo>
                  <a:pt x="1342350" y="3919728"/>
                  <a:pt x="1344384" y="3918712"/>
                  <a:pt x="1348452" y="3916680"/>
                </a:cubicBezTo>
                <a:cubicBezTo>
                  <a:pt x="1344384" y="3916680"/>
                  <a:pt x="1342350" y="3916680"/>
                  <a:pt x="1340316" y="3918712"/>
                </a:cubicBezTo>
                <a:cubicBezTo>
                  <a:pt x="1338282" y="3917696"/>
                  <a:pt x="1337265" y="3917696"/>
                  <a:pt x="1336247" y="3917696"/>
                </a:cubicBezTo>
                <a:close/>
                <a:moveTo>
                  <a:pt x="1372860" y="3906520"/>
                </a:moveTo>
                <a:cubicBezTo>
                  <a:pt x="1376928" y="3905504"/>
                  <a:pt x="1382013" y="3904488"/>
                  <a:pt x="1385064" y="3901440"/>
                </a:cubicBezTo>
                <a:cubicBezTo>
                  <a:pt x="1382013" y="3902456"/>
                  <a:pt x="1382013" y="3901440"/>
                  <a:pt x="1379979" y="3903472"/>
                </a:cubicBezTo>
                <a:cubicBezTo>
                  <a:pt x="1377945" y="3903472"/>
                  <a:pt x="1375911" y="3903472"/>
                  <a:pt x="1372860" y="3903472"/>
                </a:cubicBezTo>
                <a:cubicBezTo>
                  <a:pt x="1372860" y="3904488"/>
                  <a:pt x="1372860" y="3905504"/>
                  <a:pt x="1372860" y="3906520"/>
                </a:cubicBezTo>
                <a:close/>
                <a:moveTo>
                  <a:pt x="1391166" y="3901440"/>
                </a:moveTo>
                <a:cubicBezTo>
                  <a:pt x="1391166" y="3900424"/>
                  <a:pt x="1391166" y="3899408"/>
                  <a:pt x="1391166" y="3898392"/>
                </a:cubicBezTo>
                <a:cubicBezTo>
                  <a:pt x="1389132" y="3900424"/>
                  <a:pt x="1389132" y="3899408"/>
                  <a:pt x="1391166" y="3901440"/>
                </a:cubicBezTo>
                <a:close/>
                <a:moveTo>
                  <a:pt x="1395234" y="3909568"/>
                </a:moveTo>
                <a:cubicBezTo>
                  <a:pt x="1395234" y="3910584"/>
                  <a:pt x="1395234" y="3910584"/>
                  <a:pt x="1395234" y="3911600"/>
                </a:cubicBezTo>
                <a:cubicBezTo>
                  <a:pt x="1401336" y="3910584"/>
                  <a:pt x="1404387" y="3910584"/>
                  <a:pt x="1407438" y="3906520"/>
                </a:cubicBezTo>
                <a:cubicBezTo>
                  <a:pt x="1402353" y="3907536"/>
                  <a:pt x="1400319" y="3907536"/>
                  <a:pt x="1397268" y="3909568"/>
                </a:cubicBezTo>
                <a:cubicBezTo>
                  <a:pt x="1396251" y="3909568"/>
                  <a:pt x="1395234" y="3909568"/>
                  <a:pt x="1395234" y="3909568"/>
                </a:cubicBezTo>
                <a:close/>
                <a:moveTo>
                  <a:pt x="1429813" y="3908552"/>
                </a:moveTo>
                <a:cubicBezTo>
                  <a:pt x="1428796" y="3908552"/>
                  <a:pt x="1427779" y="3908552"/>
                  <a:pt x="1426762" y="3908552"/>
                </a:cubicBezTo>
                <a:cubicBezTo>
                  <a:pt x="1426762" y="3909568"/>
                  <a:pt x="1426762" y="3909568"/>
                  <a:pt x="1426762" y="3910584"/>
                </a:cubicBezTo>
                <a:cubicBezTo>
                  <a:pt x="1429813" y="3908552"/>
                  <a:pt x="1428796" y="3909568"/>
                  <a:pt x="1429813" y="3908552"/>
                </a:cubicBezTo>
                <a:close/>
                <a:moveTo>
                  <a:pt x="1395234" y="3911600"/>
                </a:moveTo>
                <a:cubicBezTo>
                  <a:pt x="1390149" y="3912616"/>
                  <a:pt x="1385064" y="3913632"/>
                  <a:pt x="1379979" y="3914648"/>
                </a:cubicBezTo>
                <a:cubicBezTo>
                  <a:pt x="1384047" y="3917696"/>
                  <a:pt x="1391166" y="3914648"/>
                  <a:pt x="1395234" y="3911600"/>
                </a:cubicBezTo>
                <a:close/>
                <a:moveTo>
                  <a:pt x="1604739" y="3837432"/>
                </a:moveTo>
                <a:cubicBezTo>
                  <a:pt x="1604739" y="3838448"/>
                  <a:pt x="1604739" y="3838448"/>
                  <a:pt x="1604739" y="3839464"/>
                </a:cubicBezTo>
                <a:cubicBezTo>
                  <a:pt x="1607790" y="3838448"/>
                  <a:pt x="1607790" y="3839464"/>
                  <a:pt x="1609824" y="3837432"/>
                </a:cubicBezTo>
                <a:cubicBezTo>
                  <a:pt x="1607790" y="3837432"/>
                  <a:pt x="1605756" y="3837432"/>
                  <a:pt x="1604739" y="3837432"/>
                </a:cubicBezTo>
                <a:close/>
                <a:moveTo>
                  <a:pt x="1651522" y="3800856"/>
                </a:moveTo>
                <a:cubicBezTo>
                  <a:pt x="1651522" y="3801872"/>
                  <a:pt x="1651522" y="3801872"/>
                  <a:pt x="1651522" y="3802888"/>
                </a:cubicBezTo>
                <a:cubicBezTo>
                  <a:pt x="1654573" y="3801872"/>
                  <a:pt x="1654573" y="3802888"/>
                  <a:pt x="1656607" y="3800856"/>
                </a:cubicBezTo>
                <a:cubicBezTo>
                  <a:pt x="1654573" y="3800856"/>
                  <a:pt x="1652539" y="3800856"/>
                  <a:pt x="1651522" y="3800856"/>
                </a:cubicBezTo>
                <a:close/>
                <a:moveTo>
                  <a:pt x="1507106" y="3865880"/>
                </a:moveTo>
                <a:cubicBezTo>
                  <a:pt x="1507106" y="3866896"/>
                  <a:pt x="1507106" y="3866896"/>
                  <a:pt x="1507106" y="3867912"/>
                </a:cubicBezTo>
                <a:cubicBezTo>
                  <a:pt x="1525412" y="3866896"/>
                  <a:pt x="1539650" y="3858768"/>
                  <a:pt x="1553888" y="3852672"/>
                </a:cubicBezTo>
                <a:cubicBezTo>
                  <a:pt x="1538633" y="3857752"/>
                  <a:pt x="1522361" y="3856736"/>
                  <a:pt x="1511174" y="3866896"/>
                </a:cubicBezTo>
                <a:cubicBezTo>
                  <a:pt x="1509140" y="3865880"/>
                  <a:pt x="1508123" y="3865880"/>
                  <a:pt x="1507106" y="3865880"/>
                </a:cubicBezTo>
                <a:close/>
                <a:moveTo>
                  <a:pt x="1502021" y="3854704"/>
                </a:moveTo>
                <a:cubicBezTo>
                  <a:pt x="1502021" y="3855720"/>
                  <a:pt x="1502021" y="3855720"/>
                  <a:pt x="1502021" y="3856736"/>
                </a:cubicBezTo>
                <a:cubicBezTo>
                  <a:pt x="1503038" y="3857752"/>
                  <a:pt x="1503038" y="3857752"/>
                  <a:pt x="1504055" y="3858768"/>
                </a:cubicBezTo>
                <a:cubicBezTo>
                  <a:pt x="1549820" y="3845560"/>
                  <a:pt x="1600671" y="3829304"/>
                  <a:pt x="1651522" y="3803904"/>
                </a:cubicBezTo>
                <a:cubicBezTo>
                  <a:pt x="1621011" y="3813048"/>
                  <a:pt x="1575246" y="3832352"/>
                  <a:pt x="1529480" y="3845560"/>
                </a:cubicBezTo>
                <a:cubicBezTo>
                  <a:pt x="1520327" y="3847592"/>
                  <a:pt x="1512191" y="3853688"/>
                  <a:pt x="1502021" y="3854704"/>
                </a:cubicBezTo>
                <a:close/>
                <a:moveTo>
                  <a:pt x="1502021" y="3869944"/>
                </a:moveTo>
                <a:cubicBezTo>
                  <a:pt x="1505072" y="3868928"/>
                  <a:pt x="1505072" y="3869944"/>
                  <a:pt x="1507106" y="3867912"/>
                </a:cubicBezTo>
                <a:cubicBezTo>
                  <a:pt x="1505072" y="3867912"/>
                  <a:pt x="1504055" y="3867912"/>
                  <a:pt x="1502021" y="3867912"/>
                </a:cubicBezTo>
                <a:cubicBezTo>
                  <a:pt x="1502021" y="3868928"/>
                  <a:pt x="1502021" y="3868928"/>
                  <a:pt x="1502021" y="3869944"/>
                </a:cubicBezTo>
                <a:close/>
                <a:moveTo>
                  <a:pt x="1576263" y="3842512"/>
                </a:moveTo>
                <a:cubicBezTo>
                  <a:pt x="1597620" y="3836416"/>
                  <a:pt x="1664743" y="3821176"/>
                  <a:pt x="1677964" y="3805936"/>
                </a:cubicBezTo>
                <a:cubicBezTo>
                  <a:pt x="1647454" y="3811016"/>
                  <a:pt x="1605756" y="3829304"/>
                  <a:pt x="1573212" y="3843528"/>
                </a:cubicBezTo>
                <a:cubicBezTo>
                  <a:pt x="1574229" y="3843528"/>
                  <a:pt x="1575246" y="3843528"/>
                  <a:pt x="1576263" y="3842512"/>
                </a:cubicBezTo>
                <a:close/>
                <a:moveTo>
                  <a:pt x="1561008" y="3849624"/>
                </a:moveTo>
                <a:cubicBezTo>
                  <a:pt x="1565076" y="3847592"/>
                  <a:pt x="1569144" y="3845560"/>
                  <a:pt x="1573212" y="3843528"/>
                </a:cubicBezTo>
                <a:cubicBezTo>
                  <a:pt x="1566093" y="3845560"/>
                  <a:pt x="1559990" y="3848608"/>
                  <a:pt x="1553888" y="3851656"/>
                </a:cubicBezTo>
                <a:cubicBezTo>
                  <a:pt x="1555922" y="3851656"/>
                  <a:pt x="1558974" y="3850640"/>
                  <a:pt x="1561008" y="3849624"/>
                </a:cubicBezTo>
                <a:close/>
                <a:moveTo>
                  <a:pt x="1525412" y="3837432"/>
                </a:moveTo>
                <a:cubicBezTo>
                  <a:pt x="1529480" y="3836416"/>
                  <a:pt x="1529480" y="3836416"/>
                  <a:pt x="1532531" y="3834384"/>
                </a:cubicBezTo>
                <a:cubicBezTo>
                  <a:pt x="1529480" y="3835400"/>
                  <a:pt x="1529480" y="3834384"/>
                  <a:pt x="1527446" y="3836416"/>
                </a:cubicBezTo>
                <a:cubicBezTo>
                  <a:pt x="1526429" y="3836416"/>
                  <a:pt x="1526429" y="3836416"/>
                  <a:pt x="1525412" y="3836416"/>
                </a:cubicBezTo>
                <a:cubicBezTo>
                  <a:pt x="1525412" y="3836416"/>
                  <a:pt x="1525412" y="3837432"/>
                  <a:pt x="1525412" y="3837432"/>
                </a:cubicBezTo>
                <a:close/>
                <a:moveTo>
                  <a:pt x="1439983" y="3880104"/>
                </a:moveTo>
                <a:cubicBezTo>
                  <a:pt x="1443034" y="3879088"/>
                  <a:pt x="1443034" y="3880104"/>
                  <a:pt x="1445068" y="3878072"/>
                </a:cubicBezTo>
                <a:cubicBezTo>
                  <a:pt x="1443034" y="3878072"/>
                  <a:pt x="1442017" y="3878072"/>
                  <a:pt x="1439983" y="3878072"/>
                </a:cubicBezTo>
                <a:cubicBezTo>
                  <a:pt x="1439983" y="3878072"/>
                  <a:pt x="1439983" y="3879088"/>
                  <a:pt x="1439983" y="3880104"/>
                </a:cubicBezTo>
                <a:close/>
                <a:moveTo>
                  <a:pt x="1473544" y="3854704"/>
                </a:moveTo>
                <a:cubicBezTo>
                  <a:pt x="1473544" y="3855720"/>
                  <a:pt x="1473544" y="3855720"/>
                  <a:pt x="1473544" y="3856736"/>
                </a:cubicBezTo>
                <a:cubicBezTo>
                  <a:pt x="1476595" y="3855720"/>
                  <a:pt x="1475578" y="3856736"/>
                  <a:pt x="1476595" y="3854704"/>
                </a:cubicBezTo>
                <a:cubicBezTo>
                  <a:pt x="1475578" y="3854704"/>
                  <a:pt x="1474561" y="3854704"/>
                  <a:pt x="1473544" y="3854704"/>
                </a:cubicBezTo>
                <a:close/>
                <a:moveTo>
                  <a:pt x="1656607" y="3799840"/>
                </a:moveTo>
                <a:cubicBezTo>
                  <a:pt x="1656607" y="3800856"/>
                  <a:pt x="1656607" y="3800856"/>
                  <a:pt x="1656607" y="3801872"/>
                </a:cubicBezTo>
                <a:cubicBezTo>
                  <a:pt x="1659658" y="3800856"/>
                  <a:pt x="1658641" y="3801872"/>
                  <a:pt x="1659658" y="3799840"/>
                </a:cubicBezTo>
                <a:cubicBezTo>
                  <a:pt x="1658641" y="3799840"/>
                  <a:pt x="1657624" y="3799840"/>
                  <a:pt x="1656607" y="3799840"/>
                </a:cubicBezTo>
                <a:close/>
                <a:moveTo>
                  <a:pt x="1481680" y="3847592"/>
                </a:moveTo>
                <a:cubicBezTo>
                  <a:pt x="1480663" y="3847592"/>
                  <a:pt x="1479646" y="3847592"/>
                  <a:pt x="1478629" y="3847592"/>
                </a:cubicBezTo>
                <a:cubicBezTo>
                  <a:pt x="1480663" y="3850640"/>
                  <a:pt x="1479646" y="3849624"/>
                  <a:pt x="1481680" y="3847592"/>
                </a:cubicBezTo>
                <a:close/>
                <a:moveTo>
                  <a:pt x="1524395" y="3837432"/>
                </a:moveTo>
                <a:cubicBezTo>
                  <a:pt x="1523378" y="3837432"/>
                  <a:pt x="1522361" y="3837432"/>
                  <a:pt x="1521344" y="3837432"/>
                </a:cubicBezTo>
                <a:cubicBezTo>
                  <a:pt x="1521344" y="3838448"/>
                  <a:pt x="1521344" y="3838448"/>
                  <a:pt x="1521344" y="3839464"/>
                </a:cubicBezTo>
                <a:cubicBezTo>
                  <a:pt x="1523378" y="3838448"/>
                  <a:pt x="1522361" y="3839464"/>
                  <a:pt x="1524395" y="3837432"/>
                </a:cubicBezTo>
                <a:close/>
                <a:moveTo>
                  <a:pt x="1519310" y="3875024"/>
                </a:moveTo>
                <a:cubicBezTo>
                  <a:pt x="1518293" y="3875024"/>
                  <a:pt x="1517276" y="3875024"/>
                  <a:pt x="1516259" y="3875024"/>
                </a:cubicBezTo>
                <a:cubicBezTo>
                  <a:pt x="1517276" y="3878072"/>
                  <a:pt x="1516259" y="3876040"/>
                  <a:pt x="1519310" y="3875024"/>
                </a:cubicBezTo>
                <a:close/>
                <a:moveTo>
                  <a:pt x="1618977" y="3834384"/>
                </a:moveTo>
                <a:cubicBezTo>
                  <a:pt x="1616943" y="3834384"/>
                  <a:pt x="1615926" y="3834384"/>
                  <a:pt x="1613892" y="3834384"/>
                </a:cubicBezTo>
                <a:cubicBezTo>
                  <a:pt x="1613892" y="3835400"/>
                  <a:pt x="1613892" y="3836416"/>
                  <a:pt x="1613892" y="3837432"/>
                </a:cubicBezTo>
                <a:cubicBezTo>
                  <a:pt x="1616943" y="3836416"/>
                  <a:pt x="1617960" y="3836416"/>
                  <a:pt x="1618977" y="3834384"/>
                </a:cubicBezTo>
                <a:close/>
                <a:moveTo>
                  <a:pt x="1514225" y="3875024"/>
                </a:moveTo>
                <a:cubicBezTo>
                  <a:pt x="1514225" y="3874008"/>
                  <a:pt x="1514225" y="3872992"/>
                  <a:pt x="1514225" y="3871976"/>
                </a:cubicBezTo>
                <a:cubicBezTo>
                  <a:pt x="1513208" y="3874008"/>
                  <a:pt x="1513208" y="3871976"/>
                  <a:pt x="1512191" y="3875024"/>
                </a:cubicBezTo>
                <a:cubicBezTo>
                  <a:pt x="1513208" y="3875024"/>
                  <a:pt x="1513208" y="3875024"/>
                  <a:pt x="1514225" y="3875024"/>
                </a:cubicBezTo>
                <a:close/>
                <a:moveTo>
                  <a:pt x="1423711" y="3876040"/>
                </a:moveTo>
                <a:cubicBezTo>
                  <a:pt x="1426762" y="3875024"/>
                  <a:pt x="1425745" y="3876040"/>
                  <a:pt x="1426762" y="3874008"/>
                </a:cubicBezTo>
                <a:cubicBezTo>
                  <a:pt x="1425745" y="3874008"/>
                  <a:pt x="1424728" y="3874008"/>
                  <a:pt x="1423711" y="3874008"/>
                </a:cubicBezTo>
                <a:cubicBezTo>
                  <a:pt x="1423711" y="3875024"/>
                  <a:pt x="1423711" y="3876040"/>
                  <a:pt x="1423711" y="3876040"/>
                </a:cubicBezTo>
                <a:close/>
                <a:moveTo>
                  <a:pt x="1473544" y="3876040"/>
                </a:moveTo>
                <a:cubicBezTo>
                  <a:pt x="1471510" y="3876040"/>
                  <a:pt x="1470493" y="3876040"/>
                  <a:pt x="1468459" y="3876040"/>
                </a:cubicBezTo>
                <a:cubicBezTo>
                  <a:pt x="1468459" y="3877056"/>
                  <a:pt x="1468459" y="3877056"/>
                  <a:pt x="1468459" y="3878072"/>
                </a:cubicBezTo>
                <a:cubicBezTo>
                  <a:pt x="1472527" y="3877056"/>
                  <a:pt x="1471510" y="3878072"/>
                  <a:pt x="1473544" y="3876040"/>
                </a:cubicBezTo>
                <a:close/>
                <a:moveTo>
                  <a:pt x="1314890" y="3931920"/>
                </a:moveTo>
                <a:cubicBezTo>
                  <a:pt x="1318958" y="3929888"/>
                  <a:pt x="1318958" y="3929888"/>
                  <a:pt x="1322009" y="3926840"/>
                </a:cubicBezTo>
                <a:cubicBezTo>
                  <a:pt x="1318958" y="3927856"/>
                  <a:pt x="1319975" y="3926840"/>
                  <a:pt x="1318958" y="3928872"/>
                </a:cubicBezTo>
                <a:cubicBezTo>
                  <a:pt x="1317941" y="3928872"/>
                  <a:pt x="1316924" y="3928872"/>
                  <a:pt x="1315907" y="3928872"/>
                </a:cubicBezTo>
                <a:cubicBezTo>
                  <a:pt x="1314890" y="3928872"/>
                  <a:pt x="1314890" y="3930904"/>
                  <a:pt x="1314890" y="3931920"/>
                </a:cubicBezTo>
                <a:close/>
                <a:moveTo>
                  <a:pt x="1654573" y="3823208"/>
                </a:moveTo>
                <a:cubicBezTo>
                  <a:pt x="1652539" y="3823208"/>
                  <a:pt x="1651522" y="3823208"/>
                  <a:pt x="1649488" y="3823208"/>
                </a:cubicBezTo>
                <a:cubicBezTo>
                  <a:pt x="1649488" y="3824224"/>
                  <a:pt x="1649488" y="3824224"/>
                  <a:pt x="1649488" y="3825240"/>
                </a:cubicBezTo>
                <a:cubicBezTo>
                  <a:pt x="1652539" y="3824224"/>
                  <a:pt x="1652539" y="3824224"/>
                  <a:pt x="1654573" y="3823208"/>
                </a:cubicBezTo>
                <a:close/>
                <a:moveTo>
                  <a:pt x="1685083" y="3805936"/>
                </a:moveTo>
                <a:cubicBezTo>
                  <a:pt x="1684066" y="3805936"/>
                  <a:pt x="1683049" y="3805936"/>
                  <a:pt x="1682032" y="3805936"/>
                </a:cubicBezTo>
                <a:cubicBezTo>
                  <a:pt x="1682032" y="3806952"/>
                  <a:pt x="1682032" y="3806952"/>
                  <a:pt x="1682032" y="3807968"/>
                </a:cubicBezTo>
                <a:cubicBezTo>
                  <a:pt x="1684066" y="3806952"/>
                  <a:pt x="1683049" y="3806952"/>
                  <a:pt x="1685083" y="3805936"/>
                </a:cubicBezTo>
                <a:close/>
                <a:moveTo>
                  <a:pt x="1681015" y="3803904"/>
                </a:moveTo>
                <a:cubicBezTo>
                  <a:pt x="1679998" y="3803904"/>
                  <a:pt x="1678981" y="3803904"/>
                  <a:pt x="1677964" y="3803904"/>
                </a:cubicBezTo>
                <a:cubicBezTo>
                  <a:pt x="1677964" y="3804920"/>
                  <a:pt x="1677964" y="3804920"/>
                  <a:pt x="1677964" y="3805936"/>
                </a:cubicBezTo>
                <a:cubicBezTo>
                  <a:pt x="1681015" y="3804920"/>
                  <a:pt x="1679998" y="3805936"/>
                  <a:pt x="1681015" y="3803904"/>
                </a:cubicBezTo>
                <a:close/>
                <a:moveTo>
                  <a:pt x="1633216" y="3829304"/>
                </a:moveTo>
                <a:cubicBezTo>
                  <a:pt x="1632198" y="3829304"/>
                  <a:pt x="1631181" y="3829304"/>
                  <a:pt x="1630164" y="3829304"/>
                </a:cubicBezTo>
                <a:cubicBezTo>
                  <a:pt x="1630164" y="3830320"/>
                  <a:pt x="1630164" y="3830320"/>
                  <a:pt x="1630164" y="3831336"/>
                </a:cubicBezTo>
                <a:cubicBezTo>
                  <a:pt x="1632198" y="3830320"/>
                  <a:pt x="1631181" y="3831336"/>
                  <a:pt x="1633216" y="3829304"/>
                </a:cubicBezTo>
                <a:close/>
                <a:moveTo>
                  <a:pt x="1644403" y="3826256"/>
                </a:moveTo>
                <a:cubicBezTo>
                  <a:pt x="1642369" y="3826256"/>
                  <a:pt x="1641352" y="3826256"/>
                  <a:pt x="1639318" y="3826256"/>
                </a:cubicBezTo>
                <a:cubicBezTo>
                  <a:pt x="1639318" y="3827272"/>
                  <a:pt x="1639318" y="3827272"/>
                  <a:pt x="1639318" y="3828288"/>
                </a:cubicBezTo>
                <a:cubicBezTo>
                  <a:pt x="1643386" y="3827272"/>
                  <a:pt x="1642369" y="3827272"/>
                  <a:pt x="1644403" y="3826256"/>
                </a:cubicBezTo>
                <a:close/>
                <a:moveTo>
                  <a:pt x="1260988" y="3963416"/>
                </a:moveTo>
                <a:cubicBezTo>
                  <a:pt x="1265057" y="3962400"/>
                  <a:pt x="1265057" y="3962400"/>
                  <a:pt x="1268108" y="3960368"/>
                </a:cubicBezTo>
                <a:cubicBezTo>
                  <a:pt x="1266074" y="3960368"/>
                  <a:pt x="1264040" y="3960368"/>
                  <a:pt x="1260988" y="3960368"/>
                </a:cubicBezTo>
                <a:cubicBezTo>
                  <a:pt x="1260988" y="3961384"/>
                  <a:pt x="1260988" y="3962400"/>
                  <a:pt x="1260988" y="3963416"/>
                </a:cubicBezTo>
                <a:close/>
                <a:moveTo>
                  <a:pt x="1204036" y="3983736"/>
                </a:moveTo>
                <a:cubicBezTo>
                  <a:pt x="1204036" y="3984752"/>
                  <a:pt x="1204036" y="3984752"/>
                  <a:pt x="1204036" y="3985768"/>
                </a:cubicBezTo>
                <a:cubicBezTo>
                  <a:pt x="1207087" y="3984752"/>
                  <a:pt x="1206070" y="3985768"/>
                  <a:pt x="1207087" y="3983736"/>
                </a:cubicBezTo>
                <a:cubicBezTo>
                  <a:pt x="1206070" y="3983736"/>
                  <a:pt x="1205053" y="3983736"/>
                  <a:pt x="1204036" y="3983736"/>
                </a:cubicBezTo>
                <a:close/>
                <a:moveTo>
                  <a:pt x="965038" y="4069080"/>
                </a:moveTo>
                <a:cubicBezTo>
                  <a:pt x="964021" y="4069080"/>
                  <a:pt x="963003" y="4069080"/>
                  <a:pt x="961986" y="4069080"/>
                </a:cubicBezTo>
                <a:cubicBezTo>
                  <a:pt x="961986" y="4070096"/>
                  <a:pt x="961986" y="4070096"/>
                  <a:pt x="961986" y="4071112"/>
                </a:cubicBezTo>
                <a:cubicBezTo>
                  <a:pt x="964021" y="4069080"/>
                  <a:pt x="963003" y="4070096"/>
                  <a:pt x="965038" y="4069080"/>
                </a:cubicBezTo>
                <a:close/>
                <a:moveTo>
                  <a:pt x="1309805" y="3932936"/>
                </a:moveTo>
                <a:cubicBezTo>
                  <a:pt x="1312856" y="3931920"/>
                  <a:pt x="1312856" y="3932936"/>
                  <a:pt x="1314890" y="3930904"/>
                </a:cubicBezTo>
                <a:cubicBezTo>
                  <a:pt x="1312856" y="3930904"/>
                  <a:pt x="1311839" y="3930904"/>
                  <a:pt x="1309805" y="3930904"/>
                </a:cubicBezTo>
                <a:cubicBezTo>
                  <a:pt x="1309805" y="3931920"/>
                  <a:pt x="1309805" y="3932936"/>
                  <a:pt x="1309805" y="3932936"/>
                </a:cubicBezTo>
                <a:close/>
                <a:moveTo>
                  <a:pt x="904017" y="4061968"/>
                </a:moveTo>
                <a:cubicBezTo>
                  <a:pt x="901983" y="4061968"/>
                  <a:pt x="900966" y="4061968"/>
                  <a:pt x="898932" y="4061968"/>
                </a:cubicBezTo>
                <a:cubicBezTo>
                  <a:pt x="898932" y="4062984"/>
                  <a:pt x="898932" y="4062984"/>
                  <a:pt x="898932" y="4064000"/>
                </a:cubicBezTo>
                <a:cubicBezTo>
                  <a:pt x="903000" y="4062984"/>
                  <a:pt x="903000" y="4062984"/>
                  <a:pt x="904017" y="4061968"/>
                </a:cubicBezTo>
                <a:close/>
                <a:moveTo>
                  <a:pt x="906051" y="4061968"/>
                </a:moveTo>
                <a:cubicBezTo>
                  <a:pt x="909102" y="4060952"/>
                  <a:pt x="908085" y="4061968"/>
                  <a:pt x="909102" y="4059936"/>
                </a:cubicBezTo>
                <a:cubicBezTo>
                  <a:pt x="908085" y="4059936"/>
                  <a:pt x="907068" y="4059936"/>
                  <a:pt x="906051" y="4059936"/>
                </a:cubicBezTo>
                <a:cubicBezTo>
                  <a:pt x="906051" y="4060952"/>
                  <a:pt x="906051" y="4061968"/>
                  <a:pt x="906051" y="4061968"/>
                </a:cubicBezTo>
                <a:close/>
                <a:moveTo>
                  <a:pt x="1123692" y="4017264"/>
                </a:moveTo>
                <a:cubicBezTo>
                  <a:pt x="1123692" y="4018280"/>
                  <a:pt x="1123692" y="4018280"/>
                  <a:pt x="1123692" y="4019296"/>
                </a:cubicBezTo>
                <a:cubicBezTo>
                  <a:pt x="1126743" y="4018280"/>
                  <a:pt x="1125726" y="4019296"/>
                  <a:pt x="1126743" y="4017264"/>
                </a:cubicBezTo>
                <a:cubicBezTo>
                  <a:pt x="1125726" y="4017264"/>
                  <a:pt x="1124709" y="4017264"/>
                  <a:pt x="1123692" y="4017264"/>
                </a:cubicBezTo>
                <a:close/>
                <a:moveTo>
                  <a:pt x="1212172" y="3981704"/>
                </a:moveTo>
                <a:cubicBezTo>
                  <a:pt x="1211155" y="3981704"/>
                  <a:pt x="1210138" y="3981704"/>
                  <a:pt x="1209121" y="3981704"/>
                </a:cubicBezTo>
                <a:cubicBezTo>
                  <a:pt x="1209121" y="3982720"/>
                  <a:pt x="1209121" y="3982720"/>
                  <a:pt x="1209121" y="3983736"/>
                </a:cubicBezTo>
                <a:cubicBezTo>
                  <a:pt x="1212172" y="3982720"/>
                  <a:pt x="1211155" y="3982720"/>
                  <a:pt x="1212172" y="3981704"/>
                </a:cubicBezTo>
                <a:close/>
                <a:moveTo>
                  <a:pt x="1170474" y="3986784"/>
                </a:moveTo>
                <a:cubicBezTo>
                  <a:pt x="1169457" y="3986784"/>
                  <a:pt x="1168440" y="3986784"/>
                  <a:pt x="1167423" y="3986784"/>
                </a:cubicBezTo>
                <a:cubicBezTo>
                  <a:pt x="1167423" y="3987800"/>
                  <a:pt x="1167423" y="3987800"/>
                  <a:pt x="1167423" y="3988816"/>
                </a:cubicBezTo>
                <a:cubicBezTo>
                  <a:pt x="1170474" y="3987800"/>
                  <a:pt x="1168440" y="3987800"/>
                  <a:pt x="1170474" y="3986784"/>
                </a:cubicBezTo>
                <a:close/>
                <a:moveTo>
                  <a:pt x="1160304" y="4005072"/>
                </a:moveTo>
                <a:cubicBezTo>
                  <a:pt x="1158270" y="4005072"/>
                  <a:pt x="1157253" y="4005072"/>
                  <a:pt x="1155219" y="4005072"/>
                </a:cubicBezTo>
                <a:cubicBezTo>
                  <a:pt x="1155219" y="4006088"/>
                  <a:pt x="1155219" y="4006088"/>
                  <a:pt x="1155219" y="4007104"/>
                </a:cubicBezTo>
                <a:cubicBezTo>
                  <a:pt x="1159287" y="4006088"/>
                  <a:pt x="1158270" y="4006088"/>
                  <a:pt x="1160304" y="4005072"/>
                </a:cubicBezTo>
                <a:close/>
                <a:moveTo>
                  <a:pt x="909102" y="4058920"/>
                </a:moveTo>
                <a:cubicBezTo>
                  <a:pt x="909102" y="4059936"/>
                  <a:pt x="909102" y="4059936"/>
                  <a:pt x="909102" y="4060952"/>
                </a:cubicBezTo>
                <a:cubicBezTo>
                  <a:pt x="912153" y="4059936"/>
                  <a:pt x="911136" y="4060952"/>
                  <a:pt x="912153" y="4058920"/>
                </a:cubicBezTo>
                <a:cubicBezTo>
                  <a:pt x="911136" y="4058920"/>
                  <a:pt x="910119" y="4058920"/>
                  <a:pt x="909102" y="4058920"/>
                </a:cubicBezTo>
                <a:close/>
                <a:moveTo>
                  <a:pt x="1177593" y="3993896"/>
                </a:moveTo>
                <a:cubicBezTo>
                  <a:pt x="1177593" y="3994912"/>
                  <a:pt x="1177593" y="3994912"/>
                  <a:pt x="1177593" y="3995928"/>
                </a:cubicBezTo>
                <a:cubicBezTo>
                  <a:pt x="1186746" y="3993896"/>
                  <a:pt x="1198951" y="3991864"/>
                  <a:pt x="1206070" y="3987800"/>
                </a:cubicBezTo>
                <a:cubicBezTo>
                  <a:pt x="1195900" y="3987800"/>
                  <a:pt x="1185729" y="3989832"/>
                  <a:pt x="1179627" y="3994912"/>
                </a:cubicBezTo>
                <a:cubicBezTo>
                  <a:pt x="1178610" y="3993896"/>
                  <a:pt x="1177593" y="3993896"/>
                  <a:pt x="1177593" y="3993896"/>
                </a:cubicBezTo>
                <a:close/>
                <a:moveTo>
                  <a:pt x="914187" y="4061968"/>
                </a:moveTo>
                <a:cubicBezTo>
                  <a:pt x="913170" y="4061968"/>
                  <a:pt x="912153" y="4061968"/>
                  <a:pt x="911136" y="4061968"/>
                </a:cubicBezTo>
                <a:cubicBezTo>
                  <a:pt x="911136" y="4062984"/>
                  <a:pt x="911136" y="4062984"/>
                  <a:pt x="911136" y="4064000"/>
                </a:cubicBezTo>
                <a:cubicBezTo>
                  <a:pt x="914187" y="4062984"/>
                  <a:pt x="913170" y="4062984"/>
                  <a:pt x="914187" y="4061968"/>
                </a:cubicBezTo>
                <a:close/>
                <a:moveTo>
                  <a:pt x="890796" y="4092448"/>
                </a:moveTo>
                <a:cubicBezTo>
                  <a:pt x="889779" y="4092448"/>
                  <a:pt x="889779" y="4092448"/>
                  <a:pt x="888762" y="4092448"/>
                </a:cubicBezTo>
                <a:cubicBezTo>
                  <a:pt x="888762" y="4093464"/>
                  <a:pt x="888762" y="4093464"/>
                  <a:pt x="888762" y="4094480"/>
                </a:cubicBezTo>
                <a:cubicBezTo>
                  <a:pt x="895881" y="4093464"/>
                  <a:pt x="899949" y="4091432"/>
                  <a:pt x="904017" y="4087368"/>
                </a:cubicBezTo>
                <a:cubicBezTo>
                  <a:pt x="900966" y="4086352"/>
                  <a:pt x="900966" y="4087368"/>
                  <a:pt x="898932" y="4085336"/>
                </a:cubicBezTo>
                <a:cubicBezTo>
                  <a:pt x="896898" y="4087368"/>
                  <a:pt x="892830" y="4089400"/>
                  <a:pt x="890796" y="4092448"/>
                </a:cubicBezTo>
                <a:close/>
                <a:moveTo>
                  <a:pt x="2064429" y="3681984"/>
                </a:moveTo>
                <a:cubicBezTo>
                  <a:pt x="2063412" y="3681984"/>
                  <a:pt x="2062395" y="3681984"/>
                  <a:pt x="2061378" y="3681984"/>
                </a:cubicBezTo>
                <a:cubicBezTo>
                  <a:pt x="2061378" y="3683000"/>
                  <a:pt x="2061378" y="3683000"/>
                  <a:pt x="2061378" y="3684016"/>
                </a:cubicBezTo>
                <a:cubicBezTo>
                  <a:pt x="2064429" y="3683000"/>
                  <a:pt x="2063412" y="3684016"/>
                  <a:pt x="2064429" y="3681984"/>
                </a:cubicBezTo>
                <a:close/>
                <a:moveTo>
                  <a:pt x="927408" y="4077208"/>
                </a:moveTo>
                <a:cubicBezTo>
                  <a:pt x="926391" y="4077208"/>
                  <a:pt x="925374" y="4077208"/>
                  <a:pt x="924357" y="4077208"/>
                </a:cubicBezTo>
                <a:cubicBezTo>
                  <a:pt x="924357" y="4078224"/>
                  <a:pt x="924357" y="4078224"/>
                  <a:pt x="924357" y="4079240"/>
                </a:cubicBezTo>
                <a:cubicBezTo>
                  <a:pt x="927408" y="4077208"/>
                  <a:pt x="926391" y="4078224"/>
                  <a:pt x="927408" y="4077208"/>
                </a:cubicBezTo>
                <a:close/>
                <a:moveTo>
                  <a:pt x="892830" y="4065016"/>
                </a:moveTo>
                <a:cubicBezTo>
                  <a:pt x="889779" y="4066032"/>
                  <a:pt x="889779" y="4066032"/>
                  <a:pt x="885710" y="4067048"/>
                </a:cubicBezTo>
                <a:cubicBezTo>
                  <a:pt x="887745" y="4068064"/>
                  <a:pt x="888762" y="4068064"/>
                  <a:pt x="892830" y="4069080"/>
                </a:cubicBezTo>
                <a:cubicBezTo>
                  <a:pt x="892830" y="4068064"/>
                  <a:pt x="892830" y="4066032"/>
                  <a:pt x="892830" y="4065016"/>
                </a:cubicBezTo>
                <a:close/>
                <a:moveTo>
                  <a:pt x="887745" y="4088384"/>
                </a:moveTo>
                <a:cubicBezTo>
                  <a:pt x="885710" y="4088384"/>
                  <a:pt x="884693" y="4088384"/>
                  <a:pt x="882659" y="4088384"/>
                </a:cubicBezTo>
                <a:cubicBezTo>
                  <a:pt x="882659" y="4089400"/>
                  <a:pt x="882659" y="4089400"/>
                  <a:pt x="882659" y="4090416"/>
                </a:cubicBezTo>
                <a:cubicBezTo>
                  <a:pt x="885710" y="4089400"/>
                  <a:pt x="885710" y="4090416"/>
                  <a:pt x="887745" y="4088384"/>
                </a:cubicBezTo>
                <a:close/>
                <a:moveTo>
                  <a:pt x="888762" y="4093464"/>
                </a:moveTo>
                <a:cubicBezTo>
                  <a:pt x="886727" y="4093464"/>
                  <a:pt x="884693" y="4093464"/>
                  <a:pt x="881642" y="4093464"/>
                </a:cubicBezTo>
                <a:cubicBezTo>
                  <a:pt x="885710" y="4095496"/>
                  <a:pt x="886727" y="4095496"/>
                  <a:pt x="888762" y="4093464"/>
                </a:cubicBezTo>
                <a:close/>
                <a:moveTo>
                  <a:pt x="885710" y="4069080"/>
                </a:moveTo>
                <a:cubicBezTo>
                  <a:pt x="884693" y="4069080"/>
                  <a:pt x="883676" y="4069080"/>
                  <a:pt x="882659" y="4069080"/>
                </a:cubicBezTo>
                <a:cubicBezTo>
                  <a:pt x="882659" y="4070096"/>
                  <a:pt x="882659" y="4070096"/>
                  <a:pt x="882659" y="4071112"/>
                </a:cubicBezTo>
                <a:cubicBezTo>
                  <a:pt x="885710" y="4069080"/>
                  <a:pt x="884693" y="4070096"/>
                  <a:pt x="885710" y="4069080"/>
                </a:cubicBezTo>
                <a:close/>
                <a:moveTo>
                  <a:pt x="922323" y="4067048"/>
                </a:moveTo>
                <a:cubicBezTo>
                  <a:pt x="922323" y="4066032"/>
                  <a:pt x="922323" y="4065016"/>
                  <a:pt x="922323" y="4064000"/>
                </a:cubicBezTo>
                <a:cubicBezTo>
                  <a:pt x="913170" y="4066032"/>
                  <a:pt x="907068" y="4071112"/>
                  <a:pt x="898932" y="4074160"/>
                </a:cubicBezTo>
                <a:cubicBezTo>
                  <a:pt x="900966" y="4071112"/>
                  <a:pt x="900966" y="4071112"/>
                  <a:pt x="906051" y="4069080"/>
                </a:cubicBezTo>
                <a:cubicBezTo>
                  <a:pt x="906051" y="4068064"/>
                  <a:pt x="906051" y="4067048"/>
                  <a:pt x="906051" y="4066032"/>
                </a:cubicBezTo>
                <a:cubicBezTo>
                  <a:pt x="896898" y="4070096"/>
                  <a:pt x="882659" y="4073144"/>
                  <a:pt x="874523" y="4079240"/>
                </a:cubicBezTo>
                <a:cubicBezTo>
                  <a:pt x="873506" y="4079240"/>
                  <a:pt x="873506" y="4079240"/>
                  <a:pt x="872489" y="4079240"/>
                </a:cubicBezTo>
                <a:cubicBezTo>
                  <a:pt x="886727" y="4087368"/>
                  <a:pt x="906051" y="4070096"/>
                  <a:pt x="922323" y="4067048"/>
                </a:cubicBezTo>
                <a:close/>
                <a:moveTo>
                  <a:pt x="874523" y="4083304"/>
                </a:moveTo>
                <a:cubicBezTo>
                  <a:pt x="877574" y="4082288"/>
                  <a:pt x="877574" y="4083304"/>
                  <a:pt x="879608" y="4081272"/>
                </a:cubicBezTo>
                <a:cubicBezTo>
                  <a:pt x="877574" y="4081272"/>
                  <a:pt x="876557" y="4081272"/>
                  <a:pt x="874523" y="4081272"/>
                </a:cubicBezTo>
                <a:cubicBezTo>
                  <a:pt x="874523" y="4082288"/>
                  <a:pt x="874523" y="4083304"/>
                  <a:pt x="874523" y="4083304"/>
                </a:cubicBezTo>
                <a:close/>
                <a:moveTo>
                  <a:pt x="892830" y="4087368"/>
                </a:moveTo>
                <a:cubicBezTo>
                  <a:pt x="891813" y="4087368"/>
                  <a:pt x="890796" y="4087368"/>
                  <a:pt x="889779" y="4087368"/>
                </a:cubicBezTo>
                <a:cubicBezTo>
                  <a:pt x="889779" y="4088384"/>
                  <a:pt x="889779" y="4088384"/>
                  <a:pt x="889779" y="4089400"/>
                </a:cubicBezTo>
                <a:cubicBezTo>
                  <a:pt x="891813" y="4087368"/>
                  <a:pt x="890796" y="4088384"/>
                  <a:pt x="892830" y="4087368"/>
                </a:cubicBezTo>
                <a:close/>
                <a:moveTo>
                  <a:pt x="924357" y="4061968"/>
                </a:moveTo>
                <a:cubicBezTo>
                  <a:pt x="923340" y="4061968"/>
                  <a:pt x="923340" y="4061968"/>
                  <a:pt x="922323" y="4061968"/>
                </a:cubicBezTo>
                <a:cubicBezTo>
                  <a:pt x="922323" y="4062984"/>
                  <a:pt x="922323" y="4062984"/>
                  <a:pt x="922323" y="4064000"/>
                </a:cubicBezTo>
                <a:cubicBezTo>
                  <a:pt x="925374" y="4062984"/>
                  <a:pt x="930459" y="4061968"/>
                  <a:pt x="932493" y="4060952"/>
                </a:cubicBezTo>
                <a:cubicBezTo>
                  <a:pt x="928425" y="4060952"/>
                  <a:pt x="926391" y="4060952"/>
                  <a:pt x="924357" y="4061968"/>
                </a:cubicBezTo>
                <a:close/>
                <a:moveTo>
                  <a:pt x="1131828" y="4015232"/>
                </a:moveTo>
                <a:cubicBezTo>
                  <a:pt x="1130811" y="4015232"/>
                  <a:pt x="1129794" y="4015232"/>
                  <a:pt x="1128777" y="4015232"/>
                </a:cubicBezTo>
                <a:cubicBezTo>
                  <a:pt x="1128777" y="4016248"/>
                  <a:pt x="1128777" y="4016248"/>
                  <a:pt x="1128777" y="4017264"/>
                </a:cubicBezTo>
                <a:cubicBezTo>
                  <a:pt x="1131828" y="4016248"/>
                  <a:pt x="1130811" y="4016248"/>
                  <a:pt x="1131828" y="4015232"/>
                </a:cubicBezTo>
                <a:close/>
                <a:moveTo>
                  <a:pt x="1354554" y="3937000"/>
                </a:moveTo>
                <a:cubicBezTo>
                  <a:pt x="1354554" y="3938016"/>
                  <a:pt x="1354554" y="3938016"/>
                  <a:pt x="1354554" y="3939032"/>
                </a:cubicBezTo>
                <a:cubicBezTo>
                  <a:pt x="1358622" y="3938016"/>
                  <a:pt x="1357605" y="3938016"/>
                  <a:pt x="1359639" y="3935984"/>
                </a:cubicBezTo>
                <a:cubicBezTo>
                  <a:pt x="1356588" y="3937000"/>
                  <a:pt x="1357605" y="3935984"/>
                  <a:pt x="1356588" y="3938016"/>
                </a:cubicBezTo>
                <a:cubicBezTo>
                  <a:pt x="1355571" y="3937000"/>
                  <a:pt x="1355571" y="3937000"/>
                  <a:pt x="1354554" y="3937000"/>
                </a:cubicBezTo>
                <a:close/>
                <a:moveTo>
                  <a:pt x="1349469" y="3938016"/>
                </a:moveTo>
                <a:cubicBezTo>
                  <a:pt x="1349469" y="3939032"/>
                  <a:pt x="1349469" y="3939032"/>
                  <a:pt x="1349469" y="3940048"/>
                </a:cubicBezTo>
                <a:cubicBezTo>
                  <a:pt x="1352520" y="3939032"/>
                  <a:pt x="1351503" y="3940048"/>
                  <a:pt x="1352520" y="3938016"/>
                </a:cubicBezTo>
                <a:cubicBezTo>
                  <a:pt x="1352520" y="3938016"/>
                  <a:pt x="1350486" y="3938016"/>
                  <a:pt x="1349469" y="3938016"/>
                </a:cubicBezTo>
                <a:close/>
                <a:moveTo>
                  <a:pt x="1374894" y="3929888"/>
                </a:moveTo>
                <a:cubicBezTo>
                  <a:pt x="1373877" y="3929888"/>
                  <a:pt x="1372860" y="3929888"/>
                  <a:pt x="1371843" y="3929888"/>
                </a:cubicBezTo>
                <a:cubicBezTo>
                  <a:pt x="1371843" y="3930904"/>
                  <a:pt x="1371843" y="3930904"/>
                  <a:pt x="1371843" y="3931920"/>
                </a:cubicBezTo>
                <a:cubicBezTo>
                  <a:pt x="1374894" y="3930904"/>
                  <a:pt x="1372860" y="3930904"/>
                  <a:pt x="1374894" y="3929888"/>
                </a:cubicBezTo>
                <a:close/>
                <a:moveTo>
                  <a:pt x="1266074" y="3946144"/>
                </a:moveTo>
                <a:cubicBezTo>
                  <a:pt x="1265057" y="3946144"/>
                  <a:pt x="1265057" y="3946144"/>
                  <a:pt x="1264040" y="3946144"/>
                </a:cubicBezTo>
                <a:cubicBezTo>
                  <a:pt x="1264040" y="3947160"/>
                  <a:pt x="1264040" y="3947160"/>
                  <a:pt x="1264040" y="3948176"/>
                </a:cubicBezTo>
                <a:cubicBezTo>
                  <a:pt x="1270142" y="3947160"/>
                  <a:pt x="1276244" y="3945128"/>
                  <a:pt x="1279295" y="3941064"/>
                </a:cubicBezTo>
                <a:cubicBezTo>
                  <a:pt x="1274210" y="3943096"/>
                  <a:pt x="1269125" y="3944112"/>
                  <a:pt x="1266074" y="3946144"/>
                </a:cubicBezTo>
                <a:close/>
                <a:moveTo>
                  <a:pt x="1258955" y="3950208"/>
                </a:moveTo>
                <a:cubicBezTo>
                  <a:pt x="1262005" y="3949192"/>
                  <a:pt x="1262005" y="3950208"/>
                  <a:pt x="1264040" y="3948176"/>
                </a:cubicBezTo>
                <a:cubicBezTo>
                  <a:pt x="1262005" y="3948176"/>
                  <a:pt x="1260988" y="3948176"/>
                  <a:pt x="1258955" y="3948176"/>
                </a:cubicBezTo>
                <a:cubicBezTo>
                  <a:pt x="1258955" y="3949192"/>
                  <a:pt x="1258955" y="3949192"/>
                  <a:pt x="1258955" y="3950208"/>
                </a:cubicBezTo>
                <a:close/>
                <a:moveTo>
                  <a:pt x="1301669" y="3931920"/>
                </a:moveTo>
                <a:cubicBezTo>
                  <a:pt x="1301669" y="3932936"/>
                  <a:pt x="1301669" y="3932936"/>
                  <a:pt x="1301669" y="3933952"/>
                </a:cubicBezTo>
                <a:cubicBezTo>
                  <a:pt x="1304720" y="3932936"/>
                  <a:pt x="1303703" y="3933952"/>
                  <a:pt x="1304720" y="3931920"/>
                </a:cubicBezTo>
                <a:cubicBezTo>
                  <a:pt x="1303703" y="3931920"/>
                  <a:pt x="1302686" y="3931920"/>
                  <a:pt x="1301669" y="3931920"/>
                </a:cubicBezTo>
                <a:close/>
                <a:moveTo>
                  <a:pt x="1249801" y="3951224"/>
                </a:moveTo>
                <a:cubicBezTo>
                  <a:pt x="1252852" y="3953256"/>
                  <a:pt x="1253869" y="3953256"/>
                  <a:pt x="1256920" y="3951224"/>
                </a:cubicBezTo>
                <a:cubicBezTo>
                  <a:pt x="1253869" y="3951224"/>
                  <a:pt x="1251835" y="3951224"/>
                  <a:pt x="1249801" y="3951224"/>
                </a:cubicBezTo>
                <a:close/>
                <a:moveTo>
                  <a:pt x="1294550" y="3937000"/>
                </a:moveTo>
                <a:cubicBezTo>
                  <a:pt x="1298618" y="3935984"/>
                  <a:pt x="1298618" y="3935984"/>
                  <a:pt x="1301669" y="3933952"/>
                </a:cubicBezTo>
                <a:cubicBezTo>
                  <a:pt x="1298618" y="3934968"/>
                  <a:pt x="1298618" y="3933952"/>
                  <a:pt x="1296584" y="3935984"/>
                </a:cubicBezTo>
                <a:cubicBezTo>
                  <a:pt x="1295567" y="3935984"/>
                  <a:pt x="1295567" y="3935984"/>
                  <a:pt x="1294550" y="3935984"/>
                </a:cubicBezTo>
                <a:cubicBezTo>
                  <a:pt x="1294550" y="3934968"/>
                  <a:pt x="1294550" y="3935984"/>
                  <a:pt x="1294550" y="3937000"/>
                </a:cubicBezTo>
                <a:close/>
                <a:moveTo>
                  <a:pt x="1178610" y="3978656"/>
                </a:moveTo>
                <a:cubicBezTo>
                  <a:pt x="1178610" y="3979672"/>
                  <a:pt x="1178610" y="3979672"/>
                  <a:pt x="1178610" y="3980688"/>
                </a:cubicBezTo>
                <a:cubicBezTo>
                  <a:pt x="1181661" y="3979672"/>
                  <a:pt x="1180644" y="3980688"/>
                  <a:pt x="1181661" y="3978656"/>
                </a:cubicBezTo>
                <a:cubicBezTo>
                  <a:pt x="1181661" y="3978656"/>
                  <a:pt x="1179627" y="3978656"/>
                  <a:pt x="1178610" y="3978656"/>
                </a:cubicBezTo>
                <a:close/>
                <a:moveTo>
                  <a:pt x="1286414" y="3940048"/>
                </a:moveTo>
                <a:cubicBezTo>
                  <a:pt x="1284380" y="3940048"/>
                  <a:pt x="1282346" y="3940048"/>
                  <a:pt x="1279295" y="3940048"/>
                </a:cubicBezTo>
                <a:cubicBezTo>
                  <a:pt x="1282346" y="3942080"/>
                  <a:pt x="1283363" y="3942080"/>
                  <a:pt x="1286414" y="3940048"/>
                </a:cubicBezTo>
                <a:close/>
                <a:moveTo>
                  <a:pt x="1310822" y="3943096"/>
                </a:moveTo>
                <a:cubicBezTo>
                  <a:pt x="1323026" y="3942080"/>
                  <a:pt x="1357605" y="3929888"/>
                  <a:pt x="1362690" y="3922776"/>
                </a:cubicBezTo>
                <a:cubicBezTo>
                  <a:pt x="1344384" y="3926840"/>
                  <a:pt x="1328111" y="3939032"/>
                  <a:pt x="1310822" y="3941064"/>
                </a:cubicBezTo>
                <a:cubicBezTo>
                  <a:pt x="1310822" y="3942080"/>
                  <a:pt x="1310822" y="3943096"/>
                  <a:pt x="1310822" y="3943096"/>
                </a:cubicBezTo>
                <a:close/>
                <a:moveTo>
                  <a:pt x="1299635" y="3946144"/>
                </a:moveTo>
                <a:cubicBezTo>
                  <a:pt x="1299635" y="3947160"/>
                  <a:pt x="1299635" y="3947160"/>
                  <a:pt x="1299635" y="3948176"/>
                </a:cubicBezTo>
                <a:cubicBezTo>
                  <a:pt x="1303703" y="3947160"/>
                  <a:pt x="1304720" y="3948176"/>
                  <a:pt x="1311839" y="3943096"/>
                </a:cubicBezTo>
                <a:cubicBezTo>
                  <a:pt x="1308788" y="3944112"/>
                  <a:pt x="1303703" y="3945128"/>
                  <a:pt x="1301669" y="3946144"/>
                </a:cubicBezTo>
                <a:cubicBezTo>
                  <a:pt x="1300652" y="3946144"/>
                  <a:pt x="1299635" y="3946144"/>
                  <a:pt x="1299635" y="3946144"/>
                </a:cubicBezTo>
                <a:close/>
                <a:moveTo>
                  <a:pt x="1230478" y="3961384"/>
                </a:moveTo>
                <a:cubicBezTo>
                  <a:pt x="1233529" y="3960368"/>
                  <a:pt x="1232512" y="3963416"/>
                  <a:pt x="1235563" y="3959352"/>
                </a:cubicBezTo>
                <a:cubicBezTo>
                  <a:pt x="1234546" y="3960368"/>
                  <a:pt x="1229461" y="3958336"/>
                  <a:pt x="1230478" y="3961384"/>
                </a:cubicBezTo>
                <a:close/>
                <a:moveTo>
                  <a:pt x="1217257" y="3965448"/>
                </a:moveTo>
                <a:cubicBezTo>
                  <a:pt x="1216240" y="3965448"/>
                  <a:pt x="1215223" y="3965448"/>
                  <a:pt x="1214206" y="3965448"/>
                </a:cubicBezTo>
                <a:cubicBezTo>
                  <a:pt x="1214206" y="3966464"/>
                  <a:pt x="1214206" y="3967480"/>
                  <a:pt x="1214206" y="3968496"/>
                </a:cubicBezTo>
                <a:cubicBezTo>
                  <a:pt x="1219291" y="3966464"/>
                  <a:pt x="1225393" y="3965448"/>
                  <a:pt x="1229461" y="3961384"/>
                </a:cubicBezTo>
                <a:cubicBezTo>
                  <a:pt x="1223359" y="3962400"/>
                  <a:pt x="1219291" y="3964432"/>
                  <a:pt x="1217257" y="3965448"/>
                </a:cubicBezTo>
                <a:close/>
                <a:moveTo>
                  <a:pt x="1206070" y="3966464"/>
                </a:moveTo>
                <a:cubicBezTo>
                  <a:pt x="1204036" y="3967480"/>
                  <a:pt x="1206070" y="3967480"/>
                  <a:pt x="1203019" y="3968496"/>
                </a:cubicBezTo>
                <a:cubicBezTo>
                  <a:pt x="1202002" y="3971544"/>
                  <a:pt x="1203019" y="3970528"/>
                  <a:pt x="1200985" y="3971544"/>
                </a:cubicBezTo>
                <a:cubicBezTo>
                  <a:pt x="1200985" y="3972560"/>
                  <a:pt x="1200985" y="3972560"/>
                  <a:pt x="1200985" y="3973576"/>
                </a:cubicBezTo>
                <a:cubicBezTo>
                  <a:pt x="1205053" y="3971544"/>
                  <a:pt x="1210138" y="3970528"/>
                  <a:pt x="1214206" y="3968496"/>
                </a:cubicBezTo>
                <a:cubicBezTo>
                  <a:pt x="1210138" y="3968496"/>
                  <a:pt x="1208104" y="3967480"/>
                  <a:pt x="1206070" y="3966464"/>
                </a:cubicBezTo>
                <a:close/>
                <a:moveTo>
                  <a:pt x="1187764" y="3976624"/>
                </a:moveTo>
                <a:cubicBezTo>
                  <a:pt x="1187764" y="3977640"/>
                  <a:pt x="1187764" y="3977640"/>
                  <a:pt x="1187764" y="3978656"/>
                </a:cubicBezTo>
                <a:cubicBezTo>
                  <a:pt x="1190815" y="3977640"/>
                  <a:pt x="1189798" y="3978656"/>
                  <a:pt x="1190815" y="3976624"/>
                </a:cubicBezTo>
                <a:cubicBezTo>
                  <a:pt x="1189798" y="3976624"/>
                  <a:pt x="1188781" y="3976624"/>
                  <a:pt x="1187764" y="3976624"/>
                </a:cubicBezTo>
                <a:close/>
                <a:moveTo>
                  <a:pt x="1193866" y="3974592"/>
                </a:moveTo>
                <a:cubicBezTo>
                  <a:pt x="1192849" y="3974592"/>
                  <a:pt x="1192849" y="3974592"/>
                  <a:pt x="1191832" y="3974592"/>
                </a:cubicBezTo>
                <a:cubicBezTo>
                  <a:pt x="1191832" y="3975608"/>
                  <a:pt x="1191832" y="3975608"/>
                  <a:pt x="1191832" y="3976624"/>
                </a:cubicBezTo>
                <a:cubicBezTo>
                  <a:pt x="1195900" y="3975608"/>
                  <a:pt x="1197934" y="3975608"/>
                  <a:pt x="1199968" y="3973576"/>
                </a:cubicBezTo>
                <a:cubicBezTo>
                  <a:pt x="1196917" y="3973576"/>
                  <a:pt x="1195900" y="3973576"/>
                  <a:pt x="1193866" y="3974592"/>
                </a:cubicBezTo>
                <a:close/>
                <a:moveTo>
                  <a:pt x="1237597" y="3958336"/>
                </a:moveTo>
                <a:cubicBezTo>
                  <a:pt x="1240648" y="3957320"/>
                  <a:pt x="1240648" y="3958336"/>
                  <a:pt x="1242682" y="3956304"/>
                </a:cubicBezTo>
                <a:cubicBezTo>
                  <a:pt x="1240648" y="3956304"/>
                  <a:pt x="1239631" y="3956304"/>
                  <a:pt x="1237597" y="3956304"/>
                </a:cubicBezTo>
                <a:cubicBezTo>
                  <a:pt x="1237597" y="3957320"/>
                  <a:pt x="1237597" y="3957320"/>
                  <a:pt x="1237597" y="3958336"/>
                </a:cubicBezTo>
                <a:close/>
                <a:moveTo>
                  <a:pt x="1244716" y="3955288"/>
                </a:moveTo>
                <a:cubicBezTo>
                  <a:pt x="1243699" y="3955288"/>
                  <a:pt x="1243699" y="3955288"/>
                  <a:pt x="1242682" y="3955288"/>
                </a:cubicBezTo>
                <a:cubicBezTo>
                  <a:pt x="1242682" y="3956304"/>
                  <a:pt x="1242682" y="3956304"/>
                  <a:pt x="1242682" y="3957320"/>
                </a:cubicBezTo>
                <a:cubicBezTo>
                  <a:pt x="1246750" y="3956304"/>
                  <a:pt x="1246750" y="3956304"/>
                  <a:pt x="1249801" y="3954272"/>
                </a:cubicBezTo>
                <a:cubicBezTo>
                  <a:pt x="1245733" y="3954272"/>
                  <a:pt x="1245733" y="3953256"/>
                  <a:pt x="1244716" y="3955288"/>
                </a:cubicBezTo>
                <a:close/>
                <a:moveTo>
                  <a:pt x="1292516" y="3950208"/>
                </a:moveTo>
                <a:cubicBezTo>
                  <a:pt x="1291499" y="3950208"/>
                  <a:pt x="1291499" y="3950208"/>
                  <a:pt x="1290482" y="3950208"/>
                </a:cubicBezTo>
                <a:cubicBezTo>
                  <a:pt x="1290482" y="3951224"/>
                  <a:pt x="1290482" y="3951224"/>
                  <a:pt x="1290482" y="3952240"/>
                </a:cubicBezTo>
                <a:cubicBezTo>
                  <a:pt x="1294550" y="3951224"/>
                  <a:pt x="1293533" y="3951224"/>
                  <a:pt x="1295567" y="3949192"/>
                </a:cubicBezTo>
                <a:cubicBezTo>
                  <a:pt x="1293533" y="3949192"/>
                  <a:pt x="1294550" y="3948176"/>
                  <a:pt x="1292516" y="3950208"/>
                </a:cubicBezTo>
                <a:close/>
                <a:moveTo>
                  <a:pt x="1602705" y="3808984"/>
                </a:moveTo>
                <a:cubicBezTo>
                  <a:pt x="1605756" y="3807968"/>
                  <a:pt x="1604739" y="3808984"/>
                  <a:pt x="1605756" y="3806952"/>
                </a:cubicBezTo>
                <a:cubicBezTo>
                  <a:pt x="1604739" y="3806952"/>
                  <a:pt x="1603722" y="3806952"/>
                  <a:pt x="1602705" y="3806952"/>
                </a:cubicBezTo>
                <a:cubicBezTo>
                  <a:pt x="1602705" y="3807968"/>
                  <a:pt x="1602705" y="3808984"/>
                  <a:pt x="1602705" y="3808984"/>
                </a:cubicBezTo>
                <a:close/>
                <a:moveTo>
                  <a:pt x="1269125" y="3961384"/>
                </a:moveTo>
                <a:cubicBezTo>
                  <a:pt x="1277261" y="3959352"/>
                  <a:pt x="1280312" y="3955288"/>
                  <a:pt x="1290482" y="3954272"/>
                </a:cubicBezTo>
                <a:cubicBezTo>
                  <a:pt x="1290482" y="3953256"/>
                  <a:pt x="1290482" y="3952240"/>
                  <a:pt x="1290482" y="3951224"/>
                </a:cubicBezTo>
                <a:cubicBezTo>
                  <a:pt x="1285397" y="3951224"/>
                  <a:pt x="1278278" y="3953256"/>
                  <a:pt x="1267091" y="3959352"/>
                </a:cubicBezTo>
                <a:cubicBezTo>
                  <a:pt x="1268108" y="3960368"/>
                  <a:pt x="1269125" y="3961384"/>
                  <a:pt x="1269125" y="3961384"/>
                </a:cubicBezTo>
                <a:close/>
                <a:moveTo>
                  <a:pt x="1230478" y="3973576"/>
                </a:moveTo>
                <a:cubicBezTo>
                  <a:pt x="1243699" y="3972560"/>
                  <a:pt x="1248784" y="3968496"/>
                  <a:pt x="1260988" y="3966464"/>
                </a:cubicBezTo>
                <a:cubicBezTo>
                  <a:pt x="1260988" y="3965448"/>
                  <a:pt x="1260988" y="3964432"/>
                  <a:pt x="1260988" y="3963416"/>
                </a:cubicBezTo>
                <a:cubicBezTo>
                  <a:pt x="1248784" y="3965448"/>
                  <a:pt x="1242682" y="3970528"/>
                  <a:pt x="1230478" y="3971544"/>
                </a:cubicBezTo>
                <a:cubicBezTo>
                  <a:pt x="1230478" y="3972560"/>
                  <a:pt x="1230478" y="3972560"/>
                  <a:pt x="1230478" y="3973576"/>
                </a:cubicBezTo>
                <a:close/>
                <a:moveTo>
                  <a:pt x="904017" y="4085336"/>
                </a:moveTo>
                <a:cubicBezTo>
                  <a:pt x="904017" y="4086352"/>
                  <a:pt x="904017" y="4086352"/>
                  <a:pt x="904017" y="4087368"/>
                </a:cubicBezTo>
                <a:cubicBezTo>
                  <a:pt x="912153" y="4086352"/>
                  <a:pt x="920289" y="4083304"/>
                  <a:pt x="924357" y="4079240"/>
                </a:cubicBezTo>
                <a:cubicBezTo>
                  <a:pt x="917238" y="4080256"/>
                  <a:pt x="911136" y="4082288"/>
                  <a:pt x="906051" y="4086352"/>
                </a:cubicBezTo>
                <a:cubicBezTo>
                  <a:pt x="905034" y="4085336"/>
                  <a:pt x="905034" y="4085336"/>
                  <a:pt x="904017" y="4085336"/>
                </a:cubicBezTo>
                <a:close/>
                <a:moveTo>
                  <a:pt x="1944422" y="3723640"/>
                </a:moveTo>
                <a:cubicBezTo>
                  <a:pt x="1947473" y="3722624"/>
                  <a:pt x="1947473" y="3723640"/>
                  <a:pt x="1949507" y="3721608"/>
                </a:cubicBezTo>
                <a:cubicBezTo>
                  <a:pt x="1947473" y="3721608"/>
                  <a:pt x="1946456" y="3721608"/>
                  <a:pt x="1944422" y="3721608"/>
                </a:cubicBezTo>
                <a:cubicBezTo>
                  <a:pt x="1944422" y="3722624"/>
                  <a:pt x="1944422" y="3723640"/>
                  <a:pt x="1944422" y="3723640"/>
                </a:cubicBezTo>
                <a:close/>
                <a:moveTo>
                  <a:pt x="1959677" y="3719576"/>
                </a:moveTo>
                <a:cubicBezTo>
                  <a:pt x="1957643" y="3719576"/>
                  <a:pt x="1956626" y="3719576"/>
                  <a:pt x="1954592" y="3719576"/>
                </a:cubicBezTo>
                <a:cubicBezTo>
                  <a:pt x="1954592" y="3720592"/>
                  <a:pt x="1954592" y="3720592"/>
                  <a:pt x="1954592" y="3721608"/>
                </a:cubicBezTo>
                <a:cubicBezTo>
                  <a:pt x="1957643" y="3720592"/>
                  <a:pt x="1957643" y="3720592"/>
                  <a:pt x="1959677" y="3719576"/>
                </a:cubicBezTo>
                <a:close/>
                <a:moveTo>
                  <a:pt x="1977983" y="3714496"/>
                </a:moveTo>
                <a:cubicBezTo>
                  <a:pt x="1980017" y="3713480"/>
                  <a:pt x="1983068" y="3712464"/>
                  <a:pt x="1985102" y="3711448"/>
                </a:cubicBezTo>
                <a:cubicBezTo>
                  <a:pt x="1983068" y="3711448"/>
                  <a:pt x="1981034" y="3711448"/>
                  <a:pt x="1977983" y="3711448"/>
                </a:cubicBezTo>
                <a:cubicBezTo>
                  <a:pt x="1977983" y="3711448"/>
                  <a:pt x="1977983" y="3712464"/>
                  <a:pt x="1977983" y="3714496"/>
                </a:cubicBezTo>
                <a:close/>
                <a:moveTo>
                  <a:pt x="1905775" y="3725672"/>
                </a:moveTo>
                <a:cubicBezTo>
                  <a:pt x="1912894" y="3724656"/>
                  <a:pt x="1920013" y="3722624"/>
                  <a:pt x="1924081" y="3718560"/>
                </a:cubicBezTo>
                <a:cubicBezTo>
                  <a:pt x="1916962" y="3718560"/>
                  <a:pt x="1912894" y="3719576"/>
                  <a:pt x="1908826" y="3723640"/>
                </a:cubicBezTo>
                <a:cubicBezTo>
                  <a:pt x="1907809" y="3723640"/>
                  <a:pt x="1906792" y="3723640"/>
                  <a:pt x="1905775" y="3723640"/>
                </a:cubicBezTo>
                <a:cubicBezTo>
                  <a:pt x="1905775" y="3724656"/>
                  <a:pt x="1905775" y="3725672"/>
                  <a:pt x="1905775" y="3725672"/>
                </a:cubicBezTo>
                <a:close/>
                <a:moveTo>
                  <a:pt x="1895605" y="3728720"/>
                </a:moveTo>
                <a:cubicBezTo>
                  <a:pt x="1901707" y="3728720"/>
                  <a:pt x="1902724" y="3728720"/>
                  <a:pt x="1905775" y="3725672"/>
                </a:cubicBezTo>
                <a:cubicBezTo>
                  <a:pt x="1902724" y="3726688"/>
                  <a:pt x="1898656" y="3726688"/>
                  <a:pt x="1895605" y="3727704"/>
                </a:cubicBezTo>
                <a:cubicBezTo>
                  <a:pt x="1895605" y="3727704"/>
                  <a:pt x="1895605" y="3728720"/>
                  <a:pt x="1895605" y="3728720"/>
                </a:cubicBezTo>
                <a:close/>
                <a:moveTo>
                  <a:pt x="1942388" y="3710432"/>
                </a:moveTo>
                <a:cubicBezTo>
                  <a:pt x="1942388" y="3711448"/>
                  <a:pt x="1942388" y="3711448"/>
                  <a:pt x="1942388" y="3712464"/>
                </a:cubicBezTo>
                <a:cubicBezTo>
                  <a:pt x="1945439" y="3711448"/>
                  <a:pt x="1944422" y="3712464"/>
                  <a:pt x="1945439" y="3710432"/>
                </a:cubicBezTo>
                <a:cubicBezTo>
                  <a:pt x="1944422" y="3710432"/>
                  <a:pt x="1943405" y="3710432"/>
                  <a:pt x="1942388" y="3710432"/>
                </a:cubicBezTo>
                <a:close/>
                <a:moveTo>
                  <a:pt x="1939337" y="3714496"/>
                </a:moveTo>
                <a:cubicBezTo>
                  <a:pt x="1942388" y="3713480"/>
                  <a:pt x="1941371" y="3714496"/>
                  <a:pt x="1942388" y="3712464"/>
                </a:cubicBezTo>
                <a:cubicBezTo>
                  <a:pt x="1941371" y="3712464"/>
                  <a:pt x="1940354" y="3712464"/>
                  <a:pt x="1939337" y="3712464"/>
                </a:cubicBezTo>
                <a:cubicBezTo>
                  <a:pt x="1939337" y="3712464"/>
                  <a:pt x="1939337" y="3713480"/>
                  <a:pt x="1939337" y="3714496"/>
                </a:cubicBezTo>
                <a:close/>
                <a:moveTo>
                  <a:pt x="1949507" y="3722624"/>
                </a:moveTo>
                <a:cubicBezTo>
                  <a:pt x="1952558" y="3721608"/>
                  <a:pt x="1952558" y="3722624"/>
                  <a:pt x="1954592" y="3720592"/>
                </a:cubicBezTo>
                <a:cubicBezTo>
                  <a:pt x="1952558" y="3720592"/>
                  <a:pt x="1951541" y="3720592"/>
                  <a:pt x="1949507" y="3720592"/>
                </a:cubicBezTo>
                <a:cubicBezTo>
                  <a:pt x="1949507" y="3721608"/>
                  <a:pt x="1949507" y="3721608"/>
                  <a:pt x="1949507" y="3722624"/>
                </a:cubicBezTo>
                <a:close/>
                <a:moveTo>
                  <a:pt x="1975949" y="3712464"/>
                </a:moveTo>
                <a:cubicBezTo>
                  <a:pt x="1972898" y="3713480"/>
                  <a:pt x="1973915" y="3712464"/>
                  <a:pt x="1972898" y="3714496"/>
                </a:cubicBezTo>
                <a:cubicBezTo>
                  <a:pt x="1971881" y="3714496"/>
                  <a:pt x="1970864" y="3714496"/>
                  <a:pt x="1969847" y="3714496"/>
                </a:cubicBezTo>
                <a:cubicBezTo>
                  <a:pt x="1969847" y="3715512"/>
                  <a:pt x="1969847" y="3715512"/>
                  <a:pt x="1969847" y="3716528"/>
                </a:cubicBezTo>
                <a:cubicBezTo>
                  <a:pt x="1971881" y="3716528"/>
                  <a:pt x="1973915" y="3716528"/>
                  <a:pt x="1976966" y="3716528"/>
                </a:cubicBezTo>
                <a:cubicBezTo>
                  <a:pt x="1975949" y="3714496"/>
                  <a:pt x="1975949" y="3713480"/>
                  <a:pt x="1975949" y="3712464"/>
                </a:cubicBezTo>
                <a:close/>
                <a:moveTo>
                  <a:pt x="1993238" y="3707384"/>
                </a:moveTo>
                <a:cubicBezTo>
                  <a:pt x="1991204" y="3707384"/>
                  <a:pt x="1990187" y="3707384"/>
                  <a:pt x="1988153" y="3707384"/>
                </a:cubicBezTo>
                <a:cubicBezTo>
                  <a:pt x="1988153" y="3708400"/>
                  <a:pt x="1988153" y="3708400"/>
                  <a:pt x="1988153" y="3709416"/>
                </a:cubicBezTo>
                <a:cubicBezTo>
                  <a:pt x="1991204" y="3708400"/>
                  <a:pt x="1991204" y="3708400"/>
                  <a:pt x="1993238" y="3707384"/>
                </a:cubicBezTo>
                <a:close/>
                <a:moveTo>
                  <a:pt x="1937303" y="3714496"/>
                </a:moveTo>
                <a:cubicBezTo>
                  <a:pt x="1932217" y="3715512"/>
                  <a:pt x="1930183" y="3715512"/>
                  <a:pt x="1927132" y="3717544"/>
                </a:cubicBezTo>
                <a:cubicBezTo>
                  <a:pt x="1926115" y="3717544"/>
                  <a:pt x="1926115" y="3717544"/>
                  <a:pt x="1925098" y="3717544"/>
                </a:cubicBezTo>
                <a:cubicBezTo>
                  <a:pt x="1925098" y="3718560"/>
                  <a:pt x="1925098" y="3718560"/>
                  <a:pt x="1925098" y="3719576"/>
                </a:cubicBezTo>
                <a:cubicBezTo>
                  <a:pt x="1932217" y="3718560"/>
                  <a:pt x="1934251" y="3717544"/>
                  <a:pt x="1937303" y="3714496"/>
                </a:cubicBezTo>
                <a:close/>
                <a:moveTo>
                  <a:pt x="1964762" y="3717544"/>
                </a:moveTo>
                <a:cubicBezTo>
                  <a:pt x="1967813" y="3716528"/>
                  <a:pt x="1967813" y="3717544"/>
                  <a:pt x="1969847" y="3715512"/>
                </a:cubicBezTo>
                <a:cubicBezTo>
                  <a:pt x="1967813" y="3715512"/>
                  <a:pt x="1966796" y="3715512"/>
                  <a:pt x="1964762" y="3715512"/>
                </a:cubicBezTo>
                <a:cubicBezTo>
                  <a:pt x="1964762" y="3716528"/>
                  <a:pt x="1964762" y="3716528"/>
                  <a:pt x="1964762" y="3717544"/>
                </a:cubicBezTo>
                <a:close/>
                <a:moveTo>
                  <a:pt x="1934251" y="3728720"/>
                </a:moveTo>
                <a:cubicBezTo>
                  <a:pt x="1938320" y="3727704"/>
                  <a:pt x="1941371" y="3725672"/>
                  <a:pt x="1944422" y="3723640"/>
                </a:cubicBezTo>
                <a:cubicBezTo>
                  <a:pt x="1941371" y="3724656"/>
                  <a:pt x="1937303" y="3724656"/>
                  <a:pt x="1934251" y="3725672"/>
                </a:cubicBezTo>
                <a:cubicBezTo>
                  <a:pt x="1934251" y="3726688"/>
                  <a:pt x="1934251" y="3727704"/>
                  <a:pt x="1934251" y="3728720"/>
                </a:cubicBezTo>
                <a:close/>
                <a:moveTo>
                  <a:pt x="1892554" y="3720592"/>
                </a:moveTo>
                <a:cubicBezTo>
                  <a:pt x="1885435" y="3722624"/>
                  <a:pt x="1878316" y="3723640"/>
                  <a:pt x="1871197" y="3725672"/>
                </a:cubicBezTo>
                <a:cubicBezTo>
                  <a:pt x="1871197" y="3726688"/>
                  <a:pt x="1871197" y="3726688"/>
                  <a:pt x="1871197" y="3727704"/>
                </a:cubicBezTo>
                <a:cubicBezTo>
                  <a:pt x="1879333" y="3726688"/>
                  <a:pt x="1887469" y="3724656"/>
                  <a:pt x="1892554" y="3720592"/>
                </a:cubicBezTo>
                <a:close/>
                <a:moveTo>
                  <a:pt x="1618977" y="3802888"/>
                </a:moveTo>
                <a:cubicBezTo>
                  <a:pt x="1617960" y="3802888"/>
                  <a:pt x="1616943" y="3802888"/>
                  <a:pt x="1615926" y="3802888"/>
                </a:cubicBezTo>
                <a:cubicBezTo>
                  <a:pt x="1615926" y="3803904"/>
                  <a:pt x="1615926" y="3803904"/>
                  <a:pt x="1615926" y="3804920"/>
                </a:cubicBezTo>
                <a:cubicBezTo>
                  <a:pt x="1618977" y="3802888"/>
                  <a:pt x="1617960" y="3803904"/>
                  <a:pt x="1618977" y="3802888"/>
                </a:cubicBezTo>
                <a:close/>
                <a:moveTo>
                  <a:pt x="1786784" y="3725672"/>
                </a:moveTo>
                <a:cubicBezTo>
                  <a:pt x="1785768" y="3725672"/>
                  <a:pt x="1784751" y="3725672"/>
                  <a:pt x="1783733" y="3725672"/>
                </a:cubicBezTo>
                <a:cubicBezTo>
                  <a:pt x="1783733" y="3726688"/>
                  <a:pt x="1783733" y="3726688"/>
                  <a:pt x="1783733" y="3727704"/>
                </a:cubicBezTo>
                <a:cubicBezTo>
                  <a:pt x="1786784" y="3726688"/>
                  <a:pt x="1784751" y="3726688"/>
                  <a:pt x="1786784" y="3725672"/>
                </a:cubicBezTo>
                <a:close/>
                <a:moveTo>
                  <a:pt x="1810176" y="3707384"/>
                </a:moveTo>
                <a:cubicBezTo>
                  <a:pt x="1809159" y="3707384"/>
                  <a:pt x="1808142" y="3707384"/>
                  <a:pt x="1807125" y="3707384"/>
                </a:cubicBezTo>
                <a:cubicBezTo>
                  <a:pt x="1807125" y="3708400"/>
                  <a:pt x="1807125" y="3708400"/>
                  <a:pt x="1807125" y="3709416"/>
                </a:cubicBezTo>
                <a:cubicBezTo>
                  <a:pt x="1810176" y="3708400"/>
                  <a:pt x="1808142" y="3708400"/>
                  <a:pt x="1810176" y="3707384"/>
                </a:cubicBezTo>
                <a:close/>
                <a:moveTo>
                  <a:pt x="1864078" y="3728720"/>
                </a:moveTo>
                <a:cubicBezTo>
                  <a:pt x="1862044" y="3728720"/>
                  <a:pt x="1860009" y="3728720"/>
                  <a:pt x="1856959" y="3728720"/>
                </a:cubicBezTo>
                <a:cubicBezTo>
                  <a:pt x="1860009" y="3730752"/>
                  <a:pt x="1861027" y="3730752"/>
                  <a:pt x="1864078" y="3728720"/>
                </a:cubicBezTo>
                <a:close/>
                <a:moveTo>
                  <a:pt x="1773563" y="3725672"/>
                </a:moveTo>
                <a:cubicBezTo>
                  <a:pt x="1772546" y="3725672"/>
                  <a:pt x="1771529" y="3725672"/>
                  <a:pt x="1770512" y="3725672"/>
                </a:cubicBezTo>
                <a:cubicBezTo>
                  <a:pt x="1770512" y="3726688"/>
                  <a:pt x="1770512" y="3726688"/>
                  <a:pt x="1770512" y="3727704"/>
                </a:cubicBezTo>
                <a:cubicBezTo>
                  <a:pt x="1772546" y="3726688"/>
                  <a:pt x="1771529" y="3726688"/>
                  <a:pt x="1773563" y="3725672"/>
                </a:cubicBezTo>
                <a:close/>
                <a:moveTo>
                  <a:pt x="1840686" y="3704336"/>
                </a:moveTo>
                <a:cubicBezTo>
                  <a:pt x="1839669" y="3704336"/>
                  <a:pt x="1838652" y="3704336"/>
                  <a:pt x="1837635" y="3704336"/>
                </a:cubicBezTo>
                <a:cubicBezTo>
                  <a:pt x="1837635" y="3705352"/>
                  <a:pt x="1837635" y="3705352"/>
                  <a:pt x="1837635" y="3706368"/>
                </a:cubicBezTo>
                <a:cubicBezTo>
                  <a:pt x="1839669" y="3704336"/>
                  <a:pt x="1838652" y="3705352"/>
                  <a:pt x="1840686" y="3704336"/>
                </a:cubicBezTo>
                <a:close/>
                <a:moveTo>
                  <a:pt x="1893571" y="3720592"/>
                </a:moveTo>
                <a:cubicBezTo>
                  <a:pt x="1906792" y="3717544"/>
                  <a:pt x="1918996" y="3713480"/>
                  <a:pt x="1930183" y="3712464"/>
                </a:cubicBezTo>
                <a:cubicBezTo>
                  <a:pt x="1931200" y="3710432"/>
                  <a:pt x="1931200" y="3709416"/>
                  <a:pt x="1932217" y="3707384"/>
                </a:cubicBezTo>
                <a:cubicBezTo>
                  <a:pt x="1923064" y="3707384"/>
                  <a:pt x="1901707" y="3713480"/>
                  <a:pt x="1895605" y="3719576"/>
                </a:cubicBezTo>
                <a:cubicBezTo>
                  <a:pt x="1894588" y="3719576"/>
                  <a:pt x="1894588" y="3719576"/>
                  <a:pt x="1893571" y="3719576"/>
                </a:cubicBezTo>
                <a:cubicBezTo>
                  <a:pt x="1893571" y="3719576"/>
                  <a:pt x="1893571" y="3720592"/>
                  <a:pt x="1893571" y="3720592"/>
                </a:cubicBezTo>
                <a:close/>
                <a:moveTo>
                  <a:pt x="1835601" y="3705352"/>
                </a:moveTo>
                <a:cubicBezTo>
                  <a:pt x="1834584" y="3705352"/>
                  <a:pt x="1833567" y="3705352"/>
                  <a:pt x="1832550" y="3705352"/>
                </a:cubicBezTo>
                <a:cubicBezTo>
                  <a:pt x="1832550" y="3706368"/>
                  <a:pt x="1832550" y="3706368"/>
                  <a:pt x="1832550" y="3707384"/>
                </a:cubicBezTo>
                <a:cubicBezTo>
                  <a:pt x="1834584" y="3706368"/>
                  <a:pt x="1833567" y="3707384"/>
                  <a:pt x="1835601" y="3705352"/>
                </a:cubicBezTo>
                <a:close/>
                <a:moveTo>
                  <a:pt x="1828482" y="3714496"/>
                </a:moveTo>
                <a:cubicBezTo>
                  <a:pt x="1831533" y="3713480"/>
                  <a:pt x="1830516" y="3714496"/>
                  <a:pt x="1831533" y="3712464"/>
                </a:cubicBezTo>
                <a:cubicBezTo>
                  <a:pt x="1830516" y="3712464"/>
                  <a:pt x="1829499" y="3712464"/>
                  <a:pt x="1828482" y="3712464"/>
                </a:cubicBezTo>
                <a:cubicBezTo>
                  <a:pt x="1828482" y="3712464"/>
                  <a:pt x="1828482" y="3713480"/>
                  <a:pt x="1828482" y="3714496"/>
                </a:cubicBezTo>
                <a:close/>
                <a:moveTo>
                  <a:pt x="1810176" y="3719576"/>
                </a:moveTo>
                <a:cubicBezTo>
                  <a:pt x="1813227" y="3718560"/>
                  <a:pt x="1812210" y="3719576"/>
                  <a:pt x="1813227" y="3717544"/>
                </a:cubicBezTo>
                <a:cubicBezTo>
                  <a:pt x="1812210" y="3717544"/>
                  <a:pt x="1811193" y="3717544"/>
                  <a:pt x="1810176" y="3717544"/>
                </a:cubicBezTo>
                <a:cubicBezTo>
                  <a:pt x="1810176" y="3717544"/>
                  <a:pt x="1810176" y="3718560"/>
                  <a:pt x="1810176" y="3719576"/>
                </a:cubicBezTo>
                <a:close/>
                <a:moveTo>
                  <a:pt x="1937303" y="3704336"/>
                </a:moveTo>
                <a:cubicBezTo>
                  <a:pt x="1937303" y="3705352"/>
                  <a:pt x="1937303" y="3706368"/>
                  <a:pt x="1937303" y="3707384"/>
                </a:cubicBezTo>
                <a:cubicBezTo>
                  <a:pt x="1939337" y="3707384"/>
                  <a:pt x="1941371" y="3707384"/>
                  <a:pt x="1944422" y="3707384"/>
                </a:cubicBezTo>
                <a:cubicBezTo>
                  <a:pt x="1944422" y="3706368"/>
                  <a:pt x="1944422" y="3705352"/>
                  <a:pt x="1944422" y="3704336"/>
                </a:cubicBezTo>
                <a:cubicBezTo>
                  <a:pt x="1940354" y="3705352"/>
                  <a:pt x="1941371" y="3704336"/>
                  <a:pt x="1937303" y="3704336"/>
                </a:cubicBezTo>
                <a:close/>
                <a:moveTo>
                  <a:pt x="2006459" y="3691128"/>
                </a:moveTo>
                <a:cubicBezTo>
                  <a:pt x="2014596" y="3691128"/>
                  <a:pt x="2020698" y="3689096"/>
                  <a:pt x="2024766" y="3684016"/>
                </a:cubicBezTo>
                <a:cubicBezTo>
                  <a:pt x="2018664" y="3686048"/>
                  <a:pt x="2012561" y="3687064"/>
                  <a:pt x="2006459" y="3689096"/>
                </a:cubicBezTo>
                <a:cubicBezTo>
                  <a:pt x="2006459" y="3689096"/>
                  <a:pt x="2006459" y="3690112"/>
                  <a:pt x="2006459" y="3691128"/>
                </a:cubicBezTo>
                <a:close/>
                <a:moveTo>
                  <a:pt x="1996289" y="3684016"/>
                </a:moveTo>
                <a:cubicBezTo>
                  <a:pt x="1993238" y="3685032"/>
                  <a:pt x="1994255" y="3684016"/>
                  <a:pt x="1993238" y="3686048"/>
                </a:cubicBezTo>
                <a:cubicBezTo>
                  <a:pt x="1994255" y="3686048"/>
                  <a:pt x="1994255" y="3686048"/>
                  <a:pt x="1995272" y="3686048"/>
                </a:cubicBezTo>
                <a:cubicBezTo>
                  <a:pt x="1996289" y="3687064"/>
                  <a:pt x="1996289" y="3687064"/>
                  <a:pt x="1997306" y="3688080"/>
                </a:cubicBezTo>
                <a:cubicBezTo>
                  <a:pt x="1996289" y="3686048"/>
                  <a:pt x="1996289" y="3685032"/>
                  <a:pt x="1996289" y="3684016"/>
                </a:cubicBezTo>
                <a:close/>
                <a:moveTo>
                  <a:pt x="1874248" y="3687064"/>
                </a:moveTo>
                <a:cubicBezTo>
                  <a:pt x="1873231" y="3687064"/>
                  <a:pt x="1872214" y="3687064"/>
                  <a:pt x="1871197" y="3687064"/>
                </a:cubicBezTo>
                <a:cubicBezTo>
                  <a:pt x="1871197" y="3688080"/>
                  <a:pt x="1871197" y="3688080"/>
                  <a:pt x="1871197" y="3689096"/>
                </a:cubicBezTo>
                <a:cubicBezTo>
                  <a:pt x="1873231" y="3688080"/>
                  <a:pt x="1872214" y="3689096"/>
                  <a:pt x="1874248" y="3687064"/>
                </a:cubicBezTo>
                <a:close/>
                <a:moveTo>
                  <a:pt x="1986119" y="3689096"/>
                </a:moveTo>
                <a:cubicBezTo>
                  <a:pt x="1986119" y="3690112"/>
                  <a:pt x="1986119" y="3690112"/>
                  <a:pt x="1986119" y="3691128"/>
                </a:cubicBezTo>
                <a:cubicBezTo>
                  <a:pt x="1989170" y="3690112"/>
                  <a:pt x="1988153" y="3691128"/>
                  <a:pt x="1989170" y="3689096"/>
                </a:cubicBezTo>
                <a:cubicBezTo>
                  <a:pt x="1988153" y="3689096"/>
                  <a:pt x="1987136" y="3689096"/>
                  <a:pt x="1986119" y="3689096"/>
                </a:cubicBezTo>
                <a:close/>
                <a:moveTo>
                  <a:pt x="1983068" y="3692144"/>
                </a:moveTo>
                <a:cubicBezTo>
                  <a:pt x="1981034" y="3692144"/>
                  <a:pt x="1979000" y="3692144"/>
                  <a:pt x="1975949" y="3692144"/>
                </a:cubicBezTo>
                <a:cubicBezTo>
                  <a:pt x="1979000" y="3694176"/>
                  <a:pt x="1980017" y="3694176"/>
                  <a:pt x="1983068" y="3692144"/>
                </a:cubicBezTo>
                <a:close/>
                <a:moveTo>
                  <a:pt x="1979000" y="3689096"/>
                </a:moveTo>
                <a:cubicBezTo>
                  <a:pt x="1977983" y="3689096"/>
                  <a:pt x="1976966" y="3689096"/>
                  <a:pt x="1975949" y="3689096"/>
                </a:cubicBezTo>
                <a:cubicBezTo>
                  <a:pt x="1975949" y="3690112"/>
                  <a:pt x="1975949" y="3690112"/>
                  <a:pt x="1975949" y="3691128"/>
                </a:cubicBezTo>
                <a:cubicBezTo>
                  <a:pt x="1979000" y="3689096"/>
                  <a:pt x="1977983" y="3690112"/>
                  <a:pt x="1979000" y="3689096"/>
                </a:cubicBezTo>
                <a:close/>
                <a:moveTo>
                  <a:pt x="2045106" y="3689096"/>
                </a:moveTo>
                <a:cubicBezTo>
                  <a:pt x="2044089" y="3689096"/>
                  <a:pt x="2043072" y="3689096"/>
                  <a:pt x="2042055" y="3689096"/>
                </a:cubicBezTo>
                <a:cubicBezTo>
                  <a:pt x="2042055" y="3690112"/>
                  <a:pt x="2042055" y="3690112"/>
                  <a:pt x="2042055" y="3691128"/>
                </a:cubicBezTo>
                <a:cubicBezTo>
                  <a:pt x="2044089" y="3689096"/>
                  <a:pt x="2043072" y="3690112"/>
                  <a:pt x="2045106" y="3689096"/>
                </a:cubicBezTo>
                <a:close/>
                <a:moveTo>
                  <a:pt x="2035953" y="3692144"/>
                </a:moveTo>
                <a:cubicBezTo>
                  <a:pt x="2033919" y="3692144"/>
                  <a:pt x="2032902" y="3692144"/>
                  <a:pt x="2030868" y="3692144"/>
                </a:cubicBezTo>
                <a:cubicBezTo>
                  <a:pt x="2030868" y="3693160"/>
                  <a:pt x="2030868" y="3693160"/>
                  <a:pt x="2030868" y="3694176"/>
                </a:cubicBezTo>
                <a:cubicBezTo>
                  <a:pt x="2034936" y="3693160"/>
                  <a:pt x="2034936" y="3693160"/>
                  <a:pt x="2035953" y="3692144"/>
                </a:cubicBezTo>
                <a:close/>
                <a:moveTo>
                  <a:pt x="1999340" y="3692144"/>
                </a:moveTo>
                <a:cubicBezTo>
                  <a:pt x="1998323" y="3692144"/>
                  <a:pt x="1997306" y="3692144"/>
                  <a:pt x="1996289" y="3692144"/>
                </a:cubicBezTo>
                <a:cubicBezTo>
                  <a:pt x="1996289" y="3693160"/>
                  <a:pt x="1996289" y="3693160"/>
                  <a:pt x="1996289" y="3694176"/>
                </a:cubicBezTo>
                <a:cubicBezTo>
                  <a:pt x="1999340" y="3693160"/>
                  <a:pt x="1998323" y="3693160"/>
                  <a:pt x="1999340" y="3692144"/>
                </a:cubicBezTo>
                <a:close/>
                <a:moveTo>
                  <a:pt x="1994255" y="3694176"/>
                </a:moveTo>
                <a:cubicBezTo>
                  <a:pt x="1991204" y="3695192"/>
                  <a:pt x="1989170" y="3695192"/>
                  <a:pt x="1986119" y="3696208"/>
                </a:cubicBezTo>
                <a:cubicBezTo>
                  <a:pt x="1986119" y="3697224"/>
                  <a:pt x="1986119" y="3697224"/>
                  <a:pt x="1986119" y="3698240"/>
                </a:cubicBezTo>
                <a:cubicBezTo>
                  <a:pt x="1992221" y="3697224"/>
                  <a:pt x="1992221" y="3697224"/>
                  <a:pt x="1994255" y="3694176"/>
                </a:cubicBezTo>
                <a:close/>
                <a:moveTo>
                  <a:pt x="1974932" y="3691128"/>
                </a:moveTo>
                <a:cubicBezTo>
                  <a:pt x="1973915" y="3691128"/>
                  <a:pt x="1972898" y="3691128"/>
                  <a:pt x="1971881" y="3691128"/>
                </a:cubicBezTo>
                <a:cubicBezTo>
                  <a:pt x="1971881" y="3692144"/>
                  <a:pt x="1971881" y="3692144"/>
                  <a:pt x="1971881" y="3693160"/>
                </a:cubicBezTo>
                <a:cubicBezTo>
                  <a:pt x="1973915" y="3691128"/>
                  <a:pt x="1972898" y="3692144"/>
                  <a:pt x="1974932" y="3691128"/>
                </a:cubicBezTo>
                <a:close/>
                <a:moveTo>
                  <a:pt x="1996289" y="3700272"/>
                </a:moveTo>
                <a:cubicBezTo>
                  <a:pt x="1996289" y="3701288"/>
                  <a:pt x="1996289" y="3701288"/>
                  <a:pt x="1996289" y="3702304"/>
                </a:cubicBezTo>
                <a:cubicBezTo>
                  <a:pt x="1999340" y="3701288"/>
                  <a:pt x="1998323" y="3702304"/>
                  <a:pt x="1999340" y="3700272"/>
                </a:cubicBezTo>
                <a:cubicBezTo>
                  <a:pt x="1998323" y="3700272"/>
                  <a:pt x="1997306" y="3700272"/>
                  <a:pt x="1996289" y="3700272"/>
                </a:cubicBezTo>
                <a:close/>
                <a:moveTo>
                  <a:pt x="1994255" y="3697224"/>
                </a:moveTo>
                <a:cubicBezTo>
                  <a:pt x="1994255" y="3698240"/>
                  <a:pt x="1994255" y="3698240"/>
                  <a:pt x="1994255" y="3699256"/>
                </a:cubicBezTo>
                <a:cubicBezTo>
                  <a:pt x="1997306" y="3698240"/>
                  <a:pt x="1996289" y="3699256"/>
                  <a:pt x="1997306" y="3697224"/>
                </a:cubicBezTo>
                <a:cubicBezTo>
                  <a:pt x="1996289" y="3697224"/>
                  <a:pt x="1995272" y="3697224"/>
                  <a:pt x="1994255" y="3697224"/>
                </a:cubicBezTo>
                <a:close/>
                <a:moveTo>
                  <a:pt x="1960694" y="3705352"/>
                </a:moveTo>
                <a:cubicBezTo>
                  <a:pt x="1968830" y="3705352"/>
                  <a:pt x="1976966" y="3703320"/>
                  <a:pt x="1981034" y="3698240"/>
                </a:cubicBezTo>
                <a:cubicBezTo>
                  <a:pt x="1972898" y="3699256"/>
                  <a:pt x="1969847" y="3702304"/>
                  <a:pt x="1960694" y="3703320"/>
                </a:cubicBezTo>
                <a:cubicBezTo>
                  <a:pt x="1960694" y="3704336"/>
                  <a:pt x="1960694" y="3705352"/>
                  <a:pt x="1960694" y="3705352"/>
                </a:cubicBezTo>
                <a:close/>
                <a:moveTo>
                  <a:pt x="1983068" y="3691128"/>
                </a:moveTo>
                <a:cubicBezTo>
                  <a:pt x="1983068" y="3692144"/>
                  <a:pt x="1983068" y="3692144"/>
                  <a:pt x="1983068" y="3693160"/>
                </a:cubicBezTo>
                <a:cubicBezTo>
                  <a:pt x="1986119" y="3692144"/>
                  <a:pt x="1985102" y="3693160"/>
                  <a:pt x="1986119" y="3691128"/>
                </a:cubicBezTo>
                <a:cubicBezTo>
                  <a:pt x="1985102" y="3691128"/>
                  <a:pt x="1984085" y="3691128"/>
                  <a:pt x="1983068" y="3691128"/>
                </a:cubicBezTo>
                <a:close/>
                <a:moveTo>
                  <a:pt x="1864078" y="3727704"/>
                </a:moveTo>
                <a:cubicBezTo>
                  <a:pt x="1864078" y="3728720"/>
                  <a:pt x="1864078" y="3728720"/>
                  <a:pt x="1864078" y="3729736"/>
                </a:cubicBezTo>
                <a:cubicBezTo>
                  <a:pt x="1867129" y="3728720"/>
                  <a:pt x="1866112" y="3729736"/>
                  <a:pt x="1867129" y="3727704"/>
                </a:cubicBezTo>
                <a:cubicBezTo>
                  <a:pt x="1866112" y="3727704"/>
                  <a:pt x="1865095" y="3727704"/>
                  <a:pt x="1864078" y="3727704"/>
                </a:cubicBezTo>
                <a:close/>
                <a:moveTo>
                  <a:pt x="1946456" y="3700272"/>
                </a:moveTo>
                <a:cubicBezTo>
                  <a:pt x="1945439" y="3702304"/>
                  <a:pt x="1945439" y="3700272"/>
                  <a:pt x="1944422" y="3703320"/>
                </a:cubicBezTo>
                <a:cubicBezTo>
                  <a:pt x="1945439" y="3703320"/>
                  <a:pt x="1945439" y="3703320"/>
                  <a:pt x="1946456" y="3703320"/>
                </a:cubicBezTo>
                <a:cubicBezTo>
                  <a:pt x="1946456" y="3703320"/>
                  <a:pt x="1946456" y="3702304"/>
                  <a:pt x="1946456" y="3700272"/>
                </a:cubicBezTo>
                <a:close/>
                <a:moveTo>
                  <a:pt x="1954592" y="3704336"/>
                </a:moveTo>
                <a:cubicBezTo>
                  <a:pt x="1954592" y="3703320"/>
                  <a:pt x="1954592" y="3702304"/>
                  <a:pt x="1954592" y="3701288"/>
                </a:cubicBezTo>
                <a:cubicBezTo>
                  <a:pt x="1953575" y="3703320"/>
                  <a:pt x="1953575" y="3701288"/>
                  <a:pt x="1952558" y="3704336"/>
                </a:cubicBezTo>
                <a:cubicBezTo>
                  <a:pt x="1953575" y="3704336"/>
                  <a:pt x="1953575" y="3704336"/>
                  <a:pt x="1954592" y="3704336"/>
                </a:cubicBezTo>
                <a:close/>
                <a:moveTo>
                  <a:pt x="2003408" y="3704336"/>
                </a:moveTo>
                <a:cubicBezTo>
                  <a:pt x="2001374" y="3704336"/>
                  <a:pt x="2000357" y="3704336"/>
                  <a:pt x="1998323" y="3704336"/>
                </a:cubicBezTo>
                <a:cubicBezTo>
                  <a:pt x="1998323" y="3705352"/>
                  <a:pt x="1998323" y="3705352"/>
                  <a:pt x="1998323" y="3706368"/>
                </a:cubicBezTo>
                <a:cubicBezTo>
                  <a:pt x="2001374" y="3705352"/>
                  <a:pt x="2001374" y="3705352"/>
                  <a:pt x="2003408" y="3704336"/>
                </a:cubicBezTo>
                <a:close/>
                <a:moveTo>
                  <a:pt x="1970864" y="3697224"/>
                </a:moveTo>
                <a:cubicBezTo>
                  <a:pt x="1974932" y="3696208"/>
                  <a:pt x="1973915" y="3696208"/>
                  <a:pt x="1975949" y="3694176"/>
                </a:cubicBezTo>
                <a:cubicBezTo>
                  <a:pt x="1972898" y="3695192"/>
                  <a:pt x="1973915" y="3694176"/>
                  <a:pt x="1972898" y="3696208"/>
                </a:cubicBezTo>
                <a:cubicBezTo>
                  <a:pt x="1971881" y="3696208"/>
                  <a:pt x="1971881" y="3696208"/>
                  <a:pt x="1970864" y="3696208"/>
                </a:cubicBezTo>
                <a:cubicBezTo>
                  <a:pt x="1970864" y="3696208"/>
                  <a:pt x="1970864" y="3697224"/>
                  <a:pt x="1970864" y="3697224"/>
                </a:cubicBezTo>
                <a:close/>
                <a:moveTo>
                  <a:pt x="2016630" y="3697224"/>
                </a:moveTo>
                <a:cubicBezTo>
                  <a:pt x="2016630" y="3698240"/>
                  <a:pt x="2016630" y="3699256"/>
                  <a:pt x="2016630" y="3700272"/>
                </a:cubicBezTo>
                <a:cubicBezTo>
                  <a:pt x="2021715" y="3698240"/>
                  <a:pt x="2026800" y="3697224"/>
                  <a:pt x="2029851" y="3693160"/>
                </a:cubicBezTo>
                <a:cubicBezTo>
                  <a:pt x="2024766" y="3695192"/>
                  <a:pt x="2022732" y="3697224"/>
                  <a:pt x="2016630" y="3697224"/>
                </a:cubicBezTo>
                <a:close/>
                <a:moveTo>
                  <a:pt x="1984085" y="3710432"/>
                </a:moveTo>
                <a:cubicBezTo>
                  <a:pt x="1987136" y="3709416"/>
                  <a:pt x="1986119" y="3710432"/>
                  <a:pt x="1987136" y="3708400"/>
                </a:cubicBezTo>
                <a:cubicBezTo>
                  <a:pt x="1986119" y="3708400"/>
                  <a:pt x="1985102" y="3708400"/>
                  <a:pt x="1984085" y="3708400"/>
                </a:cubicBezTo>
                <a:cubicBezTo>
                  <a:pt x="1984085" y="3709416"/>
                  <a:pt x="1984085" y="3710432"/>
                  <a:pt x="1984085" y="3710432"/>
                </a:cubicBezTo>
                <a:close/>
                <a:moveTo>
                  <a:pt x="2004426" y="3699256"/>
                </a:moveTo>
                <a:cubicBezTo>
                  <a:pt x="2003408" y="3699256"/>
                  <a:pt x="2002391" y="3699256"/>
                  <a:pt x="2001374" y="3699256"/>
                </a:cubicBezTo>
                <a:cubicBezTo>
                  <a:pt x="2001374" y="3700272"/>
                  <a:pt x="2001374" y="3700272"/>
                  <a:pt x="2001374" y="3701288"/>
                </a:cubicBezTo>
                <a:cubicBezTo>
                  <a:pt x="2004426" y="3699256"/>
                  <a:pt x="2002391" y="3700272"/>
                  <a:pt x="2004426" y="3699256"/>
                </a:cubicBezTo>
                <a:close/>
                <a:moveTo>
                  <a:pt x="1780683" y="3723640"/>
                </a:moveTo>
                <a:cubicBezTo>
                  <a:pt x="1779665" y="3723640"/>
                  <a:pt x="1778648" y="3723640"/>
                  <a:pt x="1777631" y="3723640"/>
                </a:cubicBezTo>
                <a:cubicBezTo>
                  <a:pt x="1777631" y="3724656"/>
                  <a:pt x="1777631" y="3724656"/>
                  <a:pt x="1777631" y="3725672"/>
                </a:cubicBezTo>
                <a:cubicBezTo>
                  <a:pt x="1779665" y="3724656"/>
                  <a:pt x="1778648" y="3725672"/>
                  <a:pt x="1780683" y="3723640"/>
                </a:cubicBezTo>
                <a:close/>
                <a:moveTo>
                  <a:pt x="1654573" y="3789680"/>
                </a:moveTo>
                <a:cubicBezTo>
                  <a:pt x="1654573" y="3790696"/>
                  <a:pt x="1654573" y="3791712"/>
                  <a:pt x="1654573" y="3792728"/>
                </a:cubicBezTo>
                <a:cubicBezTo>
                  <a:pt x="1656607" y="3791712"/>
                  <a:pt x="1657624" y="3790696"/>
                  <a:pt x="1659658" y="3789680"/>
                </a:cubicBezTo>
                <a:cubicBezTo>
                  <a:pt x="1657624" y="3789680"/>
                  <a:pt x="1656607" y="3789680"/>
                  <a:pt x="1654573" y="3789680"/>
                </a:cubicBezTo>
                <a:close/>
                <a:moveTo>
                  <a:pt x="1646437" y="3794760"/>
                </a:moveTo>
                <a:cubicBezTo>
                  <a:pt x="1651522" y="3793744"/>
                  <a:pt x="1649488" y="3795776"/>
                  <a:pt x="1651522" y="3791712"/>
                </a:cubicBezTo>
                <a:cubicBezTo>
                  <a:pt x="1649488" y="3792728"/>
                  <a:pt x="1648471" y="3792728"/>
                  <a:pt x="1646437" y="3793744"/>
                </a:cubicBezTo>
                <a:cubicBezTo>
                  <a:pt x="1646437" y="3793744"/>
                  <a:pt x="1646437" y="3793744"/>
                  <a:pt x="1646437" y="3794760"/>
                </a:cubicBezTo>
                <a:close/>
                <a:moveTo>
                  <a:pt x="1780683" y="3779520"/>
                </a:moveTo>
                <a:cubicBezTo>
                  <a:pt x="1779665" y="3779520"/>
                  <a:pt x="1778648" y="3779520"/>
                  <a:pt x="1777631" y="3779520"/>
                </a:cubicBezTo>
                <a:cubicBezTo>
                  <a:pt x="1777631" y="3780536"/>
                  <a:pt x="1777631" y="3780536"/>
                  <a:pt x="1777631" y="3781552"/>
                </a:cubicBezTo>
                <a:cubicBezTo>
                  <a:pt x="1782717" y="3780536"/>
                  <a:pt x="1783733" y="3780536"/>
                  <a:pt x="1785768" y="3778504"/>
                </a:cubicBezTo>
                <a:cubicBezTo>
                  <a:pt x="1781699" y="3778504"/>
                  <a:pt x="1781699" y="3778504"/>
                  <a:pt x="1780683" y="3779520"/>
                </a:cubicBezTo>
                <a:close/>
                <a:moveTo>
                  <a:pt x="1664743" y="3797808"/>
                </a:moveTo>
                <a:cubicBezTo>
                  <a:pt x="1677964" y="3796792"/>
                  <a:pt x="1698304" y="3792728"/>
                  <a:pt x="1708474" y="3784600"/>
                </a:cubicBezTo>
                <a:cubicBezTo>
                  <a:pt x="1691185" y="3785616"/>
                  <a:pt x="1684066" y="3794760"/>
                  <a:pt x="1664743" y="3796792"/>
                </a:cubicBezTo>
                <a:cubicBezTo>
                  <a:pt x="1664743" y="3796792"/>
                  <a:pt x="1664743" y="3796792"/>
                  <a:pt x="1664743" y="3797808"/>
                </a:cubicBezTo>
                <a:close/>
                <a:moveTo>
                  <a:pt x="1718645" y="3780536"/>
                </a:moveTo>
                <a:cubicBezTo>
                  <a:pt x="1714577" y="3780536"/>
                  <a:pt x="1713560" y="3780536"/>
                  <a:pt x="1711526" y="3782568"/>
                </a:cubicBezTo>
                <a:cubicBezTo>
                  <a:pt x="1710508" y="3782568"/>
                  <a:pt x="1709492" y="3782568"/>
                  <a:pt x="1708474" y="3782568"/>
                </a:cubicBezTo>
                <a:cubicBezTo>
                  <a:pt x="1708474" y="3783584"/>
                  <a:pt x="1708474" y="3783584"/>
                  <a:pt x="1708474" y="3784600"/>
                </a:cubicBezTo>
                <a:cubicBezTo>
                  <a:pt x="1711526" y="3784600"/>
                  <a:pt x="1715594" y="3784600"/>
                  <a:pt x="1718645" y="3784600"/>
                </a:cubicBezTo>
                <a:cubicBezTo>
                  <a:pt x="1718645" y="3783584"/>
                  <a:pt x="1718645" y="3782568"/>
                  <a:pt x="1718645" y="3780536"/>
                </a:cubicBezTo>
                <a:close/>
                <a:moveTo>
                  <a:pt x="1636266" y="3782568"/>
                </a:moveTo>
                <a:cubicBezTo>
                  <a:pt x="1636266" y="3783584"/>
                  <a:pt x="1636266" y="3783584"/>
                  <a:pt x="1636266" y="3784600"/>
                </a:cubicBezTo>
                <a:cubicBezTo>
                  <a:pt x="1639318" y="3783584"/>
                  <a:pt x="1638301" y="3784600"/>
                  <a:pt x="1639318" y="3782568"/>
                </a:cubicBezTo>
                <a:cubicBezTo>
                  <a:pt x="1638301" y="3782568"/>
                  <a:pt x="1637284" y="3782568"/>
                  <a:pt x="1636266" y="3782568"/>
                </a:cubicBezTo>
                <a:close/>
                <a:moveTo>
                  <a:pt x="1633216" y="3785616"/>
                </a:moveTo>
                <a:cubicBezTo>
                  <a:pt x="1636266" y="3784600"/>
                  <a:pt x="1635250" y="3785616"/>
                  <a:pt x="1636266" y="3783584"/>
                </a:cubicBezTo>
                <a:cubicBezTo>
                  <a:pt x="1635250" y="3783584"/>
                  <a:pt x="1634232" y="3783584"/>
                  <a:pt x="1633216" y="3783584"/>
                </a:cubicBezTo>
                <a:cubicBezTo>
                  <a:pt x="1633216" y="3784600"/>
                  <a:pt x="1633216" y="3785616"/>
                  <a:pt x="1633216" y="3785616"/>
                </a:cubicBezTo>
                <a:close/>
                <a:moveTo>
                  <a:pt x="1766444" y="3779520"/>
                </a:moveTo>
                <a:cubicBezTo>
                  <a:pt x="1771529" y="3778504"/>
                  <a:pt x="1773563" y="3779520"/>
                  <a:pt x="1778648" y="3776472"/>
                </a:cubicBezTo>
                <a:cubicBezTo>
                  <a:pt x="1774580" y="3776472"/>
                  <a:pt x="1770512" y="3776472"/>
                  <a:pt x="1768478" y="3778504"/>
                </a:cubicBezTo>
                <a:cubicBezTo>
                  <a:pt x="1767461" y="3778504"/>
                  <a:pt x="1767461" y="3778504"/>
                  <a:pt x="1766444" y="3778504"/>
                </a:cubicBezTo>
                <a:cubicBezTo>
                  <a:pt x="1766444" y="3778504"/>
                  <a:pt x="1766444" y="3778504"/>
                  <a:pt x="1766444" y="3779520"/>
                </a:cubicBezTo>
                <a:close/>
                <a:moveTo>
                  <a:pt x="1755257" y="3779520"/>
                </a:moveTo>
                <a:cubicBezTo>
                  <a:pt x="1757291" y="3782568"/>
                  <a:pt x="1756274" y="3781552"/>
                  <a:pt x="1758308" y="3779520"/>
                </a:cubicBezTo>
                <a:cubicBezTo>
                  <a:pt x="1757291" y="3779520"/>
                  <a:pt x="1756274" y="3779520"/>
                  <a:pt x="1755257" y="3779520"/>
                </a:cubicBezTo>
                <a:close/>
                <a:moveTo>
                  <a:pt x="1646437" y="3780536"/>
                </a:moveTo>
                <a:cubicBezTo>
                  <a:pt x="1645420" y="3780536"/>
                  <a:pt x="1644403" y="3780536"/>
                  <a:pt x="1643386" y="3780536"/>
                </a:cubicBezTo>
                <a:cubicBezTo>
                  <a:pt x="1643386" y="3781552"/>
                  <a:pt x="1643386" y="3781552"/>
                  <a:pt x="1643386" y="3782568"/>
                </a:cubicBezTo>
                <a:cubicBezTo>
                  <a:pt x="1645420" y="3781552"/>
                  <a:pt x="1644403" y="3782568"/>
                  <a:pt x="1646437" y="3780536"/>
                </a:cubicBezTo>
                <a:close/>
                <a:moveTo>
                  <a:pt x="1731866" y="3780536"/>
                </a:moveTo>
                <a:cubicBezTo>
                  <a:pt x="1731866" y="3781552"/>
                  <a:pt x="1731866" y="3781552"/>
                  <a:pt x="1731866" y="3782568"/>
                </a:cubicBezTo>
                <a:cubicBezTo>
                  <a:pt x="1734917" y="3781552"/>
                  <a:pt x="1733900" y="3782568"/>
                  <a:pt x="1734917" y="3780536"/>
                </a:cubicBezTo>
                <a:cubicBezTo>
                  <a:pt x="1733900" y="3780536"/>
                  <a:pt x="1732883" y="3780536"/>
                  <a:pt x="1731866" y="3780536"/>
                </a:cubicBezTo>
                <a:close/>
                <a:moveTo>
                  <a:pt x="1664743" y="3800856"/>
                </a:moveTo>
                <a:cubicBezTo>
                  <a:pt x="1664743" y="3799840"/>
                  <a:pt x="1664743" y="3798824"/>
                  <a:pt x="1664743" y="3797808"/>
                </a:cubicBezTo>
                <a:cubicBezTo>
                  <a:pt x="1663726" y="3799840"/>
                  <a:pt x="1663726" y="3797808"/>
                  <a:pt x="1662709" y="3800856"/>
                </a:cubicBezTo>
                <a:cubicBezTo>
                  <a:pt x="1663726" y="3800856"/>
                  <a:pt x="1663726" y="3800856"/>
                  <a:pt x="1664743" y="3800856"/>
                </a:cubicBezTo>
                <a:close/>
                <a:moveTo>
                  <a:pt x="1724747" y="3792728"/>
                </a:moveTo>
                <a:cubicBezTo>
                  <a:pt x="1723730" y="3792728"/>
                  <a:pt x="1722713" y="3792728"/>
                  <a:pt x="1721696" y="3792728"/>
                </a:cubicBezTo>
                <a:cubicBezTo>
                  <a:pt x="1721696" y="3793744"/>
                  <a:pt x="1721696" y="3793744"/>
                  <a:pt x="1721696" y="3794760"/>
                </a:cubicBezTo>
                <a:cubicBezTo>
                  <a:pt x="1724747" y="3793744"/>
                  <a:pt x="1722713" y="3793744"/>
                  <a:pt x="1724747" y="3792728"/>
                </a:cubicBezTo>
                <a:close/>
                <a:moveTo>
                  <a:pt x="1731866" y="3794760"/>
                </a:moveTo>
                <a:cubicBezTo>
                  <a:pt x="1733900" y="3795776"/>
                  <a:pt x="1734917" y="3795776"/>
                  <a:pt x="1738985" y="3796792"/>
                </a:cubicBezTo>
                <a:cubicBezTo>
                  <a:pt x="1738985" y="3795776"/>
                  <a:pt x="1738985" y="3794760"/>
                  <a:pt x="1738985" y="3793744"/>
                </a:cubicBezTo>
                <a:cubicBezTo>
                  <a:pt x="1735934" y="3793744"/>
                  <a:pt x="1735934" y="3793744"/>
                  <a:pt x="1731866" y="3794760"/>
                </a:cubicBezTo>
                <a:close/>
                <a:moveTo>
                  <a:pt x="1752206" y="3784600"/>
                </a:moveTo>
                <a:cubicBezTo>
                  <a:pt x="1750172" y="3784600"/>
                  <a:pt x="1749155" y="3784600"/>
                  <a:pt x="1747121" y="3784600"/>
                </a:cubicBezTo>
                <a:cubicBezTo>
                  <a:pt x="1747121" y="3785616"/>
                  <a:pt x="1747121" y="3785616"/>
                  <a:pt x="1747121" y="3786632"/>
                </a:cubicBezTo>
                <a:cubicBezTo>
                  <a:pt x="1750172" y="3785616"/>
                  <a:pt x="1750172" y="3785616"/>
                  <a:pt x="1752206" y="3784600"/>
                </a:cubicBezTo>
                <a:close/>
                <a:moveTo>
                  <a:pt x="1624062" y="3800856"/>
                </a:moveTo>
                <a:cubicBezTo>
                  <a:pt x="1623045" y="3800856"/>
                  <a:pt x="1622028" y="3800856"/>
                  <a:pt x="1621011" y="3800856"/>
                </a:cubicBezTo>
                <a:cubicBezTo>
                  <a:pt x="1621011" y="3801872"/>
                  <a:pt x="1621011" y="3801872"/>
                  <a:pt x="1621011" y="3802888"/>
                </a:cubicBezTo>
                <a:cubicBezTo>
                  <a:pt x="1624062" y="3801872"/>
                  <a:pt x="1623045" y="3802888"/>
                  <a:pt x="1624062" y="3800856"/>
                </a:cubicBezTo>
                <a:close/>
                <a:moveTo>
                  <a:pt x="1698304" y="3799840"/>
                </a:moveTo>
                <a:cubicBezTo>
                  <a:pt x="1697287" y="3799840"/>
                  <a:pt x="1696270" y="3799840"/>
                  <a:pt x="1695253" y="3799840"/>
                </a:cubicBezTo>
                <a:cubicBezTo>
                  <a:pt x="1695253" y="3800856"/>
                  <a:pt x="1695253" y="3800856"/>
                  <a:pt x="1695253" y="3801872"/>
                </a:cubicBezTo>
                <a:cubicBezTo>
                  <a:pt x="1697287" y="3799840"/>
                  <a:pt x="1696270" y="3800856"/>
                  <a:pt x="1698304" y="3799840"/>
                </a:cubicBezTo>
                <a:close/>
                <a:moveTo>
                  <a:pt x="1726781" y="3795776"/>
                </a:moveTo>
                <a:cubicBezTo>
                  <a:pt x="1726781" y="3796792"/>
                  <a:pt x="1726781" y="3796792"/>
                  <a:pt x="1726781" y="3797808"/>
                </a:cubicBezTo>
                <a:cubicBezTo>
                  <a:pt x="1729832" y="3796792"/>
                  <a:pt x="1729832" y="3797808"/>
                  <a:pt x="1731866" y="3795776"/>
                </a:cubicBezTo>
                <a:cubicBezTo>
                  <a:pt x="1729832" y="3795776"/>
                  <a:pt x="1727798" y="3795776"/>
                  <a:pt x="1726781" y="3795776"/>
                </a:cubicBezTo>
                <a:close/>
                <a:moveTo>
                  <a:pt x="1743053" y="3787648"/>
                </a:moveTo>
                <a:cubicBezTo>
                  <a:pt x="1740002" y="3787648"/>
                  <a:pt x="1737968" y="3787648"/>
                  <a:pt x="1734917" y="3787648"/>
                </a:cubicBezTo>
                <a:cubicBezTo>
                  <a:pt x="1734917" y="3788664"/>
                  <a:pt x="1734917" y="3789680"/>
                  <a:pt x="1734917" y="3790696"/>
                </a:cubicBezTo>
                <a:cubicBezTo>
                  <a:pt x="1738985" y="3789680"/>
                  <a:pt x="1741019" y="3789680"/>
                  <a:pt x="1743053" y="3787648"/>
                </a:cubicBezTo>
                <a:close/>
                <a:moveTo>
                  <a:pt x="1763393" y="3733800"/>
                </a:moveTo>
                <a:cubicBezTo>
                  <a:pt x="1768478" y="3734816"/>
                  <a:pt x="1766444" y="3735832"/>
                  <a:pt x="1770512" y="3733800"/>
                </a:cubicBezTo>
                <a:cubicBezTo>
                  <a:pt x="1767461" y="3732784"/>
                  <a:pt x="1767461" y="3732784"/>
                  <a:pt x="1763393" y="3731768"/>
                </a:cubicBezTo>
                <a:cubicBezTo>
                  <a:pt x="1763393" y="3732784"/>
                  <a:pt x="1763393" y="3733800"/>
                  <a:pt x="1763393" y="3733800"/>
                </a:cubicBezTo>
                <a:close/>
                <a:moveTo>
                  <a:pt x="1709492" y="3790696"/>
                </a:moveTo>
                <a:cubicBezTo>
                  <a:pt x="1712542" y="3789680"/>
                  <a:pt x="1711526" y="3790696"/>
                  <a:pt x="1712542" y="3788664"/>
                </a:cubicBezTo>
                <a:cubicBezTo>
                  <a:pt x="1711526" y="3788664"/>
                  <a:pt x="1710508" y="3788664"/>
                  <a:pt x="1709492" y="3788664"/>
                </a:cubicBezTo>
                <a:cubicBezTo>
                  <a:pt x="1709492" y="3789680"/>
                  <a:pt x="1709492" y="3790696"/>
                  <a:pt x="1709492" y="3790696"/>
                </a:cubicBezTo>
                <a:close/>
                <a:moveTo>
                  <a:pt x="1742036" y="3792728"/>
                </a:moveTo>
                <a:cubicBezTo>
                  <a:pt x="1745087" y="3791712"/>
                  <a:pt x="1745087" y="3792728"/>
                  <a:pt x="1747121" y="3790696"/>
                </a:cubicBezTo>
                <a:cubicBezTo>
                  <a:pt x="1745087" y="3790696"/>
                  <a:pt x="1744070" y="3790696"/>
                  <a:pt x="1742036" y="3790696"/>
                </a:cubicBezTo>
                <a:cubicBezTo>
                  <a:pt x="1742036" y="3791712"/>
                  <a:pt x="1742036" y="3791712"/>
                  <a:pt x="1742036" y="3792728"/>
                </a:cubicBezTo>
                <a:close/>
                <a:moveTo>
                  <a:pt x="1750172" y="3789680"/>
                </a:moveTo>
                <a:cubicBezTo>
                  <a:pt x="1749155" y="3789680"/>
                  <a:pt x="1748138" y="3789680"/>
                  <a:pt x="1747121" y="3789680"/>
                </a:cubicBezTo>
                <a:cubicBezTo>
                  <a:pt x="1747121" y="3790696"/>
                  <a:pt x="1747121" y="3790696"/>
                  <a:pt x="1747121" y="3791712"/>
                </a:cubicBezTo>
                <a:cubicBezTo>
                  <a:pt x="1749155" y="3789680"/>
                  <a:pt x="1748138" y="3790696"/>
                  <a:pt x="1750172" y="3789680"/>
                </a:cubicBezTo>
                <a:close/>
                <a:moveTo>
                  <a:pt x="1729832" y="3790696"/>
                </a:moveTo>
                <a:cubicBezTo>
                  <a:pt x="1728815" y="3790696"/>
                  <a:pt x="1727798" y="3790696"/>
                  <a:pt x="1726781" y="3790696"/>
                </a:cubicBezTo>
                <a:cubicBezTo>
                  <a:pt x="1726781" y="3791712"/>
                  <a:pt x="1726781" y="3791712"/>
                  <a:pt x="1726781" y="3792728"/>
                </a:cubicBezTo>
                <a:cubicBezTo>
                  <a:pt x="1729832" y="3791712"/>
                  <a:pt x="1727798" y="3792728"/>
                  <a:pt x="1729832" y="3790696"/>
                </a:cubicBezTo>
                <a:close/>
                <a:moveTo>
                  <a:pt x="1917979" y="3732784"/>
                </a:moveTo>
                <a:cubicBezTo>
                  <a:pt x="1916962" y="3732784"/>
                  <a:pt x="1915945" y="3732784"/>
                  <a:pt x="1914928" y="3732784"/>
                </a:cubicBezTo>
                <a:cubicBezTo>
                  <a:pt x="1914928" y="3733800"/>
                  <a:pt x="1914928" y="3733800"/>
                  <a:pt x="1914928" y="3734816"/>
                </a:cubicBezTo>
                <a:cubicBezTo>
                  <a:pt x="1916962" y="3732784"/>
                  <a:pt x="1915945" y="3733800"/>
                  <a:pt x="1917979" y="3732784"/>
                </a:cubicBezTo>
                <a:close/>
                <a:moveTo>
                  <a:pt x="2719386" y="3394456"/>
                </a:moveTo>
                <a:cubicBezTo>
                  <a:pt x="2718369" y="3394456"/>
                  <a:pt x="2717352" y="3394456"/>
                  <a:pt x="2716335" y="3394456"/>
                </a:cubicBezTo>
                <a:cubicBezTo>
                  <a:pt x="2718369" y="3397504"/>
                  <a:pt x="2717352" y="3396488"/>
                  <a:pt x="2719386" y="3394456"/>
                </a:cubicBezTo>
                <a:close/>
                <a:moveTo>
                  <a:pt x="1908826" y="3735832"/>
                </a:moveTo>
                <a:cubicBezTo>
                  <a:pt x="1907809" y="3735832"/>
                  <a:pt x="1906792" y="3735832"/>
                  <a:pt x="1905775" y="3735832"/>
                </a:cubicBezTo>
                <a:cubicBezTo>
                  <a:pt x="1905775" y="3736848"/>
                  <a:pt x="1905775" y="3736848"/>
                  <a:pt x="1905775" y="3737864"/>
                </a:cubicBezTo>
                <a:cubicBezTo>
                  <a:pt x="1908826" y="3736848"/>
                  <a:pt x="1907809" y="3736848"/>
                  <a:pt x="1908826" y="3735832"/>
                </a:cubicBezTo>
                <a:close/>
                <a:moveTo>
                  <a:pt x="1861027" y="3752088"/>
                </a:moveTo>
                <a:cubicBezTo>
                  <a:pt x="1860009" y="3752088"/>
                  <a:pt x="1858993" y="3752088"/>
                  <a:pt x="1857975" y="3752088"/>
                </a:cubicBezTo>
                <a:cubicBezTo>
                  <a:pt x="1857975" y="3753104"/>
                  <a:pt x="1857975" y="3753104"/>
                  <a:pt x="1857975" y="3754120"/>
                </a:cubicBezTo>
                <a:cubicBezTo>
                  <a:pt x="1866112" y="3753104"/>
                  <a:pt x="1870180" y="3750056"/>
                  <a:pt x="1878316" y="3749040"/>
                </a:cubicBezTo>
                <a:cubicBezTo>
                  <a:pt x="1878316" y="3748024"/>
                  <a:pt x="1878316" y="3747008"/>
                  <a:pt x="1878316" y="3745992"/>
                </a:cubicBezTo>
                <a:cubicBezTo>
                  <a:pt x="1872214" y="3748024"/>
                  <a:pt x="1865095" y="3749040"/>
                  <a:pt x="1861027" y="3752088"/>
                </a:cubicBezTo>
                <a:close/>
                <a:moveTo>
                  <a:pt x="1887469" y="3743960"/>
                </a:moveTo>
                <a:cubicBezTo>
                  <a:pt x="1885435" y="3743960"/>
                  <a:pt x="1884418" y="3743960"/>
                  <a:pt x="1882384" y="3743960"/>
                </a:cubicBezTo>
                <a:cubicBezTo>
                  <a:pt x="1882384" y="3744976"/>
                  <a:pt x="1882384" y="3744976"/>
                  <a:pt x="1882384" y="3745992"/>
                </a:cubicBezTo>
                <a:cubicBezTo>
                  <a:pt x="1885435" y="3744976"/>
                  <a:pt x="1885435" y="3744976"/>
                  <a:pt x="1887469" y="3743960"/>
                </a:cubicBezTo>
                <a:close/>
                <a:moveTo>
                  <a:pt x="1815261" y="3757168"/>
                </a:moveTo>
                <a:cubicBezTo>
                  <a:pt x="1812210" y="3756152"/>
                  <a:pt x="1811193" y="3756152"/>
                  <a:pt x="1807125" y="3759200"/>
                </a:cubicBezTo>
                <a:cubicBezTo>
                  <a:pt x="1811193" y="3759200"/>
                  <a:pt x="1818312" y="3761232"/>
                  <a:pt x="1819329" y="3754120"/>
                </a:cubicBezTo>
                <a:cubicBezTo>
                  <a:pt x="1814244" y="3755136"/>
                  <a:pt x="1816278" y="3753104"/>
                  <a:pt x="1815261" y="3757168"/>
                </a:cubicBezTo>
                <a:close/>
                <a:moveTo>
                  <a:pt x="1822380" y="3752088"/>
                </a:moveTo>
                <a:cubicBezTo>
                  <a:pt x="1821363" y="3752088"/>
                  <a:pt x="1820346" y="3752088"/>
                  <a:pt x="1819329" y="3752088"/>
                </a:cubicBezTo>
                <a:cubicBezTo>
                  <a:pt x="1819329" y="3753104"/>
                  <a:pt x="1819329" y="3753104"/>
                  <a:pt x="1819329" y="3754120"/>
                </a:cubicBezTo>
                <a:cubicBezTo>
                  <a:pt x="1850856" y="3753104"/>
                  <a:pt x="1865095" y="3735832"/>
                  <a:pt x="1892554" y="3732784"/>
                </a:cubicBezTo>
                <a:cubicBezTo>
                  <a:pt x="1892554" y="3731768"/>
                  <a:pt x="1892554" y="3730752"/>
                  <a:pt x="1892554" y="3729736"/>
                </a:cubicBezTo>
                <a:cubicBezTo>
                  <a:pt x="1878316" y="3731768"/>
                  <a:pt x="1831533" y="3745992"/>
                  <a:pt x="1822380" y="3752088"/>
                </a:cubicBezTo>
                <a:close/>
                <a:moveTo>
                  <a:pt x="1818312" y="3743960"/>
                </a:moveTo>
                <a:cubicBezTo>
                  <a:pt x="1823397" y="3742944"/>
                  <a:pt x="1825431" y="3742944"/>
                  <a:pt x="1828482" y="3740912"/>
                </a:cubicBezTo>
                <a:cubicBezTo>
                  <a:pt x="1824414" y="3740912"/>
                  <a:pt x="1823397" y="3740912"/>
                  <a:pt x="1821363" y="3742944"/>
                </a:cubicBezTo>
                <a:cubicBezTo>
                  <a:pt x="1820346" y="3742944"/>
                  <a:pt x="1819329" y="3742944"/>
                  <a:pt x="1818312" y="3742944"/>
                </a:cubicBezTo>
                <a:cubicBezTo>
                  <a:pt x="1818312" y="3742944"/>
                  <a:pt x="1818312" y="3743960"/>
                  <a:pt x="1818312" y="3743960"/>
                </a:cubicBezTo>
                <a:close/>
                <a:moveTo>
                  <a:pt x="1805091" y="3749040"/>
                </a:moveTo>
                <a:cubicBezTo>
                  <a:pt x="1808142" y="3748024"/>
                  <a:pt x="1807125" y="3749040"/>
                  <a:pt x="1808142" y="3747008"/>
                </a:cubicBezTo>
                <a:cubicBezTo>
                  <a:pt x="1807125" y="3747008"/>
                  <a:pt x="1806108" y="3747008"/>
                  <a:pt x="1805091" y="3747008"/>
                </a:cubicBezTo>
                <a:cubicBezTo>
                  <a:pt x="1805091" y="3748024"/>
                  <a:pt x="1805091" y="3749040"/>
                  <a:pt x="1805091" y="3749040"/>
                </a:cubicBezTo>
                <a:close/>
                <a:moveTo>
                  <a:pt x="1813227" y="3743960"/>
                </a:moveTo>
                <a:cubicBezTo>
                  <a:pt x="1813227" y="3744976"/>
                  <a:pt x="1813227" y="3744976"/>
                  <a:pt x="1813227" y="3745992"/>
                </a:cubicBezTo>
                <a:cubicBezTo>
                  <a:pt x="1816278" y="3744976"/>
                  <a:pt x="1815261" y="3745992"/>
                  <a:pt x="1816278" y="3743960"/>
                </a:cubicBezTo>
                <a:cubicBezTo>
                  <a:pt x="1816278" y="3743960"/>
                  <a:pt x="1815261" y="3743960"/>
                  <a:pt x="1813227" y="3743960"/>
                </a:cubicBezTo>
                <a:close/>
                <a:moveTo>
                  <a:pt x="1809159" y="3745992"/>
                </a:moveTo>
                <a:cubicBezTo>
                  <a:pt x="1809159" y="3747008"/>
                  <a:pt x="1809159" y="3747008"/>
                  <a:pt x="1809159" y="3748024"/>
                </a:cubicBezTo>
                <a:cubicBezTo>
                  <a:pt x="1812210" y="3747008"/>
                  <a:pt x="1812210" y="3748024"/>
                  <a:pt x="1814244" y="3745992"/>
                </a:cubicBezTo>
                <a:cubicBezTo>
                  <a:pt x="1812210" y="3745992"/>
                  <a:pt x="1810176" y="3745992"/>
                  <a:pt x="1809159" y="3745992"/>
                </a:cubicBezTo>
                <a:close/>
                <a:moveTo>
                  <a:pt x="1783733" y="3774440"/>
                </a:moveTo>
                <a:cubicBezTo>
                  <a:pt x="1786784" y="3773424"/>
                  <a:pt x="1786784" y="3774440"/>
                  <a:pt x="1788818" y="3772408"/>
                </a:cubicBezTo>
                <a:cubicBezTo>
                  <a:pt x="1786784" y="3772408"/>
                  <a:pt x="1785768" y="3772408"/>
                  <a:pt x="1783733" y="3772408"/>
                </a:cubicBezTo>
                <a:cubicBezTo>
                  <a:pt x="1783733" y="3773424"/>
                  <a:pt x="1783733" y="3773424"/>
                  <a:pt x="1783733" y="3774440"/>
                </a:cubicBezTo>
                <a:close/>
                <a:moveTo>
                  <a:pt x="1788818" y="3771392"/>
                </a:moveTo>
                <a:cubicBezTo>
                  <a:pt x="1788818" y="3772408"/>
                  <a:pt x="1788818" y="3772408"/>
                  <a:pt x="1788818" y="3773424"/>
                </a:cubicBezTo>
                <a:cubicBezTo>
                  <a:pt x="1791870" y="3772408"/>
                  <a:pt x="1790853" y="3773424"/>
                  <a:pt x="1791870" y="3771392"/>
                </a:cubicBezTo>
                <a:cubicBezTo>
                  <a:pt x="1790853" y="3771392"/>
                  <a:pt x="1789836" y="3771392"/>
                  <a:pt x="1788818" y="3771392"/>
                </a:cubicBezTo>
                <a:close/>
                <a:moveTo>
                  <a:pt x="1791870" y="3769360"/>
                </a:moveTo>
                <a:cubicBezTo>
                  <a:pt x="1791870" y="3770376"/>
                  <a:pt x="1791870" y="3770376"/>
                  <a:pt x="1791870" y="3771392"/>
                </a:cubicBezTo>
                <a:cubicBezTo>
                  <a:pt x="1794921" y="3770376"/>
                  <a:pt x="1794921" y="3771392"/>
                  <a:pt x="1796955" y="3769360"/>
                </a:cubicBezTo>
                <a:cubicBezTo>
                  <a:pt x="1794921" y="3769360"/>
                  <a:pt x="1793904" y="3769360"/>
                  <a:pt x="1791870" y="3769360"/>
                </a:cubicBezTo>
                <a:close/>
                <a:moveTo>
                  <a:pt x="1809159" y="3769360"/>
                </a:moveTo>
                <a:cubicBezTo>
                  <a:pt x="1809159" y="3770376"/>
                  <a:pt x="1809159" y="3770376"/>
                  <a:pt x="1809159" y="3771392"/>
                </a:cubicBezTo>
                <a:cubicBezTo>
                  <a:pt x="1813227" y="3770376"/>
                  <a:pt x="1813227" y="3770376"/>
                  <a:pt x="1816278" y="3768344"/>
                </a:cubicBezTo>
                <a:cubicBezTo>
                  <a:pt x="1813227" y="3769360"/>
                  <a:pt x="1813227" y="3768344"/>
                  <a:pt x="1811193" y="3770376"/>
                </a:cubicBezTo>
                <a:cubicBezTo>
                  <a:pt x="1810176" y="3769360"/>
                  <a:pt x="1809159" y="3769360"/>
                  <a:pt x="1809159" y="3769360"/>
                </a:cubicBezTo>
                <a:close/>
                <a:moveTo>
                  <a:pt x="1794921" y="3774440"/>
                </a:moveTo>
                <a:cubicBezTo>
                  <a:pt x="1793904" y="3774440"/>
                  <a:pt x="1792887" y="3774440"/>
                  <a:pt x="1791870" y="3774440"/>
                </a:cubicBezTo>
                <a:cubicBezTo>
                  <a:pt x="1791870" y="3775456"/>
                  <a:pt x="1791870" y="3775456"/>
                  <a:pt x="1791870" y="3776472"/>
                </a:cubicBezTo>
                <a:cubicBezTo>
                  <a:pt x="1794921" y="3774440"/>
                  <a:pt x="1793904" y="3775456"/>
                  <a:pt x="1794921" y="3774440"/>
                </a:cubicBezTo>
                <a:close/>
                <a:moveTo>
                  <a:pt x="1786784" y="3776472"/>
                </a:moveTo>
                <a:cubicBezTo>
                  <a:pt x="1786784" y="3777488"/>
                  <a:pt x="1786784" y="3777488"/>
                  <a:pt x="1786784" y="3778504"/>
                </a:cubicBezTo>
                <a:cubicBezTo>
                  <a:pt x="1789836" y="3777488"/>
                  <a:pt x="1788818" y="3778504"/>
                  <a:pt x="1789836" y="3776472"/>
                </a:cubicBezTo>
                <a:cubicBezTo>
                  <a:pt x="1788818" y="3776472"/>
                  <a:pt x="1787802" y="3776472"/>
                  <a:pt x="1786784" y="3776472"/>
                </a:cubicBezTo>
                <a:close/>
                <a:moveTo>
                  <a:pt x="1758308" y="3766312"/>
                </a:moveTo>
                <a:cubicBezTo>
                  <a:pt x="1770512" y="3765296"/>
                  <a:pt x="1784751" y="3763264"/>
                  <a:pt x="1789836" y="3756152"/>
                </a:cubicBezTo>
                <a:cubicBezTo>
                  <a:pt x="1783733" y="3757168"/>
                  <a:pt x="1777631" y="3760216"/>
                  <a:pt x="1758308" y="3764280"/>
                </a:cubicBezTo>
                <a:cubicBezTo>
                  <a:pt x="1758308" y="3765296"/>
                  <a:pt x="1758308" y="3765296"/>
                  <a:pt x="1758308" y="3766312"/>
                </a:cubicBezTo>
                <a:close/>
                <a:moveTo>
                  <a:pt x="1789836" y="3756152"/>
                </a:moveTo>
                <a:cubicBezTo>
                  <a:pt x="1794921" y="3755136"/>
                  <a:pt x="1801023" y="3754120"/>
                  <a:pt x="1805091" y="3751072"/>
                </a:cubicBezTo>
                <a:cubicBezTo>
                  <a:pt x="1797972" y="3751072"/>
                  <a:pt x="1795938" y="3751072"/>
                  <a:pt x="1792887" y="3754120"/>
                </a:cubicBezTo>
                <a:cubicBezTo>
                  <a:pt x="1791870" y="3754120"/>
                  <a:pt x="1790853" y="3754120"/>
                  <a:pt x="1789836" y="3754120"/>
                </a:cubicBezTo>
                <a:cubicBezTo>
                  <a:pt x="1789836" y="3755136"/>
                  <a:pt x="1789836" y="3755136"/>
                  <a:pt x="1789836" y="3756152"/>
                </a:cubicBezTo>
                <a:close/>
                <a:moveTo>
                  <a:pt x="1786784" y="3771392"/>
                </a:moveTo>
                <a:cubicBezTo>
                  <a:pt x="1786784" y="3770376"/>
                  <a:pt x="1786784" y="3769360"/>
                  <a:pt x="1786784" y="3768344"/>
                </a:cubicBezTo>
                <a:cubicBezTo>
                  <a:pt x="1783733" y="3769360"/>
                  <a:pt x="1783733" y="3769360"/>
                  <a:pt x="1779665" y="3770376"/>
                </a:cubicBezTo>
                <a:cubicBezTo>
                  <a:pt x="1781699" y="3770376"/>
                  <a:pt x="1782717" y="3770376"/>
                  <a:pt x="1786784" y="3771392"/>
                </a:cubicBezTo>
                <a:close/>
                <a:moveTo>
                  <a:pt x="1841703" y="3759200"/>
                </a:moveTo>
                <a:cubicBezTo>
                  <a:pt x="1839669" y="3759200"/>
                  <a:pt x="1838652" y="3759200"/>
                  <a:pt x="1836618" y="3759200"/>
                </a:cubicBezTo>
                <a:cubicBezTo>
                  <a:pt x="1836618" y="3760216"/>
                  <a:pt x="1836618" y="3760216"/>
                  <a:pt x="1836618" y="3761232"/>
                </a:cubicBezTo>
                <a:cubicBezTo>
                  <a:pt x="1840686" y="3760216"/>
                  <a:pt x="1840686" y="3760216"/>
                  <a:pt x="1841703" y="3759200"/>
                </a:cubicBezTo>
                <a:close/>
                <a:moveTo>
                  <a:pt x="1827465" y="3764280"/>
                </a:moveTo>
                <a:cubicBezTo>
                  <a:pt x="1823397" y="3765296"/>
                  <a:pt x="1819329" y="3765296"/>
                  <a:pt x="1815261" y="3766312"/>
                </a:cubicBezTo>
                <a:cubicBezTo>
                  <a:pt x="1819329" y="3768344"/>
                  <a:pt x="1824414" y="3767328"/>
                  <a:pt x="1827465" y="3764280"/>
                </a:cubicBezTo>
                <a:close/>
                <a:moveTo>
                  <a:pt x="1830516" y="3762248"/>
                </a:moveTo>
                <a:cubicBezTo>
                  <a:pt x="1829499" y="3762248"/>
                  <a:pt x="1828482" y="3762248"/>
                  <a:pt x="1827465" y="3762248"/>
                </a:cubicBezTo>
                <a:cubicBezTo>
                  <a:pt x="1827465" y="3763264"/>
                  <a:pt x="1827465" y="3763264"/>
                  <a:pt x="1827465" y="3764280"/>
                </a:cubicBezTo>
                <a:cubicBezTo>
                  <a:pt x="1832550" y="3763264"/>
                  <a:pt x="1831533" y="3764280"/>
                  <a:pt x="1834584" y="3761232"/>
                </a:cubicBezTo>
                <a:cubicBezTo>
                  <a:pt x="1830516" y="3762248"/>
                  <a:pt x="1832550" y="3761232"/>
                  <a:pt x="1830516" y="3762248"/>
                </a:cubicBezTo>
                <a:close/>
                <a:moveTo>
                  <a:pt x="2317666" y="3581400"/>
                </a:moveTo>
                <a:cubicBezTo>
                  <a:pt x="2317666" y="3582416"/>
                  <a:pt x="2317666" y="3582416"/>
                  <a:pt x="2317666" y="3583432"/>
                </a:cubicBezTo>
                <a:cubicBezTo>
                  <a:pt x="2322751" y="3582416"/>
                  <a:pt x="2321734" y="3583432"/>
                  <a:pt x="2324785" y="3580384"/>
                </a:cubicBezTo>
                <a:cubicBezTo>
                  <a:pt x="2321734" y="3581400"/>
                  <a:pt x="2322751" y="3580384"/>
                  <a:pt x="2321734" y="3582416"/>
                </a:cubicBezTo>
                <a:cubicBezTo>
                  <a:pt x="2319700" y="3581400"/>
                  <a:pt x="2318683" y="3581400"/>
                  <a:pt x="2317666" y="3581400"/>
                </a:cubicBezTo>
                <a:close/>
                <a:moveTo>
                  <a:pt x="3597069" y="2964688"/>
                </a:moveTo>
                <a:cubicBezTo>
                  <a:pt x="3597069" y="2965704"/>
                  <a:pt x="3597069" y="2965704"/>
                  <a:pt x="3597069" y="2966720"/>
                </a:cubicBezTo>
                <a:cubicBezTo>
                  <a:pt x="3600120" y="2965704"/>
                  <a:pt x="3599103" y="2966720"/>
                  <a:pt x="3600120" y="2964688"/>
                </a:cubicBezTo>
                <a:cubicBezTo>
                  <a:pt x="3599103" y="2964688"/>
                  <a:pt x="3598086" y="2964688"/>
                  <a:pt x="3597069" y="2964688"/>
                </a:cubicBezTo>
                <a:close/>
                <a:moveTo>
                  <a:pt x="3861492" y="2962656"/>
                </a:moveTo>
                <a:cubicBezTo>
                  <a:pt x="3860475" y="2962656"/>
                  <a:pt x="3859458" y="2962656"/>
                  <a:pt x="3858441" y="2962656"/>
                </a:cubicBezTo>
                <a:cubicBezTo>
                  <a:pt x="3858441" y="2963672"/>
                  <a:pt x="3858441" y="2963672"/>
                  <a:pt x="3858441" y="2964688"/>
                </a:cubicBezTo>
                <a:cubicBezTo>
                  <a:pt x="3861492" y="2963672"/>
                  <a:pt x="3860475" y="2964688"/>
                  <a:pt x="3861492" y="2962656"/>
                </a:cubicBezTo>
                <a:close/>
                <a:moveTo>
                  <a:pt x="3607239" y="2966720"/>
                </a:moveTo>
                <a:cubicBezTo>
                  <a:pt x="3605205" y="2966720"/>
                  <a:pt x="3604188" y="2966720"/>
                  <a:pt x="3602154" y="2966720"/>
                </a:cubicBezTo>
                <a:cubicBezTo>
                  <a:pt x="3602154" y="2967736"/>
                  <a:pt x="3602154" y="2967736"/>
                  <a:pt x="3602154" y="2968752"/>
                </a:cubicBezTo>
                <a:cubicBezTo>
                  <a:pt x="3605205" y="2967736"/>
                  <a:pt x="3605205" y="2967736"/>
                  <a:pt x="3607239" y="2966720"/>
                </a:cubicBezTo>
                <a:close/>
                <a:moveTo>
                  <a:pt x="3534014" y="2986024"/>
                </a:moveTo>
                <a:cubicBezTo>
                  <a:pt x="3537065" y="2985008"/>
                  <a:pt x="3536048" y="2986024"/>
                  <a:pt x="3537065" y="2983992"/>
                </a:cubicBezTo>
                <a:cubicBezTo>
                  <a:pt x="3536048" y="2983992"/>
                  <a:pt x="3535031" y="2983992"/>
                  <a:pt x="3534014" y="2983992"/>
                </a:cubicBezTo>
                <a:cubicBezTo>
                  <a:pt x="3534014" y="2985008"/>
                  <a:pt x="3534014" y="2986024"/>
                  <a:pt x="3534014" y="2986024"/>
                </a:cubicBezTo>
                <a:close/>
                <a:moveTo>
                  <a:pt x="3583848" y="2967736"/>
                </a:moveTo>
                <a:cubicBezTo>
                  <a:pt x="3583848" y="2968752"/>
                  <a:pt x="3583848" y="2968752"/>
                  <a:pt x="3583848" y="2969768"/>
                </a:cubicBezTo>
                <a:cubicBezTo>
                  <a:pt x="3586899" y="2968752"/>
                  <a:pt x="3585882" y="2969768"/>
                  <a:pt x="3586899" y="2967736"/>
                </a:cubicBezTo>
                <a:cubicBezTo>
                  <a:pt x="3585882" y="2967736"/>
                  <a:pt x="3584865" y="2967736"/>
                  <a:pt x="3583848" y="2967736"/>
                </a:cubicBezTo>
                <a:close/>
                <a:moveTo>
                  <a:pt x="3595035" y="2964688"/>
                </a:moveTo>
                <a:cubicBezTo>
                  <a:pt x="3593001" y="2965704"/>
                  <a:pt x="3591984" y="2965704"/>
                  <a:pt x="3589950" y="2966720"/>
                </a:cubicBezTo>
                <a:cubicBezTo>
                  <a:pt x="3589950" y="2967736"/>
                  <a:pt x="3589950" y="2968752"/>
                  <a:pt x="3589950" y="2969768"/>
                </a:cubicBezTo>
                <a:cubicBezTo>
                  <a:pt x="3593001" y="2967736"/>
                  <a:pt x="3594018" y="2967736"/>
                  <a:pt x="3595035" y="2964688"/>
                </a:cubicBezTo>
                <a:close/>
                <a:moveTo>
                  <a:pt x="3620460" y="2962656"/>
                </a:moveTo>
                <a:cubicBezTo>
                  <a:pt x="3619443" y="2962656"/>
                  <a:pt x="3618426" y="2962656"/>
                  <a:pt x="3617409" y="2962656"/>
                </a:cubicBezTo>
                <a:cubicBezTo>
                  <a:pt x="3617409" y="2963672"/>
                  <a:pt x="3617409" y="2963672"/>
                  <a:pt x="3617409" y="2964688"/>
                </a:cubicBezTo>
                <a:cubicBezTo>
                  <a:pt x="3620460" y="2963672"/>
                  <a:pt x="3619443" y="2964688"/>
                  <a:pt x="3620460" y="2962656"/>
                </a:cubicBezTo>
                <a:close/>
                <a:moveTo>
                  <a:pt x="3607239" y="2961640"/>
                </a:moveTo>
                <a:cubicBezTo>
                  <a:pt x="3607239" y="2962656"/>
                  <a:pt x="3607239" y="2962656"/>
                  <a:pt x="3607239" y="2963672"/>
                </a:cubicBezTo>
                <a:cubicBezTo>
                  <a:pt x="3610290" y="2962656"/>
                  <a:pt x="3609273" y="2963672"/>
                  <a:pt x="3610290" y="2961640"/>
                </a:cubicBezTo>
                <a:cubicBezTo>
                  <a:pt x="3609273" y="2961640"/>
                  <a:pt x="3608256" y="2961640"/>
                  <a:pt x="3607239" y="2961640"/>
                </a:cubicBezTo>
                <a:close/>
                <a:moveTo>
                  <a:pt x="3622494" y="2957576"/>
                </a:moveTo>
                <a:cubicBezTo>
                  <a:pt x="3620460" y="2957576"/>
                  <a:pt x="3619443" y="2957576"/>
                  <a:pt x="3617409" y="2957576"/>
                </a:cubicBezTo>
                <a:cubicBezTo>
                  <a:pt x="3617409" y="2958592"/>
                  <a:pt x="3617409" y="2958592"/>
                  <a:pt x="3617409" y="2959608"/>
                </a:cubicBezTo>
                <a:cubicBezTo>
                  <a:pt x="3620460" y="2958592"/>
                  <a:pt x="3620460" y="2959608"/>
                  <a:pt x="3622494" y="2957576"/>
                </a:cubicBezTo>
                <a:close/>
                <a:moveTo>
                  <a:pt x="3612324" y="2961640"/>
                </a:moveTo>
                <a:cubicBezTo>
                  <a:pt x="3615375" y="2960624"/>
                  <a:pt x="3615375" y="2961640"/>
                  <a:pt x="3617409" y="2959608"/>
                </a:cubicBezTo>
                <a:cubicBezTo>
                  <a:pt x="3615375" y="2959608"/>
                  <a:pt x="3614358" y="2959608"/>
                  <a:pt x="3612324" y="2959608"/>
                </a:cubicBezTo>
                <a:cubicBezTo>
                  <a:pt x="3612324" y="2959608"/>
                  <a:pt x="3612324" y="2960624"/>
                  <a:pt x="3612324" y="2961640"/>
                </a:cubicBezTo>
                <a:close/>
                <a:moveTo>
                  <a:pt x="3635715" y="2957576"/>
                </a:moveTo>
                <a:cubicBezTo>
                  <a:pt x="3633681" y="2957576"/>
                  <a:pt x="3632664" y="2957576"/>
                  <a:pt x="3630630" y="2957576"/>
                </a:cubicBezTo>
                <a:cubicBezTo>
                  <a:pt x="3630630" y="2958592"/>
                  <a:pt x="3630630" y="2958592"/>
                  <a:pt x="3630630" y="2959608"/>
                </a:cubicBezTo>
                <a:cubicBezTo>
                  <a:pt x="3633681" y="2958592"/>
                  <a:pt x="3633681" y="2959608"/>
                  <a:pt x="3635715" y="2957576"/>
                </a:cubicBezTo>
                <a:close/>
                <a:moveTo>
                  <a:pt x="3879799" y="2959608"/>
                </a:moveTo>
                <a:cubicBezTo>
                  <a:pt x="3877764" y="2959608"/>
                  <a:pt x="3876748" y="2959608"/>
                  <a:pt x="3874714" y="2959608"/>
                </a:cubicBezTo>
                <a:cubicBezTo>
                  <a:pt x="3874714" y="2960624"/>
                  <a:pt x="3874714" y="2960624"/>
                  <a:pt x="3874714" y="2961640"/>
                </a:cubicBezTo>
                <a:cubicBezTo>
                  <a:pt x="3878781" y="2960624"/>
                  <a:pt x="3878781" y="2960624"/>
                  <a:pt x="3879799" y="2959608"/>
                </a:cubicBezTo>
                <a:close/>
                <a:moveTo>
                  <a:pt x="3568592" y="2979928"/>
                </a:moveTo>
                <a:cubicBezTo>
                  <a:pt x="3571644" y="2978912"/>
                  <a:pt x="3571644" y="2979928"/>
                  <a:pt x="3573677" y="2977896"/>
                </a:cubicBezTo>
                <a:cubicBezTo>
                  <a:pt x="3571644" y="2977896"/>
                  <a:pt x="3570627" y="2977896"/>
                  <a:pt x="3568592" y="2977896"/>
                </a:cubicBezTo>
                <a:cubicBezTo>
                  <a:pt x="3568592" y="2978912"/>
                  <a:pt x="3568592" y="2978912"/>
                  <a:pt x="3568592" y="2979928"/>
                </a:cubicBezTo>
                <a:close/>
                <a:moveTo>
                  <a:pt x="3581814" y="2974848"/>
                </a:moveTo>
                <a:cubicBezTo>
                  <a:pt x="3580797" y="2974848"/>
                  <a:pt x="3579780" y="2974848"/>
                  <a:pt x="3578762" y="2974848"/>
                </a:cubicBezTo>
                <a:cubicBezTo>
                  <a:pt x="3578762" y="2975864"/>
                  <a:pt x="3578762" y="2975864"/>
                  <a:pt x="3578762" y="2976880"/>
                </a:cubicBezTo>
                <a:cubicBezTo>
                  <a:pt x="3581814" y="2974848"/>
                  <a:pt x="3580797" y="2975864"/>
                  <a:pt x="3581814" y="2974848"/>
                </a:cubicBezTo>
                <a:close/>
                <a:moveTo>
                  <a:pt x="3604188" y="2977896"/>
                </a:moveTo>
                <a:cubicBezTo>
                  <a:pt x="3602154" y="2977896"/>
                  <a:pt x="3601137" y="2977896"/>
                  <a:pt x="3599103" y="2977896"/>
                </a:cubicBezTo>
                <a:cubicBezTo>
                  <a:pt x="3599103" y="2978912"/>
                  <a:pt x="3599103" y="2978912"/>
                  <a:pt x="3599103" y="2979928"/>
                </a:cubicBezTo>
                <a:cubicBezTo>
                  <a:pt x="3602154" y="2978912"/>
                  <a:pt x="3602154" y="2978912"/>
                  <a:pt x="3604188" y="2977896"/>
                </a:cubicBezTo>
                <a:close/>
                <a:moveTo>
                  <a:pt x="3547235" y="2982976"/>
                </a:moveTo>
                <a:cubicBezTo>
                  <a:pt x="3546218" y="2982976"/>
                  <a:pt x="3546218" y="2982976"/>
                  <a:pt x="3545201" y="2982976"/>
                </a:cubicBezTo>
                <a:cubicBezTo>
                  <a:pt x="3545201" y="2983992"/>
                  <a:pt x="3545201" y="2983992"/>
                  <a:pt x="3545201" y="2985008"/>
                </a:cubicBezTo>
                <a:cubicBezTo>
                  <a:pt x="3552320" y="2982976"/>
                  <a:pt x="3561473" y="2980944"/>
                  <a:pt x="3566559" y="2976880"/>
                </a:cubicBezTo>
                <a:cubicBezTo>
                  <a:pt x="3558422" y="2976880"/>
                  <a:pt x="3551303" y="2977896"/>
                  <a:pt x="3547235" y="2982976"/>
                </a:cubicBezTo>
                <a:close/>
                <a:moveTo>
                  <a:pt x="3595035" y="2980944"/>
                </a:moveTo>
                <a:cubicBezTo>
                  <a:pt x="3598086" y="2979928"/>
                  <a:pt x="3597069" y="2980944"/>
                  <a:pt x="3598086" y="2978912"/>
                </a:cubicBezTo>
                <a:cubicBezTo>
                  <a:pt x="3597069" y="2978912"/>
                  <a:pt x="3596052" y="2978912"/>
                  <a:pt x="3595035" y="2978912"/>
                </a:cubicBezTo>
                <a:cubicBezTo>
                  <a:pt x="3595035" y="2979928"/>
                  <a:pt x="3595035" y="2980944"/>
                  <a:pt x="3595035" y="2980944"/>
                </a:cubicBezTo>
                <a:close/>
                <a:moveTo>
                  <a:pt x="3581814" y="2985008"/>
                </a:moveTo>
                <a:cubicBezTo>
                  <a:pt x="3580797" y="2985008"/>
                  <a:pt x="3579780" y="2985008"/>
                  <a:pt x="3578762" y="2985008"/>
                </a:cubicBezTo>
                <a:cubicBezTo>
                  <a:pt x="3578762" y="2986024"/>
                  <a:pt x="3578762" y="2986024"/>
                  <a:pt x="3578762" y="2987040"/>
                </a:cubicBezTo>
                <a:cubicBezTo>
                  <a:pt x="3581814" y="2985008"/>
                  <a:pt x="3580797" y="2986024"/>
                  <a:pt x="3581814" y="2985008"/>
                </a:cubicBezTo>
                <a:close/>
                <a:moveTo>
                  <a:pt x="3563507" y="2980944"/>
                </a:moveTo>
                <a:cubicBezTo>
                  <a:pt x="3566559" y="2979928"/>
                  <a:pt x="3566559" y="2980944"/>
                  <a:pt x="3568592" y="2978912"/>
                </a:cubicBezTo>
                <a:cubicBezTo>
                  <a:pt x="3566559" y="2978912"/>
                  <a:pt x="3565541" y="2978912"/>
                  <a:pt x="3563507" y="2978912"/>
                </a:cubicBezTo>
                <a:cubicBezTo>
                  <a:pt x="3563507" y="2979928"/>
                  <a:pt x="3563507" y="2980944"/>
                  <a:pt x="3563507" y="2980944"/>
                </a:cubicBezTo>
                <a:close/>
                <a:moveTo>
                  <a:pt x="3609273" y="2974848"/>
                </a:moveTo>
                <a:cubicBezTo>
                  <a:pt x="3609273" y="2975864"/>
                  <a:pt x="3609273" y="2975864"/>
                  <a:pt x="3609273" y="2976880"/>
                </a:cubicBezTo>
                <a:cubicBezTo>
                  <a:pt x="3613341" y="2975864"/>
                  <a:pt x="3612324" y="2975864"/>
                  <a:pt x="3614358" y="2973832"/>
                </a:cubicBezTo>
                <a:cubicBezTo>
                  <a:pt x="3611307" y="2974848"/>
                  <a:pt x="3612324" y="2973832"/>
                  <a:pt x="3611307" y="2975864"/>
                </a:cubicBezTo>
                <a:cubicBezTo>
                  <a:pt x="3610290" y="2974848"/>
                  <a:pt x="3609273" y="2974848"/>
                  <a:pt x="3609273" y="2974848"/>
                </a:cubicBezTo>
                <a:close/>
                <a:moveTo>
                  <a:pt x="3573677" y="2975864"/>
                </a:moveTo>
                <a:cubicBezTo>
                  <a:pt x="3573677" y="2976880"/>
                  <a:pt x="3573677" y="2976880"/>
                  <a:pt x="3573677" y="2977896"/>
                </a:cubicBezTo>
                <a:cubicBezTo>
                  <a:pt x="3576729" y="2976880"/>
                  <a:pt x="3575712" y="2977896"/>
                  <a:pt x="3576729" y="2975864"/>
                </a:cubicBezTo>
                <a:cubicBezTo>
                  <a:pt x="3575712" y="2975864"/>
                  <a:pt x="3574694" y="2975864"/>
                  <a:pt x="3573677" y="2975864"/>
                </a:cubicBezTo>
                <a:close/>
                <a:moveTo>
                  <a:pt x="3575712" y="2972816"/>
                </a:moveTo>
                <a:cubicBezTo>
                  <a:pt x="3574694" y="2972816"/>
                  <a:pt x="3573677" y="2972816"/>
                  <a:pt x="3572660" y="2972816"/>
                </a:cubicBezTo>
                <a:cubicBezTo>
                  <a:pt x="3572660" y="2973832"/>
                  <a:pt x="3572660" y="2973832"/>
                  <a:pt x="3572660" y="2974848"/>
                </a:cubicBezTo>
                <a:cubicBezTo>
                  <a:pt x="3574694" y="2973832"/>
                  <a:pt x="3573677" y="2973832"/>
                  <a:pt x="3575712" y="2972816"/>
                </a:cubicBezTo>
                <a:close/>
                <a:moveTo>
                  <a:pt x="3895054" y="2954528"/>
                </a:moveTo>
                <a:cubicBezTo>
                  <a:pt x="3890986" y="2955544"/>
                  <a:pt x="3886918" y="2955544"/>
                  <a:pt x="3882849" y="2956560"/>
                </a:cubicBezTo>
                <a:cubicBezTo>
                  <a:pt x="3887935" y="2958592"/>
                  <a:pt x="3892003" y="2957576"/>
                  <a:pt x="3895054" y="2954528"/>
                </a:cubicBezTo>
                <a:close/>
                <a:moveTo>
                  <a:pt x="3558422" y="2982976"/>
                </a:moveTo>
                <a:cubicBezTo>
                  <a:pt x="3561473" y="2981960"/>
                  <a:pt x="3561473" y="2982976"/>
                  <a:pt x="3563507" y="2980944"/>
                </a:cubicBezTo>
                <a:cubicBezTo>
                  <a:pt x="3561473" y="2980944"/>
                  <a:pt x="3560456" y="2980944"/>
                  <a:pt x="3558422" y="2980944"/>
                </a:cubicBezTo>
                <a:cubicBezTo>
                  <a:pt x="3558422" y="2981960"/>
                  <a:pt x="3558422" y="2981960"/>
                  <a:pt x="3558422" y="2982976"/>
                </a:cubicBezTo>
                <a:close/>
                <a:moveTo>
                  <a:pt x="3560456" y="2970784"/>
                </a:moveTo>
                <a:cubicBezTo>
                  <a:pt x="3559439" y="2970784"/>
                  <a:pt x="3559439" y="2970784"/>
                  <a:pt x="3558422" y="2970784"/>
                </a:cubicBezTo>
                <a:cubicBezTo>
                  <a:pt x="3558422" y="2971800"/>
                  <a:pt x="3558422" y="2971800"/>
                  <a:pt x="3558422" y="2972816"/>
                </a:cubicBezTo>
                <a:cubicBezTo>
                  <a:pt x="3564524" y="2971800"/>
                  <a:pt x="3568592" y="2970784"/>
                  <a:pt x="3571644" y="2967736"/>
                </a:cubicBezTo>
                <a:cubicBezTo>
                  <a:pt x="3566559" y="2968752"/>
                  <a:pt x="3563507" y="2968752"/>
                  <a:pt x="3560456" y="2970784"/>
                </a:cubicBezTo>
                <a:close/>
                <a:moveTo>
                  <a:pt x="3690634" y="2936240"/>
                </a:moveTo>
                <a:cubicBezTo>
                  <a:pt x="3693685" y="2935224"/>
                  <a:pt x="3692668" y="2936240"/>
                  <a:pt x="3693685" y="2934208"/>
                </a:cubicBezTo>
                <a:cubicBezTo>
                  <a:pt x="3692668" y="2934208"/>
                  <a:pt x="3691651" y="2934208"/>
                  <a:pt x="3690634" y="2934208"/>
                </a:cubicBezTo>
                <a:cubicBezTo>
                  <a:pt x="3690634" y="2935224"/>
                  <a:pt x="3690634" y="2935224"/>
                  <a:pt x="3690634" y="2936240"/>
                </a:cubicBezTo>
                <a:close/>
                <a:moveTo>
                  <a:pt x="3694702" y="2933192"/>
                </a:moveTo>
                <a:cubicBezTo>
                  <a:pt x="3694702" y="2934208"/>
                  <a:pt x="3694702" y="2934208"/>
                  <a:pt x="3694702" y="2935224"/>
                </a:cubicBezTo>
                <a:cubicBezTo>
                  <a:pt x="3697753" y="2934208"/>
                  <a:pt x="3697753" y="2935224"/>
                  <a:pt x="3699787" y="2933192"/>
                </a:cubicBezTo>
                <a:cubicBezTo>
                  <a:pt x="3697753" y="2933192"/>
                  <a:pt x="3695719" y="2933192"/>
                  <a:pt x="3694702" y="2933192"/>
                </a:cubicBezTo>
                <a:close/>
                <a:moveTo>
                  <a:pt x="4021163" y="2939288"/>
                </a:moveTo>
                <a:cubicBezTo>
                  <a:pt x="4020146" y="2939288"/>
                  <a:pt x="4019130" y="2939288"/>
                  <a:pt x="4018112" y="2939288"/>
                </a:cubicBezTo>
                <a:cubicBezTo>
                  <a:pt x="4018112" y="2940304"/>
                  <a:pt x="4018112" y="2940304"/>
                  <a:pt x="4018112" y="2941320"/>
                </a:cubicBezTo>
                <a:cubicBezTo>
                  <a:pt x="4020146" y="2940304"/>
                  <a:pt x="4019130" y="2941320"/>
                  <a:pt x="4021163" y="2939288"/>
                </a:cubicBezTo>
                <a:close/>
                <a:moveTo>
                  <a:pt x="3952007" y="2936240"/>
                </a:moveTo>
                <a:cubicBezTo>
                  <a:pt x="3952007" y="2937256"/>
                  <a:pt x="3952007" y="2937256"/>
                  <a:pt x="3952007" y="2938272"/>
                </a:cubicBezTo>
                <a:cubicBezTo>
                  <a:pt x="3954040" y="2938272"/>
                  <a:pt x="3956075" y="2938272"/>
                  <a:pt x="3959126" y="2938272"/>
                </a:cubicBezTo>
                <a:cubicBezTo>
                  <a:pt x="3959126" y="2937256"/>
                  <a:pt x="3959126" y="2936240"/>
                  <a:pt x="3959126" y="2935224"/>
                </a:cubicBezTo>
                <a:cubicBezTo>
                  <a:pt x="3956075" y="2936240"/>
                  <a:pt x="3957092" y="2935224"/>
                  <a:pt x="3956075" y="2937256"/>
                </a:cubicBezTo>
                <a:cubicBezTo>
                  <a:pt x="3954040" y="2936240"/>
                  <a:pt x="3953024" y="2936240"/>
                  <a:pt x="3952007" y="2936240"/>
                </a:cubicBezTo>
                <a:close/>
                <a:moveTo>
                  <a:pt x="4050657" y="2931160"/>
                </a:moveTo>
                <a:cubicBezTo>
                  <a:pt x="4049640" y="2931160"/>
                  <a:pt x="4048623" y="2931160"/>
                  <a:pt x="4047606" y="2931160"/>
                </a:cubicBezTo>
                <a:cubicBezTo>
                  <a:pt x="4047606" y="2932176"/>
                  <a:pt x="4047606" y="2932176"/>
                  <a:pt x="4047606" y="2933192"/>
                </a:cubicBezTo>
                <a:cubicBezTo>
                  <a:pt x="4050657" y="2932176"/>
                  <a:pt x="4049640" y="2932176"/>
                  <a:pt x="4050657" y="2931160"/>
                </a:cubicBezTo>
                <a:close/>
                <a:moveTo>
                  <a:pt x="4034385" y="2936240"/>
                </a:moveTo>
                <a:cubicBezTo>
                  <a:pt x="4033368" y="2936240"/>
                  <a:pt x="4032351" y="2936240"/>
                  <a:pt x="4031334" y="2936240"/>
                </a:cubicBezTo>
                <a:cubicBezTo>
                  <a:pt x="4031334" y="2937256"/>
                  <a:pt x="4031334" y="2937256"/>
                  <a:pt x="4031334" y="2938272"/>
                </a:cubicBezTo>
                <a:cubicBezTo>
                  <a:pt x="4033368" y="2936240"/>
                  <a:pt x="4032351" y="2937256"/>
                  <a:pt x="4034385" y="2936240"/>
                </a:cubicBezTo>
                <a:close/>
                <a:moveTo>
                  <a:pt x="3819795" y="2918968"/>
                </a:moveTo>
                <a:cubicBezTo>
                  <a:pt x="3818778" y="2918968"/>
                  <a:pt x="3817761" y="2918968"/>
                  <a:pt x="3816744" y="2918968"/>
                </a:cubicBezTo>
                <a:cubicBezTo>
                  <a:pt x="3816744" y="2919984"/>
                  <a:pt x="3816744" y="2919984"/>
                  <a:pt x="3816744" y="2921000"/>
                </a:cubicBezTo>
                <a:cubicBezTo>
                  <a:pt x="3819795" y="2919984"/>
                  <a:pt x="3817761" y="2921000"/>
                  <a:pt x="3819795" y="2918968"/>
                </a:cubicBezTo>
                <a:close/>
                <a:moveTo>
                  <a:pt x="4003874" y="2923032"/>
                </a:moveTo>
                <a:cubicBezTo>
                  <a:pt x="4000823" y="2922016"/>
                  <a:pt x="4001840" y="2923032"/>
                  <a:pt x="4000823" y="2921000"/>
                </a:cubicBezTo>
                <a:cubicBezTo>
                  <a:pt x="3999806" y="2921000"/>
                  <a:pt x="3999806" y="2921000"/>
                  <a:pt x="3998789" y="2921000"/>
                </a:cubicBezTo>
                <a:cubicBezTo>
                  <a:pt x="3998789" y="2923032"/>
                  <a:pt x="3998789" y="2924048"/>
                  <a:pt x="3998789" y="2926080"/>
                </a:cubicBezTo>
                <a:cubicBezTo>
                  <a:pt x="4000823" y="2925064"/>
                  <a:pt x="4002857" y="2924048"/>
                  <a:pt x="4003874" y="2923032"/>
                </a:cubicBezTo>
                <a:close/>
                <a:moveTo>
                  <a:pt x="3984551" y="2926080"/>
                </a:moveTo>
                <a:cubicBezTo>
                  <a:pt x="3984551" y="2927096"/>
                  <a:pt x="3984551" y="2927096"/>
                  <a:pt x="3984551" y="2928112"/>
                </a:cubicBezTo>
                <a:cubicBezTo>
                  <a:pt x="3987602" y="2927096"/>
                  <a:pt x="3986585" y="2928112"/>
                  <a:pt x="3987602" y="2926080"/>
                </a:cubicBezTo>
                <a:cubicBezTo>
                  <a:pt x="3986585" y="2926080"/>
                  <a:pt x="3985568" y="2926080"/>
                  <a:pt x="3984551" y="2926080"/>
                </a:cubicBezTo>
                <a:close/>
                <a:moveTo>
                  <a:pt x="3710974" y="2929128"/>
                </a:moveTo>
                <a:cubicBezTo>
                  <a:pt x="3708940" y="2929128"/>
                  <a:pt x="3707923" y="2929128"/>
                  <a:pt x="3705889" y="2929128"/>
                </a:cubicBezTo>
                <a:cubicBezTo>
                  <a:pt x="3705889" y="2930144"/>
                  <a:pt x="3705889" y="2930144"/>
                  <a:pt x="3705889" y="2931160"/>
                </a:cubicBezTo>
                <a:cubicBezTo>
                  <a:pt x="3709957" y="2930144"/>
                  <a:pt x="3708940" y="2931160"/>
                  <a:pt x="3710974" y="2929128"/>
                </a:cubicBezTo>
                <a:close/>
                <a:moveTo>
                  <a:pt x="4008959" y="2921000"/>
                </a:moveTo>
                <a:cubicBezTo>
                  <a:pt x="4007942" y="2921000"/>
                  <a:pt x="4006925" y="2921000"/>
                  <a:pt x="4005908" y="2921000"/>
                </a:cubicBezTo>
                <a:cubicBezTo>
                  <a:pt x="4005908" y="2922016"/>
                  <a:pt x="4005908" y="2922016"/>
                  <a:pt x="4005908" y="2923032"/>
                </a:cubicBezTo>
                <a:cubicBezTo>
                  <a:pt x="4008959" y="2922016"/>
                  <a:pt x="4007942" y="2922016"/>
                  <a:pt x="4008959" y="2921000"/>
                </a:cubicBezTo>
                <a:close/>
                <a:moveTo>
                  <a:pt x="3931666" y="2941320"/>
                </a:moveTo>
                <a:cubicBezTo>
                  <a:pt x="3933700" y="2942336"/>
                  <a:pt x="3934717" y="2942336"/>
                  <a:pt x="3938785" y="2943352"/>
                </a:cubicBezTo>
                <a:cubicBezTo>
                  <a:pt x="3938785" y="2942336"/>
                  <a:pt x="3938785" y="2941320"/>
                  <a:pt x="3938785" y="2940304"/>
                </a:cubicBezTo>
                <a:cubicBezTo>
                  <a:pt x="3936751" y="2940304"/>
                  <a:pt x="3935734" y="2940304"/>
                  <a:pt x="3931666" y="2941320"/>
                </a:cubicBezTo>
                <a:close/>
                <a:moveTo>
                  <a:pt x="3628596" y="2956560"/>
                </a:moveTo>
                <a:cubicBezTo>
                  <a:pt x="3631647" y="2955544"/>
                  <a:pt x="3631647" y="2956560"/>
                  <a:pt x="3633681" y="2954528"/>
                </a:cubicBezTo>
                <a:cubicBezTo>
                  <a:pt x="3631647" y="2954528"/>
                  <a:pt x="3630630" y="2954528"/>
                  <a:pt x="3628596" y="2954528"/>
                </a:cubicBezTo>
                <a:cubicBezTo>
                  <a:pt x="3628596" y="2955544"/>
                  <a:pt x="3628596" y="2955544"/>
                  <a:pt x="3628596" y="2956560"/>
                </a:cubicBezTo>
                <a:close/>
                <a:moveTo>
                  <a:pt x="3647920" y="2947416"/>
                </a:moveTo>
                <a:cubicBezTo>
                  <a:pt x="3651988" y="2950464"/>
                  <a:pt x="3655039" y="2948432"/>
                  <a:pt x="3658090" y="2945384"/>
                </a:cubicBezTo>
                <a:cubicBezTo>
                  <a:pt x="3654021" y="2946400"/>
                  <a:pt x="3650971" y="2947416"/>
                  <a:pt x="3647920" y="2947416"/>
                </a:cubicBezTo>
                <a:close/>
                <a:moveTo>
                  <a:pt x="3633681" y="2952496"/>
                </a:moveTo>
                <a:cubicBezTo>
                  <a:pt x="3633681" y="2953512"/>
                  <a:pt x="3633681" y="2953512"/>
                  <a:pt x="3633681" y="2954528"/>
                </a:cubicBezTo>
                <a:cubicBezTo>
                  <a:pt x="3638766" y="2953512"/>
                  <a:pt x="3639783" y="2953512"/>
                  <a:pt x="3641817" y="2951480"/>
                </a:cubicBezTo>
                <a:cubicBezTo>
                  <a:pt x="3638766" y="2952496"/>
                  <a:pt x="3638766" y="2951480"/>
                  <a:pt x="3636732" y="2953512"/>
                </a:cubicBezTo>
                <a:cubicBezTo>
                  <a:pt x="3636732" y="2952496"/>
                  <a:pt x="3634698" y="2952496"/>
                  <a:pt x="3633681" y="2952496"/>
                </a:cubicBezTo>
                <a:close/>
                <a:moveTo>
                  <a:pt x="3647920" y="2949448"/>
                </a:moveTo>
                <a:cubicBezTo>
                  <a:pt x="3645885" y="2949448"/>
                  <a:pt x="3644868" y="2949448"/>
                  <a:pt x="3642835" y="2949448"/>
                </a:cubicBezTo>
                <a:cubicBezTo>
                  <a:pt x="3642835" y="2950464"/>
                  <a:pt x="3642835" y="2950464"/>
                  <a:pt x="3642835" y="2951480"/>
                </a:cubicBezTo>
                <a:cubicBezTo>
                  <a:pt x="3645885" y="2950464"/>
                  <a:pt x="3645885" y="2950464"/>
                  <a:pt x="3647920" y="2949448"/>
                </a:cubicBezTo>
                <a:close/>
                <a:moveTo>
                  <a:pt x="3903190" y="2951480"/>
                </a:moveTo>
                <a:cubicBezTo>
                  <a:pt x="3903190" y="2952496"/>
                  <a:pt x="3903190" y="2952496"/>
                  <a:pt x="3903190" y="2953512"/>
                </a:cubicBezTo>
                <a:cubicBezTo>
                  <a:pt x="3907258" y="2952496"/>
                  <a:pt x="3907258" y="2952496"/>
                  <a:pt x="3910309" y="2950464"/>
                </a:cubicBezTo>
                <a:cubicBezTo>
                  <a:pt x="3907258" y="2951480"/>
                  <a:pt x="3907258" y="2950464"/>
                  <a:pt x="3905224" y="2952496"/>
                </a:cubicBezTo>
                <a:cubicBezTo>
                  <a:pt x="3905224" y="2951480"/>
                  <a:pt x="3904207" y="2951480"/>
                  <a:pt x="3903190" y="2951480"/>
                </a:cubicBezTo>
                <a:close/>
                <a:moveTo>
                  <a:pt x="3662158" y="2944368"/>
                </a:moveTo>
                <a:cubicBezTo>
                  <a:pt x="3661141" y="2944368"/>
                  <a:pt x="3660124" y="2944368"/>
                  <a:pt x="3659106" y="2944368"/>
                </a:cubicBezTo>
                <a:cubicBezTo>
                  <a:pt x="3659106" y="2945384"/>
                  <a:pt x="3659106" y="2945384"/>
                  <a:pt x="3659106" y="2946400"/>
                </a:cubicBezTo>
                <a:cubicBezTo>
                  <a:pt x="3662158" y="2945384"/>
                  <a:pt x="3661141" y="2945384"/>
                  <a:pt x="3662158" y="2944368"/>
                </a:cubicBezTo>
                <a:close/>
                <a:moveTo>
                  <a:pt x="4014044" y="2942336"/>
                </a:moveTo>
                <a:cubicBezTo>
                  <a:pt x="4012010" y="2942336"/>
                  <a:pt x="4009976" y="2942336"/>
                  <a:pt x="4006925" y="2942336"/>
                </a:cubicBezTo>
                <a:cubicBezTo>
                  <a:pt x="4009976" y="2944368"/>
                  <a:pt x="4010993" y="2944368"/>
                  <a:pt x="4014044" y="2942336"/>
                </a:cubicBezTo>
                <a:close/>
                <a:moveTo>
                  <a:pt x="3669277" y="2941320"/>
                </a:moveTo>
                <a:cubicBezTo>
                  <a:pt x="3669277" y="2942336"/>
                  <a:pt x="3669277" y="2942336"/>
                  <a:pt x="3669277" y="2943352"/>
                </a:cubicBezTo>
                <a:cubicBezTo>
                  <a:pt x="3672328" y="2942336"/>
                  <a:pt x="3671311" y="2943352"/>
                  <a:pt x="3672328" y="2941320"/>
                </a:cubicBezTo>
                <a:cubicBezTo>
                  <a:pt x="3671311" y="2941320"/>
                  <a:pt x="3670294" y="2941320"/>
                  <a:pt x="3669277" y="2941320"/>
                </a:cubicBezTo>
                <a:close/>
                <a:moveTo>
                  <a:pt x="3903190" y="2952496"/>
                </a:moveTo>
                <a:cubicBezTo>
                  <a:pt x="3900139" y="2952496"/>
                  <a:pt x="3898105" y="2952496"/>
                  <a:pt x="3895054" y="2952496"/>
                </a:cubicBezTo>
                <a:cubicBezTo>
                  <a:pt x="3898105" y="2954528"/>
                  <a:pt x="3901156" y="2954528"/>
                  <a:pt x="3903190" y="2952496"/>
                </a:cubicBezTo>
                <a:close/>
                <a:moveTo>
                  <a:pt x="3664192" y="2942336"/>
                </a:moveTo>
                <a:cubicBezTo>
                  <a:pt x="3664192" y="2943352"/>
                  <a:pt x="3664192" y="2943352"/>
                  <a:pt x="3664192" y="2944368"/>
                </a:cubicBezTo>
                <a:cubicBezTo>
                  <a:pt x="3667243" y="2943352"/>
                  <a:pt x="3667243" y="2944368"/>
                  <a:pt x="3669277" y="2942336"/>
                </a:cubicBezTo>
                <a:cubicBezTo>
                  <a:pt x="3667243" y="2942336"/>
                  <a:pt x="3666226" y="2942336"/>
                  <a:pt x="3664192" y="2942336"/>
                </a:cubicBezTo>
                <a:close/>
                <a:moveTo>
                  <a:pt x="3685549" y="2944368"/>
                </a:moveTo>
                <a:cubicBezTo>
                  <a:pt x="3684532" y="2944368"/>
                  <a:pt x="3683515" y="2944368"/>
                  <a:pt x="3682498" y="2944368"/>
                </a:cubicBezTo>
                <a:cubicBezTo>
                  <a:pt x="3682498" y="2945384"/>
                  <a:pt x="3682498" y="2945384"/>
                  <a:pt x="3682498" y="2946400"/>
                </a:cubicBezTo>
                <a:cubicBezTo>
                  <a:pt x="3685549" y="2945384"/>
                  <a:pt x="3684532" y="2945384"/>
                  <a:pt x="3685549" y="2944368"/>
                </a:cubicBezTo>
                <a:close/>
                <a:moveTo>
                  <a:pt x="3496384" y="2999232"/>
                </a:moveTo>
                <a:cubicBezTo>
                  <a:pt x="3499436" y="2998216"/>
                  <a:pt x="3498418" y="2999232"/>
                  <a:pt x="3499436" y="2997200"/>
                </a:cubicBezTo>
                <a:cubicBezTo>
                  <a:pt x="3498418" y="2997200"/>
                  <a:pt x="3497401" y="2997200"/>
                  <a:pt x="3496384" y="2997200"/>
                </a:cubicBezTo>
                <a:cubicBezTo>
                  <a:pt x="3496384" y="2998216"/>
                  <a:pt x="3496384" y="2999232"/>
                  <a:pt x="3496384" y="2999232"/>
                </a:cubicBezTo>
                <a:close/>
                <a:moveTo>
                  <a:pt x="3462823" y="2985008"/>
                </a:moveTo>
                <a:cubicBezTo>
                  <a:pt x="3468925" y="2985008"/>
                  <a:pt x="3469942" y="2986024"/>
                  <a:pt x="3483163" y="2976880"/>
                </a:cubicBezTo>
                <a:cubicBezTo>
                  <a:pt x="3477061" y="2979928"/>
                  <a:pt x="3471976" y="2981960"/>
                  <a:pt x="3462823" y="2983992"/>
                </a:cubicBezTo>
                <a:cubicBezTo>
                  <a:pt x="3462823" y="2983992"/>
                  <a:pt x="3462823" y="2983992"/>
                  <a:pt x="3462823" y="2985008"/>
                </a:cubicBezTo>
                <a:close/>
                <a:moveTo>
                  <a:pt x="3449602" y="2990088"/>
                </a:moveTo>
                <a:cubicBezTo>
                  <a:pt x="3455704" y="2990088"/>
                  <a:pt x="3456721" y="2989072"/>
                  <a:pt x="3459772" y="2987040"/>
                </a:cubicBezTo>
                <a:cubicBezTo>
                  <a:pt x="3455704" y="2987040"/>
                  <a:pt x="3453670" y="2987040"/>
                  <a:pt x="3451636" y="2989072"/>
                </a:cubicBezTo>
                <a:cubicBezTo>
                  <a:pt x="3450619" y="2989072"/>
                  <a:pt x="3450619" y="2989072"/>
                  <a:pt x="3449602" y="2989072"/>
                </a:cubicBezTo>
                <a:cubicBezTo>
                  <a:pt x="3449602" y="2988056"/>
                  <a:pt x="3449602" y="2989072"/>
                  <a:pt x="3449602" y="2990088"/>
                </a:cubicBezTo>
                <a:close/>
                <a:moveTo>
                  <a:pt x="3534014" y="2990088"/>
                </a:moveTo>
                <a:cubicBezTo>
                  <a:pt x="3534014" y="2991104"/>
                  <a:pt x="3534014" y="2991104"/>
                  <a:pt x="3534014" y="2992120"/>
                </a:cubicBezTo>
                <a:cubicBezTo>
                  <a:pt x="3538082" y="2992120"/>
                  <a:pt x="3539099" y="2992120"/>
                  <a:pt x="3541133" y="2990088"/>
                </a:cubicBezTo>
                <a:cubicBezTo>
                  <a:pt x="3536048" y="2989072"/>
                  <a:pt x="3539099" y="2989072"/>
                  <a:pt x="3534014" y="2990088"/>
                </a:cubicBezTo>
                <a:close/>
                <a:moveTo>
                  <a:pt x="3464857" y="2979928"/>
                </a:moveTo>
                <a:cubicBezTo>
                  <a:pt x="3467908" y="2978912"/>
                  <a:pt x="3466891" y="2979928"/>
                  <a:pt x="3467908" y="2977896"/>
                </a:cubicBezTo>
                <a:cubicBezTo>
                  <a:pt x="3466891" y="2977896"/>
                  <a:pt x="3465874" y="2977896"/>
                  <a:pt x="3464857" y="2977896"/>
                </a:cubicBezTo>
                <a:cubicBezTo>
                  <a:pt x="3464857" y="2978912"/>
                  <a:pt x="3464857" y="2978912"/>
                  <a:pt x="3464857" y="2979928"/>
                </a:cubicBezTo>
                <a:close/>
                <a:moveTo>
                  <a:pt x="3529946" y="2988056"/>
                </a:moveTo>
                <a:cubicBezTo>
                  <a:pt x="3527912" y="2988056"/>
                  <a:pt x="3526895" y="2988056"/>
                  <a:pt x="3524861" y="2988056"/>
                </a:cubicBezTo>
                <a:cubicBezTo>
                  <a:pt x="3524861" y="2989072"/>
                  <a:pt x="3524861" y="2989072"/>
                  <a:pt x="3524861" y="2990088"/>
                </a:cubicBezTo>
                <a:cubicBezTo>
                  <a:pt x="3528929" y="2989072"/>
                  <a:pt x="3527912" y="2989072"/>
                  <a:pt x="3529946" y="2988056"/>
                </a:cubicBezTo>
                <a:close/>
                <a:moveTo>
                  <a:pt x="3524861" y="2990088"/>
                </a:moveTo>
                <a:cubicBezTo>
                  <a:pt x="3522827" y="2990088"/>
                  <a:pt x="3520793" y="2990088"/>
                  <a:pt x="3517742" y="2990088"/>
                </a:cubicBezTo>
                <a:cubicBezTo>
                  <a:pt x="3521810" y="2991104"/>
                  <a:pt x="3521810" y="2991104"/>
                  <a:pt x="3524861" y="2990088"/>
                </a:cubicBezTo>
                <a:close/>
                <a:moveTo>
                  <a:pt x="3471976" y="2974848"/>
                </a:moveTo>
                <a:cubicBezTo>
                  <a:pt x="3471976" y="2975864"/>
                  <a:pt x="3471976" y="2975864"/>
                  <a:pt x="3471976" y="2976880"/>
                </a:cubicBezTo>
                <a:cubicBezTo>
                  <a:pt x="3475027" y="2975864"/>
                  <a:pt x="3475027" y="2976880"/>
                  <a:pt x="3477061" y="2974848"/>
                </a:cubicBezTo>
                <a:cubicBezTo>
                  <a:pt x="3475027" y="2974848"/>
                  <a:pt x="3472993" y="2974848"/>
                  <a:pt x="3471976" y="2974848"/>
                </a:cubicBezTo>
                <a:close/>
                <a:moveTo>
                  <a:pt x="3486214" y="2969768"/>
                </a:moveTo>
                <a:cubicBezTo>
                  <a:pt x="3486214" y="2970784"/>
                  <a:pt x="3486214" y="2971800"/>
                  <a:pt x="3486214" y="2972816"/>
                </a:cubicBezTo>
                <a:cubicBezTo>
                  <a:pt x="3491299" y="2971800"/>
                  <a:pt x="3499436" y="2968752"/>
                  <a:pt x="3502486" y="2965704"/>
                </a:cubicBezTo>
                <a:cubicBezTo>
                  <a:pt x="3498418" y="2965704"/>
                  <a:pt x="3494350" y="2968752"/>
                  <a:pt x="3486214" y="2969768"/>
                </a:cubicBezTo>
                <a:close/>
                <a:moveTo>
                  <a:pt x="3526895" y="2964688"/>
                </a:moveTo>
                <a:cubicBezTo>
                  <a:pt x="3525878" y="2966720"/>
                  <a:pt x="3524861" y="2967736"/>
                  <a:pt x="3523844" y="2969768"/>
                </a:cubicBezTo>
                <a:cubicBezTo>
                  <a:pt x="3522827" y="2969768"/>
                  <a:pt x="3521810" y="2969768"/>
                  <a:pt x="3520793" y="2969768"/>
                </a:cubicBezTo>
                <a:cubicBezTo>
                  <a:pt x="3520793" y="2970784"/>
                  <a:pt x="3520793" y="2970784"/>
                  <a:pt x="3520793" y="2971800"/>
                </a:cubicBezTo>
                <a:cubicBezTo>
                  <a:pt x="3524861" y="2970784"/>
                  <a:pt x="3528929" y="2970784"/>
                  <a:pt x="3532997" y="2969768"/>
                </a:cubicBezTo>
                <a:cubicBezTo>
                  <a:pt x="3531980" y="2968752"/>
                  <a:pt x="3530963" y="2967736"/>
                  <a:pt x="3529946" y="2966720"/>
                </a:cubicBezTo>
                <a:cubicBezTo>
                  <a:pt x="3536048" y="2961640"/>
                  <a:pt x="3543167" y="2962656"/>
                  <a:pt x="3548252" y="2956560"/>
                </a:cubicBezTo>
                <a:cubicBezTo>
                  <a:pt x="3537065" y="2959608"/>
                  <a:pt x="3516725" y="2963672"/>
                  <a:pt x="3507572" y="2969768"/>
                </a:cubicBezTo>
                <a:cubicBezTo>
                  <a:pt x="3506554" y="2969768"/>
                  <a:pt x="3505538" y="2969768"/>
                  <a:pt x="3504521" y="2969768"/>
                </a:cubicBezTo>
                <a:cubicBezTo>
                  <a:pt x="3504521" y="2970784"/>
                  <a:pt x="3504521" y="2970784"/>
                  <a:pt x="3504521" y="2971800"/>
                </a:cubicBezTo>
                <a:cubicBezTo>
                  <a:pt x="3513674" y="2971800"/>
                  <a:pt x="3520793" y="2969768"/>
                  <a:pt x="3525878" y="2964688"/>
                </a:cubicBezTo>
                <a:cubicBezTo>
                  <a:pt x="3525878" y="2964688"/>
                  <a:pt x="3525878" y="2964688"/>
                  <a:pt x="3526895" y="2964688"/>
                </a:cubicBezTo>
                <a:close/>
                <a:moveTo>
                  <a:pt x="3503504" y="2970784"/>
                </a:moveTo>
                <a:cubicBezTo>
                  <a:pt x="3500453" y="2971800"/>
                  <a:pt x="3500453" y="2970784"/>
                  <a:pt x="3498418" y="2972816"/>
                </a:cubicBezTo>
                <a:cubicBezTo>
                  <a:pt x="3497401" y="2972816"/>
                  <a:pt x="3497401" y="2972816"/>
                  <a:pt x="3496384" y="2972816"/>
                </a:cubicBezTo>
                <a:cubicBezTo>
                  <a:pt x="3496384" y="2973832"/>
                  <a:pt x="3496384" y="2973832"/>
                  <a:pt x="3496384" y="2974848"/>
                </a:cubicBezTo>
                <a:cubicBezTo>
                  <a:pt x="3501469" y="2973832"/>
                  <a:pt x="3500453" y="2973832"/>
                  <a:pt x="3503504" y="2970784"/>
                </a:cubicBezTo>
                <a:close/>
                <a:moveTo>
                  <a:pt x="3496384" y="2974848"/>
                </a:moveTo>
                <a:cubicBezTo>
                  <a:pt x="3492316" y="2973832"/>
                  <a:pt x="3496384" y="2974848"/>
                  <a:pt x="3488248" y="2974848"/>
                </a:cubicBezTo>
                <a:cubicBezTo>
                  <a:pt x="3489265" y="2975864"/>
                  <a:pt x="3492316" y="2976880"/>
                  <a:pt x="3493333" y="2977896"/>
                </a:cubicBezTo>
                <a:cubicBezTo>
                  <a:pt x="3497401" y="2975864"/>
                  <a:pt x="3494350" y="2978912"/>
                  <a:pt x="3496384" y="2974848"/>
                </a:cubicBezTo>
                <a:close/>
                <a:moveTo>
                  <a:pt x="3529946" y="2993136"/>
                </a:moveTo>
                <a:cubicBezTo>
                  <a:pt x="3527912" y="2993136"/>
                  <a:pt x="3525878" y="2993136"/>
                  <a:pt x="3522827" y="2993136"/>
                </a:cubicBezTo>
                <a:cubicBezTo>
                  <a:pt x="3526895" y="2995168"/>
                  <a:pt x="3526895" y="2995168"/>
                  <a:pt x="3529946" y="2993136"/>
                </a:cubicBezTo>
                <a:close/>
                <a:moveTo>
                  <a:pt x="3806573" y="2999232"/>
                </a:moveTo>
                <a:cubicBezTo>
                  <a:pt x="3808608" y="2999232"/>
                  <a:pt x="3814710" y="2999232"/>
                  <a:pt x="3818778" y="2994152"/>
                </a:cubicBezTo>
                <a:cubicBezTo>
                  <a:pt x="3813693" y="2996184"/>
                  <a:pt x="3813693" y="2997200"/>
                  <a:pt x="3806573" y="2997200"/>
                </a:cubicBezTo>
                <a:cubicBezTo>
                  <a:pt x="3806573" y="2998216"/>
                  <a:pt x="3806573" y="2999232"/>
                  <a:pt x="3806573" y="2999232"/>
                </a:cubicBezTo>
                <a:close/>
                <a:moveTo>
                  <a:pt x="3495368" y="3001264"/>
                </a:moveTo>
                <a:cubicBezTo>
                  <a:pt x="3495368" y="3000248"/>
                  <a:pt x="3495368" y="2999232"/>
                  <a:pt x="3495368" y="2998216"/>
                </a:cubicBezTo>
                <a:cubicBezTo>
                  <a:pt x="3494350" y="3000248"/>
                  <a:pt x="3494350" y="2998216"/>
                  <a:pt x="3493333" y="3001264"/>
                </a:cubicBezTo>
                <a:cubicBezTo>
                  <a:pt x="3494350" y="3001264"/>
                  <a:pt x="3494350" y="3001264"/>
                  <a:pt x="3495368" y="3001264"/>
                </a:cubicBezTo>
                <a:close/>
                <a:moveTo>
                  <a:pt x="3543167" y="2988056"/>
                </a:moveTo>
                <a:cubicBezTo>
                  <a:pt x="3542150" y="2988056"/>
                  <a:pt x="3541133" y="2988056"/>
                  <a:pt x="3540116" y="2988056"/>
                </a:cubicBezTo>
                <a:cubicBezTo>
                  <a:pt x="3540116" y="2989072"/>
                  <a:pt x="3540116" y="2989072"/>
                  <a:pt x="3540116" y="2990088"/>
                </a:cubicBezTo>
                <a:cubicBezTo>
                  <a:pt x="3543167" y="2989072"/>
                  <a:pt x="3542150" y="2989072"/>
                  <a:pt x="3543167" y="2988056"/>
                </a:cubicBezTo>
                <a:close/>
                <a:moveTo>
                  <a:pt x="3513674" y="3003296"/>
                </a:moveTo>
                <a:cubicBezTo>
                  <a:pt x="3511640" y="3003296"/>
                  <a:pt x="3510623" y="3003296"/>
                  <a:pt x="3508589" y="3003296"/>
                </a:cubicBezTo>
                <a:cubicBezTo>
                  <a:pt x="3508589" y="3004312"/>
                  <a:pt x="3508589" y="3004312"/>
                  <a:pt x="3508589" y="3005328"/>
                </a:cubicBezTo>
                <a:cubicBezTo>
                  <a:pt x="3511640" y="3004312"/>
                  <a:pt x="3511640" y="3004312"/>
                  <a:pt x="3513674" y="3003296"/>
                </a:cubicBezTo>
                <a:close/>
                <a:moveTo>
                  <a:pt x="3514691" y="2996184"/>
                </a:moveTo>
                <a:cubicBezTo>
                  <a:pt x="3514691" y="2997200"/>
                  <a:pt x="3514691" y="2997200"/>
                  <a:pt x="3514691" y="2998216"/>
                </a:cubicBezTo>
                <a:cubicBezTo>
                  <a:pt x="3517742" y="2997200"/>
                  <a:pt x="3516725" y="2998216"/>
                  <a:pt x="3517742" y="2996184"/>
                </a:cubicBezTo>
                <a:cubicBezTo>
                  <a:pt x="3517742" y="2996184"/>
                  <a:pt x="3516725" y="2996184"/>
                  <a:pt x="3514691" y="2996184"/>
                </a:cubicBezTo>
                <a:close/>
                <a:moveTo>
                  <a:pt x="3757757" y="2918968"/>
                </a:moveTo>
                <a:cubicBezTo>
                  <a:pt x="3755723" y="2918968"/>
                  <a:pt x="3754706" y="2918968"/>
                  <a:pt x="3752672" y="2918968"/>
                </a:cubicBezTo>
                <a:cubicBezTo>
                  <a:pt x="3752672" y="2919984"/>
                  <a:pt x="3752672" y="2919984"/>
                  <a:pt x="3752672" y="2921000"/>
                </a:cubicBezTo>
                <a:cubicBezTo>
                  <a:pt x="3756740" y="2919984"/>
                  <a:pt x="3755723" y="2921000"/>
                  <a:pt x="3757757" y="2918968"/>
                </a:cubicBezTo>
                <a:close/>
                <a:moveTo>
                  <a:pt x="3542150" y="2986024"/>
                </a:moveTo>
                <a:cubicBezTo>
                  <a:pt x="3542150" y="2985008"/>
                  <a:pt x="3542150" y="2983992"/>
                  <a:pt x="3542150" y="2982976"/>
                </a:cubicBezTo>
                <a:cubicBezTo>
                  <a:pt x="3541133" y="2985008"/>
                  <a:pt x="3541133" y="2982976"/>
                  <a:pt x="3540116" y="2986024"/>
                </a:cubicBezTo>
                <a:cubicBezTo>
                  <a:pt x="3541133" y="2986024"/>
                  <a:pt x="3541133" y="2986024"/>
                  <a:pt x="3542150" y="2986024"/>
                </a:cubicBezTo>
                <a:close/>
                <a:moveTo>
                  <a:pt x="3508589" y="2995168"/>
                </a:moveTo>
                <a:cubicBezTo>
                  <a:pt x="3507572" y="2995168"/>
                  <a:pt x="3506554" y="2995168"/>
                  <a:pt x="3505538" y="2995168"/>
                </a:cubicBezTo>
                <a:cubicBezTo>
                  <a:pt x="3505538" y="2996184"/>
                  <a:pt x="3505538" y="2996184"/>
                  <a:pt x="3505538" y="2997200"/>
                </a:cubicBezTo>
                <a:cubicBezTo>
                  <a:pt x="3507572" y="2995168"/>
                  <a:pt x="3506554" y="2996184"/>
                  <a:pt x="3508589" y="2995168"/>
                </a:cubicBezTo>
                <a:close/>
                <a:moveTo>
                  <a:pt x="3651988" y="2991104"/>
                </a:moveTo>
                <a:cubicBezTo>
                  <a:pt x="3655039" y="2990088"/>
                  <a:pt x="3654021" y="2991104"/>
                  <a:pt x="3655039" y="2989072"/>
                </a:cubicBezTo>
                <a:cubicBezTo>
                  <a:pt x="3654021" y="2989072"/>
                  <a:pt x="3653005" y="2989072"/>
                  <a:pt x="3651988" y="2989072"/>
                </a:cubicBezTo>
                <a:cubicBezTo>
                  <a:pt x="3651988" y="2990088"/>
                  <a:pt x="3651988" y="2991104"/>
                  <a:pt x="3651988" y="2991104"/>
                </a:cubicBezTo>
                <a:close/>
                <a:moveTo>
                  <a:pt x="3826914" y="2993136"/>
                </a:moveTo>
                <a:cubicBezTo>
                  <a:pt x="3823863" y="2993136"/>
                  <a:pt x="3821829" y="2993136"/>
                  <a:pt x="3818778" y="2993136"/>
                </a:cubicBezTo>
                <a:cubicBezTo>
                  <a:pt x="3820812" y="2995168"/>
                  <a:pt x="3823863" y="2995168"/>
                  <a:pt x="3826914" y="2993136"/>
                </a:cubicBezTo>
                <a:close/>
                <a:moveTo>
                  <a:pt x="3518759" y="2961640"/>
                </a:moveTo>
                <a:cubicBezTo>
                  <a:pt x="3521810" y="2960624"/>
                  <a:pt x="3520793" y="2961640"/>
                  <a:pt x="3521810" y="2959608"/>
                </a:cubicBezTo>
                <a:cubicBezTo>
                  <a:pt x="3520793" y="2959608"/>
                  <a:pt x="3519776" y="2959608"/>
                  <a:pt x="3518759" y="2959608"/>
                </a:cubicBezTo>
                <a:cubicBezTo>
                  <a:pt x="3518759" y="2959608"/>
                  <a:pt x="3518759" y="2960624"/>
                  <a:pt x="3518759" y="2961640"/>
                </a:cubicBezTo>
                <a:close/>
                <a:moveTo>
                  <a:pt x="3837084" y="2988056"/>
                </a:moveTo>
                <a:cubicBezTo>
                  <a:pt x="3835050" y="2988056"/>
                  <a:pt x="3834033" y="2988056"/>
                  <a:pt x="3831999" y="2988056"/>
                </a:cubicBezTo>
                <a:cubicBezTo>
                  <a:pt x="3831999" y="2989072"/>
                  <a:pt x="3831999" y="2990088"/>
                  <a:pt x="3831999" y="2991104"/>
                </a:cubicBezTo>
                <a:cubicBezTo>
                  <a:pt x="3834033" y="2990088"/>
                  <a:pt x="3835050" y="2989072"/>
                  <a:pt x="3837084" y="2988056"/>
                </a:cubicBezTo>
                <a:close/>
                <a:moveTo>
                  <a:pt x="3679447" y="2938272"/>
                </a:moveTo>
                <a:cubicBezTo>
                  <a:pt x="3679447" y="2939288"/>
                  <a:pt x="3679447" y="2939288"/>
                  <a:pt x="3679447" y="2940304"/>
                </a:cubicBezTo>
                <a:cubicBezTo>
                  <a:pt x="3682498" y="2939288"/>
                  <a:pt x="3682498" y="2940304"/>
                  <a:pt x="3684532" y="2938272"/>
                </a:cubicBezTo>
                <a:cubicBezTo>
                  <a:pt x="3682498" y="2938272"/>
                  <a:pt x="3680464" y="2938272"/>
                  <a:pt x="3679447" y="2938272"/>
                </a:cubicBezTo>
                <a:close/>
                <a:moveTo>
                  <a:pt x="3734366" y="2921000"/>
                </a:moveTo>
                <a:cubicBezTo>
                  <a:pt x="3731315" y="2922016"/>
                  <a:pt x="3732332" y="2921000"/>
                  <a:pt x="3731315" y="2923032"/>
                </a:cubicBezTo>
                <a:cubicBezTo>
                  <a:pt x="3730297" y="2923032"/>
                  <a:pt x="3729281" y="2923032"/>
                  <a:pt x="3728264" y="2923032"/>
                </a:cubicBezTo>
                <a:cubicBezTo>
                  <a:pt x="3728264" y="2924048"/>
                  <a:pt x="3728264" y="2924048"/>
                  <a:pt x="3728264" y="2925064"/>
                </a:cubicBezTo>
                <a:cubicBezTo>
                  <a:pt x="3733349" y="2923032"/>
                  <a:pt x="3732332" y="2924048"/>
                  <a:pt x="3734366" y="2921000"/>
                </a:cubicBezTo>
                <a:close/>
                <a:moveTo>
                  <a:pt x="3945904" y="2938272"/>
                </a:moveTo>
                <a:cubicBezTo>
                  <a:pt x="3944887" y="2938272"/>
                  <a:pt x="3943870" y="2938272"/>
                  <a:pt x="3942854" y="2938272"/>
                </a:cubicBezTo>
                <a:cubicBezTo>
                  <a:pt x="3943870" y="2940304"/>
                  <a:pt x="3942854" y="2939288"/>
                  <a:pt x="3945904" y="2938272"/>
                </a:cubicBezTo>
                <a:close/>
                <a:moveTo>
                  <a:pt x="3674362" y="2941320"/>
                </a:moveTo>
                <a:cubicBezTo>
                  <a:pt x="3677413" y="2940304"/>
                  <a:pt x="3677413" y="2941320"/>
                  <a:pt x="3679447" y="2939288"/>
                </a:cubicBezTo>
                <a:cubicBezTo>
                  <a:pt x="3677413" y="2939288"/>
                  <a:pt x="3676396" y="2939288"/>
                  <a:pt x="3674362" y="2939288"/>
                </a:cubicBezTo>
                <a:cubicBezTo>
                  <a:pt x="3674362" y="2940304"/>
                  <a:pt x="3674362" y="2940304"/>
                  <a:pt x="3674362" y="2941320"/>
                </a:cubicBezTo>
                <a:close/>
                <a:moveTo>
                  <a:pt x="3737417" y="2918968"/>
                </a:moveTo>
                <a:cubicBezTo>
                  <a:pt x="3737417" y="2919984"/>
                  <a:pt x="3737417" y="2919984"/>
                  <a:pt x="3737417" y="2921000"/>
                </a:cubicBezTo>
                <a:cubicBezTo>
                  <a:pt x="3740468" y="2919984"/>
                  <a:pt x="3740468" y="2921000"/>
                  <a:pt x="3742502" y="2918968"/>
                </a:cubicBezTo>
                <a:cubicBezTo>
                  <a:pt x="3741485" y="2918968"/>
                  <a:pt x="3739451" y="2918968"/>
                  <a:pt x="3737417" y="2918968"/>
                </a:cubicBezTo>
                <a:close/>
                <a:moveTo>
                  <a:pt x="3684532" y="2936240"/>
                </a:moveTo>
                <a:cubicBezTo>
                  <a:pt x="3684532" y="2937256"/>
                  <a:pt x="3684532" y="2937256"/>
                  <a:pt x="3684532" y="2938272"/>
                </a:cubicBezTo>
                <a:cubicBezTo>
                  <a:pt x="3687583" y="2937256"/>
                  <a:pt x="3686566" y="2938272"/>
                  <a:pt x="3687583" y="2936240"/>
                </a:cubicBezTo>
                <a:cubicBezTo>
                  <a:pt x="3686566" y="2936240"/>
                  <a:pt x="3685549" y="2936240"/>
                  <a:pt x="3684532" y="2936240"/>
                </a:cubicBezTo>
                <a:close/>
                <a:moveTo>
                  <a:pt x="3553337" y="2972816"/>
                </a:moveTo>
                <a:cubicBezTo>
                  <a:pt x="3552320" y="2972816"/>
                  <a:pt x="3551303" y="2972816"/>
                  <a:pt x="3550286" y="2972816"/>
                </a:cubicBezTo>
                <a:cubicBezTo>
                  <a:pt x="3550286" y="2973832"/>
                  <a:pt x="3550286" y="2973832"/>
                  <a:pt x="3550286" y="2974848"/>
                </a:cubicBezTo>
                <a:cubicBezTo>
                  <a:pt x="3553337" y="2973832"/>
                  <a:pt x="3552320" y="2973832"/>
                  <a:pt x="3553337" y="2972816"/>
                </a:cubicBezTo>
                <a:close/>
                <a:moveTo>
                  <a:pt x="3535031" y="2956560"/>
                </a:moveTo>
                <a:cubicBezTo>
                  <a:pt x="3534014" y="2956560"/>
                  <a:pt x="3532997" y="2956560"/>
                  <a:pt x="3531980" y="2956560"/>
                </a:cubicBezTo>
                <a:cubicBezTo>
                  <a:pt x="3531980" y="2957576"/>
                  <a:pt x="3531980" y="2957576"/>
                  <a:pt x="3531980" y="2958592"/>
                </a:cubicBezTo>
                <a:cubicBezTo>
                  <a:pt x="3535031" y="2956560"/>
                  <a:pt x="3534014" y="2957576"/>
                  <a:pt x="3535031" y="2956560"/>
                </a:cubicBezTo>
                <a:close/>
                <a:moveTo>
                  <a:pt x="3519776" y="2982976"/>
                </a:moveTo>
                <a:cubicBezTo>
                  <a:pt x="3516725" y="2983992"/>
                  <a:pt x="3516725" y="2983992"/>
                  <a:pt x="3512657" y="2985008"/>
                </a:cubicBezTo>
                <a:cubicBezTo>
                  <a:pt x="3514691" y="2986024"/>
                  <a:pt x="3515708" y="2986024"/>
                  <a:pt x="3519776" y="2987040"/>
                </a:cubicBezTo>
                <a:cubicBezTo>
                  <a:pt x="3519776" y="2985008"/>
                  <a:pt x="3519776" y="2983992"/>
                  <a:pt x="3519776" y="2982976"/>
                </a:cubicBezTo>
                <a:close/>
                <a:moveTo>
                  <a:pt x="3531980" y="2967736"/>
                </a:moveTo>
                <a:cubicBezTo>
                  <a:pt x="3535031" y="2966720"/>
                  <a:pt x="3534014" y="2967736"/>
                  <a:pt x="3535031" y="2965704"/>
                </a:cubicBezTo>
                <a:cubicBezTo>
                  <a:pt x="3534014" y="2965704"/>
                  <a:pt x="3532997" y="2965704"/>
                  <a:pt x="3531980" y="2965704"/>
                </a:cubicBezTo>
                <a:cubicBezTo>
                  <a:pt x="3531980" y="2966720"/>
                  <a:pt x="3531980" y="2967736"/>
                  <a:pt x="3531980" y="2967736"/>
                </a:cubicBezTo>
                <a:close/>
                <a:moveTo>
                  <a:pt x="3562490" y="2964688"/>
                </a:moveTo>
                <a:cubicBezTo>
                  <a:pt x="3562490" y="2965704"/>
                  <a:pt x="3562490" y="2965704"/>
                  <a:pt x="3562490" y="2966720"/>
                </a:cubicBezTo>
                <a:cubicBezTo>
                  <a:pt x="3565541" y="2965704"/>
                  <a:pt x="3564524" y="2966720"/>
                  <a:pt x="3565541" y="2964688"/>
                </a:cubicBezTo>
                <a:cubicBezTo>
                  <a:pt x="3564524" y="2964688"/>
                  <a:pt x="3563507" y="2964688"/>
                  <a:pt x="3562490" y="2964688"/>
                </a:cubicBezTo>
                <a:close/>
                <a:moveTo>
                  <a:pt x="3566559" y="2944368"/>
                </a:moveTo>
                <a:cubicBezTo>
                  <a:pt x="3569609" y="2943352"/>
                  <a:pt x="3568592" y="2944368"/>
                  <a:pt x="3569609" y="2942336"/>
                </a:cubicBezTo>
                <a:cubicBezTo>
                  <a:pt x="3568592" y="2942336"/>
                  <a:pt x="3567575" y="2942336"/>
                  <a:pt x="3566559" y="2942336"/>
                </a:cubicBezTo>
                <a:cubicBezTo>
                  <a:pt x="3566559" y="2943352"/>
                  <a:pt x="3566559" y="2944368"/>
                  <a:pt x="3566559" y="2944368"/>
                </a:cubicBezTo>
                <a:close/>
                <a:moveTo>
                  <a:pt x="3676396" y="2913888"/>
                </a:moveTo>
                <a:cubicBezTo>
                  <a:pt x="3675379" y="2913888"/>
                  <a:pt x="3675379" y="2913888"/>
                  <a:pt x="3674362" y="2913888"/>
                </a:cubicBezTo>
                <a:cubicBezTo>
                  <a:pt x="3674362" y="2914904"/>
                  <a:pt x="3674362" y="2914904"/>
                  <a:pt x="3674362" y="2915920"/>
                </a:cubicBezTo>
                <a:cubicBezTo>
                  <a:pt x="3682498" y="2914904"/>
                  <a:pt x="3697753" y="2910840"/>
                  <a:pt x="3702838" y="2905760"/>
                </a:cubicBezTo>
                <a:cubicBezTo>
                  <a:pt x="3693685" y="2907792"/>
                  <a:pt x="3681481" y="2909824"/>
                  <a:pt x="3676396" y="2913888"/>
                </a:cubicBezTo>
                <a:close/>
                <a:moveTo>
                  <a:pt x="3654021" y="2913888"/>
                </a:moveTo>
                <a:cubicBezTo>
                  <a:pt x="3654021" y="2914904"/>
                  <a:pt x="3654021" y="2914904"/>
                  <a:pt x="3654021" y="2915920"/>
                </a:cubicBezTo>
                <a:cubicBezTo>
                  <a:pt x="3657073" y="2914904"/>
                  <a:pt x="3656056" y="2915920"/>
                  <a:pt x="3657073" y="2913888"/>
                </a:cubicBezTo>
                <a:cubicBezTo>
                  <a:pt x="3656056" y="2913888"/>
                  <a:pt x="3655039" y="2913888"/>
                  <a:pt x="3654021" y="2913888"/>
                </a:cubicBezTo>
                <a:close/>
                <a:moveTo>
                  <a:pt x="3650971" y="2917952"/>
                </a:moveTo>
                <a:cubicBezTo>
                  <a:pt x="3654021" y="2916936"/>
                  <a:pt x="3653005" y="2917952"/>
                  <a:pt x="3654021" y="2915920"/>
                </a:cubicBezTo>
                <a:cubicBezTo>
                  <a:pt x="3653005" y="2915920"/>
                  <a:pt x="3651988" y="2915920"/>
                  <a:pt x="3650971" y="2915920"/>
                </a:cubicBezTo>
                <a:cubicBezTo>
                  <a:pt x="3650971" y="2916936"/>
                  <a:pt x="3650971" y="2916936"/>
                  <a:pt x="3650971" y="2917952"/>
                </a:cubicBezTo>
                <a:close/>
                <a:moveTo>
                  <a:pt x="3550286" y="2956560"/>
                </a:moveTo>
                <a:cubicBezTo>
                  <a:pt x="3560456" y="2955544"/>
                  <a:pt x="3624528" y="2937256"/>
                  <a:pt x="3632664" y="2930144"/>
                </a:cubicBezTo>
                <a:cubicBezTo>
                  <a:pt x="3616392" y="2932176"/>
                  <a:pt x="3574694" y="2943352"/>
                  <a:pt x="3550286" y="2955544"/>
                </a:cubicBezTo>
                <a:cubicBezTo>
                  <a:pt x="3550286" y="2955544"/>
                  <a:pt x="3550286" y="2955544"/>
                  <a:pt x="3550286" y="2956560"/>
                </a:cubicBezTo>
                <a:close/>
                <a:moveTo>
                  <a:pt x="3560456" y="2947416"/>
                </a:moveTo>
                <a:cubicBezTo>
                  <a:pt x="3563507" y="2946400"/>
                  <a:pt x="3562490" y="2947416"/>
                  <a:pt x="3563507" y="2945384"/>
                </a:cubicBezTo>
                <a:cubicBezTo>
                  <a:pt x="3562490" y="2945384"/>
                  <a:pt x="3561473" y="2945384"/>
                  <a:pt x="3560456" y="2945384"/>
                </a:cubicBezTo>
                <a:cubicBezTo>
                  <a:pt x="3560456" y="2946400"/>
                  <a:pt x="3560456" y="2947416"/>
                  <a:pt x="3560456" y="2947416"/>
                </a:cubicBezTo>
                <a:close/>
                <a:moveTo>
                  <a:pt x="3666226" y="2912872"/>
                </a:moveTo>
                <a:cubicBezTo>
                  <a:pt x="3670294" y="2911856"/>
                  <a:pt x="3674362" y="2911856"/>
                  <a:pt x="3678430" y="2910840"/>
                </a:cubicBezTo>
                <a:cubicBezTo>
                  <a:pt x="3678430" y="2909824"/>
                  <a:pt x="3678430" y="2908808"/>
                  <a:pt x="3678430" y="2907792"/>
                </a:cubicBezTo>
                <a:cubicBezTo>
                  <a:pt x="3676396" y="2908808"/>
                  <a:pt x="3672328" y="2909824"/>
                  <a:pt x="3670294" y="2910840"/>
                </a:cubicBezTo>
                <a:cubicBezTo>
                  <a:pt x="3669277" y="2910840"/>
                  <a:pt x="3668260" y="2910840"/>
                  <a:pt x="3667243" y="2910840"/>
                </a:cubicBezTo>
                <a:cubicBezTo>
                  <a:pt x="3666226" y="2911856"/>
                  <a:pt x="3666226" y="2911856"/>
                  <a:pt x="3666226" y="2912872"/>
                </a:cubicBezTo>
                <a:close/>
                <a:moveTo>
                  <a:pt x="3714025" y="2928112"/>
                </a:moveTo>
                <a:cubicBezTo>
                  <a:pt x="3717076" y="2927096"/>
                  <a:pt x="3716059" y="2928112"/>
                  <a:pt x="3717076" y="2926080"/>
                </a:cubicBezTo>
                <a:cubicBezTo>
                  <a:pt x="3716059" y="2926080"/>
                  <a:pt x="3715042" y="2926080"/>
                  <a:pt x="3714025" y="2926080"/>
                </a:cubicBezTo>
                <a:cubicBezTo>
                  <a:pt x="3714025" y="2927096"/>
                  <a:pt x="3714025" y="2927096"/>
                  <a:pt x="3714025" y="2928112"/>
                </a:cubicBezTo>
                <a:close/>
                <a:moveTo>
                  <a:pt x="3993704" y="2923032"/>
                </a:moveTo>
                <a:cubicBezTo>
                  <a:pt x="3993704" y="2924048"/>
                  <a:pt x="3993704" y="2924048"/>
                  <a:pt x="3993704" y="2925064"/>
                </a:cubicBezTo>
                <a:cubicBezTo>
                  <a:pt x="3996755" y="2924048"/>
                  <a:pt x="3995738" y="2925064"/>
                  <a:pt x="3996755" y="2923032"/>
                </a:cubicBezTo>
                <a:cubicBezTo>
                  <a:pt x="3996755" y="2923032"/>
                  <a:pt x="3994721" y="2923032"/>
                  <a:pt x="3993704" y="2923032"/>
                </a:cubicBezTo>
                <a:close/>
                <a:moveTo>
                  <a:pt x="3723179" y="2924048"/>
                </a:moveTo>
                <a:cubicBezTo>
                  <a:pt x="3723179" y="2925064"/>
                  <a:pt x="3723179" y="2925064"/>
                  <a:pt x="3723179" y="2926080"/>
                </a:cubicBezTo>
                <a:cubicBezTo>
                  <a:pt x="3726229" y="2925064"/>
                  <a:pt x="3725212" y="2926080"/>
                  <a:pt x="3726229" y="2924048"/>
                </a:cubicBezTo>
                <a:cubicBezTo>
                  <a:pt x="3725212" y="2924048"/>
                  <a:pt x="3724196" y="2924048"/>
                  <a:pt x="3723179" y="2924048"/>
                </a:cubicBezTo>
                <a:close/>
                <a:moveTo>
                  <a:pt x="3993704" y="2924048"/>
                </a:moveTo>
                <a:cubicBezTo>
                  <a:pt x="3991670" y="2924048"/>
                  <a:pt x="3990653" y="2924048"/>
                  <a:pt x="3988619" y="2924048"/>
                </a:cubicBezTo>
                <a:cubicBezTo>
                  <a:pt x="3988619" y="2925064"/>
                  <a:pt x="3988619" y="2925064"/>
                  <a:pt x="3988619" y="2926080"/>
                </a:cubicBezTo>
                <a:cubicBezTo>
                  <a:pt x="3992687" y="2925064"/>
                  <a:pt x="3992687" y="2926080"/>
                  <a:pt x="3993704" y="2924048"/>
                </a:cubicBezTo>
                <a:close/>
                <a:moveTo>
                  <a:pt x="3633681" y="2929128"/>
                </a:moveTo>
                <a:cubicBezTo>
                  <a:pt x="3633681" y="2930144"/>
                  <a:pt x="3633681" y="2930144"/>
                  <a:pt x="3633681" y="2931160"/>
                </a:cubicBezTo>
                <a:cubicBezTo>
                  <a:pt x="3646903" y="2926080"/>
                  <a:pt x="3660124" y="2921000"/>
                  <a:pt x="3674362" y="2915920"/>
                </a:cubicBezTo>
                <a:cubicBezTo>
                  <a:pt x="3661141" y="2915920"/>
                  <a:pt x="3642835" y="2922016"/>
                  <a:pt x="3635715" y="2929128"/>
                </a:cubicBezTo>
                <a:cubicBezTo>
                  <a:pt x="3634698" y="2929128"/>
                  <a:pt x="3634698" y="2929128"/>
                  <a:pt x="3633681" y="2929128"/>
                </a:cubicBezTo>
                <a:close/>
                <a:moveTo>
                  <a:pt x="3819795" y="2856992"/>
                </a:moveTo>
                <a:cubicBezTo>
                  <a:pt x="3820812" y="2858008"/>
                  <a:pt x="3820812" y="2858008"/>
                  <a:pt x="3821829" y="2859024"/>
                </a:cubicBezTo>
                <a:cubicBezTo>
                  <a:pt x="3844203" y="2851912"/>
                  <a:pt x="3884884" y="2841752"/>
                  <a:pt x="3917428" y="2828544"/>
                </a:cubicBezTo>
                <a:cubicBezTo>
                  <a:pt x="3895054" y="2829560"/>
                  <a:pt x="3855390" y="2849880"/>
                  <a:pt x="3821829" y="2854960"/>
                </a:cubicBezTo>
                <a:cubicBezTo>
                  <a:pt x="3820812" y="2855976"/>
                  <a:pt x="3820812" y="2856992"/>
                  <a:pt x="3819795" y="2856992"/>
                </a:cubicBezTo>
                <a:close/>
                <a:moveTo>
                  <a:pt x="4002857" y="2830576"/>
                </a:moveTo>
                <a:cubicBezTo>
                  <a:pt x="4001840" y="2830576"/>
                  <a:pt x="4000823" y="2830576"/>
                  <a:pt x="3999806" y="2830576"/>
                </a:cubicBezTo>
                <a:cubicBezTo>
                  <a:pt x="3999806" y="2831592"/>
                  <a:pt x="3999806" y="2831592"/>
                  <a:pt x="3999806" y="2832608"/>
                </a:cubicBezTo>
                <a:cubicBezTo>
                  <a:pt x="4001840" y="2831592"/>
                  <a:pt x="4000823" y="2831592"/>
                  <a:pt x="4002857" y="2830576"/>
                </a:cubicBezTo>
                <a:close/>
                <a:moveTo>
                  <a:pt x="3918445" y="2833624"/>
                </a:moveTo>
                <a:cubicBezTo>
                  <a:pt x="3917428" y="2833624"/>
                  <a:pt x="3916411" y="2833624"/>
                  <a:pt x="3915394" y="2833624"/>
                </a:cubicBezTo>
                <a:cubicBezTo>
                  <a:pt x="3915394" y="2834640"/>
                  <a:pt x="3915394" y="2834640"/>
                  <a:pt x="3915394" y="2835656"/>
                </a:cubicBezTo>
                <a:cubicBezTo>
                  <a:pt x="3920479" y="2834640"/>
                  <a:pt x="3921496" y="2834640"/>
                  <a:pt x="3923530" y="2832608"/>
                </a:cubicBezTo>
                <a:cubicBezTo>
                  <a:pt x="3920479" y="2832608"/>
                  <a:pt x="3920479" y="2832608"/>
                  <a:pt x="3918445" y="2833624"/>
                </a:cubicBezTo>
                <a:close/>
                <a:moveTo>
                  <a:pt x="4231685" y="2837688"/>
                </a:moveTo>
                <a:cubicBezTo>
                  <a:pt x="4229651" y="2837688"/>
                  <a:pt x="4227617" y="2837688"/>
                  <a:pt x="4224566" y="2837688"/>
                </a:cubicBezTo>
                <a:cubicBezTo>
                  <a:pt x="4227617" y="2838704"/>
                  <a:pt x="4228634" y="2839720"/>
                  <a:pt x="4231685" y="2837688"/>
                </a:cubicBezTo>
                <a:close/>
                <a:moveTo>
                  <a:pt x="3912343" y="2835656"/>
                </a:moveTo>
                <a:cubicBezTo>
                  <a:pt x="3912343" y="2836672"/>
                  <a:pt x="3912343" y="2836672"/>
                  <a:pt x="3912343" y="2837688"/>
                </a:cubicBezTo>
                <a:cubicBezTo>
                  <a:pt x="3915394" y="2836672"/>
                  <a:pt x="3914377" y="2837688"/>
                  <a:pt x="3915394" y="2835656"/>
                </a:cubicBezTo>
                <a:cubicBezTo>
                  <a:pt x="3914377" y="2835656"/>
                  <a:pt x="3913360" y="2835656"/>
                  <a:pt x="3912343" y="2835656"/>
                </a:cubicBezTo>
                <a:close/>
                <a:moveTo>
                  <a:pt x="4278468" y="2837688"/>
                </a:moveTo>
                <a:cubicBezTo>
                  <a:pt x="4277451" y="2837688"/>
                  <a:pt x="4276434" y="2837688"/>
                  <a:pt x="4275417" y="2837688"/>
                </a:cubicBezTo>
                <a:cubicBezTo>
                  <a:pt x="4275417" y="2838704"/>
                  <a:pt x="4275417" y="2838704"/>
                  <a:pt x="4275417" y="2839720"/>
                </a:cubicBezTo>
                <a:cubicBezTo>
                  <a:pt x="4278468" y="2837688"/>
                  <a:pt x="4277451" y="2838704"/>
                  <a:pt x="4278468" y="2837688"/>
                </a:cubicBezTo>
                <a:close/>
                <a:moveTo>
                  <a:pt x="4263213" y="2840736"/>
                </a:moveTo>
                <a:cubicBezTo>
                  <a:pt x="4262196" y="2840736"/>
                  <a:pt x="4261179" y="2840736"/>
                  <a:pt x="4260162" y="2840736"/>
                </a:cubicBezTo>
                <a:cubicBezTo>
                  <a:pt x="4260162" y="2841752"/>
                  <a:pt x="4260162" y="2841752"/>
                  <a:pt x="4260162" y="2842768"/>
                </a:cubicBezTo>
                <a:cubicBezTo>
                  <a:pt x="4263213" y="2841752"/>
                  <a:pt x="4262196" y="2841752"/>
                  <a:pt x="4263213" y="2840736"/>
                </a:cubicBezTo>
                <a:close/>
                <a:moveTo>
                  <a:pt x="4295757" y="2832608"/>
                </a:moveTo>
                <a:cubicBezTo>
                  <a:pt x="4294740" y="2832608"/>
                  <a:pt x="4293723" y="2832608"/>
                  <a:pt x="4292706" y="2832608"/>
                </a:cubicBezTo>
                <a:cubicBezTo>
                  <a:pt x="4292706" y="2833624"/>
                  <a:pt x="4292706" y="2833624"/>
                  <a:pt x="4292706" y="2834640"/>
                </a:cubicBezTo>
                <a:cubicBezTo>
                  <a:pt x="4294740" y="2832608"/>
                  <a:pt x="4293723" y="2833624"/>
                  <a:pt x="4295757" y="2832608"/>
                </a:cubicBezTo>
                <a:close/>
                <a:moveTo>
                  <a:pt x="4277451" y="2832608"/>
                </a:moveTo>
                <a:cubicBezTo>
                  <a:pt x="4276434" y="2832608"/>
                  <a:pt x="4275417" y="2832608"/>
                  <a:pt x="4274400" y="2832608"/>
                </a:cubicBezTo>
                <a:cubicBezTo>
                  <a:pt x="4274400" y="2833624"/>
                  <a:pt x="4274400" y="2833624"/>
                  <a:pt x="4274400" y="2834640"/>
                </a:cubicBezTo>
                <a:cubicBezTo>
                  <a:pt x="4276434" y="2832608"/>
                  <a:pt x="4275417" y="2833624"/>
                  <a:pt x="4277451" y="2832608"/>
                </a:cubicBezTo>
                <a:close/>
                <a:moveTo>
                  <a:pt x="4008959" y="2828544"/>
                </a:moveTo>
                <a:cubicBezTo>
                  <a:pt x="4007942" y="2828544"/>
                  <a:pt x="4006925" y="2828544"/>
                  <a:pt x="4005908" y="2828544"/>
                </a:cubicBezTo>
                <a:cubicBezTo>
                  <a:pt x="4005908" y="2829560"/>
                  <a:pt x="4005908" y="2829560"/>
                  <a:pt x="4005908" y="2830576"/>
                </a:cubicBezTo>
                <a:cubicBezTo>
                  <a:pt x="4008959" y="2829560"/>
                  <a:pt x="4007942" y="2830576"/>
                  <a:pt x="4008959" y="2828544"/>
                </a:cubicBezTo>
                <a:close/>
                <a:moveTo>
                  <a:pt x="4169647" y="2833624"/>
                </a:moveTo>
                <a:cubicBezTo>
                  <a:pt x="4168630" y="2833624"/>
                  <a:pt x="4167613" y="2833624"/>
                  <a:pt x="4166597" y="2833624"/>
                </a:cubicBezTo>
                <a:cubicBezTo>
                  <a:pt x="4166597" y="2834640"/>
                  <a:pt x="4166597" y="2834640"/>
                  <a:pt x="4166597" y="2835656"/>
                </a:cubicBezTo>
                <a:cubicBezTo>
                  <a:pt x="4169647" y="2834640"/>
                  <a:pt x="4168630" y="2835656"/>
                  <a:pt x="4169647" y="2833624"/>
                </a:cubicBezTo>
                <a:close/>
                <a:moveTo>
                  <a:pt x="4255077" y="2842768"/>
                </a:moveTo>
                <a:cubicBezTo>
                  <a:pt x="4255077" y="2843784"/>
                  <a:pt x="4255077" y="2843784"/>
                  <a:pt x="4255077" y="2844800"/>
                </a:cubicBezTo>
                <a:cubicBezTo>
                  <a:pt x="4258128" y="2843784"/>
                  <a:pt x="4257111" y="2844800"/>
                  <a:pt x="4258128" y="2842768"/>
                </a:cubicBezTo>
                <a:cubicBezTo>
                  <a:pt x="4257111" y="2842768"/>
                  <a:pt x="4256094" y="2842768"/>
                  <a:pt x="4255077" y="2842768"/>
                </a:cubicBezTo>
                <a:close/>
                <a:moveTo>
                  <a:pt x="4231685" y="2835656"/>
                </a:moveTo>
                <a:cubicBezTo>
                  <a:pt x="4235753" y="2838704"/>
                  <a:pt x="4247958" y="2835656"/>
                  <a:pt x="4252026" y="2832608"/>
                </a:cubicBezTo>
                <a:cubicBezTo>
                  <a:pt x="4244907" y="2833624"/>
                  <a:pt x="4238804" y="2834640"/>
                  <a:pt x="4231685" y="2835656"/>
                </a:cubicBezTo>
                <a:close/>
                <a:moveTo>
                  <a:pt x="4257111" y="2830576"/>
                </a:moveTo>
                <a:cubicBezTo>
                  <a:pt x="4256094" y="2830576"/>
                  <a:pt x="4255077" y="2830576"/>
                  <a:pt x="4254060" y="2830576"/>
                </a:cubicBezTo>
                <a:cubicBezTo>
                  <a:pt x="4254060" y="2831592"/>
                  <a:pt x="4254060" y="2831592"/>
                  <a:pt x="4254060" y="2832608"/>
                </a:cubicBezTo>
                <a:cubicBezTo>
                  <a:pt x="4256094" y="2831592"/>
                  <a:pt x="4255077" y="2831592"/>
                  <a:pt x="4257111" y="2830576"/>
                </a:cubicBezTo>
                <a:close/>
                <a:moveTo>
                  <a:pt x="4211345" y="2843784"/>
                </a:moveTo>
                <a:cubicBezTo>
                  <a:pt x="4215413" y="2841752"/>
                  <a:pt x="4221515" y="2840736"/>
                  <a:pt x="4224566" y="2838704"/>
                </a:cubicBezTo>
                <a:cubicBezTo>
                  <a:pt x="4220498" y="2838704"/>
                  <a:pt x="4219481" y="2838704"/>
                  <a:pt x="4217447" y="2840736"/>
                </a:cubicBezTo>
                <a:cubicBezTo>
                  <a:pt x="4215413" y="2840736"/>
                  <a:pt x="4213379" y="2840736"/>
                  <a:pt x="4210328" y="2840736"/>
                </a:cubicBezTo>
                <a:cubicBezTo>
                  <a:pt x="4211345" y="2841752"/>
                  <a:pt x="4211345" y="2842768"/>
                  <a:pt x="4211345" y="2843784"/>
                </a:cubicBezTo>
                <a:close/>
                <a:moveTo>
                  <a:pt x="4179818" y="2850896"/>
                </a:moveTo>
                <a:cubicBezTo>
                  <a:pt x="4177783" y="2850896"/>
                  <a:pt x="4176767" y="2850896"/>
                  <a:pt x="4174733" y="2850896"/>
                </a:cubicBezTo>
                <a:cubicBezTo>
                  <a:pt x="4174733" y="2851912"/>
                  <a:pt x="4174733" y="2851912"/>
                  <a:pt x="4174733" y="2852928"/>
                </a:cubicBezTo>
                <a:cubicBezTo>
                  <a:pt x="4178801" y="2851912"/>
                  <a:pt x="4177783" y="2851912"/>
                  <a:pt x="4179818" y="2850896"/>
                </a:cubicBezTo>
                <a:close/>
                <a:moveTo>
                  <a:pt x="4164562" y="2853944"/>
                </a:moveTo>
                <a:cubicBezTo>
                  <a:pt x="4163545" y="2853944"/>
                  <a:pt x="4162528" y="2853944"/>
                  <a:pt x="4161511" y="2853944"/>
                </a:cubicBezTo>
                <a:cubicBezTo>
                  <a:pt x="4161511" y="2854960"/>
                  <a:pt x="4161511" y="2854960"/>
                  <a:pt x="4161511" y="2855976"/>
                </a:cubicBezTo>
                <a:cubicBezTo>
                  <a:pt x="4164562" y="2854960"/>
                  <a:pt x="4163545" y="2855976"/>
                  <a:pt x="4164562" y="2853944"/>
                </a:cubicBezTo>
                <a:close/>
                <a:moveTo>
                  <a:pt x="3925564" y="2853944"/>
                </a:moveTo>
                <a:cubicBezTo>
                  <a:pt x="3922513" y="2854960"/>
                  <a:pt x="3918445" y="2854960"/>
                  <a:pt x="3915394" y="2855976"/>
                </a:cubicBezTo>
                <a:cubicBezTo>
                  <a:pt x="3919462" y="2858008"/>
                  <a:pt x="3922513" y="2856992"/>
                  <a:pt x="3925564" y="2853944"/>
                </a:cubicBezTo>
                <a:close/>
                <a:moveTo>
                  <a:pt x="3881833" y="2852928"/>
                </a:moveTo>
                <a:cubicBezTo>
                  <a:pt x="3883867" y="2854960"/>
                  <a:pt x="3884884" y="2851912"/>
                  <a:pt x="3884884" y="2850896"/>
                </a:cubicBezTo>
                <a:cubicBezTo>
                  <a:pt x="3884884" y="2846832"/>
                  <a:pt x="3882849" y="2850896"/>
                  <a:pt x="3881833" y="2852928"/>
                </a:cubicBezTo>
                <a:close/>
                <a:moveTo>
                  <a:pt x="3873696" y="2853944"/>
                </a:moveTo>
                <a:cubicBezTo>
                  <a:pt x="3872679" y="2853944"/>
                  <a:pt x="3871663" y="2853944"/>
                  <a:pt x="3870646" y="2853944"/>
                </a:cubicBezTo>
                <a:cubicBezTo>
                  <a:pt x="3870646" y="2854960"/>
                  <a:pt x="3870646" y="2854960"/>
                  <a:pt x="3870646" y="2855976"/>
                </a:cubicBezTo>
                <a:cubicBezTo>
                  <a:pt x="3875731" y="2854960"/>
                  <a:pt x="3874714" y="2855976"/>
                  <a:pt x="3877764" y="2852928"/>
                </a:cubicBezTo>
                <a:cubicBezTo>
                  <a:pt x="3873696" y="2853944"/>
                  <a:pt x="3875731" y="2852928"/>
                  <a:pt x="3873696" y="2853944"/>
                </a:cubicBezTo>
                <a:close/>
                <a:moveTo>
                  <a:pt x="3889969" y="2842768"/>
                </a:moveTo>
                <a:cubicBezTo>
                  <a:pt x="3888952" y="2842768"/>
                  <a:pt x="3887935" y="2842768"/>
                  <a:pt x="3886918" y="2842768"/>
                </a:cubicBezTo>
                <a:cubicBezTo>
                  <a:pt x="3886918" y="2843784"/>
                  <a:pt x="3886918" y="2843784"/>
                  <a:pt x="3886918" y="2844800"/>
                </a:cubicBezTo>
                <a:cubicBezTo>
                  <a:pt x="3893020" y="2843784"/>
                  <a:pt x="3900139" y="2842768"/>
                  <a:pt x="3903190" y="2839720"/>
                </a:cubicBezTo>
                <a:cubicBezTo>
                  <a:pt x="3897088" y="2839720"/>
                  <a:pt x="3894037" y="2839720"/>
                  <a:pt x="3889969" y="2842768"/>
                </a:cubicBezTo>
                <a:close/>
                <a:moveTo>
                  <a:pt x="3881833" y="2843784"/>
                </a:moveTo>
                <a:cubicBezTo>
                  <a:pt x="3881833" y="2844800"/>
                  <a:pt x="3881833" y="2844800"/>
                  <a:pt x="3881833" y="2845816"/>
                </a:cubicBezTo>
                <a:cubicBezTo>
                  <a:pt x="3884884" y="2844800"/>
                  <a:pt x="3884884" y="2845816"/>
                  <a:pt x="3886918" y="2843784"/>
                </a:cubicBezTo>
                <a:cubicBezTo>
                  <a:pt x="3884884" y="2843784"/>
                  <a:pt x="3883867" y="2843784"/>
                  <a:pt x="3881833" y="2843784"/>
                </a:cubicBezTo>
                <a:close/>
                <a:moveTo>
                  <a:pt x="4131001" y="2845816"/>
                </a:moveTo>
                <a:cubicBezTo>
                  <a:pt x="4128967" y="2845816"/>
                  <a:pt x="4127950" y="2845816"/>
                  <a:pt x="4125916" y="2845816"/>
                </a:cubicBezTo>
                <a:cubicBezTo>
                  <a:pt x="4125916" y="2846832"/>
                  <a:pt x="4125916" y="2846832"/>
                  <a:pt x="4125916" y="2847848"/>
                </a:cubicBezTo>
                <a:cubicBezTo>
                  <a:pt x="4129984" y="2846832"/>
                  <a:pt x="4129984" y="2846832"/>
                  <a:pt x="4131001" y="2845816"/>
                </a:cubicBezTo>
                <a:close/>
                <a:moveTo>
                  <a:pt x="3866578" y="2848864"/>
                </a:moveTo>
                <a:cubicBezTo>
                  <a:pt x="3865560" y="2848864"/>
                  <a:pt x="3864543" y="2848864"/>
                  <a:pt x="3863526" y="2848864"/>
                </a:cubicBezTo>
                <a:cubicBezTo>
                  <a:pt x="3863526" y="2849880"/>
                  <a:pt x="3863526" y="2849880"/>
                  <a:pt x="3863526" y="2850896"/>
                </a:cubicBezTo>
                <a:cubicBezTo>
                  <a:pt x="3866578" y="2849880"/>
                  <a:pt x="3865560" y="2850896"/>
                  <a:pt x="3866578" y="2848864"/>
                </a:cubicBezTo>
                <a:close/>
                <a:moveTo>
                  <a:pt x="3900139" y="2845816"/>
                </a:moveTo>
                <a:cubicBezTo>
                  <a:pt x="3898105" y="2845816"/>
                  <a:pt x="3897088" y="2845816"/>
                  <a:pt x="3895054" y="2845816"/>
                </a:cubicBezTo>
                <a:cubicBezTo>
                  <a:pt x="3895054" y="2846832"/>
                  <a:pt x="3895054" y="2846832"/>
                  <a:pt x="3895054" y="2847848"/>
                </a:cubicBezTo>
                <a:cubicBezTo>
                  <a:pt x="3899122" y="2846832"/>
                  <a:pt x="3898105" y="2846832"/>
                  <a:pt x="3900139" y="2845816"/>
                </a:cubicBezTo>
                <a:close/>
                <a:moveTo>
                  <a:pt x="4003874" y="2814320"/>
                </a:moveTo>
                <a:cubicBezTo>
                  <a:pt x="4002857" y="2814320"/>
                  <a:pt x="4001840" y="2814320"/>
                  <a:pt x="4000823" y="2814320"/>
                </a:cubicBezTo>
                <a:cubicBezTo>
                  <a:pt x="4000823" y="2815336"/>
                  <a:pt x="4000823" y="2815336"/>
                  <a:pt x="4000823" y="2816352"/>
                </a:cubicBezTo>
                <a:cubicBezTo>
                  <a:pt x="4003874" y="2814320"/>
                  <a:pt x="4002857" y="2815336"/>
                  <a:pt x="4003874" y="2814320"/>
                </a:cubicBezTo>
                <a:close/>
                <a:moveTo>
                  <a:pt x="3935734" y="2828544"/>
                </a:moveTo>
                <a:cubicBezTo>
                  <a:pt x="3934717" y="2828544"/>
                  <a:pt x="3933700" y="2828544"/>
                  <a:pt x="3932683" y="2828544"/>
                </a:cubicBezTo>
                <a:cubicBezTo>
                  <a:pt x="3932683" y="2829560"/>
                  <a:pt x="3932683" y="2829560"/>
                  <a:pt x="3932683" y="2830576"/>
                </a:cubicBezTo>
                <a:cubicBezTo>
                  <a:pt x="3934717" y="2829560"/>
                  <a:pt x="3933700" y="2830576"/>
                  <a:pt x="3935734" y="2828544"/>
                </a:cubicBezTo>
                <a:close/>
                <a:moveTo>
                  <a:pt x="3964211" y="2817368"/>
                </a:moveTo>
                <a:cubicBezTo>
                  <a:pt x="3964211" y="2816352"/>
                  <a:pt x="3964211" y="2815336"/>
                  <a:pt x="3964211" y="2814320"/>
                </a:cubicBezTo>
                <a:cubicBezTo>
                  <a:pt x="3962177" y="2816352"/>
                  <a:pt x="3961160" y="2815336"/>
                  <a:pt x="3964211" y="2817368"/>
                </a:cubicBezTo>
                <a:close/>
                <a:moveTo>
                  <a:pt x="3967262" y="2824480"/>
                </a:moveTo>
                <a:cubicBezTo>
                  <a:pt x="3967262" y="2825496"/>
                  <a:pt x="3967262" y="2826512"/>
                  <a:pt x="3967262" y="2827528"/>
                </a:cubicBezTo>
                <a:cubicBezTo>
                  <a:pt x="3969296" y="2826512"/>
                  <a:pt x="3970313" y="2825496"/>
                  <a:pt x="3972347" y="2824480"/>
                </a:cubicBezTo>
                <a:cubicBezTo>
                  <a:pt x="3970313" y="2824480"/>
                  <a:pt x="3969296" y="2824480"/>
                  <a:pt x="3967262" y="2824480"/>
                </a:cubicBezTo>
                <a:close/>
                <a:moveTo>
                  <a:pt x="3977432" y="2814320"/>
                </a:moveTo>
                <a:cubicBezTo>
                  <a:pt x="3977432" y="2813304"/>
                  <a:pt x="3977432" y="2812288"/>
                  <a:pt x="3977432" y="2811272"/>
                </a:cubicBezTo>
                <a:cubicBezTo>
                  <a:pt x="3975398" y="2813304"/>
                  <a:pt x="3974381" y="2812288"/>
                  <a:pt x="3977432" y="2814320"/>
                </a:cubicBezTo>
                <a:close/>
                <a:moveTo>
                  <a:pt x="3967262" y="2814320"/>
                </a:moveTo>
                <a:cubicBezTo>
                  <a:pt x="3966245" y="2814320"/>
                  <a:pt x="3966245" y="2814320"/>
                  <a:pt x="3965228" y="2814320"/>
                </a:cubicBezTo>
                <a:cubicBezTo>
                  <a:pt x="3965228" y="2815336"/>
                  <a:pt x="3965228" y="2815336"/>
                  <a:pt x="3965228" y="2816352"/>
                </a:cubicBezTo>
                <a:cubicBezTo>
                  <a:pt x="3967262" y="2816352"/>
                  <a:pt x="3968279" y="2816352"/>
                  <a:pt x="3970313" y="2816352"/>
                </a:cubicBezTo>
                <a:cubicBezTo>
                  <a:pt x="3971330" y="2814320"/>
                  <a:pt x="3971330" y="2813304"/>
                  <a:pt x="3972347" y="2811272"/>
                </a:cubicBezTo>
                <a:cubicBezTo>
                  <a:pt x="3970313" y="2811272"/>
                  <a:pt x="3969296" y="2812288"/>
                  <a:pt x="3967262" y="2814320"/>
                </a:cubicBezTo>
                <a:close/>
                <a:moveTo>
                  <a:pt x="4301859" y="2817368"/>
                </a:moveTo>
                <a:cubicBezTo>
                  <a:pt x="4301859" y="2818384"/>
                  <a:pt x="4301859" y="2818384"/>
                  <a:pt x="4301859" y="2819400"/>
                </a:cubicBezTo>
                <a:cubicBezTo>
                  <a:pt x="4304910" y="2818384"/>
                  <a:pt x="4304910" y="2819400"/>
                  <a:pt x="4306944" y="2817368"/>
                </a:cubicBezTo>
                <a:cubicBezTo>
                  <a:pt x="4305927" y="2817368"/>
                  <a:pt x="4303893" y="2817368"/>
                  <a:pt x="4301859" y="2817368"/>
                </a:cubicBezTo>
                <a:close/>
                <a:moveTo>
                  <a:pt x="3967262" y="2819400"/>
                </a:moveTo>
                <a:cubicBezTo>
                  <a:pt x="3966245" y="2819400"/>
                  <a:pt x="3966245" y="2819400"/>
                  <a:pt x="3965228" y="2819400"/>
                </a:cubicBezTo>
                <a:cubicBezTo>
                  <a:pt x="3965228" y="2820416"/>
                  <a:pt x="3965228" y="2820416"/>
                  <a:pt x="3965228" y="2821432"/>
                </a:cubicBezTo>
                <a:cubicBezTo>
                  <a:pt x="3970313" y="2820416"/>
                  <a:pt x="3971330" y="2820416"/>
                  <a:pt x="3973364" y="2818384"/>
                </a:cubicBezTo>
                <a:cubicBezTo>
                  <a:pt x="3970313" y="2817368"/>
                  <a:pt x="3969296" y="2817368"/>
                  <a:pt x="3967262" y="2819400"/>
                </a:cubicBezTo>
                <a:close/>
                <a:moveTo>
                  <a:pt x="4306944" y="2815336"/>
                </a:moveTo>
                <a:cubicBezTo>
                  <a:pt x="4306944" y="2816352"/>
                  <a:pt x="4306944" y="2816352"/>
                  <a:pt x="4306944" y="2817368"/>
                </a:cubicBezTo>
                <a:cubicBezTo>
                  <a:pt x="4309995" y="2816352"/>
                  <a:pt x="4308979" y="2817368"/>
                  <a:pt x="4309995" y="2815336"/>
                </a:cubicBezTo>
                <a:cubicBezTo>
                  <a:pt x="4309995" y="2815336"/>
                  <a:pt x="4307961" y="2815336"/>
                  <a:pt x="4306944" y="2815336"/>
                </a:cubicBezTo>
                <a:close/>
                <a:moveTo>
                  <a:pt x="4290672" y="2824480"/>
                </a:moveTo>
                <a:cubicBezTo>
                  <a:pt x="4290672" y="2823464"/>
                  <a:pt x="4290672" y="2822448"/>
                  <a:pt x="4290672" y="2821432"/>
                </a:cubicBezTo>
                <a:cubicBezTo>
                  <a:pt x="4288638" y="2823464"/>
                  <a:pt x="4287621" y="2822448"/>
                  <a:pt x="4290672" y="2824480"/>
                </a:cubicBezTo>
                <a:close/>
                <a:moveTo>
                  <a:pt x="4347625" y="2819400"/>
                </a:moveTo>
                <a:cubicBezTo>
                  <a:pt x="4346608" y="2819400"/>
                  <a:pt x="4345591" y="2819400"/>
                  <a:pt x="4344574" y="2819400"/>
                </a:cubicBezTo>
                <a:cubicBezTo>
                  <a:pt x="4344574" y="2820416"/>
                  <a:pt x="4344574" y="2820416"/>
                  <a:pt x="4344574" y="2821432"/>
                </a:cubicBezTo>
                <a:cubicBezTo>
                  <a:pt x="4346608" y="2819400"/>
                  <a:pt x="4345591" y="2820416"/>
                  <a:pt x="4347625" y="2819400"/>
                </a:cubicBezTo>
                <a:close/>
                <a:moveTo>
                  <a:pt x="4330336" y="2824480"/>
                </a:moveTo>
                <a:cubicBezTo>
                  <a:pt x="4329319" y="2824480"/>
                  <a:pt x="4328302" y="2824480"/>
                  <a:pt x="4327285" y="2824480"/>
                </a:cubicBezTo>
                <a:cubicBezTo>
                  <a:pt x="4327285" y="2825496"/>
                  <a:pt x="4327285" y="2825496"/>
                  <a:pt x="4327285" y="2826512"/>
                </a:cubicBezTo>
                <a:cubicBezTo>
                  <a:pt x="4330336" y="2824480"/>
                  <a:pt x="4329319" y="2825496"/>
                  <a:pt x="4330336" y="2824480"/>
                </a:cubicBezTo>
                <a:close/>
                <a:moveTo>
                  <a:pt x="4317115" y="2825496"/>
                </a:moveTo>
                <a:cubicBezTo>
                  <a:pt x="4317115" y="2826512"/>
                  <a:pt x="4317115" y="2826512"/>
                  <a:pt x="4317115" y="2827528"/>
                </a:cubicBezTo>
                <a:cubicBezTo>
                  <a:pt x="4320165" y="2826512"/>
                  <a:pt x="4320165" y="2827528"/>
                  <a:pt x="4322200" y="2825496"/>
                </a:cubicBezTo>
                <a:cubicBezTo>
                  <a:pt x="4320165" y="2825496"/>
                  <a:pt x="4319149" y="2825496"/>
                  <a:pt x="4317115" y="2825496"/>
                </a:cubicBezTo>
                <a:close/>
                <a:moveTo>
                  <a:pt x="3975398" y="2817368"/>
                </a:moveTo>
                <a:cubicBezTo>
                  <a:pt x="3978449" y="2816352"/>
                  <a:pt x="3977432" y="2817368"/>
                  <a:pt x="3978449" y="2815336"/>
                </a:cubicBezTo>
                <a:cubicBezTo>
                  <a:pt x="3977432" y="2815336"/>
                  <a:pt x="3976415" y="2815336"/>
                  <a:pt x="3975398" y="2815336"/>
                </a:cubicBezTo>
                <a:cubicBezTo>
                  <a:pt x="3975398" y="2816352"/>
                  <a:pt x="3975398" y="2816352"/>
                  <a:pt x="3975398" y="2817368"/>
                </a:cubicBezTo>
                <a:close/>
                <a:moveTo>
                  <a:pt x="4002857" y="2810256"/>
                </a:moveTo>
                <a:cubicBezTo>
                  <a:pt x="4004891" y="2809240"/>
                  <a:pt x="4007942" y="2808224"/>
                  <a:pt x="4009976" y="2807208"/>
                </a:cubicBezTo>
                <a:cubicBezTo>
                  <a:pt x="4007942" y="2807208"/>
                  <a:pt x="4005908" y="2807208"/>
                  <a:pt x="4002857" y="2807208"/>
                </a:cubicBezTo>
                <a:cubicBezTo>
                  <a:pt x="4002857" y="2808224"/>
                  <a:pt x="4002857" y="2809240"/>
                  <a:pt x="4002857" y="2810256"/>
                </a:cubicBezTo>
                <a:close/>
                <a:moveTo>
                  <a:pt x="4008959" y="2805176"/>
                </a:moveTo>
                <a:cubicBezTo>
                  <a:pt x="4008959" y="2806192"/>
                  <a:pt x="4008959" y="2806192"/>
                  <a:pt x="4008959" y="2807208"/>
                </a:cubicBezTo>
                <a:cubicBezTo>
                  <a:pt x="4012010" y="2806192"/>
                  <a:pt x="4010993" y="2807208"/>
                  <a:pt x="4012010" y="2805176"/>
                </a:cubicBezTo>
                <a:cubicBezTo>
                  <a:pt x="4010993" y="2805176"/>
                  <a:pt x="4009976" y="2805176"/>
                  <a:pt x="4008959" y="2805176"/>
                </a:cubicBezTo>
                <a:close/>
                <a:moveTo>
                  <a:pt x="3918445" y="2827528"/>
                </a:moveTo>
                <a:cubicBezTo>
                  <a:pt x="3918445" y="2828544"/>
                  <a:pt x="3918445" y="2828544"/>
                  <a:pt x="3918445" y="2829560"/>
                </a:cubicBezTo>
                <a:cubicBezTo>
                  <a:pt x="3923530" y="2828544"/>
                  <a:pt x="3947939" y="2826512"/>
                  <a:pt x="3959126" y="2816352"/>
                </a:cubicBezTo>
                <a:cubicBezTo>
                  <a:pt x="3952007" y="2819400"/>
                  <a:pt x="3942854" y="2818384"/>
                  <a:pt x="3918445" y="2827528"/>
                </a:cubicBezTo>
                <a:close/>
                <a:moveTo>
                  <a:pt x="3979466" y="2815336"/>
                </a:moveTo>
                <a:cubicBezTo>
                  <a:pt x="3985568" y="2815336"/>
                  <a:pt x="3989636" y="2814320"/>
                  <a:pt x="3992687" y="2812288"/>
                </a:cubicBezTo>
                <a:cubicBezTo>
                  <a:pt x="3998789" y="2811272"/>
                  <a:pt x="3997772" y="2812288"/>
                  <a:pt x="4000823" y="2809240"/>
                </a:cubicBezTo>
                <a:cubicBezTo>
                  <a:pt x="3993704" y="2811272"/>
                  <a:pt x="3986585" y="2812288"/>
                  <a:pt x="3979466" y="2814320"/>
                </a:cubicBezTo>
                <a:cubicBezTo>
                  <a:pt x="3979466" y="2814320"/>
                  <a:pt x="3979466" y="2815336"/>
                  <a:pt x="3979466" y="2815336"/>
                </a:cubicBezTo>
                <a:close/>
                <a:moveTo>
                  <a:pt x="4228634" y="2817368"/>
                </a:moveTo>
                <a:cubicBezTo>
                  <a:pt x="4228634" y="2818384"/>
                  <a:pt x="4228634" y="2818384"/>
                  <a:pt x="4228634" y="2819400"/>
                </a:cubicBezTo>
                <a:cubicBezTo>
                  <a:pt x="4231685" y="2818384"/>
                  <a:pt x="4231685" y="2819400"/>
                  <a:pt x="4233719" y="2817368"/>
                </a:cubicBezTo>
                <a:cubicBezTo>
                  <a:pt x="4231685" y="2817368"/>
                  <a:pt x="4230668" y="2817368"/>
                  <a:pt x="4228634" y="2817368"/>
                </a:cubicBezTo>
                <a:close/>
                <a:moveTo>
                  <a:pt x="4014044" y="2810256"/>
                </a:moveTo>
                <a:cubicBezTo>
                  <a:pt x="4013027" y="2810256"/>
                  <a:pt x="4012010" y="2810256"/>
                  <a:pt x="4010993" y="2810256"/>
                </a:cubicBezTo>
                <a:cubicBezTo>
                  <a:pt x="4010993" y="2811272"/>
                  <a:pt x="4010993" y="2811272"/>
                  <a:pt x="4010993" y="2812288"/>
                </a:cubicBezTo>
                <a:cubicBezTo>
                  <a:pt x="4014044" y="2811272"/>
                  <a:pt x="4012010" y="2812288"/>
                  <a:pt x="4014044" y="2810256"/>
                </a:cubicBezTo>
                <a:close/>
                <a:moveTo>
                  <a:pt x="4298808" y="2819400"/>
                </a:moveTo>
                <a:cubicBezTo>
                  <a:pt x="4297791" y="2819400"/>
                  <a:pt x="4296774" y="2819400"/>
                  <a:pt x="4295757" y="2819400"/>
                </a:cubicBezTo>
                <a:cubicBezTo>
                  <a:pt x="4295757" y="2820416"/>
                  <a:pt x="4295757" y="2820416"/>
                  <a:pt x="4295757" y="2821432"/>
                </a:cubicBezTo>
                <a:cubicBezTo>
                  <a:pt x="4298808" y="2819400"/>
                  <a:pt x="4296774" y="2820416"/>
                  <a:pt x="4298808" y="2819400"/>
                </a:cubicBezTo>
                <a:close/>
                <a:moveTo>
                  <a:pt x="3984551" y="2819400"/>
                </a:moveTo>
                <a:cubicBezTo>
                  <a:pt x="3984551" y="2820416"/>
                  <a:pt x="3984551" y="2820416"/>
                  <a:pt x="3984551" y="2821432"/>
                </a:cubicBezTo>
                <a:cubicBezTo>
                  <a:pt x="3987602" y="2820416"/>
                  <a:pt x="3987602" y="2821432"/>
                  <a:pt x="3989636" y="2819400"/>
                </a:cubicBezTo>
                <a:cubicBezTo>
                  <a:pt x="3987602" y="2819400"/>
                  <a:pt x="3985568" y="2819400"/>
                  <a:pt x="3984551" y="2819400"/>
                </a:cubicBezTo>
                <a:close/>
                <a:moveTo>
                  <a:pt x="3980483" y="2822448"/>
                </a:moveTo>
                <a:cubicBezTo>
                  <a:pt x="3983534" y="2821432"/>
                  <a:pt x="3982517" y="2822448"/>
                  <a:pt x="3983534" y="2820416"/>
                </a:cubicBezTo>
                <a:cubicBezTo>
                  <a:pt x="3982517" y="2820416"/>
                  <a:pt x="3981500" y="2820416"/>
                  <a:pt x="3980483" y="2820416"/>
                </a:cubicBezTo>
                <a:cubicBezTo>
                  <a:pt x="3980483" y="2821432"/>
                  <a:pt x="3980483" y="2821432"/>
                  <a:pt x="3980483" y="2822448"/>
                </a:cubicBezTo>
                <a:close/>
                <a:moveTo>
                  <a:pt x="3845220" y="2855976"/>
                </a:moveTo>
                <a:cubicBezTo>
                  <a:pt x="3845220" y="2856992"/>
                  <a:pt x="3845220" y="2856992"/>
                  <a:pt x="3845220" y="2858008"/>
                </a:cubicBezTo>
                <a:cubicBezTo>
                  <a:pt x="3848271" y="2856992"/>
                  <a:pt x="3847254" y="2858008"/>
                  <a:pt x="3848271" y="2855976"/>
                </a:cubicBezTo>
                <a:cubicBezTo>
                  <a:pt x="3847254" y="2855976"/>
                  <a:pt x="3846237" y="2855976"/>
                  <a:pt x="3845220" y="2855976"/>
                </a:cubicBezTo>
                <a:close/>
                <a:moveTo>
                  <a:pt x="4146256" y="2882392"/>
                </a:moveTo>
                <a:cubicBezTo>
                  <a:pt x="4145239" y="2882392"/>
                  <a:pt x="4144222" y="2882392"/>
                  <a:pt x="4143205" y="2882392"/>
                </a:cubicBezTo>
                <a:cubicBezTo>
                  <a:pt x="4143205" y="2883408"/>
                  <a:pt x="4143205" y="2883408"/>
                  <a:pt x="4143205" y="2884424"/>
                </a:cubicBezTo>
                <a:cubicBezTo>
                  <a:pt x="4146256" y="2883408"/>
                  <a:pt x="4145239" y="2884424"/>
                  <a:pt x="4146256" y="2882392"/>
                </a:cubicBezTo>
                <a:close/>
                <a:moveTo>
                  <a:pt x="3719111" y="2894584"/>
                </a:moveTo>
                <a:cubicBezTo>
                  <a:pt x="3719111" y="2895600"/>
                  <a:pt x="3719111" y="2895600"/>
                  <a:pt x="3719111" y="2896616"/>
                </a:cubicBezTo>
                <a:cubicBezTo>
                  <a:pt x="3722161" y="2895600"/>
                  <a:pt x="3721144" y="2896616"/>
                  <a:pt x="3722161" y="2894584"/>
                </a:cubicBezTo>
                <a:cubicBezTo>
                  <a:pt x="3722161" y="2894584"/>
                  <a:pt x="3720127" y="2894584"/>
                  <a:pt x="3719111" y="2894584"/>
                </a:cubicBezTo>
                <a:close/>
                <a:moveTo>
                  <a:pt x="3786233" y="2894584"/>
                </a:moveTo>
                <a:cubicBezTo>
                  <a:pt x="3785216" y="2894584"/>
                  <a:pt x="3784199" y="2894584"/>
                  <a:pt x="3783182" y="2894584"/>
                </a:cubicBezTo>
                <a:cubicBezTo>
                  <a:pt x="3783182" y="2895600"/>
                  <a:pt x="3783182" y="2895600"/>
                  <a:pt x="3783182" y="2896616"/>
                </a:cubicBezTo>
                <a:cubicBezTo>
                  <a:pt x="3786233" y="2894584"/>
                  <a:pt x="3785216" y="2895600"/>
                  <a:pt x="3786233" y="2894584"/>
                </a:cubicBezTo>
                <a:close/>
                <a:moveTo>
                  <a:pt x="3729281" y="2899664"/>
                </a:moveTo>
                <a:cubicBezTo>
                  <a:pt x="3729281" y="2898648"/>
                  <a:pt x="3729281" y="2897632"/>
                  <a:pt x="3729281" y="2896616"/>
                </a:cubicBezTo>
                <a:cubicBezTo>
                  <a:pt x="3728264" y="2898648"/>
                  <a:pt x="3728264" y="2896616"/>
                  <a:pt x="3727247" y="2899664"/>
                </a:cubicBezTo>
                <a:cubicBezTo>
                  <a:pt x="3728264" y="2899664"/>
                  <a:pt x="3729281" y="2899664"/>
                  <a:pt x="3729281" y="2899664"/>
                </a:cubicBezTo>
                <a:close/>
                <a:moveTo>
                  <a:pt x="4088286" y="2899664"/>
                </a:moveTo>
                <a:cubicBezTo>
                  <a:pt x="4087269" y="2899664"/>
                  <a:pt x="4086252" y="2899664"/>
                  <a:pt x="4085235" y="2899664"/>
                </a:cubicBezTo>
                <a:cubicBezTo>
                  <a:pt x="4085235" y="2900680"/>
                  <a:pt x="4085235" y="2900680"/>
                  <a:pt x="4085235" y="2901696"/>
                </a:cubicBezTo>
                <a:cubicBezTo>
                  <a:pt x="4087269" y="2899664"/>
                  <a:pt x="4086252" y="2900680"/>
                  <a:pt x="4088286" y="2899664"/>
                </a:cubicBezTo>
                <a:close/>
                <a:moveTo>
                  <a:pt x="3739451" y="2889504"/>
                </a:moveTo>
                <a:cubicBezTo>
                  <a:pt x="3742502" y="2888488"/>
                  <a:pt x="3746570" y="2888488"/>
                  <a:pt x="3749621" y="2887472"/>
                </a:cubicBezTo>
                <a:cubicBezTo>
                  <a:pt x="3749621" y="2886456"/>
                  <a:pt x="3749621" y="2885440"/>
                  <a:pt x="3749621" y="2884424"/>
                </a:cubicBezTo>
                <a:cubicBezTo>
                  <a:pt x="3747587" y="2885440"/>
                  <a:pt x="3744536" y="2886456"/>
                  <a:pt x="3742502" y="2887472"/>
                </a:cubicBezTo>
                <a:cubicBezTo>
                  <a:pt x="3741485" y="2887472"/>
                  <a:pt x="3740468" y="2887472"/>
                  <a:pt x="3739451" y="2887472"/>
                </a:cubicBezTo>
                <a:cubicBezTo>
                  <a:pt x="3739451" y="2888488"/>
                  <a:pt x="3739451" y="2888488"/>
                  <a:pt x="3739451" y="2889504"/>
                </a:cubicBezTo>
                <a:close/>
                <a:moveTo>
                  <a:pt x="4102524" y="2894584"/>
                </a:moveTo>
                <a:cubicBezTo>
                  <a:pt x="4101507" y="2894584"/>
                  <a:pt x="4100491" y="2894584"/>
                  <a:pt x="4099474" y="2894584"/>
                </a:cubicBezTo>
                <a:cubicBezTo>
                  <a:pt x="4099474" y="2895600"/>
                  <a:pt x="4099474" y="2895600"/>
                  <a:pt x="4099474" y="2896616"/>
                </a:cubicBezTo>
                <a:cubicBezTo>
                  <a:pt x="4102524" y="2894584"/>
                  <a:pt x="4101507" y="2895600"/>
                  <a:pt x="4102524" y="2894584"/>
                </a:cubicBezTo>
                <a:close/>
                <a:moveTo>
                  <a:pt x="3710974" y="2905760"/>
                </a:moveTo>
                <a:cubicBezTo>
                  <a:pt x="3711991" y="2905760"/>
                  <a:pt x="3711991" y="2905760"/>
                  <a:pt x="3713008" y="2905760"/>
                </a:cubicBezTo>
                <a:cubicBezTo>
                  <a:pt x="3713008" y="2904744"/>
                  <a:pt x="3713008" y="2903728"/>
                  <a:pt x="3713008" y="2902712"/>
                </a:cubicBezTo>
                <a:cubicBezTo>
                  <a:pt x="3710974" y="2904744"/>
                  <a:pt x="3711991" y="2902712"/>
                  <a:pt x="3710974" y="2905760"/>
                </a:cubicBezTo>
                <a:close/>
                <a:moveTo>
                  <a:pt x="3756740" y="2887472"/>
                </a:moveTo>
                <a:cubicBezTo>
                  <a:pt x="3756740" y="2888488"/>
                  <a:pt x="3756740" y="2888488"/>
                  <a:pt x="3756740" y="2889504"/>
                </a:cubicBezTo>
                <a:cubicBezTo>
                  <a:pt x="3764876" y="2889504"/>
                  <a:pt x="3765893" y="2887472"/>
                  <a:pt x="3773012" y="2886456"/>
                </a:cubicBezTo>
                <a:cubicBezTo>
                  <a:pt x="3773012" y="2885440"/>
                  <a:pt x="3773012" y="2884424"/>
                  <a:pt x="3773012" y="2883408"/>
                </a:cubicBezTo>
                <a:cubicBezTo>
                  <a:pt x="3767927" y="2885440"/>
                  <a:pt x="3763859" y="2887472"/>
                  <a:pt x="3756740" y="2887472"/>
                </a:cubicBezTo>
                <a:close/>
                <a:moveTo>
                  <a:pt x="4029300" y="2856992"/>
                </a:moveTo>
                <a:cubicBezTo>
                  <a:pt x="4028283" y="2856992"/>
                  <a:pt x="4027266" y="2856992"/>
                  <a:pt x="4026248" y="2856992"/>
                </a:cubicBezTo>
                <a:cubicBezTo>
                  <a:pt x="4026248" y="2858008"/>
                  <a:pt x="4026248" y="2858008"/>
                  <a:pt x="4026248" y="2859024"/>
                </a:cubicBezTo>
                <a:cubicBezTo>
                  <a:pt x="4029300" y="2858008"/>
                  <a:pt x="4027266" y="2859024"/>
                  <a:pt x="4029300" y="2856992"/>
                </a:cubicBezTo>
                <a:close/>
                <a:moveTo>
                  <a:pt x="3829965" y="2892552"/>
                </a:moveTo>
                <a:cubicBezTo>
                  <a:pt x="3828948" y="2892552"/>
                  <a:pt x="3827931" y="2892552"/>
                  <a:pt x="3826914" y="2892552"/>
                </a:cubicBezTo>
                <a:cubicBezTo>
                  <a:pt x="3826914" y="2893568"/>
                  <a:pt x="3826914" y="2893568"/>
                  <a:pt x="3826914" y="2894584"/>
                </a:cubicBezTo>
                <a:cubicBezTo>
                  <a:pt x="3829965" y="2893568"/>
                  <a:pt x="3827931" y="2893568"/>
                  <a:pt x="3829965" y="2892552"/>
                </a:cubicBezTo>
                <a:close/>
                <a:moveTo>
                  <a:pt x="3824880" y="2892552"/>
                </a:moveTo>
                <a:cubicBezTo>
                  <a:pt x="3823863" y="2892552"/>
                  <a:pt x="3822846" y="2892552"/>
                  <a:pt x="3821829" y="2892552"/>
                </a:cubicBezTo>
                <a:cubicBezTo>
                  <a:pt x="3821829" y="2893568"/>
                  <a:pt x="3821829" y="2893568"/>
                  <a:pt x="3821829" y="2894584"/>
                </a:cubicBezTo>
                <a:cubicBezTo>
                  <a:pt x="3824880" y="2893568"/>
                  <a:pt x="3822846" y="2893568"/>
                  <a:pt x="3824880" y="2892552"/>
                </a:cubicBezTo>
                <a:close/>
                <a:moveTo>
                  <a:pt x="3796403" y="2900680"/>
                </a:moveTo>
                <a:cubicBezTo>
                  <a:pt x="3798437" y="2903728"/>
                  <a:pt x="3797420" y="2902712"/>
                  <a:pt x="3799455" y="2900680"/>
                </a:cubicBezTo>
                <a:cubicBezTo>
                  <a:pt x="3798437" y="2900680"/>
                  <a:pt x="3797420" y="2900680"/>
                  <a:pt x="3796403" y="2900680"/>
                </a:cubicBezTo>
                <a:close/>
                <a:moveTo>
                  <a:pt x="3762842" y="2912872"/>
                </a:moveTo>
                <a:cubicBezTo>
                  <a:pt x="3761825" y="2912872"/>
                  <a:pt x="3760808" y="2912872"/>
                  <a:pt x="3759791" y="2912872"/>
                </a:cubicBezTo>
                <a:cubicBezTo>
                  <a:pt x="3759791" y="2913888"/>
                  <a:pt x="3759791" y="2913888"/>
                  <a:pt x="3759791" y="2914904"/>
                </a:cubicBezTo>
                <a:cubicBezTo>
                  <a:pt x="3765893" y="2913888"/>
                  <a:pt x="3770978" y="2912872"/>
                  <a:pt x="3775046" y="2909824"/>
                </a:cubicBezTo>
                <a:cubicBezTo>
                  <a:pt x="3769961" y="2909824"/>
                  <a:pt x="3765893" y="2910840"/>
                  <a:pt x="3762842" y="2912872"/>
                </a:cubicBezTo>
                <a:close/>
                <a:moveTo>
                  <a:pt x="4040487" y="2912872"/>
                </a:moveTo>
                <a:cubicBezTo>
                  <a:pt x="4045572" y="2911856"/>
                  <a:pt x="4049640" y="2910840"/>
                  <a:pt x="4052691" y="2907792"/>
                </a:cubicBezTo>
                <a:cubicBezTo>
                  <a:pt x="4049640" y="2908808"/>
                  <a:pt x="4049640" y="2907792"/>
                  <a:pt x="4047606" y="2909824"/>
                </a:cubicBezTo>
                <a:cubicBezTo>
                  <a:pt x="4045572" y="2909824"/>
                  <a:pt x="4043538" y="2909824"/>
                  <a:pt x="4040487" y="2909824"/>
                </a:cubicBezTo>
                <a:cubicBezTo>
                  <a:pt x="4040487" y="2910840"/>
                  <a:pt x="4040487" y="2911856"/>
                  <a:pt x="4040487" y="2912872"/>
                </a:cubicBezTo>
                <a:close/>
                <a:moveTo>
                  <a:pt x="3979466" y="2907792"/>
                </a:moveTo>
                <a:cubicBezTo>
                  <a:pt x="3982517" y="2909824"/>
                  <a:pt x="3983534" y="2909824"/>
                  <a:pt x="3986585" y="2907792"/>
                </a:cubicBezTo>
                <a:cubicBezTo>
                  <a:pt x="3983534" y="2907792"/>
                  <a:pt x="3981500" y="2907792"/>
                  <a:pt x="3979466" y="2907792"/>
                </a:cubicBezTo>
                <a:close/>
                <a:moveTo>
                  <a:pt x="4029300" y="2913888"/>
                </a:moveTo>
                <a:cubicBezTo>
                  <a:pt x="4028283" y="2913888"/>
                  <a:pt x="4027266" y="2913888"/>
                  <a:pt x="4026248" y="2913888"/>
                </a:cubicBezTo>
                <a:cubicBezTo>
                  <a:pt x="4026248" y="2914904"/>
                  <a:pt x="4026248" y="2914904"/>
                  <a:pt x="4026248" y="2915920"/>
                </a:cubicBezTo>
                <a:cubicBezTo>
                  <a:pt x="4029300" y="2914904"/>
                  <a:pt x="4027266" y="2915920"/>
                  <a:pt x="4029300" y="2913888"/>
                </a:cubicBezTo>
                <a:close/>
                <a:moveTo>
                  <a:pt x="3751655" y="2915920"/>
                </a:moveTo>
                <a:cubicBezTo>
                  <a:pt x="3750638" y="2915920"/>
                  <a:pt x="3749621" y="2915920"/>
                  <a:pt x="3748604" y="2915920"/>
                </a:cubicBezTo>
                <a:cubicBezTo>
                  <a:pt x="3748604" y="2916936"/>
                  <a:pt x="3748604" y="2916936"/>
                  <a:pt x="3748604" y="2917952"/>
                </a:cubicBezTo>
                <a:cubicBezTo>
                  <a:pt x="3754706" y="2917952"/>
                  <a:pt x="3755723" y="2916936"/>
                  <a:pt x="3758774" y="2914904"/>
                </a:cubicBezTo>
                <a:cubicBezTo>
                  <a:pt x="3753689" y="2914904"/>
                  <a:pt x="3753689" y="2914904"/>
                  <a:pt x="3751655" y="2915920"/>
                </a:cubicBezTo>
                <a:close/>
                <a:moveTo>
                  <a:pt x="4059810" y="2905760"/>
                </a:moveTo>
                <a:cubicBezTo>
                  <a:pt x="4058793" y="2905760"/>
                  <a:pt x="4057776" y="2905760"/>
                  <a:pt x="4056759" y="2905760"/>
                </a:cubicBezTo>
                <a:cubicBezTo>
                  <a:pt x="4056759" y="2906776"/>
                  <a:pt x="4056759" y="2906776"/>
                  <a:pt x="4056759" y="2907792"/>
                </a:cubicBezTo>
                <a:cubicBezTo>
                  <a:pt x="4058793" y="2906776"/>
                  <a:pt x="4057776" y="2907792"/>
                  <a:pt x="4059810" y="2905760"/>
                </a:cubicBezTo>
                <a:close/>
                <a:moveTo>
                  <a:pt x="4122865" y="2909824"/>
                </a:moveTo>
                <a:cubicBezTo>
                  <a:pt x="4121848" y="2909824"/>
                  <a:pt x="4120831" y="2909824"/>
                  <a:pt x="4119814" y="2909824"/>
                </a:cubicBezTo>
                <a:cubicBezTo>
                  <a:pt x="4119814" y="2910840"/>
                  <a:pt x="4119814" y="2910840"/>
                  <a:pt x="4119814" y="2911856"/>
                </a:cubicBezTo>
                <a:cubicBezTo>
                  <a:pt x="4122865" y="2909824"/>
                  <a:pt x="4120831" y="2910840"/>
                  <a:pt x="4122865" y="2909824"/>
                </a:cubicBezTo>
                <a:close/>
                <a:moveTo>
                  <a:pt x="4039470" y="2910840"/>
                </a:moveTo>
                <a:cubicBezTo>
                  <a:pt x="4038453" y="2910840"/>
                  <a:pt x="4037436" y="2910840"/>
                  <a:pt x="4036419" y="2910840"/>
                </a:cubicBezTo>
                <a:cubicBezTo>
                  <a:pt x="4036419" y="2911856"/>
                  <a:pt x="4036419" y="2911856"/>
                  <a:pt x="4036419" y="2912872"/>
                </a:cubicBezTo>
                <a:cubicBezTo>
                  <a:pt x="4038453" y="2911856"/>
                  <a:pt x="4037436" y="2912872"/>
                  <a:pt x="4039470" y="2910840"/>
                </a:cubicBezTo>
                <a:close/>
                <a:moveTo>
                  <a:pt x="3778097" y="2907792"/>
                </a:moveTo>
                <a:cubicBezTo>
                  <a:pt x="3778097" y="2908808"/>
                  <a:pt x="3778097" y="2908808"/>
                  <a:pt x="3778097" y="2909824"/>
                </a:cubicBezTo>
                <a:cubicBezTo>
                  <a:pt x="3782165" y="2908808"/>
                  <a:pt x="3781148" y="2908808"/>
                  <a:pt x="3783182" y="2906776"/>
                </a:cubicBezTo>
                <a:cubicBezTo>
                  <a:pt x="3780131" y="2907792"/>
                  <a:pt x="3781148" y="2906776"/>
                  <a:pt x="3780131" y="2908808"/>
                </a:cubicBezTo>
                <a:cubicBezTo>
                  <a:pt x="3779114" y="2907792"/>
                  <a:pt x="3779114" y="2907792"/>
                  <a:pt x="3778097" y="2907792"/>
                </a:cubicBezTo>
                <a:close/>
                <a:moveTo>
                  <a:pt x="3780131" y="2910840"/>
                </a:moveTo>
                <a:cubicBezTo>
                  <a:pt x="3780131" y="2911856"/>
                  <a:pt x="3780131" y="2911856"/>
                  <a:pt x="3780131" y="2912872"/>
                </a:cubicBezTo>
                <a:cubicBezTo>
                  <a:pt x="3783182" y="2911856"/>
                  <a:pt x="3782165" y="2912872"/>
                  <a:pt x="3783182" y="2910840"/>
                </a:cubicBezTo>
                <a:cubicBezTo>
                  <a:pt x="3782165" y="2910840"/>
                  <a:pt x="3781148" y="2910840"/>
                  <a:pt x="3780131" y="2910840"/>
                </a:cubicBezTo>
                <a:close/>
                <a:moveTo>
                  <a:pt x="4112695" y="2910840"/>
                </a:moveTo>
                <a:cubicBezTo>
                  <a:pt x="4114729" y="2913888"/>
                  <a:pt x="4113712" y="2912872"/>
                  <a:pt x="4115746" y="2910840"/>
                </a:cubicBezTo>
                <a:cubicBezTo>
                  <a:pt x="4114729" y="2910840"/>
                  <a:pt x="4113712" y="2910840"/>
                  <a:pt x="4112695" y="2910840"/>
                </a:cubicBezTo>
                <a:close/>
                <a:moveTo>
                  <a:pt x="3752672" y="2890520"/>
                </a:moveTo>
                <a:cubicBezTo>
                  <a:pt x="3748604" y="2891536"/>
                  <a:pt x="3743519" y="2891536"/>
                  <a:pt x="3739451" y="2892552"/>
                </a:cubicBezTo>
                <a:cubicBezTo>
                  <a:pt x="3744536" y="2895600"/>
                  <a:pt x="3749621" y="2893568"/>
                  <a:pt x="3752672" y="2890520"/>
                </a:cubicBezTo>
                <a:close/>
                <a:moveTo>
                  <a:pt x="3856407" y="2855976"/>
                </a:moveTo>
                <a:cubicBezTo>
                  <a:pt x="3856407" y="2854960"/>
                  <a:pt x="3856407" y="2853944"/>
                  <a:pt x="3856407" y="2852928"/>
                </a:cubicBezTo>
                <a:cubicBezTo>
                  <a:pt x="3854373" y="2854960"/>
                  <a:pt x="3854373" y="2853944"/>
                  <a:pt x="3856407" y="2855976"/>
                </a:cubicBezTo>
                <a:close/>
                <a:moveTo>
                  <a:pt x="3856407" y="2850896"/>
                </a:moveTo>
                <a:cubicBezTo>
                  <a:pt x="3856407" y="2851912"/>
                  <a:pt x="3856407" y="2851912"/>
                  <a:pt x="3856407" y="2852928"/>
                </a:cubicBezTo>
                <a:cubicBezTo>
                  <a:pt x="3859458" y="2851912"/>
                  <a:pt x="3858441" y="2852928"/>
                  <a:pt x="3859458" y="2850896"/>
                </a:cubicBezTo>
                <a:cubicBezTo>
                  <a:pt x="3859458" y="2850896"/>
                  <a:pt x="3857424" y="2850896"/>
                  <a:pt x="3856407" y="2850896"/>
                </a:cubicBezTo>
                <a:close/>
                <a:moveTo>
                  <a:pt x="3744536" y="2918968"/>
                </a:moveTo>
                <a:cubicBezTo>
                  <a:pt x="3747587" y="2917952"/>
                  <a:pt x="3746570" y="2918968"/>
                  <a:pt x="3747587" y="2916936"/>
                </a:cubicBezTo>
                <a:cubicBezTo>
                  <a:pt x="3746570" y="2916936"/>
                  <a:pt x="3745553" y="2916936"/>
                  <a:pt x="3744536" y="2916936"/>
                </a:cubicBezTo>
                <a:cubicBezTo>
                  <a:pt x="3744536" y="2917952"/>
                  <a:pt x="3744536" y="2918968"/>
                  <a:pt x="3744536" y="2918968"/>
                </a:cubicBezTo>
                <a:close/>
                <a:moveTo>
                  <a:pt x="3868611" y="2853944"/>
                </a:moveTo>
                <a:cubicBezTo>
                  <a:pt x="3866578" y="2853944"/>
                  <a:pt x="3865560" y="2853944"/>
                  <a:pt x="3863526" y="2853944"/>
                </a:cubicBezTo>
                <a:cubicBezTo>
                  <a:pt x="3863526" y="2854960"/>
                  <a:pt x="3863526" y="2854960"/>
                  <a:pt x="3863526" y="2855976"/>
                </a:cubicBezTo>
                <a:cubicBezTo>
                  <a:pt x="3866578" y="2854960"/>
                  <a:pt x="3866578" y="2854960"/>
                  <a:pt x="3868611" y="2853944"/>
                </a:cubicBezTo>
                <a:close/>
                <a:moveTo>
                  <a:pt x="3874714" y="2845816"/>
                </a:moveTo>
                <a:cubicBezTo>
                  <a:pt x="3874714" y="2846832"/>
                  <a:pt x="3874714" y="2846832"/>
                  <a:pt x="3874714" y="2847848"/>
                </a:cubicBezTo>
                <a:cubicBezTo>
                  <a:pt x="3877764" y="2846832"/>
                  <a:pt x="3877764" y="2847848"/>
                  <a:pt x="3879799" y="2845816"/>
                </a:cubicBezTo>
                <a:cubicBezTo>
                  <a:pt x="3878781" y="2845816"/>
                  <a:pt x="3876748" y="2845816"/>
                  <a:pt x="3874714" y="2845816"/>
                </a:cubicBezTo>
                <a:close/>
                <a:moveTo>
                  <a:pt x="4024215" y="2861056"/>
                </a:moveTo>
                <a:cubicBezTo>
                  <a:pt x="4023198" y="2861056"/>
                  <a:pt x="4022180" y="2861056"/>
                  <a:pt x="4021163" y="2861056"/>
                </a:cubicBezTo>
                <a:cubicBezTo>
                  <a:pt x="4021163" y="2862072"/>
                  <a:pt x="4021163" y="2862072"/>
                  <a:pt x="4021163" y="2863088"/>
                </a:cubicBezTo>
                <a:cubicBezTo>
                  <a:pt x="4024215" y="2861056"/>
                  <a:pt x="4022180" y="2862072"/>
                  <a:pt x="4024215" y="2861056"/>
                </a:cubicBezTo>
                <a:close/>
                <a:moveTo>
                  <a:pt x="3905224" y="2859024"/>
                </a:moveTo>
                <a:cubicBezTo>
                  <a:pt x="3905224" y="2860040"/>
                  <a:pt x="3905224" y="2860040"/>
                  <a:pt x="3905224" y="2861056"/>
                </a:cubicBezTo>
                <a:cubicBezTo>
                  <a:pt x="3908275" y="2860040"/>
                  <a:pt x="3907258" y="2861056"/>
                  <a:pt x="3908275" y="2859024"/>
                </a:cubicBezTo>
                <a:cubicBezTo>
                  <a:pt x="3907258" y="2859024"/>
                  <a:pt x="3906241" y="2859024"/>
                  <a:pt x="3905224" y="2859024"/>
                </a:cubicBezTo>
                <a:close/>
                <a:moveTo>
                  <a:pt x="3472993" y="3004312"/>
                </a:moveTo>
                <a:cubicBezTo>
                  <a:pt x="3472993" y="3005328"/>
                  <a:pt x="3472993" y="3005328"/>
                  <a:pt x="3472993" y="3006344"/>
                </a:cubicBezTo>
                <a:cubicBezTo>
                  <a:pt x="3476044" y="3005328"/>
                  <a:pt x="3475027" y="3006344"/>
                  <a:pt x="3476044" y="3004312"/>
                </a:cubicBezTo>
                <a:cubicBezTo>
                  <a:pt x="3475027" y="3004312"/>
                  <a:pt x="3474010" y="3004312"/>
                  <a:pt x="3472993" y="3004312"/>
                </a:cubicBezTo>
                <a:close/>
                <a:moveTo>
                  <a:pt x="3842169" y="2856992"/>
                </a:moveTo>
                <a:cubicBezTo>
                  <a:pt x="3837084" y="2858008"/>
                  <a:pt x="3830982" y="2859024"/>
                  <a:pt x="3825897" y="2860040"/>
                </a:cubicBezTo>
                <a:cubicBezTo>
                  <a:pt x="3829965" y="2864104"/>
                  <a:pt x="3838101" y="2861056"/>
                  <a:pt x="3842169" y="2856992"/>
                </a:cubicBezTo>
                <a:close/>
                <a:moveTo>
                  <a:pt x="3899122" y="2862072"/>
                </a:moveTo>
                <a:cubicBezTo>
                  <a:pt x="3898105" y="2862072"/>
                  <a:pt x="3897088" y="2862072"/>
                  <a:pt x="3896071" y="2862072"/>
                </a:cubicBezTo>
                <a:cubicBezTo>
                  <a:pt x="3896071" y="2863088"/>
                  <a:pt x="3896071" y="2863088"/>
                  <a:pt x="3896071" y="2864104"/>
                </a:cubicBezTo>
                <a:cubicBezTo>
                  <a:pt x="3901156" y="2863088"/>
                  <a:pt x="3902173" y="2863088"/>
                  <a:pt x="3904207" y="2861056"/>
                </a:cubicBezTo>
                <a:cubicBezTo>
                  <a:pt x="3900139" y="2861056"/>
                  <a:pt x="3900139" y="2861056"/>
                  <a:pt x="3899122" y="2862072"/>
                </a:cubicBezTo>
                <a:close/>
                <a:moveTo>
                  <a:pt x="3886918" y="2864104"/>
                </a:moveTo>
                <a:cubicBezTo>
                  <a:pt x="3886918" y="2865120"/>
                  <a:pt x="3886918" y="2865120"/>
                  <a:pt x="3886918" y="2866136"/>
                </a:cubicBezTo>
                <a:cubicBezTo>
                  <a:pt x="3889969" y="2865120"/>
                  <a:pt x="3888952" y="2866136"/>
                  <a:pt x="3889969" y="2864104"/>
                </a:cubicBezTo>
                <a:cubicBezTo>
                  <a:pt x="3888952" y="2864104"/>
                  <a:pt x="3887935" y="2864104"/>
                  <a:pt x="3886918" y="2864104"/>
                </a:cubicBezTo>
                <a:close/>
                <a:moveTo>
                  <a:pt x="3886918" y="2828544"/>
                </a:moveTo>
                <a:cubicBezTo>
                  <a:pt x="3886918" y="2829560"/>
                  <a:pt x="3886918" y="2829560"/>
                  <a:pt x="3886918" y="2830576"/>
                </a:cubicBezTo>
                <a:cubicBezTo>
                  <a:pt x="3889969" y="2829560"/>
                  <a:pt x="3889969" y="2830576"/>
                  <a:pt x="3892003" y="2828544"/>
                </a:cubicBezTo>
                <a:cubicBezTo>
                  <a:pt x="3889969" y="2828544"/>
                  <a:pt x="3888952" y="2828544"/>
                  <a:pt x="3886918" y="2828544"/>
                </a:cubicBezTo>
                <a:close/>
                <a:moveTo>
                  <a:pt x="3786233" y="2872232"/>
                </a:moveTo>
                <a:cubicBezTo>
                  <a:pt x="3786233" y="2873248"/>
                  <a:pt x="3786233" y="2874264"/>
                  <a:pt x="3786233" y="2875280"/>
                </a:cubicBezTo>
                <a:cubicBezTo>
                  <a:pt x="3787250" y="2875280"/>
                  <a:pt x="3788267" y="2875280"/>
                  <a:pt x="3789284" y="2875280"/>
                </a:cubicBezTo>
                <a:cubicBezTo>
                  <a:pt x="3789284" y="2874264"/>
                  <a:pt x="3789284" y="2873248"/>
                  <a:pt x="3789284" y="2872232"/>
                </a:cubicBezTo>
                <a:cubicBezTo>
                  <a:pt x="3788267" y="2872232"/>
                  <a:pt x="3787250" y="2872232"/>
                  <a:pt x="3786233" y="2872232"/>
                </a:cubicBezTo>
                <a:close/>
                <a:moveTo>
                  <a:pt x="4238804" y="2877312"/>
                </a:moveTo>
                <a:cubicBezTo>
                  <a:pt x="4237788" y="2877312"/>
                  <a:pt x="4236771" y="2877312"/>
                  <a:pt x="4235753" y="2877312"/>
                </a:cubicBezTo>
                <a:cubicBezTo>
                  <a:pt x="4235753" y="2878328"/>
                  <a:pt x="4235753" y="2878328"/>
                  <a:pt x="4235753" y="2879344"/>
                </a:cubicBezTo>
                <a:cubicBezTo>
                  <a:pt x="4237788" y="2878328"/>
                  <a:pt x="4236771" y="2879344"/>
                  <a:pt x="4238804" y="2877312"/>
                </a:cubicBezTo>
                <a:close/>
                <a:moveTo>
                  <a:pt x="4169647" y="2874264"/>
                </a:moveTo>
                <a:cubicBezTo>
                  <a:pt x="4168630" y="2874264"/>
                  <a:pt x="4167613" y="2874264"/>
                  <a:pt x="4166597" y="2874264"/>
                </a:cubicBezTo>
                <a:cubicBezTo>
                  <a:pt x="4166597" y="2875280"/>
                  <a:pt x="4166597" y="2875280"/>
                  <a:pt x="4166597" y="2876296"/>
                </a:cubicBezTo>
                <a:cubicBezTo>
                  <a:pt x="4169647" y="2875280"/>
                  <a:pt x="4168630" y="2875280"/>
                  <a:pt x="4169647" y="2874264"/>
                </a:cubicBezTo>
                <a:close/>
                <a:moveTo>
                  <a:pt x="3764876" y="2881376"/>
                </a:moveTo>
                <a:cubicBezTo>
                  <a:pt x="3763859" y="2881376"/>
                  <a:pt x="3762842" y="2881376"/>
                  <a:pt x="3761825" y="2881376"/>
                </a:cubicBezTo>
                <a:cubicBezTo>
                  <a:pt x="3761825" y="2882392"/>
                  <a:pt x="3761825" y="2882392"/>
                  <a:pt x="3761825" y="2883408"/>
                </a:cubicBezTo>
                <a:cubicBezTo>
                  <a:pt x="3763859" y="2881376"/>
                  <a:pt x="3762842" y="2882392"/>
                  <a:pt x="3764876" y="2881376"/>
                </a:cubicBezTo>
                <a:close/>
                <a:moveTo>
                  <a:pt x="4070997" y="2881376"/>
                </a:moveTo>
                <a:cubicBezTo>
                  <a:pt x="4069980" y="2881376"/>
                  <a:pt x="4068963" y="2881376"/>
                  <a:pt x="4067946" y="2881376"/>
                </a:cubicBezTo>
                <a:cubicBezTo>
                  <a:pt x="4067946" y="2882392"/>
                  <a:pt x="4067946" y="2882392"/>
                  <a:pt x="4067946" y="2883408"/>
                </a:cubicBezTo>
                <a:cubicBezTo>
                  <a:pt x="4070997" y="2881376"/>
                  <a:pt x="4068963" y="2882392"/>
                  <a:pt x="4070997" y="2881376"/>
                </a:cubicBezTo>
                <a:close/>
                <a:moveTo>
                  <a:pt x="3806573" y="2872232"/>
                </a:moveTo>
                <a:cubicBezTo>
                  <a:pt x="3806573" y="2873248"/>
                  <a:pt x="3806573" y="2873248"/>
                  <a:pt x="3806573" y="2874264"/>
                </a:cubicBezTo>
                <a:cubicBezTo>
                  <a:pt x="3811659" y="2873248"/>
                  <a:pt x="3809625" y="2875280"/>
                  <a:pt x="3811659" y="2871216"/>
                </a:cubicBezTo>
                <a:cubicBezTo>
                  <a:pt x="3808608" y="2872232"/>
                  <a:pt x="3809625" y="2871216"/>
                  <a:pt x="3808608" y="2873248"/>
                </a:cubicBezTo>
                <a:cubicBezTo>
                  <a:pt x="3807591" y="2872232"/>
                  <a:pt x="3807591" y="2872232"/>
                  <a:pt x="3806573" y="2872232"/>
                </a:cubicBezTo>
                <a:close/>
                <a:moveTo>
                  <a:pt x="4174733" y="2872232"/>
                </a:moveTo>
                <a:cubicBezTo>
                  <a:pt x="4173715" y="2872232"/>
                  <a:pt x="4172698" y="2872232"/>
                  <a:pt x="4171682" y="2872232"/>
                </a:cubicBezTo>
                <a:cubicBezTo>
                  <a:pt x="4171682" y="2873248"/>
                  <a:pt x="4171682" y="2873248"/>
                  <a:pt x="4171682" y="2874264"/>
                </a:cubicBezTo>
                <a:cubicBezTo>
                  <a:pt x="4174733" y="2873248"/>
                  <a:pt x="4173715" y="2874264"/>
                  <a:pt x="4174733" y="2872232"/>
                </a:cubicBezTo>
                <a:close/>
                <a:moveTo>
                  <a:pt x="3846237" y="2861056"/>
                </a:moveTo>
                <a:cubicBezTo>
                  <a:pt x="3845220" y="2861056"/>
                  <a:pt x="3844203" y="2861056"/>
                  <a:pt x="3843186" y="2861056"/>
                </a:cubicBezTo>
                <a:cubicBezTo>
                  <a:pt x="3843186" y="2862072"/>
                  <a:pt x="3843186" y="2862072"/>
                  <a:pt x="3843186" y="2863088"/>
                </a:cubicBezTo>
                <a:cubicBezTo>
                  <a:pt x="3848271" y="2862072"/>
                  <a:pt x="3852339" y="2862072"/>
                  <a:pt x="3855390" y="2860040"/>
                </a:cubicBezTo>
                <a:cubicBezTo>
                  <a:pt x="3851322" y="2859024"/>
                  <a:pt x="3849288" y="2859024"/>
                  <a:pt x="3846237" y="2861056"/>
                </a:cubicBezTo>
                <a:close/>
                <a:moveTo>
                  <a:pt x="3826914" y="2869184"/>
                </a:moveTo>
                <a:cubicBezTo>
                  <a:pt x="3831999" y="2868168"/>
                  <a:pt x="3836067" y="2867152"/>
                  <a:pt x="3839118" y="2864104"/>
                </a:cubicBezTo>
                <a:cubicBezTo>
                  <a:pt x="3834033" y="2865120"/>
                  <a:pt x="3831999" y="2865120"/>
                  <a:pt x="3828948" y="2867152"/>
                </a:cubicBezTo>
                <a:cubicBezTo>
                  <a:pt x="3827931" y="2867152"/>
                  <a:pt x="3827931" y="2867152"/>
                  <a:pt x="3826914" y="2867152"/>
                </a:cubicBezTo>
                <a:cubicBezTo>
                  <a:pt x="3826914" y="2868168"/>
                  <a:pt x="3826914" y="2868168"/>
                  <a:pt x="3826914" y="2869184"/>
                </a:cubicBezTo>
                <a:close/>
                <a:moveTo>
                  <a:pt x="3840135" y="2864104"/>
                </a:moveTo>
                <a:cubicBezTo>
                  <a:pt x="3843186" y="2863088"/>
                  <a:pt x="3842169" y="2864104"/>
                  <a:pt x="3843186" y="2862072"/>
                </a:cubicBezTo>
                <a:cubicBezTo>
                  <a:pt x="3842169" y="2862072"/>
                  <a:pt x="3841152" y="2862072"/>
                  <a:pt x="3840135" y="2862072"/>
                </a:cubicBezTo>
                <a:cubicBezTo>
                  <a:pt x="3840135" y="2863088"/>
                  <a:pt x="3840135" y="2864104"/>
                  <a:pt x="3840135" y="2864104"/>
                </a:cubicBezTo>
                <a:close/>
                <a:moveTo>
                  <a:pt x="4117780" y="2867152"/>
                </a:moveTo>
                <a:cubicBezTo>
                  <a:pt x="4116763" y="2867152"/>
                  <a:pt x="4115746" y="2867152"/>
                  <a:pt x="4114729" y="2867152"/>
                </a:cubicBezTo>
                <a:cubicBezTo>
                  <a:pt x="4114729" y="2868168"/>
                  <a:pt x="4114729" y="2868168"/>
                  <a:pt x="4114729" y="2869184"/>
                </a:cubicBezTo>
                <a:cubicBezTo>
                  <a:pt x="4117780" y="2868168"/>
                  <a:pt x="4116763" y="2869184"/>
                  <a:pt x="4117780" y="2867152"/>
                </a:cubicBezTo>
                <a:close/>
                <a:moveTo>
                  <a:pt x="3169923" y="3213608"/>
                </a:moveTo>
                <a:cubicBezTo>
                  <a:pt x="3169923" y="3214624"/>
                  <a:pt x="3169923" y="3214624"/>
                  <a:pt x="3169923" y="3215640"/>
                </a:cubicBezTo>
                <a:cubicBezTo>
                  <a:pt x="3172974" y="3214624"/>
                  <a:pt x="3172974" y="3215640"/>
                  <a:pt x="3175008" y="3213608"/>
                </a:cubicBezTo>
                <a:cubicBezTo>
                  <a:pt x="3173991" y="3213608"/>
                  <a:pt x="3171957" y="3213608"/>
                  <a:pt x="3169923" y="3213608"/>
                </a:cubicBezTo>
                <a:close/>
                <a:moveTo>
                  <a:pt x="3173991" y="3195320"/>
                </a:moveTo>
                <a:cubicBezTo>
                  <a:pt x="3172974" y="3195320"/>
                  <a:pt x="3171957" y="3195320"/>
                  <a:pt x="3170940" y="3195320"/>
                </a:cubicBezTo>
                <a:cubicBezTo>
                  <a:pt x="3170940" y="3196336"/>
                  <a:pt x="3170940" y="3196336"/>
                  <a:pt x="3170940" y="3197352"/>
                </a:cubicBezTo>
                <a:cubicBezTo>
                  <a:pt x="3172974" y="3196336"/>
                  <a:pt x="3171957" y="3196336"/>
                  <a:pt x="3173991" y="3195320"/>
                </a:cubicBezTo>
                <a:close/>
                <a:moveTo>
                  <a:pt x="3213655" y="3197352"/>
                </a:moveTo>
                <a:cubicBezTo>
                  <a:pt x="3211621" y="3197352"/>
                  <a:pt x="3210604" y="3197352"/>
                  <a:pt x="3208570" y="3197352"/>
                </a:cubicBezTo>
                <a:cubicBezTo>
                  <a:pt x="3208570" y="3198368"/>
                  <a:pt x="3208570" y="3198368"/>
                  <a:pt x="3208570" y="3199384"/>
                </a:cubicBezTo>
                <a:cubicBezTo>
                  <a:pt x="3211621" y="3198368"/>
                  <a:pt x="3211621" y="3198368"/>
                  <a:pt x="3213655" y="3197352"/>
                </a:cubicBezTo>
                <a:close/>
                <a:moveTo>
                  <a:pt x="3208570" y="3190240"/>
                </a:moveTo>
                <a:cubicBezTo>
                  <a:pt x="3209587" y="3190240"/>
                  <a:pt x="3209587" y="3190240"/>
                  <a:pt x="3210604" y="3190240"/>
                </a:cubicBezTo>
                <a:cubicBezTo>
                  <a:pt x="3210604" y="3189224"/>
                  <a:pt x="3210604" y="3188208"/>
                  <a:pt x="3210604" y="3187192"/>
                </a:cubicBezTo>
                <a:cubicBezTo>
                  <a:pt x="3208570" y="3189224"/>
                  <a:pt x="3209587" y="3187192"/>
                  <a:pt x="3208570" y="3190240"/>
                </a:cubicBezTo>
                <a:close/>
                <a:moveTo>
                  <a:pt x="3151617" y="3203448"/>
                </a:moveTo>
                <a:cubicBezTo>
                  <a:pt x="3151617" y="3204464"/>
                  <a:pt x="3151617" y="3204464"/>
                  <a:pt x="3151617" y="3205480"/>
                </a:cubicBezTo>
                <a:cubicBezTo>
                  <a:pt x="3155685" y="3204464"/>
                  <a:pt x="3155685" y="3204464"/>
                  <a:pt x="3158736" y="3202432"/>
                </a:cubicBezTo>
                <a:cubicBezTo>
                  <a:pt x="3155685" y="3203448"/>
                  <a:pt x="3155685" y="3202432"/>
                  <a:pt x="3153651" y="3204464"/>
                </a:cubicBezTo>
                <a:cubicBezTo>
                  <a:pt x="3152634" y="3203448"/>
                  <a:pt x="3152634" y="3203448"/>
                  <a:pt x="3151617" y="3203448"/>
                </a:cubicBezTo>
                <a:close/>
                <a:moveTo>
                  <a:pt x="3158736" y="3200400"/>
                </a:moveTo>
                <a:cubicBezTo>
                  <a:pt x="3158736" y="3201416"/>
                  <a:pt x="3158736" y="3201416"/>
                  <a:pt x="3158736" y="3202432"/>
                </a:cubicBezTo>
                <a:cubicBezTo>
                  <a:pt x="3163821" y="3201416"/>
                  <a:pt x="3161787" y="3203448"/>
                  <a:pt x="3163821" y="3199384"/>
                </a:cubicBezTo>
                <a:cubicBezTo>
                  <a:pt x="3161787" y="3199384"/>
                  <a:pt x="3159753" y="3200400"/>
                  <a:pt x="3158736" y="3200400"/>
                </a:cubicBezTo>
                <a:close/>
                <a:moveTo>
                  <a:pt x="3233995" y="3187192"/>
                </a:moveTo>
                <a:cubicBezTo>
                  <a:pt x="3233995" y="3188208"/>
                  <a:pt x="3233995" y="3188208"/>
                  <a:pt x="3233995" y="3189224"/>
                </a:cubicBezTo>
                <a:cubicBezTo>
                  <a:pt x="3237046" y="3188208"/>
                  <a:pt x="3236029" y="3189224"/>
                  <a:pt x="3237046" y="3187192"/>
                </a:cubicBezTo>
                <a:cubicBezTo>
                  <a:pt x="3236029" y="3187192"/>
                  <a:pt x="3235012" y="3187192"/>
                  <a:pt x="3233995" y="3187192"/>
                </a:cubicBezTo>
                <a:close/>
                <a:moveTo>
                  <a:pt x="3260437" y="3180080"/>
                </a:moveTo>
                <a:cubicBezTo>
                  <a:pt x="3267556" y="3180080"/>
                  <a:pt x="3270607" y="3178048"/>
                  <a:pt x="3273658" y="3175000"/>
                </a:cubicBezTo>
                <a:cubicBezTo>
                  <a:pt x="3268573" y="3176016"/>
                  <a:pt x="3266539" y="3176016"/>
                  <a:pt x="3263488" y="3178048"/>
                </a:cubicBezTo>
                <a:cubicBezTo>
                  <a:pt x="3262471" y="3178048"/>
                  <a:pt x="3261454" y="3178048"/>
                  <a:pt x="3260437" y="3178048"/>
                </a:cubicBezTo>
                <a:cubicBezTo>
                  <a:pt x="3260437" y="3179064"/>
                  <a:pt x="3260437" y="3180080"/>
                  <a:pt x="3260437" y="3180080"/>
                </a:cubicBezTo>
                <a:close/>
                <a:moveTo>
                  <a:pt x="3245182" y="3185160"/>
                </a:moveTo>
                <a:cubicBezTo>
                  <a:pt x="3245182" y="3186176"/>
                  <a:pt x="3245182" y="3186176"/>
                  <a:pt x="3245182" y="3187192"/>
                </a:cubicBezTo>
                <a:cubicBezTo>
                  <a:pt x="3248233" y="3186176"/>
                  <a:pt x="3247216" y="3187192"/>
                  <a:pt x="3248233" y="3185160"/>
                </a:cubicBezTo>
                <a:cubicBezTo>
                  <a:pt x="3248233" y="3185160"/>
                  <a:pt x="3246199" y="3185160"/>
                  <a:pt x="3245182" y="3185160"/>
                </a:cubicBezTo>
                <a:close/>
                <a:moveTo>
                  <a:pt x="3136362" y="3171952"/>
                </a:moveTo>
                <a:cubicBezTo>
                  <a:pt x="3135344" y="3171952"/>
                  <a:pt x="3135344" y="3171952"/>
                  <a:pt x="3134328" y="3171952"/>
                </a:cubicBezTo>
                <a:cubicBezTo>
                  <a:pt x="3134328" y="3172968"/>
                  <a:pt x="3134328" y="3172968"/>
                  <a:pt x="3134328" y="3173984"/>
                </a:cubicBezTo>
                <a:cubicBezTo>
                  <a:pt x="3137379" y="3172968"/>
                  <a:pt x="3140430" y="3172968"/>
                  <a:pt x="3142464" y="3168904"/>
                </a:cubicBezTo>
                <a:cubicBezTo>
                  <a:pt x="3141447" y="3169920"/>
                  <a:pt x="3138396" y="3170936"/>
                  <a:pt x="3136362" y="3171952"/>
                </a:cubicBezTo>
                <a:close/>
                <a:moveTo>
                  <a:pt x="3275693" y="3175000"/>
                </a:moveTo>
                <a:cubicBezTo>
                  <a:pt x="3279761" y="3175000"/>
                  <a:pt x="3280778" y="3172968"/>
                  <a:pt x="3282811" y="3171952"/>
                </a:cubicBezTo>
                <a:cubicBezTo>
                  <a:pt x="3281795" y="3171952"/>
                  <a:pt x="3272641" y="3172968"/>
                  <a:pt x="3275693" y="3175000"/>
                </a:cubicBezTo>
                <a:close/>
                <a:moveTo>
                  <a:pt x="3255352" y="3184144"/>
                </a:moveTo>
                <a:cubicBezTo>
                  <a:pt x="3254335" y="3184144"/>
                  <a:pt x="3253318" y="3184144"/>
                  <a:pt x="3252301" y="3184144"/>
                </a:cubicBezTo>
                <a:cubicBezTo>
                  <a:pt x="3252301" y="3185160"/>
                  <a:pt x="3252301" y="3185160"/>
                  <a:pt x="3252301" y="3186176"/>
                </a:cubicBezTo>
                <a:cubicBezTo>
                  <a:pt x="3255352" y="3184144"/>
                  <a:pt x="3254335" y="3185160"/>
                  <a:pt x="3255352" y="3184144"/>
                </a:cubicBezTo>
                <a:close/>
                <a:moveTo>
                  <a:pt x="3188229" y="3207512"/>
                </a:moveTo>
                <a:cubicBezTo>
                  <a:pt x="3188229" y="3208528"/>
                  <a:pt x="3188229" y="3208528"/>
                  <a:pt x="3188229" y="3209544"/>
                </a:cubicBezTo>
                <a:cubicBezTo>
                  <a:pt x="3191280" y="3208528"/>
                  <a:pt x="3190263" y="3209544"/>
                  <a:pt x="3191280" y="3207512"/>
                </a:cubicBezTo>
                <a:cubicBezTo>
                  <a:pt x="3191280" y="3207512"/>
                  <a:pt x="3189246" y="3207512"/>
                  <a:pt x="3188229" y="3207512"/>
                </a:cubicBezTo>
                <a:close/>
                <a:moveTo>
                  <a:pt x="3198399" y="3205480"/>
                </a:moveTo>
                <a:cubicBezTo>
                  <a:pt x="3197382" y="3205480"/>
                  <a:pt x="3196365" y="3205480"/>
                  <a:pt x="3195349" y="3205480"/>
                </a:cubicBezTo>
                <a:cubicBezTo>
                  <a:pt x="3195349" y="3206496"/>
                  <a:pt x="3195349" y="3206496"/>
                  <a:pt x="3195349" y="3207512"/>
                </a:cubicBezTo>
                <a:cubicBezTo>
                  <a:pt x="3198399" y="3206496"/>
                  <a:pt x="3197382" y="3206496"/>
                  <a:pt x="3198399" y="3205480"/>
                </a:cubicBezTo>
                <a:close/>
                <a:moveTo>
                  <a:pt x="3145515" y="3169920"/>
                </a:moveTo>
                <a:cubicBezTo>
                  <a:pt x="3148566" y="3168904"/>
                  <a:pt x="3147549" y="3169920"/>
                  <a:pt x="3148566" y="3167888"/>
                </a:cubicBezTo>
                <a:cubicBezTo>
                  <a:pt x="3147549" y="3167888"/>
                  <a:pt x="3146532" y="3167888"/>
                  <a:pt x="3145515" y="3167888"/>
                </a:cubicBezTo>
                <a:cubicBezTo>
                  <a:pt x="3145515" y="3168904"/>
                  <a:pt x="3145515" y="3169920"/>
                  <a:pt x="3145515" y="3169920"/>
                </a:cubicBezTo>
                <a:close/>
                <a:moveTo>
                  <a:pt x="3151617" y="3221736"/>
                </a:moveTo>
                <a:cubicBezTo>
                  <a:pt x="3154668" y="3223768"/>
                  <a:pt x="3155685" y="3220720"/>
                  <a:pt x="3156702" y="3219704"/>
                </a:cubicBezTo>
                <a:cubicBezTo>
                  <a:pt x="3154668" y="3221736"/>
                  <a:pt x="3154668" y="3217672"/>
                  <a:pt x="3151617" y="3221736"/>
                </a:cubicBezTo>
                <a:close/>
                <a:moveTo>
                  <a:pt x="3118055" y="3225800"/>
                </a:moveTo>
                <a:cubicBezTo>
                  <a:pt x="3117038" y="3225800"/>
                  <a:pt x="3116021" y="3225800"/>
                  <a:pt x="3115004" y="3225800"/>
                </a:cubicBezTo>
                <a:cubicBezTo>
                  <a:pt x="3115004" y="3226816"/>
                  <a:pt x="3115004" y="3226816"/>
                  <a:pt x="3115004" y="3227832"/>
                </a:cubicBezTo>
                <a:cubicBezTo>
                  <a:pt x="3118055" y="3225800"/>
                  <a:pt x="3117038" y="3226816"/>
                  <a:pt x="3118055" y="3225800"/>
                </a:cubicBezTo>
                <a:close/>
                <a:moveTo>
                  <a:pt x="3091613" y="3228848"/>
                </a:moveTo>
                <a:cubicBezTo>
                  <a:pt x="3090596" y="3228848"/>
                  <a:pt x="3089579" y="3228848"/>
                  <a:pt x="3088562" y="3228848"/>
                </a:cubicBezTo>
                <a:cubicBezTo>
                  <a:pt x="3089579" y="3231896"/>
                  <a:pt x="3088562" y="3230880"/>
                  <a:pt x="3091613" y="3228848"/>
                </a:cubicBezTo>
                <a:close/>
                <a:moveTo>
                  <a:pt x="3091613" y="3225800"/>
                </a:moveTo>
                <a:cubicBezTo>
                  <a:pt x="3091613" y="3226816"/>
                  <a:pt x="3091613" y="3227832"/>
                  <a:pt x="3091613" y="3228848"/>
                </a:cubicBezTo>
                <a:cubicBezTo>
                  <a:pt x="3100766" y="3225800"/>
                  <a:pt x="3112970" y="3223768"/>
                  <a:pt x="3118055" y="3216656"/>
                </a:cubicBezTo>
                <a:cubicBezTo>
                  <a:pt x="3108902" y="3219704"/>
                  <a:pt x="3101783" y="3224784"/>
                  <a:pt x="3091613" y="3225800"/>
                </a:cubicBezTo>
                <a:close/>
                <a:moveTo>
                  <a:pt x="3156702" y="3218688"/>
                </a:moveTo>
                <a:cubicBezTo>
                  <a:pt x="3156702" y="3219704"/>
                  <a:pt x="3156702" y="3219704"/>
                  <a:pt x="3156702" y="3220720"/>
                </a:cubicBezTo>
                <a:cubicBezTo>
                  <a:pt x="3159753" y="3219704"/>
                  <a:pt x="3158736" y="3220720"/>
                  <a:pt x="3159753" y="3218688"/>
                </a:cubicBezTo>
                <a:cubicBezTo>
                  <a:pt x="3158736" y="3218688"/>
                  <a:pt x="3157719" y="3218688"/>
                  <a:pt x="3156702" y="3218688"/>
                </a:cubicBezTo>
                <a:close/>
                <a:moveTo>
                  <a:pt x="3128226" y="3230880"/>
                </a:moveTo>
                <a:cubicBezTo>
                  <a:pt x="3127209" y="3230880"/>
                  <a:pt x="3126191" y="3230880"/>
                  <a:pt x="3125174" y="3230880"/>
                </a:cubicBezTo>
                <a:cubicBezTo>
                  <a:pt x="3125174" y="3231896"/>
                  <a:pt x="3125174" y="3231896"/>
                  <a:pt x="3125174" y="3232912"/>
                </a:cubicBezTo>
                <a:cubicBezTo>
                  <a:pt x="3128226" y="3230880"/>
                  <a:pt x="3126191" y="3231896"/>
                  <a:pt x="3128226" y="3230880"/>
                </a:cubicBezTo>
                <a:close/>
                <a:moveTo>
                  <a:pt x="3177042" y="3213608"/>
                </a:moveTo>
                <a:cubicBezTo>
                  <a:pt x="3180093" y="3212592"/>
                  <a:pt x="3179076" y="3213608"/>
                  <a:pt x="3180093" y="3211576"/>
                </a:cubicBezTo>
                <a:cubicBezTo>
                  <a:pt x="3179076" y="3211576"/>
                  <a:pt x="3178059" y="3211576"/>
                  <a:pt x="3177042" y="3211576"/>
                </a:cubicBezTo>
                <a:cubicBezTo>
                  <a:pt x="3177042" y="3212592"/>
                  <a:pt x="3177042" y="3213608"/>
                  <a:pt x="3177042" y="3213608"/>
                </a:cubicBezTo>
                <a:close/>
                <a:moveTo>
                  <a:pt x="3161787" y="3218688"/>
                </a:moveTo>
                <a:cubicBezTo>
                  <a:pt x="3167889" y="3217672"/>
                  <a:pt x="3166872" y="3218688"/>
                  <a:pt x="3169923" y="3215640"/>
                </a:cubicBezTo>
                <a:cubicBezTo>
                  <a:pt x="3166872" y="3216656"/>
                  <a:pt x="3164838" y="3216656"/>
                  <a:pt x="3161787" y="3217672"/>
                </a:cubicBezTo>
                <a:cubicBezTo>
                  <a:pt x="3161787" y="3217672"/>
                  <a:pt x="3161787" y="3218688"/>
                  <a:pt x="3161787" y="3218688"/>
                </a:cubicBezTo>
                <a:close/>
                <a:moveTo>
                  <a:pt x="3183144" y="3210560"/>
                </a:moveTo>
                <a:cubicBezTo>
                  <a:pt x="3182127" y="3210560"/>
                  <a:pt x="3181110" y="3210560"/>
                  <a:pt x="3180093" y="3210560"/>
                </a:cubicBezTo>
                <a:cubicBezTo>
                  <a:pt x="3180093" y="3211576"/>
                  <a:pt x="3180093" y="3211576"/>
                  <a:pt x="3180093" y="3212592"/>
                </a:cubicBezTo>
                <a:cubicBezTo>
                  <a:pt x="3183144" y="3211576"/>
                  <a:pt x="3182127" y="3211576"/>
                  <a:pt x="3183144" y="3210560"/>
                </a:cubicBezTo>
                <a:close/>
                <a:moveTo>
                  <a:pt x="2729556" y="3391408"/>
                </a:moveTo>
                <a:cubicBezTo>
                  <a:pt x="2736675" y="3390392"/>
                  <a:pt x="2742777" y="3387344"/>
                  <a:pt x="2745828" y="3383280"/>
                </a:cubicBezTo>
                <a:cubicBezTo>
                  <a:pt x="2739726" y="3384296"/>
                  <a:pt x="2734641" y="3386328"/>
                  <a:pt x="2730573" y="3390392"/>
                </a:cubicBezTo>
                <a:cubicBezTo>
                  <a:pt x="2729556" y="3390392"/>
                  <a:pt x="2729556" y="3390392"/>
                  <a:pt x="2728539" y="3390392"/>
                </a:cubicBezTo>
                <a:cubicBezTo>
                  <a:pt x="2729556" y="3390392"/>
                  <a:pt x="2729556" y="3390392"/>
                  <a:pt x="2729556" y="3391408"/>
                </a:cubicBezTo>
                <a:close/>
                <a:moveTo>
                  <a:pt x="3125174" y="3212592"/>
                </a:moveTo>
                <a:cubicBezTo>
                  <a:pt x="3125174" y="3213608"/>
                  <a:pt x="3125174" y="3213608"/>
                  <a:pt x="3125174" y="3214624"/>
                </a:cubicBezTo>
                <a:cubicBezTo>
                  <a:pt x="3128226" y="3213608"/>
                  <a:pt x="3127209" y="3214624"/>
                  <a:pt x="3128226" y="3212592"/>
                </a:cubicBezTo>
                <a:cubicBezTo>
                  <a:pt x="3127209" y="3212592"/>
                  <a:pt x="3126191" y="3212592"/>
                  <a:pt x="3125174" y="3212592"/>
                </a:cubicBezTo>
                <a:close/>
                <a:moveTo>
                  <a:pt x="3339764" y="3133344"/>
                </a:moveTo>
                <a:cubicBezTo>
                  <a:pt x="3338747" y="3133344"/>
                  <a:pt x="3337730" y="3133344"/>
                  <a:pt x="3336713" y="3133344"/>
                </a:cubicBezTo>
                <a:cubicBezTo>
                  <a:pt x="3336713" y="3134360"/>
                  <a:pt x="3336713" y="3134360"/>
                  <a:pt x="3336713" y="3135376"/>
                </a:cubicBezTo>
                <a:cubicBezTo>
                  <a:pt x="3344849" y="3134360"/>
                  <a:pt x="3352986" y="3133344"/>
                  <a:pt x="3358071" y="3128264"/>
                </a:cubicBezTo>
                <a:cubicBezTo>
                  <a:pt x="3350952" y="3129280"/>
                  <a:pt x="3343832" y="3130296"/>
                  <a:pt x="3339764" y="3133344"/>
                </a:cubicBezTo>
                <a:close/>
                <a:moveTo>
                  <a:pt x="3280778" y="3155696"/>
                </a:moveTo>
                <a:cubicBezTo>
                  <a:pt x="3289931" y="3154680"/>
                  <a:pt x="3302135" y="3150616"/>
                  <a:pt x="3307220" y="3145536"/>
                </a:cubicBezTo>
                <a:cubicBezTo>
                  <a:pt x="3295016" y="3146552"/>
                  <a:pt x="3290948" y="3150616"/>
                  <a:pt x="3280778" y="3152648"/>
                </a:cubicBezTo>
                <a:cubicBezTo>
                  <a:pt x="3280778" y="3152648"/>
                  <a:pt x="3280778" y="3153664"/>
                  <a:pt x="3280778" y="3155696"/>
                </a:cubicBezTo>
                <a:close/>
                <a:moveTo>
                  <a:pt x="3372309" y="3122168"/>
                </a:moveTo>
                <a:cubicBezTo>
                  <a:pt x="3367224" y="3123184"/>
                  <a:pt x="3362139" y="3124200"/>
                  <a:pt x="3359087" y="3127248"/>
                </a:cubicBezTo>
                <a:cubicBezTo>
                  <a:pt x="3358071" y="3127248"/>
                  <a:pt x="3358071" y="3127248"/>
                  <a:pt x="3357054" y="3127248"/>
                </a:cubicBezTo>
                <a:cubicBezTo>
                  <a:pt x="3357054" y="3128264"/>
                  <a:pt x="3357054" y="3128264"/>
                  <a:pt x="3357054" y="3129280"/>
                </a:cubicBezTo>
                <a:cubicBezTo>
                  <a:pt x="3362139" y="3128264"/>
                  <a:pt x="3367224" y="3127248"/>
                  <a:pt x="3372309" y="3126232"/>
                </a:cubicBezTo>
                <a:cubicBezTo>
                  <a:pt x="3372309" y="3124200"/>
                  <a:pt x="3372309" y="3123184"/>
                  <a:pt x="3372309" y="3122168"/>
                </a:cubicBezTo>
                <a:close/>
                <a:moveTo>
                  <a:pt x="3329594" y="3136392"/>
                </a:moveTo>
                <a:cubicBezTo>
                  <a:pt x="3328577" y="3136392"/>
                  <a:pt x="3328577" y="3136392"/>
                  <a:pt x="3327560" y="3136392"/>
                </a:cubicBezTo>
                <a:cubicBezTo>
                  <a:pt x="3327560" y="3137408"/>
                  <a:pt x="3327560" y="3137408"/>
                  <a:pt x="3327560" y="3138424"/>
                </a:cubicBezTo>
                <a:cubicBezTo>
                  <a:pt x="3332645" y="3137408"/>
                  <a:pt x="3333662" y="3137408"/>
                  <a:pt x="3335696" y="3135376"/>
                </a:cubicBezTo>
                <a:cubicBezTo>
                  <a:pt x="3331628" y="3135376"/>
                  <a:pt x="3331628" y="3135376"/>
                  <a:pt x="3329594" y="3136392"/>
                </a:cubicBezTo>
                <a:close/>
                <a:moveTo>
                  <a:pt x="3311288" y="3143504"/>
                </a:moveTo>
                <a:cubicBezTo>
                  <a:pt x="3310271" y="3143504"/>
                  <a:pt x="3309254" y="3143504"/>
                  <a:pt x="3308237" y="3143504"/>
                </a:cubicBezTo>
                <a:cubicBezTo>
                  <a:pt x="3308237" y="3144520"/>
                  <a:pt x="3308237" y="3144520"/>
                  <a:pt x="3308237" y="3145536"/>
                </a:cubicBezTo>
                <a:cubicBezTo>
                  <a:pt x="3316373" y="3144520"/>
                  <a:pt x="3323492" y="3143504"/>
                  <a:pt x="3328577" y="3138424"/>
                </a:cubicBezTo>
                <a:cubicBezTo>
                  <a:pt x="3321458" y="3139440"/>
                  <a:pt x="3314339" y="3140456"/>
                  <a:pt x="3311288" y="3143504"/>
                </a:cubicBezTo>
                <a:close/>
                <a:moveTo>
                  <a:pt x="3386547" y="3127248"/>
                </a:moveTo>
                <a:cubicBezTo>
                  <a:pt x="3384513" y="3127248"/>
                  <a:pt x="3382479" y="3127248"/>
                  <a:pt x="3379428" y="3127248"/>
                </a:cubicBezTo>
                <a:cubicBezTo>
                  <a:pt x="3382479" y="3128264"/>
                  <a:pt x="3383496" y="3128264"/>
                  <a:pt x="3386547" y="3127248"/>
                </a:cubicBezTo>
                <a:close/>
                <a:moveTo>
                  <a:pt x="3280778" y="3145536"/>
                </a:moveTo>
                <a:cubicBezTo>
                  <a:pt x="3280778" y="3146552"/>
                  <a:pt x="3280778" y="3146552"/>
                  <a:pt x="3280778" y="3147568"/>
                </a:cubicBezTo>
                <a:cubicBezTo>
                  <a:pt x="3283829" y="3146552"/>
                  <a:pt x="3282811" y="3147568"/>
                  <a:pt x="3283829" y="3145536"/>
                </a:cubicBezTo>
                <a:cubicBezTo>
                  <a:pt x="3282811" y="3145536"/>
                  <a:pt x="3281795" y="3145536"/>
                  <a:pt x="3280778" y="3145536"/>
                </a:cubicBezTo>
                <a:close/>
                <a:moveTo>
                  <a:pt x="3374343" y="3128264"/>
                </a:moveTo>
                <a:cubicBezTo>
                  <a:pt x="3374343" y="3129280"/>
                  <a:pt x="3374343" y="3129280"/>
                  <a:pt x="3374343" y="3130296"/>
                </a:cubicBezTo>
                <a:cubicBezTo>
                  <a:pt x="3377394" y="3129280"/>
                  <a:pt x="3377394" y="3130296"/>
                  <a:pt x="3379428" y="3128264"/>
                </a:cubicBezTo>
                <a:cubicBezTo>
                  <a:pt x="3377394" y="3128264"/>
                  <a:pt x="3376377" y="3128264"/>
                  <a:pt x="3374343" y="3128264"/>
                </a:cubicBezTo>
                <a:close/>
                <a:moveTo>
                  <a:pt x="3330611" y="3153664"/>
                </a:moveTo>
                <a:cubicBezTo>
                  <a:pt x="3330611" y="3154680"/>
                  <a:pt x="3330611" y="3154680"/>
                  <a:pt x="3330611" y="3155696"/>
                </a:cubicBezTo>
                <a:cubicBezTo>
                  <a:pt x="3440449" y="3119120"/>
                  <a:pt x="3566559" y="3079496"/>
                  <a:pt x="3682498" y="3036824"/>
                </a:cubicBezTo>
                <a:cubicBezTo>
                  <a:pt x="3672328" y="3039872"/>
                  <a:pt x="3659106" y="3038856"/>
                  <a:pt x="3648936" y="3043936"/>
                </a:cubicBezTo>
                <a:cubicBezTo>
                  <a:pt x="3550286" y="3083560"/>
                  <a:pt x="3439432" y="3106928"/>
                  <a:pt x="3330611" y="3153664"/>
                </a:cubicBezTo>
                <a:close/>
                <a:moveTo>
                  <a:pt x="3389598" y="3125216"/>
                </a:moveTo>
                <a:cubicBezTo>
                  <a:pt x="3389598" y="3126232"/>
                  <a:pt x="3389598" y="3126232"/>
                  <a:pt x="3389598" y="3127248"/>
                </a:cubicBezTo>
                <a:cubicBezTo>
                  <a:pt x="3392649" y="3126232"/>
                  <a:pt x="3391632" y="3127248"/>
                  <a:pt x="3392649" y="3125216"/>
                </a:cubicBezTo>
                <a:cubicBezTo>
                  <a:pt x="3391632" y="3125216"/>
                  <a:pt x="3390615" y="3125216"/>
                  <a:pt x="3389598" y="3125216"/>
                </a:cubicBezTo>
                <a:close/>
                <a:moveTo>
                  <a:pt x="3396717" y="3122168"/>
                </a:moveTo>
                <a:cubicBezTo>
                  <a:pt x="3396717" y="3123184"/>
                  <a:pt x="3396717" y="3123184"/>
                  <a:pt x="3396717" y="3124200"/>
                </a:cubicBezTo>
                <a:cubicBezTo>
                  <a:pt x="3399768" y="3123184"/>
                  <a:pt x="3398751" y="3124200"/>
                  <a:pt x="3399768" y="3122168"/>
                </a:cubicBezTo>
                <a:cubicBezTo>
                  <a:pt x="3398751" y="3122168"/>
                  <a:pt x="3397734" y="3122168"/>
                  <a:pt x="3396717" y="3122168"/>
                </a:cubicBezTo>
                <a:close/>
                <a:moveTo>
                  <a:pt x="3255352" y="3161792"/>
                </a:moveTo>
                <a:cubicBezTo>
                  <a:pt x="3255352" y="3162808"/>
                  <a:pt x="3255352" y="3163824"/>
                  <a:pt x="3255352" y="3164840"/>
                </a:cubicBezTo>
                <a:cubicBezTo>
                  <a:pt x="3259420" y="3163824"/>
                  <a:pt x="3262471" y="3161792"/>
                  <a:pt x="3265522" y="3159760"/>
                </a:cubicBezTo>
                <a:cubicBezTo>
                  <a:pt x="3261454" y="3159760"/>
                  <a:pt x="3260437" y="3159760"/>
                  <a:pt x="3258403" y="3161792"/>
                </a:cubicBezTo>
                <a:cubicBezTo>
                  <a:pt x="3257386" y="3161792"/>
                  <a:pt x="3256369" y="3161792"/>
                  <a:pt x="3255352" y="3161792"/>
                </a:cubicBezTo>
                <a:close/>
                <a:moveTo>
                  <a:pt x="3237046" y="3169920"/>
                </a:moveTo>
                <a:cubicBezTo>
                  <a:pt x="3240097" y="3168904"/>
                  <a:pt x="3239080" y="3169920"/>
                  <a:pt x="3240097" y="3167888"/>
                </a:cubicBezTo>
                <a:cubicBezTo>
                  <a:pt x="3239080" y="3167888"/>
                  <a:pt x="3238063" y="3167888"/>
                  <a:pt x="3237046" y="3167888"/>
                </a:cubicBezTo>
                <a:cubicBezTo>
                  <a:pt x="3237046" y="3168904"/>
                  <a:pt x="3237046" y="3169920"/>
                  <a:pt x="3237046" y="3169920"/>
                </a:cubicBezTo>
                <a:close/>
                <a:moveTo>
                  <a:pt x="3244165" y="3166872"/>
                </a:moveTo>
                <a:cubicBezTo>
                  <a:pt x="3243148" y="3166872"/>
                  <a:pt x="3242131" y="3166872"/>
                  <a:pt x="3241114" y="3166872"/>
                </a:cubicBezTo>
                <a:cubicBezTo>
                  <a:pt x="3241114" y="3167888"/>
                  <a:pt x="3241114" y="3167888"/>
                  <a:pt x="3241114" y="3168904"/>
                </a:cubicBezTo>
                <a:cubicBezTo>
                  <a:pt x="3243148" y="3167888"/>
                  <a:pt x="3242131" y="3167888"/>
                  <a:pt x="3244165" y="3166872"/>
                </a:cubicBezTo>
                <a:close/>
                <a:moveTo>
                  <a:pt x="3250267" y="3163824"/>
                </a:moveTo>
                <a:cubicBezTo>
                  <a:pt x="3250267" y="3164840"/>
                  <a:pt x="3250267" y="3164840"/>
                  <a:pt x="3250267" y="3165856"/>
                </a:cubicBezTo>
                <a:cubicBezTo>
                  <a:pt x="3253318" y="3164840"/>
                  <a:pt x="3252301" y="3165856"/>
                  <a:pt x="3253318" y="3163824"/>
                </a:cubicBezTo>
                <a:cubicBezTo>
                  <a:pt x="3252301" y="3163824"/>
                  <a:pt x="3251284" y="3163824"/>
                  <a:pt x="3250267" y="3163824"/>
                </a:cubicBezTo>
                <a:close/>
                <a:moveTo>
                  <a:pt x="3288914" y="3168904"/>
                </a:moveTo>
                <a:cubicBezTo>
                  <a:pt x="3286880" y="3168904"/>
                  <a:pt x="3285863" y="3168904"/>
                  <a:pt x="3283829" y="3168904"/>
                </a:cubicBezTo>
                <a:cubicBezTo>
                  <a:pt x="3283829" y="3169920"/>
                  <a:pt x="3283829" y="3169920"/>
                  <a:pt x="3283829" y="3170936"/>
                </a:cubicBezTo>
                <a:cubicBezTo>
                  <a:pt x="3287897" y="3169920"/>
                  <a:pt x="3286880" y="3169920"/>
                  <a:pt x="3288914" y="3168904"/>
                </a:cubicBezTo>
                <a:close/>
                <a:moveTo>
                  <a:pt x="3293999" y="3164840"/>
                </a:moveTo>
                <a:cubicBezTo>
                  <a:pt x="3298067" y="3167888"/>
                  <a:pt x="3302135" y="3165856"/>
                  <a:pt x="3306203" y="3162808"/>
                </a:cubicBezTo>
                <a:cubicBezTo>
                  <a:pt x="3302135" y="3163824"/>
                  <a:pt x="3298067" y="3164840"/>
                  <a:pt x="3293999" y="3164840"/>
                </a:cubicBezTo>
                <a:close/>
                <a:moveTo>
                  <a:pt x="3315356" y="3163824"/>
                </a:moveTo>
                <a:cubicBezTo>
                  <a:pt x="3315356" y="3162808"/>
                  <a:pt x="3315356" y="3161792"/>
                  <a:pt x="3315356" y="3160776"/>
                </a:cubicBezTo>
                <a:cubicBezTo>
                  <a:pt x="3313322" y="3162808"/>
                  <a:pt x="3313322" y="3161792"/>
                  <a:pt x="3315356" y="3163824"/>
                </a:cubicBezTo>
                <a:close/>
                <a:moveTo>
                  <a:pt x="3642835" y="3056128"/>
                </a:moveTo>
                <a:cubicBezTo>
                  <a:pt x="3641817" y="3056128"/>
                  <a:pt x="3640800" y="3056128"/>
                  <a:pt x="3639783" y="3056128"/>
                </a:cubicBezTo>
                <a:cubicBezTo>
                  <a:pt x="3639783" y="3057144"/>
                  <a:pt x="3639783" y="3057144"/>
                  <a:pt x="3639783" y="3058160"/>
                </a:cubicBezTo>
                <a:cubicBezTo>
                  <a:pt x="3641817" y="3057144"/>
                  <a:pt x="3640800" y="3058160"/>
                  <a:pt x="3642835" y="3056128"/>
                </a:cubicBezTo>
                <a:close/>
                <a:moveTo>
                  <a:pt x="3451636" y="3120136"/>
                </a:moveTo>
                <a:cubicBezTo>
                  <a:pt x="3449602" y="3120136"/>
                  <a:pt x="3448585" y="3120136"/>
                  <a:pt x="3446551" y="3120136"/>
                </a:cubicBezTo>
                <a:cubicBezTo>
                  <a:pt x="3446551" y="3121152"/>
                  <a:pt x="3446551" y="3121152"/>
                  <a:pt x="3446551" y="3122168"/>
                </a:cubicBezTo>
                <a:cubicBezTo>
                  <a:pt x="3449602" y="3121152"/>
                  <a:pt x="3449602" y="3121152"/>
                  <a:pt x="3451636" y="3120136"/>
                </a:cubicBezTo>
                <a:close/>
                <a:moveTo>
                  <a:pt x="3633681" y="3060192"/>
                </a:moveTo>
                <a:cubicBezTo>
                  <a:pt x="3631647" y="3060192"/>
                  <a:pt x="3630630" y="3060192"/>
                  <a:pt x="3628596" y="3060192"/>
                </a:cubicBezTo>
                <a:cubicBezTo>
                  <a:pt x="3628596" y="3061208"/>
                  <a:pt x="3628596" y="3061208"/>
                  <a:pt x="3628596" y="3062224"/>
                </a:cubicBezTo>
                <a:cubicBezTo>
                  <a:pt x="3632664" y="3061208"/>
                  <a:pt x="3632664" y="3061208"/>
                  <a:pt x="3633681" y="3060192"/>
                </a:cubicBezTo>
                <a:close/>
                <a:moveTo>
                  <a:pt x="3429262" y="3127248"/>
                </a:moveTo>
                <a:cubicBezTo>
                  <a:pt x="3435364" y="3126232"/>
                  <a:pt x="3438415" y="3126232"/>
                  <a:pt x="3441466" y="3122168"/>
                </a:cubicBezTo>
                <a:cubicBezTo>
                  <a:pt x="3437398" y="3123184"/>
                  <a:pt x="3435364" y="3123184"/>
                  <a:pt x="3433330" y="3125216"/>
                </a:cubicBezTo>
                <a:cubicBezTo>
                  <a:pt x="3432313" y="3125216"/>
                  <a:pt x="3431296" y="3125216"/>
                  <a:pt x="3430278" y="3125216"/>
                </a:cubicBezTo>
                <a:cubicBezTo>
                  <a:pt x="3429262" y="3126232"/>
                  <a:pt x="3429262" y="3126232"/>
                  <a:pt x="3429262" y="3127248"/>
                </a:cubicBezTo>
                <a:close/>
                <a:moveTo>
                  <a:pt x="3148566" y="3168904"/>
                </a:moveTo>
                <a:cubicBezTo>
                  <a:pt x="3153651" y="3167888"/>
                  <a:pt x="3152634" y="3168904"/>
                  <a:pt x="3155685" y="3165856"/>
                </a:cubicBezTo>
                <a:cubicBezTo>
                  <a:pt x="3152634" y="3166872"/>
                  <a:pt x="3153651" y="3165856"/>
                  <a:pt x="3152634" y="3167888"/>
                </a:cubicBezTo>
                <a:cubicBezTo>
                  <a:pt x="3151617" y="3167888"/>
                  <a:pt x="3150600" y="3167888"/>
                  <a:pt x="3149583" y="3167888"/>
                </a:cubicBezTo>
                <a:cubicBezTo>
                  <a:pt x="3148566" y="3167888"/>
                  <a:pt x="3148566" y="3167888"/>
                  <a:pt x="3148566" y="3168904"/>
                </a:cubicBezTo>
                <a:close/>
                <a:moveTo>
                  <a:pt x="3006184" y="3265424"/>
                </a:moveTo>
                <a:cubicBezTo>
                  <a:pt x="3008218" y="3265424"/>
                  <a:pt x="3010252" y="3265424"/>
                  <a:pt x="3013303" y="3265424"/>
                </a:cubicBezTo>
                <a:cubicBezTo>
                  <a:pt x="3013303" y="3264408"/>
                  <a:pt x="3013303" y="3263392"/>
                  <a:pt x="3013303" y="3262376"/>
                </a:cubicBezTo>
                <a:cubicBezTo>
                  <a:pt x="3010252" y="3263392"/>
                  <a:pt x="3011269" y="3262376"/>
                  <a:pt x="3010252" y="3264408"/>
                </a:cubicBezTo>
                <a:cubicBezTo>
                  <a:pt x="3009235" y="3264408"/>
                  <a:pt x="3008218" y="3264408"/>
                  <a:pt x="3007201" y="3264408"/>
                </a:cubicBezTo>
                <a:cubicBezTo>
                  <a:pt x="3006184" y="3264408"/>
                  <a:pt x="3006184" y="3265424"/>
                  <a:pt x="3006184" y="3265424"/>
                </a:cubicBezTo>
                <a:close/>
                <a:moveTo>
                  <a:pt x="3364173" y="3132328"/>
                </a:moveTo>
                <a:cubicBezTo>
                  <a:pt x="3364173" y="3133344"/>
                  <a:pt x="3364173" y="3133344"/>
                  <a:pt x="3364173" y="3134360"/>
                </a:cubicBezTo>
                <a:cubicBezTo>
                  <a:pt x="3367224" y="3133344"/>
                  <a:pt x="3367224" y="3134360"/>
                  <a:pt x="3369258" y="3132328"/>
                </a:cubicBezTo>
                <a:cubicBezTo>
                  <a:pt x="3368241" y="3132328"/>
                  <a:pt x="3366207" y="3132328"/>
                  <a:pt x="3364173" y="3132328"/>
                </a:cubicBezTo>
                <a:close/>
                <a:moveTo>
                  <a:pt x="2803798" y="3374136"/>
                </a:moveTo>
                <a:cubicBezTo>
                  <a:pt x="2802781" y="3374136"/>
                  <a:pt x="2801764" y="3374136"/>
                  <a:pt x="2800747" y="3374136"/>
                </a:cubicBezTo>
                <a:cubicBezTo>
                  <a:pt x="2801764" y="3377184"/>
                  <a:pt x="2800747" y="3376168"/>
                  <a:pt x="2803798" y="3374136"/>
                </a:cubicBezTo>
                <a:close/>
                <a:moveTo>
                  <a:pt x="2855666" y="3334512"/>
                </a:moveTo>
                <a:cubicBezTo>
                  <a:pt x="2897363" y="3318256"/>
                  <a:pt x="2958384" y="3289808"/>
                  <a:pt x="3005167" y="3265424"/>
                </a:cubicBezTo>
                <a:cubicBezTo>
                  <a:pt x="2963469" y="3282696"/>
                  <a:pt x="2912619" y="3304032"/>
                  <a:pt x="2857700" y="3332480"/>
                </a:cubicBezTo>
                <a:cubicBezTo>
                  <a:pt x="2856683" y="3332480"/>
                  <a:pt x="2856683" y="3332480"/>
                  <a:pt x="2855666" y="3332480"/>
                </a:cubicBezTo>
                <a:cubicBezTo>
                  <a:pt x="2855666" y="3333496"/>
                  <a:pt x="2855666" y="3333496"/>
                  <a:pt x="2855666" y="3334512"/>
                </a:cubicBezTo>
                <a:close/>
                <a:moveTo>
                  <a:pt x="2804815" y="3378200"/>
                </a:moveTo>
                <a:cubicBezTo>
                  <a:pt x="2805832" y="3378200"/>
                  <a:pt x="2805832" y="3378200"/>
                  <a:pt x="2806849" y="3378200"/>
                </a:cubicBezTo>
                <a:cubicBezTo>
                  <a:pt x="2806849" y="3379216"/>
                  <a:pt x="2806849" y="3379216"/>
                  <a:pt x="2806849" y="3380232"/>
                </a:cubicBezTo>
                <a:cubicBezTo>
                  <a:pt x="2819054" y="3373120"/>
                  <a:pt x="2848547" y="3357880"/>
                  <a:pt x="2879057" y="3344672"/>
                </a:cubicBezTo>
                <a:cubicBezTo>
                  <a:pt x="2859734" y="3343656"/>
                  <a:pt x="2829224" y="3370072"/>
                  <a:pt x="2806849" y="3375152"/>
                </a:cubicBezTo>
                <a:cubicBezTo>
                  <a:pt x="2805832" y="3376168"/>
                  <a:pt x="2805832" y="3375152"/>
                  <a:pt x="2804815" y="3378200"/>
                </a:cubicBezTo>
                <a:close/>
                <a:moveTo>
                  <a:pt x="3021439" y="3257296"/>
                </a:moveTo>
                <a:cubicBezTo>
                  <a:pt x="3017371" y="3258312"/>
                  <a:pt x="3018388" y="3258312"/>
                  <a:pt x="3016354" y="3260344"/>
                </a:cubicBezTo>
                <a:cubicBezTo>
                  <a:pt x="3015337" y="3260344"/>
                  <a:pt x="3014320" y="3260344"/>
                  <a:pt x="3013303" y="3260344"/>
                </a:cubicBezTo>
                <a:cubicBezTo>
                  <a:pt x="3013303" y="3261360"/>
                  <a:pt x="3013303" y="3261360"/>
                  <a:pt x="3013303" y="3262376"/>
                </a:cubicBezTo>
                <a:cubicBezTo>
                  <a:pt x="3018388" y="3261360"/>
                  <a:pt x="3018388" y="3261360"/>
                  <a:pt x="3021439" y="3257296"/>
                </a:cubicBezTo>
                <a:close/>
                <a:moveTo>
                  <a:pt x="2941095" y="3312160"/>
                </a:moveTo>
                <a:cubicBezTo>
                  <a:pt x="2941095" y="3313176"/>
                  <a:pt x="2941095" y="3314192"/>
                  <a:pt x="2941095" y="3315208"/>
                </a:cubicBezTo>
                <a:cubicBezTo>
                  <a:pt x="2950248" y="3313176"/>
                  <a:pt x="2959401" y="3310128"/>
                  <a:pt x="2964486" y="3305048"/>
                </a:cubicBezTo>
                <a:cubicBezTo>
                  <a:pt x="2963469" y="3303016"/>
                  <a:pt x="2963469" y="3305048"/>
                  <a:pt x="2962452" y="3302000"/>
                </a:cubicBezTo>
                <a:cubicBezTo>
                  <a:pt x="2956350" y="3306064"/>
                  <a:pt x="2951265" y="3306064"/>
                  <a:pt x="2944146" y="3312160"/>
                </a:cubicBezTo>
                <a:cubicBezTo>
                  <a:pt x="2943129" y="3312160"/>
                  <a:pt x="2942112" y="3312160"/>
                  <a:pt x="2941095" y="3312160"/>
                </a:cubicBezTo>
                <a:close/>
                <a:moveTo>
                  <a:pt x="2969571" y="3304032"/>
                </a:moveTo>
                <a:cubicBezTo>
                  <a:pt x="2968554" y="3304032"/>
                  <a:pt x="2967537" y="3304032"/>
                  <a:pt x="2966520" y="3304032"/>
                </a:cubicBezTo>
                <a:cubicBezTo>
                  <a:pt x="2966520" y="3305048"/>
                  <a:pt x="2966520" y="3305048"/>
                  <a:pt x="2966520" y="3306064"/>
                </a:cubicBezTo>
                <a:cubicBezTo>
                  <a:pt x="2968554" y="3305048"/>
                  <a:pt x="2967537" y="3305048"/>
                  <a:pt x="2969571" y="3304032"/>
                </a:cubicBezTo>
                <a:close/>
                <a:moveTo>
                  <a:pt x="2869904" y="3337560"/>
                </a:moveTo>
                <a:cubicBezTo>
                  <a:pt x="2897363" y="3322320"/>
                  <a:pt x="2937027" y="3309112"/>
                  <a:pt x="2973639" y="3290824"/>
                </a:cubicBezTo>
                <a:cubicBezTo>
                  <a:pt x="2972622" y="3290824"/>
                  <a:pt x="2971606" y="3290824"/>
                  <a:pt x="2970588" y="3290824"/>
                </a:cubicBezTo>
                <a:cubicBezTo>
                  <a:pt x="2945163" y="3294888"/>
                  <a:pt x="2904483" y="3319272"/>
                  <a:pt x="2871938" y="3334512"/>
                </a:cubicBezTo>
                <a:cubicBezTo>
                  <a:pt x="2870921" y="3334512"/>
                  <a:pt x="2870921" y="3334512"/>
                  <a:pt x="2869904" y="3334512"/>
                </a:cubicBezTo>
                <a:cubicBezTo>
                  <a:pt x="2869904" y="3335528"/>
                  <a:pt x="2869904" y="3336544"/>
                  <a:pt x="2869904" y="3337560"/>
                </a:cubicBezTo>
                <a:close/>
                <a:moveTo>
                  <a:pt x="2988895" y="3290824"/>
                </a:moveTo>
                <a:cubicBezTo>
                  <a:pt x="2987878" y="3290824"/>
                  <a:pt x="2986861" y="3290824"/>
                  <a:pt x="2985844" y="3290824"/>
                </a:cubicBezTo>
                <a:cubicBezTo>
                  <a:pt x="2987878" y="3293872"/>
                  <a:pt x="2986861" y="3292856"/>
                  <a:pt x="2988895" y="3290824"/>
                </a:cubicBezTo>
                <a:close/>
                <a:moveTo>
                  <a:pt x="2877023" y="3340608"/>
                </a:moveTo>
                <a:cubicBezTo>
                  <a:pt x="2877023" y="3341624"/>
                  <a:pt x="2877023" y="3341624"/>
                  <a:pt x="2877023" y="3342640"/>
                </a:cubicBezTo>
                <a:cubicBezTo>
                  <a:pt x="2878040" y="3342640"/>
                  <a:pt x="2878040" y="3342640"/>
                  <a:pt x="2879057" y="3342640"/>
                </a:cubicBezTo>
                <a:cubicBezTo>
                  <a:pt x="2880074" y="3343656"/>
                  <a:pt x="2885159" y="3342640"/>
                  <a:pt x="2891261" y="3342640"/>
                </a:cubicBezTo>
                <a:cubicBezTo>
                  <a:pt x="2892278" y="3338576"/>
                  <a:pt x="2894312" y="3335528"/>
                  <a:pt x="2899398" y="3339592"/>
                </a:cubicBezTo>
                <a:cubicBezTo>
                  <a:pt x="2905500" y="3331464"/>
                  <a:pt x="2927874" y="3322320"/>
                  <a:pt x="2941095" y="3319272"/>
                </a:cubicBezTo>
                <a:cubicBezTo>
                  <a:pt x="2941095" y="3318256"/>
                  <a:pt x="2941095" y="3317240"/>
                  <a:pt x="2941095" y="3316224"/>
                </a:cubicBezTo>
                <a:cubicBezTo>
                  <a:pt x="2940078" y="3315208"/>
                  <a:pt x="2940078" y="3315208"/>
                  <a:pt x="2939061" y="3314192"/>
                </a:cubicBezTo>
                <a:cubicBezTo>
                  <a:pt x="2917704" y="3320288"/>
                  <a:pt x="2897363" y="3338576"/>
                  <a:pt x="2877023" y="3340608"/>
                </a:cubicBezTo>
                <a:close/>
                <a:moveTo>
                  <a:pt x="2825155" y="3340608"/>
                </a:moveTo>
                <a:cubicBezTo>
                  <a:pt x="2828207" y="3339592"/>
                  <a:pt x="2827190" y="3340608"/>
                  <a:pt x="2828207" y="3338576"/>
                </a:cubicBezTo>
                <a:cubicBezTo>
                  <a:pt x="2827190" y="3338576"/>
                  <a:pt x="2826172" y="3338576"/>
                  <a:pt x="2825155" y="3338576"/>
                </a:cubicBezTo>
                <a:cubicBezTo>
                  <a:pt x="2825155" y="3339592"/>
                  <a:pt x="2825155" y="3340608"/>
                  <a:pt x="2825155" y="3340608"/>
                </a:cubicBezTo>
                <a:close/>
                <a:moveTo>
                  <a:pt x="2835325" y="3340608"/>
                </a:moveTo>
                <a:cubicBezTo>
                  <a:pt x="2834309" y="3340608"/>
                  <a:pt x="2833292" y="3340608"/>
                  <a:pt x="2832275" y="3340608"/>
                </a:cubicBezTo>
                <a:cubicBezTo>
                  <a:pt x="2832275" y="3341624"/>
                  <a:pt x="2832275" y="3342640"/>
                  <a:pt x="2832275" y="3343656"/>
                </a:cubicBezTo>
                <a:cubicBezTo>
                  <a:pt x="2840411" y="3340608"/>
                  <a:pt x="2848547" y="3338576"/>
                  <a:pt x="2853632" y="3333496"/>
                </a:cubicBezTo>
                <a:cubicBezTo>
                  <a:pt x="2850581" y="3334512"/>
                  <a:pt x="2840411" y="3337560"/>
                  <a:pt x="2835325" y="3340608"/>
                </a:cubicBezTo>
                <a:close/>
                <a:moveTo>
                  <a:pt x="2760067" y="3378200"/>
                </a:moveTo>
                <a:cubicBezTo>
                  <a:pt x="2763118" y="3377184"/>
                  <a:pt x="2762101" y="3378200"/>
                  <a:pt x="2763118" y="3376168"/>
                </a:cubicBezTo>
                <a:cubicBezTo>
                  <a:pt x="2762101" y="3376168"/>
                  <a:pt x="2761084" y="3376168"/>
                  <a:pt x="2760067" y="3376168"/>
                </a:cubicBezTo>
                <a:cubicBezTo>
                  <a:pt x="2760067" y="3377184"/>
                  <a:pt x="2760067" y="3377184"/>
                  <a:pt x="2760067" y="3378200"/>
                </a:cubicBezTo>
                <a:close/>
                <a:moveTo>
                  <a:pt x="2763118" y="3374136"/>
                </a:moveTo>
                <a:cubicBezTo>
                  <a:pt x="2763118" y="3375152"/>
                  <a:pt x="2763118" y="3375152"/>
                  <a:pt x="2763118" y="3376168"/>
                </a:cubicBezTo>
                <a:cubicBezTo>
                  <a:pt x="2766169" y="3375152"/>
                  <a:pt x="2765152" y="3376168"/>
                  <a:pt x="2766169" y="3374136"/>
                </a:cubicBezTo>
                <a:cubicBezTo>
                  <a:pt x="2765152" y="3374136"/>
                  <a:pt x="2764135" y="3374136"/>
                  <a:pt x="2763118" y="3374136"/>
                </a:cubicBezTo>
                <a:close/>
                <a:moveTo>
                  <a:pt x="2657348" y="3386328"/>
                </a:moveTo>
                <a:cubicBezTo>
                  <a:pt x="2656331" y="3386328"/>
                  <a:pt x="2655314" y="3386328"/>
                  <a:pt x="2654297" y="3386328"/>
                </a:cubicBezTo>
                <a:cubicBezTo>
                  <a:pt x="2654297" y="3387344"/>
                  <a:pt x="2654297" y="3387344"/>
                  <a:pt x="2654297" y="3388360"/>
                </a:cubicBezTo>
                <a:cubicBezTo>
                  <a:pt x="2657348" y="3386328"/>
                  <a:pt x="2656331" y="3387344"/>
                  <a:pt x="2657348" y="3386328"/>
                </a:cubicBezTo>
                <a:close/>
                <a:moveTo>
                  <a:pt x="2752948" y="3381248"/>
                </a:moveTo>
                <a:cubicBezTo>
                  <a:pt x="2752948" y="3380232"/>
                  <a:pt x="2752948" y="3379216"/>
                  <a:pt x="2752948" y="3378200"/>
                </a:cubicBezTo>
                <a:cubicBezTo>
                  <a:pt x="2751931" y="3380232"/>
                  <a:pt x="2751931" y="3378200"/>
                  <a:pt x="2750913" y="3381248"/>
                </a:cubicBezTo>
                <a:cubicBezTo>
                  <a:pt x="2751931" y="3381248"/>
                  <a:pt x="2752948" y="3381248"/>
                  <a:pt x="2752948" y="3381248"/>
                </a:cubicBezTo>
                <a:close/>
                <a:moveTo>
                  <a:pt x="2600395" y="3386328"/>
                </a:moveTo>
                <a:cubicBezTo>
                  <a:pt x="2600395" y="3387344"/>
                  <a:pt x="2600395" y="3387344"/>
                  <a:pt x="2600395" y="3388360"/>
                </a:cubicBezTo>
                <a:cubicBezTo>
                  <a:pt x="2603447" y="3387344"/>
                  <a:pt x="2602429" y="3388360"/>
                  <a:pt x="2603447" y="3386328"/>
                </a:cubicBezTo>
                <a:cubicBezTo>
                  <a:pt x="2603447" y="3386328"/>
                  <a:pt x="2601413" y="3386328"/>
                  <a:pt x="2600395" y="3386328"/>
                </a:cubicBezTo>
                <a:close/>
                <a:moveTo>
                  <a:pt x="2794645" y="3360928"/>
                </a:moveTo>
                <a:cubicBezTo>
                  <a:pt x="2793628" y="3360928"/>
                  <a:pt x="2793628" y="3360928"/>
                  <a:pt x="2792611" y="3360928"/>
                </a:cubicBezTo>
                <a:cubicBezTo>
                  <a:pt x="2792611" y="3361944"/>
                  <a:pt x="2792611" y="3361944"/>
                  <a:pt x="2792611" y="3362960"/>
                </a:cubicBezTo>
                <a:cubicBezTo>
                  <a:pt x="2794645" y="3361944"/>
                  <a:pt x="2797696" y="3362960"/>
                  <a:pt x="2807866" y="3354832"/>
                </a:cubicBezTo>
                <a:cubicBezTo>
                  <a:pt x="2803798" y="3355848"/>
                  <a:pt x="2798713" y="3357880"/>
                  <a:pt x="2794645" y="3360928"/>
                </a:cubicBezTo>
                <a:close/>
                <a:moveTo>
                  <a:pt x="2828207" y="3344672"/>
                </a:moveTo>
                <a:cubicBezTo>
                  <a:pt x="2828207" y="3345688"/>
                  <a:pt x="2828207" y="3345688"/>
                  <a:pt x="2828207" y="3346704"/>
                </a:cubicBezTo>
                <a:cubicBezTo>
                  <a:pt x="2831257" y="3345688"/>
                  <a:pt x="2830240" y="3346704"/>
                  <a:pt x="2831257" y="3344672"/>
                </a:cubicBezTo>
                <a:cubicBezTo>
                  <a:pt x="2831257" y="3344672"/>
                  <a:pt x="2829224" y="3344672"/>
                  <a:pt x="2828207" y="3344672"/>
                </a:cubicBezTo>
                <a:close/>
                <a:moveTo>
                  <a:pt x="2975674" y="3290824"/>
                </a:moveTo>
                <a:cubicBezTo>
                  <a:pt x="2979742" y="3288792"/>
                  <a:pt x="2977707" y="3290824"/>
                  <a:pt x="2978724" y="3285744"/>
                </a:cubicBezTo>
                <a:cubicBezTo>
                  <a:pt x="2976691" y="3287776"/>
                  <a:pt x="2977707" y="3286760"/>
                  <a:pt x="2975674" y="3290824"/>
                </a:cubicBezTo>
                <a:close/>
                <a:moveTo>
                  <a:pt x="2820070" y="3349752"/>
                </a:moveTo>
                <a:cubicBezTo>
                  <a:pt x="2820070" y="3350768"/>
                  <a:pt x="2820070" y="3350768"/>
                  <a:pt x="2820070" y="3351784"/>
                </a:cubicBezTo>
                <a:cubicBezTo>
                  <a:pt x="2821087" y="3351784"/>
                  <a:pt x="2822104" y="3351784"/>
                  <a:pt x="2823122" y="3351784"/>
                </a:cubicBezTo>
                <a:cubicBezTo>
                  <a:pt x="2825155" y="3349752"/>
                  <a:pt x="2826172" y="3348736"/>
                  <a:pt x="2828207" y="3346704"/>
                </a:cubicBezTo>
                <a:cubicBezTo>
                  <a:pt x="2825155" y="3346704"/>
                  <a:pt x="2827190" y="3344672"/>
                  <a:pt x="2820070" y="3349752"/>
                </a:cubicBezTo>
                <a:close/>
                <a:moveTo>
                  <a:pt x="2788543" y="3363976"/>
                </a:moveTo>
                <a:cubicBezTo>
                  <a:pt x="2787526" y="3363976"/>
                  <a:pt x="2786509" y="3363976"/>
                  <a:pt x="2785492" y="3363976"/>
                </a:cubicBezTo>
                <a:cubicBezTo>
                  <a:pt x="2785492" y="3364992"/>
                  <a:pt x="2785492" y="3364992"/>
                  <a:pt x="2785492" y="3366008"/>
                </a:cubicBezTo>
                <a:cubicBezTo>
                  <a:pt x="2787526" y="3364992"/>
                  <a:pt x="2786509" y="3366008"/>
                  <a:pt x="2788543" y="3363976"/>
                </a:cubicBezTo>
                <a:close/>
                <a:moveTo>
                  <a:pt x="2789560" y="3363976"/>
                </a:moveTo>
                <a:cubicBezTo>
                  <a:pt x="2792611" y="3362960"/>
                  <a:pt x="2791594" y="3363976"/>
                  <a:pt x="2792611" y="3361944"/>
                </a:cubicBezTo>
                <a:cubicBezTo>
                  <a:pt x="2791594" y="3361944"/>
                  <a:pt x="2790577" y="3361944"/>
                  <a:pt x="2789560" y="3361944"/>
                </a:cubicBezTo>
                <a:cubicBezTo>
                  <a:pt x="2789560" y="3362960"/>
                  <a:pt x="2789560" y="3363976"/>
                  <a:pt x="2789560" y="3363976"/>
                </a:cubicBezTo>
                <a:close/>
                <a:moveTo>
                  <a:pt x="2949231" y="3247136"/>
                </a:moveTo>
                <a:cubicBezTo>
                  <a:pt x="2953299" y="3246120"/>
                  <a:pt x="2953299" y="3246120"/>
                  <a:pt x="2956350" y="3244088"/>
                </a:cubicBezTo>
                <a:cubicBezTo>
                  <a:pt x="2953299" y="3245104"/>
                  <a:pt x="2953299" y="3244088"/>
                  <a:pt x="2951265" y="3246120"/>
                </a:cubicBezTo>
                <a:cubicBezTo>
                  <a:pt x="2950248" y="3246120"/>
                  <a:pt x="2950248" y="3246120"/>
                  <a:pt x="2949231" y="3246120"/>
                </a:cubicBezTo>
                <a:cubicBezTo>
                  <a:pt x="2949231" y="3246120"/>
                  <a:pt x="2949231" y="3247136"/>
                  <a:pt x="2949231" y="3247136"/>
                </a:cubicBezTo>
                <a:close/>
                <a:moveTo>
                  <a:pt x="3467908" y="3006344"/>
                </a:moveTo>
                <a:cubicBezTo>
                  <a:pt x="3467908" y="3007360"/>
                  <a:pt x="3467908" y="3007360"/>
                  <a:pt x="3467908" y="3008376"/>
                </a:cubicBezTo>
                <a:cubicBezTo>
                  <a:pt x="3470959" y="3007360"/>
                  <a:pt x="3469942" y="3008376"/>
                  <a:pt x="3470959" y="3006344"/>
                </a:cubicBezTo>
                <a:cubicBezTo>
                  <a:pt x="3470959" y="3006344"/>
                  <a:pt x="3468925" y="3006344"/>
                  <a:pt x="3467908" y="3006344"/>
                </a:cubicBezTo>
                <a:close/>
                <a:moveTo>
                  <a:pt x="3089579" y="3236976"/>
                </a:moveTo>
                <a:cubicBezTo>
                  <a:pt x="3084494" y="3237992"/>
                  <a:pt x="3083477" y="3237992"/>
                  <a:pt x="3081443" y="3240024"/>
                </a:cubicBezTo>
                <a:cubicBezTo>
                  <a:pt x="3080426" y="3240024"/>
                  <a:pt x="3080426" y="3240024"/>
                  <a:pt x="3079409" y="3240024"/>
                </a:cubicBezTo>
                <a:cubicBezTo>
                  <a:pt x="3079409" y="3241040"/>
                  <a:pt x="3079409" y="3241040"/>
                  <a:pt x="3079409" y="3242056"/>
                </a:cubicBezTo>
                <a:cubicBezTo>
                  <a:pt x="3084494" y="3241040"/>
                  <a:pt x="3086528" y="3240024"/>
                  <a:pt x="3089579" y="3236976"/>
                </a:cubicBezTo>
                <a:close/>
                <a:moveTo>
                  <a:pt x="3089579" y="3235960"/>
                </a:moveTo>
                <a:cubicBezTo>
                  <a:pt x="3089579" y="3236976"/>
                  <a:pt x="3089579" y="3236976"/>
                  <a:pt x="3089579" y="3237992"/>
                </a:cubicBezTo>
                <a:cubicBezTo>
                  <a:pt x="3092630" y="3236976"/>
                  <a:pt x="3091613" y="3237992"/>
                  <a:pt x="3092630" y="3235960"/>
                </a:cubicBezTo>
                <a:cubicBezTo>
                  <a:pt x="3091613" y="3235960"/>
                  <a:pt x="3090596" y="3235960"/>
                  <a:pt x="3089579" y="3235960"/>
                </a:cubicBezTo>
                <a:close/>
                <a:moveTo>
                  <a:pt x="3055000" y="3242056"/>
                </a:moveTo>
                <a:cubicBezTo>
                  <a:pt x="3055000" y="3243072"/>
                  <a:pt x="3055000" y="3243072"/>
                  <a:pt x="3055000" y="3244088"/>
                </a:cubicBezTo>
                <a:cubicBezTo>
                  <a:pt x="3058052" y="3243072"/>
                  <a:pt x="3058052" y="3244088"/>
                  <a:pt x="3060086" y="3242056"/>
                </a:cubicBezTo>
                <a:cubicBezTo>
                  <a:pt x="3058052" y="3242056"/>
                  <a:pt x="3056018" y="3242056"/>
                  <a:pt x="3055000" y="3242056"/>
                </a:cubicBezTo>
                <a:close/>
                <a:moveTo>
                  <a:pt x="3037711" y="3250184"/>
                </a:moveTo>
                <a:cubicBezTo>
                  <a:pt x="3037711" y="3251200"/>
                  <a:pt x="3037711" y="3251200"/>
                  <a:pt x="3037711" y="3252216"/>
                </a:cubicBezTo>
                <a:cubicBezTo>
                  <a:pt x="3042797" y="3250184"/>
                  <a:pt x="3048898" y="3249168"/>
                  <a:pt x="3053983" y="3247136"/>
                </a:cubicBezTo>
                <a:cubicBezTo>
                  <a:pt x="3053983" y="3246120"/>
                  <a:pt x="3053983" y="3245104"/>
                  <a:pt x="3053983" y="3244088"/>
                </a:cubicBezTo>
                <a:cubicBezTo>
                  <a:pt x="3048898" y="3245104"/>
                  <a:pt x="3042797" y="3248152"/>
                  <a:pt x="3038728" y="3251200"/>
                </a:cubicBezTo>
                <a:cubicBezTo>
                  <a:pt x="3038728" y="3250184"/>
                  <a:pt x="3038728" y="3250184"/>
                  <a:pt x="3037711" y="3250184"/>
                </a:cubicBezTo>
                <a:close/>
                <a:moveTo>
                  <a:pt x="3096698" y="3233928"/>
                </a:moveTo>
                <a:cubicBezTo>
                  <a:pt x="3095681" y="3233928"/>
                  <a:pt x="3095681" y="3233928"/>
                  <a:pt x="3094664" y="3233928"/>
                </a:cubicBezTo>
                <a:cubicBezTo>
                  <a:pt x="3094664" y="3234944"/>
                  <a:pt x="3094664" y="3234944"/>
                  <a:pt x="3094664" y="3235960"/>
                </a:cubicBezTo>
                <a:cubicBezTo>
                  <a:pt x="3098732" y="3234944"/>
                  <a:pt x="3100766" y="3234944"/>
                  <a:pt x="3102800" y="3232912"/>
                </a:cubicBezTo>
                <a:cubicBezTo>
                  <a:pt x="3099749" y="3232912"/>
                  <a:pt x="3098732" y="3232912"/>
                  <a:pt x="3096698" y="3233928"/>
                </a:cubicBezTo>
                <a:close/>
                <a:moveTo>
                  <a:pt x="3034660" y="3254248"/>
                </a:moveTo>
                <a:cubicBezTo>
                  <a:pt x="3037711" y="3253232"/>
                  <a:pt x="3036694" y="3254248"/>
                  <a:pt x="3037711" y="3252216"/>
                </a:cubicBezTo>
                <a:cubicBezTo>
                  <a:pt x="3036694" y="3252216"/>
                  <a:pt x="3035677" y="3252216"/>
                  <a:pt x="3034660" y="3252216"/>
                </a:cubicBezTo>
                <a:cubicBezTo>
                  <a:pt x="3034660" y="3253232"/>
                  <a:pt x="3034660" y="3253232"/>
                  <a:pt x="3034660" y="3254248"/>
                </a:cubicBezTo>
                <a:close/>
                <a:moveTo>
                  <a:pt x="3107885" y="3241040"/>
                </a:moveTo>
                <a:cubicBezTo>
                  <a:pt x="3113987" y="3240024"/>
                  <a:pt x="3112970" y="3241040"/>
                  <a:pt x="3116021" y="3237992"/>
                </a:cubicBezTo>
                <a:cubicBezTo>
                  <a:pt x="3110936" y="3236976"/>
                  <a:pt x="3112970" y="3237992"/>
                  <a:pt x="3107885" y="3240024"/>
                </a:cubicBezTo>
                <a:cubicBezTo>
                  <a:pt x="3107885" y="3239008"/>
                  <a:pt x="3107885" y="3240024"/>
                  <a:pt x="3107885" y="3241040"/>
                </a:cubicBezTo>
                <a:close/>
                <a:moveTo>
                  <a:pt x="2982792" y="3283712"/>
                </a:moveTo>
                <a:cubicBezTo>
                  <a:pt x="2981776" y="3283712"/>
                  <a:pt x="2980759" y="3283712"/>
                  <a:pt x="2979742" y="3283712"/>
                </a:cubicBezTo>
                <a:cubicBezTo>
                  <a:pt x="2979742" y="3284728"/>
                  <a:pt x="2979742" y="3284728"/>
                  <a:pt x="2979742" y="3285744"/>
                </a:cubicBezTo>
                <a:cubicBezTo>
                  <a:pt x="2982792" y="3284728"/>
                  <a:pt x="2985844" y="3284728"/>
                  <a:pt x="2987878" y="3280664"/>
                </a:cubicBezTo>
                <a:cubicBezTo>
                  <a:pt x="2985844" y="3281680"/>
                  <a:pt x="2983810" y="3282696"/>
                  <a:pt x="2982792" y="3283712"/>
                </a:cubicBezTo>
                <a:close/>
                <a:moveTo>
                  <a:pt x="3069239" y="3236976"/>
                </a:moveTo>
                <a:cubicBezTo>
                  <a:pt x="3069239" y="3237992"/>
                  <a:pt x="3069239" y="3237992"/>
                  <a:pt x="3069239" y="3239008"/>
                </a:cubicBezTo>
                <a:cubicBezTo>
                  <a:pt x="3072290" y="3237992"/>
                  <a:pt x="3072290" y="3239008"/>
                  <a:pt x="3074324" y="3236976"/>
                </a:cubicBezTo>
                <a:cubicBezTo>
                  <a:pt x="3073307" y="3236976"/>
                  <a:pt x="3071273" y="3236976"/>
                  <a:pt x="3069239" y="3236976"/>
                </a:cubicBezTo>
                <a:close/>
                <a:moveTo>
                  <a:pt x="3060086" y="3241040"/>
                </a:moveTo>
                <a:cubicBezTo>
                  <a:pt x="3063137" y="3243072"/>
                  <a:pt x="3064154" y="3243072"/>
                  <a:pt x="3067205" y="3241040"/>
                </a:cubicBezTo>
                <a:cubicBezTo>
                  <a:pt x="3064154" y="3241040"/>
                  <a:pt x="3062120" y="3241040"/>
                  <a:pt x="3060086" y="3241040"/>
                </a:cubicBezTo>
                <a:close/>
                <a:moveTo>
                  <a:pt x="3102800" y="3241040"/>
                </a:moveTo>
                <a:cubicBezTo>
                  <a:pt x="3102800" y="3242056"/>
                  <a:pt x="3102800" y="3242056"/>
                  <a:pt x="3102800" y="3243072"/>
                </a:cubicBezTo>
                <a:cubicBezTo>
                  <a:pt x="3105851" y="3242056"/>
                  <a:pt x="3104834" y="3243072"/>
                  <a:pt x="3105851" y="3241040"/>
                </a:cubicBezTo>
                <a:cubicBezTo>
                  <a:pt x="3105851" y="3241040"/>
                  <a:pt x="3103817" y="3241040"/>
                  <a:pt x="3102800" y="3241040"/>
                </a:cubicBezTo>
                <a:close/>
                <a:moveTo>
                  <a:pt x="2988895" y="3282696"/>
                </a:moveTo>
                <a:cubicBezTo>
                  <a:pt x="2994997" y="3280664"/>
                  <a:pt x="3003133" y="3279648"/>
                  <a:pt x="3007201" y="3275584"/>
                </a:cubicBezTo>
                <a:cubicBezTo>
                  <a:pt x="3001099" y="3275584"/>
                  <a:pt x="2998048" y="3278632"/>
                  <a:pt x="2988895" y="3278632"/>
                </a:cubicBezTo>
                <a:cubicBezTo>
                  <a:pt x="2988895" y="3280664"/>
                  <a:pt x="2988895" y="3281680"/>
                  <a:pt x="2988895" y="3282696"/>
                </a:cubicBezTo>
                <a:close/>
                <a:moveTo>
                  <a:pt x="3012286" y="3270504"/>
                </a:moveTo>
                <a:cubicBezTo>
                  <a:pt x="3015337" y="3269488"/>
                  <a:pt x="3015337" y="3270504"/>
                  <a:pt x="3017371" y="3268472"/>
                </a:cubicBezTo>
                <a:cubicBezTo>
                  <a:pt x="3015337" y="3268472"/>
                  <a:pt x="3014320" y="3268472"/>
                  <a:pt x="3012286" y="3268472"/>
                </a:cubicBezTo>
                <a:cubicBezTo>
                  <a:pt x="3012286" y="3269488"/>
                  <a:pt x="3012286" y="3270504"/>
                  <a:pt x="3012286" y="3270504"/>
                </a:cubicBezTo>
                <a:close/>
                <a:moveTo>
                  <a:pt x="3032626" y="3275584"/>
                </a:moveTo>
                <a:cubicBezTo>
                  <a:pt x="3031609" y="3275584"/>
                  <a:pt x="3030592" y="3275584"/>
                  <a:pt x="3029575" y="3275584"/>
                </a:cubicBezTo>
                <a:cubicBezTo>
                  <a:pt x="3029575" y="3276600"/>
                  <a:pt x="3029575" y="3276600"/>
                  <a:pt x="3029575" y="3277616"/>
                </a:cubicBezTo>
                <a:cubicBezTo>
                  <a:pt x="3032626" y="3276600"/>
                  <a:pt x="3031609" y="3276600"/>
                  <a:pt x="3032626" y="3275584"/>
                </a:cubicBezTo>
                <a:close/>
                <a:moveTo>
                  <a:pt x="3022456" y="3257296"/>
                </a:moveTo>
                <a:cubicBezTo>
                  <a:pt x="3022456" y="3258312"/>
                  <a:pt x="3022456" y="3258312"/>
                  <a:pt x="3022456" y="3259328"/>
                </a:cubicBezTo>
                <a:cubicBezTo>
                  <a:pt x="3027541" y="3258312"/>
                  <a:pt x="3031609" y="3257296"/>
                  <a:pt x="3034660" y="3254248"/>
                </a:cubicBezTo>
                <a:cubicBezTo>
                  <a:pt x="3029575" y="3255264"/>
                  <a:pt x="3027541" y="3255264"/>
                  <a:pt x="3024490" y="3257296"/>
                </a:cubicBezTo>
                <a:cubicBezTo>
                  <a:pt x="3023473" y="3257296"/>
                  <a:pt x="3023473" y="3257296"/>
                  <a:pt x="3022456" y="3257296"/>
                </a:cubicBezTo>
                <a:close/>
                <a:moveTo>
                  <a:pt x="3011269" y="3274568"/>
                </a:moveTo>
                <a:cubicBezTo>
                  <a:pt x="3010252" y="3274568"/>
                  <a:pt x="3009235" y="3274568"/>
                  <a:pt x="3008218" y="3274568"/>
                </a:cubicBezTo>
                <a:cubicBezTo>
                  <a:pt x="3008218" y="3275584"/>
                  <a:pt x="3008218" y="3275584"/>
                  <a:pt x="3008218" y="3276600"/>
                </a:cubicBezTo>
                <a:cubicBezTo>
                  <a:pt x="3010252" y="3274568"/>
                  <a:pt x="3009235" y="3275584"/>
                  <a:pt x="3011269" y="3274568"/>
                </a:cubicBezTo>
                <a:close/>
                <a:moveTo>
                  <a:pt x="3019405" y="3267456"/>
                </a:moveTo>
                <a:cubicBezTo>
                  <a:pt x="3018388" y="3267456"/>
                  <a:pt x="3018388" y="3267456"/>
                  <a:pt x="3017371" y="3267456"/>
                </a:cubicBezTo>
                <a:cubicBezTo>
                  <a:pt x="3017371" y="3268472"/>
                  <a:pt x="3017371" y="3268472"/>
                  <a:pt x="3017371" y="3269488"/>
                </a:cubicBezTo>
                <a:cubicBezTo>
                  <a:pt x="3024490" y="3268472"/>
                  <a:pt x="3026524" y="3267456"/>
                  <a:pt x="3029575" y="3262376"/>
                </a:cubicBezTo>
                <a:cubicBezTo>
                  <a:pt x="3024490" y="3263392"/>
                  <a:pt x="3022456" y="3264408"/>
                  <a:pt x="3019405" y="3267456"/>
                </a:cubicBezTo>
                <a:close/>
                <a:moveTo>
                  <a:pt x="3031609" y="3260344"/>
                </a:moveTo>
                <a:cubicBezTo>
                  <a:pt x="3031609" y="3261360"/>
                  <a:pt x="3031609" y="3262376"/>
                  <a:pt x="3031609" y="3263392"/>
                </a:cubicBezTo>
                <a:cubicBezTo>
                  <a:pt x="3032626" y="3263392"/>
                  <a:pt x="3033643" y="3263392"/>
                  <a:pt x="3034660" y="3263392"/>
                </a:cubicBezTo>
                <a:cubicBezTo>
                  <a:pt x="3034660" y="3262376"/>
                  <a:pt x="3034660" y="3261360"/>
                  <a:pt x="3034660" y="3260344"/>
                </a:cubicBezTo>
                <a:cubicBezTo>
                  <a:pt x="3033643" y="3260344"/>
                  <a:pt x="3032626" y="3260344"/>
                  <a:pt x="3031609" y="3260344"/>
                </a:cubicBezTo>
                <a:close/>
                <a:moveTo>
                  <a:pt x="3052967" y="3252216"/>
                </a:moveTo>
                <a:cubicBezTo>
                  <a:pt x="3058052" y="3253232"/>
                  <a:pt x="3061103" y="3253232"/>
                  <a:pt x="3065171" y="3249168"/>
                </a:cubicBezTo>
                <a:cubicBezTo>
                  <a:pt x="3061103" y="3250184"/>
                  <a:pt x="3057035" y="3250184"/>
                  <a:pt x="3052967" y="3251200"/>
                </a:cubicBezTo>
                <a:cubicBezTo>
                  <a:pt x="3052967" y="3251200"/>
                  <a:pt x="3052967" y="3252216"/>
                  <a:pt x="3052967" y="3252216"/>
                </a:cubicBezTo>
                <a:close/>
                <a:moveTo>
                  <a:pt x="3064154" y="3247136"/>
                </a:moveTo>
                <a:cubicBezTo>
                  <a:pt x="3064154" y="3248152"/>
                  <a:pt x="3064154" y="3248152"/>
                  <a:pt x="3064154" y="3249168"/>
                </a:cubicBezTo>
                <a:cubicBezTo>
                  <a:pt x="3068222" y="3248152"/>
                  <a:pt x="3067205" y="3248152"/>
                  <a:pt x="3069239" y="3246120"/>
                </a:cubicBezTo>
                <a:cubicBezTo>
                  <a:pt x="3066188" y="3247136"/>
                  <a:pt x="3067205" y="3246120"/>
                  <a:pt x="3066188" y="3248152"/>
                </a:cubicBezTo>
                <a:cubicBezTo>
                  <a:pt x="3066188" y="3247136"/>
                  <a:pt x="3065171" y="3247136"/>
                  <a:pt x="3064154" y="3247136"/>
                </a:cubicBezTo>
                <a:close/>
                <a:moveTo>
                  <a:pt x="3037711" y="3259328"/>
                </a:moveTo>
                <a:cubicBezTo>
                  <a:pt x="3037711" y="3260344"/>
                  <a:pt x="3037711" y="3261360"/>
                  <a:pt x="3037711" y="3262376"/>
                </a:cubicBezTo>
                <a:cubicBezTo>
                  <a:pt x="3039745" y="3261360"/>
                  <a:pt x="3042797" y="3259328"/>
                  <a:pt x="3044830" y="3257296"/>
                </a:cubicBezTo>
                <a:cubicBezTo>
                  <a:pt x="3041779" y="3258312"/>
                  <a:pt x="3041779" y="3257296"/>
                  <a:pt x="3039745" y="3259328"/>
                </a:cubicBezTo>
                <a:cubicBezTo>
                  <a:pt x="3038728" y="3259328"/>
                  <a:pt x="3038728" y="3259328"/>
                  <a:pt x="3037711" y="3259328"/>
                </a:cubicBezTo>
                <a:close/>
                <a:moveTo>
                  <a:pt x="3044830" y="3255264"/>
                </a:moveTo>
                <a:cubicBezTo>
                  <a:pt x="3044830" y="3256280"/>
                  <a:pt x="3044830" y="3256280"/>
                  <a:pt x="3044830" y="3257296"/>
                </a:cubicBezTo>
                <a:cubicBezTo>
                  <a:pt x="3049915" y="3256280"/>
                  <a:pt x="3048898" y="3257296"/>
                  <a:pt x="3051950" y="3254248"/>
                </a:cubicBezTo>
                <a:cubicBezTo>
                  <a:pt x="3048898" y="3255264"/>
                  <a:pt x="3048898" y="3254248"/>
                  <a:pt x="3046864" y="3256280"/>
                </a:cubicBezTo>
                <a:cubicBezTo>
                  <a:pt x="3045847" y="3255264"/>
                  <a:pt x="3044830" y="3255264"/>
                  <a:pt x="3044830" y="3255264"/>
                </a:cubicBezTo>
                <a:close/>
                <a:moveTo>
                  <a:pt x="3084494" y="3233928"/>
                </a:moveTo>
                <a:cubicBezTo>
                  <a:pt x="3084494" y="3232912"/>
                  <a:pt x="3084494" y="3231896"/>
                  <a:pt x="3084494" y="3230880"/>
                </a:cubicBezTo>
                <a:cubicBezTo>
                  <a:pt x="3082460" y="3232912"/>
                  <a:pt x="3082460" y="3231896"/>
                  <a:pt x="3084494" y="3233928"/>
                </a:cubicBezTo>
                <a:close/>
                <a:moveTo>
                  <a:pt x="3552320" y="3055112"/>
                </a:moveTo>
                <a:cubicBezTo>
                  <a:pt x="3550286" y="3055112"/>
                  <a:pt x="3549269" y="3055112"/>
                  <a:pt x="3547235" y="3055112"/>
                </a:cubicBezTo>
                <a:cubicBezTo>
                  <a:pt x="3547235" y="3056128"/>
                  <a:pt x="3547235" y="3056128"/>
                  <a:pt x="3547235" y="3057144"/>
                </a:cubicBezTo>
                <a:cubicBezTo>
                  <a:pt x="3550286" y="3056128"/>
                  <a:pt x="3550286" y="3056128"/>
                  <a:pt x="3552320" y="3055112"/>
                </a:cubicBezTo>
                <a:close/>
                <a:moveTo>
                  <a:pt x="3356037" y="3060192"/>
                </a:moveTo>
                <a:cubicBezTo>
                  <a:pt x="3354002" y="3060192"/>
                  <a:pt x="3351969" y="3060192"/>
                  <a:pt x="3348917" y="3060192"/>
                </a:cubicBezTo>
                <a:cubicBezTo>
                  <a:pt x="3351969" y="3061208"/>
                  <a:pt x="3352986" y="3062224"/>
                  <a:pt x="3356037" y="3060192"/>
                </a:cubicBezTo>
                <a:close/>
                <a:moveTo>
                  <a:pt x="3369258" y="3053080"/>
                </a:moveTo>
                <a:cubicBezTo>
                  <a:pt x="3369258" y="3054096"/>
                  <a:pt x="3369258" y="3054096"/>
                  <a:pt x="3369258" y="3055112"/>
                </a:cubicBezTo>
                <a:cubicBezTo>
                  <a:pt x="3372309" y="3054096"/>
                  <a:pt x="3371292" y="3055112"/>
                  <a:pt x="3372309" y="3053080"/>
                </a:cubicBezTo>
                <a:cubicBezTo>
                  <a:pt x="3371292" y="3053080"/>
                  <a:pt x="3370275" y="3053080"/>
                  <a:pt x="3369258" y="3053080"/>
                </a:cubicBezTo>
                <a:close/>
                <a:moveTo>
                  <a:pt x="3364173" y="3056128"/>
                </a:moveTo>
                <a:cubicBezTo>
                  <a:pt x="3367224" y="3055112"/>
                  <a:pt x="3367224" y="3056128"/>
                  <a:pt x="3369258" y="3054096"/>
                </a:cubicBezTo>
                <a:cubicBezTo>
                  <a:pt x="3367224" y="3054096"/>
                  <a:pt x="3366207" y="3054096"/>
                  <a:pt x="3364173" y="3054096"/>
                </a:cubicBezTo>
                <a:cubicBezTo>
                  <a:pt x="3364173" y="3055112"/>
                  <a:pt x="3364173" y="3056128"/>
                  <a:pt x="3364173" y="3056128"/>
                </a:cubicBezTo>
                <a:close/>
                <a:moveTo>
                  <a:pt x="3356037" y="3058160"/>
                </a:moveTo>
                <a:cubicBezTo>
                  <a:pt x="3356037" y="3059176"/>
                  <a:pt x="3356037" y="3059176"/>
                  <a:pt x="3356037" y="3060192"/>
                </a:cubicBezTo>
                <a:cubicBezTo>
                  <a:pt x="3359087" y="3059176"/>
                  <a:pt x="3358071" y="3060192"/>
                  <a:pt x="3359087" y="3058160"/>
                </a:cubicBezTo>
                <a:cubicBezTo>
                  <a:pt x="3358071" y="3058160"/>
                  <a:pt x="3357054" y="3058160"/>
                  <a:pt x="3356037" y="3058160"/>
                </a:cubicBezTo>
                <a:close/>
                <a:moveTo>
                  <a:pt x="3656056" y="3031744"/>
                </a:moveTo>
                <a:cubicBezTo>
                  <a:pt x="3656056" y="3030728"/>
                  <a:pt x="3656056" y="3029712"/>
                  <a:pt x="3656056" y="3028696"/>
                </a:cubicBezTo>
                <a:cubicBezTo>
                  <a:pt x="3651988" y="3029712"/>
                  <a:pt x="3646903" y="3030728"/>
                  <a:pt x="3643851" y="3033776"/>
                </a:cubicBezTo>
                <a:cubicBezTo>
                  <a:pt x="3642835" y="3033776"/>
                  <a:pt x="3641817" y="3033776"/>
                  <a:pt x="3640800" y="3033776"/>
                </a:cubicBezTo>
                <a:cubicBezTo>
                  <a:pt x="3640800" y="3034792"/>
                  <a:pt x="3640800" y="3034792"/>
                  <a:pt x="3640800" y="3035808"/>
                </a:cubicBezTo>
                <a:cubicBezTo>
                  <a:pt x="3645885" y="3033776"/>
                  <a:pt x="3650971" y="3032760"/>
                  <a:pt x="3656056" y="3031744"/>
                </a:cubicBezTo>
                <a:close/>
                <a:moveTo>
                  <a:pt x="3410955" y="3031744"/>
                </a:moveTo>
                <a:cubicBezTo>
                  <a:pt x="3409938" y="3031744"/>
                  <a:pt x="3408921" y="3031744"/>
                  <a:pt x="3407904" y="3031744"/>
                </a:cubicBezTo>
                <a:cubicBezTo>
                  <a:pt x="3407904" y="3032760"/>
                  <a:pt x="3407904" y="3032760"/>
                  <a:pt x="3407904" y="3033776"/>
                </a:cubicBezTo>
                <a:cubicBezTo>
                  <a:pt x="3410955" y="3031744"/>
                  <a:pt x="3409938" y="3032760"/>
                  <a:pt x="3410955" y="3031744"/>
                </a:cubicBezTo>
                <a:close/>
                <a:moveTo>
                  <a:pt x="3622494" y="3031744"/>
                </a:moveTo>
                <a:cubicBezTo>
                  <a:pt x="3619443" y="3032760"/>
                  <a:pt x="3617409" y="3032760"/>
                  <a:pt x="3614358" y="3033776"/>
                </a:cubicBezTo>
                <a:cubicBezTo>
                  <a:pt x="3614358" y="3034792"/>
                  <a:pt x="3614358" y="3034792"/>
                  <a:pt x="3614358" y="3035808"/>
                </a:cubicBezTo>
                <a:cubicBezTo>
                  <a:pt x="3619443" y="3033776"/>
                  <a:pt x="3619443" y="3034792"/>
                  <a:pt x="3622494" y="3031744"/>
                </a:cubicBezTo>
                <a:close/>
                <a:moveTo>
                  <a:pt x="3607239" y="3052064"/>
                </a:moveTo>
                <a:cubicBezTo>
                  <a:pt x="3607239" y="3053080"/>
                  <a:pt x="3607239" y="3053080"/>
                  <a:pt x="3607239" y="3054096"/>
                </a:cubicBezTo>
                <a:cubicBezTo>
                  <a:pt x="3614358" y="3054096"/>
                  <a:pt x="3618426" y="3053080"/>
                  <a:pt x="3622494" y="3049016"/>
                </a:cubicBezTo>
                <a:cubicBezTo>
                  <a:pt x="3617409" y="3050032"/>
                  <a:pt x="3613341" y="3050032"/>
                  <a:pt x="3610290" y="3052064"/>
                </a:cubicBezTo>
                <a:cubicBezTo>
                  <a:pt x="3609273" y="3052064"/>
                  <a:pt x="3608256" y="3052064"/>
                  <a:pt x="3607239" y="3052064"/>
                </a:cubicBezTo>
                <a:close/>
                <a:moveTo>
                  <a:pt x="3695719" y="3032760"/>
                </a:moveTo>
                <a:cubicBezTo>
                  <a:pt x="3694702" y="3032760"/>
                  <a:pt x="3693685" y="3032760"/>
                  <a:pt x="3692668" y="3032760"/>
                </a:cubicBezTo>
                <a:cubicBezTo>
                  <a:pt x="3692668" y="3033776"/>
                  <a:pt x="3692668" y="3033776"/>
                  <a:pt x="3692668" y="3034792"/>
                </a:cubicBezTo>
                <a:cubicBezTo>
                  <a:pt x="3695719" y="3033776"/>
                  <a:pt x="3694702" y="3034792"/>
                  <a:pt x="3695719" y="3032760"/>
                </a:cubicBezTo>
                <a:close/>
                <a:moveTo>
                  <a:pt x="3404853" y="3032760"/>
                </a:moveTo>
                <a:cubicBezTo>
                  <a:pt x="3403836" y="3032760"/>
                  <a:pt x="3402819" y="3032760"/>
                  <a:pt x="3401802" y="3032760"/>
                </a:cubicBezTo>
                <a:cubicBezTo>
                  <a:pt x="3401802" y="3033776"/>
                  <a:pt x="3401802" y="3033776"/>
                  <a:pt x="3401802" y="3034792"/>
                </a:cubicBezTo>
                <a:cubicBezTo>
                  <a:pt x="3403836" y="3033776"/>
                  <a:pt x="3402819" y="3034792"/>
                  <a:pt x="3404853" y="3032760"/>
                </a:cubicBezTo>
                <a:close/>
                <a:moveTo>
                  <a:pt x="3543167" y="3058160"/>
                </a:moveTo>
                <a:cubicBezTo>
                  <a:pt x="3539099" y="3059176"/>
                  <a:pt x="3535031" y="3059176"/>
                  <a:pt x="3530963" y="3060192"/>
                </a:cubicBezTo>
                <a:cubicBezTo>
                  <a:pt x="3536048" y="3062224"/>
                  <a:pt x="3540116" y="3061208"/>
                  <a:pt x="3543167" y="3058160"/>
                </a:cubicBezTo>
                <a:close/>
                <a:moveTo>
                  <a:pt x="3583848" y="3042920"/>
                </a:moveTo>
                <a:cubicBezTo>
                  <a:pt x="3583848" y="3043936"/>
                  <a:pt x="3583848" y="3043936"/>
                  <a:pt x="3583848" y="3044952"/>
                </a:cubicBezTo>
                <a:cubicBezTo>
                  <a:pt x="3586899" y="3043936"/>
                  <a:pt x="3585882" y="3044952"/>
                  <a:pt x="3586899" y="3042920"/>
                </a:cubicBezTo>
                <a:cubicBezTo>
                  <a:pt x="3585882" y="3042920"/>
                  <a:pt x="3584865" y="3042920"/>
                  <a:pt x="3583848" y="3042920"/>
                </a:cubicBezTo>
                <a:close/>
                <a:moveTo>
                  <a:pt x="3402819" y="3041904"/>
                </a:moveTo>
                <a:cubicBezTo>
                  <a:pt x="3402819" y="3042920"/>
                  <a:pt x="3402819" y="3042920"/>
                  <a:pt x="3402819" y="3043936"/>
                </a:cubicBezTo>
                <a:cubicBezTo>
                  <a:pt x="3405870" y="3042920"/>
                  <a:pt x="3405870" y="3043936"/>
                  <a:pt x="3407904" y="3041904"/>
                </a:cubicBezTo>
                <a:cubicBezTo>
                  <a:pt x="3405870" y="3041904"/>
                  <a:pt x="3404853" y="3041904"/>
                  <a:pt x="3402819" y="3041904"/>
                </a:cubicBezTo>
                <a:close/>
                <a:moveTo>
                  <a:pt x="3595035" y="3041904"/>
                </a:moveTo>
                <a:cubicBezTo>
                  <a:pt x="3594018" y="3041904"/>
                  <a:pt x="3594018" y="3041904"/>
                  <a:pt x="3593001" y="3041904"/>
                </a:cubicBezTo>
                <a:cubicBezTo>
                  <a:pt x="3593001" y="3042920"/>
                  <a:pt x="3593001" y="3042920"/>
                  <a:pt x="3593001" y="3043936"/>
                </a:cubicBezTo>
                <a:cubicBezTo>
                  <a:pt x="3597069" y="3042920"/>
                  <a:pt x="3596052" y="3042920"/>
                  <a:pt x="3598086" y="3040888"/>
                </a:cubicBezTo>
                <a:cubicBezTo>
                  <a:pt x="3596052" y="3040888"/>
                  <a:pt x="3597069" y="3039872"/>
                  <a:pt x="3595035" y="3041904"/>
                </a:cubicBezTo>
                <a:close/>
                <a:moveTo>
                  <a:pt x="3604188" y="3055112"/>
                </a:moveTo>
                <a:cubicBezTo>
                  <a:pt x="3607239" y="3054096"/>
                  <a:pt x="3606222" y="3055112"/>
                  <a:pt x="3607239" y="3053080"/>
                </a:cubicBezTo>
                <a:cubicBezTo>
                  <a:pt x="3606222" y="3053080"/>
                  <a:pt x="3605205" y="3053080"/>
                  <a:pt x="3604188" y="3053080"/>
                </a:cubicBezTo>
                <a:cubicBezTo>
                  <a:pt x="3604188" y="3054096"/>
                  <a:pt x="3604188" y="3054096"/>
                  <a:pt x="3604188" y="3055112"/>
                </a:cubicBezTo>
                <a:close/>
                <a:moveTo>
                  <a:pt x="3600120" y="3046984"/>
                </a:moveTo>
                <a:cubicBezTo>
                  <a:pt x="3600120" y="3048000"/>
                  <a:pt x="3600120" y="3048000"/>
                  <a:pt x="3600120" y="3049016"/>
                </a:cubicBezTo>
                <a:cubicBezTo>
                  <a:pt x="3604188" y="3048000"/>
                  <a:pt x="3604188" y="3048000"/>
                  <a:pt x="3607239" y="3045968"/>
                </a:cubicBezTo>
                <a:cubicBezTo>
                  <a:pt x="3604188" y="3046984"/>
                  <a:pt x="3604188" y="3045968"/>
                  <a:pt x="3602154" y="3048000"/>
                </a:cubicBezTo>
                <a:cubicBezTo>
                  <a:pt x="3602154" y="3046984"/>
                  <a:pt x="3601137" y="3046984"/>
                  <a:pt x="3600120" y="3046984"/>
                </a:cubicBezTo>
                <a:close/>
                <a:moveTo>
                  <a:pt x="3614358" y="3041904"/>
                </a:moveTo>
                <a:cubicBezTo>
                  <a:pt x="3611307" y="3042920"/>
                  <a:pt x="3612324" y="3041904"/>
                  <a:pt x="3611307" y="3043936"/>
                </a:cubicBezTo>
                <a:cubicBezTo>
                  <a:pt x="3610290" y="3043936"/>
                  <a:pt x="3609273" y="3043936"/>
                  <a:pt x="3608256" y="3043936"/>
                </a:cubicBezTo>
                <a:cubicBezTo>
                  <a:pt x="3608256" y="3044952"/>
                  <a:pt x="3608256" y="3044952"/>
                  <a:pt x="3608256" y="3045968"/>
                </a:cubicBezTo>
                <a:cubicBezTo>
                  <a:pt x="3610290" y="3045968"/>
                  <a:pt x="3612324" y="3045968"/>
                  <a:pt x="3615375" y="3045968"/>
                </a:cubicBezTo>
                <a:cubicBezTo>
                  <a:pt x="3614358" y="3043936"/>
                  <a:pt x="3614358" y="3042920"/>
                  <a:pt x="3614358" y="3041904"/>
                </a:cubicBezTo>
                <a:close/>
                <a:moveTo>
                  <a:pt x="3366207" y="3046984"/>
                </a:moveTo>
                <a:cubicBezTo>
                  <a:pt x="3365190" y="3046984"/>
                  <a:pt x="3364173" y="3046984"/>
                  <a:pt x="3363156" y="3046984"/>
                </a:cubicBezTo>
                <a:cubicBezTo>
                  <a:pt x="3363156" y="3048000"/>
                  <a:pt x="3363156" y="3048000"/>
                  <a:pt x="3363156" y="3049016"/>
                </a:cubicBezTo>
                <a:cubicBezTo>
                  <a:pt x="3365190" y="3046984"/>
                  <a:pt x="3364173" y="3048000"/>
                  <a:pt x="3366207" y="3046984"/>
                </a:cubicBezTo>
                <a:close/>
                <a:moveTo>
                  <a:pt x="3605205" y="3036824"/>
                </a:moveTo>
                <a:cubicBezTo>
                  <a:pt x="3605205" y="3037840"/>
                  <a:pt x="3605205" y="3037840"/>
                  <a:pt x="3605205" y="3038856"/>
                </a:cubicBezTo>
                <a:cubicBezTo>
                  <a:pt x="3608256" y="3037840"/>
                  <a:pt x="3607239" y="3038856"/>
                  <a:pt x="3608256" y="3036824"/>
                </a:cubicBezTo>
                <a:cubicBezTo>
                  <a:pt x="3608256" y="3036824"/>
                  <a:pt x="3606222" y="3036824"/>
                  <a:pt x="3605205" y="3036824"/>
                </a:cubicBezTo>
                <a:close/>
                <a:moveTo>
                  <a:pt x="3614358" y="3039872"/>
                </a:moveTo>
                <a:cubicBezTo>
                  <a:pt x="3617409" y="3041904"/>
                  <a:pt x="3618426" y="3041904"/>
                  <a:pt x="3621477" y="3039872"/>
                </a:cubicBezTo>
                <a:cubicBezTo>
                  <a:pt x="3618426" y="3039872"/>
                  <a:pt x="3616392" y="3039872"/>
                  <a:pt x="3614358" y="3039872"/>
                </a:cubicBezTo>
                <a:close/>
                <a:moveTo>
                  <a:pt x="3620460" y="3037840"/>
                </a:moveTo>
                <a:cubicBezTo>
                  <a:pt x="3620460" y="3038856"/>
                  <a:pt x="3620460" y="3038856"/>
                  <a:pt x="3620460" y="3039872"/>
                </a:cubicBezTo>
                <a:cubicBezTo>
                  <a:pt x="3623511" y="3038856"/>
                  <a:pt x="3622494" y="3039872"/>
                  <a:pt x="3623511" y="3037840"/>
                </a:cubicBezTo>
                <a:cubicBezTo>
                  <a:pt x="3622494" y="3037840"/>
                  <a:pt x="3621477" y="3037840"/>
                  <a:pt x="3620460" y="3037840"/>
                </a:cubicBezTo>
                <a:close/>
                <a:moveTo>
                  <a:pt x="3600120" y="3037840"/>
                </a:moveTo>
                <a:cubicBezTo>
                  <a:pt x="3600120" y="3038856"/>
                  <a:pt x="3600120" y="3038856"/>
                  <a:pt x="3600120" y="3039872"/>
                </a:cubicBezTo>
                <a:cubicBezTo>
                  <a:pt x="3603171" y="3038856"/>
                  <a:pt x="3603171" y="3039872"/>
                  <a:pt x="3605205" y="3037840"/>
                </a:cubicBezTo>
                <a:cubicBezTo>
                  <a:pt x="3604188" y="3037840"/>
                  <a:pt x="3602154" y="3037840"/>
                  <a:pt x="3600120" y="3037840"/>
                </a:cubicBezTo>
                <a:close/>
                <a:moveTo>
                  <a:pt x="3721144" y="3031744"/>
                </a:moveTo>
                <a:cubicBezTo>
                  <a:pt x="3720127" y="3031744"/>
                  <a:pt x="3719111" y="3031744"/>
                  <a:pt x="3718093" y="3031744"/>
                </a:cubicBezTo>
                <a:cubicBezTo>
                  <a:pt x="3718093" y="3032760"/>
                  <a:pt x="3718093" y="3032760"/>
                  <a:pt x="3718093" y="3033776"/>
                </a:cubicBezTo>
                <a:cubicBezTo>
                  <a:pt x="3721144" y="3031744"/>
                  <a:pt x="3719111" y="3032760"/>
                  <a:pt x="3721144" y="3031744"/>
                </a:cubicBezTo>
                <a:close/>
                <a:moveTo>
                  <a:pt x="3433330" y="3018536"/>
                </a:moveTo>
                <a:cubicBezTo>
                  <a:pt x="3433330" y="3019552"/>
                  <a:pt x="3433330" y="3019552"/>
                  <a:pt x="3433330" y="3020568"/>
                </a:cubicBezTo>
                <a:cubicBezTo>
                  <a:pt x="3436381" y="3019552"/>
                  <a:pt x="3435364" y="3020568"/>
                  <a:pt x="3436381" y="3018536"/>
                </a:cubicBezTo>
                <a:cubicBezTo>
                  <a:pt x="3435364" y="3018536"/>
                  <a:pt x="3434347" y="3018536"/>
                  <a:pt x="3433330" y="3018536"/>
                </a:cubicBezTo>
                <a:close/>
                <a:moveTo>
                  <a:pt x="3734366" y="3023616"/>
                </a:moveTo>
                <a:cubicBezTo>
                  <a:pt x="3737417" y="3022600"/>
                  <a:pt x="3742502" y="3021584"/>
                  <a:pt x="3744536" y="3020568"/>
                </a:cubicBezTo>
                <a:cubicBezTo>
                  <a:pt x="3740468" y="3020568"/>
                  <a:pt x="3739451" y="3020568"/>
                  <a:pt x="3737417" y="3018536"/>
                </a:cubicBezTo>
                <a:cubicBezTo>
                  <a:pt x="3733349" y="3020568"/>
                  <a:pt x="3736400" y="3018536"/>
                  <a:pt x="3734366" y="3023616"/>
                </a:cubicBezTo>
                <a:close/>
                <a:moveTo>
                  <a:pt x="3439432" y="3016504"/>
                </a:moveTo>
                <a:cubicBezTo>
                  <a:pt x="3439432" y="3017520"/>
                  <a:pt x="3439432" y="3017520"/>
                  <a:pt x="3439432" y="3018536"/>
                </a:cubicBezTo>
                <a:cubicBezTo>
                  <a:pt x="3444517" y="3017520"/>
                  <a:pt x="3442483" y="3019552"/>
                  <a:pt x="3444517" y="3015488"/>
                </a:cubicBezTo>
                <a:cubicBezTo>
                  <a:pt x="3443500" y="3015488"/>
                  <a:pt x="3441466" y="3015488"/>
                  <a:pt x="3439432" y="3016504"/>
                </a:cubicBezTo>
                <a:close/>
                <a:moveTo>
                  <a:pt x="3733349" y="3021584"/>
                </a:moveTo>
                <a:cubicBezTo>
                  <a:pt x="3732332" y="3021584"/>
                  <a:pt x="3731315" y="3021584"/>
                  <a:pt x="3730297" y="3021584"/>
                </a:cubicBezTo>
                <a:cubicBezTo>
                  <a:pt x="3730297" y="3022600"/>
                  <a:pt x="3730297" y="3022600"/>
                  <a:pt x="3730297" y="3023616"/>
                </a:cubicBezTo>
                <a:cubicBezTo>
                  <a:pt x="3732332" y="3021584"/>
                  <a:pt x="3731315" y="3022600"/>
                  <a:pt x="3733349" y="3021584"/>
                </a:cubicBezTo>
                <a:close/>
                <a:moveTo>
                  <a:pt x="3751655" y="3018536"/>
                </a:moveTo>
                <a:cubicBezTo>
                  <a:pt x="3750638" y="3018536"/>
                  <a:pt x="3749621" y="3018536"/>
                  <a:pt x="3748604" y="3018536"/>
                </a:cubicBezTo>
                <a:cubicBezTo>
                  <a:pt x="3748604" y="3019552"/>
                  <a:pt x="3748604" y="3019552"/>
                  <a:pt x="3748604" y="3020568"/>
                </a:cubicBezTo>
                <a:cubicBezTo>
                  <a:pt x="3750638" y="3018536"/>
                  <a:pt x="3749621" y="3019552"/>
                  <a:pt x="3751655" y="3018536"/>
                </a:cubicBezTo>
                <a:close/>
                <a:moveTo>
                  <a:pt x="3478078" y="3016504"/>
                </a:moveTo>
                <a:cubicBezTo>
                  <a:pt x="3478078" y="3015488"/>
                  <a:pt x="3478078" y="3014472"/>
                  <a:pt x="3478078" y="3013456"/>
                </a:cubicBezTo>
                <a:cubicBezTo>
                  <a:pt x="3477061" y="3013456"/>
                  <a:pt x="3476044" y="3013456"/>
                  <a:pt x="3475027" y="3013456"/>
                </a:cubicBezTo>
                <a:cubicBezTo>
                  <a:pt x="3475027" y="3014472"/>
                  <a:pt x="3475027" y="3015488"/>
                  <a:pt x="3475027" y="3016504"/>
                </a:cubicBezTo>
                <a:cubicBezTo>
                  <a:pt x="3476044" y="3016504"/>
                  <a:pt x="3477061" y="3016504"/>
                  <a:pt x="3478078" y="3016504"/>
                </a:cubicBezTo>
                <a:close/>
                <a:moveTo>
                  <a:pt x="3428245" y="3024632"/>
                </a:moveTo>
                <a:cubicBezTo>
                  <a:pt x="3428245" y="3025648"/>
                  <a:pt x="3428245" y="3025648"/>
                  <a:pt x="3428245" y="3026664"/>
                </a:cubicBezTo>
                <a:cubicBezTo>
                  <a:pt x="3431296" y="3025648"/>
                  <a:pt x="3430278" y="3026664"/>
                  <a:pt x="3431296" y="3024632"/>
                </a:cubicBezTo>
                <a:cubicBezTo>
                  <a:pt x="3430278" y="3024632"/>
                  <a:pt x="3429262" y="3024632"/>
                  <a:pt x="3428245" y="3024632"/>
                </a:cubicBezTo>
                <a:close/>
                <a:moveTo>
                  <a:pt x="3757757" y="3013456"/>
                </a:moveTo>
                <a:cubicBezTo>
                  <a:pt x="3756740" y="3013456"/>
                  <a:pt x="3755723" y="3013456"/>
                  <a:pt x="3754706" y="3013456"/>
                </a:cubicBezTo>
                <a:cubicBezTo>
                  <a:pt x="3754706" y="3014472"/>
                  <a:pt x="3754706" y="3014472"/>
                  <a:pt x="3754706" y="3015488"/>
                </a:cubicBezTo>
                <a:cubicBezTo>
                  <a:pt x="3757757" y="3013456"/>
                  <a:pt x="3756740" y="3014472"/>
                  <a:pt x="3757757" y="3013456"/>
                </a:cubicBezTo>
                <a:close/>
                <a:moveTo>
                  <a:pt x="3456721" y="3011424"/>
                </a:moveTo>
                <a:cubicBezTo>
                  <a:pt x="3456721" y="3012440"/>
                  <a:pt x="3456721" y="3012440"/>
                  <a:pt x="3456721" y="3013456"/>
                </a:cubicBezTo>
                <a:cubicBezTo>
                  <a:pt x="3459772" y="3012440"/>
                  <a:pt x="3458755" y="3013456"/>
                  <a:pt x="3459772" y="3011424"/>
                </a:cubicBezTo>
                <a:cubicBezTo>
                  <a:pt x="3458755" y="3011424"/>
                  <a:pt x="3457738" y="3011424"/>
                  <a:pt x="3456721" y="3011424"/>
                </a:cubicBezTo>
                <a:close/>
                <a:moveTo>
                  <a:pt x="3483163" y="3014472"/>
                </a:moveTo>
                <a:cubicBezTo>
                  <a:pt x="3483163" y="3015488"/>
                  <a:pt x="3483163" y="3015488"/>
                  <a:pt x="3483163" y="3016504"/>
                </a:cubicBezTo>
                <a:cubicBezTo>
                  <a:pt x="3486214" y="3015488"/>
                  <a:pt x="3485197" y="3016504"/>
                  <a:pt x="3486214" y="3014472"/>
                </a:cubicBezTo>
                <a:cubicBezTo>
                  <a:pt x="3485197" y="3014472"/>
                  <a:pt x="3484180" y="3014472"/>
                  <a:pt x="3483163" y="3014472"/>
                </a:cubicBezTo>
                <a:close/>
                <a:moveTo>
                  <a:pt x="3716059" y="3024632"/>
                </a:moveTo>
                <a:cubicBezTo>
                  <a:pt x="3718093" y="3025648"/>
                  <a:pt x="3719111" y="3025648"/>
                  <a:pt x="3723179" y="3026664"/>
                </a:cubicBezTo>
                <a:cubicBezTo>
                  <a:pt x="3723179" y="3025648"/>
                  <a:pt x="3723179" y="3024632"/>
                  <a:pt x="3723179" y="3023616"/>
                </a:cubicBezTo>
                <a:cubicBezTo>
                  <a:pt x="3720127" y="3023616"/>
                  <a:pt x="3720127" y="3024632"/>
                  <a:pt x="3716059" y="3024632"/>
                </a:cubicBezTo>
                <a:close/>
                <a:moveTo>
                  <a:pt x="3789284" y="3009392"/>
                </a:moveTo>
                <a:cubicBezTo>
                  <a:pt x="3788267" y="3009392"/>
                  <a:pt x="3787250" y="3009392"/>
                  <a:pt x="3786233" y="3009392"/>
                </a:cubicBezTo>
                <a:cubicBezTo>
                  <a:pt x="3786233" y="3010408"/>
                  <a:pt x="3786233" y="3010408"/>
                  <a:pt x="3786233" y="3011424"/>
                </a:cubicBezTo>
                <a:cubicBezTo>
                  <a:pt x="3789284" y="3010408"/>
                  <a:pt x="3788267" y="3011424"/>
                  <a:pt x="3789284" y="3009392"/>
                </a:cubicBezTo>
                <a:close/>
                <a:moveTo>
                  <a:pt x="3421125" y="3021584"/>
                </a:moveTo>
                <a:cubicBezTo>
                  <a:pt x="3421125" y="3022600"/>
                  <a:pt x="3421125" y="3022600"/>
                  <a:pt x="3421125" y="3023616"/>
                </a:cubicBezTo>
                <a:cubicBezTo>
                  <a:pt x="3424177" y="3022600"/>
                  <a:pt x="3423160" y="3023616"/>
                  <a:pt x="3424177" y="3021584"/>
                </a:cubicBezTo>
                <a:cubicBezTo>
                  <a:pt x="3423160" y="3021584"/>
                  <a:pt x="3422142" y="3021584"/>
                  <a:pt x="3421125" y="3021584"/>
                </a:cubicBezTo>
                <a:close/>
                <a:moveTo>
                  <a:pt x="3418074" y="3023616"/>
                </a:moveTo>
                <a:cubicBezTo>
                  <a:pt x="3418074" y="3024632"/>
                  <a:pt x="3418074" y="3024632"/>
                  <a:pt x="3418074" y="3025648"/>
                </a:cubicBezTo>
                <a:cubicBezTo>
                  <a:pt x="3421125" y="3024632"/>
                  <a:pt x="3420108" y="3025648"/>
                  <a:pt x="3421125" y="3023616"/>
                </a:cubicBezTo>
                <a:cubicBezTo>
                  <a:pt x="3420108" y="3023616"/>
                  <a:pt x="3419092" y="3023616"/>
                  <a:pt x="3418074" y="3023616"/>
                </a:cubicBezTo>
                <a:close/>
                <a:moveTo>
                  <a:pt x="3420108" y="3029712"/>
                </a:moveTo>
                <a:cubicBezTo>
                  <a:pt x="3425193" y="3028696"/>
                  <a:pt x="3426210" y="3028696"/>
                  <a:pt x="3428245" y="3026664"/>
                </a:cubicBezTo>
                <a:cubicBezTo>
                  <a:pt x="3425193" y="3027680"/>
                  <a:pt x="3425193" y="3026664"/>
                  <a:pt x="3423160" y="3028696"/>
                </a:cubicBezTo>
                <a:cubicBezTo>
                  <a:pt x="3422142" y="3028696"/>
                  <a:pt x="3421125" y="3028696"/>
                  <a:pt x="3420108" y="3028696"/>
                </a:cubicBezTo>
                <a:cubicBezTo>
                  <a:pt x="3420108" y="3028696"/>
                  <a:pt x="3420108" y="3029712"/>
                  <a:pt x="3420108" y="3029712"/>
                </a:cubicBezTo>
                <a:close/>
                <a:moveTo>
                  <a:pt x="3431296" y="3023616"/>
                </a:moveTo>
                <a:cubicBezTo>
                  <a:pt x="3431296" y="3024632"/>
                  <a:pt x="3431296" y="3024632"/>
                  <a:pt x="3431296" y="3025648"/>
                </a:cubicBezTo>
                <a:cubicBezTo>
                  <a:pt x="3434347" y="3024632"/>
                  <a:pt x="3434347" y="3025648"/>
                  <a:pt x="3436381" y="3023616"/>
                </a:cubicBezTo>
                <a:cubicBezTo>
                  <a:pt x="3434347" y="3023616"/>
                  <a:pt x="3433330" y="3023616"/>
                  <a:pt x="3431296" y="3023616"/>
                </a:cubicBezTo>
                <a:close/>
                <a:moveTo>
                  <a:pt x="3415023" y="3026664"/>
                </a:moveTo>
                <a:cubicBezTo>
                  <a:pt x="3418074" y="3025648"/>
                  <a:pt x="3417057" y="3026664"/>
                  <a:pt x="3418074" y="3024632"/>
                </a:cubicBezTo>
                <a:cubicBezTo>
                  <a:pt x="3417057" y="3024632"/>
                  <a:pt x="3416040" y="3024632"/>
                  <a:pt x="3415023" y="3024632"/>
                </a:cubicBezTo>
                <a:cubicBezTo>
                  <a:pt x="3415023" y="3025648"/>
                  <a:pt x="3415023" y="3025648"/>
                  <a:pt x="3415023" y="3026664"/>
                </a:cubicBezTo>
                <a:close/>
                <a:moveTo>
                  <a:pt x="3702838" y="3029712"/>
                </a:moveTo>
                <a:cubicBezTo>
                  <a:pt x="3702838" y="3030728"/>
                  <a:pt x="3702838" y="3030728"/>
                  <a:pt x="3702838" y="3031744"/>
                </a:cubicBezTo>
                <a:cubicBezTo>
                  <a:pt x="3705889" y="3030728"/>
                  <a:pt x="3704872" y="3031744"/>
                  <a:pt x="3705889" y="3029712"/>
                </a:cubicBezTo>
                <a:cubicBezTo>
                  <a:pt x="3704872" y="3029712"/>
                  <a:pt x="3703855" y="3029712"/>
                  <a:pt x="3702838" y="3029712"/>
                </a:cubicBezTo>
                <a:close/>
                <a:moveTo>
                  <a:pt x="3438415" y="3021584"/>
                </a:moveTo>
                <a:cubicBezTo>
                  <a:pt x="3438415" y="3022600"/>
                  <a:pt x="3438415" y="3022600"/>
                  <a:pt x="3438415" y="3023616"/>
                </a:cubicBezTo>
                <a:cubicBezTo>
                  <a:pt x="3441466" y="3022600"/>
                  <a:pt x="3441466" y="3023616"/>
                  <a:pt x="3443500" y="3021584"/>
                </a:cubicBezTo>
                <a:cubicBezTo>
                  <a:pt x="3441466" y="3021584"/>
                  <a:pt x="3439432" y="3021584"/>
                  <a:pt x="3438415" y="3021584"/>
                </a:cubicBezTo>
                <a:close/>
                <a:moveTo>
                  <a:pt x="3354002" y="3044952"/>
                </a:moveTo>
                <a:cubicBezTo>
                  <a:pt x="3354002" y="3045968"/>
                  <a:pt x="3354002" y="3045968"/>
                  <a:pt x="3354002" y="3046984"/>
                </a:cubicBezTo>
                <a:cubicBezTo>
                  <a:pt x="3359087" y="3045968"/>
                  <a:pt x="3357054" y="3048000"/>
                  <a:pt x="3359087" y="3043936"/>
                </a:cubicBezTo>
                <a:cubicBezTo>
                  <a:pt x="3358071" y="3043936"/>
                  <a:pt x="3356037" y="3043936"/>
                  <a:pt x="3354002" y="3044952"/>
                </a:cubicBezTo>
                <a:close/>
                <a:moveTo>
                  <a:pt x="3708940" y="3027680"/>
                </a:moveTo>
                <a:cubicBezTo>
                  <a:pt x="3707923" y="3027680"/>
                  <a:pt x="3707923" y="3027680"/>
                  <a:pt x="3706906" y="3027680"/>
                </a:cubicBezTo>
                <a:cubicBezTo>
                  <a:pt x="3706906" y="3028696"/>
                  <a:pt x="3706906" y="3028696"/>
                  <a:pt x="3706906" y="3029712"/>
                </a:cubicBezTo>
                <a:cubicBezTo>
                  <a:pt x="3710974" y="3028696"/>
                  <a:pt x="3713008" y="3028696"/>
                  <a:pt x="3715042" y="3026664"/>
                </a:cubicBezTo>
                <a:cubicBezTo>
                  <a:pt x="3711991" y="3026664"/>
                  <a:pt x="3710974" y="3026664"/>
                  <a:pt x="3708940" y="3027680"/>
                </a:cubicBezTo>
                <a:close/>
                <a:moveTo>
                  <a:pt x="3436381" y="3027680"/>
                </a:moveTo>
                <a:cubicBezTo>
                  <a:pt x="3435364" y="3027680"/>
                  <a:pt x="3434347" y="3027680"/>
                  <a:pt x="3433330" y="3027680"/>
                </a:cubicBezTo>
                <a:cubicBezTo>
                  <a:pt x="3433330" y="3028696"/>
                  <a:pt x="3433330" y="3028696"/>
                  <a:pt x="3433330" y="3029712"/>
                </a:cubicBezTo>
                <a:cubicBezTo>
                  <a:pt x="3436381" y="3028696"/>
                  <a:pt x="3434347" y="3029712"/>
                  <a:pt x="3436381" y="3027680"/>
                </a:cubicBezTo>
                <a:close/>
                <a:moveTo>
                  <a:pt x="3490282" y="3021584"/>
                </a:moveTo>
                <a:cubicBezTo>
                  <a:pt x="3488248" y="3021584"/>
                  <a:pt x="3487231" y="3021584"/>
                  <a:pt x="3485197" y="3021584"/>
                </a:cubicBezTo>
                <a:cubicBezTo>
                  <a:pt x="3485197" y="3022600"/>
                  <a:pt x="3485197" y="3023616"/>
                  <a:pt x="3485197" y="3024632"/>
                </a:cubicBezTo>
                <a:cubicBezTo>
                  <a:pt x="3487231" y="3023616"/>
                  <a:pt x="3488248" y="3022600"/>
                  <a:pt x="3490282" y="3021584"/>
                </a:cubicBezTo>
                <a:close/>
                <a:moveTo>
                  <a:pt x="3537065" y="3065272"/>
                </a:moveTo>
                <a:cubicBezTo>
                  <a:pt x="3537065" y="3066288"/>
                  <a:pt x="3537065" y="3066288"/>
                  <a:pt x="3537065" y="3067304"/>
                </a:cubicBezTo>
                <a:cubicBezTo>
                  <a:pt x="3540116" y="3066288"/>
                  <a:pt x="3539099" y="3067304"/>
                  <a:pt x="3540116" y="3065272"/>
                </a:cubicBezTo>
                <a:cubicBezTo>
                  <a:pt x="3539099" y="3065272"/>
                  <a:pt x="3538082" y="3065272"/>
                  <a:pt x="3537065" y="3065272"/>
                </a:cubicBezTo>
                <a:close/>
                <a:moveTo>
                  <a:pt x="3438415" y="3093720"/>
                </a:moveTo>
                <a:cubicBezTo>
                  <a:pt x="3441466" y="3092704"/>
                  <a:pt x="3440449" y="3093720"/>
                  <a:pt x="3441466" y="3091688"/>
                </a:cubicBezTo>
                <a:cubicBezTo>
                  <a:pt x="3440449" y="3091688"/>
                  <a:pt x="3439432" y="3091688"/>
                  <a:pt x="3438415" y="3091688"/>
                </a:cubicBezTo>
                <a:cubicBezTo>
                  <a:pt x="3438415" y="3092704"/>
                  <a:pt x="3438415" y="3092704"/>
                  <a:pt x="3438415" y="3093720"/>
                </a:cubicBezTo>
                <a:close/>
                <a:moveTo>
                  <a:pt x="3441466" y="3089656"/>
                </a:moveTo>
                <a:cubicBezTo>
                  <a:pt x="3441466" y="3090672"/>
                  <a:pt x="3441466" y="3090672"/>
                  <a:pt x="3441466" y="3091688"/>
                </a:cubicBezTo>
                <a:cubicBezTo>
                  <a:pt x="3444517" y="3090672"/>
                  <a:pt x="3443500" y="3091688"/>
                  <a:pt x="3444517" y="3089656"/>
                </a:cubicBezTo>
                <a:cubicBezTo>
                  <a:pt x="3443500" y="3089656"/>
                  <a:pt x="3442483" y="3089656"/>
                  <a:pt x="3441466" y="3089656"/>
                </a:cubicBezTo>
                <a:close/>
                <a:moveTo>
                  <a:pt x="3451636" y="3086608"/>
                </a:moveTo>
                <a:cubicBezTo>
                  <a:pt x="3451636" y="3087624"/>
                  <a:pt x="3451636" y="3087624"/>
                  <a:pt x="3451636" y="3088640"/>
                </a:cubicBezTo>
                <a:cubicBezTo>
                  <a:pt x="3454687" y="3087624"/>
                  <a:pt x="3454687" y="3088640"/>
                  <a:pt x="3456721" y="3086608"/>
                </a:cubicBezTo>
                <a:cubicBezTo>
                  <a:pt x="3454687" y="3086608"/>
                  <a:pt x="3453670" y="3086608"/>
                  <a:pt x="3451636" y="3086608"/>
                </a:cubicBezTo>
                <a:close/>
                <a:moveTo>
                  <a:pt x="3441466" y="3096768"/>
                </a:moveTo>
                <a:cubicBezTo>
                  <a:pt x="3441466" y="3097784"/>
                  <a:pt x="3441466" y="3097784"/>
                  <a:pt x="3441466" y="3098800"/>
                </a:cubicBezTo>
                <a:cubicBezTo>
                  <a:pt x="3444517" y="3097784"/>
                  <a:pt x="3443500" y="3098800"/>
                  <a:pt x="3444517" y="3096768"/>
                </a:cubicBezTo>
                <a:cubicBezTo>
                  <a:pt x="3443500" y="3096768"/>
                  <a:pt x="3442483" y="3096768"/>
                  <a:pt x="3441466" y="3096768"/>
                </a:cubicBezTo>
                <a:close/>
                <a:moveTo>
                  <a:pt x="3448585" y="3096768"/>
                </a:moveTo>
                <a:cubicBezTo>
                  <a:pt x="3455704" y="3095752"/>
                  <a:pt x="3462823" y="3093720"/>
                  <a:pt x="3466891" y="3089656"/>
                </a:cubicBezTo>
                <a:cubicBezTo>
                  <a:pt x="3460789" y="3090672"/>
                  <a:pt x="3455704" y="3091688"/>
                  <a:pt x="3451636" y="3094736"/>
                </a:cubicBezTo>
                <a:cubicBezTo>
                  <a:pt x="3450619" y="3094736"/>
                  <a:pt x="3449602" y="3094736"/>
                  <a:pt x="3448585" y="3094736"/>
                </a:cubicBezTo>
                <a:cubicBezTo>
                  <a:pt x="3448585" y="3095752"/>
                  <a:pt x="3448585" y="3095752"/>
                  <a:pt x="3448585" y="3096768"/>
                </a:cubicBezTo>
                <a:close/>
                <a:moveTo>
                  <a:pt x="3441466" y="3098800"/>
                </a:moveTo>
                <a:cubicBezTo>
                  <a:pt x="3439432" y="3098800"/>
                  <a:pt x="3435364" y="3097784"/>
                  <a:pt x="3436381" y="3100832"/>
                </a:cubicBezTo>
                <a:cubicBezTo>
                  <a:pt x="3439432" y="3098800"/>
                  <a:pt x="3438415" y="3102864"/>
                  <a:pt x="3441466" y="3098800"/>
                </a:cubicBezTo>
                <a:close/>
                <a:moveTo>
                  <a:pt x="3448585" y="3089656"/>
                </a:moveTo>
                <a:cubicBezTo>
                  <a:pt x="3451636" y="3088640"/>
                  <a:pt x="3450619" y="3089656"/>
                  <a:pt x="3451636" y="3087624"/>
                </a:cubicBezTo>
                <a:cubicBezTo>
                  <a:pt x="3450619" y="3087624"/>
                  <a:pt x="3449602" y="3087624"/>
                  <a:pt x="3448585" y="3087624"/>
                </a:cubicBezTo>
                <a:cubicBezTo>
                  <a:pt x="3448585" y="3088640"/>
                  <a:pt x="3448585" y="3089656"/>
                  <a:pt x="3448585" y="3089656"/>
                </a:cubicBezTo>
                <a:close/>
                <a:moveTo>
                  <a:pt x="3272641" y="3079496"/>
                </a:moveTo>
                <a:cubicBezTo>
                  <a:pt x="3275693" y="3078480"/>
                  <a:pt x="3275693" y="3079496"/>
                  <a:pt x="3277726" y="3077464"/>
                </a:cubicBezTo>
                <a:cubicBezTo>
                  <a:pt x="3275693" y="3077464"/>
                  <a:pt x="3274675" y="3077464"/>
                  <a:pt x="3272641" y="3077464"/>
                </a:cubicBezTo>
                <a:cubicBezTo>
                  <a:pt x="3272641" y="3078480"/>
                  <a:pt x="3272641" y="3079496"/>
                  <a:pt x="3272641" y="3079496"/>
                </a:cubicBezTo>
                <a:close/>
                <a:moveTo>
                  <a:pt x="3280778" y="3076448"/>
                </a:moveTo>
                <a:cubicBezTo>
                  <a:pt x="3279761" y="3076448"/>
                  <a:pt x="3278743" y="3076448"/>
                  <a:pt x="3277726" y="3076448"/>
                </a:cubicBezTo>
                <a:cubicBezTo>
                  <a:pt x="3277726" y="3077464"/>
                  <a:pt x="3277726" y="3077464"/>
                  <a:pt x="3277726" y="3078480"/>
                </a:cubicBezTo>
                <a:cubicBezTo>
                  <a:pt x="3290948" y="3077464"/>
                  <a:pt x="3312305" y="3071368"/>
                  <a:pt x="3319424" y="3063240"/>
                </a:cubicBezTo>
                <a:cubicBezTo>
                  <a:pt x="3306203" y="3066288"/>
                  <a:pt x="3289931" y="3070352"/>
                  <a:pt x="3280778" y="3076448"/>
                </a:cubicBezTo>
                <a:close/>
                <a:moveTo>
                  <a:pt x="3485197" y="3083560"/>
                </a:moveTo>
                <a:cubicBezTo>
                  <a:pt x="3485197" y="3084576"/>
                  <a:pt x="3485197" y="3084576"/>
                  <a:pt x="3485197" y="3085592"/>
                </a:cubicBezTo>
                <a:cubicBezTo>
                  <a:pt x="3488248" y="3084576"/>
                  <a:pt x="3488248" y="3085592"/>
                  <a:pt x="3490282" y="3083560"/>
                </a:cubicBezTo>
                <a:cubicBezTo>
                  <a:pt x="3488248" y="3083560"/>
                  <a:pt x="3486214" y="3083560"/>
                  <a:pt x="3485197" y="3083560"/>
                </a:cubicBezTo>
                <a:close/>
                <a:moveTo>
                  <a:pt x="3480112" y="3086608"/>
                </a:moveTo>
                <a:cubicBezTo>
                  <a:pt x="3483163" y="3085592"/>
                  <a:pt x="3483163" y="3086608"/>
                  <a:pt x="3485197" y="3084576"/>
                </a:cubicBezTo>
                <a:cubicBezTo>
                  <a:pt x="3483163" y="3084576"/>
                  <a:pt x="3482146" y="3084576"/>
                  <a:pt x="3480112" y="3084576"/>
                </a:cubicBezTo>
                <a:cubicBezTo>
                  <a:pt x="3480112" y="3085592"/>
                  <a:pt x="3480112" y="3086608"/>
                  <a:pt x="3480112" y="3086608"/>
                </a:cubicBezTo>
                <a:close/>
                <a:moveTo>
                  <a:pt x="3213655" y="3088640"/>
                </a:moveTo>
                <a:cubicBezTo>
                  <a:pt x="3213655" y="3089656"/>
                  <a:pt x="3213655" y="3089656"/>
                  <a:pt x="3213655" y="3090672"/>
                </a:cubicBezTo>
                <a:cubicBezTo>
                  <a:pt x="3219757" y="3090672"/>
                  <a:pt x="3220774" y="3089656"/>
                  <a:pt x="3223825" y="3087624"/>
                </a:cubicBezTo>
                <a:cubicBezTo>
                  <a:pt x="3219757" y="3087624"/>
                  <a:pt x="3218740" y="3087624"/>
                  <a:pt x="3216706" y="3089656"/>
                </a:cubicBezTo>
                <a:cubicBezTo>
                  <a:pt x="3215689" y="3088640"/>
                  <a:pt x="3214672" y="3088640"/>
                  <a:pt x="3213655" y="3088640"/>
                </a:cubicBezTo>
                <a:close/>
                <a:moveTo>
                  <a:pt x="3352986" y="3122168"/>
                </a:moveTo>
                <a:cubicBezTo>
                  <a:pt x="3356037" y="3121152"/>
                  <a:pt x="3355019" y="3122168"/>
                  <a:pt x="3356037" y="3120136"/>
                </a:cubicBezTo>
                <a:cubicBezTo>
                  <a:pt x="3355019" y="3120136"/>
                  <a:pt x="3354002" y="3120136"/>
                  <a:pt x="3352986" y="3120136"/>
                </a:cubicBezTo>
                <a:cubicBezTo>
                  <a:pt x="3352986" y="3121152"/>
                  <a:pt x="3352986" y="3121152"/>
                  <a:pt x="3352986" y="3122168"/>
                </a:cubicBezTo>
                <a:close/>
                <a:moveTo>
                  <a:pt x="3377394" y="3113024"/>
                </a:moveTo>
                <a:cubicBezTo>
                  <a:pt x="3382479" y="3112008"/>
                  <a:pt x="3383496" y="3112008"/>
                  <a:pt x="3385530" y="3109976"/>
                </a:cubicBezTo>
                <a:cubicBezTo>
                  <a:pt x="3382479" y="3110992"/>
                  <a:pt x="3382479" y="3109976"/>
                  <a:pt x="3380445" y="3112008"/>
                </a:cubicBezTo>
                <a:cubicBezTo>
                  <a:pt x="3379428" y="3112008"/>
                  <a:pt x="3378411" y="3112008"/>
                  <a:pt x="3377394" y="3112008"/>
                </a:cubicBezTo>
                <a:cubicBezTo>
                  <a:pt x="3377394" y="3112008"/>
                  <a:pt x="3377394" y="3113024"/>
                  <a:pt x="3377394" y="3113024"/>
                </a:cubicBezTo>
                <a:close/>
                <a:moveTo>
                  <a:pt x="3382479" y="3118104"/>
                </a:moveTo>
                <a:cubicBezTo>
                  <a:pt x="3402819" y="3116072"/>
                  <a:pt x="3414006" y="3104896"/>
                  <a:pt x="3434347" y="3104896"/>
                </a:cubicBezTo>
                <a:cubicBezTo>
                  <a:pt x="3434347" y="3103880"/>
                  <a:pt x="3434347" y="3102864"/>
                  <a:pt x="3434347" y="3101848"/>
                </a:cubicBezTo>
                <a:cubicBezTo>
                  <a:pt x="3415023" y="3103880"/>
                  <a:pt x="3400785" y="3114040"/>
                  <a:pt x="3382479" y="3117088"/>
                </a:cubicBezTo>
                <a:cubicBezTo>
                  <a:pt x="3382479" y="3117088"/>
                  <a:pt x="3382479" y="3118104"/>
                  <a:pt x="3382479" y="3118104"/>
                </a:cubicBezTo>
                <a:close/>
                <a:moveTo>
                  <a:pt x="3343832" y="3140456"/>
                </a:moveTo>
                <a:cubicBezTo>
                  <a:pt x="3344849" y="3140456"/>
                  <a:pt x="3344849" y="3140456"/>
                  <a:pt x="3345866" y="3140456"/>
                </a:cubicBezTo>
                <a:cubicBezTo>
                  <a:pt x="3346884" y="3141472"/>
                  <a:pt x="3346884" y="3141472"/>
                  <a:pt x="3347901" y="3142488"/>
                </a:cubicBezTo>
                <a:cubicBezTo>
                  <a:pt x="3347901" y="3141472"/>
                  <a:pt x="3347901" y="3140456"/>
                  <a:pt x="3347901" y="3139440"/>
                </a:cubicBezTo>
                <a:cubicBezTo>
                  <a:pt x="3344849" y="3139440"/>
                  <a:pt x="3345866" y="3138424"/>
                  <a:pt x="3343832" y="3140456"/>
                </a:cubicBezTo>
                <a:close/>
                <a:moveTo>
                  <a:pt x="3356037" y="3118104"/>
                </a:moveTo>
                <a:cubicBezTo>
                  <a:pt x="3356037" y="3119120"/>
                  <a:pt x="3356037" y="3119120"/>
                  <a:pt x="3356037" y="3120136"/>
                </a:cubicBezTo>
                <a:cubicBezTo>
                  <a:pt x="3359087" y="3119120"/>
                  <a:pt x="3359087" y="3120136"/>
                  <a:pt x="3361122" y="3118104"/>
                </a:cubicBezTo>
                <a:cubicBezTo>
                  <a:pt x="3359087" y="3118104"/>
                  <a:pt x="3358071" y="3118104"/>
                  <a:pt x="3356037" y="3118104"/>
                </a:cubicBezTo>
                <a:close/>
                <a:moveTo>
                  <a:pt x="3421125" y="3113024"/>
                </a:moveTo>
                <a:cubicBezTo>
                  <a:pt x="3421125" y="3114040"/>
                  <a:pt x="3421125" y="3114040"/>
                  <a:pt x="3421125" y="3115056"/>
                </a:cubicBezTo>
                <a:cubicBezTo>
                  <a:pt x="3424177" y="3114040"/>
                  <a:pt x="3423160" y="3115056"/>
                  <a:pt x="3424177" y="3113024"/>
                </a:cubicBezTo>
                <a:cubicBezTo>
                  <a:pt x="3423160" y="3113024"/>
                  <a:pt x="3422142" y="3113024"/>
                  <a:pt x="3421125" y="3113024"/>
                </a:cubicBezTo>
                <a:close/>
                <a:moveTo>
                  <a:pt x="3428245" y="3112008"/>
                </a:moveTo>
                <a:cubicBezTo>
                  <a:pt x="3427228" y="3112008"/>
                  <a:pt x="3426210" y="3112008"/>
                  <a:pt x="3425193" y="3112008"/>
                </a:cubicBezTo>
                <a:cubicBezTo>
                  <a:pt x="3425193" y="3113024"/>
                  <a:pt x="3425193" y="3113024"/>
                  <a:pt x="3425193" y="3114040"/>
                </a:cubicBezTo>
                <a:cubicBezTo>
                  <a:pt x="3431296" y="3113024"/>
                  <a:pt x="3435364" y="3112008"/>
                  <a:pt x="3438415" y="3108960"/>
                </a:cubicBezTo>
                <a:cubicBezTo>
                  <a:pt x="3433330" y="3108960"/>
                  <a:pt x="3431296" y="3109976"/>
                  <a:pt x="3428245" y="3112008"/>
                </a:cubicBezTo>
                <a:close/>
                <a:moveTo>
                  <a:pt x="3438415" y="3106928"/>
                </a:moveTo>
                <a:cubicBezTo>
                  <a:pt x="3438415" y="3107944"/>
                  <a:pt x="3438415" y="3107944"/>
                  <a:pt x="3438415" y="3108960"/>
                </a:cubicBezTo>
                <a:cubicBezTo>
                  <a:pt x="3441466" y="3107944"/>
                  <a:pt x="3440449" y="3108960"/>
                  <a:pt x="3441466" y="3106928"/>
                </a:cubicBezTo>
                <a:cubicBezTo>
                  <a:pt x="3440449" y="3106928"/>
                  <a:pt x="3439432" y="3106928"/>
                  <a:pt x="3438415" y="3106928"/>
                </a:cubicBezTo>
                <a:close/>
                <a:moveTo>
                  <a:pt x="3250267" y="3104896"/>
                </a:moveTo>
                <a:cubicBezTo>
                  <a:pt x="3253318" y="3103880"/>
                  <a:pt x="3252301" y="3104896"/>
                  <a:pt x="3253318" y="3102864"/>
                </a:cubicBezTo>
                <a:cubicBezTo>
                  <a:pt x="3252301" y="3102864"/>
                  <a:pt x="3251284" y="3102864"/>
                  <a:pt x="3250267" y="3102864"/>
                </a:cubicBezTo>
                <a:cubicBezTo>
                  <a:pt x="3250267" y="3103880"/>
                  <a:pt x="3250267" y="3104896"/>
                  <a:pt x="3250267" y="3104896"/>
                </a:cubicBezTo>
                <a:close/>
                <a:moveTo>
                  <a:pt x="3254335" y="3101848"/>
                </a:moveTo>
                <a:cubicBezTo>
                  <a:pt x="3254335" y="3102864"/>
                  <a:pt x="3254335" y="3102864"/>
                  <a:pt x="3254335" y="3103880"/>
                </a:cubicBezTo>
                <a:cubicBezTo>
                  <a:pt x="3257386" y="3102864"/>
                  <a:pt x="3256369" y="3103880"/>
                  <a:pt x="3257386" y="3101848"/>
                </a:cubicBezTo>
                <a:cubicBezTo>
                  <a:pt x="3256369" y="3101848"/>
                  <a:pt x="3255352" y="3101848"/>
                  <a:pt x="3254335" y="3101848"/>
                </a:cubicBezTo>
                <a:close/>
                <a:moveTo>
                  <a:pt x="3416040" y="3117088"/>
                </a:moveTo>
                <a:cubicBezTo>
                  <a:pt x="3419092" y="3116072"/>
                  <a:pt x="3419092" y="3117088"/>
                  <a:pt x="3421125" y="3115056"/>
                </a:cubicBezTo>
                <a:cubicBezTo>
                  <a:pt x="3419092" y="3115056"/>
                  <a:pt x="3418074" y="3115056"/>
                  <a:pt x="3416040" y="3115056"/>
                </a:cubicBezTo>
                <a:cubicBezTo>
                  <a:pt x="3416040" y="3116072"/>
                  <a:pt x="3416040" y="3116072"/>
                  <a:pt x="3416040" y="3117088"/>
                </a:cubicBezTo>
                <a:close/>
                <a:moveTo>
                  <a:pt x="3498418" y="3081528"/>
                </a:moveTo>
                <a:cubicBezTo>
                  <a:pt x="3495368" y="3080512"/>
                  <a:pt x="3496384" y="3081528"/>
                  <a:pt x="3495368" y="3079496"/>
                </a:cubicBezTo>
                <a:cubicBezTo>
                  <a:pt x="3494350" y="3079496"/>
                  <a:pt x="3494350" y="3079496"/>
                  <a:pt x="3493333" y="3079496"/>
                </a:cubicBezTo>
                <a:cubicBezTo>
                  <a:pt x="3493333" y="3080512"/>
                  <a:pt x="3493333" y="3081528"/>
                  <a:pt x="3493333" y="3082544"/>
                </a:cubicBezTo>
                <a:cubicBezTo>
                  <a:pt x="3496384" y="3082544"/>
                  <a:pt x="3496384" y="3082544"/>
                  <a:pt x="3498418" y="3081528"/>
                </a:cubicBezTo>
                <a:close/>
                <a:moveTo>
                  <a:pt x="3327560" y="3060192"/>
                </a:moveTo>
                <a:cubicBezTo>
                  <a:pt x="3326543" y="3060192"/>
                  <a:pt x="3326543" y="3060192"/>
                  <a:pt x="3325526" y="3060192"/>
                </a:cubicBezTo>
                <a:cubicBezTo>
                  <a:pt x="3325526" y="3061208"/>
                  <a:pt x="3325526" y="3061208"/>
                  <a:pt x="3325526" y="3062224"/>
                </a:cubicBezTo>
                <a:cubicBezTo>
                  <a:pt x="3334679" y="3060192"/>
                  <a:pt x="3346884" y="3057144"/>
                  <a:pt x="3351969" y="3052064"/>
                </a:cubicBezTo>
                <a:cubicBezTo>
                  <a:pt x="3344849" y="3053080"/>
                  <a:pt x="3333662" y="3055112"/>
                  <a:pt x="3327560" y="3060192"/>
                </a:cubicBezTo>
                <a:close/>
                <a:moveTo>
                  <a:pt x="3325526" y="3061208"/>
                </a:moveTo>
                <a:cubicBezTo>
                  <a:pt x="3323492" y="3061208"/>
                  <a:pt x="3321458" y="3061208"/>
                  <a:pt x="3318407" y="3061208"/>
                </a:cubicBezTo>
                <a:cubicBezTo>
                  <a:pt x="3322475" y="3063240"/>
                  <a:pt x="3323492" y="3063240"/>
                  <a:pt x="3325526" y="3061208"/>
                </a:cubicBezTo>
                <a:close/>
                <a:moveTo>
                  <a:pt x="3392649" y="3037840"/>
                </a:moveTo>
                <a:cubicBezTo>
                  <a:pt x="3385530" y="3038856"/>
                  <a:pt x="3376377" y="3040888"/>
                  <a:pt x="3371292" y="3044952"/>
                </a:cubicBezTo>
                <a:cubicBezTo>
                  <a:pt x="3370275" y="3044952"/>
                  <a:pt x="3370275" y="3044952"/>
                  <a:pt x="3369258" y="3044952"/>
                </a:cubicBezTo>
                <a:cubicBezTo>
                  <a:pt x="3369258" y="3045968"/>
                  <a:pt x="3369258" y="3045968"/>
                  <a:pt x="3369258" y="3046984"/>
                </a:cubicBezTo>
                <a:cubicBezTo>
                  <a:pt x="3377394" y="3045968"/>
                  <a:pt x="3387564" y="3042920"/>
                  <a:pt x="3392649" y="3037840"/>
                </a:cubicBezTo>
                <a:close/>
                <a:moveTo>
                  <a:pt x="3320441" y="3058160"/>
                </a:moveTo>
                <a:cubicBezTo>
                  <a:pt x="3323492" y="3057144"/>
                  <a:pt x="3323492" y="3058160"/>
                  <a:pt x="3325526" y="3056128"/>
                </a:cubicBezTo>
                <a:cubicBezTo>
                  <a:pt x="3323492" y="3056128"/>
                  <a:pt x="3322475" y="3056128"/>
                  <a:pt x="3320441" y="3056128"/>
                </a:cubicBezTo>
                <a:cubicBezTo>
                  <a:pt x="3320441" y="3057144"/>
                  <a:pt x="3320441" y="3058160"/>
                  <a:pt x="3320441" y="3058160"/>
                </a:cubicBezTo>
                <a:close/>
                <a:moveTo>
                  <a:pt x="3471976" y="3088640"/>
                </a:moveTo>
                <a:cubicBezTo>
                  <a:pt x="3470959" y="3088640"/>
                  <a:pt x="3469942" y="3088640"/>
                  <a:pt x="3468925" y="3088640"/>
                </a:cubicBezTo>
                <a:cubicBezTo>
                  <a:pt x="3468925" y="3089656"/>
                  <a:pt x="3468925" y="3089656"/>
                  <a:pt x="3468925" y="3090672"/>
                </a:cubicBezTo>
                <a:cubicBezTo>
                  <a:pt x="3470959" y="3088640"/>
                  <a:pt x="3469942" y="3089656"/>
                  <a:pt x="3471976" y="3088640"/>
                </a:cubicBezTo>
                <a:close/>
                <a:moveTo>
                  <a:pt x="3330611" y="3055112"/>
                </a:moveTo>
                <a:cubicBezTo>
                  <a:pt x="3333662" y="3054096"/>
                  <a:pt x="3333662" y="3055112"/>
                  <a:pt x="3335696" y="3053080"/>
                </a:cubicBezTo>
                <a:cubicBezTo>
                  <a:pt x="3333662" y="3053080"/>
                  <a:pt x="3332645" y="3053080"/>
                  <a:pt x="3330611" y="3053080"/>
                </a:cubicBezTo>
                <a:cubicBezTo>
                  <a:pt x="3330611" y="3054096"/>
                  <a:pt x="3330611" y="3054096"/>
                  <a:pt x="3330611" y="3055112"/>
                </a:cubicBezTo>
                <a:close/>
                <a:moveTo>
                  <a:pt x="3475027" y="3050032"/>
                </a:moveTo>
                <a:cubicBezTo>
                  <a:pt x="3478078" y="3049016"/>
                  <a:pt x="3477061" y="3050032"/>
                  <a:pt x="3478078" y="3048000"/>
                </a:cubicBezTo>
                <a:cubicBezTo>
                  <a:pt x="3477061" y="3048000"/>
                  <a:pt x="3476044" y="3048000"/>
                  <a:pt x="3475027" y="3048000"/>
                </a:cubicBezTo>
                <a:cubicBezTo>
                  <a:pt x="3475027" y="3049016"/>
                  <a:pt x="3475027" y="3049016"/>
                  <a:pt x="3475027" y="3050032"/>
                </a:cubicBezTo>
                <a:close/>
                <a:moveTo>
                  <a:pt x="3335696" y="3052064"/>
                </a:moveTo>
                <a:cubicBezTo>
                  <a:pt x="3335696" y="3053080"/>
                  <a:pt x="3335696" y="3053080"/>
                  <a:pt x="3335696" y="3054096"/>
                </a:cubicBezTo>
                <a:cubicBezTo>
                  <a:pt x="3338747" y="3053080"/>
                  <a:pt x="3337730" y="3054096"/>
                  <a:pt x="3338747" y="3052064"/>
                </a:cubicBezTo>
                <a:cubicBezTo>
                  <a:pt x="3337730" y="3052064"/>
                  <a:pt x="3336713" y="3052064"/>
                  <a:pt x="3335696" y="3052064"/>
                </a:cubicBezTo>
                <a:close/>
                <a:moveTo>
                  <a:pt x="3392649" y="3036824"/>
                </a:moveTo>
                <a:cubicBezTo>
                  <a:pt x="3392649" y="3037840"/>
                  <a:pt x="3392649" y="3037840"/>
                  <a:pt x="3392649" y="3038856"/>
                </a:cubicBezTo>
                <a:cubicBezTo>
                  <a:pt x="3395700" y="3037840"/>
                  <a:pt x="3395700" y="3038856"/>
                  <a:pt x="3397734" y="3036824"/>
                </a:cubicBezTo>
                <a:cubicBezTo>
                  <a:pt x="3396717" y="3036824"/>
                  <a:pt x="3394683" y="3036824"/>
                  <a:pt x="3392649" y="3036824"/>
                </a:cubicBezTo>
                <a:close/>
                <a:moveTo>
                  <a:pt x="3478078" y="3046984"/>
                </a:moveTo>
                <a:cubicBezTo>
                  <a:pt x="3478078" y="3048000"/>
                  <a:pt x="3478078" y="3048000"/>
                  <a:pt x="3478078" y="3049016"/>
                </a:cubicBezTo>
                <a:cubicBezTo>
                  <a:pt x="3481129" y="3048000"/>
                  <a:pt x="3481129" y="3049016"/>
                  <a:pt x="3483163" y="3046984"/>
                </a:cubicBezTo>
                <a:cubicBezTo>
                  <a:pt x="3482146" y="3046984"/>
                  <a:pt x="3480112" y="3046984"/>
                  <a:pt x="3478078" y="3046984"/>
                </a:cubicBezTo>
                <a:close/>
                <a:moveTo>
                  <a:pt x="3268573" y="3081528"/>
                </a:moveTo>
                <a:cubicBezTo>
                  <a:pt x="3269590" y="3082544"/>
                  <a:pt x="3269590" y="3082544"/>
                  <a:pt x="3270607" y="3083560"/>
                </a:cubicBezTo>
                <a:cubicBezTo>
                  <a:pt x="3270607" y="3082544"/>
                  <a:pt x="3270607" y="3081528"/>
                  <a:pt x="3270607" y="3080512"/>
                </a:cubicBezTo>
                <a:cubicBezTo>
                  <a:pt x="3267556" y="3081528"/>
                  <a:pt x="3268573" y="3080512"/>
                  <a:pt x="3267556" y="3082544"/>
                </a:cubicBezTo>
                <a:cubicBezTo>
                  <a:pt x="3267556" y="3081528"/>
                  <a:pt x="3268573" y="3081528"/>
                  <a:pt x="3268573" y="3081528"/>
                </a:cubicBezTo>
                <a:close/>
                <a:moveTo>
                  <a:pt x="3510623" y="3073400"/>
                </a:moveTo>
                <a:cubicBezTo>
                  <a:pt x="3510623" y="3074416"/>
                  <a:pt x="3510623" y="3074416"/>
                  <a:pt x="3510623" y="3075432"/>
                </a:cubicBezTo>
                <a:cubicBezTo>
                  <a:pt x="3513674" y="3076448"/>
                  <a:pt x="3512657" y="3075432"/>
                  <a:pt x="3513674" y="3077464"/>
                </a:cubicBezTo>
                <a:cubicBezTo>
                  <a:pt x="3520793" y="3076448"/>
                  <a:pt x="3526895" y="3073400"/>
                  <a:pt x="3529946" y="3069336"/>
                </a:cubicBezTo>
                <a:cubicBezTo>
                  <a:pt x="3522827" y="3070352"/>
                  <a:pt x="3520793" y="3073400"/>
                  <a:pt x="3510623" y="3073400"/>
                </a:cubicBezTo>
                <a:close/>
                <a:moveTo>
                  <a:pt x="3503504" y="3079496"/>
                </a:moveTo>
                <a:cubicBezTo>
                  <a:pt x="3506554" y="3081528"/>
                  <a:pt x="3507572" y="3078480"/>
                  <a:pt x="3508589" y="3077464"/>
                </a:cubicBezTo>
                <a:cubicBezTo>
                  <a:pt x="3505538" y="3079496"/>
                  <a:pt x="3506554" y="3075432"/>
                  <a:pt x="3503504" y="3079496"/>
                </a:cubicBezTo>
                <a:close/>
                <a:moveTo>
                  <a:pt x="3273658" y="3075432"/>
                </a:moveTo>
                <a:cubicBezTo>
                  <a:pt x="3276710" y="3074416"/>
                  <a:pt x="3276710" y="3075432"/>
                  <a:pt x="3278743" y="3073400"/>
                </a:cubicBezTo>
                <a:cubicBezTo>
                  <a:pt x="3276710" y="3073400"/>
                  <a:pt x="3275693" y="3073400"/>
                  <a:pt x="3273658" y="3073400"/>
                </a:cubicBezTo>
                <a:cubicBezTo>
                  <a:pt x="3273658" y="3073400"/>
                  <a:pt x="3273658" y="3074416"/>
                  <a:pt x="3273658" y="3075432"/>
                </a:cubicBezTo>
                <a:close/>
                <a:moveTo>
                  <a:pt x="3528929" y="3078480"/>
                </a:moveTo>
                <a:cubicBezTo>
                  <a:pt x="3527912" y="3078480"/>
                  <a:pt x="3526895" y="3078480"/>
                  <a:pt x="3525878" y="3078480"/>
                </a:cubicBezTo>
                <a:cubicBezTo>
                  <a:pt x="3525878" y="3079496"/>
                  <a:pt x="3525878" y="3079496"/>
                  <a:pt x="3525878" y="3080512"/>
                </a:cubicBezTo>
                <a:cubicBezTo>
                  <a:pt x="3527912" y="3078480"/>
                  <a:pt x="3526895" y="3079496"/>
                  <a:pt x="3528929" y="3078480"/>
                </a:cubicBezTo>
                <a:close/>
                <a:moveTo>
                  <a:pt x="3518759" y="3065272"/>
                </a:moveTo>
                <a:cubicBezTo>
                  <a:pt x="3518759" y="3066288"/>
                  <a:pt x="3518759" y="3066288"/>
                  <a:pt x="3518759" y="3067304"/>
                </a:cubicBezTo>
                <a:cubicBezTo>
                  <a:pt x="3521810" y="3066288"/>
                  <a:pt x="3520793" y="3067304"/>
                  <a:pt x="3521810" y="3065272"/>
                </a:cubicBezTo>
                <a:cubicBezTo>
                  <a:pt x="3520793" y="3065272"/>
                  <a:pt x="3519776" y="3065272"/>
                  <a:pt x="3518759" y="3065272"/>
                </a:cubicBezTo>
                <a:close/>
                <a:moveTo>
                  <a:pt x="3296033" y="3065272"/>
                </a:moveTo>
                <a:cubicBezTo>
                  <a:pt x="3296033" y="3066288"/>
                  <a:pt x="3296033" y="3066288"/>
                  <a:pt x="3296033" y="3067304"/>
                </a:cubicBezTo>
                <a:cubicBezTo>
                  <a:pt x="3299084" y="3066288"/>
                  <a:pt x="3299084" y="3067304"/>
                  <a:pt x="3301118" y="3065272"/>
                </a:cubicBezTo>
                <a:cubicBezTo>
                  <a:pt x="3299084" y="3065272"/>
                  <a:pt x="3297050" y="3065272"/>
                  <a:pt x="3296033" y="3065272"/>
                </a:cubicBezTo>
                <a:close/>
                <a:moveTo>
                  <a:pt x="3280778" y="3071368"/>
                </a:moveTo>
                <a:cubicBezTo>
                  <a:pt x="3279761" y="3071368"/>
                  <a:pt x="3279761" y="3071368"/>
                  <a:pt x="3278743" y="3071368"/>
                </a:cubicBezTo>
                <a:cubicBezTo>
                  <a:pt x="3278743" y="3072384"/>
                  <a:pt x="3278743" y="3072384"/>
                  <a:pt x="3278743" y="3073400"/>
                </a:cubicBezTo>
                <a:cubicBezTo>
                  <a:pt x="3284846" y="3072384"/>
                  <a:pt x="3291965" y="3071368"/>
                  <a:pt x="3295016" y="3066288"/>
                </a:cubicBezTo>
                <a:cubicBezTo>
                  <a:pt x="3289931" y="3067304"/>
                  <a:pt x="3284846" y="3068320"/>
                  <a:pt x="3280778" y="3071368"/>
                </a:cubicBezTo>
                <a:close/>
                <a:moveTo>
                  <a:pt x="3477061" y="3079496"/>
                </a:moveTo>
                <a:cubicBezTo>
                  <a:pt x="3480112" y="3078480"/>
                  <a:pt x="3480112" y="3079496"/>
                  <a:pt x="3482146" y="3077464"/>
                </a:cubicBezTo>
                <a:cubicBezTo>
                  <a:pt x="3480112" y="3077464"/>
                  <a:pt x="3479095" y="3077464"/>
                  <a:pt x="3477061" y="3077464"/>
                </a:cubicBezTo>
                <a:cubicBezTo>
                  <a:pt x="3477061" y="3078480"/>
                  <a:pt x="3477061" y="3079496"/>
                  <a:pt x="3477061" y="3079496"/>
                </a:cubicBezTo>
                <a:close/>
                <a:moveTo>
                  <a:pt x="3337730" y="3143504"/>
                </a:moveTo>
                <a:cubicBezTo>
                  <a:pt x="3341798" y="3142488"/>
                  <a:pt x="3340781" y="3142488"/>
                  <a:pt x="3342816" y="3140456"/>
                </a:cubicBezTo>
                <a:cubicBezTo>
                  <a:pt x="3339764" y="3141472"/>
                  <a:pt x="3340781" y="3140456"/>
                  <a:pt x="3339764" y="3142488"/>
                </a:cubicBezTo>
                <a:cubicBezTo>
                  <a:pt x="3338747" y="3142488"/>
                  <a:pt x="3338747" y="3142488"/>
                  <a:pt x="3337730" y="3142488"/>
                </a:cubicBezTo>
                <a:cubicBezTo>
                  <a:pt x="3337730" y="3142488"/>
                  <a:pt x="3337730" y="3143504"/>
                  <a:pt x="3337730" y="3143504"/>
                </a:cubicBezTo>
                <a:close/>
                <a:moveTo>
                  <a:pt x="3531980" y="3066288"/>
                </a:moveTo>
                <a:cubicBezTo>
                  <a:pt x="3531980" y="3067304"/>
                  <a:pt x="3531980" y="3067304"/>
                  <a:pt x="3531980" y="3068320"/>
                </a:cubicBezTo>
                <a:cubicBezTo>
                  <a:pt x="3535031" y="3067304"/>
                  <a:pt x="3534014" y="3068320"/>
                  <a:pt x="3535031" y="3066288"/>
                </a:cubicBezTo>
                <a:cubicBezTo>
                  <a:pt x="3534014" y="3066288"/>
                  <a:pt x="3532997" y="3066288"/>
                  <a:pt x="3531980" y="3066288"/>
                </a:cubicBezTo>
                <a:close/>
                <a:moveTo>
                  <a:pt x="3482146" y="3076448"/>
                </a:moveTo>
                <a:cubicBezTo>
                  <a:pt x="3482146" y="3077464"/>
                  <a:pt x="3482146" y="3077464"/>
                  <a:pt x="3482146" y="3078480"/>
                </a:cubicBezTo>
                <a:cubicBezTo>
                  <a:pt x="3485197" y="3077464"/>
                  <a:pt x="3485197" y="3078480"/>
                  <a:pt x="3487231" y="3076448"/>
                </a:cubicBezTo>
                <a:cubicBezTo>
                  <a:pt x="3485197" y="3076448"/>
                  <a:pt x="3483163" y="3076448"/>
                  <a:pt x="3482146" y="3076448"/>
                </a:cubicBezTo>
                <a:close/>
                <a:moveTo>
                  <a:pt x="3244165" y="3078480"/>
                </a:moveTo>
                <a:cubicBezTo>
                  <a:pt x="3238063" y="3079496"/>
                  <a:pt x="3229927" y="3081528"/>
                  <a:pt x="3225859" y="3085592"/>
                </a:cubicBezTo>
                <a:cubicBezTo>
                  <a:pt x="3224842" y="3085592"/>
                  <a:pt x="3224842" y="3085592"/>
                  <a:pt x="3223825" y="3085592"/>
                </a:cubicBezTo>
                <a:cubicBezTo>
                  <a:pt x="3223825" y="3086608"/>
                  <a:pt x="3223825" y="3086608"/>
                  <a:pt x="3223825" y="3087624"/>
                </a:cubicBezTo>
                <a:cubicBezTo>
                  <a:pt x="3228910" y="3086608"/>
                  <a:pt x="3227893" y="3086608"/>
                  <a:pt x="3231961" y="3087624"/>
                </a:cubicBezTo>
                <a:cubicBezTo>
                  <a:pt x="3235012" y="3082544"/>
                  <a:pt x="3240097" y="3082544"/>
                  <a:pt x="3244165" y="3078480"/>
                </a:cubicBezTo>
                <a:close/>
                <a:moveTo>
                  <a:pt x="175835" y="2459736"/>
                </a:moveTo>
                <a:cubicBezTo>
                  <a:pt x="174818" y="2457704"/>
                  <a:pt x="174818" y="2459736"/>
                  <a:pt x="173801" y="2456688"/>
                </a:cubicBezTo>
                <a:cubicBezTo>
                  <a:pt x="172784" y="2457704"/>
                  <a:pt x="171767" y="2458720"/>
                  <a:pt x="170750" y="2459736"/>
                </a:cubicBezTo>
                <a:cubicBezTo>
                  <a:pt x="170750" y="2460752"/>
                  <a:pt x="170750" y="2461768"/>
                  <a:pt x="170750" y="2462784"/>
                </a:cubicBezTo>
                <a:cubicBezTo>
                  <a:pt x="174818" y="2460752"/>
                  <a:pt x="173801" y="2461768"/>
                  <a:pt x="175835" y="2459736"/>
                </a:cubicBezTo>
                <a:close/>
                <a:moveTo>
                  <a:pt x="2221049" y="483616"/>
                </a:moveTo>
                <a:cubicBezTo>
                  <a:pt x="2220032" y="483616"/>
                  <a:pt x="2219015" y="483616"/>
                  <a:pt x="2217998" y="483616"/>
                </a:cubicBezTo>
                <a:cubicBezTo>
                  <a:pt x="2219015" y="486664"/>
                  <a:pt x="2217998" y="485648"/>
                  <a:pt x="2221049" y="483616"/>
                </a:cubicBezTo>
                <a:close/>
                <a:moveTo>
                  <a:pt x="2226134" y="481584"/>
                </a:moveTo>
                <a:cubicBezTo>
                  <a:pt x="2226134" y="480568"/>
                  <a:pt x="2226134" y="479552"/>
                  <a:pt x="2226134" y="478536"/>
                </a:cubicBezTo>
                <a:cubicBezTo>
                  <a:pt x="2224100" y="481584"/>
                  <a:pt x="2223083" y="479552"/>
                  <a:pt x="2226134" y="481584"/>
                </a:cubicBezTo>
                <a:close/>
                <a:moveTo>
                  <a:pt x="2232237" y="473456"/>
                </a:moveTo>
                <a:cubicBezTo>
                  <a:pt x="2231219" y="473456"/>
                  <a:pt x="2230203" y="473456"/>
                  <a:pt x="2229185" y="473456"/>
                </a:cubicBezTo>
                <a:cubicBezTo>
                  <a:pt x="2229185" y="474472"/>
                  <a:pt x="2229185" y="475488"/>
                  <a:pt x="2229185" y="476504"/>
                </a:cubicBezTo>
                <a:cubicBezTo>
                  <a:pt x="2233254" y="474472"/>
                  <a:pt x="2233254" y="474472"/>
                  <a:pt x="2236305" y="471424"/>
                </a:cubicBezTo>
                <a:cubicBezTo>
                  <a:pt x="2233254" y="472440"/>
                  <a:pt x="2234271" y="472440"/>
                  <a:pt x="2232237" y="473456"/>
                </a:cubicBezTo>
                <a:close/>
                <a:moveTo>
                  <a:pt x="2283087" y="468376"/>
                </a:moveTo>
                <a:cubicBezTo>
                  <a:pt x="2283087" y="469392"/>
                  <a:pt x="2283087" y="470408"/>
                  <a:pt x="2283087" y="471424"/>
                </a:cubicBezTo>
                <a:cubicBezTo>
                  <a:pt x="2284104" y="471424"/>
                  <a:pt x="2285121" y="471424"/>
                  <a:pt x="2286138" y="471424"/>
                </a:cubicBezTo>
                <a:cubicBezTo>
                  <a:pt x="2286138" y="470408"/>
                  <a:pt x="2286138" y="469392"/>
                  <a:pt x="2286138" y="468376"/>
                </a:cubicBezTo>
                <a:cubicBezTo>
                  <a:pt x="2285121" y="468376"/>
                  <a:pt x="2284104" y="468376"/>
                  <a:pt x="2283087" y="468376"/>
                </a:cubicBezTo>
                <a:close/>
                <a:moveTo>
                  <a:pt x="2200709" y="510032"/>
                </a:moveTo>
                <a:cubicBezTo>
                  <a:pt x="2206811" y="509016"/>
                  <a:pt x="2211896" y="506984"/>
                  <a:pt x="2213930" y="501904"/>
                </a:cubicBezTo>
                <a:cubicBezTo>
                  <a:pt x="2208845" y="502920"/>
                  <a:pt x="2206811" y="504952"/>
                  <a:pt x="2203760" y="509016"/>
                </a:cubicBezTo>
                <a:cubicBezTo>
                  <a:pt x="2202743" y="509016"/>
                  <a:pt x="2201726" y="509016"/>
                  <a:pt x="2200709" y="509016"/>
                </a:cubicBezTo>
                <a:cubicBezTo>
                  <a:pt x="2200709" y="509016"/>
                  <a:pt x="2200709" y="510032"/>
                  <a:pt x="2200709" y="510032"/>
                </a:cubicBezTo>
                <a:close/>
                <a:moveTo>
                  <a:pt x="2237322" y="499872"/>
                </a:moveTo>
                <a:cubicBezTo>
                  <a:pt x="2239356" y="502920"/>
                  <a:pt x="2238339" y="501904"/>
                  <a:pt x="2240373" y="499872"/>
                </a:cubicBezTo>
                <a:cubicBezTo>
                  <a:pt x="2239356" y="499872"/>
                  <a:pt x="2238339" y="499872"/>
                  <a:pt x="2237322" y="499872"/>
                </a:cubicBezTo>
                <a:close/>
                <a:moveTo>
                  <a:pt x="2376652" y="509016"/>
                </a:moveTo>
                <a:cubicBezTo>
                  <a:pt x="2376652" y="510032"/>
                  <a:pt x="2376652" y="510032"/>
                  <a:pt x="2376652" y="511048"/>
                </a:cubicBezTo>
                <a:cubicBezTo>
                  <a:pt x="2379704" y="510032"/>
                  <a:pt x="2378686" y="511048"/>
                  <a:pt x="2379704" y="509016"/>
                </a:cubicBezTo>
                <a:cubicBezTo>
                  <a:pt x="2378686" y="509016"/>
                  <a:pt x="2377670" y="509016"/>
                  <a:pt x="2376652" y="509016"/>
                </a:cubicBezTo>
                <a:close/>
                <a:moveTo>
                  <a:pt x="2262747" y="510032"/>
                </a:moveTo>
                <a:cubicBezTo>
                  <a:pt x="2262747" y="511048"/>
                  <a:pt x="2262747" y="511048"/>
                  <a:pt x="2262747" y="512064"/>
                </a:cubicBezTo>
                <a:cubicBezTo>
                  <a:pt x="2265798" y="511048"/>
                  <a:pt x="2264781" y="512064"/>
                  <a:pt x="2265798" y="510032"/>
                </a:cubicBezTo>
                <a:cubicBezTo>
                  <a:pt x="2264781" y="510032"/>
                  <a:pt x="2263764" y="510032"/>
                  <a:pt x="2262747" y="510032"/>
                </a:cubicBezTo>
                <a:close/>
                <a:moveTo>
                  <a:pt x="2222066" y="517144"/>
                </a:moveTo>
                <a:cubicBezTo>
                  <a:pt x="2222066" y="518160"/>
                  <a:pt x="2222066" y="518160"/>
                  <a:pt x="2222066" y="519176"/>
                </a:cubicBezTo>
                <a:cubicBezTo>
                  <a:pt x="2225117" y="518160"/>
                  <a:pt x="2224100" y="519176"/>
                  <a:pt x="2225117" y="517144"/>
                </a:cubicBezTo>
                <a:cubicBezTo>
                  <a:pt x="2224100" y="517144"/>
                  <a:pt x="2223083" y="517144"/>
                  <a:pt x="2222066" y="517144"/>
                </a:cubicBezTo>
                <a:close/>
                <a:moveTo>
                  <a:pt x="2302410" y="548640"/>
                </a:moveTo>
                <a:cubicBezTo>
                  <a:pt x="2293257" y="551688"/>
                  <a:pt x="2285121" y="558800"/>
                  <a:pt x="2276985" y="563880"/>
                </a:cubicBezTo>
                <a:cubicBezTo>
                  <a:pt x="2280036" y="569976"/>
                  <a:pt x="2280036" y="565912"/>
                  <a:pt x="2280036" y="570992"/>
                </a:cubicBezTo>
                <a:cubicBezTo>
                  <a:pt x="2281053" y="570992"/>
                  <a:pt x="2282070" y="570992"/>
                  <a:pt x="2283087" y="570992"/>
                </a:cubicBezTo>
                <a:cubicBezTo>
                  <a:pt x="2290206" y="563880"/>
                  <a:pt x="2299360" y="558800"/>
                  <a:pt x="2302410" y="548640"/>
                </a:cubicBezTo>
                <a:close/>
                <a:moveTo>
                  <a:pt x="2237322" y="565912"/>
                </a:moveTo>
                <a:cubicBezTo>
                  <a:pt x="2237322" y="567944"/>
                  <a:pt x="2237322" y="568960"/>
                  <a:pt x="2237322" y="570992"/>
                </a:cubicBezTo>
                <a:cubicBezTo>
                  <a:pt x="2238339" y="570992"/>
                  <a:pt x="2238339" y="570992"/>
                  <a:pt x="2239356" y="570992"/>
                </a:cubicBezTo>
                <a:cubicBezTo>
                  <a:pt x="2240373" y="567944"/>
                  <a:pt x="2241390" y="566928"/>
                  <a:pt x="2242407" y="562864"/>
                </a:cubicBezTo>
                <a:cubicBezTo>
                  <a:pt x="2238339" y="563880"/>
                  <a:pt x="2240373" y="563880"/>
                  <a:pt x="2237322" y="565912"/>
                </a:cubicBezTo>
                <a:close/>
                <a:moveTo>
                  <a:pt x="2215964" y="565912"/>
                </a:moveTo>
                <a:cubicBezTo>
                  <a:pt x="2214947" y="567944"/>
                  <a:pt x="2213930" y="570992"/>
                  <a:pt x="2212913" y="573024"/>
                </a:cubicBezTo>
                <a:cubicBezTo>
                  <a:pt x="2212913" y="574040"/>
                  <a:pt x="2212913" y="575056"/>
                  <a:pt x="2212913" y="576072"/>
                </a:cubicBezTo>
                <a:cubicBezTo>
                  <a:pt x="2215964" y="574040"/>
                  <a:pt x="2219015" y="568960"/>
                  <a:pt x="2221049" y="565912"/>
                </a:cubicBezTo>
                <a:cubicBezTo>
                  <a:pt x="2219015" y="565912"/>
                  <a:pt x="2216981" y="565912"/>
                  <a:pt x="2215964" y="565912"/>
                </a:cubicBezTo>
                <a:close/>
                <a:moveTo>
                  <a:pt x="2237322" y="575056"/>
                </a:moveTo>
                <a:cubicBezTo>
                  <a:pt x="2237322" y="574040"/>
                  <a:pt x="2237322" y="573024"/>
                  <a:pt x="2237322" y="572008"/>
                </a:cubicBezTo>
                <a:cubicBezTo>
                  <a:pt x="2235288" y="575056"/>
                  <a:pt x="2234271" y="573024"/>
                  <a:pt x="2237322" y="575056"/>
                </a:cubicBezTo>
                <a:close/>
                <a:moveTo>
                  <a:pt x="2219015" y="577088"/>
                </a:moveTo>
                <a:cubicBezTo>
                  <a:pt x="2217998" y="577088"/>
                  <a:pt x="2216981" y="577088"/>
                  <a:pt x="2215964" y="577088"/>
                </a:cubicBezTo>
                <a:cubicBezTo>
                  <a:pt x="2216981" y="580136"/>
                  <a:pt x="2215964" y="579120"/>
                  <a:pt x="2219015" y="577088"/>
                </a:cubicBezTo>
                <a:close/>
                <a:moveTo>
                  <a:pt x="2208845" y="580136"/>
                </a:moveTo>
                <a:cubicBezTo>
                  <a:pt x="2207828" y="580136"/>
                  <a:pt x="2206811" y="580136"/>
                  <a:pt x="2205794" y="580136"/>
                </a:cubicBezTo>
                <a:cubicBezTo>
                  <a:pt x="2205794" y="581152"/>
                  <a:pt x="2205794" y="581152"/>
                  <a:pt x="2205794" y="582168"/>
                </a:cubicBezTo>
                <a:cubicBezTo>
                  <a:pt x="2208845" y="581152"/>
                  <a:pt x="2206811" y="582168"/>
                  <a:pt x="2208845" y="580136"/>
                </a:cubicBezTo>
                <a:close/>
                <a:moveTo>
                  <a:pt x="2302410" y="566928"/>
                </a:moveTo>
                <a:cubicBezTo>
                  <a:pt x="2299360" y="567944"/>
                  <a:pt x="2299360" y="566928"/>
                  <a:pt x="2297325" y="568960"/>
                </a:cubicBezTo>
                <a:cubicBezTo>
                  <a:pt x="2296308" y="568960"/>
                  <a:pt x="2296308" y="568960"/>
                  <a:pt x="2295291" y="568960"/>
                </a:cubicBezTo>
                <a:cubicBezTo>
                  <a:pt x="2295291" y="569976"/>
                  <a:pt x="2295291" y="570992"/>
                  <a:pt x="2295291" y="572008"/>
                </a:cubicBezTo>
                <a:cubicBezTo>
                  <a:pt x="2301394" y="570992"/>
                  <a:pt x="2300376" y="572008"/>
                  <a:pt x="2302410" y="566928"/>
                </a:cubicBezTo>
                <a:close/>
                <a:moveTo>
                  <a:pt x="2235288" y="553720"/>
                </a:moveTo>
                <a:cubicBezTo>
                  <a:pt x="2237322" y="555752"/>
                  <a:pt x="2238339" y="552704"/>
                  <a:pt x="2238339" y="551688"/>
                </a:cubicBezTo>
                <a:cubicBezTo>
                  <a:pt x="2238339" y="548640"/>
                  <a:pt x="2236305" y="551688"/>
                  <a:pt x="2235288" y="553720"/>
                </a:cubicBezTo>
                <a:close/>
                <a:moveTo>
                  <a:pt x="2272917" y="568960"/>
                </a:moveTo>
                <a:cubicBezTo>
                  <a:pt x="2272917" y="569976"/>
                  <a:pt x="2272917" y="569976"/>
                  <a:pt x="2272917" y="570992"/>
                </a:cubicBezTo>
                <a:cubicBezTo>
                  <a:pt x="2275968" y="569976"/>
                  <a:pt x="2274951" y="570992"/>
                  <a:pt x="2275968" y="568960"/>
                </a:cubicBezTo>
                <a:cubicBezTo>
                  <a:pt x="2274951" y="568960"/>
                  <a:pt x="2273934" y="568960"/>
                  <a:pt x="2272917" y="568960"/>
                </a:cubicBezTo>
                <a:close/>
                <a:moveTo>
                  <a:pt x="2273934" y="563880"/>
                </a:moveTo>
                <a:cubicBezTo>
                  <a:pt x="2268849" y="564896"/>
                  <a:pt x="2267832" y="564896"/>
                  <a:pt x="2265798" y="570992"/>
                </a:cubicBezTo>
                <a:cubicBezTo>
                  <a:pt x="2262747" y="572008"/>
                  <a:pt x="2263764" y="570992"/>
                  <a:pt x="2262747" y="573024"/>
                </a:cubicBezTo>
                <a:cubicBezTo>
                  <a:pt x="2265798" y="574040"/>
                  <a:pt x="2264781" y="573024"/>
                  <a:pt x="2265798" y="575056"/>
                </a:cubicBezTo>
                <a:cubicBezTo>
                  <a:pt x="2267832" y="575056"/>
                  <a:pt x="2268849" y="575056"/>
                  <a:pt x="2270883" y="575056"/>
                </a:cubicBezTo>
                <a:cubicBezTo>
                  <a:pt x="2268849" y="574040"/>
                  <a:pt x="2270883" y="574040"/>
                  <a:pt x="2267832" y="573024"/>
                </a:cubicBezTo>
                <a:cubicBezTo>
                  <a:pt x="2269866" y="567944"/>
                  <a:pt x="2271900" y="567944"/>
                  <a:pt x="2273934" y="563880"/>
                </a:cubicBezTo>
                <a:close/>
                <a:moveTo>
                  <a:pt x="2232237" y="556768"/>
                </a:moveTo>
                <a:cubicBezTo>
                  <a:pt x="2235288" y="555752"/>
                  <a:pt x="2234271" y="556768"/>
                  <a:pt x="2235288" y="554736"/>
                </a:cubicBezTo>
                <a:cubicBezTo>
                  <a:pt x="2234271" y="554736"/>
                  <a:pt x="2233254" y="554736"/>
                  <a:pt x="2232237" y="554736"/>
                </a:cubicBezTo>
                <a:cubicBezTo>
                  <a:pt x="2232237" y="555752"/>
                  <a:pt x="2232237" y="556768"/>
                  <a:pt x="2232237" y="556768"/>
                </a:cubicBezTo>
                <a:close/>
                <a:moveTo>
                  <a:pt x="2304445" y="563880"/>
                </a:moveTo>
                <a:cubicBezTo>
                  <a:pt x="2304445" y="564896"/>
                  <a:pt x="2304445" y="564896"/>
                  <a:pt x="2304445" y="565912"/>
                </a:cubicBezTo>
                <a:cubicBezTo>
                  <a:pt x="2307495" y="564896"/>
                  <a:pt x="2306479" y="565912"/>
                  <a:pt x="2307495" y="563880"/>
                </a:cubicBezTo>
                <a:cubicBezTo>
                  <a:pt x="2306479" y="563880"/>
                  <a:pt x="2305461" y="563880"/>
                  <a:pt x="2304445" y="563880"/>
                </a:cubicBezTo>
                <a:close/>
                <a:moveTo>
                  <a:pt x="2257662" y="543560"/>
                </a:moveTo>
                <a:cubicBezTo>
                  <a:pt x="2259696" y="540512"/>
                  <a:pt x="2261730" y="539496"/>
                  <a:pt x="2262747" y="535432"/>
                </a:cubicBezTo>
                <a:cubicBezTo>
                  <a:pt x="2258679" y="537464"/>
                  <a:pt x="2252577" y="541528"/>
                  <a:pt x="2257662" y="543560"/>
                </a:cubicBezTo>
                <a:close/>
                <a:moveTo>
                  <a:pt x="2292240" y="543560"/>
                </a:moveTo>
                <a:cubicBezTo>
                  <a:pt x="2291223" y="543560"/>
                  <a:pt x="2290206" y="543560"/>
                  <a:pt x="2289189" y="543560"/>
                </a:cubicBezTo>
                <a:cubicBezTo>
                  <a:pt x="2291223" y="546608"/>
                  <a:pt x="2290206" y="545592"/>
                  <a:pt x="2292240" y="543560"/>
                </a:cubicBezTo>
                <a:close/>
                <a:moveTo>
                  <a:pt x="2252577" y="515112"/>
                </a:moveTo>
                <a:cubicBezTo>
                  <a:pt x="2251560" y="515112"/>
                  <a:pt x="2251560" y="515112"/>
                  <a:pt x="2250543" y="515112"/>
                </a:cubicBezTo>
                <a:cubicBezTo>
                  <a:pt x="2251560" y="516128"/>
                  <a:pt x="2255628" y="517144"/>
                  <a:pt x="2257662" y="518160"/>
                </a:cubicBezTo>
                <a:cubicBezTo>
                  <a:pt x="2258679" y="518160"/>
                  <a:pt x="2259696" y="518160"/>
                  <a:pt x="2260713" y="518160"/>
                </a:cubicBezTo>
                <a:cubicBezTo>
                  <a:pt x="2260713" y="515112"/>
                  <a:pt x="2260713" y="513080"/>
                  <a:pt x="2260713" y="510032"/>
                </a:cubicBezTo>
                <a:cubicBezTo>
                  <a:pt x="2256645" y="512064"/>
                  <a:pt x="2254611" y="513080"/>
                  <a:pt x="2252577" y="515112"/>
                </a:cubicBezTo>
                <a:close/>
                <a:moveTo>
                  <a:pt x="2330887" y="543560"/>
                </a:moveTo>
                <a:cubicBezTo>
                  <a:pt x="2328853" y="544576"/>
                  <a:pt x="2327836" y="544576"/>
                  <a:pt x="2325802" y="545592"/>
                </a:cubicBezTo>
                <a:cubicBezTo>
                  <a:pt x="2325802" y="546608"/>
                  <a:pt x="2325802" y="546608"/>
                  <a:pt x="2325802" y="547624"/>
                </a:cubicBezTo>
                <a:cubicBezTo>
                  <a:pt x="2331904" y="545592"/>
                  <a:pt x="2328853" y="547624"/>
                  <a:pt x="2330887" y="543560"/>
                </a:cubicBezTo>
                <a:close/>
                <a:moveTo>
                  <a:pt x="2297325" y="542544"/>
                </a:moveTo>
                <a:cubicBezTo>
                  <a:pt x="2297325" y="541528"/>
                  <a:pt x="2297325" y="540512"/>
                  <a:pt x="2297325" y="539496"/>
                </a:cubicBezTo>
                <a:cubicBezTo>
                  <a:pt x="2295291" y="541528"/>
                  <a:pt x="2295291" y="540512"/>
                  <a:pt x="2297325" y="542544"/>
                </a:cubicBezTo>
                <a:close/>
                <a:moveTo>
                  <a:pt x="2312581" y="540512"/>
                </a:moveTo>
                <a:cubicBezTo>
                  <a:pt x="2312581" y="541528"/>
                  <a:pt x="2312581" y="541528"/>
                  <a:pt x="2312581" y="542544"/>
                </a:cubicBezTo>
                <a:cubicBezTo>
                  <a:pt x="2315632" y="541528"/>
                  <a:pt x="2314615" y="542544"/>
                  <a:pt x="2315632" y="540512"/>
                </a:cubicBezTo>
                <a:cubicBezTo>
                  <a:pt x="2314615" y="540512"/>
                  <a:pt x="2313598" y="540512"/>
                  <a:pt x="2312581" y="540512"/>
                </a:cubicBezTo>
                <a:close/>
                <a:moveTo>
                  <a:pt x="2237322" y="545592"/>
                </a:moveTo>
                <a:cubicBezTo>
                  <a:pt x="2238339" y="544576"/>
                  <a:pt x="2239356" y="543560"/>
                  <a:pt x="2240373" y="542544"/>
                </a:cubicBezTo>
                <a:cubicBezTo>
                  <a:pt x="2238339" y="539496"/>
                  <a:pt x="2236305" y="540512"/>
                  <a:pt x="2237322" y="545592"/>
                </a:cubicBezTo>
                <a:close/>
                <a:moveTo>
                  <a:pt x="2281053" y="577088"/>
                </a:moveTo>
                <a:cubicBezTo>
                  <a:pt x="2281053" y="576072"/>
                  <a:pt x="2281053" y="575056"/>
                  <a:pt x="2281053" y="574040"/>
                </a:cubicBezTo>
                <a:cubicBezTo>
                  <a:pt x="2279019" y="576072"/>
                  <a:pt x="2278002" y="575056"/>
                  <a:pt x="2281053" y="577088"/>
                </a:cubicBezTo>
                <a:close/>
                <a:moveTo>
                  <a:pt x="2330887" y="528320"/>
                </a:moveTo>
                <a:cubicBezTo>
                  <a:pt x="2329870" y="528320"/>
                  <a:pt x="2328853" y="528320"/>
                  <a:pt x="2327836" y="528320"/>
                </a:cubicBezTo>
                <a:cubicBezTo>
                  <a:pt x="2327836" y="529336"/>
                  <a:pt x="2327836" y="529336"/>
                  <a:pt x="2327836" y="530352"/>
                </a:cubicBezTo>
                <a:cubicBezTo>
                  <a:pt x="2330887" y="529336"/>
                  <a:pt x="2329870" y="530352"/>
                  <a:pt x="2330887" y="528320"/>
                </a:cubicBezTo>
                <a:close/>
                <a:moveTo>
                  <a:pt x="2244441" y="532384"/>
                </a:moveTo>
                <a:cubicBezTo>
                  <a:pt x="2247492" y="530352"/>
                  <a:pt x="2247492" y="530352"/>
                  <a:pt x="2249526" y="525272"/>
                </a:cubicBezTo>
                <a:cubicBezTo>
                  <a:pt x="2247492" y="525272"/>
                  <a:pt x="2246475" y="525272"/>
                  <a:pt x="2244441" y="525272"/>
                </a:cubicBezTo>
                <a:cubicBezTo>
                  <a:pt x="2243424" y="526288"/>
                  <a:pt x="2243424" y="526288"/>
                  <a:pt x="2242407" y="527304"/>
                </a:cubicBezTo>
                <a:cubicBezTo>
                  <a:pt x="2242407" y="529336"/>
                  <a:pt x="2242407" y="531368"/>
                  <a:pt x="2242407" y="534416"/>
                </a:cubicBezTo>
                <a:cubicBezTo>
                  <a:pt x="2243424" y="533400"/>
                  <a:pt x="2243424" y="532384"/>
                  <a:pt x="2244441" y="532384"/>
                </a:cubicBezTo>
                <a:close/>
                <a:moveTo>
                  <a:pt x="2244441" y="535432"/>
                </a:moveTo>
                <a:cubicBezTo>
                  <a:pt x="2244441" y="536448"/>
                  <a:pt x="2244441" y="536448"/>
                  <a:pt x="2244441" y="537464"/>
                </a:cubicBezTo>
                <a:cubicBezTo>
                  <a:pt x="2247492" y="536448"/>
                  <a:pt x="2246475" y="537464"/>
                  <a:pt x="2247492" y="535432"/>
                </a:cubicBezTo>
                <a:cubicBezTo>
                  <a:pt x="2246475" y="535432"/>
                  <a:pt x="2245458" y="535432"/>
                  <a:pt x="2244441" y="535432"/>
                </a:cubicBezTo>
                <a:close/>
                <a:moveTo>
                  <a:pt x="2250543" y="548640"/>
                </a:moveTo>
                <a:cubicBezTo>
                  <a:pt x="2254611" y="546608"/>
                  <a:pt x="2252577" y="548640"/>
                  <a:pt x="2253594" y="543560"/>
                </a:cubicBezTo>
                <a:cubicBezTo>
                  <a:pt x="2251560" y="543560"/>
                  <a:pt x="2250543" y="543560"/>
                  <a:pt x="2248509" y="543560"/>
                </a:cubicBezTo>
                <a:cubicBezTo>
                  <a:pt x="2249526" y="544576"/>
                  <a:pt x="2249526" y="544576"/>
                  <a:pt x="2250543" y="545592"/>
                </a:cubicBezTo>
                <a:cubicBezTo>
                  <a:pt x="2250543" y="546608"/>
                  <a:pt x="2250543" y="547624"/>
                  <a:pt x="2250543" y="548640"/>
                </a:cubicBezTo>
                <a:close/>
                <a:moveTo>
                  <a:pt x="2307495" y="543560"/>
                </a:moveTo>
                <a:cubicBezTo>
                  <a:pt x="2306479" y="543560"/>
                  <a:pt x="2306479" y="543560"/>
                  <a:pt x="2305461" y="543560"/>
                </a:cubicBezTo>
                <a:cubicBezTo>
                  <a:pt x="2305461" y="544576"/>
                  <a:pt x="2305461" y="544576"/>
                  <a:pt x="2305461" y="545592"/>
                </a:cubicBezTo>
                <a:cubicBezTo>
                  <a:pt x="2309530" y="544576"/>
                  <a:pt x="2309530" y="544576"/>
                  <a:pt x="2312581" y="542544"/>
                </a:cubicBezTo>
                <a:cubicBezTo>
                  <a:pt x="2309530" y="542544"/>
                  <a:pt x="2309530" y="542544"/>
                  <a:pt x="2307495" y="543560"/>
                </a:cubicBezTo>
                <a:close/>
                <a:moveTo>
                  <a:pt x="2239356" y="532384"/>
                </a:moveTo>
                <a:cubicBezTo>
                  <a:pt x="2238339" y="532384"/>
                  <a:pt x="2237322" y="532384"/>
                  <a:pt x="2236305" y="532384"/>
                </a:cubicBezTo>
                <a:cubicBezTo>
                  <a:pt x="2237322" y="535432"/>
                  <a:pt x="2236305" y="533400"/>
                  <a:pt x="2239356" y="532384"/>
                </a:cubicBezTo>
                <a:close/>
                <a:moveTo>
                  <a:pt x="2358346" y="522224"/>
                </a:moveTo>
                <a:cubicBezTo>
                  <a:pt x="2358346" y="523240"/>
                  <a:pt x="2358346" y="523240"/>
                  <a:pt x="2358346" y="524256"/>
                </a:cubicBezTo>
                <a:cubicBezTo>
                  <a:pt x="2361397" y="523240"/>
                  <a:pt x="2360380" y="524256"/>
                  <a:pt x="2361397" y="522224"/>
                </a:cubicBezTo>
                <a:cubicBezTo>
                  <a:pt x="2360380" y="522224"/>
                  <a:pt x="2359363" y="522224"/>
                  <a:pt x="2358346" y="522224"/>
                </a:cubicBezTo>
                <a:close/>
                <a:moveTo>
                  <a:pt x="2258679" y="533400"/>
                </a:moveTo>
                <a:cubicBezTo>
                  <a:pt x="2260713" y="531368"/>
                  <a:pt x="2261730" y="531368"/>
                  <a:pt x="2263764" y="528320"/>
                </a:cubicBezTo>
                <a:cubicBezTo>
                  <a:pt x="2261730" y="529336"/>
                  <a:pt x="2260713" y="529336"/>
                  <a:pt x="2258679" y="530352"/>
                </a:cubicBezTo>
                <a:cubicBezTo>
                  <a:pt x="2258679" y="531368"/>
                  <a:pt x="2258679" y="532384"/>
                  <a:pt x="2258679" y="533400"/>
                </a:cubicBezTo>
                <a:close/>
                <a:moveTo>
                  <a:pt x="2374618" y="512064"/>
                </a:moveTo>
                <a:cubicBezTo>
                  <a:pt x="2371567" y="513080"/>
                  <a:pt x="2372584" y="512064"/>
                  <a:pt x="2371567" y="514096"/>
                </a:cubicBezTo>
                <a:cubicBezTo>
                  <a:pt x="2370550" y="514096"/>
                  <a:pt x="2370550" y="514096"/>
                  <a:pt x="2369533" y="514096"/>
                </a:cubicBezTo>
                <a:cubicBezTo>
                  <a:pt x="2369533" y="515112"/>
                  <a:pt x="2369533" y="515112"/>
                  <a:pt x="2369533" y="516128"/>
                </a:cubicBezTo>
                <a:cubicBezTo>
                  <a:pt x="2374618" y="514096"/>
                  <a:pt x="2372584" y="516128"/>
                  <a:pt x="2374618" y="512064"/>
                </a:cubicBezTo>
                <a:close/>
                <a:moveTo>
                  <a:pt x="2369533" y="515112"/>
                </a:moveTo>
                <a:cubicBezTo>
                  <a:pt x="2368516" y="516128"/>
                  <a:pt x="2367499" y="515112"/>
                  <a:pt x="2361397" y="520192"/>
                </a:cubicBezTo>
                <a:cubicBezTo>
                  <a:pt x="2361397" y="521208"/>
                  <a:pt x="2361397" y="521208"/>
                  <a:pt x="2361397" y="522224"/>
                </a:cubicBezTo>
                <a:cubicBezTo>
                  <a:pt x="2366482" y="519176"/>
                  <a:pt x="2365465" y="521208"/>
                  <a:pt x="2369533" y="515112"/>
                </a:cubicBezTo>
                <a:close/>
                <a:moveTo>
                  <a:pt x="2227151" y="532384"/>
                </a:moveTo>
                <a:cubicBezTo>
                  <a:pt x="2230203" y="531368"/>
                  <a:pt x="2229185" y="532384"/>
                  <a:pt x="2230203" y="530352"/>
                </a:cubicBezTo>
                <a:cubicBezTo>
                  <a:pt x="2229185" y="530352"/>
                  <a:pt x="2228169" y="530352"/>
                  <a:pt x="2227151" y="530352"/>
                </a:cubicBezTo>
                <a:cubicBezTo>
                  <a:pt x="2227151" y="531368"/>
                  <a:pt x="2227151" y="531368"/>
                  <a:pt x="2227151" y="532384"/>
                </a:cubicBezTo>
                <a:close/>
                <a:moveTo>
                  <a:pt x="2267832" y="522224"/>
                </a:moveTo>
                <a:cubicBezTo>
                  <a:pt x="2272917" y="521208"/>
                  <a:pt x="2272917" y="521208"/>
                  <a:pt x="2274951" y="517144"/>
                </a:cubicBezTo>
                <a:cubicBezTo>
                  <a:pt x="2273934" y="518160"/>
                  <a:pt x="2272917" y="516128"/>
                  <a:pt x="2267832" y="520192"/>
                </a:cubicBezTo>
                <a:cubicBezTo>
                  <a:pt x="2267832" y="521208"/>
                  <a:pt x="2267832" y="521208"/>
                  <a:pt x="2267832" y="522224"/>
                </a:cubicBezTo>
                <a:close/>
                <a:moveTo>
                  <a:pt x="2287155" y="525272"/>
                </a:moveTo>
                <a:cubicBezTo>
                  <a:pt x="2286138" y="525272"/>
                  <a:pt x="2285121" y="525272"/>
                  <a:pt x="2284104" y="525272"/>
                </a:cubicBezTo>
                <a:cubicBezTo>
                  <a:pt x="2286138" y="528320"/>
                  <a:pt x="2285121" y="527304"/>
                  <a:pt x="2287155" y="525272"/>
                </a:cubicBezTo>
                <a:close/>
                <a:moveTo>
                  <a:pt x="2250543" y="517144"/>
                </a:moveTo>
                <a:cubicBezTo>
                  <a:pt x="2248509" y="518160"/>
                  <a:pt x="2247492" y="518160"/>
                  <a:pt x="2245458" y="519176"/>
                </a:cubicBezTo>
                <a:cubicBezTo>
                  <a:pt x="2244441" y="520192"/>
                  <a:pt x="2244441" y="520192"/>
                  <a:pt x="2243424" y="521208"/>
                </a:cubicBezTo>
                <a:cubicBezTo>
                  <a:pt x="2243424" y="522224"/>
                  <a:pt x="2243424" y="522224"/>
                  <a:pt x="2243424" y="523240"/>
                </a:cubicBezTo>
                <a:cubicBezTo>
                  <a:pt x="2248509" y="520192"/>
                  <a:pt x="2248509" y="520192"/>
                  <a:pt x="2250543" y="517144"/>
                </a:cubicBezTo>
                <a:close/>
                <a:moveTo>
                  <a:pt x="2254611" y="520192"/>
                </a:moveTo>
                <a:cubicBezTo>
                  <a:pt x="2253594" y="520192"/>
                  <a:pt x="2252577" y="520192"/>
                  <a:pt x="2251560" y="520192"/>
                </a:cubicBezTo>
                <a:cubicBezTo>
                  <a:pt x="2252577" y="523240"/>
                  <a:pt x="2251560" y="522224"/>
                  <a:pt x="2254611" y="520192"/>
                </a:cubicBezTo>
                <a:close/>
                <a:moveTo>
                  <a:pt x="2263764" y="525272"/>
                </a:moveTo>
                <a:cubicBezTo>
                  <a:pt x="2263764" y="524256"/>
                  <a:pt x="2263764" y="523240"/>
                  <a:pt x="2263764" y="522224"/>
                </a:cubicBezTo>
                <a:cubicBezTo>
                  <a:pt x="2261730" y="524256"/>
                  <a:pt x="2261730" y="523240"/>
                  <a:pt x="2263764" y="525272"/>
                </a:cubicBezTo>
                <a:close/>
                <a:moveTo>
                  <a:pt x="2169182" y="762000"/>
                </a:moveTo>
                <a:cubicBezTo>
                  <a:pt x="2163080" y="766064"/>
                  <a:pt x="2167148" y="763016"/>
                  <a:pt x="2155961" y="771144"/>
                </a:cubicBezTo>
                <a:cubicBezTo>
                  <a:pt x="2160029" y="768096"/>
                  <a:pt x="2165114" y="765048"/>
                  <a:pt x="2169182" y="762000"/>
                </a:cubicBezTo>
                <a:close/>
                <a:moveTo>
                  <a:pt x="2247492" y="693928"/>
                </a:moveTo>
                <a:cubicBezTo>
                  <a:pt x="2247492" y="692912"/>
                  <a:pt x="2247492" y="691896"/>
                  <a:pt x="2247492" y="690880"/>
                </a:cubicBezTo>
                <a:cubicBezTo>
                  <a:pt x="2246475" y="692912"/>
                  <a:pt x="2246475" y="690880"/>
                  <a:pt x="2245458" y="693928"/>
                </a:cubicBezTo>
                <a:cubicBezTo>
                  <a:pt x="2246475" y="693928"/>
                  <a:pt x="2246475" y="693928"/>
                  <a:pt x="2247492" y="693928"/>
                </a:cubicBezTo>
                <a:close/>
                <a:moveTo>
                  <a:pt x="2226134" y="690880"/>
                </a:moveTo>
                <a:cubicBezTo>
                  <a:pt x="2226134" y="689864"/>
                  <a:pt x="2226134" y="689864"/>
                  <a:pt x="2226134" y="688848"/>
                </a:cubicBezTo>
                <a:cubicBezTo>
                  <a:pt x="2221049" y="690880"/>
                  <a:pt x="2220032" y="692912"/>
                  <a:pt x="2215964" y="695960"/>
                </a:cubicBezTo>
                <a:cubicBezTo>
                  <a:pt x="2217998" y="696976"/>
                  <a:pt x="2221049" y="697992"/>
                  <a:pt x="2223083" y="699008"/>
                </a:cubicBezTo>
                <a:cubicBezTo>
                  <a:pt x="2225117" y="696976"/>
                  <a:pt x="2226134" y="695960"/>
                  <a:pt x="2228169" y="693928"/>
                </a:cubicBezTo>
                <a:cubicBezTo>
                  <a:pt x="2225117" y="694944"/>
                  <a:pt x="2226134" y="693928"/>
                  <a:pt x="2225117" y="695960"/>
                </a:cubicBezTo>
                <a:cubicBezTo>
                  <a:pt x="2224100" y="695960"/>
                  <a:pt x="2223083" y="695960"/>
                  <a:pt x="2222066" y="695960"/>
                </a:cubicBezTo>
                <a:cubicBezTo>
                  <a:pt x="2222066" y="693928"/>
                  <a:pt x="2224100" y="692912"/>
                  <a:pt x="2226134" y="690880"/>
                </a:cubicBezTo>
                <a:close/>
                <a:moveTo>
                  <a:pt x="2208845" y="685800"/>
                </a:moveTo>
                <a:cubicBezTo>
                  <a:pt x="2208845" y="686816"/>
                  <a:pt x="2208845" y="687832"/>
                  <a:pt x="2208845" y="688848"/>
                </a:cubicBezTo>
                <a:cubicBezTo>
                  <a:pt x="2209862" y="688848"/>
                  <a:pt x="2209862" y="688848"/>
                  <a:pt x="2210879" y="688848"/>
                </a:cubicBezTo>
                <a:cubicBezTo>
                  <a:pt x="2211896" y="685800"/>
                  <a:pt x="2211896" y="684784"/>
                  <a:pt x="2212913" y="680720"/>
                </a:cubicBezTo>
                <a:cubicBezTo>
                  <a:pt x="2210879" y="681736"/>
                  <a:pt x="2209862" y="684784"/>
                  <a:pt x="2208845" y="685800"/>
                </a:cubicBezTo>
                <a:close/>
                <a:moveTo>
                  <a:pt x="2230203" y="687832"/>
                </a:moveTo>
                <a:cubicBezTo>
                  <a:pt x="2230203" y="686816"/>
                  <a:pt x="2230203" y="685800"/>
                  <a:pt x="2230203" y="684784"/>
                </a:cubicBezTo>
                <a:cubicBezTo>
                  <a:pt x="2228169" y="686816"/>
                  <a:pt x="2228169" y="685800"/>
                  <a:pt x="2230203" y="687832"/>
                </a:cubicBezTo>
                <a:close/>
                <a:moveTo>
                  <a:pt x="2306479" y="522224"/>
                </a:moveTo>
                <a:cubicBezTo>
                  <a:pt x="2297325" y="524256"/>
                  <a:pt x="2291223" y="535432"/>
                  <a:pt x="2285121" y="540512"/>
                </a:cubicBezTo>
                <a:cubicBezTo>
                  <a:pt x="2285121" y="541528"/>
                  <a:pt x="2285121" y="541528"/>
                  <a:pt x="2285121" y="542544"/>
                </a:cubicBezTo>
                <a:cubicBezTo>
                  <a:pt x="2295291" y="539496"/>
                  <a:pt x="2305461" y="528320"/>
                  <a:pt x="2311564" y="521208"/>
                </a:cubicBezTo>
                <a:cubicBezTo>
                  <a:pt x="2307495" y="521208"/>
                  <a:pt x="2307495" y="521208"/>
                  <a:pt x="2306479" y="522224"/>
                </a:cubicBezTo>
                <a:close/>
                <a:moveTo>
                  <a:pt x="2151893" y="775208"/>
                </a:moveTo>
                <a:cubicBezTo>
                  <a:pt x="2150875" y="776224"/>
                  <a:pt x="2150875" y="776224"/>
                  <a:pt x="2149858" y="777240"/>
                </a:cubicBezTo>
                <a:cubicBezTo>
                  <a:pt x="2149858" y="776224"/>
                  <a:pt x="2150875" y="776224"/>
                  <a:pt x="2151893" y="775208"/>
                </a:cubicBezTo>
                <a:close/>
                <a:moveTo>
                  <a:pt x="2094940" y="814832"/>
                </a:moveTo>
                <a:cubicBezTo>
                  <a:pt x="2094940" y="815848"/>
                  <a:pt x="2094940" y="816864"/>
                  <a:pt x="2094940" y="817880"/>
                </a:cubicBezTo>
                <a:cubicBezTo>
                  <a:pt x="2109178" y="810768"/>
                  <a:pt x="2127484" y="795528"/>
                  <a:pt x="2148841" y="777240"/>
                </a:cubicBezTo>
                <a:cubicBezTo>
                  <a:pt x="2145790" y="779272"/>
                  <a:pt x="2139688" y="782320"/>
                  <a:pt x="2124433" y="788416"/>
                </a:cubicBezTo>
                <a:cubicBezTo>
                  <a:pt x="2119348" y="797560"/>
                  <a:pt x="2113246" y="803656"/>
                  <a:pt x="2094940" y="814832"/>
                </a:cubicBezTo>
                <a:close/>
                <a:moveTo>
                  <a:pt x="2151893" y="775208"/>
                </a:moveTo>
                <a:cubicBezTo>
                  <a:pt x="2152909" y="774192"/>
                  <a:pt x="2154943" y="773176"/>
                  <a:pt x="2155961" y="771144"/>
                </a:cubicBezTo>
                <a:cubicBezTo>
                  <a:pt x="2151893" y="773176"/>
                  <a:pt x="2152909" y="773176"/>
                  <a:pt x="2151893" y="775208"/>
                </a:cubicBezTo>
                <a:close/>
                <a:moveTo>
                  <a:pt x="2059344" y="846328"/>
                </a:moveTo>
                <a:cubicBezTo>
                  <a:pt x="2063412" y="845312"/>
                  <a:pt x="2106127" y="816864"/>
                  <a:pt x="2108161" y="814832"/>
                </a:cubicBezTo>
                <a:cubicBezTo>
                  <a:pt x="2106127" y="815848"/>
                  <a:pt x="2107144" y="813816"/>
                  <a:pt x="2094940" y="817880"/>
                </a:cubicBezTo>
                <a:cubicBezTo>
                  <a:pt x="2094940" y="817880"/>
                  <a:pt x="2094940" y="817880"/>
                  <a:pt x="2094940" y="817880"/>
                </a:cubicBezTo>
                <a:cubicBezTo>
                  <a:pt x="2087821" y="817880"/>
                  <a:pt x="2068497" y="835152"/>
                  <a:pt x="2058327" y="845312"/>
                </a:cubicBezTo>
                <a:cubicBezTo>
                  <a:pt x="2058327" y="845312"/>
                  <a:pt x="2059344" y="846328"/>
                  <a:pt x="2059344" y="846328"/>
                </a:cubicBezTo>
                <a:close/>
                <a:moveTo>
                  <a:pt x="2017647" y="877824"/>
                </a:moveTo>
                <a:cubicBezTo>
                  <a:pt x="2017647" y="879856"/>
                  <a:pt x="2017647" y="880872"/>
                  <a:pt x="2017647" y="882904"/>
                </a:cubicBezTo>
                <a:cubicBezTo>
                  <a:pt x="2025783" y="879856"/>
                  <a:pt x="2056293" y="850392"/>
                  <a:pt x="2059344" y="846328"/>
                </a:cubicBezTo>
                <a:cubicBezTo>
                  <a:pt x="2043072" y="852424"/>
                  <a:pt x="2033919" y="871728"/>
                  <a:pt x="2017647" y="877824"/>
                </a:cubicBezTo>
                <a:close/>
                <a:moveTo>
                  <a:pt x="2156978" y="799592"/>
                </a:moveTo>
                <a:cubicBezTo>
                  <a:pt x="2156978" y="800608"/>
                  <a:pt x="2156978" y="801624"/>
                  <a:pt x="2156978" y="802640"/>
                </a:cubicBezTo>
                <a:cubicBezTo>
                  <a:pt x="2163080" y="802640"/>
                  <a:pt x="2168165" y="801624"/>
                  <a:pt x="2172233" y="799592"/>
                </a:cubicBezTo>
                <a:cubicBezTo>
                  <a:pt x="2167148" y="798576"/>
                  <a:pt x="2169182" y="800608"/>
                  <a:pt x="2169182" y="796544"/>
                </a:cubicBezTo>
                <a:cubicBezTo>
                  <a:pt x="2166131" y="797560"/>
                  <a:pt x="2161046" y="798576"/>
                  <a:pt x="2159012" y="799592"/>
                </a:cubicBezTo>
                <a:cubicBezTo>
                  <a:pt x="2157995" y="799592"/>
                  <a:pt x="2157995" y="799592"/>
                  <a:pt x="2156978" y="799592"/>
                </a:cubicBezTo>
                <a:close/>
                <a:moveTo>
                  <a:pt x="2136637" y="807720"/>
                </a:moveTo>
                <a:cubicBezTo>
                  <a:pt x="2138671" y="806704"/>
                  <a:pt x="2139688" y="805688"/>
                  <a:pt x="2141722" y="804672"/>
                </a:cubicBezTo>
                <a:cubicBezTo>
                  <a:pt x="2137654" y="804672"/>
                  <a:pt x="2139688" y="802640"/>
                  <a:pt x="2136637" y="807720"/>
                </a:cubicBezTo>
                <a:close/>
                <a:moveTo>
                  <a:pt x="2006459" y="887984"/>
                </a:moveTo>
                <a:cubicBezTo>
                  <a:pt x="2008493" y="887984"/>
                  <a:pt x="2014596" y="887984"/>
                  <a:pt x="2018664" y="882904"/>
                </a:cubicBezTo>
                <a:cubicBezTo>
                  <a:pt x="2013579" y="884936"/>
                  <a:pt x="2013579" y="885952"/>
                  <a:pt x="2006459" y="885952"/>
                </a:cubicBezTo>
                <a:cubicBezTo>
                  <a:pt x="2006459" y="886968"/>
                  <a:pt x="2006459" y="887984"/>
                  <a:pt x="2006459" y="887984"/>
                </a:cubicBezTo>
                <a:close/>
                <a:moveTo>
                  <a:pt x="2226134" y="706120"/>
                </a:moveTo>
                <a:cubicBezTo>
                  <a:pt x="2226134" y="707136"/>
                  <a:pt x="2227151" y="710184"/>
                  <a:pt x="2229185" y="708152"/>
                </a:cubicBezTo>
                <a:cubicBezTo>
                  <a:pt x="2230203" y="709168"/>
                  <a:pt x="2230203" y="709168"/>
                  <a:pt x="2231219" y="710184"/>
                </a:cubicBezTo>
                <a:cubicBezTo>
                  <a:pt x="2231219" y="708152"/>
                  <a:pt x="2231219" y="707136"/>
                  <a:pt x="2231219" y="705104"/>
                </a:cubicBezTo>
                <a:cubicBezTo>
                  <a:pt x="2229185" y="705104"/>
                  <a:pt x="2227151" y="705104"/>
                  <a:pt x="2226134" y="706120"/>
                </a:cubicBezTo>
                <a:close/>
                <a:moveTo>
                  <a:pt x="2226134" y="706120"/>
                </a:moveTo>
                <a:cubicBezTo>
                  <a:pt x="2226134" y="706120"/>
                  <a:pt x="2226134" y="706120"/>
                  <a:pt x="2226134" y="706120"/>
                </a:cubicBezTo>
                <a:cubicBezTo>
                  <a:pt x="2226134" y="705104"/>
                  <a:pt x="2226134" y="705104"/>
                  <a:pt x="2226134" y="706120"/>
                </a:cubicBezTo>
                <a:close/>
                <a:moveTo>
                  <a:pt x="2136637" y="799592"/>
                </a:moveTo>
                <a:cubicBezTo>
                  <a:pt x="2143756" y="800608"/>
                  <a:pt x="2141722" y="799592"/>
                  <a:pt x="2141722" y="804672"/>
                </a:cubicBezTo>
                <a:cubicBezTo>
                  <a:pt x="2150875" y="801624"/>
                  <a:pt x="2166131" y="794512"/>
                  <a:pt x="2172233" y="788416"/>
                </a:cubicBezTo>
                <a:cubicBezTo>
                  <a:pt x="2173250" y="788416"/>
                  <a:pt x="2174267" y="788416"/>
                  <a:pt x="2175284" y="788416"/>
                </a:cubicBezTo>
                <a:cubicBezTo>
                  <a:pt x="2173250" y="790448"/>
                  <a:pt x="2171216" y="792480"/>
                  <a:pt x="2168165" y="795528"/>
                </a:cubicBezTo>
                <a:cubicBezTo>
                  <a:pt x="2168165" y="796544"/>
                  <a:pt x="2168165" y="796544"/>
                  <a:pt x="2168165" y="797560"/>
                </a:cubicBezTo>
                <a:cubicBezTo>
                  <a:pt x="2184437" y="797560"/>
                  <a:pt x="2201726" y="772160"/>
                  <a:pt x="2201726" y="755904"/>
                </a:cubicBezTo>
                <a:cubicBezTo>
                  <a:pt x="2194607" y="756920"/>
                  <a:pt x="2179352" y="769112"/>
                  <a:pt x="2180369" y="769112"/>
                </a:cubicBezTo>
                <a:cubicBezTo>
                  <a:pt x="2179352" y="784352"/>
                  <a:pt x="2125450" y="797560"/>
                  <a:pt x="2111212" y="813816"/>
                </a:cubicBezTo>
                <a:cubicBezTo>
                  <a:pt x="2110195" y="813816"/>
                  <a:pt x="2109178" y="813816"/>
                  <a:pt x="2108161" y="813816"/>
                </a:cubicBezTo>
                <a:cubicBezTo>
                  <a:pt x="2108161" y="814832"/>
                  <a:pt x="2108161" y="814832"/>
                  <a:pt x="2108161" y="815848"/>
                </a:cubicBezTo>
                <a:cubicBezTo>
                  <a:pt x="2116297" y="813816"/>
                  <a:pt x="2133586" y="805688"/>
                  <a:pt x="2136637" y="799592"/>
                </a:cubicBezTo>
                <a:close/>
                <a:moveTo>
                  <a:pt x="2247492" y="674624"/>
                </a:moveTo>
                <a:cubicBezTo>
                  <a:pt x="2247492" y="673608"/>
                  <a:pt x="2247492" y="672592"/>
                  <a:pt x="2247492" y="671576"/>
                </a:cubicBezTo>
                <a:cubicBezTo>
                  <a:pt x="2245458" y="673608"/>
                  <a:pt x="2244441" y="672592"/>
                  <a:pt x="2247492" y="674624"/>
                </a:cubicBezTo>
                <a:close/>
                <a:moveTo>
                  <a:pt x="2291223" y="644144"/>
                </a:moveTo>
                <a:cubicBezTo>
                  <a:pt x="2291223" y="643128"/>
                  <a:pt x="2291223" y="642112"/>
                  <a:pt x="2291223" y="641096"/>
                </a:cubicBezTo>
                <a:cubicBezTo>
                  <a:pt x="2290206" y="643128"/>
                  <a:pt x="2290206" y="641096"/>
                  <a:pt x="2289189" y="644144"/>
                </a:cubicBezTo>
                <a:cubicBezTo>
                  <a:pt x="2290206" y="644144"/>
                  <a:pt x="2290206" y="644144"/>
                  <a:pt x="2291223" y="644144"/>
                </a:cubicBezTo>
                <a:close/>
                <a:moveTo>
                  <a:pt x="2211896" y="644144"/>
                </a:moveTo>
                <a:cubicBezTo>
                  <a:pt x="2211896" y="643128"/>
                  <a:pt x="2211896" y="642112"/>
                  <a:pt x="2211896" y="641096"/>
                </a:cubicBezTo>
                <a:cubicBezTo>
                  <a:pt x="2209862" y="643128"/>
                  <a:pt x="2209862" y="642112"/>
                  <a:pt x="2211896" y="644144"/>
                </a:cubicBezTo>
                <a:close/>
                <a:moveTo>
                  <a:pt x="2283087" y="644144"/>
                </a:moveTo>
                <a:cubicBezTo>
                  <a:pt x="2283087" y="643128"/>
                  <a:pt x="2283087" y="642112"/>
                  <a:pt x="2283087" y="641096"/>
                </a:cubicBezTo>
                <a:cubicBezTo>
                  <a:pt x="2280036" y="643128"/>
                  <a:pt x="2280036" y="642112"/>
                  <a:pt x="2283087" y="644144"/>
                </a:cubicBezTo>
                <a:close/>
                <a:moveTo>
                  <a:pt x="2291223" y="631952"/>
                </a:moveTo>
                <a:cubicBezTo>
                  <a:pt x="2287155" y="633984"/>
                  <a:pt x="2286138" y="635000"/>
                  <a:pt x="2284104" y="640080"/>
                </a:cubicBezTo>
                <a:cubicBezTo>
                  <a:pt x="2288172" y="637032"/>
                  <a:pt x="2286138" y="640080"/>
                  <a:pt x="2291223" y="631952"/>
                </a:cubicBezTo>
                <a:close/>
                <a:moveTo>
                  <a:pt x="2250543" y="590296"/>
                </a:moveTo>
                <a:cubicBezTo>
                  <a:pt x="2250543" y="591312"/>
                  <a:pt x="2250543" y="591312"/>
                  <a:pt x="2250543" y="592328"/>
                </a:cubicBezTo>
                <a:cubicBezTo>
                  <a:pt x="2253594" y="591312"/>
                  <a:pt x="2252577" y="592328"/>
                  <a:pt x="2253594" y="590296"/>
                </a:cubicBezTo>
                <a:cubicBezTo>
                  <a:pt x="2252577" y="590296"/>
                  <a:pt x="2251560" y="590296"/>
                  <a:pt x="2250543" y="590296"/>
                </a:cubicBezTo>
                <a:close/>
                <a:moveTo>
                  <a:pt x="2379704" y="595376"/>
                </a:moveTo>
                <a:cubicBezTo>
                  <a:pt x="2378686" y="597408"/>
                  <a:pt x="2378686" y="595376"/>
                  <a:pt x="2377670" y="598424"/>
                </a:cubicBezTo>
                <a:cubicBezTo>
                  <a:pt x="2378686" y="598424"/>
                  <a:pt x="2378686" y="598424"/>
                  <a:pt x="2379704" y="598424"/>
                </a:cubicBezTo>
                <a:cubicBezTo>
                  <a:pt x="2379704" y="597408"/>
                  <a:pt x="2379704" y="596392"/>
                  <a:pt x="2379704" y="595376"/>
                </a:cubicBezTo>
                <a:close/>
                <a:moveTo>
                  <a:pt x="2384789" y="589280"/>
                </a:moveTo>
                <a:cubicBezTo>
                  <a:pt x="2388857" y="588264"/>
                  <a:pt x="2387840" y="588264"/>
                  <a:pt x="2389874" y="586232"/>
                </a:cubicBezTo>
                <a:cubicBezTo>
                  <a:pt x="2386823" y="587248"/>
                  <a:pt x="2387840" y="586232"/>
                  <a:pt x="2386823" y="588264"/>
                </a:cubicBezTo>
                <a:cubicBezTo>
                  <a:pt x="2385806" y="588264"/>
                  <a:pt x="2385806" y="588264"/>
                  <a:pt x="2384789" y="588264"/>
                </a:cubicBezTo>
                <a:cubicBezTo>
                  <a:pt x="2384789" y="588264"/>
                  <a:pt x="2384789" y="588264"/>
                  <a:pt x="2384789" y="589280"/>
                </a:cubicBezTo>
                <a:close/>
                <a:moveTo>
                  <a:pt x="2394959" y="580136"/>
                </a:moveTo>
                <a:cubicBezTo>
                  <a:pt x="2391908" y="581152"/>
                  <a:pt x="2392925" y="580136"/>
                  <a:pt x="2391908" y="582168"/>
                </a:cubicBezTo>
                <a:cubicBezTo>
                  <a:pt x="2390891" y="582168"/>
                  <a:pt x="2390891" y="582168"/>
                  <a:pt x="2389874" y="582168"/>
                </a:cubicBezTo>
                <a:cubicBezTo>
                  <a:pt x="2391908" y="587248"/>
                  <a:pt x="2391908" y="584200"/>
                  <a:pt x="2394959" y="580136"/>
                </a:cubicBezTo>
                <a:close/>
                <a:moveTo>
                  <a:pt x="2272917" y="592328"/>
                </a:moveTo>
                <a:cubicBezTo>
                  <a:pt x="2272917" y="589280"/>
                  <a:pt x="2270883" y="592328"/>
                  <a:pt x="2269866" y="594360"/>
                </a:cubicBezTo>
                <a:cubicBezTo>
                  <a:pt x="2271900" y="595376"/>
                  <a:pt x="2271900" y="592328"/>
                  <a:pt x="2272917" y="592328"/>
                </a:cubicBezTo>
                <a:close/>
                <a:moveTo>
                  <a:pt x="2272917" y="647192"/>
                </a:moveTo>
                <a:cubicBezTo>
                  <a:pt x="2272917" y="648208"/>
                  <a:pt x="2272917" y="648208"/>
                  <a:pt x="2272917" y="649224"/>
                </a:cubicBezTo>
                <a:cubicBezTo>
                  <a:pt x="2275968" y="648208"/>
                  <a:pt x="2274951" y="649224"/>
                  <a:pt x="2275968" y="647192"/>
                </a:cubicBezTo>
                <a:cubicBezTo>
                  <a:pt x="2274951" y="647192"/>
                  <a:pt x="2273934" y="647192"/>
                  <a:pt x="2272917" y="647192"/>
                </a:cubicBezTo>
                <a:close/>
                <a:moveTo>
                  <a:pt x="2257662" y="682752"/>
                </a:moveTo>
                <a:cubicBezTo>
                  <a:pt x="2254611" y="685800"/>
                  <a:pt x="2251560" y="685800"/>
                  <a:pt x="2255628" y="687832"/>
                </a:cubicBezTo>
                <a:cubicBezTo>
                  <a:pt x="2256645" y="685800"/>
                  <a:pt x="2256645" y="683768"/>
                  <a:pt x="2257662" y="682752"/>
                </a:cubicBezTo>
                <a:close/>
                <a:moveTo>
                  <a:pt x="2272917" y="649224"/>
                </a:moveTo>
                <a:cubicBezTo>
                  <a:pt x="2270883" y="651256"/>
                  <a:pt x="2268849" y="653288"/>
                  <a:pt x="2265798" y="656336"/>
                </a:cubicBezTo>
                <a:cubicBezTo>
                  <a:pt x="2270883" y="654304"/>
                  <a:pt x="2270883" y="654304"/>
                  <a:pt x="2272917" y="649224"/>
                </a:cubicBezTo>
                <a:close/>
                <a:moveTo>
                  <a:pt x="2201726" y="667512"/>
                </a:moveTo>
                <a:cubicBezTo>
                  <a:pt x="2198675" y="672592"/>
                  <a:pt x="2191556" y="670560"/>
                  <a:pt x="2193590" y="687832"/>
                </a:cubicBezTo>
                <a:cubicBezTo>
                  <a:pt x="2199692" y="684784"/>
                  <a:pt x="2205794" y="675640"/>
                  <a:pt x="2208845" y="669544"/>
                </a:cubicBezTo>
                <a:cubicBezTo>
                  <a:pt x="2206811" y="670560"/>
                  <a:pt x="2205794" y="670560"/>
                  <a:pt x="2203760" y="671576"/>
                </a:cubicBezTo>
                <a:cubicBezTo>
                  <a:pt x="2205794" y="667512"/>
                  <a:pt x="2204777" y="669544"/>
                  <a:pt x="2206811" y="666496"/>
                </a:cubicBezTo>
                <a:cubicBezTo>
                  <a:pt x="2202743" y="664464"/>
                  <a:pt x="2203760" y="664464"/>
                  <a:pt x="2199692" y="663448"/>
                </a:cubicBezTo>
                <a:cubicBezTo>
                  <a:pt x="2199692" y="662432"/>
                  <a:pt x="2199692" y="661416"/>
                  <a:pt x="2199692" y="660400"/>
                </a:cubicBezTo>
                <a:cubicBezTo>
                  <a:pt x="2197658" y="663448"/>
                  <a:pt x="2199692" y="664464"/>
                  <a:pt x="2201726" y="667512"/>
                </a:cubicBezTo>
                <a:close/>
                <a:moveTo>
                  <a:pt x="2278002" y="669544"/>
                </a:moveTo>
                <a:cubicBezTo>
                  <a:pt x="2276985" y="669544"/>
                  <a:pt x="2275968" y="669544"/>
                  <a:pt x="2274951" y="669544"/>
                </a:cubicBezTo>
                <a:cubicBezTo>
                  <a:pt x="2274951" y="670560"/>
                  <a:pt x="2274951" y="670560"/>
                  <a:pt x="2274951" y="671576"/>
                </a:cubicBezTo>
                <a:cubicBezTo>
                  <a:pt x="2276985" y="669544"/>
                  <a:pt x="2275968" y="670560"/>
                  <a:pt x="2278002" y="669544"/>
                </a:cubicBezTo>
                <a:close/>
                <a:moveTo>
                  <a:pt x="2254611" y="665480"/>
                </a:moveTo>
                <a:cubicBezTo>
                  <a:pt x="2258679" y="664464"/>
                  <a:pt x="2257662" y="664464"/>
                  <a:pt x="2259696" y="662432"/>
                </a:cubicBezTo>
                <a:cubicBezTo>
                  <a:pt x="2256645" y="663448"/>
                  <a:pt x="2257662" y="662432"/>
                  <a:pt x="2256645" y="664464"/>
                </a:cubicBezTo>
                <a:cubicBezTo>
                  <a:pt x="2255628" y="664464"/>
                  <a:pt x="2255628" y="664464"/>
                  <a:pt x="2254611" y="664464"/>
                </a:cubicBezTo>
                <a:cubicBezTo>
                  <a:pt x="2254611" y="664464"/>
                  <a:pt x="2254611" y="665480"/>
                  <a:pt x="2254611" y="665480"/>
                </a:cubicBezTo>
                <a:close/>
                <a:moveTo>
                  <a:pt x="2252577" y="670560"/>
                </a:moveTo>
                <a:cubicBezTo>
                  <a:pt x="2252577" y="669544"/>
                  <a:pt x="2252577" y="668528"/>
                  <a:pt x="2252577" y="667512"/>
                </a:cubicBezTo>
                <a:cubicBezTo>
                  <a:pt x="2250543" y="670560"/>
                  <a:pt x="2249526" y="668528"/>
                  <a:pt x="2252577" y="670560"/>
                </a:cubicBezTo>
                <a:close/>
                <a:moveTo>
                  <a:pt x="2286138" y="662432"/>
                </a:moveTo>
                <a:cubicBezTo>
                  <a:pt x="2279019" y="661416"/>
                  <a:pt x="2269866" y="667512"/>
                  <a:pt x="2278002" y="667512"/>
                </a:cubicBezTo>
                <a:cubicBezTo>
                  <a:pt x="2281053" y="667512"/>
                  <a:pt x="2284104" y="664464"/>
                  <a:pt x="2286138" y="662432"/>
                </a:cubicBezTo>
                <a:close/>
                <a:moveTo>
                  <a:pt x="2262747" y="577088"/>
                </a:moveTo>
                <a:cubicBezTo>
                  <a:pt x="2261730" y="577088"/>
                  <a:pt x="2260713" y="577088"/>
                  <a:pt x="2259696" y="577088"/>
                </a:cubicBezTo>
                <a:cubicBezTo>
                  <a:pt x="2260713" y="580136"/>
                  <a:pt x="2259696" y="579120"/>
                  <a:pt x="2262747" y="577088"/>
                </a:cubicBezTo>
                <a:close/>
                <a:moveTo>
                  <a:pt x="2066463" y="496824"/>
                </a:moveTo>
                <a:cubicBezTo>
                  <a:pt x="2065446" y="496824"/>
                  <a:pt x="2064429" y="496824"/>
                  <a:pt x="2063412" y="496824"/>
                </a:cubicBezTo>
                <a:cubicBezTo>
                  <a:pt x="2064429" y="499872"/>
                  <a:pt x="2063412" y="498856"/>
                  <a:pt x="2066463" y="496824"/>
                </a:cubicBezTo>
                <a:close/>
                <a:moveTo>
                  <a:pt x="2006459" y="485648"/>
                </a:moveTo>
                <a:cubicBezTo>
                  <a:pt x="2006459" y="484632"/>
                  <a:pt x="2006459" y="483616"/>
                  <a:pt x="2006459" y="482600"/>
                </a:cubicBezTo>
                <a:cubicBezTo>
                  <a:pt x="2004426" y="484632"/>
                  <a:pt x="2003408" y="483616"/>
                  <a:pt x="2006459" y="485648"/>
                </a:cubicBezTo>
                <a:close/>
                <a:moveTo>
                  <a:pt x="2084770" y="452120"/>
                </a:moveTo>
                <a:cubicBezTo>
                  <a:pt x="2087821" y="451104"/>
                  <a:pt x="2086804" y="452120"/>
                  <a:pt x="2087821" y="450088"/>
                </a:cubicBezTo>
                <a:cubicBezTo>
                  <a:pt x="2086804" y="450088"/>
                  <a:pt x="2085787" y="450088"/>
                  <a:pt x="2084770" y="450088"/>
                </a:cubicBezTo>
                <a:cubicBezTo>
                  <a:pt x="2084770" y="451104"/>
                  <a:pt x="2084770" y="451104"/>
                  <a:pt x="2084770" y="452120"/>
                </a:cubicBezTo>
                <a:close/>
                <a:moveTo>
                  <a:pt x="2041038" y="468376"/>
                </a:moveTo>
                <a:cubicBezTo>
                  <a:pt x="2041038" y="469392"/>
                  <a:pt x="2041038" y="469392"/>
                  <a:pt x="2041038" y="470408"/>
                </a:cubicBezTo>
                <a:cubicBezTo>
                  <a:pt x="2044089" y="469392"/>
                  <a:pt x="2043072" y="470408"/>
                  <a:pt x="2044089" y="468376"/>
                </a:cubicBezTo>
                <a:cubicBezTo>
                  <a:pt x="2044089" y="468376"/>
                  <a:pt x="2042055" y="468376"/>
                  <a:pt x="2041038" y="468376"/>
                </a:cubicBezTo>
                <a:close/>
                <a:moveTo>
                  <a:pt x="2092906" y="471424"/>
                </a:moveTo>
                <a:cubicBezTo>
                  <a:pt x="2088838" y="473456"/>
                  <a:pt x="2083752" y="476504"/>
                  <a:pt x="2080702" y="479552"/>
                </a:cubicBezTo>
                <a:cubicBezTo>
                  <a:pt x="2079684" y="479552"/>
                  <a:pt x="2079684" y="479552"/>
                  <a:pt x="2078667" y="479552"/>
                </a:cubicBezTo>
                <a:cubicBezTo>
                  <a:pt x="2078667" y="480568"/>
                  <a:pt x="2078667" y="480568"/>
                  <a:pt x="2078667" y="481584"/>
                </a:cubicBezTo>
                <a:cubicBezTo>
                  <a:pt x="2087821" y="480568"/>
                  <a:pt x="2090872" y="477520"/>
                  <a:pt x="2092906" y="471424"/>
                </a:cubicBezTo>
                <a:close/>
                <a:moveTo>
                  <a:pt x="1972898" y="475488"/>
                </a:moveTo>
                <a:cubicBezTo>
                  <a:pt x="1975949" y="474472"/>
                  <a:pt x="1974932" y="475488"/>
                  <a:pt x="1975949" y="473456"/>
                </a:cubicBezTo>
                <a:cubicBezTo>
                  <a:pt x="1974932" y="473456"/>
                  <a:pt x="1973915" y="473456"/>
                  <a:pt x="1972898" y="473456"/>
                </a:cubicBezTo>
                <a:cubicBezTo>
                  <a:pt x="1972898" y="474472"/>
                  <a:pt x="1972898" y="474472"/>
                  <a:pt x="1972898" y="475488"/>
                </a:cubicBezTo>
                <a:close/>
                <a:moveTo>
                  <a:pt x="2014596" y="453136"/>
                </a:moveTo>
                <a:cubicBezTo>
                  <a:pt x="1997306" y="459232"/>
                  <a:pt x="1972898" y="488696"/>
                  <a:pt x="1955609" y="499872"/>
                </a:cubicBezTo>
                <a:cubicBezTo>
                  <a:pt x="1955609" y="500888"/>
                  <a:pt x="1955609" y="501904"/>
                  <a:pt x="1955609" y="502920"/>
                </a:cubicBezTo>
                <a:cubicBezTo>
                  <a:pt x="1967813" y="500888"/>
                  <a:pt x="2008493" y="463296"/>
                  <a:pt x="2014596" y="453136"/>
                </a:cubicBezTo>
                <a:close/>
                <a:moveTo>
                  <a:pt x="2017647" y="488696"/>
                </a:moveTo>
                <a:cubicBezTo>
                  <a:pt x="2023749" y="486664"/>
                  <a:pt x="2030868" y="481584"/>
                  <a:pt x="2033919" y="475488"/>
                </a:cubicBezTo>
                <a:cubicBezTo>
                  <a:pt x="2026800" y="478536"/>
                  <a:pt x="2022732" y="483616"/>
                  <a:pt x="2017647" y="487680"/>
                </a:cubicBezTo>
                <a:cubicBezTo>
                  <a:pt x="2017647" y="487680"/>
                  <a:pt x="2017647" y="487680"/>
                  <a:pt x="2017647" y="488696"/>
                </a:cubicBezTo>
                <a:close/>
                <a:moveTo>
                  <a:pt x="2131552" y="450088"/>
                </a:moveTo>
                <a:cubicBezTo>
                  <a:pt x="2131552" y="449072"/>
                  <a:pt x="2131552" y="449072"/>
                  <a:pt x="2131552" y="448056"/>
                </a:cubicBezTo>
                <a:cubicBezTo>
                  <a:pt x="2133586" y="447040"/>
                  <a:pt x="2134603" y="446024"/>
                  <a:pt x="2136637" y="445008"/>
                </a:cubicBezTo>
                <a:cubicBezTo>
                  <a:pt x="2136637" y="442976"/>
                  <a:pt x="2136637" y="441960"/>
                  <a:pt x="2136637" y="439928"/>
                </a:cubicBezTo>
                <a:cubicBezTo>
                  <a:pt x="2135620" y="437896"/>
                  <a:pt x="2135620" y="437896"/>
                  <a:pt x="2134603" y="434848"/>
                </a:cubicBezTo>
                <a:cubicBezTo>
                  <a:pt x="2133586" y="435864"/>
                  <a:pt x="2132569" y="436880"/>
                  <a:pt x="2131552" y="437896"/>
                </a:cubicBezTo>
                <a:cubicBezTo>
                  <a:pt x="2130535" y="437896"/>
                  <a:pt x="2129518" y="437896"/>
                  <a:pt x="2128501" y="437896"/>
                </a:cubicBezTo>
                <a:cubicBezTo>
                  <a:pt x="2130535" y="434848"/>
                  <a:pt x="2129518" y="435864"/>
                  <a:pt x="2133586" y="434848"/>
                </a:cubicBezTo>
                <a:cubicBezTo>
                  <a:pt x="2133586" y="433832"/>
                  <a:pt x="2133586" y="433832"/>
                  <a:pt x="2133586" y="432816"/>
                </a:cubicBezTo>
                <a:cubicBezTo>
                  <a:pt x="2125450" y="433832"/>
                  <a:pt x="2113246" y="446024"/>
                  <a:pt x="2103076" y="461264"/>
                </a:cubicBezTo>
                <a:cubicBezTo>
                  <a:pt x="2106127" y="462280"/>
                  <a:pt x="2105110" y="461264"/>
                  <a:pt x="2106127" y="463296"/>
                </a:cubicBezTo>
                <a:cubicBezTo>
                  <a:pt x="2110195" y="459232"/>
                  <a:pt x="2116297" y="454152"/>
                  <a:pt x="2118331" y="448056"/>
                </a:cubicBezTo>
                <a:cubicBezTo>
                  <a:pt x="2122399" y="450088"/>
                  <a:pt x="2119348" y="447040"/>
                  <a:pt x="2121382" y="451104"/>
                </a:cubicBezTo>
                <a:cubicBezTo>
                  <a:pt x="2123416" y="449072"/>
                  <a:pt x="2124433" y="446024"/>
                  <a:pt x="2126467" y="443992"/>
                </a:cubicBezTo>
                <a:cubicBezTo>
                  <a:pt x="2126467" y="442976"/>
                  <a:pt x="2126467" y="441960"/>
                  <a:pt x="2126467" y="440944"/>
                </a:cubicBezTo>
                <a:cubicBezTo>
                  <a:pt x="2128501" y="441960"/>
                  <a:pt x="2126467" y="443992"/>
                  <a:pt x="2131552" y="450088"/>
                </a:cubicBezTo>
                <a:close/>
                <a:moveTo>
                  <a:pt x="2187488" y="421640"/>
                </a:moveTo>
                <a:cubicBezTo>
                  <a:pt x="2189522" y="423672"/>
                  <a:pt x="2190539" y="420624"/>
                  <a:pt x="2190539" y="419608"/>
                </a:cubicBezTo>
                <a:cubicBezTo>
                  <a:pt x="2190539" y="416560"/>
                  <a:pt x="2187488" y="419608"/>
                  <a:pt x="2187488" y="421640"/>
                </a:cubicBezTo>
                <a:close/>
                <a:moveTo>
                  <a:pt x="2198675" y="428752"/>
                </a:moveTo>
                <a:cubicBezTo>
                  <a:pt x="2200709" y="431800"/>
                  <a:pt x="2199692" y="430784"/>
                  <a:pt x="2201726" y="428752"/>
                </a:cubicBezTo>
                <a:cubicBezTo>
                  <a:pt x="2200709" y="428752"/>
                  <a:pt x="2199692" y="428752"/>
                  <a:pt x="2198675" y="428752"/>
                </a:cubicBezTo>
                <a:close/>
                <a:moveTo>
                  <a:pt x="2192573" y="418592"/>
                </a:moveTo>
                <a:cubicBezTo>
                  <a:pt x="2195624" y="417576"/>
                  <a:pt x="2195624" y="418592"/>
                  <a:pt x="2197658" y="416560"/>
                </a:cubicBezTo>
                <a:cubicBezTo>
                  <a:pt x="2195624" y="415544"/>
                  <a:pt x="2194607" y="415544"/>
                  <a:pt x="2192573" y="414528"/>
                </a:cubicBezTo>
                <a:cubicBezTo>
                  <a:pt x="2192573" y="415544"/>
                  <a:pt x="2192573" y="417576"/>
                  <a:pt x="2192573" y="418592"/>
                </a:cubicBezTo>
                <a:close/>
                <a:moveTo>
                  <a:pt x="2102059" y="466344"/>
                </a:moveTo>
                <a:cubicBezTo>
                  <a:pt x="2103076" y="464312"/>
                  <a:pt x="2103076" y="463296"/>
                  <a:pt x="2104093" y="461264"/>
                </a:cubicBezTo>
                <a:cubicBezTo>
                  <a:pt x="2100025" y="464312"/>
                  <a:pt x="2096974" y="464312"/>
                  <a:pt x="2102059" y="466344"/>
                </a:cubicBezTo>
                <a:close/>
                <a:moveTo>
                  <a:pt x="2192573" y="434848"/>
                </a:moveTo>
                <a:cubicBezTo>
                  <a:pt x="2192573" y="433832"/>
                  <a:pt x="2192573" y="432816"/>
                  <a:pt x="2192573" y="431800"/>
                </a:cubicBezTo>
                <a:cubicBezTo>
                  <a:pt x="2191556" y="433832"/>
                  <a:pt x="2191556" y="431800"/>
                  <a:pt x="2190539" y="434848"/>
                </a:cubicBezTo>
                <a:cubicBezTo>
                  <a:pt x="2190539" y="434848"/>
                  <a:pt x="2191556" y="434848"/>
                  <a:pt x="2192573" y="434848"/>
                </a:cubicBezTo>
                <a:close/>
                <a:moveTo>
                  <a:pt x="2048157" y="432816"/>
                </a:moveTo>
                <a:cubicBezTo>
                  <a:pt x="2050191" y="439928"/>
                  <a:pt x="2048157" y="435864"/>
                  <a:pt x="2053242" y="437896"/>
                </a:cubicBezTo>
                <a:cubicBezTo>
                  <a:pt x="2054259" y="435864"/>
                  <a:pt x="2054259" y="434848"/>
                  <a:pt x="2055276" y="432816"/>
                </a:cubicBezTo>
                <a:cubicBezTo>
                  <a:pt x="2050191" y="433832"/>
                  <a:pt x="2053242" y="433832"/>
                  <a:pt x="2048157" y="432816"/>
                </a:cubicBezTo>
                <a:close/>
                <a:moveTo>
                  <a:pt x="2143756" y="424688"/>
                </a:moveTo>
                <a:cubicBezTo>
                  <a:pt x="2142739" y="424688"/>
                  <a:pt x="2141722" y="424688"/>
                  <a:pt x="2140705" y="424688"/>
                </a:cubicBezTo>
                <a:cubicBezTo>
                  <a:pt x="2140705" y="425704"/>
                  <a:pt x="2140705" y="425704"/>
                  <a:pt x="2140705" y="426720"/>
                </a:cubicBezTo>
                <a:cubicBezTo>
                  <a:pt x="2142739" y="425704"/>
                  <a:pt x="2141722" y="426720"/>
                  <a:pt x="2143756" y="424688"/>
                </a:cubicBezTo>
                <a:close/>
                <a:moveTo>
                  <a:pt x="2083752" y="431800"/>
                </a:moveTo>
                <a:cubicBezTo>
                  <a:pt x="2080702" y="432816"/>
                  <a:pt x="2081718" y="431800"/>
                  <a:pt x="2080702" y="433832"/>
                </a:cubicBezTo>
                <a:cubicBezTo>
                  <a:pt x="2079684" y="433832"/>
                  <a:pt x="2079684" y="433832"/>
                  <a:pt x="2078667" y="433832"/>
                </a:cubicBezTo>
                <a:cubicBezTo>
                  <a:pt x="2080702" y="437896"/>
                  <a:pt x="2080702" y="434848"/>
                  <a:pt x="2083752" y="431800"/>
                </a:cubicBezTo>
                <a:close/>
                <a:moveTo>
                  <a:pt x="2027817" y="421640"/>
                </a:moveTo>
                <a:cubicBezTo>
                  <a:pt x="2027817" y="420624"/>
                  <a:pt x="2027817" y="419608"/>
                  <a:pt x="2027817" y="418592"/>
                </a:cubicBezTo>
                <a:cubicBezTo>
                  <a:pt x="2025783" y="420624"/>
                  <a:pt x="2025783" y="419608"/>
                  <a:pt x="2027817" y="421640"/>
                </a:cubicBezTo>
                <a:close/>
                <a:moveTo>
                  <a:pt x="2078667" y="436880"/>
                </a:moveTo>
                <a:cubicBezTo>
                  <a:pt x="2077650" y="436880"/>
                  <a:pt x="2076633" y="436880"/>
                  <a:pt x="2075616" y="436880"/>
                </a:cubicBezTo>
                <a:cubicBezTo>
                  <a:pt x="2076633" y="439928"/>
                  <a:pt x="2075616" y="438912"/>
                  <a:pt x="2078667" y="436880"/>
                </a:cubicBezTo>
                <a:close/>
                <a:moveTo>
                  <a:pt x="2011545" y="431800"/>
                </a:moveTo>
                <a:cubicBezTo>
                  <a:pt x="2015613" y="430784"/>
                  <a:pt x="2014596" y="430784"/>
                  <a:pt x="2016630" y="428752"/>
                </a:cubicBezTo>
                <a:cubicBezTo>
                  <a:pt x="2013579" y="429768"/>
                  <a:pt x="2014596" y="428752"/>
                  <a:pt x="2013579" y="430784"/>
                </a:cubicBezTo>
                <a:cubicBezTo>
                  <a:pt x="2012561" y="430784"/>
                  <a:pt x="2012561" y="430784"/>
                  <a:pt x="2011545" y="430784"/>
                </a:cubicBezTo>
                <a:cubicBezTo>
                  <a:pt x="2011545" y="430784"/>
                  <a:pt x="2011545" y="430784"/>
                  <a:pt x="2011545" y="431800"/>
                </a:cubicBezTo>
                <a:close/>
                <a:moveTo>
                  <a:pt x="2031885" y="439928"/>
                </a:moveTo>
                <a:cubicBezTo>
                  <a:pt x="2030868" y="440944"/>
                  <a:pt x="2029851" y="438912"/>
                  <a:pt x="2024766" y="442976"/>
                </a:cubicBezTo>
                <a:cubicBezTo>
                  <a:pt x="2024766" y="443992"/>
                  <a:pt x="2024766" y="443992"/>
                  <a:pt x="2024766" y="445008"/>
                </a:cubicBezTo>
                <a:cubicBezTo>
                  <a:pt x="2028834" y="442976"/>
                  <a:pt x="2028834" y="442976"/>
                  <a:pt x="2031885" y="439928"/>
                </a:cubicBezTo>
                <a:close/>
                <a:moveTo>
                  <a:pt x="1996289" y="445008"/>
                </a:moveTo>
                <a:cubicBezTo>
                  <a:pt x="2002391" y="442976"/>
                  <a:pt x="2007476" y="438912"/>
                  <a:pt x="2009511" y="432816"/>
                </a:cubicBezTo>
                <a:cubicBezTo>
                  <a:pt x="2004426" y="435864"/>
                  <a:pt x="2000357" y="437896"/>
                  <a:pt x="1997306" y="442976"/>
                </a:cubicBezTo>
                <a:cubicBezTo>
                  <a:pt x="1996289" y="442976"/>
                  <a:pt x="1996289" y="442976"/>
                  <a:pt x="1995272" y="442976"/>
                </a:cubicBezTo>
                <a:cubicBezTo>
                  <a:pt x="1996289" y="443992"/>
                  <a:pt x="1996289" y="443992"/>
                  <a:pt x="1996289" y="445008"/>
                </a:cubicBezTo>
                <a:close/>
                <a:moveTo>
                  <a:pt x="2017647" y="450088"/>
                </a:moveTo>
                <a:cubicBezTo>
                  <a:pt x="2019681" y="450088"/>
                  <a:pt x="2020698" y="450088"/>
                  <a:pt x="2022732" y="450088"/>
                </a:cubicBezTo>
                <a:cubicBezTo>
                  <a:pt x="2023749" y="448056"/>
                  <a:pt x="2023749" y="447040"/>
                  <a:pt x="2024766" y="445008"/>
                </a:cubicBezTo>
                <a:cubicBezTo>
                  <a:pt x="2022732" y="446024"/>
                  <a:pt x="2021715" y="447040"/>
                  <a:pt x="2019681" y="448056"/>
                </a:cubicBezTo>
                <a:cubicBezTo>
                  <a:pt x="2018664" y="448056"/>
                  <a:pt x="2018664" y="448056"/>
                  <a:pt x="2017647" y="448056"/>
                </a:cubicBezTo>
                <a:cubicBezTo>
                  <a:pt x="2017647" y="449072"/>
                  <a:pt x="2017647" y="449072"/>
                  <a:pt x="2017647" y="450088"/>
                </a:cubicBezTo>
                <a:close/>
                <a:moveTo>
                  <a:pt x="2041038" y="429768"/>
                </a:moveTo>
                <a:cubicBezTo>
                  <a:pt x="2037987" y="430784"/>
                  <a:pt x="2039004" y="429768"/>
                  <a:pt x="2037987" y="431800"/>
                </a:cubicBezTo>
                <a:cubicBezTo>
                  <a:pt x="2036970" y="431800"/>
                  <a:pt x="2036970" y="431800"/>
                  <a:pt x="2035953" y="431800"/>
                </a:cubicBezTo>
                <a:cubicBezTo>
                  <a:pt x="2039004" y="436880"/>
                  <a:pt x="2039004" y="432816"/>
                  <a:pt x="2041038" y="429768"/>
                </a:cubicBezTo>
                <a:close/>
                <a:moveTo>
                  <a:pt x="2024766" y="421640"/>
                </a:moveTo>
                <a:cubicBezTo>
                  <a:pt x="2021715" y="423672"/>
                  <a:pt x="2023749" y="420624"/>
                  <a:pt x="2016630" y="426720"/>
                </a:cubicBezTo>
                <a:cubicBezTo>
                  <a:pt x="2016630" y="427736"/>
                  <a:pt x="2016630" y="427736"/>
                  <a:pt x="2016630" y="428752"/>
                </a:cubicBezTo>
                <a:cubicBezTo>
                  <a:pt x="2020698" y="426720"/>
                  <a:pt x="2021715" y="425704"/>
                  <a:pt x="2024766" y="421640"/>
                </a:cubicBezTo>
                <a:close/>
                <a:moveTo>
                  <a:pt x="2123416" y="304800"/>
                </a:moveTo>
                <a:cubicBezTo>
                  <a:pt x="2123416" y="305816"/>
                  <a:pt x="2123416" y="305816"/>
                  <a:pt x="2123416" y="306832"/>
                </a:cubicBezTo>
                <a:cubicBezTo>
                  <a:pt x="2126467" y="305816"/>
                  <a:pt x="2125450" y="306832"/>
                  <a:pt x="2126467" y="304800"/>
                </a:cubicBezTo>
                <a:cubicBezTo>
                  <a:pt x="2125450" y="304800"/>
                  <a:pt x="2124433" y="304800"/>
                  <a:pt x="2123416" y="304800"/>
                </a:cubicBezTo>
                <a:close/>
                <a:moveTo>
                  <a:pt x="2154943" y="396240"/>
                </a:moveTo>
                <a:cubicBezTo>
                  <a:pt x="2154943" y="397256"/>
                  <a:pt x="2154943" y="398272"/>
                  <a:pt x="2154943" y="399288"/>
                </a:cubicBezTo>
                <a:cubicBezTo>
                  <a:pt x="2155961" y="399288"/>
                  <a:pt x="2156978" y="399288"/>
                  <a:pt x="2157995" y="399288"/>
                </a:cubicBezTo>
                <a:cubicBezTo>
                  <a:pt x="2161046" y="396240"/>
                  <a:pt x="2165114" y="392176"/>
                  <a:pt x="2168165" y="389128"/>
                </a:cubicBezTo>
                <a:cubicBezTo>
                  <a:pt x="2165114" y="388112"/>
                  <a:pt x="2165114" y="389128"/>
                  <a:pt x="2163080" y="387096"/>
                </a:cubicBezTo>
                <a:cubicBezTo>
                  <a:pt x="2159012" y="390144"/>
                  <a:pt x="2159012" y="393192"/>
                  <a:pt x="2154943" y="396240"/>
                </a:cubicBezTo>
                <a:close/>
                <a:moveTo>
                  <a:pt x="2178335" y="388112"/>
                </a:moveTo>
                <a:cubicBezTo>
                  <a:pt x="2178335" y="389128"/>
                  <a:pt x="2178335" y="389128"/>
                  <a:pt x="2178335" y="390144"/>
                </a:cubicBezTo>
                <a:cubicBezTo>
                  <a:pt x="2181386" y="389128"/>
                  <a:pt x="2180369" y="390144"/>
                  <a:pt x="2181386" y="388112"/>
                </a:cubicBezTo>
                <a:cubicBezTo>
                  <a:pt x="2181386" y="388112"/>
                  <a:pt x="2180369" y="388112"/>
                  <a:pt x="2178335" y="388112"/>
                </a:cubicBezTo>
                <a:close/>
                <a:moveTo>
                  <a:pt x="2037987" y="400304"/>
                </a:moveTo>
                <a:cubicBezTo>
                  <a:pt x="2043072" y="399288"/>
                  <a:pt x="2043072" y="399288"/>
                  <a:pt x="2045106" y="395224"/>
                </a:cubicBezTo>
                <a:cubicBezTo>
                  <a:pt x="2043072" y="396240"/>
                  <a:pt x="2042055" y="397256"/>
                  <a:pt x="2040021" y="398272"/>
                </a:cubicBezTo>
                <a:cubicBezTo>
                  <a:pt x="2039004" y="398272"/>
                  <a:pt x="2039004" y="398272"/>
                  <a:pt x="2037987" y="398272"/>
                </a:cubicBezTo>
                <a:cubicBezTo>
                  <a:pt x="2037987" y="398272"/>
                  <a:pt x="2037987" y="399288"/>
                  <a:pt x="2037987" y="400304"/>
                </a:cubicBezTo>
                <a:close/>
                <a:moveTo>
                  <a:pt x="2193590" y="390144"/>
                </a:moveTo>
                <a:cubicBezTo>
                  <a:pt x="2193590" y="392176"/>
                  <a:pt x="2193590" y="394208"/>
                  <a:pt x="2193590" y="397256"/>
                </a:cubicBezTo>
                <a:cubicBezTo>
                  <a:pt x="2194607" y="397256"/>
                  <a:pt x="2194607" y="397256"/>
                  <a:pt x="2195624" y="397256"/>
                </a:cubicBezTo>
                <a:cubicBezTo>
                  <a:pt x="2196641" y="395224"/>
                  <a:pt x="2196641" y="393192"/>
                  <a:pt x="2197658" y="390144"/>
                </a:cubicBezTo>
                <a:cubicBezTo>
                  <a:pt x="2195624" y="390144"/>
                  <a:pt x="2194607" y="390144"/>
                  <a:pt x="2193590" y="390144"/>
                </a:cubicBezTo>
                <a:close/>
                <a:moveTo>
                  <a:pt x="1981034" y="411480"/>
                </a:moveTo>
                <a:cubicBezTo>
                  <a:pt x="1985102" y="410464"/>
                  <a:pt x="1984085" y="410464"/>
                  <a:pt x="1986119" y="408432"/>
                </a:cubicBezTo>
                <a:cubicBezTo>
                  <a:pt x="1983068" y="409448"/>
                  <a:pt x="1984085" y="408432"/>
                  <a:pt x="1983068" y="410464"/>
                </a:cubicBezTo>
                <a:cubicBezTo>
                  <a:pt x="1982051" y="410464"/>
                  <a:pt x="1982051" y="410464"/>
                  <a:pt x="1981034" y="410464"/>
                </a:cubicBezTo>
                <a:cubicBezTo>
                  <a:pt x="1981034" y="410464"/>
                  <a:pt x="1981034" y="411480"/>
                  <a:pt x="1981034" y="411480"/>
                </a:cubicBezTo>
                <a:close/>
                <a:moveTo>
                  <a:pt x="2172233" y="390144"/>
                </a:moveTo>
                <a:cubicBezTo>
                  <a:pt x="2174267" y="393192"/>
                  <a:pt x="2173250" y="392176"/>
                  <a:pt x="2175284" y="390144"/>
                </a:cubicBezTo>
                <a:cubicBezTo>
                  <a:pt x="2174267" y="390144"/>
                  <a:pt x="2173250" y="390144"/>
                  <a:pt x="2172233" y="390144"/>
                </a:cubicBezTo>
                <a:close/>
                <a:moveTo>
                  <a:pt x="2045106" y="445008"/>
                </a:moveTo>
                <a:cubicBezTo>
                  <a:pt x="2045106" y="443992"/>
                  <a:pt x="2045106" y="442976"/>
                  <a:pt x="2045106" y="441960"/>
                </a:cubicBezTo>
                <a:cubicBezTo>
                  <a:pt x="2044089" y="443992"/>
                  <a:pt x="2044089" y="441960"/>
                  <a:pt x="2043072" y="445008"/>
                </a:cubicBezTo>
                <a:cubicBezTo>
                  <a:pt x="2044089" y="445008"/>
                  <a:pt x="2044089" y="445008"/>
                  <a:pt x="2045106" y="445008"/>
                </a:cubicBezTo>
                <a:close/>
                <a:moveTo>
                  <a:pt x="2165114" y="396240"/>
                </a:moveTo>
                <a:cubicBezTo>
                  <a:pt x="2165114" y="397256"/>
                  <a:pt x="2165114" y="397256"/>
                  <a:pt x="2165114" y="398272"/>
                </a:cubicBezTo>
                <a:cubicBezTo>
                  <a:pt x="2168165" y="397256"/>
                  <a:pt x="2167148" y="398272"/>
                  <a:pt x="2168165" y="396240"/>
                </a:cubicBezTo>
                <a:cubicBezTo>
                  <a:pt x="2167148" y="396240"/>
                  <a:pt x="2166131" y="396240"/>
                  <a:pt x="2165114" y="396240"/>
                </a:cubicBezTo>
                <a:close/>
                <a:moveTo>
                  <a:pt x="2055276" y="396240"/>
                </a:moveTo>
                <a:cubicBezTo>
                  <a:pt x="2054259" y="396240"/>
                  <a:pt x="2053242" y="396240"/>
                  <a:pt x="2052225" y="396240"/>
                </a:cubicBezTo>
                <a:cubicBezTo>
                  <a:pt x="2052225" y="397256"/>
                  <a:pt x="2052225" y="397256"/>
                  <a:pt x="2052225" y="398272"/>
                </a:cubicBezTo>
                <a:cubicBezTo>
                  <a:pt x="2054259" y="397256"/>
                  <a:pt x="2053242" y="398272"/>
                  <a:pt x="2055276" y="396240"/>
                </a:cubicBezTo>
                <a:close/>
                <a:moveTo>
                  <a:pt x="2160029" y="409448"/>
                </a:moveTo>
                <a:cubicBezTo>
                  <a:pt x="2162063" y="411480"/>
                  <a:pt x="2163080" y="408432"/>
                  <a:pt x="2163080" y="407416"/>
                </a:cubicBezTo>
                <a:cubicBezTo>
                  <a:pt x="2163080" y="404368"/>
                  <a:pt x="2161046" y="408432"/>
                  <a:pt x="2160029" y="409448"/>
                </a:cubicBezTo>
                <a:close/>
                <a:moveTo>
                  <a:pt x="2229185" y="418592"/>
                </a:moveTo>
                <a:cubicBezTo>
                  <a:pt x="2228169" y="421640"/>
                  <a:pt x="2229185" y="421640"/>
                  <a:pt x="2227151" y="423672"/>
                </a:cubicBezTo>
                <a:cubicBezTo>
                  <a:pt x="2227151" y="424688"/>
                  <a:pt x="2227151" y="425704"/>
                  <a:pt x="2227151" y="426720"/>
                </a:cubicBezTo>
                <a:cubicBezTo>
                  <a:pt x="2234271" y="423672"/>
                  <a:pt x="2240373" y="417576"/>
                  <a:pt x="2242407" y="411480"/>
                </a:cubicBezTo>
                <a:cubicBezTo>
                  <a:pt x="2237322" y="413512"/>
                  <a:pt x="2234271" y="416560"/>
                  <a:pt x="2229185" y="418592"/>
                </a:cubicBezTo>
                <a:close/>
                <a:moveTo>
                  <a:pt x="2224100" y="432816"/>
                </a:moveTo>
                <a:cubicBezTo>
                  <a:pt x="2226134" y="430784"/>
                  <a:pt x="2226134" y="429768"/>
                  <a:pt x="2227151" y="425704"/>
                </a:cubicBezTo>
                <a:cubicBezTo>
                  <a:pt x="2225117" y="428752"/>
                  <a:pt x="2221049" y="429768"/>
                  <a:pt x="2224100" y="432816"/>
                </a:cubicBezTo>
                <a:close/>
                <a:moveTo>
                  <a:pt x="2287155" y="411480"/>
                </a:moveTo>
                <a:cubicBezTo>
                  <a:pt x="2287155" y="412496"/>
                  <a:pt x="2287155" y="412496"/>
                  <a:pt x="2287155" y="413512"/>
                </a:cubicBezTo>
                <a:cubicBezTo>
                  <a:pt x="2290206" y="412496"/>
                  <a:pt x="2289189" y="413512"/>
                  <a:pt x="2290206" y="411480"/>
                </a:cubicBezTo>
                <a:cubicBezTo>
                  <a:pt x="2290206" y="411480"/>
                  <a:pt x="2289189" y="411480"/>
                  <a:pt x="2287155" y="411480"/>
                </a:cubicBezTo>
                <a:close/>
                <a:moveTo>
                  <a:pt x="2149858" y="409448"/>
                </a:moveTo>
                <a:cubicBezTo>
                  <a:pt x="2148841" y="409448"/>
                  <a:pt x="2148841" y="409448"/>
                  <a:pt x="2147824" y="409448"/>
                </a:cubicBezTo>
                <a:cubicBezTo>
                  <a:pt x="2147824" y="410464"/>
                  <a:pt x="2147824" y="410464"/>
                  <a:pt x="2147824" y="411480"/>
                </a:cubicBezTo>
                <a:cubicBezTo>
                  <a:pt x="2149858" y="410464"/>
                  <a:pt x="2150875" y="410464"/>
                  <a:pt x="2152909" y="409448"/>
                </a:cubicBezTo>
                <a:cubicBezTo>
                  <a:pt x="2153927" y="412496"/>
                  <a:pt x="2156978" y="404368"/>
                  <a:pt x="2157995" y="402336"/>
                </a:cubicBezTo>
                <a:cubicBezTo>
                  <a:pt x="2153927" y="404368"/>
                  <a:pt x="2152909" y="406400"/>
                  <a:pt x="2149858" y="409448"/>
                </a:cubicBezTo>
                <a:close/>
                <a:moveTo>
                  <a:pt x="2221049" y="431800"/>
                </a:moveTo>
                <a:cubicBezTo>
                  <a:pt x="2216981" y="430784"/>
                  <a:pt x="2216981" y="430784"/>
                  <a:pt x="2213930" y="429768"/>
                </a:cubicBezTo>
                <a:cubicBezTo>
                  <a:pt x="2210879" y="434848"/>
                  <a:pt x="2212913" y="436880"/>
                  <a:pt x="2208845" y="439928"/>
                </a:cubicBezTo>
                <a:cubicBezTo>
                  <a:pt x="2208845" y="440944"/>
                  <a:pt x="2208845" y="440944"/>
                  <a:pt x="2208845" y="441960"/>
                </a:cubicBezTo>
                <a:cubicBezTo>
                  <a:pt x="2216981" y="438912"/>
                  <a:pt x="2217998" y="434848"/>
                  <a:pt x="2221049" y="431800"/>
                </a:cubicBezTo>
                <a:close/>
                <a:moveTo>
                  <a:pt x="2200709" y="450088"/>
                </a:moveTo>
                <a:cubicBezTo>
                  <a:pt x="2204777" y="448056"/>
                  <a:pt x="2206811" y="446024"/>
                  <a:pt x="2208845" y="441960"/>
                </a:cubicBezTo>
                <a:cubicBezTo>
                  <a:pt x="2205794" y="443992"/>
                  <a:pt x="2203760" y="443992"/>
                  <a:pt x="2201726" y="447040"/>
                </a:cubicBezTo>
                <a:cubicBezTo>
                  <a:pt x="2200709" y="447040"/>
                  <a:pt x="2200709" y="447040"/>
                  <a:pt x="2199692" y="447040"/>
                </a:cubicBezTo>
                <a:cubicBezTo>
                  <a:pt x="2200709" y="448056"/>
                  <a:pt x="2200709" y="449072"/>
                  <a:pt x="2200709" y="450088"/>
                </a:cubicBezTo>
                <a:close/>
                <a:moveTo>
                  <a:pt x="2143756" y="413512"/>
                </a:moveTo>
                <a:cubicBezTo>
                  <a:pt x="2143756" y="414528"/>
                  <a:pt x="2143756" y="414528"/>
                  <a:pt x="2143756" y="415544"/>
                </a:cubicBezTo>
                <a:cubicBezTo>
                  <a:pt x="2147824" y="414528"/>
                  <a:pt x="2146807" y="414528"/>
                  <a:pt x="2148841" y="412496"/>
                </a:cubicBezTo>
                <a:cubicBezTo>
                  <a:pt x="2145790" y="413512"/>
                  <a:pt x="2146807" y="412496"/>
                  <a:pt x="2145790" y="414528"/>
                </a:cubicBezTo>
                <a:cubicBezTo>
                  <a:pt x="2144773" y="413512"/>
                  <a:pt x="2143756" y="413512"/>
                  <a:pt x="2143756" y="413512"/>
                </a:cubicBezTo>
                <a:close/>
                <a:moveTo>
                  <a:pt x="2084770" y="390144"/>
                </a:moveTo>
                <a:cubicBezTo>
                  <a:pt x="2083752" y="390144"/>
                  <a:pt x="2082736" y="390144"/>
                  <a:pt x="2081718" y="390144"/>
                </a:cubicBezTo>
                <a:cubicBezTo>
                  <a:pt x="2081718" y="391160"/>
                  <a:pt x="2081718" y="391160"/>
                  <a:pt x="2081718" y="392176"/>
                </a:cubicBezTo>
                <a:cubicBezTo>
                  <a:pt x="2084770" y="390144"/>
                  <a:pt x="2083752" y="391160"/>
                  <a:pt x="2084770" y="390144"/>
                </a:cubicBezTo>
                <a:close/>
                <a:moveTo>
                  <a:pt x="2063412" y="390144"/>
                </a:moveTo>
                <a:cubicBezTo>
                  <a:pt x="2064429" y="390144"/>
                  <a:pt x="2064429" y="390144"/>
                  <a:pt x="2065446" y="390144"/>
                </a:cubicBezTo>
                <a:cubicBezTo>
                  <a:pt x="2065446" y="389128"/>
                  <a:pt x="2065446" y="388112"/>
                  <a:pt x="2065446" y="387096"/>
                </a:cubicBezTo>
                <a:cubicBezTo>
                  <a:pt x="2063412" y="388112"/>
                  <a:pt x="2064429" y="387096"/>
                  <a:pt x="2063412" y="390144"/>
                </a:cubicBezTo>
                <a:close/>
                <a:moveTo>
                  <a:pt x="2203760" y="406400"/>
                </a:moveTo>
                <a:cubicBezTo>
                  <a:pt x="2203760" y="407416"/>
                  <a:pt x="2203760" y="408432"/>
                  <a:pt x="2203760" y="409448"/>
                </a:cubicBezTo>
                <a:cubicBezTo>
                  <a:pt x="2204777" y="409448"/>
                  <a:pt x="2205794" y="409448"/>
                  <a:pt x="2206811" y="409448"/>
                </a:cubicBezTo>
                <a:cubicBezTo>
                  <a:pt x="2206811" y="408432"/>
                  <a:pt x="2206811" y="407416"/>
                  <a:pt x="2206811" y="406400"/>
                </a:cubicBezTo>
                <a:cubicBezTo>
                  <a:pt x="2205794" y="406400"/>
                  <a:pt x="2204777" y="406400"/>
                  <a:pt x="2203760" y="406400"/>
                </a:cubicBezTo>
                <a:close/>
                <a:moveTo>
                  <a:pt x="2050191" y="391160"/>
                </a:moveTo>
                <a:cubicBezTo>
                  <a:pt x="2049174" y="391160"/>
                  <a:pt x="2048157" y="391160"/>
                  <a:pt x="2047140" y="391160"/>
                </a:cubicBezTo>
                <a:cubicBezTo>
                  <a:pt x="2047140" y="392176"/>
                  <a:pt x="2047140" y="392176"/>
                  <a:pt x="2047140" y="393192"/>
                </a:cubicBezTo>
                <a:cubicBezTo>
                  <a:pt x="2049174" y="392176"/>
                  <a:pt x="2048157" y="393192"/>
                  <a:pt x="2050191" y="391160"/>
                </a:cubicBezTo>
                <a:close/>
                <a:moveTo>
                  <a:pt x="2275968" y="506984"/>
                </a:moveTo>
                <a:cubicBezTo>
                  <a:pt x="2275968" y="505968"/>
                  <a:pt x="2275968" y="504952"/>
                  <a:pt x="2275968" y="503936"/>
                </a:cubicBezTo>
                <a:cubicBezTo>
                  <a:pt x="2273934" y="505968"/>
                  <a:pt x="2272917" y="504952"/>
                  <a:pt x="2275968" y="506984"/>
                </a:cubicBezTo>
                <a:close/>
                <a:moveTo>
                  <a:pt x="2105110" y="506984"/>
                </a:moveTo>
                <a:cubicBezTo>
                  <a:pt x="2104093" y="509016"/>
                  <a:pt x="2104093" y="506984"/>
                  <a:pt x="2103076" y="510032"/>
                </a:cubicBezTo>
                <a:cubicBezTo>
                  <a:pt x="2104093" y="510032"/>
                  <a:pt x="2104093" y="510032"/>
                  <a:pt x="2105110" y="510032"/>
                </a:cubicBezTo>
                <a:cubicBezTo>
                  <a:pt x="2105110" y="509016"/>
                  <a:pt x="2105110" y="508000"/>
                  <a:pt x="2105110" y="506984"/>
                </a:cubicBezTo>
                <a:close/>
                <a:moveTo>
                  <a:pt x="2190539" y="453136"/>
                </a:moveTo>
                <a:cubicBezTo>
                  <a:pt x="2189522" y="454152"/>
                  <a:pt x="2189522" y="454152"/>
                  <a:pt x="2188505" y="455168"/>
                </a:cubicBezTo>
                <a:cubicBezTo>
                  <a:pt x="2188505" y="456184"/>
                  <a:pt x="2188505" y="456184"/>
                  <a:pt x="2188505" y="457200"/>
                </a:cubicBezTo>
                <a:cubicBezTo>
                  <a:pt x="2192573" y="456184"/>
                  <a:pt x="2194607" y="455168"/>
                  <a:pt x="2196641" y="452120"/>
                </a:cubicBezTo>
                <a:cubicBezTo>
                  <a:pt x="2193590" y="452120"/>
                  <a:pt x="2192573" y="452120"/>
                  <a:pt x="2190539" y="453136"/>
                </a:cubicBezTo>
                <a:close/>
                <a:moveTo>
                  <a:pt x="2188505" y="463296"/>
                </a:moveTo>
                <a:cubicBezTo>
                  <a:pt x="2187488" y="463296"/>
                  <a:pt x="2186471" y="463296"/>
                  <a:pt x="2185454" y="463296"/>
                </a:cubicBezTo>
                <a:cubicBezTo>
                  <a:pt x="2185454" y="464312"/>
                  <a:pt x="2185454" y="464312"/>
                  <a:pt x="2185454" y="465328"/>
                </a:cubicBezTo>
                <a:cubicBezTo>
                  <a:pt x="2188505" y="464312"/>
                  <a:pt x="2187488" y="464312"/>
                  <a:pt x="2188505" y="463296"/>
                </a:cubicBezTo>
                <a:close/>
                <a:moveTo>
                  <a:pt x="2102059" y="533400"/>
                </a:moveTo>
                <a:cubicBezTo>
                  <a:pt x="2101042" y="535432"/>
                  <a:pt x="2101042" y="533400"/>
                  <a:pt x="2100025" y="536448"/>
                </a:cubicBezTo>
                <a:cubicBezTo>
                  <a:pt x="2101042" y="536448"/>
                  <a:pt x="2101042" y="536448"/>
                  <a:pt x="2102059" y="536448"/>
                </a:cubicBezTo>
                <a:cubicBezTo>
                  <a:pt x="2102059" y="535432"/>
                  <a:pt x="2102059" y="534416"/>
                  <a:pt x="2102059" y="533400"/>
                </a:cubicBezTo>
                <a:close/>
                <a:moveTo>
                  <a:pt x="2094940" y="518160"/>
                </a:moveTo>
                <a:cubicBezTo>
                  <a:pt x="2099008" y="517144"/>
                  <a:pt x="2097991" y="517144"/>
                  <a:pt x="2100025" y="515112"/>
                </a:cubicBezTo>
                <a:cubicBezTo>
                  <a:pt x="2096974" y="516128"/>
                  <a:pt x="2097991" y="515112"/>
                  <a:pt x="2096974" y="517144"/>
                </a:cubicBezTo>
                <a:cubicBezTo>
                  <a:pt x="2095957" y="517144"/>
                  <a:pt x="2095957" y="517144"/>
                  <a:pt x="2094940" y="517144"/>
                </a:cubicBezTo>
                <a:cubicBezTo>
                  <a:pt x="2094940" y="517144"/>
                  <a:pt x="2094940" y="518160"/>
                  <a:pt x="2094940" y="518160"/>
                </a:cubicBezTo>
                <a:close/>
                <a:moveTo>
                  <a:pt x="1936285" y="607568"/>
                </a:moveTo>
                <a:cubicBezTo>
                  <a:pt x="1941371" y="605536"/>
                  <a:pt x="1941371" y="605536"/>
                  <a:pt x="1943405" y="600456"/>
                </a:cubicBezTo>
                <a:cubicBezTo>
                  <a:pt x="1940354" y="602488"/>
                  <a:pt x="1940354" y="602488"/>
                  <a:pt x="1936285" y="603504"/>
                </a:cubicBezTo>
                <a:cubicBezTo>
                  <a:pt x="1936285" y="605536"/>
                  <a:pt x="1936285" y="606552"/>
                  <a:pt x="1936285" y="607568"/>
                </a:cubicBezTo>
                <a:close/>
                <a:moveTo>
                  <a:pt x="2182403" y="455168"/>
                </a:moveTo>
                <a:cubicBezTo>
                  <a:pt x="2181386" y="456184"/>
                  <a:pt x="2180369" y="457200"/>
                  <a:pt x="2179352" y="458216"/>
                </a:cubicBezTo>
                <a:cubicBezTo>
                  <a:pt x="2178335" y="458216"/>
                  <a:pt x="2178335" y="458216"/>
                  <a:pt x="2177318" y="458216"/>
                </a:cubicBezTo>
                <a:cubicBezTo>
                  <a:pt x="2180369" y="462280"/>
                  <a:pt x="2177318" y="460248"/>
                  <a:pt x="2182403" y="460248"/>
                </a:cubicBezTo>
                <a:cubicBezTo>
                  <a:pt x="2181386" y="461264"/>
                  <a:pt x="2181386" y="460248"/>
                  <a:pt x="2179352" y="465328"/>
                </a:cubicBezTo>
                <a:cubicBezTo>
                  <a:pt x="2177318" y="464312"/>
                  <a:pt x="2176301" y="463296"/>
                  <a:pt x="2174267" y="462280"/>
                </a:cubicBezTo>
                <a:cubicBezTo>
                  <a:pt x="2174267" y="463296"/>
                  <a:pt x="2174267" y="463296"/>
                  <a:pt x="2174267" y="464312"/>
                </a:cubicBezTo>
                <a:cubicBezTo>
                  <a:pt x="2170199" y="467360"/>
                  <a:pt x="2174267" y="465328"/>
                  <a:pt x="2172233" y="471424"/>
                </a:cubicBezTo>
                <a:cubicBezTo>
                  <a:pt x="2179352" y="469392"/>
                  <a:pt x="2186471" y="465328"/>
                  <a:pt x="2188505" y="458216"/>
                </a:cubicBezTo>
                <a:cubicBezTo>
                  <a:pt x="2183420" y="457200"/>
                  <a:pt x="2186471" y="458216"/>
                  <a:pt x="2182403" y="455168"/>
                </a:cubicBezTo>
                <a:close/>
                <a:moveTo>
                  <a:pt x="1942388" y="599440"/>
                </a:moveTo>
                <a:cubicBezTo>
                  <a:pt x="1942388" y="600456"/>
                  <a:pt x="1942388" y="600456"/>
                  <a:pt x="1942388" y="601472"/>
                </a:cubicBezTo>
                <a:cubicBezTo>
                  <a:pt x="1945439" y="600456"/>
                  <a:pt x="1944422" y="601472"/>
                  <a:pt x="1945439" y="599440"/>
                </a:cubicBezTo>
                <a:cubicBezTo>
                  <a:pt x="1944422" y="599440"/>
                  <a:pt x="1943405" y="599440"/>
                  <a:pt x="1942388" y="599440"/>
                </a:cubicBezTo>
                <a:close/>
                <a:moveTo>
                  <a:pt x="1964762" y="589280"/>
                </a:moveTo>
                <a:cubicBezTo>
                  <a:pt x="1968830" y="588264"/>
                  <a:pt x="1967813" y="588264"/>
                  <a:pt x="1969847" y="586232"/>
                </a:cubicBezTo>
                <a:cubicBezTo>
                  <a:pt x="1966796" y="587248"/>
                  <a:pt x="1967813" y="586232"/>
                  <a:pt x="1966796" y="588264"/>
                </a:cubicBezTo>
                <a:cubicBezTo>
                  <a:pt x="1965779" y="588264"/>
                  <a:pt x="1965779" y="588264"/>
                  <a:pt x="1964762" y="588264"/>
                </a:cubicBezTo>
                <a:cubicBezTo>
                  <a:pt x="1964762" y="588264"/>
                  <a:pt x="1964762" y="588264"/>
                  <a:pt x="1964762" y="589280"/>
                </a:cubicBezTo>
                <a:close/>
                <a:moveTo>
                  <a:pt x="1922047" y="618744"/>
                </a:moveTo>
                <a:cubicBezTo>
                  <a:pt x="1927132" y="615696"/>
                  <a:pt x="1930183" y="612648"/>
                  <a:pt x="1934251" y="608584"/>
                </a:cubicBezTo>
                <a:cubicBezTo>
                  <a:pt x="1932217" y="608584"/>
                  <a:pt x="1931200" y="608584"/>
                  <a:pt x="1929166" y="608584"/>
                </a:cubicBezTo>
                <a:cubicBezTo>
                  <a:pt x="1927132" y="611632"/>
                  <a:pt x="1926115" y="612648"/>
                  <a:pt x="1924081" y="615696"/>
                </a:cubicBezTo>
                <a:cubicBezTo>
                  <a:pt x="1923064" y="615696"/>
                  <a:pt x="1923064" y="615696"/>
                  <a:pt x="1922047" y="615696"/>
                </a:cubicBezTo>
                <a:cubicBezTo>
                  <a:pt x="1922047" y="616712"/>
                  <a:pt x="1922047" y="617728"/>
                  <a:pt x="1922047" y="618744"/>
                </a:cubicBezTo>
                <a:close/>
                <a:moveTo>
                  <a:pt x="2263764" y="428752"/>
                </a:moveTo>
                <a:cubicBezTo>
                  <a:pt x="2263764" y="429768"/>
                  <a:pt x="2263764" y="429768"/>
                  <a:pt x="2263764" y="430784"/>
                </a:cubicBezTo>
                <a:cubicBezTo>
                  <a:pt x="2266815" y="429768"/>
                  <a:pt x="2265798" y="430784"/>
                  <a:pt x="2266815" y="428752"/>
                </a:cubicBezTo>
                <a:cubicBezTo>
                  <a:pt x="2266815" y="428752"/>
                  <a:pt x="2264781" y="428752"/>
                  <a:pt x="2263764" y="428752"/>
                </a:cubicBezTo>
                <a:close/>
                <a:moveTo>
                  <a:pt x="2244441" y="445008"/>
                </a:moveTo>
                <a:cubicBezTo>
                  <a:pt x="2243424" y="446024"/>
                  <a:pt x="2242407" y="443992"/>
                  <a:pt x="2237322" y="448056"/>
                </a:cubicBezTo>
                <a:cubicBezTo>
                  <a:pt x="2237322" y="449072"/>
                  <a:pt x="2237322" y="449072"/>
                  <a:pt x="2237322" y="450088"/>
                </a:cubicBezTo>
                <a:cubicBezTo>
                  <a:pt x="2241390" y="448056"/>
                  <a:pt x="2241390" y="448056"/>
                  <a:pt x="2244441" y="445008"/>
                </a:cubicBezTo>
                <a:close/>
                <a:moveTo>
                  <a:pt x="2257662" y="432816"/>
                </a:moveTo>
                <a:cubicBezTo>
                  <a:pt x="2257662" y="433832"/>
                  <a:pt x="2257662" y="433832"/>
                  <a:pt x="2257662" y="434848"/>
                </a:cubicBezTo>
                <a:cubicBezTo>
                  <a:pt x="2260713" y="433832"/>
                  <a:pt x="2259696" y="434848"/>
                  <a:pt x="2260713" y="432816"/>
                </a:cubicBezTo>
                <a:cubicBezTo>
                  <a:pt x="2259696" y="432816"/>
                  <a:pt x="2258679" y="432816"/>
                  <a:pt x="2257662" y="432816"/>
                </a:cubicBezTo>
                <a:close/>
                <a:moveTo>
                  <a:pt x="2279019" y="473456"/>
                </a:moveTo>
                <a:cubicBezTo>
                  <a:pt x="2273934" y="474472"/>
                  <a:pt x="2251560" y="487680"/>
                  <a:pt x="2248509" y="489712"/>
                </a:cubicBezTo>
                <a:cubicBezTo>
                  <a:pt x="2248509" y="490728"/>
                  <a:pt x="2249526" y="494792"/>
                  <a:pt x="2250543" y="499872"/>
                </a:cubicBezTo>
                <a:cubicBezTo>
                  <a:pt x="2241390" y="504952"/>
                  <a:pt x="2238339" y="512064"/>
                  <a:pt x="2227151" y="516128"/>
                </a:cubicBezTo>
                <a:cubicBezTo>
                  <a:pt x="2227151" y="518160"/>
                  <a:pt x="2227151" y="519176"/>
                  <a:pt x="2227151" y="521208"/>
                </a:cubicBezTo>
                <a:cubicBezTo>
                  <a:pt x="2232237" y="514096"/>
                  <a:pt x="2261730" y="504952"/>
                  <a:pt x="2260713" y="489712"/>
                </a:cubicBezTo>
                <a:cubicBezTo>
                  <a:pt x="2267832" y="485648"/>
                  <a:pt x="2274951" y="479552"/>
                  <a:pt x="2279019" y="473456"/>
                </a:cubicBezTo>
                <a:close/>
                <a:moveTo>
                  <a:pt x="2359363" y="504952"/>
                </a:moveTo>
                <a:cubicBezTo>
                  <a:pt x="2360380" y="504952"/>
                  <a:pt x="2360380" y="504952"/>
                  <a:pt x="2361397" y="504952"/>
                </a:cubicBezTo>
                <a:cubicBezTo>
                  <a:pt x="2361397" y="503936"/>
                  <a:pt x="2361397" y="502920"/>
                  <a:pt x="2361397" y="501904"/>
                </a:cubicBezTo>
                <a:cubicBezTo>
                  <a:pt x="2360380" y="503936"/>
                  <a:pt x="2360380" y="501904"/>
                  <a:pt x="2359363" y="504952"/>
                </a:cubicBezTo>
                <a:close/>
                <a:moveTo>
                  <a:pt x="2281053" y="501904"/>
                </a:moveTo>
                <a:cubicBezTo>
                  <a:pt x="2282070" y="501904"/>
                  <a:pt x="2282070" y="501904"/>
                  <a:pt x="2283087" y="501904"/>
                </a:cubicBezTo>
                <a:cubicBezTo>
                  <a:pt x="2284104" y="502920"/>
                  <a:pt x="2284104" y="502920"/>
                  <a:pt x="2285121" y="503936"/>
                </a:cubicBezTo>
                <a:cubicBezTo>
                  <a:pt x="2285121" y="502920"/>
                  <a:pt x="2285121" y="501904"/>
                  <a:pt x="2285121" y="500888"/>
                </a:cubicBezTo>
                <a:cubicBezTo>
                  <a:pt x="2281053" y="500888"/>
                  <a:pt x="2283087" y="500888"/>
                  <a:pt x="2281053" y="501904"/>
                </a:cubicBezTo>
                <a:close/>
                <a:moveTo>
                  <a:pt x="2275968" y="501904"/>
                </a:moveTo>
                <a:cubicBezTo>
                  <a:pt x="2275968" y="502920"/>
                  <a:pt x="2275968" y="502920"/>
                  <a:pt x="2275968" y="503936"/>
                </a:cubicBezTo>
                <a:cubicBezTo>
                  <a:pt x="2279019" y="502920"/>
                  <a:pt x="2278002" y="503936"/>
                  <a:pt x="2279019" y="501904"/>
                </a:cubicBezTo>
                <a:cubicBezTo>
                  <a:pt x="2278002" y="501904"/>
                  <a:pt x="2276985" y="501904"/>
                  <a:pt x="2275968" y="501904"/>
                </a:cubicBezTo>
                <a:close/>
                <a:moveTo>
                  <a:pt x="2312581" y="483616"/>
                </a:moveTo>
                <a:cubicBezTo>
                  <a:pt x="2312581" y="484632"/>
                  <a:pt x="2312581" y="484632"/>
                  <a:pt x="2312581" y="485648"/>
                </a:cubicBezTo>
                <a:cubicBezTo>
                  <a:pt x="2315632" y="484632"/>
                  <a:pt x="2314615" y="485648"/>
                  <a:pt x="2315632" y="483616"/>
                </a:cubicBezTo>
                <a:cubicBezTo>
                  <a:pt x="2314615" y="483616"/>
                  <a:pt x="2313598" y="483616"/>
                  <a:pt x="2312581" y="483616"/>
                </a:cubicBezTo>
                <a:close/>
                <a:moveTo>
                  <a:pt x="2245458" y="436880"/>
                </a:moveTo>
                <a:cubicBezTo>
                  <a:pt x="2243424" y="436880"/>
                  <a:pt x="2242407" y="436880"/>
                  <a:pt x="2240373" y="436880"/>
                </a:cubicBezTo>
                <a:cubicBezTo>
                  <a:pt x="2240373" y="437896"/>
                  <a:pt x="2240373" y="438912"/>
                  <a:pt x="2240373" y="439928"/>
                </a:cubicBezTo>
                <a:cubicBezTo>
                  <a:pt x="2244441" y="438912"/>
                  <a:pt x="2243424" y="438912"/>
                  <a:pt x="2245458" y="436880"/>
                </a:cubicBezTo>
                <a:close/>
                <a:moveTo>
                  <a:pt x="2232237" y="463296"/>
                </a:moveTo>
                <a:cubicBezTo>
                  <a:pt x="2231219" y="463296"/>
                  <a:pt x="2230203" y="463296"/>
                  <a:pt x="2229185" y="463296"/>
                </a:cubicBezTo>
                <a:cubicBezTo>
                  <a:pt x="2229185" y="464312"/>
                  <a:pt x="2229185" y="464312"/>
                  <a:pt x="2229185" y="465328"/>
                </a:cubicBezTo>
                <a:cubicBezTo>
                  <a:pt x="2236305" y="464312"/>
                  <a:pt x="2240373" y="463296"/>
                  <a:pt x="2242407" y="457200"/>
                </a:cubicBezTo>
                <a:cubicBezTo>
                  <a:pt x="2237322" y="458216"/>
                  <a:pt x="2235288" y="459232"/>
                  <a:pt x="2232237" y="463296"/>
                </a:cubicBezTo>
                <a:close/>
                <a:moveTo>
                  <a:pt x="2275968" y="486664"/>
                </a:moveTo>
                <a:cubicBezTo>
                  <a:pt x="2275968" y="485648"/>
                  <a:pt x="2275968" y="484632"/>
                  <a:pt x="2275968" y="483616"/>
                </a:cubicBezTo>
                <a:cubicBezTo>
                  <a:pt x="2273934" y="485648"/>
                  <a:pt x="2272917" y="484632"/>
                  <a:pt x="2275968" y="486664"/>
                </a:cubicBezTo>
                <a:close/>
                <a:moveTo>
                  <a:pt x="2250543" y="448056"/>
                </a:moveTo>
                <a:cubicBezTo>
                  <a:pt x="2247492" y="450088"/>
                  <a:pt x="2247492" y="450088"/>
                  <a:pt x="2243424" y="451104"/>
                </a:cubicBezTo>
                <a:cubicBezTo>
                  <a:pt x="2242407" y="454152"/>
                  <a:pt x="2243424" y="453136"/>
                  <a:pt x="2241390" y="454152"/>
                </a:cubicBezTo>
                <a:cubicBezTo>
                  <a:pt x="2241390" y="455168"/>
                  <a:pt x="2241390" y="455168"/>
                  <a:pt x="2241390" y="456184"/>
                </a:cubicBezTo>
                <a:cubicBezTo>
                  <a:pt x="2242407" y="456184"/>
                  <a:pt x="2243424" y="456184"/>
                  <a:pt x="2244441" y="456184"/>
                </a:cubicBezTo>
                <a:cubicBezTo>
                  <a:pt x="2247492" y="453136"/>
                  <a:pt x="2249526" y="453136"/>
                  <a:pt x="2250543" y="448056"/>
                </a:cubicBezTo>
                <a:close/>
                <a:moveTo>
                  <a:pt x="1998323" y="566928"/>
                </a:moveTo>
                <a:cubicBezTo>
                  <a:pt x="1998323" y="567944"/>
                  <a:pt x="1998323" y="567944"/>
                  <a:pt x="1998323" y="568960"/>
                </a:cubicBezTo>
                <a:cubicBezTo>
                  <a:pt x="2001374" y="567944"/>
                  <a:pt x="2000357" y="568960"/>
                  <a:pt x="2001374" y="566928"/>
                </a:cubicBezTo>
                <a:cubicBezTo>
                  <a:pt x="2000357" y="566928"/>
                  <a:pt x="1999340" y="566928"/>
                  <a:pt x="1998323" y="566928"/>
                </a:cubicBezTo>
                <a:close/>
                <a:moveTo>
                  <a:pt x="2063412" y="504952"/>
                </a:moveTo>
                <a:cubicBezTo>
                  <a:pt x="2063412" y="502920"/>
                  <a:pt x="2063412" y="501904"/>
                  <a:pt x="2063412" y="499872"/>
                </a:cubicBezTo>
                <a:cubicBezTo>
                  <a:pt x="2049174" y="504952"/>
                  <a:pt x="2033919" y="526288"/>
                  <a:pt x="2022732" y="535432"/>
                </a:cubicBezTo>
                <a:cubicBezTo>
                  <a:pt x="2022732" y="536448"/>
                  <a:pt x="2022732" y="537464"/>
                  <a:pt x="2022732" y="538480"/>
                </a:cubicBezTo>
                <a:cubicBezTo>
                  <a:pt x="2039004" y="530352"/>
                  <a:pt x="2048157" y="515112"/>
                  <a:pt x="2063412" y="504952"/>
                </a:cubicBezTo>
                <a:close/>
                <a:moveTo>
                  <a:pt x="1932217" y="520192"/>
                </a:moveTo>
                <a:cubicBezTo>
                  <a:pt x="1932217" y="521208"/>
                  <a:pt x="1932217" y="521208"/>
                  <a:pt x="1932217" y="522224"/>
                </a:cubicBezTo>
                <a:cubicBezTo>
                  <a:pt x="1935269" y="521208"/>
                  <a:pt x="1934251" y="522224"/>
                  <a:pt x="1935269" y="520192"/>
                </a:cubicBezTo>
                <a:cubicBezTo>
                  <a:pt x="1935269" y="520192"/>
                  <a:pt x="1933235" y="520192"/>
                  <a:pt x="1932217" y="520192"/>
                </a:cubicBezTo>
                <a:close/>
                <a:moveTo>
                  <a:pt x="1955609" y="525272"/>
                </a:moveTo>
                <a:cubicBezTo>
                  <a:pt x="1954592" y="525272"/>
                  <a:pt x="1953575" y="525272"/>
                  <a:pt x="1952558" y="525272"/>
                </a:cubicBezTo>
                <a:cubicBezTo>
                  <a:pt x="1952558" y="526288"/>
                  <a:pt x="1952558" y="526288"/>
                  <a:pt x="1952558" y="527304"/>
                </a:cubicBezTo>
                <a:cubicBezTo>
                  <a:pt x="1955609" y="526288"/>
                  <a:pt x="1954592" y="526288"/>
                  <a:pt x="1955609" y="525272"/>
                </a:cubicBezTo>
                <a:close/>
                <a:moveTo>
                  <a:pt x="1993238" y="574040"/>
                </a:moveTo>
                <a:cubicBezTo>
                  <a:pt x="1993238" y="573024"/>
                  <a:pt x="1993238" y="572008"/>
                  <a:pt x="1993238" y="570992"/>
                </a:cubicBezTo>
                <a:cubicBezTo>
                  <a:pt x="1990187" y="572008"/>
                  <a:pt x="1991204" y="570992"/>
                  <a:pt x="1990187" y="573024"/>
                </a:cubicBezTo>
                <a:cubicBezTo>
                  <a:pt x="1991204" y="573024"/>
                  <a:pt x="1991204" y="573024"/>
                  <a:pt x="1992221" y="573024"/>
                </a:cubicBezTo>
                <a:cubicBezTo>
                  <a:pt x="1992221" y="573024"/>
                  <a:pt x="1992221" y="573024"/>
                  <a:pt x="1993238" y="574040"/>
                </a:cubicBezTo>
                <a:close/>
                <a:moveTo>
                  <a:pt x="1939337" y="517144"/>
                </a:moveTo>
                <a:cubicBezTo>
                  <a:pt x="1942388" y="519176"/>
                  <a:pt x="1943405" y="516128"/>
                  <a:pt x="1944422" y="515112"/>
                </a:cubicBezTo>
                <a:cubicBezTo>
                  <a:pt x="1941371" y="517144"/>
                  <a:pt x="1942388" y="513080"/>
                  <a:pt x="1939337" y="517144"/>
                </a:cubicBezTo>
                <a:close/>
                <a:moveTo>
                  <a:pt x="2040021" y="501904"/>
                </a:moveTo>
                <a:cubicBezTo>
                  <a:pt x="2039004" y="501904"/>
                  <a:pt x="2039004" y="501904"/>
                  <a:pt x="2037987" y="501904"/>
                </a:cubicBezTo>
                <a:cubicBezTo>
                  <a:pt x="2037987" y="502920"/>
                  <a:pt x="2037987" y="503936"/>
                  <a:pt x="2037987" y="504952"/>
                </a:cubicBezTo>
                <a:cubicBezTo>
                  <a:pt x="2039004" y="504952"/>
                  <a:pt x="2040021" y="504952"/>
                  <a:pt x="2041038" y="504952"/>
                </a:cubicBezTo>
                <a:cubicBezTo>
                  <a:pt x="2044089" y="501904"/>
                  <a:pt x="2046123" y="499872"/>
                  <a:pt x="2048157" y="494792"/>
                </a:cubicBezTo>
                <a:cubicBezTo>
                  <a:pt x="2043072" y="496824"/>
                  <a:pt x="2042055" y="497840"/>
                  <a:pt x="2040021" y="501904"/>
                </a:cubicBezTo>
                <a:close/>
                <a:moveTo>
                  <a:pt x="1972898" y="517144"/>
                </a:moveTo>
                <a:cubicBezTo>
                  <a:pt x="1977983" y="516128"/>
                  <a:pt x="1977983" y="516128"/>
                  <a:pt x="1980017" y="512064"/>
                </a:cubicBezTo>
                <a:cubicBezTo>
                  <a:pt x="1977983" y="513080"/>
                  <a:pt x="1976966" y="514096"/>
                  <a:pt x="1974932" y="515112"/>
                </a:cubicBezTo>
                <a:cubicBezTo>
                  <a:pt x="1973915" y="515112"/>
                  <a:pt x="1973915" y="515112"/>
                  <a:pt x="1972898" y="515112"/>
                </a:cubicBezTo>
                <a:cubicBezTo>
                  <a:pt x="1972898" y="516128"/>
                  <a:pt x="1972898" y="516128"/>
                  <a:pt x="1972898" y="517144"/>
                </a:cubicBezTo>
                <a:close/>
                <a:moveTo>
                  <a:pt x="1922047" y="514096"/>
                </a:moveTo>
                <a:cubicBezTo>
                  <a:pt x="1928149" y="513080"/>
                  <a:pt x="1927132" y="514096"/>
                  <a:pt x="1930183" y="511048"/>
                </a:cubicBezTo>
                <a:cubicBezTo>
                  <a:pt x="1927132" y="512064"/>
                  <a:pt x="1927132" y="511048"/>
                  <a:pt x="1925098" y="513080"/>
                </a:cubicBezTo>
                <a:cubicBezTo>
                  <a:pt x="1924081" y="513080"/>
                  <a:pt x="1923064" y="513080"/>
                  <a:pt x="1922047" y="513080"/>
                </a:cubicBezTo>
                <a:cubicBezTo>
                  <a:pt x="1922047" y="512064"/>
                  <a:pt x="1922047" y="513080"/>
                  <a:pt x="1922047" y="514096"/>
                </a:cubicBezTo>
                <a:close/>
                <a:moveTo>
                  <a:pt x="2302410" y="401320"/>
                </a:moveTo>
                <a:cubicBezTo>
                  <a:pt x="2302410" y="402336"/>
                  <a:pt x="2302410" y="402336"/>
                  <a:pt x="2302410" y="403352"/>
                </a:cubicBezTo>
                <a:cubicBezTo>
                  <a:pt x="2305461" y="402336"/>
                  <a:pt x="2304445" y="403352"/>
                  <a:pt x="2305461" y="401320"/>
                </a:cubicBezTo>
                <a:cubicBezTo>
                  <a:pt x="2304445" y="401320"/>
                  <a:pt x="2303427" y="401320"/>
                  <a:pt x="2302410" y="401320"/>
                </a:cubicBezTo>
                <a:close/>
                <a:moveTo>
                  <a:pt x="2160029" y="413512"/>
                </a:moveTo>
                <a:cubicBezTo>
                  <a:pt x="2160029" y="414528"/>
                  <a:pt x="2160029" y="414528"/>
                  <a:pt x="2160029" y="415544"/>
                </a:cubicBezTo>
                <a:cubicBezTo>
                  <a:pt x="2162063" y="416560"/>
                  <a:pt x="2164097" y="417576"/>
                  <a:pt x="2167148" y="418592"/>
                </a:cubicBezTo>
                <a:cubicBezTo>
                  <a:pt x="2167148" y="417576"/>
                  <a:pt x="2167148" y="416560"/>
                  <a:pt x="2167148" y="415544"/>
                </a:cubicBezTo>
                <a:cubicBezTo>
                  <a:pt x="2164097" y="413512"/>
                  <a:pt x="2164097" y="413512"/>
                  <a:pt x="2160029" y="413512"/>
                </a:cubicBezTo>
                <a:close/>
                <a:moveTo>
                  <a:pt x="1936285" y="509016"/>
                </a:moveTo>
                <a:cubicBezTo>
                  <a:pt x="1936285" y="508000"/>
                  <a:pt x="1936285" y="506984"/>
                  <a:pt x="1936285" y="505968"/>
                </a:cubicBezTo>
                <a:cubicBezTo>
                  <a:pt x="1935269" y="508000"/>
                  <a:pt x="1935269" y="505968"/>
                  <a:pt x="1934251" y="509016"/>
                </a:cubicBezTo>
                <a:cubicBezTo>
                  <a:pt x="1935269" y="509016"/>
                  <a:pt x="1935269" y="509016"/>
                  <a:pt x="1936285" y="509016"/>
                </a:cubicBezTo>
                <a:close/>
                <a:moveTo>
                  <a:pt x="1929166" y="506984"/>
                </a:moveTo>
                <a:cubicBezTo>
                  <a:pt x="1928149" y="506984"/>
                  <a:pt x="1928149" y="506984"/>
                  <a:pt x="1927132" y="506984"/>
                </a:cubicBezTo>
                <a:cubicBezTo>
                  <a:pt x="1927132" y="508000"/>
                  <a:pt x="1927132" y="508000"/>
                  <a:pt x="1927132" y="509016"/>
                </a:cubicBezTo>
                <a:cubicBezTo>
                  <a:pt x="1931200" y="508000"/>
                  <a:pt x="1930183" y="508000"/>
                  <a:pt x="1932217" y="505968"/>
                </a:cubicBezTo>
                <a:cubicBezTo>
                  <a:pt x="1930183" y="505968"/>
                  <a:pt x="1931200" y="505968"/>
                  <a:pt x="1929166" y="506984"/>
                </a:cubicBezTo>
                <a:close/>
                <a:moveTo>
                  <a:pt x="1949507" y="533400"/>
                </a:moveTo>
                <a:cubicBezTo>
                  <a:pt x="1950524" y="533400"/>
                  <a:pt x="1951541" y="533400"/>
                  <a:pt x="1952558" y="533400"/>
                </a:cubicBezTo>
                <a:cubicBezTo>
                  <a:pt x="1953575" y="531368"/>
                  <a:pt x="1953575" y="530352"/>
                  <a:pt x="1954592" y="528320"/>
                </a:cubicBezTo>
                <a:cubicBezTo>
                  <a:pt x="1950524" y="530352"/>
                  <a:pt x="1952558" y="529336"/>
                  <a:pt x="1949507" y="531368"/>
                </a:cubicBezTo>
                <a:cubicBezTo>
                  <a:pt x="1949507" y="532384"/>
                  <a:pt x="1949507" y="533400"/>
                  <a:pt x="1949507" y="533400"/>
                </a:cubicBezTo>
                <a:close/>
                <a:moveTo>
                  <a:pt x="1998323" y="556768"/>
                </a:moveTo>
                <a:cubicBezTo>
                  <a:pt x="1999340" y="554736"/>
                  <a:pt x="1999340" y="553720"/>
                  <a:pt x="2000357" y="551688"/>
                </a:cubicBezTo>
                <a:cubicBezTo>
                  <a:pt x="1999340" y="551688"/>
                  <a:pt x="1998323" y="551688"/>
                  <a:pt x="1997306" y="551688"/>
                </a:cubicBezTo>
                <a:cubicBezTo>
                  <a:pt x="1997306" y="553720"/>
                  <a:pt x="1997306" y="554736"/>
                  <a:pt x="1997306" y="556768"/>
                </a:cubicBezTo>
                <a:cubicBezTo>
                  <a:pt x="1996289" y="556768"/>
                  <a:pt x="1997306" y="556768"/>
                  <a:pt x="1998323" y="556768"/>
                </a:cubicBezTo>
                <a:close/>
                <a:moveTo>
                  <a:pt x="2003408" y="548640"/>
                </a:moveTo>
                <a:cubicBezTo>
                  <a:pt x="2007476" y="547624"/>
                  <a:pt x="2006459" y="547624"/>
                  <a:pt x="2008493" y="545592"/>
                </a:cubicBezTo>
                <a:cubicBezTo>
                  <a:pt x="2005442" y="546608"/>
                  <a:pt x="2006459" y="545592"/>
                  <a:pt x="2005442" y="547624"/>
                </a:cubicBezTo>
                <a:cubicBezTo>
                  <a:pt x="2004426" y="547624"/>
                  <a:pt x="2004426" y="547624"/>
                  <a:pt x="2003408" y="547624"/>
                </a:cubicBezTo>
                <a:cubicBezTo>
                  <a:pt x="2003408" y="547624"/>
                  <a:pt x="2003408" y="548640"/>
                  <a:pt x="2003408" y="548640"/>
                </a:cubicBezTo>
                <a:close/>
                <a:moveTo>
                  <a:pt x="2007476" y="558800"/>
                </a:moveTo>
                <a:cubicBezTo>
                  <a:pt x="2006459" y="559816"/>
                  <a:pt x="2005442" y="557784"/>
                  <a:pt x="2000357" y="561848"/>
                </a:cubicBezTo>
                <a:cubicBezTo>
                  <a:pt x="2000357" y="562864"/>
                  <a:pt x="2000357" y="562864"/>
                  <a:pt x="2000357" y="563880"/>
                </a:cubicBezTo>
                <a:cubicBezTo>
                  <a:pt x="2005442" y="561848"/>
                  <a:pt x="2005442" y="561848"/>
                  <a:pt x="2007476" y="558800"/>
                </a:cubicBezTo>
                <a:close/>
                <a:moveTo>
                  <a:pt x="1975949" y="575056"/>
                </a:moveTo>
                <a:cubicBezTo>
                  <a:pt x="1976966" y="575056"/>
                  <a:pt x="1977983" y="575056"/>
                  <a:pt x="1979000" y="575056"/>
                </a:cubicBezTo>
                <a:cubicBezTo>
                  <a:pt x="1980017" y="573024"/>
                  <a:pt x="1980017" y="570992"/>
                  <a:pt x="1981034" y="567944"/>
                </a:cubicBezTo>
                <a:cubicBezTo>
                  <a:pt x="1977983" y="570992"/>
                  <a:pt x="1977983" y="570992"/>
                  <a:pt x="1975949" y="575056"/>
                </a:cubicBezTo>
                <a:close/>
                <a:moveTo>
                  <a:pt x="1972898" y="555752"/>
                </a:moveTo>
                <a:cubicBezTo>
                  <a:pt x="1970864" y="555752"/>
                  <a:pt x="1969847" y="555752"/>
                  <a:pt x="1967813" y="555752"/>
                </a:cubicBezTo>
                <a:cubicBezTo>
                  <a:pt x="1967813" y="556768"/>
                  <a:pt x="1967813" y="557784"/>
                  <a:pt x="1967813" y="558800"/>
                </a:cubicBezTo>
                <a:cubicBezTo>
                  <a:pt x="1971881" y="557784"/>
                  <a:pt x="1970864" y="557784"/>
                  <a:pt x="1972898" y="555752"/>
                </a:cubicBezTo>
                <a:close/>
                <a:moveTo>
                  <a:pt x="2012561" y="525272"/>
                </a:moveTo>
                <a:cubicBezTo>
                  <a:pt x="2017647" y="523240"/>
                  <a:pt x="2018664" y="523240"/>
                  <a:pt x="2020698" y="518160"/>
                </a:cubicBezTo>
                <a:cubicBezTo>
                  <a:pt x="2016630" y="519176"/>
                  <a:pt x="2017647" y="519176"/>
                  <a:pt x="2015613" y="521208"/>
                </a:cubicBezTo>
                <a:cubicBezTo>
                  <a:pt x="2014596" y="521208"/>
                  <a:pt x="2013579" y="521208"/>
                  <a:pt x="2012561" y="521208"/>
                </a:cubicBezTo>
                <a:cubicBezTo>
                  <a:pt x="2012561" y="523240"/>
                  <a:pt x="2012561" y="524256"/>
                  <a:pt x="2012561" y="525272"/>
                </a:cubicBezTo>
                <a:close/>
                <a:moveTo>
                  <a:pt x="2011545" y="532384"/>
                </a:moveTo>
                <a:cubicBezTo>
                  <a:pt x="2012561" y="535432"/>
                  <a:pt x="2010527" y="533400"/>
                  <a:pt x="2014596" y="540512"/>
                </a:cubicBezTo>
                <a:cubicBezTo>
                  <a:pt x="2015613" y="539496"/>
                  <a:pt x="2015613" y="538480"/>
                  <a:pt x="2016630" y="537464"/>
                </a:cubicBezTo>
                <a:cubicBezTo>
                  <a:pt x="2015613" y="537464"/>
                  <a:pt x="2015613" y="537464"/>
                  <a:pt x="2014596" y="537464"/>
                </a:cubicBezTo>
                <a:cubicBezTo>
                  <a:pt x="2014596" y="536448"/>
                  <a:pt x="2017647" y="538480"/>
                  <a:pt x="2024766" y="534416"/>
                </a:cubicBezTo>
                <a:cubicBezTo>
                  <a:pt x="2024766" y="533400"/>
                  <a:pt x="2024766" y="533400"/>
                  <a:pt x="2024766" y="532384"/>
                </a:cubicBezTo>
                <a:cubicBezTo>
                  <a:pt x="2020698" y="533400"/>
                  <a:pt x="2021715" y="533400"/>
                  <a:pt x="2019681" y="535432"/>
                </a:cubicBezTo>
                <a:cubicBezTo>
                  <a:pt x="2018664" y="535432"/>
                  <a:pt x="2018664" y="535432"/>
                  <a:pt x="2017647" y="535432"/>
                </a:cubicBezTo>
                <a:cubicBezTo>
                  <a:pt x="2020698" y="527304"/>
                  <a:pt x="2024766" y="529336"/>
                  <a:pt x="2027817" y="522224"/>
                </a:cubicBezTo>
                <a:cubicBezTo>
                  <a:pt x="2016630" y="525272"/>
                  <a:pt x="2021715" y="529336"/>
                  <a:pt x="2011545" y="532384"/>
                </a:cubicBezTo>
                <a:close/>
                <a:moveTo>
                  <a:pt x="2164097" y="418592"/>
                </a:moveTo>
                <a:cubicBezTo>
                  <a:pt x="2146807" y="419608"/>
                  <a:pt x="2148841" y="431800"/>
                  <a:pt x="2137654" y="433832"/>
                </a:cubicBezTo>
                <a:cubicBezTo>
                  <a:pt x="2138671" y="435864"/>
                  <a:pt x="2137654" y="435864"/>
                  <a:pt x="2142739" y="440944"/>
                </a:cubicBezTo>
                <a:cubicBezTo>
                  <a:pt x="2147824" y="431800"/>
                  <a:pt x="2159012" y="427736"/>
                  <a:pt x="2164097" y="418592"/>
                </a:cubicBezTo>
                <a:close/>
                <a:moveTo>
                  <a:pt x="2094940" y="494792"/>
                </a:moveTo>
                <a:cubicBezTo>
                  <a:pt x="2094940" y="493776"/>
                  <a:pt x="2094940" y="492760"/>
                  <a:pt x="2094940" y="491744"/>
                </a:cubicBezTo>
                <a:cubicBezTo>
                  <a:pt x="2092906" y="494792"/>
                  <a:pt x="2091889" y="492760"/>
                  <a:pt x="2094940" y="494792"/>
                </a:cubicBezTo>
                <a:close/>
                <a:moveTo>
                  <a:pt x="2022732" y="515112"/>
                </a:moveTo>
                <a:cubicBezTo>
                  <a:pt x="2022732" y="516128"/>
                  <a:pt x="2022732" y="516128"/>
                  <a:pt x="2022732" y="517144"/>
                </a:cubicBezTo>
                <a:cubicBezTo>
                  <a:pt x="2025783" y="516128"/>
                  <a:pt x="2024766" y="517144"/>
                  <a:pt x="2025783" y="515112"/>
                </a:cubicBezTo>
                <a:cubicBezTo>
                  <a:pt x="2024766" y="515112"/>
                  <a:pt x="2023749" y="515112"/>
                  <a:pt x="2022732" y="515112"/>
                </a:cubicBezTo>
                <a:close/>
                <a:moveTo>
                  <a:pt x="2130535" y="778256"/>
                </a:moveTo>
                <a:cubicBezTo>
                  <a:pt x="2129518" y="780288"/>
                  <a:pt x="2129518" y="778256"/>
                  <a:pt x="2128501" y="781304"/>
                </a:cubicBezTo>
                <a:cubicBezTo>
                  <a:pt x="2129518" y="781304"/>
                  <a:pt x="2129518" y="781304"/>
                  <a:pt x="2130535" y="781304"/>
                </a:cubicBezTo>
                <a:cubicBezTo>
                  <a:pt x="2130535" y="780288"/>
                  <a:pt x="2130535" y="779272"/>
                  <a:pt x="2130535" y="778256"/>
                </a:cubicBezTo>
                <a:close/>
                <a:moveTo>
                  <a:pt x="1983068" y="906272"/>
                </a:moveTo>
                <a:cubicBezTo>
                  <a:pt x="1982051" y="906272"/>
                  <a:pt x="1981034" y="906272"/>
                  <a:pt x="1980017" y="906272"/>
                </a:cubicBezTo>
                <a:cubicBezTo>
                  <a:pt x="1981034" y="909320"/>
                  <a:pt x="1980017" y="908304"/>
                  <a:pt x="1983068" y="906272"/>
                </a:cubicBezTo>
                <a:close/>
                <a:moveTo>
                  <a:pt x="1970864" y="903224"/>
                </a:moveTo>
                <a:cubicBezTo>
                  <a:pt x="1970864" y="904240"/>
                  <a:pt x="1970864" y="904240"/>
                  <a:pt x="1970864" y="905256"/>
                </a:cubicBezTo>
                <a:cubicBezTo>
                  <a:pt x="1973915" y="904240"/>
                  <a:pt x="1972898" y="905256"/>
                  <a:pt x="1973915" y="903224"/>
                </a:cubicBezTo>
                <a:cubicBezTo>
                  <a:pt x="1972898" y="903224"/>
                  <a:pt x="1971881" y="903224"/>
                  <a:pt x="1970864" y="903224"/>
                </a:cubicBezTo>
                <a:close/>
                <a:moveTo>
                  <a:pt x="1975949" y="910336"/>
                </a:moveTo>
                <a:cubicBezTo>
                  <a:pt x="1973915" y="911352"/>
                  <a:pt x="1972898" y="911352"/>
                  <a:pt x="1970864" y="912368"/>
                </a:cubicBezTo>
                <a:cubicBezTo>
                  <a:pt x="1970864" y="913384"/>
                  <a:pt x="1970864" y="913384"/>
                  <a:pt x="1970864" y="914400"/>
                </a:cubicBezTo>
                <a:cubicBezTo>
                  <a:pt x="1976966" y="912368"/>
                  <a:pt x="1973915" y="914400"/>
                  <a:pt x="1975949" y="910336"/>
                </a:cubicBezTo>
                <a:close/>
                <a:moveTo>
                  <a:pt x="1950524" y="898144"/>
                </a:moveTo>
                <a:cubicBezTo>
                  <a:pt x="1950524" y="899160"/>
                  <a:pt x="1950524" y="899160"/>
                  <a:pt x="1950524" y="900176"/>
                </a:cubicBezTo>
                <a:cubicBezTo>
                  <a:pt x="1953575" y="899160"/>
                  <a:pt x="1952558" y="900176"/>
                  <a:pt x="1953575" y="898144"/>
                </a:cubicBezTo>
                <a:cubicBezTo>
                  <a:pt x="1953575" y="898144"/>
                  <a:pt x="1952558" y="898144"/>
                  <a:pt x="1950524" y="898144"/>
                </a:cubicBezTo>
                <a:close/>
                <a:moveTo>
                  <a:pt x="2185454" y="701040"/>
                </a:moveTo>
                <a:cubicBezTo>
                  <a:pt x="2184437" y="701040"/>
                  <a:pt x="2184437" y="701040"/>
                  <a:pt x="2183420" y="701040"/>
                </a:cubicBezTo>
                <a:cubicBezTo>
                  <a:pt x="2183420" y="702056"/>
                  <a:pt x="2183420" y="703072"/>
                  <a:pt x="2183420" y="704088"/>
                </a:cubicBezTo>
                <a:cubicBezTo>
                  <a:pt x="2184437" y="704088"/>
                  <a:pt x="2184437" y="704088"/>
                  <a:pt x="2185454" y="704088"/>
                </a:cubicBezTo>
                <a:cubicBezTo>
                  <a:pt x="2188505" y="699008"/>
                  <a:pt x="2190539" y="696976"/>
                  <a:pt x="2195624" y="690880"/>
                </a:cubicBezTo>
                <a:cubicBezTo>
                  <a:pt x="2189522" y="691896"/>
                  <a:pt x="2187488" y="694944"/>
                  <a:pt x="2185454" y="701040"/>
                </a:cubicBezTo>
                <a:close/>
                <a:moveTo>
                  <a:pt x="2190539" y="675640"/>
                </a:moveTo>
                <a:cubicBezTo>
                  <a:pt x="2189522" y="675640"/>
                  <a:pt x="2188505" y="675640"/>
                  <a:pt x="2187488" y="675640"/>
                </a:cubicBezTo>
                <a:cubicBezTo>
                  <a:pt x="2188505" y="678688"/>
                  <a:pt x="2187488" y="677672"/>
                  <a:pt x="2190539" y="675640"/>
                </a:cubicBezTo>
                <a:close/>
                <a:moveTo>
                  <a:pt x="2188505" y="680720"/>
                </a:moveTo>
                <a:cubicBezTo>
                  <a:pt x="2182403" y="680720"/>
                  <a:pt x="2181386" y="683768"/>
                  <a:pt x="2176301" y="688848"/>
                </a:cubicBezTo>
                <a:cubicBezTo>
                  <a:pt x="2176301" y="689864"/>
                  <a:pt x="2176301" y="690880"/>
                  <a:pt x="2176301" y="691896"/>
                </a:cubicBezTo>
                <a:cubicBezTo>
                  <a:pt x="2182403" y="688848"/>
                  <a:pt x="2185454" y="688848"/>
                  <a:pt x="2188505" y="680720"/>
                </a:cubicBezTo>
                <a:close/>
                <a:moveTo>
                  <a:pt x="2267832" y="677672"/>
                </a:moveTo>
                <a:cubicBezTo>
                  <a:pt x="2268849" y="677672"/>
                  <a:pt x="2268849" y="677672"/>
                  <a:pt x="2269866" y="677672"/>
                </a:cubicBezTo>
                <a:cubicBezTo>
                  <a:pt x="2269866" y="676656"/>
                  <a:pt x="2269866" y="675640"/>
                  <a:pt x="2269866" y="674624"/>
                </a:cubicBezTo>
                <a:cubicBezTo>
                  <a:pt x="2267832" y="675640"/>
                  <a:pt x="2268849" y="674624"/>
                  <a:pt x="2267832" y="677672"/>
                </a:cubicBezTo>
                <a:close/>
                <a:moveTo>
                  <a:pt x="2240373" y="677672"/>
                </a:moveTo>
                <a:cubicBezTo>
                  <a:pt x="2237322" y="678688"/>
                  <a:pt x="2238339" y="677672"/>
                  <a:pt x="2237322" y="679704"/>
                </a:cubicBezTo>
                <a:cubicBezTo>
                  <a:pt x="2236305" y="679704"/>
                  <a:pt x="2236305" y="679704"/>
                  <a:pt x="2235288" y="679704"/>
                </a:cubicBezTo>
                <a:cubicBezTo>
                  <a:pt x="2235288" y="680720"/>
                  <a:pt x="2235288" y="680720"/>
                  <a:pt x="2235288" y="681736"/>
                </a:cubicBezTo>
                <a:cubicBezTo>
                  <a:pt x="2239356" y="679704"/>
                  <a:pt x="2238339" y="680720"/>
                  <a:pt x="2240373" y="677672"/>
                </a:cubicBezTo>
                <a:close/>
                <a:moveTo>
                  <a:pt x="1875265" y="965200"/>
                </a:moveTo>
                <a:cubicBezTo>
                  <a:pt x="1878316" y="963168"/>
                  <a:pt x="1880350" y="963168"/>
                  <a:pt x="1882384" y="960120"/>
                </a:cubicBezTo>
                <a:cubicBezTo>
                  <a:pt x="1879333" y="961136"/>
                  <a:pt x="1880350" y="960120"/>
                  <a:pt x="1879333" y="962152"/>
                </a:cubicBezTo>
                <a:cubicBezTo>
                  <a:pt x="1878316" y="962152"/>
                  <a:pt x="1877299" y="962152"/>
                  <a:pt x="1876282" y="962152"/>
                </a:cubicBezTo>
                <a:cubicBezTo>
                  <a:pt x="1875265" y="963168"/>
                  <a:pt x="1875265" y="964184"/>
                  <a:pt x="1875265" y="965200"/>
                </a:cubicBezTo>
                <a:close/>
                <a:moveTo>
                  <a:pt x="1941371" y="926592"/>
                </a:moveTo>
                <a:cubicBezTo>
                  <a:pt x="1942388" y="926592"/>
                  <a:pt x="1942388" y="926592"/>
                  <a:pt x="1943405" y="926592"/>
                </a:cubicBezTo>
                <a:cubicBezTo>
                  <a:pt x="1943405" y="925576"/>
                  <a:pt x="1943405" y="924560"/>
                  <a:pt x="1943405" y="923544"/>
                </a:cubicBezTo>
                <a:cubicBezTo>
                  <a:pt x="1941371" y="925576"/>
                  <a:pt x="1942388" y="923544"/>
                  <a:pt x="1941371" y="926592"/>
                </a:cubicBezTo>
                <a:close/>
                <a:moveTo>
                  <a:pt x="1898656" y="954024"/>
                </a:moveTo>
                <a:cubicBezTo>
                  <a:pt x="1898656" y="955040"/>
                  <a:pt x="1898656" y="955040"/>
                  <a:pt x="1898656" y="956056"/>
                </a:cubicBezTo>
                <a:cubicBezTo>
                  <a:pt x="1901707" y="955040"/>
                  <a:pt x="1900690" y="956056"/>
                  <a:pt x="1901707" y="954024"/>
                </a:cubicBezTo>
                <a:cubicBezTo>
                  <a:pt x="1901707" y="954024"/>
                  <a:pt x="1900690" y="954024"/>
                  <a:pt x="1898656" y="954024"/>
                </a:cubicBezTo>
                <a:close/>
                <a:moveTo>
                  <a:pt x="2167148" y="721360"/>
                </a:moveTo>
                <a:cubicBezTo>
                  <a:pt x="2167148" y="723392"/>
                  <a:pt x="2152909" y="723392"/>
                  <a:pt x="2150875" y="733552"/>
                </a:cubicBezTo>
                <a:cubicBezTo>
                  <a:pt x="2150875" y="735584"/>
                  <a:pt x="2150875" y="736600"/>
                  <a:pt x="2150875" y="738632"/>
                </a:cubicBezTo>
                <a:cubicBezTo>
                  <a:pt x="2156978" y="738632"/>
                  <a:pt x="2160029" y="738632"/>
                  <a:pt x="2163080" y="740664"/>
                </a:cubicBezTo>
                <a:cubicBezTo>
                  <a:pt x="2163080" y="742696"/>
                  <a:pt x="2163080" y="741680"/>
                  <a:pt x="2161046" y="742696"/>
                </a:cubicBezTo>
                <a:cubicBezTo>
                  <a:pt x="2161046" y="743712"/>
                  <a:pt x="2161046" y="743712"/>
                  <a:pt x="2161046" y="744728"/>
                </a:cubicBezTo>
                <a:cubicBezTo>
                  <a:pt x="2173250" y="744728"/>
                  <a:pt x="2167148" y="727456"/>
                  <a:pt x="2192573" y="719328"/>
                </a:cubicBezTo>
                <a:cubicBezTo>
                  <a:pt x="2189522" y="714248"/>
                  <a:pt x="2190539" y="717296"/>
                  <a:pt x="2184437" y="717296"/>
                </a:cubicBezTo>
                <a:cubicBezTo>
                  <a:pt x="2185454" y="713232"/>
                  <a:pt x="2186471" y="713232"/>
                  <a:pt x="2187488" y="710184"/>
                </a:cubicBezTo>
                <a:cubicBezTo>
                  <a:pt x="2184437" y="708152"/>
                  <a:pt x="2185454" y="709168"/>
                  <a:pt x="2184437" y="705104"/>
                </a:cubicBezTo>
                <a:cubicBezTo>
                  <a:pt x="2176301" y="709168"/>
                  <a:pt x="2173250" y="717296"/>
                  <a:pt x="2167148" y="721360"/>
                </a:cubicBezTo>
                <a:close/>
                <a:moveTo>
                  <a:pt x="1959677" y="925576"/>
                </a:moveTo>
                <a:cubicBezTo>
                  <a:pt x="1960694" y="923544"/>
                  <a:pt x="1960694" y="922528"/>
                  <a:pt x="1961711" y="920496"/>
                </a:cubicBezTo>
                <a:cubicBezTo>
                  <a:pt x="1957643" y="922528"/>
                  <a:pt x="1954592" y="923544"/>
                  <a:pt x="1959677" y="925576"/>
                </a:cubicBezTo>
                <a:close/>
                <a:moveTo>
                  <a:pt x="1850856" y="982472"/>
                </a:moveTo>
                <a:cubicBezTo>
                  <a:pt x="1855941" y="981456"/>
                  <a:pt x="1853907" y="983488"/>
                  <a:pt x="1855941" y="979424"/>
                </a:cubicBezTo>
                <a:cubicBezTo>
                  <a:pt x="1852890" y="980440"/>
                  <a:pt x="1853907" y="979424"/>
                  <a:pt x="1852890" y="981456"/>
                </a:cubicBezTo>
                <a:cubicBezTo>
                  <a:pt x="1851873" y="981456"/>
                  <a:pt x="1851873" y="981456"/>
                  <a:pt x="1850856" y="981456"/>
                </a:cubicBezTo>
                <a:cubicBezTo>
                  <a:pt x="1850856" y="980440"/>
                  <a:pt x="1850856" y="981456"/>
                  <a:pt x="1850856" y="982472"/>
                </a:cubicBezTo>
                <a:close/>
                <a:moveTo>
                  <a:pt x="2203760" y="712216"/>
                </a:moveTo>
                <a:cubicBezTo>
                  <a:pt x="2203760" y="711200"/>
                  <a:pt x="2203760" y="710184"/>
                  <a:pt x="2203760" y="709168"/>
                </a:cubicBezTo>
                <a:cubicBezTo>
                  <a:pt x="2202743" y="711200"/>
                  <a:pt x="2202743" y="709168"/>
                  <a:pt x="2201726" y="712216"/>
                </a:cubicBezTo>
                <a:cubicBezTo>
                  <a:pt x="2202743" y="712216"/>
                  <a:pt x="2203760" y="712216"/>
                  <a:pt x="2203760" y="712216"/>
                </a:cubicBezTo>
                <a:close/>
                <a:moveTo>
                  <a:pt x="2133586" y="774192"/>
                </a:moveTo>
                <a:cubicBezTo>
                  <a:pt x="2133586" y="775208"/>
                  <a:pt x="2133586" y="775208"/>
                  <a:pt x="2133586" y="776224"/>
                </a:cubicBezTo>
                <a:cubicBezTo>
                  <a:pt x="2138671" y="775208"/>
                  <a:pt x="2137654" y="776224"/>
                  <a:pt x="2140705" y="773176"/>
                </a:cubicBezTo>
                <a:cubicBezTo>
                  <a:pt x="2137654" y="774192"/>
                  <a:pt x="2138671" y="773176"/>
                  <a:pt x="2137654" y="775208"/>
                </a:cubicBezTo>
                <a:cubicBezTo>
                  <a:pt x="2135620" y="774192"/>
                  <a:pt x="2134603" y="774192"/>
                  <a:pt x="2133586" y="774192"/>
                </a:cubicBezTo>
                <a:close/>
                <a:moveTo>
                  <a:pt x="2121382" y="786384"/>
                </a:moveTo>
                <a:cubicBezTo>
                  <a:pt x="2125450" y="786384"/>
                  <a:pt x="2126467" y="784352"/>
                  <a:pt x="2128501" y="783336"/>
                </a:cubicBezTo>
                <a:cubicBezTo>
                  <a:pt x="2127484" y="782320"/>
                  <a:pt x="2119348" y="783336"/>
                  <a:pt x="2121382" y="786384"/>
                </a:cubicBezTo>
                <a:close/>
                <a:moveTo>
                  <a:pt x="2140705" y="769112"/>
                </a:moveTo>
                <a:cubicBezTo>
                  <a:pt x="2140705" y="770128"/>
                  <a:pt x="2140705" y="771144"/>
                  <a:pt x="2140705" y="772160"/>
                </a:cubicBezTo>
                <a:cubicBezTo>
                  <a:pt x="2146807" y="770128"/>
                  <a:pt x="2150875" y="767080"/>
                  <a:pt x="2153927" y="762000"/>
                </a:cubicBezTo>
                <a:cubicBezTo>
                  <a:pt x="2148841" y="763016"/>
                  <a:pt x="2145790" y="765048"/>
                  <a:pt x="2141722" y="769112"/>
                </a:cubicBezTo>
                <a:cubicBezTo>
                  <a:pt x="2141722" y="769112"/>
                  <a:pt x="2140705" y="769112"/>
                  <a:pt x="2140705" y="769112"/>
                </a:cubicBezTo>
                <a:close/>
                <a:moveTo>
                  <a:pt x="2118331" y="304800"/>
                </a:moveTo>
                <a:cubicBezTo>
                  <a:pt x="2120365" y="307848"/>
                  <a:pt x="2119348" y="306832"/>
                  <a:pt x="2121382" y="304800"/>
                </a:cubicBezTo>
                <a:cubicBezTo>
                  <a:pt x="2120365" y="304800"/>
                  <a:pt x="2119348" y="304800"/>
                  <a:pt x="2118331" y="304800"/>
                </a:cubicBezTo>
                <a:close/>
                <a:moveTo>
                  <a:pt x="2079684" y="791464"/>
                </a:moveTo>
                <a:cubicBezTo>
                  <a:pt x="2078667" y="791464"/>
                  <a:pt x="2078667" y="791464"/>
                  <a:pt x="2077650" y="791464"/>
                </a:cubicBezTo>
                <a:cubicBezTo>
                  <a:pt x="2077650" y="792480"/>
                  <a:pt x="2077650" y="792480"/>
                  <a:pt x="2077650" y="793496"/>
                </a:cubicBezTo>
                <a:cubicBezTo>
                  <a:pt x="2087821" y="791464"/>
                  <a:pt x="2100025" y="785368"/>
                  <a:pt x="2106127" y="778256"/>
                </a:cubicBezTo>
                <a:cubicBezTo>
                  <a:pt x="2096974" y="779272"/>
                  <a:pt x="2085787" y="785368"/>
                  <a:pt x="2079684" y="791464"/>
                </a:cubicBezTo>
                <a:close/>
                <a:moveTo>
                  <a:pt x="2162063" y="750824"/>
                </a:moveTo>
                <a:cubicBezTo>
                  <a:pt x="2162063" y="751840"/>
                  <a:pt x="2162063" y="752856"/>
                  <a:pt x="2162063" y="753872"/>
                </a:cubicBezTo>
                <a:cubicBezTo>
                  <a:pt x="2164097" y="752856"/>
                  <a:pt x="2167148" y="751840"/>
                  <a:pt x="2169182" y="750824"/>
                </a:cubicBezTo>
                <a:cubicBezTo>
                  <a:pt x="2166131" y="750824"/>
                  <a:pt x="2164097" y="750824"/>
                  <a:pt x="2162063" y="750824"/>
                </a:cubicBezTo>
                <a:close/>
                <a:moveTo>
                  <a:pt x="2126467" y="766064"/>
                </a:moveTo>
                <a:cubicBezTo>
                  <a:pt x="2118331" y="767080"/>
                  <a:pt x="2114263" y="768096"/>
                  <a:pt x="2108161" y="774192"/>
                </a:cubicBezTo>
                <a:cubicBezTo>
                  <a:pt x="2107144" y="774192"/>
                  <a:pt x="2107144" y="774192"/>
                  <a:pt x="2106127" y="774192"/>
                </a:cubicBezTo>
                <a:cubicBezTo>
                  <a:pt x="2106127" y="775208"/>
                  <a:pt x="2106127" y="776224"/>
                  <a:pt x="2106127" y="777240"/>
                </a:cubicBezTo>
                <a:cubicBezTo>
                  <a:pt x="2114263" y="776224"/>
                  <a:pt x="2123416" y="771144"/>
                  <a:pt x="2126467" y="766064"/>
                </a:cubicBezTo>
                <a:close/>
                <a:moveTo>
                  <a:pt x="2205794" y="704088"/>
                </a:moveTo>
                <a:cubicBezTo>
                  <a:pt x="2204777" y="704088"/>
                  <a:pt x="2203760" y="704088"/>
                  <a:pt x="2202743" y="704088"/>
                </a:cubicBezTo>
                <a:cubicBezTo>
                  <a:pt x="2202743" y="705104"/>
                  <a:pt x="2202743" y="706120"/>
                  <a:pt x="2202743" y="707136"/>
                </a:cubicBezTo>
                <a:cubicBezTo>
                  <a:pt x="2206811" y="705104"/>
                  <a:pt x="2206811" y="705104"/>
                  <a:pt x="2209862" y="702056"/>
                </a:cubicBezTo>
                <a:cubicBezTo>
                  <a:pt x="2205794" y="704088"/>
                  <a:pt x="2206811" y="703072"/>
                  <a:pt x="2205794" y="704088"/>
                </a:cubicBezTo>
                <a:close/>
                <a:moveTo>
                  <a:pt x="2135620" y="754888"/>
                </a:moveTo>
                <a:cubicBezTo>
                  <a:pt x="2133586" y="757936"/>
                  <a:pt x="2132569" y="755904"/>
                  <a:pt x="2135620" y="757936"/>
                </a:cubicBezTo>
                <a:cubicBezTo>
                  <a:pt x="2135620" y="756920"/>
                  <a:pt x="2135620" y="755904"/>
                  <a:pt x="2135620" y="754888"/>
                </a:cubicBezTo>
                <a:close/>
                <a:moveTo>
                  <a:pt x="2073582" y="760984"/>
                </a:moveTo>
                <a:cubicBezTo>
                  <a:pt x="2073582" y="759968"/>
                  <a:pt x="2073582" y="758952"/>
                  <a:pt x="2073582" y="757936"/>
                </a:cubicBezTo>
                <a:cubicBezTo>
                  <a:pt x="2072565" y="757936"/>
                  <a:pt x="2071548" y="757936"/>
                  <a:pt x="2070531" y="757936"/>
                </a:cubicBezTo>
                <a:cubicBezTo>
                  <a:pt x="2070531" y="758952"/>
                  <a:pt x="2070531" y="759968"/>
                  <a:pt x="2070531" y="760984"/>
                </a:cubicBezTo>
                <a:cubicBezTo>
                  <a:pt x="2070531" y="760984"/>
                  <a:pt x="2072565" y="760984"/>
                  <a:pt x="2073582" y="760984"/>
                </a:cubicBezTo>
                <a:close/>
                <a:moveTo>
                  <a:pt x="2073582" y="796544"/>
                </a:moveTo>
                <a:cubicBezTo>
                  <a:pt x="2077650" y="795528"/>
                  <a:pt x="2076633" y="795528"/>
                  <a:pt x="2078667" y="793496"/>
                </a:cubicBezTo>
                <a:cubicBezTo>
                  <a:pt x="2075616" y="794512"/>
                  <a:pt x="2076633" y="793496"/>
                  <a:pt x="2075616" y="795528"/>
                </a:cubicBezTo>
                <a:cubicBezTo>
                  <a:pt x="2074599" y="795528"/>
                  <a:pt x="2074599" y="795528"/>
                  <a:pt x="2073582" y="795528"/>
                </a:cubicBezTo>
                <a:cubicBezTo>
                  <a:pt x="2073582" y="795528"/>
                  <a:pt x="2073582" y="795528"/>
                  <a:pt x="2073582" y="796544"/>
                </a:cubicBezTo>
                <a:close/>
                <a:moveTo>
                  <a:pt x="2198675" y="712216"/>
                </a:moveTo>
                <a:cubicBezTo>
                  <a:pt x="2198675" y="711200"/>
                  <a:pt x="2198675" y="710184"/>
                  <a:pt x="2198675" y="709168"/>
                </a:cubicBezTo>
                <a:cubicBezTo>
                  <a:pt x="2196641" y="712216"/>
                  <a:pt x="2196641" y="711200"/>
                  <a:pt x="2198675" y="712216"/>
                </a:cubicBezTo>
                <a:close/>
                <a:moveTo>
                  <a:pt x="2222066" y="711200"/>
                </a:moveTo>
                <a:cubicBezTo>
                  <a:pt x="2221049" y="711200"/>
                  <a:pt x="2221049" y="711200"/>
                  <a:pt x="2220032" y="711200"/>
                </a:cubicBezTo>
                <a:cubicBezTo>
                  <a:pt x="2220032" y="712216"/>
                  <a:pt x="2220032" y="712216"/>
                  <a:pt x="2220032" y="713232"/>
                </a:cubicBezTo>
                <a:cubicBezTo>
                  <a:pt x="2224100" y="712216"/>
                  <a:pt x="2223083" y="712216"/>
                  <a:pt x="2225117" y="710184"/>
                </a:cubicBezTo>
                <a:cubicBezTo>
                  <a:pt x="2223083" y="710184"/>
                  <a:pt x="2224100" y="710184"/>
                  <a:pt x="2222066" y="711200"/>
                </a:cubicBezTo>
                <a:close/>
                <a:moveTo>
                  <a:pt x="2451912" y="709168"/>
                </a:moveTo>
                <a:cubicBezTo>
                  <a:pt x="2451912" y="710184"/>
                  <a:pt x="2451912" y="710184"/>
                  <a:pt x="2451912" y="711200"/>
                </a:cubicBezTo>
                <a:cubicBezTo>
                  <a:pt x="2454962" y="710184"/>
                  <a:pt x="2453946" y="711200"/>
                  <a:pt x="2454962" y="709168"/>
                </a:cubicBezTo>
                <a:cubicBezTo>
                  <a:pt x="2453946" y="709168"/>
                  <a:pt x="2452928" y="709168"/>
                  <a:pt x="2451912" y="709168"/>
                </a:cubicBezTo>
                <a:close/>
                <a:moveTo>
                  <a:pt x="2234271" y="717296"/>
                </a:moveTo>
                <a:cubicBezTo>
                  <a:pt x="2234271" y="715264"/>
                  <a:pt x="2234271" y="713232"/>
                  <a:pt x="2234271" y="710184"/>
                </a:cubicBezTo>
                <a:cubicBezTo>
                  <a:pt x="2229185" y="714248"/>
                  <a:pt x="2228169" y="715264"/>
                  <a:pt x="2234271" y="717296"/>
                </a:cubicBezTo>
                <a:close/>
                <a:moveTo>
                  <a:pt x="2121382" y="786384"/>
                </a:moveTo>
                <a:cubicBezTo>
                  <a:pt x="2120365" y="786384"/>
                  <a:pt x="2119348" y="786384"/>
                  <a:pt x="2118331" y="786384"/>
                </a:cubicBezTo>
                <a:cubicBezTo>
                  <a:pt x="2120365" y="789432"/>
                  <a:pt x="2119348" y="788416"/>
                  <a:pt x="2121382" y="786384"/>
                </a:cubicBezTo>
                <a:close/>
                <a:moveTo>
                  <a:pt x="2180369" y="740664"/>
                </a:moveTo>
                <a:cubicBezTo>
                  <a:pt x="2183420" y="739648"/>
                  <a:pt x="2182403" y="740664"/>
                  <a:pt x="2183420" y="738632"/>
                </a:cubicBezTo>
                <a:cubicBezTo>
                  <a:pt x="2182403" y="738632"/>
                  <a:pt x="2181386" y="738632"/>
                  <a:pt x="2180369" y="738632"/>
                </a:cubicBezTo>
                <a:cubicBezTo>
                  <a:pt x="2180369" y="739648"/>
                  <a:pt x="2180369" y="740664"/>
                  <a:pt x="2180369" y="740664"/>
                </a:cubicBezTo>
                <a:close/>
                <a:moveTo>
                  <a:pt x="2197658" y="719328"/>
                </a:moveTo>
                <a:cubicBezTo>
                  <a:pt x="2197658" y="720344"/>
                  <a:pt x="2197658" y="720344"/>
                  <a:pt x="2197658" y="721360"/>
                </a:cubicBezTo>
                <a:cubicBezTo>
                  <a:pt x="2200709" y="720344"/>
                  <a:pt x="2199692" y="721360"/>
                  <a:pt x="2200709" y="719328"/>
                </a:cubicBezTo>
                <a:cubicBezTo>
                  <a:pt x="2199692" y="719328"/>
                  <a:pt x="2198675" y="719328"/>
                  <a:pt x="2197658" y="719328"/>
                </a:cubicBezTo>
                <a:close/>
                <a:moveTo>
                  <a:pt x="2141722" y="750824"/>
                </a:moveTo>
                <a:cubicBezTo>
                  <a:pt x="2144773" y="749808"/>
                  <a:pt x="2143756" y="750824"/>
                  <a:pt x="2144773" y="748792"/>
                </a:cubicBezTo>
                <a:cubicBezTo>
                  <a:pt x="2143756" y="748792"/>
                  <a:pt x="2142739" y="748792"/>
                  <a:pt x="2141722" y="748792"/>
                </a:cubicBezTo>
                <a:cubicBezTo>
                  <a:pt x="2141722" y="749808"/>
                  <a:pt x="2141722" y="750824"/>
                  <a:pt x="2141722" y="750824"/>
                </a:cubicBezTo>
                <a:close/>
                <a:moveTo>
                  <a:pt x="2203760" y="726440"/>
                </a:moveTo>
                <a:cubicBezTo>
                  <a:pt x="2198675" y="727456"/>
                  <a:pt x="2200709" y="728472"/>
                  <a:pt x="2198675" y="723392"/>
                </a:cubicBezTo>
                <a:cubicBezTo>
                  <a:pt x="2197658" y="723392"/>
                  <a:pt x="2196641" y="723392"/>
                  <a:pt x="2195624" y="723392"/>
                </a:cubicBezTo>
                <a:cubicBezTo>
                  <a:pt x="2196641" y="729488"/>
                  <a:pt x="2197658" y="729488"/>
                  <a:pt x="2192573" y="733552"/>
                </a:cubicBezTo>
                <a:cubicBezTo>
                  <a:pt x="2192573" y="734568"/>
                  <a:pt x="2192573" y="734568"/>
                  <a:pt x="2192573" y="735584"/>
                </a:cubicBezTo>
                <a:cubicBezTo>
                  <a:pt x="2197658" y="734568"/>
                  <a:pt x="2196641" y="734568"/>
                  <a:pt x="2200709" y="735584"/>
                </a:cubicBezTo>
                <a:cubicBezTo>
                  <a:pt x="2201726" y="731520"/>
                  <a:pt x="2202743" y="730504"/>
                  <a:pt x="2203760" y="726440"/>
                </a:cubicBezTo>
                <a:close/>
                <a:moveTo>
                  <a:pt x="2219015" y="714248"/>
                </a:moveTo>
                <a:cubicBezTo>
                  <a:pt x="2214947" y="712216"/>
                  <a:pt x="2215964" y="712216"/>
                  <a:pt x="2213930" y="709168"/>
                </a:cubicBezTo>
                <a:cubicBezTo>
                  <a:pt x="2210879" y="714248"/>
                  <a:pt x="2212913" y="718312"/>
                  <a:pt x="2205794" y="722376"/>
                </a:cubicBezTo>
                <a:cubicBezTo>
                  <a:pt x="2205794" y="723392"/>
                  <a:pt x="2205794" y="723392"/>
                  <a:pt x="2205794" y="724408"/>
                </a:cubicBezTo>
                <a:cubicBezTo>
                  <a:pt x="2212913" y="723392"/>
                  <a:pt x="2215964" y="720344"/>
                  <a:pt x="2219015" y="714248"/>
                </a:cubicBezTo>
                <a:close/>
                <a:moveTo>
                  <a:pt x="2154943" y="760984"/>
                </a:moveTo>
                <a:cubicBezTo>
                  <a:pt x="2160029" y="758952"/>
                  <a:pt x="2160029" y="758952"/>
                  <a:pt x="2162063" y="753872"/>
                </a:cubicBezTo>
                <a:cubicBezTo>
                  <a:pt x="2159012" y="755904"/>
                  <a:pt x="2156978" y="755904"/>
                  <a:pt x="2154943" y="758952"/>
                </a:cubicBezTo>
                <a:cubicBezTo>
                  <a:pt x="2153927" y="758952"/>
                  <a:pt x="2153927" y="758952"/>
                  <a:pt x="2152909" y="758952"/>
                </a:cubicBezTo>
                <a:cubicBezTo>
                  <a:pt x="2152909" y="759968"/>
                  <a:pt x="2152909" y="760984"/>
                  <a:pt x="2152909" y="762000"/>
                </a:cubicBezTo>
                <a:cubicBezTo>
                  <a:pt x="2153927" y="762000"/>
                  <a:pt x="2154943" y="762000"/>
                  <a:pt x="2154943" y="760984"/>
                </a:cubicBezTo>
                <a:close/>
                <a:moveTo>
                  <a:pt x="3280778" y="2163064"/>
                </a:moveTo>
                <a:cubicBezTo>
                  <a:pt x="3278743" y="2163064"/>
                  <a:pt x="3277726" y="2163064"/>
                  <a:pt x="3275693" y="2163064"/>
                </a:cubicBezTo>
                <a:cubicBezTo>
                  <a:pt x="3275693" y="2164080"/>
                  <a:pt x="3275693" y="2164080"/>
                  <a:pt x="3275693" y="2165096"/>
                </a:cubicBezTo>
                <a:cubicBezTo>
                  <a:pt x="3278743" y="2164080"/>
                  <a:pt x="3278743" y="2164080"/>
                  <a:pt x="3280778" y="2163064"/>
                </a:cubicBezTo>
                <a:close/>
                <a:moveTo>
                  <a:pt x="2306479" y="868680"/>
                </a:moveTo>
                <a:cubicBezTo>
                  <a:pt x="2306479" y="869696"/>
                  <a:pt x="2306479" y="869696"/>
                  <a:pt x="2306479" y="870712"/>
                </a:cubicBezTo>
                <a:cubicBezTo>
                  <a:pt x="2309530" y="869696"/>
                  <a:pt x="2308513" y="870712"/>
                  <a:pt x="2309530" y="868680"/>
                </a:cubicBezTo>
                <a:cubicBezTo>
                  <a:pt x="2308513" y="868680"/>
                  <a:pt x="2307495" y="868680"/>
                  <a:pt x="2306479" y="868680"/>
                </a:cubicBezTo>
                <a:close/>
                <a:moveTo>
                  <a:pt x="1850856" y="1060704"/>
                </a:moveTo>
                <a:cubicBezTo>
                  <a:pt x="1835601" y="1054608"/>
                  <a:pt x="1828482" y="1081024"/>
                  <a:pt x="1814244" y="1086104"/>
                </a:cubicBezTo>
                <a:cubicBezTo>
                  <a:pt x="1814244" y="1087120"/>
                  <a:pt x="1814244" y="1088136"/>
                  <a:pt x="1814244" y="1089152"/>
                </a:cubicBezTo>
                <a:cubicBezTo>
                  <a:pt x="1826448" y="1086104"/>
                  <a:pt x="1843737" y="1070864"/>
                  <a:pt x="1850856" y="1060704"/>
                </a:cubicBezTo>
                <a:close/>
                <a:moveTo>
                  <a:pt x="3141447" y="2022856"/>
                </a:moveTo>
                <a:cubicBezTo>
                  <a:pt x="3140430" y="2022856"/>
                  <a:pt x="3139413" y="2022856"/>
                  <a:pt x="3138396" y="2022856"/>
                </a:cubicBezTo>
                <a:cubicBezTo>
                  <a:pt x="3138396" y="2023872"/>
                  <a:pt x="3138396" y="2023872"/>
                  <a:pt x="3138396" y="2024888"/>
                </a:cubicBezTo>
                <a:cubicBezTo>
                  <a:pt x="3141447" y="2022856"/>
                  <a:pt x="3140430" y="2023872"/>
                  <a:pt x="3141447" y="2022856"/>
                </a:cubicBezTo>
                <a:close/>
                <a:moveTo>
                  <a:pt x="3263488" y="2147824"/>
                </a:moveTo>
                <a:cubicBezTo>
                  <a:pt x="3262471" y="2147824"/>
                  <a:pt x="3261454" y="2147824"/>
                  <a:pt x="3260437" y="2147824"/>
                </a:cubicBezTo>
                <a:cubicBezTo>
                  <a:pt x="3260437" y="2148840"/>
                  <a:pt x="3260437" y="2148840"/>
                  <a:pt x="3260437" y="2149856"/>
                </a:cubicBezTo>
                <a:cubicBezTo>
                  <a:pt x="3263488" y="2148840"/>
                  <a:pt x="3262471" y="2149856"/>
                  <a:pt x="3263488" y="2147824"/>
                </a:cubicBezTo>
                <a:close/>
                <a:moveTo>
                  <a:pt x="3164838" y="1922272"/>
                </a:moveTo>
                <a:cubicBezTo>
                  <a:pt x="3163821" y="1922272"/>
                  <a:pt x="3162804" y="1922272"/>
                  <a:pt x="3161787" y="1922272"/>
                </a:cubicBezTo>
                <a:cubicBezTo>
                  <a:pt x="3161787" y="1923288"/>
                  <a:pt x="3161787" y="1923288"/>
                  <a:pt x="3161787" y="1924304"/>
                </a:cubicBezTo>
                <a:cubicBezTo>
                  <a:pt x="3164838" y="1923288"/>
                  <a:pt x="3163821" y="1923288"/>
                  <a:pt x="3164838" y="1922272"/>
                </a:cubicBezTo>
                <a:close/>
                <a:moveTo>
                  <a:pt x="2361397" y="845312"/>
                </a:moveTo>
                <a:cubicBezTo>
                  <a:pt x="2361397" y="844296"/>
                  <a:pt x="2361397" y="843280"/>
                  <a:pt x="2361397" y="842264"/>
                </a:cubicBezTo>
                <a:cubicBezTo>
                  <a:pt x="2359363" y="844296"/>
                  <a:pt x="2358346" y="843280"/>
                  <a:pt x="2361397" y="845312"/>
                </a:cubicBezTo>
                <a:close/>
                <a:moveTo>
                  <a:pt x="1853907" y="1060704"/>
                </a:moveTo>
                <a:cubicBezTo>
                  <a:pt x="1853907" y="1059688"/>
                  <a:pt x="1853907" y="1058672"/>
                  <a:pt x="1853907" y="1057656"/>
                </a:cubicBezTo>
                <a:cubicBezTo>
                  <a:pt x="1851873" y="1059688"/>
                  <a:pt x="1850856" y="1058672"/>
                  <a:pt x="1853907" y="1060704"/>
                </a:cubicBezTo>
                <a:close/>
                <a:moveTo>
                  <a:pt x="2367499" y="835152"/>
                </a:moveTo>
                <a:cubicBezTo>
                  <a:pt x="2363431" y="835152"/>
                  <a:pt x="2364448" y="834136"/>
                  <a:pt x="2364448" y="840232"/>
                </a:cubicBezTo>
                <a:cubicBezTo>
                  <a:pt x="2365465" y="840232"/>
                  <a:pt x="2365465" y="840232"/>
                  <a:pt x="2366482" y="840232"/>
                </a:cubicBezTo>
                <a:cubicBezTo>
                  <a:pt x="2366482" y="838200"/>
                  <a:pt x="2367499" y="836168"/>
                  <a:pt x="2367499" y="835152"/>
                </a:cubicBezTo>
                <a:close/>
                <a:moveTo>
                  <a:pt x="2361397" y="841248"/>
                </a:moveTo>
                <a:cubicBezTo>
                  <a:pt x="2364448" y="840232"/>
                  <a:pt x="2363431" y="841248"/>
                  <a:pt x="2364448" y="839216"/>
                </a:cubicBezTo>
                <a:cubicBezTo>
                  <a:pt x="2363431" y="839216"/>
                  <a:pt x="2362414" y="839216"/>
                  <a:pt x="2361397" y="839216"/>
                </a:cubicBezTo>
                <a:cubicBezTo>
                  <a:pt x="2361397" y="840232"/>
                  <a:pt x="2361397" y="841248"/>
                  <a:pt x="2361397" y="841248"/>
                </a:cubicBezTo>
                <a:close/>
                <a:moveTo>
                  <a:pt x="2314615" y="861568"/>
                </a:moveTo>
                <a:cubicBezTo>
                  <a:pt x="2314615" y="860552"/>
                  <a:pt x="2314615" y="859536"/>
                  <a:pt x="2314615" y="858520"/>
                </a:cubicBezTo>
                <a:cubicBezTo>
                  <a:pt x="2312581" y="860552"/>
                  <a:pt x="2311564" y="859536"/>
                  <a:pt x="2314615" y="861568"/>
                </a:cubicBezTo>
                <a:close/>
                <a:moveTo>
                  <a:pt x="2297325" y="869696"/>
                </a:moveTo>
                <a:cubicBezTo>
                  <a:pt x="2294274" y="874776"/>
                  <a:pt x="2300376" y="871728"/>
                  <a:pt x="2295291" y="876808"/>
                </a:cubicBezTo>
                <a:cubicBezTo>
                  <a:pt x="2295291" y="877824"/>
                  <a:pt x="2295291" y="877824"/>
                  <a:pt x="2295291" y="878840"/>
                </a:cubicBezTo>
                <a:cubicBezTo>
                  <a:pt x="2300376" y="876808"/>
                  <a:pt x="2301394" y="876808"/>
                  <a:pt x="2303427" y="871728"/>
                </a:cubicBezTo>
                <a:cubicBezTo>
                  <a:pt x="2299360" y="869696"/>
                  <a:pt x="2302410" y="872744"/>
                  <a:pt x="2300376" y="868680"/>
                </a:cubicBezTo>
                <a:cubicBezTo>
                  <a:pt x="2298342" y="869696"/>
                  <a:pt x="2299360" y="868680"/>
                  <a:pt x="2297325" y="869696"/>
                </a:cubicBezTo>
                <a:close/>
                <a:moveTo>
                  <a:pt x="3275693" y="2186432"/>
                </a:moveTo>
                <a:cubicBezTo>
                  <a:pt x="3275693" y="2187448"/>
                  <a:pt x="3275693" y="2188464"/>
                  <a:pt x="3275693" y="2189480"/>
                </a:cubicBezTo>
                <a:cubicBezTo>
                  <a:pt x="3279761" y="2187448"/>
                  <a:pt x="3281795" y="2187448"/>
                  <a:pt x="3283829" y="2184400"/>
                </a:cubicBezTo>
                <a:cubicBezTo>
                  <a:pt x="3280778" y="2185416"/>
                  <a:pt x="3278743" y="2186432"/>
                  <a:pt x="3275693" y="2186432"/>
                </a:cubicBezTo>
                <a:close/>
                <a:moveTo>
                  <a:pt x="3273658" y="2191512"/>
                </a:moveTo>
                <a:cubicBezTo>
                  <a:pt x="3273658" y="2190496"/>
                  <a:pt x="3273658" y="2189480"/>
                  <a:pt x="3273658" y="2188464"/>
                </a:cubicBezTo>
                <a:cubicBezTo>
                  <a:pt x="3271625" y="2190496"/>
                  <a:pt x="3271625" y="2189480"/>
                  <a:pt x="3273658" y="2191512"/>
                </a:cubicBezTo>
                <a:close/>
                <a:moveTo>
                  <a:pt x="3267556" y="2206752"/>
                </a:moveTo>
                <a:cubicBezTo>
                  <a:pt x="3272641" y="2205736"/>
                  <a:pt x="3271625" y="2206752"/>
                  <a:pt x="3274675" y="2203704"/>
                </a:cubicBezTo>
                <a:cubicBezTo>
                  <a:pt x="3271625" y="2204720"/>
                  <a:pt x="3272641" y="2203704"/>
                  <a:pt x="3271625" y="2205736"/>
                </a:cubicBezTo>
                <a:cubicBezTo>
                  <a:pt x="3270607" y="2205736"/>
                  <a:pt x="3269590" y="2205736"/>
                  <a:pt x="3268573" y="2205736"/>
                </a:cubicBezTo>
                <a:cubicBezTo>
                  <a:pt x="3267556" y="2205736"/>
                  <a:pt x="3267556" y="2205736"/>
                  <a:pt x="3267556" y="2206752"/>
                </a:cubicBezTo>
                <a:close/>
                <a:moveTo>
                  <a:pt x="3293999" y="2240280"/>
                </a:moveTo>
                <a:cubicBezTo>
                  <a:pt x="3299084" y="2239264"/>
                  <a:pt x="3298067" y="2240280"/>
                  <a:pt x="3301118" y="2237232"/>
                </a:cubicBezTo>
                <a:cubicBezTo>
                  <a:pt x="3298067" y="2238248"/>
                  <a:pt x="3299084" y="2237232"/>
                  <a:pt x="3298067" y="2239264"/>
                </a:cubicBezTo>
                <a:cubicBezTo>
                  <a:pt x="3297050" y="2239264"/>
                  <a:pt x="3296033" y="2239264"/>
                  <a:pt x="3295016" y="2239264"/>
                </a:cubicBezTo>
                <a:cubicBezTo>
                  <a:pt x="3293999" y="2239264"/>
                  <a:pt x="3293999" y="2239264"/>
                  <a:pt x="3293999" y="2240280"/>
                </a:cubicBezTo>
                <a:close/>
                <a:moveTo>
                  <a:pt x="1850856" y="1042416"/>
                </a:moveTo>
                <a:cubicBezTo>
                  <a:pt x="1849839" y="1044448"/>
                  <a:pt x="1849839" y="1042416"/>
                  <a:pt x="1848822" y="1045464"/>
                </a:cubicBezTo>
                <a:cubicBezTo>
                  <a:pt x="1849839" y="1045464"/>
                  <a:pt x="1849839" y="1045464"/>
                  <a:pt x="1850856" y="1045464"/>
                </a:cubicBezTo>
                <a:cubicBezTo>
                  <a:pt x="1850856" y="1044448"/>
                  <a:pt x="1850856" y="1043432"/>
                  <a:pt x="1850856" y="1042416"/>
                </a:cubicBezTo>
                <a:close/>
                <a:moveTo>
                  <a:pt x="1864078" y="1027176"/>
                </a:moveTo>
                <a:cubicBezTo>
                  <a:pt x="1864078" y="1026160"/>
                  <a:pt x="1864078" y="1025144"/>
                  <a:pt x="1864078" y="1024128"/>
                </a:cubicBezTo>
                <a:cubicBezTo>
                  <a:pt x="1862044" y="1026160"/>
                  <a:pt x="1861027" y="1025144"/>
                  <a:pt x="1864078" y="1027176"/>
                </a:cubicBezTo>
                <a:close/>
                <a:moveTo>
                  <a:pt x="1885435" y="996696"/>
                </a:moveTo>
                <a:cubicBezTo>
                  <a:pt x="1885435" y="997712"/>
                  <a:pt x="1885435" y="998728"/>
                  <a:pt x="1885435" y="999744"/>
                </a:cubicBezTo>
                <a:cubicBezTo>
                  <a:pt x="1890520" y="998728"/>
                  <a:pt x="1891537" y="998728"/>
                  <a:pt x="1893571" y="996696"/>
                </a:cubicBezTo>
                <a:cubicBezTo>
                  <a:pt x="1891537" y="996696"/>
                  <a:pt x="1888486" y="996696"/>
                  <a:pt x="1885435" y="996696"/>
                </a:cubicBezTo>
                <a:close/>
                <a:moveTo>
                  <a:pt x="1858993" y="1034288"/>
                </a:moveTo>
                <a:cubicBezTo>
                  <a:pt x="1858993" y="1035304"/>
                  <a:pt x="1858993" y="1035304"/>
                  <a:pt x="1858993" y="1036320"/>
                </a:cubicBezTo>
                <a:cubicBezTo>
                  <a:pt x="1862044" y="1035304"/>
                  <a:pt x="1861027" y="1036320"/>
                  <a:pt x="1862044" y="1034288"/>
                </a:cubicBezTo>
                <a:cubicBezTo>
                  <a:pt x="1861027" y="1034288"/>
                  <a:pt x="1860009" y="1034288"/>
                  <a:pt x="1858993" y="1034288"/>
                </a:cubicBezTo>
                <a:close/>
                <a:moveTo>
                  <a:pt x="1880350" y="1001776"/>
                </a:moveTo>
                <a:cubicBezTo>
                  <a:pt x="1880350" y="1002792"/>
                  <a:pt x="1880350" y="1002792"/>
                  <a:pt x="1880350" y="1003808"/>
                </a:cubicBezTo>
                <a:cubicBezTo>
                  <a:pt x="1881367" y="1003808"/>
                  <a:pt x="1882384" y="1003808"/>
                  <a:pt x="1883401" y="1003808"/>
                </a:cubicBezTo>
                <a:cubicBezTo>
                  <a:pt x="1883401" y="1001776"/>
                  <a:pt x="1883401" y="999744"/>
                  <a:pt x="1883401" y="996696"/>
                </a:cubicBezTo>
                <a:cubicBezTo>
                  <a:pt x="1882384" y="998728"/>
                  <a:pt x="1881367" y="1000760"/>
                  <a:pt x="1880350" y="1001776"/>
                </a:cubicBezTo>
                <a:close/>
                <a:moveTo>
                  <a:pt x="1861027" y="1030224"/>
                </a:moveTo>
                <a:cubicBezTo>
                  <a:pt x="1861027" y="1029208"/>
                  <a:pt x="1861027" y="1028192"/>
                  <a:pt x="1861027" y="1027176"/>
                </a:cubicBezTo>
                <a:cubicBezTo>
                  <a:pt x="1858993" y="1030224"/>
                  <a:pt x="1857975" y="1028192"/>
                  <a:pt x="1861027" y="1030224"/>
                </a:cubicBezTo>
                <a:close/>
                <a:moveTo>
                  <a:pt x="1867129" y="1024128"/>
                </a:moveTo>
                <a:cubicBezTo>
                  <a:pt x="1867129" y="1023112"/>
                  <a:pt x="1867129" y="1022096"/>
                  <a:pt x="1867129" y="1021080"/>
                </a:cubicBezTo>
                <a:cubicBezTo>
                  <a:pt x="1865095" y="1023112"/>
                  <a:pt x="1864078" y="1022096"/>
                  <a:pt x="1867129" y="1024128"/>
                </a:cubicBezTo>
                <a:close/>
                <a:moveTo>
                  <a:pt x="1793904" y="1040384"/>
                </a:moveTo>
                <a:cubicBezTo>
                  <a:pt x="1793904" y="1041400"/>
                  <a:pt x="1793904" y="1042416"/>
                  <a:pt x="1793904" y="1043432"/>
                </a:cubicBezTo>
                <a:cubicBezTo>
                  <a:pt x="1795938" y="1041400"/>
                  <a:pt x="1796955" y="1041400"/>
                  <a:pt x="1798989" y="1038352"/>
                </a:cubicBezTo>
                <a:cubicBezTo>
                  <a:pt x="1795938" y="1039368"/>
                  <a:pt x="1796955" y="1038352"/>
                  <a:pt x="1795938" y="1040384"/>
                </a:cubicBezTo>
                <a:cubicBezTo>
                  <a:pt x="1794921" y="1040384"/>
                  <a:pt x="1793904" y="1040384"/>
                  <a:pt x="1793904" y="1040384"/>
                </a:cubicBezTo>
                <a:close/>
                <a:moveTo>
                  <a:pt x="1818312" y="1017016"/>
                </a:moveTo>
                <a:cubicBezTo>
                  <a:pt x="1807125" y="1020064"/>
                  <a:pt x="1808142" y="1028192"/>
                  <a:pt x="1797972" y="1035304"/>
                </a:cubicBezTo>
                <a:cubicBezTo>
                  <a:pt x="1797972" y="1036320"/>
                  <a:pt x="1797972" y="1037336"/>
                  <a:pt x="1797972" y="1038352"/>
                </a:cubicBezTo>
                <a:cubicBezTo>
                  <a:pt x="1798989" y="1038352"/>
                  <a:pt x="1798989" y="1038352"/>
                  <a:pt x="1800006" y="1038352"/>
                </a:cubicBezTo>
                <a:cubicBezTo>
                  <a:pt x="1806108" y="1031240"/>
                  <a:pt x="1815261" y="1027176"/>
                  <a:pt x="1818312" y="1017016"/>
                </a:cubicBezTo>
                <a:close/>
                <a:moveTo>
                  <a:pt x="1929166" y="973328"/>
                </a:moveTo>
                <a:cubicBezTo>
                  <a:pt x="1928149" y="975360"/>
                  <a:pt x="1928149" y="973328"/>
                  <a:pt x="1927132" y="976376"/>
                </a:cubicBezTo>
                <a:cubicBezTo>
                  <a:pt x="1928149" y="976376"/>
                  <a:pt x="1928149" y="976376"/>
                  <a:pt x="1929166" y="976376"/>
                </a:cubicBezTo>
                <a:cubicBezTo>
                  <a:pt x="1929166" y="976376"/>
                  <a:pt x="1929166" y="974344"/>
                  <a:pt x="1929166" y="973328"/>
                </a:cubicBezTo>
                <a:close/>
                <a:moveTo>
                  <a:pt x="1784751" y="1050544"/>
                </a:moveTo>
                <a:cubicBezTo>
                  <a:pt x="1789836" y="1048512"/>
                  <a:pt x="1789836" y="1048512"/>
                  <a:pt x="1791870" y="1043432"/>
                </a:cubicBezTo>
                <a:cubicBezTo>
                  <a:pt x="1787802" y="1045464"/>
                  <a:pt x="1788818" y="1045464"/>
                  <a:pt x="1784751" y="1046480"/>
                </a:cubicBezTo>
                <a:cubicBezTo>
                  <a:pt x="1784751" y="1048512"/>
                  <a:pt x="1784751" y="1049528"/>
                  <a:pt x="1784751" y="1050544"/>
                </a:cubicBezTo>
                <a:close/>
                <a:moveTo>
                  <a:pt x="1915945" y="987552"/>
                </a:moveTo>
                <a:cubicBezTo>
                  <a:pt x="1920013" y="986536"/>
                  <a:pt x="1918996" y="986536"/>
                  <a:pt x="1921030" y="984504"/>
                </a:cubicBezTo>
                <a:cubicBezTo>
                  <a:pt x="1917979" y="985520"/>
                  <a:pt x="1918996" y="984504"/>
                  <a:pt x="1917979" y="986536"/>
                </a:cubicBezTo>
                <a:cubicBezTo>
                  <a:pt x="1916962" y="986536"/>
                  <a:pt x="1916962" y="986536"/>
                  <a:pt x="1915945" y="986536"/>
                </a:cubicBezTo>
                <a:cubicBezTo>
                  <a:pt x="1915945" y="985520"/>
                  <a:pt x="1915945" y="986536"/>
                  <a:pt x="1915945" y="987552"/>
                </a:cubicBezTo>
                <a:close/>
                <a:moveTo>
                  <a:pt x="1783733" y="1092200"/>
                </a:moveTo>
                <a:cubicBezTo>
                  <a:pt x="1783733" y="1093216"/>
                  <a:pt x="1783733" y="1093216"/>
                  <a:pt x="1783733" y="1094232"/>
                </a:cubicBezTo>
                <a:cubicBezTo>
                  <a:pt x="1786784" y="1093216"/>
                  <a:pt x="1785768" y="1094232"/>
                  <a:pt x="1786784" y="1092200"/>
                </a:cubicBezTo>
                <a:cubicBezTo>
                  <a:pt x="1785768" y="1092200"/>
                  <a:pt x="1784751" y="1092200"/>
                  <a:pt x="1783733" y="1092200"/>
                </a:cubicBezTo>
                <a:close/>
                <a:moveTo>
                  <a:pt x="1812210" y="1075944"/>
                </a:moveTo>
                <a:cubicBezTo>
                  <a:pt x="1808142" y="1078992"/>
                  <a:pt x="1803057" y="1082040"/>
                  <a:pt x="1800006" y="1086104"/>
                </a:cubicBezTo>
                <a:cubicBezTo>
                  <a:pt x="1798989" y="1086104"/>
                  <a:pt x="1798989" y="1086104"/>
                  <a:pt x="1797972" y="1086104"/>
                </a:cubicBezTo>
                <a:cubicBezTo>
                  <a:pt x="1797972" y="1087120"/>
                  <a:pt x="1797972" y="1088136"/>
                  <a:pt x="1797972" y="1089152"/>
                </a:cubicBezTo>
                <a:cubicBezTo>
                  <a:pt x="1798989" y="1089152"/>
                  <a:pt x="1798989" y="1089152"/>
                  <a:pt x="1800006" y="1089152"/>
                </a:cubicBezTo>
                <a:cubicBezTo>
                  <a:pt x="1804074" y="1084072"/>
                  <a:pt x="1809159" y="1083056"/>
                  <a:pt x="1812210" y="1075944"/>
                </a:cubicBezTo>
                <a:close/>
                <a:moveTo>
                  <a:pt x="1791870" y="1096264"/>
                </a:moveTo>
                <a:cubicBezTo>
                  <a:pt x="1792887" y="1096264"/>
                  <a:pt x="1792887" y="1096264"/>
                  <a:pt x="1793904" y="1096264"/>
                </a:cubicBezTo>
                <a:cubicBezTo>
                  <a:pt x="1793904" y="1095248"/>
                  <a:pt x="1793904" y="1094232"/>
                  <a:pt x="1793904" y="1093216"/>
                </a:cubicBezTo>
                <a:cubicBezTo>
                  <a:pt x="1791870" y="1094232"/>
                  <a:pt x="1792887" y="1093216"/>
                  <a:pt x="1791870" y="1096264"/>
                </a:cubicBezTo>
                <a:close/>
                <a:moveTo>
                  <a:pt x="1822380" y="1060704"/>
                </a:moveTo>
                <a:cubicBezTo>
                  <a:pt x="1821363" y="1060704"/>
                  <a:pt x="1821363" y="1060704"/>
                  <a:pt x="1820346" y="1060704"/>
                </a:cubicBezTo>
                <a:cubicBezTo>
                  <a:pt x="1822380" y="1064768"/>
                  <a:pt x="1823397" y="1063752"/>
                  <a:pt x="1827465" y="1065784"/>
                </a:cubicBezTo>
                <a:cubicBezTo>
                  <a:pt x="1831533" y="1059688"/>
                  <a:pt x="1837635" y="1057656"/>
                  <a:pt x="1837635" y="1050544"/>
                </a:cubicBezTo>
                <a:cubicBezTo>
                  <a:pt x="1840686" y="1051560"/>
                  <a:pt x="1839669" y="1050544"/>
                  <a:pt x="1840686" y="1052576"/>
                </a:cubicBezTo>
                <a:cubicBezTo>
                  <a:pt x="1843737" y="1048512"/>
                  <a:pt x="1847805" y="1043432"/>
                  <a:pt x="1848822" y="1037336"/>
                </a:cubicBezTo>
                <a:cubicBezTo>
                  <a:pt x="1837635" y="1044448"/>
                  <a:pt x="1831533" y="1055624"/>
                  <a:pt x="1822380" y="1060704"/>
                </a:cubicBezTo>
                <a:close/>
                <a:moveTo>
                  <a:pt x="1825431" y="1065784"/>
                </a:moveTo>
                <a:cubicBezTo>
                  <a:pt x="1820346" y="1066800"/>
                  <a:pt x="1818312" y="1068832"/>
                  <a:pt x="1813227" y="1070864"/>
                </a:cubicBezTo>
                <a:cubicBezTo>
                  <a:pt x="1812210" y="1073912"/>
                  <a:pt x="1813227" y="1072896"/>
                  <a:pt x="1811193" y="1073912"/>
                </a:cubicBezTo>
                <a:cubicBezTo>
                  <a:pt x="1811193" y="1074928"/>
                  <a:pt x="1811193" y="1074928"/>
                  <a:pt x="1811193" y="1075944"/>
                </a:cubicBezTo>
                <a:cubicBezTo>
                  <a:pt x="1819329" y="1074928"/>
                  <a:pt x="1822380" y="1070864"/>
                  <a:pt x="1825431" y="1065784"/>
                </a:cubicBezTo>
                <a:close/>
                <a:moveTo>
                  <a:pt x="1794921" y="1084072"/>
                </a:moveTo>
                <a:cubicBezTo>
                  <a:pt x="1791870" y="1086104"/>
                  <a:pt x="1791870" y="1086104"/>
                  <a:pt x="1787802" y="1087120"/>
                </a:cubicBezTo>
                <a:cubicBezTo>
                  <a:pt x="1787802" y="1088136"/>
                  <a:pt x="1787802" y="1089152"/>
                  <a:pt x="1787802" y="1090168"/>
                </a:cubicBezTo>
                <a:cubicBezTo>
                  <a:pt x="1792887" y="1087120"/>
                  <a:pt x="1790853" y="1089152"/>
                  <a:pt x="1794921" y="1084072"/>
                </a:cubicBezTo>
                <a:close/>
                <a:moveTo>
                  <a:pt x="1780683" y="1096264"/>
                </a:moveTo>
                <a:cubicBezTo>
                  <a:pt x="1782717" y="1099312"/>
                  <a:pt x="1781699" y="1098296"/>
                  <a:pt x="1783733" y="1096264"/>
                </a:cubicBezTo>
                <a:cubicBezTo>
                  <a:pt x="1782717" y="1096264"/>
                  <a:pt x="1781699" y="1096264"/>
                  <a:pt x="1780683" y="1096264"/>
                </a:cubicBezTo>
                <a:close/>
                <a:moveTo>
                  <a:pt x="1798989" y="1092200"/>
                </a:moveTo>
                <a:cubicBezTo>
                  <a:pt x="1798989" y="1091184"/>
                  <a:pt x="1798989" y="1090168"/>
                  <a:pt x="1798989" y="1089152"/>
                </a:cubicBezTo>
                <a:cubicBezTo>
                  <a:pt x="1796955" y="1092200"/>
                  <a:pt x="1795938" y="1090168"/>
                  <a:pt x="1798989" y="1092200"/>
                </a:cubicBezTo>
                <a:close/>
                <a:moveTo>
                  <a:pt x="1840686" y="991616"/>
                </a:moveTo>
                <a:cubicBezTo>
                  <a:pt x="1840686" y="990600"/>
                  <a:pt x="1840686" y="989584"/>
                  <a:pt x="1840686" y="988568"/>
                </a:cubicBezTo>
                <a:cubicBezTo>
                  <a:pt x="1838652" y="991616"/>
                  <a:pt x="1837635" y="990600"/>
                  <a:pt x="1840686" y="991616"/>
                </a:cubicBezTo>
                <a:close/>
                <a:moveTo>
                  <a:pt x="1851873" y="1055624"/>
                </a:moveTo>
                <a:cubicBezTo>
                  <a:pt x="1851873" y="1054608"/>
                  <a:pt x="1851873" y="1053592"/>
                  <a:pt x="1851873" y="1052576"/>
                </a:cubicBezTo>
                <a:cubicBezTo>
                  <a:pt x="1849839" y="1054608"/>
                  <a:pt x="1849839" y="1053592"/>
                  <a:pt x="1851873" y="1055624"/>
                </a:cubicBezTo>
                <a:close/>
                <a:moveTo>
                  <a:pt x="1856959" y="1053592"/>
                </a:moveTo>
                <a:cubicBezTo>
                  <a:pt x="1855941" y="1053592"/>
                  <a:pt x="1854924" y="1053592"/>
                  <a:pt x="1853907" y="1053592"/>
                </a:cubicBezTo>
                <a:cubicBezTo>
                  <a:pt x="1854924" y="1056640"/>
                  <a:pt x="1854924" y="1055624"/>
                  <a:pt x="1856959" y="1053592"/>
                </a:cubicBezTo>
                <a:close/>
                <a:moveTo>
                  <a:pt x="1851873" y="1050544"/>
                </a:moveTo>
                <a:cubicBezTo>
                  <a:pt x="1851873" y="1051560"/>
                  <a:pt x="1851873" y="1051560"/>
                  <a:pt x="1851873" y="1052576"/>
                </a:cubicBezTo>
                <a:cubicBezTo>
                  <a:pt x="1854924" y="1051560"/>
                  <a:pt x="1853907" y="1052576"/>
                  <a:pt x="1854924" y="1050544"/>
                </a:cubicBezTo>
                <a:cubicBezTo>
                  <a:pt x="1854924" y="1050544"/>
                  <a:pt x="1852890" y="1050544"/>
                  <a:pt x="1851873" y="1050544"/>
                </a:cubicBezTo>
                <a:close/>
                <a:moveTo>
                  <a:pt x="2087821" y="812800"/>
                </a:moveTo>
                <a:cubicBezTo>
                  <a:pt x="2095957" y="808736"/>
                  <a:pt x="2109178" y="800608"/>
                  <a:pt x="2113246" y="792480"/>
                </a:cubicBezTo>
                <a:cubicBezTo>
                  <a:pt x="2103076" y="796544"/>
                  <a:pt x="2099008" y="805688"/>
                  <a:pt x="2087821" y="808736"/>
                </a:cubicBezTo>
                <a:cubicBezTo>
                  <a:pt x="2087821" y="810768"/>
                  <a:pt x="2087821" y="811784"/>
                  <a:pt x="2087821" y="812800"/>
                </a:cubicBezTo>
                <a:close/>
                <a:moveTo>
                  <a:pt x="2115280" y="897128"/>
                </a:moveTo>
                <a:cubicBezTo>
                  <a:pt x="2115280" y="898144"/>
                  <a:pt x="2115280" y="898144"/>
                  <a:pt x="2115280" y="899160"/>
                </a:cubicBezTo>
                <a:cubicBezTo>
                  <a:pt x="2118331" y="898144"/>
                  <a:pt x="2117314" y="899160"/>
                  <a:pt x="2118331" y="897128"/>
                </a:cubicBezTo>
                <a:cubicBezTo>
                  <a:pt x="2117314" y="897128"/>
                  <a:pt x="2116297" y="897128"/>
                  <a:pt x="2115280" y="897128"/>
                </a:cubicBezTo>
                <a:close/>
                <a:moveTo>
                  <a:pt x="2103076" y="905256"/>
                </a:moveTo>
                <a:cubicBezTo>
                  <a:pt x="2102059" y="907288"/>
                  <a:pt x="2102059" y="905256"/>
                  <a:pt x="2101042" y="908304"/>
                </a:cubicBezTo>
                <a:cubicBezTo>
                  <a:pt x="2102059" y="908304"/>
                  <a:pt x="2102059" y="908304"/>
                  <a:pt x="2103076" y="908304"/>
                </a:cubicBezTo>
                <a:cubicBezTo>
                  <a:pt x="2103076" y="907288"/>
                  <a:pt x="2103076" y="906272"/>
                  <a:pt x="2103076" y="905256"/>
                </a:cubicBezTo>
                <a:close/>
                <a:moveTo>
                  <a:pt x="1972898" y="938784"/>
                </a:moveTo>
                <a:cubicBezTo>
                  <a:pt x="1973915" y="938784"/>
                  <a:pt x="1974932" y="938784"/>
                  <a:pt x="1975949" y="938784"/>
                </a:cubicBezTo>
                <a:cubicBezTo>
                  <a:pt x="1976966" y="935736"/>
                  <a:pt x="1976966" y="931672"/>
                  <a:pt x="1977983" y="928624"/>
                </a:cubicBezTo>
                <a:cubicBezTo>
                  <a:pt x="1972898" y="932688"/>
                  <a:pt x="1973915" y="932688"/>
                  <a:pt x="1972898" y="938784"/>
                </a:cubicBezTo>
                <a:close/>
                <a:moveTo>
                  <a:pt x="2113246" y="853440"/>
                </a:moveTo>
                <a:cubicBezTo>
                  <a:pt x="2110195" y="854456"/>
                  <a:pt x="2111212" y="853440"/>
                  <a:pt x="2110195" y="855472"/>
                </a:cubicBezTo>
                <a:cubicBezTo>
                  <a:pt x="2109178" y="855472"/>
                  <a:pt x="2109178" y="855472"/>
                  <a:pt x="2108161" y="855472"/>
                </a:cubicBezTo>
                <a:cubicBezTo>
                  <a:pt x="2108161" y="856488"/>
                  <a:pt x="2108161" y="856488"/>
                  <a:pt x="2108161" y="857504"/>
                </a:cubicBezTo>
                <a:cubicBezTo>
                  <a:pt x="2112229" y="855472"/>
                  <a:pt x="2111212" y="855472"/>
                  <a:pt x="2113246" y="853440"/>
                </a:cubicBezTo>
                <a:close/>
                <a:moveTo>
                  <a:pt x="2031885" y="918464"/>
                </a:moveTo>
                <a:cubicBezTo>
                  <a:pt x="2030868" y="918464"/>
                  <a:pt x="2029851" y="918464"/>
                  <a:pt x="2028834" y="918464"/>
                </a:cubicBezTo>
                <a:cubicBezTo>
                  <a:pt x="2029851" y="921512"/>
                  <a:pt x="2028834" y="920496"/>
                  <a:pt x="2031885" y="918464"/>
                </a:cubicBezTo>
                <a:close/>
                <a:moveTo>
                  <a:pt x="2143756" y="873760"/>
                </a:moveTo>
                <a:cubicBezTo>
                  <a:pt x="2143756" y="874776"/>
                  <a:pt x="2143756" y="874776"/>
                  <a:pt x="2143756" y="875792"/>
                </a:cubicBezTo>
                <a:cubicBezTo>
                  <a:pt x="2146807" y="874776"/>
                  <a:pt x="2146807" y="875792"/>
                  <a:pt x="2148841" y="873760"/>
                </a:cubicBezTo>
                <a:cubicBezTo>
                  <a:pt x="2146807" y="873760"/>
                  <a:pt x="2144773" y="873760"/>
                  <a:pt x="2143756" y="873760"/>
                </a:cubicBezTo>
                <a:close/>
                <a:moveTo>
                  <a:pt x="2102059" y="858520"/>
                </a:moveTo>
                <a:cubicBezTo>
                  <a:pt x="2101042" y="858520"/>
                  <a:pt x="2100025" y="858520"/>
                  <a:pt x="2099008" y="858520"/>
                </a:cubicBezTo>
                <a:cubicBezTo>
                  <a:pt x="2099008" y="859536"/>
                  <a:pt x="2099008" y="859536"/>
                  <a:pt x="2099008" y="860552"/>
                </a:cubicBezTo>
                <a:cubicBezTo>
                  <a:pt x="2105110" y="860552"/>
                  <a:pt x="2106127" y="859536"/>
                  <a:pt x="2109178" y="857504"/>
                </a:cubicBezTo>
                <a:cubicBezTo>
                  <a:pt x="2104093" y="856488"/>
                  <a:pt x="2104093" y="856488"/>
                  <a:pt x="2102059" y="858520"/>
                </a:cubicBezTo>
                <a:close/>
                <a:moveTo>
                  <a:pt x="2130535" y="882904"/>
                </a:moveTo>
                <a:cubicBezTo>
                  <a:pt x="2136637" y="881888"/>
                  <a:pt x="2137654" y="881888"/>
                  <a:pt x="2140705" y="877824"/>
                </a:cubicBezTo>
                <a:cubicBezTo>
                  <a:pt x="2135620" y="878840"/>
                  <a:pt x="2136637" y="877824"/>
                  <a:pt x="2133586" y="880872"/>
                </a:cubicBezTo>
                <a:cubicBezTo>
                  <a:pt x="2132569" y="880872"/>
                  <a:pt x="2131552" y="880872"/>
                  <a:pt x="2130535" y="880872"/>
                </a:cubicBezTo>
                <a:cubicBezTo>
                  <a:pt x="2130535" y="881888"/>
                  <a:pt x="2130535" y="882904"/>
                  <a:pt x="2130535" y="882904"/>
                </a:cubicBezTo>
                <a:close/>
                <a:moveTo>
                  <a:pt x="2153927" y="874776"/>
                </a:moveTo>
                <a:cubicBezTo>
                  <a:pt x="2148841" y="875792"/>
                  <a:pt x="2147824" y="876808"/>
                  <a:pt x="2145790" y="879856"/>
                </a:cubicBezTo>
                <a:cubicBezTo>
                  <a:pt x="2144773" y="879856"/>
                  <a:pt x="2144773" y="879856"/>
                  <a:pt x="2143756" y="879856"/>
                </a:cubicBezTo>
                <a:cubicBezTo>
                  <a:pt x="2143756" y="880872"/>
                  <a:pt x="2143756" y="881888"/>
                  <a:pt x="2143756" y="882904"/>
                </a:cubicBezTo>
                <a:cubicBezTo>
                  <a:pt x="2147824" y="879856"/>
                  <a:pt x="2147824" y="878840"/>
                  <a:pt x="2153927" y="877824"/>
                </a:cubicBezTo>
                <a:cubicBezTo>
                  <a:pt x="2153927" y="876808"/>
                  <a:pt x="2153927" y="875792"/>
                  <a:pt x="2153927" y="874776"/>
                </a:cubicBezTo>
                <a:close/>
                <a:moveTo>
                  <a:pt x="1979000" y="933704"/>
                </a:moveTo>
                <a:cubicBezTo>
                  <a:pt x="1980017" y="933704"/>
                  <a:pt x="1981034" y="933704"/>
                  <a:pt x="1982051" y="933704"/>
                </a:cubicBezTo>
                <a:cubicBezTo>
                  <a:pt x="2004426" y="912368"/>
                  <a:pt x="2055276" y="884936"/>
                  <a:pt x="2088838" y="864616"/>
                </a:cubicBezTo>
                <a:cubicBezTo>
                  <a:pt x="2050191" y="873760"/>
                  <a:pt x="2010527" y="908304"/>
                  <a:pt x="1977983" y="929640"/>
                </a:cubicBezTo>
                <a:cubicBezTo>
                  <a:pt x="1979000" y="931672"/>
                  <a:pt x="1979000" y="932688"/>
                  <a:pt x="1979000" y="933704"/>
                </a:cubicBezTo>
                <a:close/>
                <a:moveTo>
                  <a:pt x="2089855" y="863600"/>
                </a:moveTo>
                <a:cubicBezTo>
                  <a:pt x="2089855" y="864616"/>
                  <a:pt x="2089855" y="864616"/>
                  <a:pt x="2089855" y="865632"/>
                </a:cubicBezTo>
                <a:cubicBezTo>
                  <a:pt x="2090872" y="865632"/>
                  <a:pt x="2091889" y="865632"/>
                  <a:pt x="2092906" y="865632"/>
                </a:cubicBezTo>
                <a:cubicBezTo>
                  <a:pt x="2094940" y="863600"/>
                  <a:pt x="2095957" y="862584"/>
                  <a:pt x="2097991" y="860552"/>
                </a:cubicBezTo>
                <a:cubicBezTo>
                  <a:pt x="2093923" y="861568"/>
                  <a:pt x="2093923" y="861568"/>
                  <a:pt x="2090872" y="863600"/>
                </a:cubicBezTo>
                <a:cubicBezTo>
                  <a:pt x="2090872" y="863600"/>
                  <a:pt x="2090872" y="863600"/>
                  <a:pt x="2089855" y="863600"/>
                </a:cubicBezTo>
                <a:close/>
                <a:moveTo>
                  <a:pt x="2094940" y="913384"/>
                </a:moveTo>
                <a:cubicBezTo>
                  <a:pt x="2094940" y="912368"/>
                  <a:pt x="2094940" y="911352"/>
                  <a:pt x="2094940" y="910336"/>
                </a:cubicBezTo>
                <a:cubicBezTo>
                  <a:pt x="2091889" y="911352"/>
                  <a:pt x="2092906" y="910336"/>
                  <a:pt x="2091889" y="912368"/>
                </a:cubicBezTo>
                <a:cubicBezTo>
                  <a:pt x="2092906" y="912368"/>
                  <a:pt x="2092906" y="912368"/>
                  <a:pt x="2093923" y="912368"/>
                </a:cubicBezTo>
                <a:cubicBezTo>
                  <a:pt x="2093923" y="912368"/>
                  <a:pt x="2094940" y="913384"/>
                  <a:pt x="2094940" y="913384"/>
                </a:cubicBezTo>
                <a:close/>
                <a:moveTo>
                  <a:pt x="2116297" y="853440"/>
                </a:moveTo>
                <a:cubicBezTo>
                  <a:pt x="2117314" y="853440"/>
                  <a:pt x="2117314" y="853440"/>
                  <a:pt x="2118331" y="853440"/>
                </a:cubicBezTo>
                <a:cubicBezTo>
                  <a:pt x="2118331" y="852424"/>
                  <a:pt x="2118331" y="851408"/>
                  <a:pt x="2118331" y="850392"/>
                </a:cubicBezTo>
                <a:cubicBezTo>
                  <a:pt x="2117314" y="851408"/>
                  <a:pt x="2118331" y="850392"/>
                  <a:pt x="2116297" y="853440"/>
                </a:cubicBezTo>
                <a:close/>
                <a:moveTo>
                  <a:pt x="2128501" y="845312"/>
                </a:moveTo>
                <a:cubicBezTo>
                  <a:pt x="2127484" y="845312"/>
                  <a:pt x="2126467" y="845312"/>
                  <a:pt x="2125450" y="845312"/>
                </a:cubicBezTo>
                <a:cubicBezTo>
                  <a:pt x="2126467" y="847344"/>
                  <a:pt x="2125450" y="846328"/>
                  <a:pt x="2128501" y="845312"/>
                </a:cubicBezTo>
                <a:close/>
                <a:moveTo>
                  <a:pt x="2138671" y="861568"/>
                </a:moveTo>
                <a:cubicBezTo>
                  <a:pt x="2138671" y="862584"/>
                  <a:pt x="2138671" y="862584"/>
                  <a:pt x="2138671" y="863600"/>
                </a:cubicBezTo>
                <a:cubicBezTo>
                  <a:pt x="2141722" y="862584"/>
                  <a:pt x="2140705" y="863600"/>
                  <a:pt x="2141722" y="861568"/>
                </a:cubicBezTo>
                <a:cubicBezTo>
                  <a:pt x="2140705" y="861568"/>
                  <a:pt x="2139688" y="861568"/>
                  <a:pt x="2138671" y="861568"/>
                </a:cubicBezTo>
                <a:close/>
                <a:moveTo>
                  <a:pt x="2068497" y="846328"/>
                </a:moveTo>
                <a:cubicBezTo>
                  <a:pt x="2067480" y="846328"/>
                  <a:pt x="2066463" y="846328"/>
                  <a:pt x="2065446" y="846328"/>
                </a:cubicBezTo>
                <a:cubicBezTo>
                  <a:pt x="2066463" y="849376"/>
                  <a:pt x="2065446" y="848360"/>
                  <a:pt x="2068497" y="846328"/>
                </a:cubicBezTo>
                <a:close/>
                <a:moveTo>
                  <a:pt x="2063412" y="861568"/>
                </a:moveTo>
                <a:cubicBezTo>
                  <a:pt x="2064429" y="861568"/>
                  <a:pt x="2064429" y="861568"/>
                  <a:pt x="2065446" y="861568"/>
                </a:cubicBezTo>
                <a:cubicBezTo>
                  <a:pt x="2066463" y="859536"/>
                  <a:pt x="2066463" y="858520"/>
                  <a:pt x="2067480" y="856488"/>
                </a:cubicBezTo>
                <a:cubicBezTo>
                  <a:pt x="2063412" y="858520"/>
                  <a:pt x="2064429" y="857504"/>
                  <a:pt x="2063412" y="861568"/>
                </a:cubicBezTo>
                <a:close/>
                <a:moveTo>
                  <a:pt x="2035953" y="876808"/>
                </a:moveTo>
                <a:cubicBezTo>
                  <a:pt x="2035953" y="878840"/>
                  <a:pt x="2035953" y="879856"/>
                  <a:pt x="2035953" y="881888"/>
                </a:cubicBezTo>
                <a:cubicBezTo>
                  <a:pt x="2036970" y="881888"/>
                  <a:pt x="2036970" y="881888"/>
                  <a:pt x="2037987" y="881888"/>
                </a:cubicBezTo>
                <a:cubicBezTo>
                  <a:pt x="2040021" y="877824"/>
                  <a:pt x="2041038" y="877824"/>
                  <a:pt x="2043072" y="874776"/>
                </a:cubicBezTo>
                <a:cubicBezTo>
                  <a:pt x="2041038" y="874776"/>
                  <a:pt x="2040021" y="874776"/>
                  <a:pt x="2037987" y="874776"/>
                </a:cubicBezTo>
                <a:cubicBezTo>
                  <a:pt x="2037987" y="875792"/>
                  <a:pt x="2036970" y="875792"/>
                  <a:pt x="2035953" y="876808"/>
                </a:cubicBezTo>
                <a:close/>
                <a:moveTo>
                  <a:pt x="2048157" y="873760"/>
                </a:moveTo>
                <a:cubicBezTo>
                  <a:pt x="2048157" y="872744"/>
                  <a:pt x="2048157" y="871728"/>
                  <a:pt x="2048157" y="870712"/>
                </a:cubicBezTo>
                <a:cubicBezTo>
                  <a:pt x="2046123" y="872744"/>
                  <a:pt x="2045106" y="871728"/>
                  <a:pt x="2048157" y="873760"/>
                </a:cubicBezTo>
                <a:close/>
                <a:moveTo>
                  <a:pt x="2078667" y="848360"/>
                </a:moveTo>
                <a:cubicBezTo>
                  <a:pt x="2078667" y="849376"/>
                  <a:pt x="2078667" y="849376"/>
                  <a:pt x="2078667" y="850392"/>
                </a:cubicBezTo>
                <a:cubicBezTo>
                  <a:pt x="2081718" y="849376"/>
                  <a:pt x="2080702" y="850392"/>
                  <a:pt x="2081718" y="848360"/>
                </a:cubicBezTo>
                <a:cubicBezTo>
                  <a:pt x="2080702" y="848360"/>
                  <a:pt x="2079684" y="848360"/>
                  <a:pt x="2078667" y="848360"/>
                </a:cubicBezTo>
                <a:close/>
                <a:moveTo>
                  <a:pt x="2074599" y="851408"/>
                </a:moveTo>
                <a:cubicBezTo>
                  <a:pt x="2073582" y="851408"/>
                  <a:pt x="2073582" y="851408"/>
                  <a:pt x="2072565" y="851408"/>
                </a:cubicBezTo>
                <a:cubicBezTo>
                  <a:pt x="2072565" y="852424"/>
                  <a:pt x="2072565" y="852424"/>
                  <a:pt x="2072565" y="853440"/>
                </a:cubicBezTo>
                <a:cubicBezTo>
                  <a:pt x="2076633" y="852424"/>
                  <a:pt x="2075616" y="852424"/>
                  <a:pt x="2077650" y="850392"/>
                </a:cubicBezTo>
                <a:cubicBezTo>
                  <a:pt x="2075616" y="851408"/>
                  <a:pt x="2076633" y="850392"/>
                  <a:pt x="2074599" y="851408"/>
                </a:cubicBezTo>
                <a:close/>
                <a:moveTo>
                  <a:pt x="2068497" y="845312"/>
                </a:moveTo>
                <a:cubicBezTo>
                  <a:pt x="2068497" y="846328"/>
                  <a:pt x="2068497" y="846328"/>
                  <a:pt x="2068497" y="847344"/>
                </a:cubicBezTo>
                <a:cubicBezTo>
                  <a:pt x="2071548" y="846328"/>
                  <a:pt x="2070531" y="847344"/>
                  <a:pt x="2071548" y="845312"/>
                </a:cubicBezTo>
                <a:cubicBezTo>
                  <a:pt x="2070531" y="845312"/>
                  <a:pt x="2069514" y="845312"/>
                  <a:pt x="2068497" y="845312"/>
                </a:cubicBezTo>
                <a:close/>
                <a:moveTo>
                  <a:pt x="2146807" y="856488"/>
                </a:moveTo>
                <a:cubicBezTo>
                  <a:pt x="2146807" y="857504"/>
                  <a:pt x="2146807" y="857504"/>
                  <a:pt x="2146807" y="858520"/>
                </a:cubicBezTo>
                <a:cubicBezTo>
                  <a:pt x="2149858" y="857504"/>
                  <a:pt x="2148841" y="858520"/>
                  <a:pt x="2149858" y="856488"/>
                </a:cubicBezTo>
                <a:cubicBezTo>
                  <a:pt x="2148841" y="856488"/>
                  <a:pt x="2147824" y="856488"/>
                  <a:pt x="2146807" y="856488"/>
                </a:cubicBezTo>
                <a:close/>
                <a:moveTo>
                  <a:pt x="2216981" y="754888"/>
                </a:moveTo>
                <a:cubicBezTo>
                  <a:pt x="2216981" y="755904"/>
                  <a:pt x="2216981" y="755904"/>
                  <a:pt x="2216981" y="756920"/>
                </a:cubicBezTo>
                <a:cubicBezTo>
                  <a:pt x="2220032" y="755904"/>
                  <a:pt x="2219015" y="756920"/>
                  <a:pt x="2220032" y="754888"/>
                </a:cubicBezTo>
                <a:cubicBezTo>
                  <a:pt x="2219015" y="754888"/>
                  <a:pt x="2217998" y="754888"/>
                  <a:pt x="2216981" y="754888"/>
                </a:cubicBezTo>
                <a:close/>
                <a:moveTo>
                  <a:pt x="2208845" y="752856"/>
                </a:moveTo>
                <a:cubicBezTo>
                  <a:pt x="2209862" y="755904"/>
                  <a:pt x="2208845" y="755904"/>
                  <a:pt x="2210879" y="757936"/>
                </a:cubicBezTo>
                <a:cubicBezTo>
                  <a:pt x="2210879" y="758952"/>
                  <a:pt x="2210879" y="758952"/>
                  <a:pt x="2210879" y="759968"/>
                </a:cubicBezTo>
                <a:cubicBezTo>
                  <a:pt x="2214947" y="757936"/>
                  <a:pt x="2216981" y="752856"/>
                  <a:pt x="2217998" y="746760"/>
                </a:cubicBezTo>
                <a:cubicBezTo>
                  <a:pt x="2209862" y="744728"/>
                  <a:pt x="2212913" y="747776"/>
                  <a:pt x="2208845" y="752856"/>
                </a:cubicBezTo>
                <a:close/>
                <a:moveTo>
                  <a:pt x="2222066" y="740664"/>
                </a:moveTo>
                <a:cubicBezTo>
                  <a:pt x="2222066" y="741680"/>
                  <a:pt x="2222066" y="741680"/>
                  <a:pt x="2222066" y="742696"/>
                </a:cubicBezTo>
                <a:cubicBezTo>
                  <a:pt x="2227151" y="744728"/>
                  <a:pt x="2225117" y="742696"/>
                  <a:pt x="2227151" y="747776"/>
                </a:cubicBezTo>
                <a:cubicBezTo>
                  <a:pt x="2228169" y="747776"/>
                  <a:pt x="2229185" y="747776"/>
                  <a:pt x="2230203" y="747776"/>
                </a:cubicBezTo>
                <a:cubicBezTo>
                  <a:pt x="2230203" y="745744"/>
                  <a:pt x="2230203" y="743712"/>
                  <a:pt x="2230203" y="740664"/>
                </a:cubicBezTo>
                <a:cubicBezTo>
                  <a:pt x="2228169" y="740664"/>
                  <a:pt x="2225117" y="740664"/>
                  <a:pt x="2222066" y="740664"/>
                </a:cubicBezTo>
                <a:close/>
                <a:moveTo>
                  <a:pt x="2170199" y="774192"/>
                </a:moveTo>
                <a:cubicBezTo>
                  <a:pt x="2169182" y="774192"/>
                  <a:pt x="2168165" y="774192"/>
                  <a:pt x="2167148" y="774192"/>
                </a:cubicBezTo>
                <a:cubicBezTo>
                  <a:pt x="2167148" y="775208"/>
                  <a:pt x="2167148" y="775208"/>
                  <a:pt x="2167148" y="776224"/>
                </a:cubicBezTo>
                <a:cubicBezTo>
                  <a:pt x="2170199" y="775208"/>
                  <a:pt x="2168165" y="776224"/>
                  <a:pt x="2170199" y="774192"/>
                </a:cubicBezTo>
                <a:close/>
                <a:moveTo>
                  <a:pt x="2222066" y="759968"/>
                </a:moveTo>
                <a:cubicBezTo>
                  <a:pt x="2220032" y="760984"/>
                  <a:pt x="2219015" y="762000"/>
                  <a:pt x="2216981" y="763016"/>
                </a:cubicBezTo>
                <a:cubicBezTo>
                  <a:pt x="2219015" y="764032"/>
                  <a:pt x="2219015" y="764032"/>
                  <a:pt x="2222066" y="765048"/>
                </a:cubicBezTo>
                <a:cubicBezTo>
                  <a:pt x="2222066" y="763016"/>
                  <a:pt x="2222066" y="760984"/>
                  <a:pt x="2222066" y="759968"/>
                </a:cubicBezTo>
                <a:close/>
                <a:moveTo>
                  <a:pt x="2242407" y="754888"/>
                </a:moveTo>
                <a:cubicBezTo>
                  <a:pt x="2246475" y="752856"/>
                  <a:pt x="2243424" y="755904"/>
                  <a:pt x="2245458" y="751840"/>
                </a:cubicBezTo>
                <a:cubicBezTo>
                  <a:pt x="2242407" y="752856"/>
                  <a:pt x="2242407" y="752856"/>
                  <a:pt x="2238339" y="754888"/>
                </a:cubicBezTo>
                <a:cubicBezTo>
                  <a:pt x="2239356" y="754888"/>
                  <a:pt x="2239356" y="754888"/>
                  <a:pt x="2240373" y="754888"/>
                </a:cubicBezTo>
                <a:cubicBezTo>
                  <a:pt x="2241390" y="755904"/>
                  <a:pt x="2241390" y="755904"/>
                  <a:pt x="2242407" y="756920"/>
                </a:cubicBezTo>
                <a:cubicBezTo>
                  <a:pt x="2242407" y="755904"/>
                  <a:pt x="2242407" y="754888"/>
                  <a:pt x="2242407" y="754888"/>
                </a:cubicBezTo>
                <a:close/>
                <a:moveTo>
                  <a:pt x="2185454" y="742696"/>
                </a:moveTo>
                <a:cubicBezTo>
                  <a:pt x="2178335" y="747776"/>
                  <a:pt x="2185454" y="749808"/>
                  <a:pt x="2169182" y="762000"/>
                </a:cubicBezTo>
                <a:cubicBezTo>
                  <a:pt x="2179352" y="754888"/>
                  <a:pt x="2192573" y="749808"/>
                  <a:pt x="2198675" y="739648"/>
                </a:cubicBezTo>
                <a:cubicBezTo>
                  <a:pt x="2200709" y="739648"/>
                  <a:pt x="2201726" y="739648"/>
                  <a:pt x="2203760" y="739648"/>
                </a:cubicBezTo>
                <a:cubicBezTo>
                  <a:pt x="2202743" y="744728"/>
                  <a:pt x="2200709" y="747776"/>
                  <a:pt x="2198675" y="751840"/>
                </a:cubicBezTo>
                <a:cubicBezTo>
                  <a:pt x="2199692" y="751840"/>
                  <a:pt x="2199692" y="751840"/>
                  <a:pt x="2200709" y="751840"/>
                </a:cubicBezTo>
                <a:cubicBezTo>
                  <a:pt x="2201726" y="752856"/>
                  <a:pt x="2201726" y="752856"/>
                  <a:pt x="2202743" y="753872"/>
                </a:cubicBezTo>
                <a:cubicBezTo>
                  <a:pt x="2202743" y="752856"/>
                  <a:pt x="2202743" y="752856"/>
                  <a:pt x="2202743" y="751840"/>
                </a:cubicBezTo>
                <a:cubicBezTo>
                  <a:pt x="2211896" y="746760"/>
                  <a:pt x="2207828" y="733552"/>
                  <a:pt x="2226134" y="725424"/>
                </a:cubicBezTo>
                <a:cubicBezTo>
                  <a:pt x="2211896" y="717296"/>
                  <a:pt x="2205794" y="741680"/>
                  <a:pt x="2185454" y="742696"/>
                </a:cubicBezTo>
                <a:close/>
                <a:moveTo>
                  <a:pt x="2431571" y="736600"/>
                </a:moveTo>
                <a:cubicBezTo>
                  <a:pt x="2431571" y="734568"/>
                  <a:pt x="2431571" y="733552"/>
                  <a:pt x="2431571" y="731520"/>
                </a:cubicBezTo>
                <a:cubicBezTo>
                  <a:pt x="2429537" y="732536"/>
                  <a:pt x="2428520" y="733552"/>
                  <a:pt x="2426486" y="734568"/>
                </a:cubicBezTo>
                <a:cubicBezTo>
                  <a:pt x="2428520" y="735584"/>
                  <a:pt x="2428520" y="735584"/>
                  <a:pt x="2431571" y="736600"/>
                </a:cubicBezTo>
                <a:close/>
                <a:moveTo>
                  <a:pt x="2232237" y="769112"/>
                </a:moveTo>
                <a:cubicBezTo>
                  <a:pt x="2232237" y="769112"/>
                  <a:pt x="2232237" y="769112"/>
                  <a:pt x="2232237" y="769112"/>
                </a:cubicBezTo>
                <a:cubicBezTo>
                  <a:pt x="2232237" y="769112"/>
                  <a:pt x="2232237" y="769112"/>
                  <a:pt x="2232237" y="769112"/>
                </a:cubicBezTo>
                <a:close/>
                <a:moveTo>
                  <a:pt x="2232237" y="769112"/>
                </a:moveTo>
                <a:cubicBezTo>
                  <a:pt x="2232237" y="770128"/>
                  <a:pt x="2233254" y="773176"/>
                  <a:pt x="2235288" y="771144"/>
                </a:cubicBezTo>
                <a:cubicBezTo>
                  <a:pt x="2235288" y="775208"/>
                  <a:pt x="2234271" y="777240"/>
                  <a:pt x="2233254" y="779272"/>
                </a:cubicBezTo>
                <a:cubicBezTo>
                  <a:pt x="2236305" y="780288"/>
                  <a:pt x="2236305" y="780288"/>
                  <a:pt x="2240373" y="781304"/>
                </a:cubicBezTo>
                <a:cubicBezTo>
                  <a:pt x="2240373" y="783336"/>
                  <a:pt x="2240373" y="784352"/>
                  <a:pt x="2240373" y="786384"/>
                </a:cubicBezTo>
                <a:cubicBezTo>
                  <a:pt x="2241390" y="786384"/>
                  <a:pt x="2241390" y="786384"/>
                  <a:pt x="2242407" y="786384"/>
                </a:cubicBezTo>
                <a:cubicBezTo>
                  <a:pt x="2241390" y="778256"/>
                  <a:pt x="2242407" y="779272"/>
                  <a:pt x="2237322" y="779272"/>
                </a:cubicBezTo>
                <a:cubicBezTo>
                  <a:pt x="2237322" y="776224"/>
                  <a:pt x="2237322" y="774192"/>
                  <a:pt x="2237322" y="771144"/>
                </a:cubicBezTo>
                <a:cubicBezTo>
                  <a:pt x="2240373" y="772160"/>
                  <a:pt x="2242407" y="772160"/>
                  <a:pt x="2245458" y="773176"/>
                </a:cubicBezTo>
                <a:cubicBezTo>
                  <a:pt x="2246475" y="778256"/>
                  <a:pt x="2247492" y="780288"/>
                  <a:pt x="2250543" y="783336"/>
                </a:cubicBezTo>
                <a:cubicBezTo>
                  <a:pt x="2250543" y="786384"/>
                  <a:pt x="2250543" y="788416"/>
                  <a:pt x="2250543" y="791464"/>
                </a:cubicBezTo>
                <a:cubicBezTo>
                  <a:pt x="2248509" y="790448"/>
                  <a:pt x="2245458" y="788416"/>
                  <a:pt x="2243424" y="786384"/>
                </a:cubicBezTo>
                <a:cubicBezTo>
                  <a:pt x="2240373" y="788416"/>
                  <a:pt x="2242407" y="788416"/>
                  <a:pt x="2238339" y="789432"/>
                </a:cubicBezTo>
                <a:cubicBezTo>
                  <a:pt x="2241390" y="795528"/>
                  <a:pt x="2242407" y="798576"/>
                  <a:pt x="2243424" y="805688"/>
                </a:cubicBezTo>
                <a:cubicBezTo>
                  <a:pt x="2245458" y="802640"/>
                  <a:pt x="2245458" y="796544"/>
                  <a:pt x="2243424" y="793496"/>
                </a:cubicBezTo>
                <a:cubicBezTo>
                  <a:pt x="2243424" y="792480"/>
                  <a:pt x="2243424" y="791464"/>
                  <a:pt x="2243424" y="790448"/>
                </a:cubicBezTo>
                <a:cubicBezTo>
                  <a:pt x="2251560" y="793496"/>
                  <a:pt x="2247492" y="796544"/>
                  <a:pt x="2253594" y="802640"/>
                </a:cubicBezTo>
                <a:cubicBezTo>
                  <a:pt x="2253594" y="803656"/>
                  <a:pt x="2253594" y="803656"/>
                  <a:pt x="2253594" y="804672"/>
                </a:cubicBezTo>
                <a:cubicBezTo>
                  <a:pt x="2254611" y="804672"/>
                  <a:pt x="2254611" y="804672"/>
                  <a:pt x="2255628" y="804672"/>
                </a:cubicBezTo>
                <a:cubicBezTo>
                  <a:pt x="2252577" y="788416"/>
                  <a:pt x="2263764" y="770128"/>
                  <a:pt x="2232237" y="769112"/>
                </a:cubicBezTo>
                <a:close/>
                <a:moveTo>
                  <a:pt x="2126467" y="882904"/>
                </a:moveTo>
                <a:cubicBezTo>
                  <a:pt x="2124433" y="883920"/>
                  <a:pt x="2123416" y="883920"/>
                  <a:pt x="2121382" y="884936"/>
                </a:cubicBezTo>
                <a:cubicBezTo>
                  <a:pt x="2121382" y="885952"/>
                  <a:pt x="2121382" y="885952"/>
                  <a:pt x="2121382" y="886968"/>
                </a:cubicBezTo>
                <a:cubicBezTo>
                  <a:pt x="2127484" y="884936"/>
                  <a:pt x="2124433" y="887984"/>
                  <a:pt x="2126467" y="882904"/>
                </a:cubicBezTo>
                <a:close/>
                <a:moveTo>
                  <a:pt x="2112229" y="892048"/>
                </a:moveTo>
                <a:cubicBezTo>
                  <a:pt x="2111212" y="892048"/>
                  <a:pt x="2110195" y="892048"/>
                  <a:pt x="2109178" y="892048"/>
                </a:cubicBezTo>
                <a:cubicBezTo>
                  <a:pt x="2109178" y="893064"/>
                  <a:pt x="2109178" y="894080"/>
                  <a:pt x="2109178" y="895096"/>
                </a:cubicBezTo>
                <a:cubicBezTo>
                  <a:pt x="2112229" y="894080"/>
                  <a:pt x="2115280" y="892048"/>
                  <a:pt x="2117314" y="890016"/>
                </a:cubicBezTo>
                <a:cubicBezTo>
                  <a:pt x="2113246" y="891032"/>
                  <a:pt x="2113246" y="890016"/>
                  <a:pt x="2112229" y="892048"/>
                </a:cubicBezTo>
                <a:close/>
                <a:moveTo>
                  <a:pt x="2128501" y="890016"/>
                </a:moveTo>
                <a:cubicBezTo>
                  <a:pt x="2127484" y="890016"/>
                  <a:pt x="2126467" y="890016"/>
                  <a:pt x="2125450" y="890016"/>
                </a:cubicBezTo>
                <a:cubicBezTo>
                  <a:pt x="2126467" y="893064"/>
                  <a:pt x="2125450" y="892048"/>
                  <a:pt x="2128501" y="890016"/>
                </a:cubicBezTo>
                <a:close/>
                <a:moveTo>
                  <a:pt x="2279019" y="824992"/>
                </a:moveTo>
                <a:cubicBezTo>
                  <a:pt x="2279019" y="826008"/>
                  <a:pt x="2279019" y="826008"/>
                  <a:pt x="2279019" y="827024"/>
                </a:cubicBezTo>
                <a:cubicBezTo>
                  <a:pt x="2282070" y="826008"/>
                  <a:pt x="2281053" y="827024"/>
                  <a:pt x="2282070" y="824992"/>
                </a:cubicBezTo>
                <a:cubicBezTo>
                  <a:pt x="2281053" y="824992"/>
                  <a:pt x="2280036" y="824992"/>
                  <a:pt x="2279019" y="824992"/>
                </a:cubicBezTo>
                <a:close/>
                <a:moveTo>
                  <a:pt x="2121382" y="886968"/>
                </a:moveTo>
                <a:cubicBezTo>
                  <a:pt x="2119348" y="886968"/>
                  <a:pt x="2118331" y="886968"/>
                  <a:pt x="2116297" y="886968"/>
                </a:cubicBezTo>
                <a:cubicBezTo>
                  <a:pt x="2116297" y="887984"/>
                  <a:pt x="2116297" y="889000"/>
                  <a:pt x="2116297" y="890016"/>
                </a:cubicBezTo>
                <a:cubicBezTo>
                  <a:pt x="2120365" y="889000"/>
                  <a:pt x="2119348" y="889000"/>
                  <a:pt x="2121382" y="886968"/>
                </a:cubicBezTo>
                <a:close/>
                <a:moveTo>
                  <a:pt x="2260713" y="816864"/>
                </a:moveTo>
                <a:cubicBezTo>
                  <a:pt x="2257662" y="814832"/>
                  <a:pt x="2257662" y="814832"/>
                  <a:pt x="2253594" y="813816"/>
                </a:cubicBezTo>
                <a:cubicBezTo>
                  <a:pt x="2254611" y="820928"/>
                  <a:pt x="2255628" y="820928"/>
                  <a:pt x="2253594" y="823976"/>
                </a:cubicBezTo>
                <a:cubicBezTo>
                  <a:pt x="2253594" y="824992"/>
                  <a:pt x="2253594" y="826008"/>
                  <a:pt x="2253594" y="827024"/>
                </a:cubicBezTo>
                <a:cubicBezTo>
                  <a:pt x="2260713" y="824992"/>
                  <a:pt x="2256645" y="827024"/>
                  <a:pt x="2256645" y="818896"/>
                </a:cubicBezTo>
                <a:cubicBezTo>
                  <a:pt x="2257662" y="820928"/>
                  <a:pt x="2257662" y="818896"/>
                  <a:pt x="2258679" y="821944"/>
                </a:cubicBezTo>
                <a:cubicBezTo>
                  <a:pt x="2260713" y="819912"/>
                  <a:pt x="2259696" y="819912"/>
                  <a:pt x="2260713" y="816864"/>
                </a:cubicBezTo>
                <a:close/>
                <a:moveTo>
                  <a:pt x="2257662" y="794512"/>
                </a:moveTo>
                <a:cubicBezTo>
                  <a:pt x="2257662" y="795528"/>
                  <a:pt x="2257662" y="795528"/>
                  <a:pt x="2257662" y="796544"/>
                </a:cubicBezTo>
                <a:cubicBezTo>
                  <a:pt x="2260713" y="795528"/>
                  <a:pt x="2260713" y="796544"/>
                  <a:pt x="2262747" y="794512"/>
                </a:cubicBezTo>
                <a:cubicBezTo>
                  <a:pt x="2260713" y="794512"/>
                  <a:pt x="2258679" y="794512"/>
                  <a:pt x="2257662" y="794512"/>
                </a:cubicBezTo>
                <a:close/>
                <a:moveTo>
                  <a:pt x="2270883" y="822960"/>
                </a:moveTo>
                <a:cubicBezTo>
                  <a:pt x="2270883" y="823976"/>
                  <a:pt x="2270883" y="824992"/>
                  <a:pt x="2270883" y="826008"/>
                </a:cubicBezTo>
                <a:cubicBezTo>
                  <a:pt x="2272917" y="827024"/>
                  <a:pt x="2273934" y="827024"/>
                  <a:pt x="2275968" y="828040"/>
                </a:cubicBezTo>
                <a:cubicBezTo>
                  <a:pt x="2275968" y="827024"/>
                  <a:pt x="2275968" y="826008"/>
                  <a:pt x="2275968" y="824992"/>
                </a:cubicBezTo>
                <a:cubicBezTo>
                  <a:pt x="2273934" y="823976"/>
                  <a:pt x="2272917" y="823976"/>
                  <a:pt x="2270883" y="822960"/>
                </a:cubicBezTo>
                <a:close/>
                <a:moveTo>
                  <a:pt x="2379704" y="778256"/>
                </a:moveTo>
                <a:cubicBezTo>
                  <a:pt x="2378686" y="778256"/>
                  <a:pt x="2377670" y="778256"/>
                  <a:pt x="2376652" y="778256"/>
                </a:cubicBezTo>
                <a:cubicBezTo>
                  <a:pt x="2377670" y="781304"/>
                  <a:pt x="2376652" y="780288"/>
                  <a:pt x="2379704" y="778256"/>
                </a:cubicBezTo>
                <a:close/>
                <a:moveTo>
                  <a:pt x="2398010" y="797560"/>
                </a:moveTo>
                <a:cubicBezTo>
                  <a:pt x="2398010" y="796544"/>
                  <a:pt x="2398010" y="795528"/>
                  <a:pt x="2398010" y="794512"/>
                </a:cubicBezTo>
                <a:cubicBezTo>
                  <a:pt x="2396993" y="796544"/>
                  <a:pt x="2396993" y="794512"/>
                  <a:pt x="2395976" y="797560"/>
                </a:cubicBezTo>
                <a:cubicBezTo>
                  <a:pt x="2396993" y="797560"/>
                  <a:pt x="2398010" y="797560"/>
                  <a:pt x="2398010" y="797560"/>
                </a:cubicBezTo>
                <a:close/>
                <a:moveTo>
                  <a:pt x="2133586" y="864616"/>
                </a:moveTo>
                <a:cubicBezTo>
                  <a:pt x="2126467" y="869696"/>
                  <a:pt x="2119348" y="875792"/>
                  <a:pt x="2112229" y="880872"/>
                </a:cubicBezTo>
                <a:cubicBezTo>
                  <a:pt x="2112229" y="881888"/>
                  <a:pt x="2112229" y="882904"/>
                  <a:pt x="2112229" y="883920"/>
                </a:cubicBezTo>
                <a:cubicBezTo>
                  <a:pt x="2113246" y="883920"/>
                  <a:pt x="2113246" y="883920"/>
                  <a:pt x="2114263" y="883920"/>
                </a:cubicBezTo>
                <a:cubicBezTo>
                  <a:pt x="2119348" y="876808"/>
                  <a:pt x="2129518" y="874776"/>
                  <a:pt x="2133586" y="864616"/>
                </a:cubicBezTo>
                <a:close/>
                <a:moveTo>
                  <a:pt x="2247492" y="836168"/>
                </a:moveTo>
                <a:cubicBezTo>
                  <a:pt x="2248509" y="836168"/>
                  <a:pt x="2249526" y="836168"/>
                  <a:pt x="2250543" y="836168"/>
                </a:cubicBezTo>
                <a:cubicBezTo>
                  <a:pt x="2250543" y="832104"/>
                  <a:pt x="2250543" y="828040"/>
                  <a:pt x="2250543" y="823976"/>
                </a:cubicBezTo>
                <a:cubicBezTo>
                  <a:pt x="2247492" y="826008"/>
                  <a:pt x="2246475" y="830072"/>
                  <a:pt x="2245458" y="834136"/>
                </a:cubicBezTo>
                <a:cubicBezTo>
                  <a:pt x="2246475" y="835152"/>
                  <a:pt x="2246475" y="836168"/>
                  <a:pt x="2247492" y="836168"/>
                </a:cubicBezTo>
                <a:close/>
                <a:moveTo>
                  <a:pt x="2201726" y="774192"/>
                </a:moveTo>
                <a:cubicBezTo>
                  <a:pt x="2201726" y="773176"/>
                  <a:pt x="2201726" y="772160"/>
                  <a:pt x="2201726" y="771144"/>
                </a:cubicBezTo>
                <a:cubicBezTo>
                  <a:pt x="2199692" y="774192"/>
                  <a:pt x="2199692" y="772160"/>
                  <a:pt x="2201726" y="774192"/>
                </a:cubicBezTo>
                <a:close/>
                <a:moveTo>
                  <a:pt x="1983068" y="881888"/>
                </a:moveTo>
                <a:cubicBezTo>
                  <a:pt x="1985102" y="884936"/>
                  <a:pt x="1984085" y="883920"/>
                  <a:pt x="1986119" y="881888"/>
                </a:cubicBezTo>
                <a:cubicBezTo>
                  <a:pt x="1985102" y="881888"/>
                  <a:pt x="1984085" y="881888"/>
                  <a:pt x="1983068" y="881888"/>
                </a:cubicBezTo>
                <a:close/>
                <a:moveTo>
                  <a:pt x="1975949" y="886968"/>
                </a:moveTo>
                <a:cubicBezTo>
                  <a:pt x="1975949" y="887984"/>
                  <a:pt x="1975949" y="889000"/>
                  <a:pt x="1975949" y="890016"/>
                </a:cubicBezTo>
                <a:cubicBezTo>
                  <a:pt x="1977983" y="887984"/>
                  <a:pt x="1979000" y="887984"/>
                  <a:pt x="1981034" y="884936"/>
                </a:cubicBezTo>
                <a:cubicBezTo>
                  <a:pt x="1979000" y="885952"/>
                  <a:pt x="1977983" y="885952"/>
                  <a:pt x="1975949" y="886968"/>
                </a:cubicBezTo>
                <a:close/>
                <a:moveTo>
                  <a:pt x="2230203" y="766064"/>
                </a:moveTo>
                <a:cubicBezTo>
                  <a:pt x="2228169" y="765048"/>
                  <a:pt x="2227151" y="765048"/>
                  <a:pt x="2225117" y="764032"/>
                </a:cubicBezTo>
                <a:cubicBezTo>
                  <a:pt x="2223083" y="765048"/>
                  <a:pt x="2225117" y="765048"/>
                  <a:pt x="2222066" y="766064"/>
                </a:cubicBezTo>
                <a:cubicBezTo>
                  <a:pt x="2222066" y="768096"/>
                  <a:pt x="2222066" y="769112"/>
                  <a:pt x="2222066" y="771144"/>
                </a:cubicBezTo>
                <a:cubicBezTo>
                  <a:pt x="2213930" y="772160"/>
                  <a:pt x="2214947" y="774192"/>
                  <a:pt x="2208845" y="776224"/>
                </a:cubicBezTo>
                <a:cubicBezTo>
                  <a:pt x="2210879" y="780288"/>
                  <a:pt x="2207828" y="777240"/>
                  <a:pt x="2211896" y="779272"/>
                </a:cubicBezTo>
                <a:cubicBezTo>
                  <a:pt x="2209862" y="785368"/>
                  <a:pt x="2206811" y="786384"/>
                  <a:pt x="2203760" y="791464"/>
                </a:cubicBezTo>
                <a:cubicBezTo>
                  <a:pt x="2199692" y="789432"/>
                  <a:pt x="2201726" y="790448"/>
                  <a:pt x="2201726" y="783336"/>
                </a:cubicBezTo>
                <a:cubicBezTo>
                  <a:pt x="2192573" y="789432"/>
                  <a:pt x="2190539" y="799592"/>
                  <a:pt x="2176301" y="799592"/>
                </a:cubicBezTo>
                <a:cubicBezTo>
                  <a:pt x="2177318" y="801624"/>
                  <a:pt x="2178335" y="802640"/>
                  <a:pt x="2179352" y="804672"/>
                </a:cubicBezTo>
                <a:cubicBezTo>
                  <a:pt x="2177318" y="805688"/>
                  <a:pt x="2176301" y="806704"/>
                  <a:pt x="2174267" y="807720"/>
                </a:cubicBezTo>
                <a:cubicBezTo>
                  <a:pt x="2173250" y="807720"/>
                  <a:pt x="2173250" y="807720"/>
                  <a:pt x="2172233" y="807720"/>
                </a:cubicBezTo>
                <a:cubicBezTo>
                  <a:pt x="2172233" y="808736"/>
                  <a:pt x="2172233" y="808736"/>
                  <a:pt x="2172233" y="809752"/>
                </a:cubicBezTo>
                <a:cubicBezTo>
                  <a:pt x="2187488" y="807720"/>
                  <a:pt x="2213930" y="790448"/>
                  <a:pt x="2229185" y="768096"/>
                </a:cubicBezTo>
                <a:cubicBezTo>
                  <a:pt x="2230203" y="767080"/>
                  <a:pt x="2230203" y="767080"/>
                  <a:pt x="2230203" y="766064"/>
                </a:cubicBezTo>
                <a:close/>
                <a:moveTo>
                  <a:pt x="2146807" y="812800"/>
                </a:moveTo>
                <a:cubicBezTo>
                  <a:pt x="2146807" y="813816"/>
                  <a:pt x="2146807" y="813816"/>
                  <a:pt x="2146807" y="814832"/>
                </a:cubicBezTo>
                <a:cubicBezTo>
                  <a:pt x="2149858" y="813816"/>
                  <a:pt x="2148841" y="814832"/>
                  <a:pt x="2149858" y="812800"/>
                </a:cubicBezTo>
                <a:cubicBezTo>
                  <a:pt x="2148841" y="812800"/>
                  <a:pt x="2147824" y="812800"/>
                  <a:pt x="2146807" y="812800"/>
                </a:cubicBezTo>
                <a:close/>
                <a:moveTo>
                  <a:pt x="2245458" y="812800"/>
                </a:moveTo>
                <a:cubicBezTo>
                  <a:pt x="2246475" y="812800"/>
                  <a:pt x="2246475" y="812800"/>
                  <a:pt x="2247492" y="812800"/>
                </a:cubicBezTo>
                <a:cubicBezTo>
                  <a:pt x="2247492" y="811784"/>
                  <a:pt x="2247492" y="810768"/>
                  <a:pt x="2247492" y="809752"/>
                </a:cubicBezTo>
                <a:cubicBezTo>
                  <a:pt x="2246475" y="811784"/>
                  <a:pt x="2246475" y="809752"/>
                  <a:pt x="2245458" y="812800"/>
                </a:cubicBezTo>
                <a:close/>
                <a:moveTo>
                  <a:pt x="2224100" y="799592"/>
                </a:moveTo>
                <a:cubicBezTo>
                  <a:pt x="2225117" y="799592"/>
                  <a:pt x="2226134" y="799592"/>
                  <a:pt x="2227151" y="799592"/>
                </a:cubicBezTo>
                <a:cubicBezTo>
                  <a:pt x="2228169" y="797560"/>
                  <a:pt x="2228169" y="795528"/>
                  <a:pt x="2229185" y="792480"/>
                </a:cubicBezTo>
                <a:cubicBezTo>
                  <a:pt x="2224100" y="793496"/>
                  <a:pt x="2225117" y="791464"/>
                  <a:pt x="2224100" y="799592"/>
                </a:cubicBezTo>
                <a:close/>
                <a:moveTo>
                  <a:pt x="2234271" y="809752"/>
                </a:moveTo>
                <a:cubicBezTo>
                  <a:pt x="2234271" y="810768"/>
                  <a:pt x="2234271" y="811784"/>
                  <a:pt x="2234271" y="812800"/>
                </a:cubicBezTo>
                <a:cubicBezTo>
                  <a:pt x="2237322" y="809752"/>
                  <a:pt x="2236305" y="811784"/>
                  <a:pt x="2239356" y="805688"/>
                </a:cubicBezTo>
                <a:cubicBezTo>
                  <a:pt x="2235288" y="807720"/>
                  <a:pt x="2236305" y="807720"/>
                  <a:pt x="2234271" y="809752"/>
                </a:cubicBezTo>
                <a:close/>
                <a:moveTo>
                  <a:pt x="2227151" y="783336"/>
                </a:moveTo>
                <a:cubicBezTo>
                  <a:pt x="2229185" y="781304"/>
                  <a:pt x="2228169" y="782320"/>
                  <a:pt x="2229185" y="778256"/>
                </a:cubicBezTo>
                <a:cubicBezTo>
                  <a:pt x="2227151" y="781304"/>
                  <a:pt x="2225117" y="779272"/>
                  <a:pt x="2227151" y="783336"/>
                </a:cubicBezTo>
                <a:close/>
                <a:moveTo>
                  <a:pt x="2154943" y="806704"/>
                </a:moveTo>
                <a:cubicBezTo>
                  <a:pt x="2154943" y="805688"/>
                  <a:pt x="2154943" y="804672"/>
                  <a:pt x="2154943" y="803656"/>
                </a:cubicBezTo>
                <a:cubicBezTo>
                  <a:pt x="2152909" y="805688"/>
                  <a:pt x="2152909" y="804672"/>
                  <a:pt x="2154943" y="806704"/>
                </a:cubicBezTo>
                <a:close/>
                <a:moveTo>
                  <a:pt x="2014596" y="864616"/>
                </a:moveTo>
                <a:cubicBezTo>
                  <a:pt x="2014596" y="866648"/>
                  <a:pt x="2014596" y="867664"/>
                  <a:pt x="2014596" y="869696"/>
                </a:cubicBezTo>
                <a:cubicBezTo>
                  <a:pt x="2015613" y="869696"/>
                  <a:pt x="2015613" y="869696"/>
                  <a:pt x="2016630" y="869696"/>
                </a:cubicBezTo>
                <a:cubicBezTo>
                  <a:pt x="2017647" y="867664"/>
                  <a:pt x="2017647" y="866648"/>
                  <a:pt x="2018664" y="864616"/>
                </a:cubicBezTo>
                <a:cubicBezTo>
                  <a:pt x="2016630" y="864616"/>
                  <a:pt x="2015613" y="864616"/>
                  <a:pt x="2014596" y="864616"/>
                </a:cubicBezTo>
                <a:close/>
                <a:moveTo>
                  <a:pt x="2071548" y="816864"/>
                </a:moveTo>
                <a:cubicBezTo>
                  <a:pt x="2071548" y="817880"/>
                  <a:pt x="2071548" y="817880"/>
                  <a:pt x="2071548" y="818896"/>
                </a:cubicBezTo>
                <a:cubicBezTo>
                  <a:pt x="2074599" y="817880"/>
                  <a:pt x="2073582" y="818896"/>
                  <a:pt x="2074599" y="816864"/>
                </a:cubicBezTo>
                <a:cubicBezTo>
                  <a:pt x="2073582" y="816864"/>
                  <a:pt x="2072565" y="816864"/>
                  <a:pt x="2071548" y="816864"/>
                </a:cubicBezTo>
                <a:close/>
                <a:moveTo>
                  <a:pt x="2045106" y="845312"/>
                </a:moveTo>
                <a:cubicBezTo>
                  <a:pt x="2044089" y="845312"/>
                  <a:pt x="2043072" y="845312"/>
                  <a:pt x="2042055" y="845312"/>
                </a:cubicBezTo>
                <a:cubicBezTo>
                  <a:pt x="2042055" y="846328"/>
                  <a:pt x="2042055" y="846328"/>
                  <a:pt x="2042055" y="847344"/>
                </a:cubicBezTo>
                <a:cubicBezTo>
                  <a:pt x="2044089" y="845312"/>
                  <a:pt x="2043072" y="846328"/>
                  <a:pt x="2045106" y="845312"/>
                </a:cubicBezTo>
                <a:close/>
                <a:moveTo>
                  <a:pt x="2061378" y="809752"/>
                </a:moveTo>
                <a:cubicBezTo>
                  <a:pt x="2064429" y="808736"/>
                  <a:pt x="2063412" y="809752"/>
                  <a:pt x="2064429" y="807720"/>
                </a:cubicBezTo>
                <a:cubicBezTo>
                  <a:pt x="2063412" y="807720"/>
                  <a:pt x="2062395" y="807720"/>
                  <a:pt x="2061378" y="807720"/>
                </a:cubicBezTo>
                <a:cubicBezTo>
                  <a:pt x="2061378" y="808736"/>
                  <a:pt x="2061378" y="808736"/>
                  <a:pt x="2061378" y="809752"/>
                </a:cubicBezTo>
                <a:close/>
                <a:moveTo>
                  <a:pt x="2003408" y="830072"/>
                </a:moveTo>
                <a:cubicBezTo>
                  <a:pt x="2003408" y="829056"/>
                  <a:pt x="2003408" y="828040"/>
                  <a:pt x="2003408" y="827024"/>
                </a:cubicBezTo>
                <a:cubicBezTo>
                  <a:pt x="2000357" y="829056"/>
                  <a:pt x="2000357" y="828040"/>
                  <a:pt x="2003408" y="830072"/>
                </a:cubicBezTo>
                <a:close/>
                <a:moveTo>
                  <a:pt x="2035953" y="859536"/>
                </a:moveTo>
                <a:cubicBezTo>
                  <a:pt x="2033919" y="862584"/>
                  <a:pt x="2032902" y="860552"/>
                  <a:pt x="2035953" y="862584"/>
                </a:cubicBezTo>
                <a:cubicBezTo>
                  <a:pt x="2035953" y="862584"/>
                  <a:pt x="2035953" y="860552"/>
                  <a:pt x="2035953" y="859536"/>
                </a:cubicBezTo>
                <a:close/>
                <a:moveTo>
                  <a:pt x="2074599" y="840232"/>
                </a:moveTo>
                <a:cubicBezTo>
                  <a:pt x="2074599" y="841248"/>
                  <a:pt x="2074599" y="842264"/>
                  <a:pt x="2074599" y="843280"/>
                </a:cubicBezTo>
                <a:cubicBezTo>
                  <a:pt x="2076633" y="842264"/>
                  <a:pt x="2077650" y="841248"/>
                  <a:pt x="2079684" y="840232"/>
                </a:cubicBezTo>
                <a:cubicBezTo>
                  <a:pt x="2078667" y="840232"/>
                  <a:pt x="2076633" y="840232"/>
                  <a:pt x="2074599" y="840232"/>
                </a:cubicBezTo>
                <a:close/>
                <a:moveTo>
                  <a:pt x="2024766" y="863600"/>
                </a:moveTo>
                <a:cubicBezTo>
                  <a:pt x="2024766" y="862584"/>
                  <a:pt x="2024766" y="861568"/>
                  <a:pt x="2024766" y="860552"/>
                </a:cubicBezTo>
                <a:cubicBezTo>
                  <a:pt x="2022732" y="862584"/>
                  <a:pt x="2021715" y="861568"/>
                  <a:pt x="2024766" y="863600"/>
                </a:cubicBezTo>
                <a:close/>
                <a:moveTo>
                  <a:pt x="1979000" y="848360"/>
                </a:moveTo>
                <a:cubicBezTo>
                  <a:pt x="1979000" y="849376"/>
                  <a:pt x="1979000" y="849376"/>
                  <a:pt x="1979000" y="850392"/>
                </a:cubicBezTo>
                <a:cubicBezTo>
                  <a:pt x="1980017" y="850392"/>
                  <a:pt x="1981034" y="850392"/>
                  <a:pt x="1982051" y="850392"/>
                </a:cubicBezTo>
                <a:cubicBezTo>
                  <a:pt x="1985102" y="846328"/>
                  <a:pt x="1983068" y="848360"/>
                  <a:pt x="1985102" y="843280"/>
                </a:cubicBezTo>
                <a:cubicBezTo>
                  <a:pt x="1983068" y="844296"/>
                  <a:pt x="1982051" y="844296"/>
                  <a:pt x="1980017" y="845312"/>
                </a:cubicBezTo>
                <a:cubicBezTo>
                  <a:pt x="1980017" y="847344"/>
                  <a:pt x="1981034" y="846328"/>
                  <a:pt x="1979000" y="848360"/>
                </a:cubicBezTo>
                <a:close/>
                <a:moveTo>
                  <a:pt x="1991204" y="843280"/>
                </a:moveTo>
                <a:cubicBezTo>
                  <a:pt x="1996289" y="842264"/>
                  <a:pt x="1994255" y="844296"/>
                  <a:pt x="1996289" y="840232"/>
                </a:cubicBezTo>
                <a:cubicBezTo>
                  <a:pt x="1993238" y="841248"/>
                  <a:pt x="1994255" y="840232"/>
                  <a:pt x="1993238" y="842264"/>
                </a:cubicBezTo>
                <a:cubicBezTo>
                  <a:pt x="1992221" y="842264"/>
                  <a:pt x="1992221" y="842264"/>
                  <a:pt x="1991204" y="842264"/>
                </a:cubicBezTo>
                <a:cubicBezTo>
                  <a:pt x="1991204" y="842264"/>
                  <a:pt x="1991204" y="842264"/>
                  <a:pt x="1991204" y="843280"/>
                </a:cubicBezTo>
                <a:close/>
                <a:moveTo>
                  <a:pt x="2014596" y="845312"/>
                </a:moveTo>
                <a:cubicBezTo>
                  <a:pt x="2014596" y="846328"/>
                  <a:pt x="2014596" y="846328"/>
                  <a:pt x="2014596" y="847344"/>
                </a:cubicBezTo>
                <a:cubicBezTo>
                  <a:pt x="2017647" y="846328"/>
                  <a:pt x="2016630" y="847344"/>
                  <a:pt x="2017647" y="845312"/>
                </a:cubicBezTo>
                <a:cubicBezTo>
                  <a:pt x="2016630" y="845312"/>
                  <a:pt x="2015613" y="845312"/>
                  <a:pt x="2014596" y="845312"/>
                </a:cubicBezTo>
                <a:close/>
                <a:moveTo>
                  <a:pt x="2115280" y="817880"/>
                </a:moveTo>
                <a:cubicBezTo>
                  <a:pt x="2114263" y="818896"/>
                  <a:pt x="2114263" y="818896"/>
                  <a:pt x="2113246" y="819912"/>
                </a:cubicBezTo>
                <a:cubicBezTo>
                  <a:pt x="2113246" y="820928"/>
                  <a:pt x="2113246" y="820928"/>
                  <a:pt x="2113246" y="821944"/>
                </a:cubicBezTo>
                <a:cubicBezTo>
                  <a:pt x="2117314" y="820928"/>
                  <a:pt x="2119348" y="819912"/>
                  <a:pt x="2121382" y="816864"/>
                </a:cubicBezTo>
                <a:cubicBezTo>
                  <a:pt x="2118331" y="816864"/>
                  <a:pt x="2117314" y="816864"/>
                  <a:pt x="2115280" y="817880"/>
                </a:cubicBezTo>
                <a:close/>
                <a:moveTo>
                  <a:pt x="2096974" y="838200"/>
                </a:moveTo>
                <a:cubicBezTo>
                  <a:pt x="2097991" y="838200"/>
                  <a:pt x="2097991" y="838200"/>
                  <a:pt x="2099008" y="838200"/>
                </a:cubicBezTo>
                <a:cubicBezTo>
                  <a:pt x="2099008" y="837184"/>
                  <a:pt x="2099008" y="836168"/>
                  <a:pt x="2099008" y="835152"/>
                </a:cubicBezTo>
                <a:cubicBezTo>
                  <a:pt x="2096974" y="836168"/>
                  <a:pt x="2097991" y="835152"/>
                  <a:pt x="2096974" y="838200"/>
                </a:cubicBezTo>
                <a:close/>
                <a:moveTo>
                  <a:pt x="2135620" y="833120"/>
                </a:moveTo>
                <a:cubicBezTo>
                  <a:pt x="2132569" y="834136"/>
                  <a:pt x="2133586" y="833120"/>
                  <a:pt x="2132569" y="835152"/>
                </a:cubicBezTo>
                <a:cubicBezTo>
                  <a:pt x="2131552" y="835152"/>
                  <a:pt x="2131552" y="835152"/>
                  <a:pt x="2130535" y="835152"/>
                </a:cubicBezTo>
                <a:cubicBezTo>
                  <a:pt x="2130535" y="836168"/>
                  <a:pt x="2130535" y="836168"/>
                  <a:pt x="2130535" y="837184"/>
                </a:cubicBezTo>
                <a:cubicBezTo>
                  <a:pt x="2134603" y="835152"/>
                  <a:pt x="2132569" y="836168"/>
                  <a:pt x="2135620" y="833120"/>
                </a:cubicBezTo>
                <a:close/>
                <a:moveTo>
                  <a:pt x="2234271" y="828040"/>
                </a:moveTo>
                <a:cubicBezTo>
                  <a:pt x="2234271" y="827024"/>
                  <a:pt x="2234271" y="826008"/>
                  <a:pt x="2234271" y="824992"/>
                </a:cubicBezTo>
                <a:cubicBezTo>
                  <a:pt x="2232237" y="827024"/>
                  <a:pt x="2231219" y="826008"/>
                  <a:pt x="2234271" y="828040"/>
                </a:cubicBezTo>
                <a:close/>
                <a:moveTo>
                  <a:pt x="2051208" y="804672"/>
                </a:moveTo>
                <a:cubicBezTo>
                  <a:pt x="2054259" y="803656"/>
                  <a:pt x="2053242" y="804672"/>
                  <a:pt x="2054259" y="802640"/>
                </a:cubicBezTo>
                <a:cubicBezTo>
                  <a:pt x="2053242" y="802640"/>
                  <a:pt x="2052225" y="802640"/>
                  <a:pt x="2051208" y="802640"/>
                </a:cubicBezTo>
                <a:cubicBezTo>
                  <a:pt x="2051208" y="803656"/>
                  <a:pt x="2051208" y="803656"/>
                  <a:pt x="2051208" y="804672"/>
                </a:cubicBezTo>
                <a:close/>
                <a:moveTo>
                  <a:pt x="2135620" y="831088"/>
                </a:moveTo>
                <a:cubicBezTo>
                  <a:pt x="2135620" y="832104"/>
                  <a:pt x="2135620" y="832104"/>
                  <a:pt x="2135620" y="833120"/>
                </a:cubicBezTo>
                <a:cubicBezTo>
                  <a:pt x="2138671" y="832104"/>
                  <a:pt x="2137654" y="833120"/>
                  <a:pt x="2138671" y="831088"/>
                </a:cubicBezTo>
                <a:cubicBezTo>
                  <a:pt x="2137654" y="831088"/>
                  <a:pt x="2136637" y="831088"/>
                  <a:pt x="2135620" y="831088"/>
                </a:cubicBezTo>
                <a:close/>
                <a:moveTo>
                  <a:pt x="2128501" y="824992"/>
                </a:moveTo>
                <a:cubicBezTo>
                  <a:pt x="2128501" y="826008"/>
                  <a:pt x="2128501" y="827024"/>
                  <a:pt x="2128501" y="828040"/>
                </a:cubicBezTo>
                <a:cubicBezTo>
                  <a:pt x="2129518" y="828040"/>
                  <a:pt x="2130535" y="828040"/>
                  <a:pt x="2131552" y="828040"/>
                </a:cubicBezTo>
                <a:cubicBezTo>
                  <a:pt x="2131552" y="827024"/>
                  <a:pt x="2131552" y="826008"/>
                  <a:pt x="2131552" y="824992"/>
                </a:cubicBezTo>
                <a:cubicBezTo>
                  <a:pt x="2130535" y="824992"/>
                  <a:pt x="2129518" y="824992"/>
                  <a:pt x="2128501" y="824992"/>
                </a:cubicBezTo>
                <a:close/>
                <a:moveTo>
                  <a:pt x="2146807" y="826008"/>
                </a:moveTo>
                <a:cubicBezTo>
                  <a:pt x="2145790" y="826008"/>
                  <a:pt x="2144773" y="826008"/>
                  <a:pt x="2143756" y="826008"/>
                </a:cubicBezTo>
                <a:cubicBezTo>
                  <a:pt x="2143756" y="827024"/>
                  <a:pt x="2143756" y="827024"/>
                  <a:pt x="2143756" y="828040"/>
                </a:cubicBezTo>
                <a:cubicBezTo>
                  <a:pt x="2146807" y="827024"/>
                  <a:pt x="2144773" y="828040"/>
                  <a:pt x="2146807" y="826008"/>
                </a:cubicBezTo>
                <a:close/>
                <a:moveTo>
                  <a:pt x="2135620" y="807720"/>
                </a:moveTo>
                <a:cubicBezTo>
                  <a:pt x="2129518" y="808736"/>
                  <a:pt x="2129518" y="809752"/>
                  <a:pt x="2125450" y="812800"/>
                </a:cubicBezTo>
                <a:cubicBezTo>
                  <a:pt x="2125450" y="813816"/>
                  <a:pt x="2125450" y="813816"/>
                  <a:pt x="2125450" y="814832"/>
                </a:cubicBezTo>
                <a:cubicBezTo>
                  <a:pt x="2129518" y="812800"/>
                  <a:pt x="2132569" y="811784"/>
                  <a:pt x="2135620" y="807720"/>
                </a:cubicBezTo>
                <a:close/>
                <a:moveTo>
                  <a:pt x="2133586" y="817880"/>
                </a:moveTo>
                <a:cubicBezTo>
                  <a:pt x="2140705" y="815848"/>
                  <a:pt x="2144773" y="812800"/>
                  <a:pt x="2148841" y="807720"/>
                </a:cubicBezTo>
                <a:cubicBezTo>
                  <a:pt x="2143756" y="808736"/>
                  <a:pt x="2139688" y="810768"/>
                  <a:pt x="2136637" y="814832"/>
                </a:cubicBezTo>
                <a:cubicBezTo>
                  <a:pt x="2135620" y="814832"/>
                  <a:pt x="2134603" y="814832"/>
                  <a:pt x="2133586" y="814832"/>
                </a:cubicBezTo>
                <a:cubicBezTo>
                  <a:pt x="2133586" y="815848"/>
                  <a:pt x="2133586" y="816864"/>
                  <a:pt x="2133586" y="817880"/>
                </a:cubicBezTo>
                <a:close/>
                <a:moveTo>
                  <a:pt x="2103076" y="824992"/>
                </a:moveTo>
                <a:cubicBezTo>
                  <a:pt x="2102059" y="824992"/>
                  <a:pt x="2101042" y="824992"/>
                  <a:pt x="2100025" y="824992"/>
                </a:cubicBezTo>
                <a:cubicBezTo>
                  <a:pt x="2100025" y="826008"/>
                  <a:pt x="2100025" y="827024"/>
                  <a:pt x="2100025" y="828040"/>
                </a:cubicBezTo>
                <a:cubicBezTo>
                  <a:pt x="2106127" y="827024"/>
                  <a:pt x="2110195" y="824992"/>
                  <a:pt x="2113246" y="820928"/>
                </a:cubicBezTo>
                <a:cubicBezTo>
                  <a:pt x="2107144" y="821944"/>
                  <a:pt x="2106127" y="821944"/>
                  <a:pt x="2103076" y="824992"/>
                </a:cubicBezTo>
                <a:close/>
                <a:moveTo>
                  <a:pt x="2211896" y="819912"/>
                </a:moveTo>
                <a:cubicBezTo>
                  <a:pt x="2212913" y="819912"/>
                  <a:pt x="2212913" y="819912"/>
                  <a:pt x="2213930" y="819912"/>
                </a:cubicBezTo>
                <a:cubicBezTo>
                  <a:pt x="2214947" y="817880"/>
                  <a:pt x="2214947" y="816864"/>
                  <a:pt x="2215964" y="814832"/>
                </a:cubicBezTo>
                <a:cubicBezTo>
                  <a:pt x="2212913" y="816864"/>
                  <a:pt x="2213930" y="815848"/>
                  <a:pt x="2211896" y="819912"/>
                </a:cubicBezTo>
                <a:close/>
                <a:moveTo>
                  <a:pt x="2219015" y="814832"/>
                </a:moveTo>
                <a:cubicBezTo>
                  <a:pt x="2221049" y="817880"/>
                  <a:pt x="2220032" y="816864"/>
                  <a:pt x="2222066" y="814832"/>
                </a:cubicBezTo>
                <a:cubicBezTo>
                  <a:pt x="2221049" y="814832"/>
                  <a:pt x="2220032" y="814832"/>
                  <a:pt x="2219015" y="814832"/>
                </a:cubicBezTo>
                <a:close/>
                <a:moveTo>
                  <a:pt x="2144773" y="816864"/>
                </a:moveTo>
                <a:cubicBezTo>
                  <a:pt x="2143756" y="816864"/>
                  <a:pt x="2142739" y="816864"/>
                  <a:pt x="2141722" y="816864"/>
                </a:cubicBezTo>
                <a:cubicBezTo>
                  <a:pt x="2141722" y="817880"/>
                  <a:pt x="2141722" y="817880"/>
                  <a:pt x="2141722" y="818896"/>
                </a:cubicBezTo>
                <a:cubicBezTo>
                  <a:pt x="2144773" y="816864"/>
                  <a:pt x="2143756" y="817880"/>
                  <a:pt x="2144773" y="816864"/>
                </a:cubicBezTo>
                <a:close/>
                <a:moveTo>
                  <a:pt x="486024" y="1994408"/>
                </a:moveTo>
                <a:cubicBezTo>
                  <a:pt x="485007" y="1994408"/>
                  <a:pt x="483990" y="1994408"/>
                  <a:pt x="482973" y="1994408"/>
                </a:cubicBezTo>
                <a:cubicBezTo>
                  <a:pt x="483990" y="1997456"/>
                  <a:pt x="482973" y="1996440"/>
                  <a:pt x="486024" y="1994408"/>
                </a:cubicBezTo>
                <a:close/>
                <a:moveTo>
                  <a:pt x="336523" y="2449576"/>
                </a:moveTo>
                <a:cubicBezTo>
                  <a:pt x="337540" y="2449576"/>
                  <a:pt x="338557" y="2449576"/>
                  <a:pt x="339574" y="2449576"/>
                </a:cubicBezTo>
                <a:cubicBezTo>
                  <a:pt x="344659" y="2428240"/>
                  <a:pt x="356863" y="2421128"/>
                  <a:pt x="359914" y="2402840"/>
                </a:cubicBezTo>
                <a:cubicBezTo>
                  <a:pt x="354829" y="2411984"/>
                  <a:pt x="333472" y="2433320"/>
                  <a:pt x="336523" y="2449576"/>
                </a:cubicBezTo>
                <a:close/>
                <a:moveTo>
                  <a:pt x="343642" y="2491232"/>
                </a:moveTo>
                <a:cubicBezTo>
                  <a:pt x="350761" y="2486152"/>
                  <a:pt x="375170" y="2447544"/>
                  <a:pt x="382289" y="2431288"/>
                </a:cubicBezTo>
                <a:cubicBezTo>
                  <a:pt x="385340" y="2429256"/>
                  <a:pt x="382289" y="2430272"/>
                  <a:pt x="380255" y="2428240"/>
                </a:cubicBezTo>
                <a:cubicBezTo>
                  <a:pt x="384323" y="2424176"/>
                  <a:pt x="384323" y="2421128"/>
                  <a:pt x="392459" y="2420112"/>
                </a:cubicBezTo>
                <a:cubicBezTo>
                  <a:pt x="391442" y="2414016"/>
                  <a:pt x="391442" y="2413000"/>
                  <a:pt x="392459" y="2406904"/>
                </a:cubicBezTo>
                <a:cubicBezTo>
                  <a:pt x="372119" y="2428240"/>
                  <a:pt x="363982" y="2466848"/>
                  <a:pt x="343642" y="2489200"/>
                </a:cubicBezTo>
                <a:cubicBezTo>
                  <a:pt x="343642" y="2489200"/>
                  <a:pt x="343642" y="2490216"/>
                  <a:pt x="343642" y="2491232"/>
                </a:cubicBezTo>
                <a:close/>
                <a:moveTo>
                  <a:pt x="348727" y="2408936"/>
                </a:moveTo>
                <a:cubicBezTo>
                  <a:pt x="348727" y="2407920"/>
                  <a:pt x="348727" y="2406904"/>
                  <a:pt x="348727" y="2405888"/>
                </a:cubicBezTo>
                <a:cubicBezTo>
                  <a:pt x="347710" y="2407920"/>
                  <a:pt x="347710" y="2405888"/>
                  <a:pt x="346693" y="2408936"/>
                </a:cubicBezTo>
                <a:cubicBezTo>
                  <a:pt x="347710" y="2408936"/>
                  <a:pt x="347710" y="2408936"/>
                  <a:pt x="348727" y="2408936"/>
                </a:cubicBezTo>
                <a:close/>
                <a:moveTo>
                  <a:pt x="357880" y="2424176"/>
                </a:moveTo>
                <a:cubicBezTo>
                  <a:pt x="358897" y="2425192"/>
                  <a:pt x="361948" y="2426208"/>
                  <a:pt x="362965" y="2427224"/>
                </a:cubicBezTo>
                <a:cubicBezTo>
                  <a:pt x="369068" y="2421128"/>
                  <a:pt x="375170" y="2408936"/>
                  <a:pt x="375170" y="2400808"/>
                </a:cubicBezTo>
                <a:cubicBezTo>
                  <a:pt x="377204" y="2400808"/>
                  <a:pt x="379238" y="2400808"/>
                  <a:pt x="382289" y="2400808"/>
                </a:cubicBezTo>
                <a:cubicBezTo>
                  <a:pt x="383306" y="2391664"/>
                  <a:pt x="383306" y="2385568"/>
                  <a:pt x="390425" y="2382520"/>
                </a:cubicBezTo>
                <a:cubicBezTo>
                  <a:pt x="389408" y="2381504"/>
                  <a:pt x="389408" y="2381504"/>
                  <a:pt x="388391" y="2380488"/>
                </a:cubicBezTo>
                <a:cubicBezTo>
                  <a:pt x="388391" y="2379472"/>
                  <a:pt x="388391" y="2378456"/>
                  <a:pt x="388391" y="2377440"/>
                </a:cubicBezTo>
                <a:cubicBezTo>
                  <a:pt x="383306" y="2381504"/>
                  <a:pt x="381272" y="2386584"/>
                  <a:pt x="376187" y="2390648"/>
                </a:cubicBezTo>
                <a:cubicBezTo>
                  <a:pt x="378221" y="2394712"/>
                  <a:pt x="375170" y="2391664"/>
                  <a:pt x="379238" y="2393696"/>
                </a:cubicBezTo>
                <a:cubicBezTo>
                  <a:pt x="376187" y="2395728"/>
                  <a:pt x="378221" y="2394712"/>
                  <a:pt x="374153" y="2393696"/>
                </a:cubicBezTo>
                <a:cubicBezTo>
                  <a:pt x="372119" y="2403856"/>
                  <a:pt x="364999" y="2418080"/>
                  <a:pt x="357880" y="2424176"/>
                </a:cubicBezTo>
                <a:close/>
                <a:moveTo>
                  <a:pt x="357880" y="2434336"/>
                </a:moveTo>
                <a:cubicBezTo>
                  <a:pt x="360931" y="2432304"/>
                  <a:pt x="359914" y="2433320"/>
                  <a:pt x="360931" y="2429256"/>
                </a:cubicBezTo>
                <a:cubicBezTo>
                  <a:pt x="357880" y="2431288"/>
                  <a:pt x="357880" y="2431288"/>
                  <a:pt x="355846" y="2436368"/>
                </a:cubicBezTo>
                <a:cubicBezTo>
                  <a:pt x="356863" y="2435352"/>
                  <a:pt x="357880" y="2434336"/>
                  <a:pt x="357880" y="2434336"/>
                </a:cubicBezTo>
                <a:close/>
                <a:moveTo>
                  <a:pt x="323302" y="2467864"/>
                </a:moveTo>
                <a:cubicBezTo>
                  <a:pt x="320251" y="2469896"/>
                  <a:pt x="321268" y="2468880"/>
                  <a:pt x="320251" y="2472944"/>
                </a:cubicBezTo>
                <a:cubicBezTo>
                  <a:pt x="321268" y="2472944"/>
                  <a:pt x="321268" y="2472944"/>
                  <a:pt x="322285" y="2472944"/>
                </a:cubicBezTo>
                <a:cubicBezTo>
                  <a:pt x="322285" y="2470912"/>
                  <a:pt x="322285" y="2468880"/>
                  <a:pt x="323302" y="2467864"/>
                </a:cubicBezTo>
                <a:close/>
                <a:moveTo>
                  <a:pt x="396527" y="2385568"/>
                </a:moveTo>
                <a:cubicBezTo>
                  <a:pt x="396527" y="2384552"/>
                  <a:pt x="396527" y="2383536"/>
                  <a:pt x="396527" y="2382520"/>
                </a:cubicBezTo>
                <a:cubicBezTo>
                  <a:pt x="395510" y="2382520"/>
                  <a:pt x="394493" y="2382520"/>
                  <a:pt x="393476" y="2382520"/>
                </a:cubicBezTo>
                <a:cubicBezTo>
                  <a:pt x="393476" y="2383536"/>
                  <a:pt x="393476" y="2384552"/>
                  <a:pt x="393476" y="2385568"/>
                </a:cubicBezTo>
                <a:cubicBezTo>
                  <a:pt x="394493" y="2385568"/>
                  <a:pt x="395510" y="2385568"/>
                  <a:pt x="396527" y="2385568"/>
                </a:cubicBezTo>
                <a:close/>
                <a:moveTo>
                  <a:pt x="304996" y="2479040"/>
                </a:moveTo>
                <a:cubicBezTo>
                  <a:pt x="306013" y="2479040"/>
                  <a:pt x="306013" y="2479040"/>
                  <a:pt x="307030" y="2479040"/>
                </a:cubicBezTo>
                <a:cubicBezTo>
                  <a:pt x="308047" y="2477008"/>
                  <a:pt x="308047" y="2475992"/>
                  <a:pt x="309064" y="2473960"/>
                </a:cubicBezTo>
                <a:cubicBezTo>
                  <a:pt x="304996" y="2477008"/>
                  <a:pt x="306013" y="2474976"/>
                  <a:pt x="304996" y="2479040"/>
                </a:cubicBezTo>
                <a:close/>
                <a:moveTo>
                  <a:pt x="320251" y="2475992"/>
                </a:moveTo>
                <a:cubicBezTo>
                  <a:pt x="320251" y="2474976"/>
                  <a:pt x="320251" y="2473960"/>
                  <a:pt x="320251" y="2472944"/>
                </a:cubicBezTo>
                <a:cubicBezTo>
                  <a:pt x="319234" y="2474976"/>
                  <a:pt x="319234" y="2472944"/>
                  <a:pt x="318217" y="2475992"/>
                </a:cubicBezTo>
                <a:cubicBezTo>
                  <a:pt x="319234" y="2475992"/>
                  <a:pt x="319234" y="2475992"/>
                  <a:pt x="320251" y="2475992"/>
                </a:cubicBezTo>
                <a:close/>
                <a:moveTo>
                  <a:pt x="308047" y="2473960"/>
                </a:moveTo>
                <a:cubicBezTo>
                  <a:pt x="309064" y="2473960"/>
                  <a:pt x="309064" y="2473960"/>
                  <a:pt x="310081" y="2473960"/>
                </a:cubicBezTo>
                <a:cubicBezTo>
                  <a:pt x="311098" y="2471928"/>
                  <a:pt x="311098" y="2470912"/>
                  <a:pt x="312115" y="2468880"/>
                </a:cubicBezTo>
                <a:cubicBezTo>
                  <a:pt x="309064" y="2471928"/>
                  <a:pt x="309064" y="2469896"/>
                  <a:pt x="308047" y="2473960"/>
                </a:cubicBezTo>
                <a:close/>
                <a:moveTo>
                  <a:pt x="325336" y="2462784"/>
                </a:moveTo>
                <a:cubicBezTo>
                  <a:pt x="329404" y="2458720"/>
                  <a:pt x="327370" y="2461768"/>
                  <a:pt x="332455" y="2452624"/>
                </a:cubicBezTo>
                <a:cubicBezTo>
                  <a:pt x="330421" y="2454656"/>
                  <a:pt x="328387" y="2456688"/>
                  <a:pt x="325336" y="2459736"/>
                </a:cubicBezTo>
                <a:cubicBezTo>
                  <a:pt x="325336" y="2460752"/>
                  <a:pt x="325336" y="2461768"/>
                  <a:pt x="325336" y="2462784"/>
                </a:cubicBezTo>
                <a:close/>
                <a:moveTo>
                  <a:pt x="311098" y="2468880"/>
                </a:moveTo>
                <a:cubicBezTo>
                  <a:pt x="312115" y="2468880"/>
                  <a:pt x="312115" y="2468880"/>
                  <a:pt x="313132" y="2468880"/>
                </a:cubicBezTo>
                <a:cubicBezTo>
                  <a:pt x="314149" y="2463800"/>
                  <a:pt x="315166" y="2464816"/>
                  <a:pt x="316183" y="2458720"/>
                </a:cubicBezTo>
                <a:cubicBezTo>
                  <a:pt x="314149" y="2460752"/>
                  <a:pt x="313132" y="2461768"/>
                  <a:pt x="311098" y="2463800"/>
                </a:cubicBezTo>
                <a:cubicBezTo>
                  <a:pt x="311098" y="2465832"/>
                  <a:pt x="311098" y="2467864"/>
                  <a:pt x="311098" y="2468880"/>
                </a:cubicBezTo>
                <a:close/>
                <a:moveTo>
                  <a:pt x="320251" y="2449576"/>
                </a:moveTo>
                <a:cubicBezTo>
                  <a:pt x="320251" y="2450592"/>
                  <a:pt x="320251" y="2451608"/>
                  <a:pt x="320251" y="2452624"/>
                </a:cubicBezTo>
                <a:cubicBezTo>
                  <a:pt x="327370" y="2446528"/>
                  <a:pt x="337540" y="2429256"/>
                  <a:pt x="346693" y="2410968"/>
                </a:cubicBezTo>
                <a:cubicBezTo>
                  <a:pt x="333472" y="2416048"/>
                  <a:pt x="330421" y="2440432"/>
                  <a:pt x="320251" y="2449576"/>
                </a:cubicBezTo>
                <a:close/>
                <a:moveTo>
                  <a:pt x="361948" y="2387600"/>
                </a:moveTo>
                <a:cubicBezTo>
                  <a:pt x="361948" y="2386584"/>
                  <a:pt x="361948" y="2385568"/>
                  <a:pt x="361948" y="2384552"/>
                </a:cubicBezTo>
                <a:cubicBezTo>
                  <a:pt x="360931" y="2386584"/>
                  <a:pt x="360931" y="2384552"/>
                  <a:pt x="359914" y="2387600"/>
                </a:cubicBezTo>
                <a:cubicBezTo>
                  <a:pt x="360931" y="2387600"/>
                  <a:pt x="360931" y="2387600"/>
                  <a:pt x="361948" y="2387600"/>
                </a:cubicBezTo>
                <a:close/>
                <a:moveTo>
                  <a:pt x="401612" y="2318512"/>
                </a:moveTo>
                <a:cubicBezTo>
                  <a:pt x="401612" y="2317496"/>
                  <a:pt x="401612" y="2316480"/>
                  <a:pt x="401612" y="2315464"/>
                </a:cubicBezTo>
                <a:cubicBezTo>
                  <a:pt x="399578" y="2318512"/>
                  <a:pt x="399578" y="2316480"/>
                  <a:pt x="401612" y="2318512"/>
                </a:cubicBezTo>
                <a:close/>
                <a:moveTo>
                  <a:pt x="418901" y="2283968"/>
                </a:moveTo>
                <a:cubicBezTo>
                  <a:pt x="418901" y="2282952"/>
                  <a:pt x="418901" y="2281936"/>
                  <a:pt x="418901" y="2280920"/>
                </a:cubicBezTo>
                <a:cubicBezTo>
                  <a:pt x="417884" y="2282952"/>
                  <a:pt x="417884" y="2280920"/>
                  <a:pt x="416867" y="2283968"/>
                </a:cubicBezTo>
                <a:cubicBezTo>
                  <a:pt x="417884" y="2283968"/>
                  <a:pt x="417884" y="2283968"/>
                  <a:pt x="418901" y="2283968"/>
                </a:cubicBezTo>
                <a:close/>
                <a:moveTo>
                  <a:pt x="408731" y="2289048"/>
                </a:moveTo>
                <a:cubicBezTo>
                  <a:pt x="407714" y="2290064"/>
                  <a:pt x="407714" y="2290064"/>
                  <a:pt x="406697" y="2291080"/>
                </a:cubicBezTo>
                <a:cubicBezTo>
                  <a:pt x="406697" y="2292096"/>
                  <a:pt x="406697" y="2292096"/>
                  <a:pt x="406697" y="2293112"/>
                </a:cubicBezTo>
                <a:cubicBezTo>
                  <a:pt x="412799" y="2292096"/>
                  <a:pt x="412799" y="2291080"/>
                  <a:pt x="414833" y="2286000"/>
                </a:cubicBezTo>
                <a:cubicBezTo>
                  <a:pt x="411782" y="2287016"/>
                  <a:pt x="411782" y="2287016"/>
                  <a:pt x="408731" y="2289048"/>
                </a:cubicBezTo>
                <a:close/>
                <a:moveTo>
                  <a:pt x="396527" y="2310384"/>
                </a:moveTo>
                <a:cubicBezTo>
                  <a:pt x="399578" y="2307336"/>
                  <a:pt x="398561" y="2309368"/>
                  <a:pt x="401612" y="2303272"/>
                </a:cubicBezTo>
                <a:cubicBezTo>
                  <a:pt x="398561" y="2306320"/>
                  <a:pt x="398561" y="2306320"/>
                  <a:pt x="396527" y="2310384"/>
                </a:cubicBezTo>
                <a:close/>
                <a:moveTo>
                  <a:pt x="388391" y="2432304"/>
                </a:moveTo>
                <a:cubicBezTo>
                  <a:pt x="388391" y="2431288"/>
                  <a:pt x="388391" y="2430272"/>
                  <a:pt x="388391" y="2429256"/>
                </a:cubicBezTo>
                <a:cubicBezTo>
                  <a:pt x="387374" y="2431288"/>
                  <a:pt x="387374" y="2429256"/>
                  <a:pt x="386357" y="2432304"/>
                </a:cubicBezTo>
                <a:cubicBezTo>
                  <a:pt x="387374" y="2432304"/>
                  <a:pt x="388391" y="2432304"/>
                  <a:pt x="388391" y="2432304"/>
                </a:cubicBezTo>
                <a:close/>
                <a:moveTo>
                  <a:pt x="375170" y="2452624"/>
                </a:moveTo>
                <a:cubicBezTo>
                  <a:pt x="375170" y="2453640"/>
                  <a:pt x="375170" y="2453640"/>
                  <a:pt x="375170" y="2454656"/>
                </a:cubicBezTo>
                <a:cubicBezTo>
                  <a:pt x="378221" y="2453640"/>
                  <a:pt x="377204" y="2454656"/>
                  <a:pt x="378221" y="2452624"/>
                </a:cubicBezTo>
                <a:cubicBezTo>
                  <a:pt x="377204" y="2452624"/>
                  <a:pt x="376187" y="2452624"/>
                  <a:pt x="375170" y="2452624"/>
                </a:cubicBezTo>
                <a:close/>
                <a:moveTo>
                  <a:pt x="414833" y="2387600"/>
                </a:moveTo>
                <a:cubicBezTo>
                  <a:pt x="418901" y="2386584"/>
                  <a:pt x="417884" y="2386584"/>
                  <a:pt x="419918" y="2384552"/>
                </a:cubicBezTo>
                <a:cubicBezTo>
                  <a:pt x="416867" y="2385568"/>
                  <a:pt x="417884" y="2384552"/>
                  <a:pt x="416867" y="2386584"/>
                </a:cubicBezTo>
                <a:cubicBezTo>
                  <a:pt x="415850" y="2386584"/>
                  <a:pt x="415850" y="2386584"/>
                  <a:pt x="414833" y="2386584"/>
                </a:cubicBezTo>
                <a:cubicBezTo>
                  <a:pt x="414833" y="2386584"/>
                  <a:pt x="414833" y="2386584"/>
                  <a:pt x="414833" y="2387600"/>
                </a:cubicBezTo>
                <a:close/>
                <a:moveTo>
                  <a:pt x="354829" y="2484120"/>
                </a:moveTo>
                <a:cubicBezTo>
                  <a:pt x="353812" y="2484120"/>
                  <a:pt x="352795" y="2484120"/>
                  <a:pt x="351778" y="2484120"/>
                </a:cubicBezTo>
                <a:cubicBezTo>
                  <a:pt x="351778" y="2486152"/>
                  <a:pt x="351778" y="2487168"/>
                  <a:pt x="351778" y="2489200"/>
                </a:cubicBezTo>
                <a:cubicBezTo>
                  <a:pt x="352795" y="2489200"/>
                  <a:pt x="352795" y="2489200"/>
                  <a:pt x="353812" y="2489200"/>
                </a:cubicBezTo>
                <a:cubicBezTo>
                  <a:pt x="353812" y="2488184"/>
                  <a:pt x="354829" y="2486152"/>
                  <a:pt x="354829" y="2484120"/>
                </a:cubicBezTo>
                <a:close/>
                <a:moveTo>
                  <a:pt x="410765" y="2395728"/>
                </a:moveTo>
                <a:cubicBezTo>
                  <a:pt x="413816" y="2394712"/>
                  <a:pt x="412799" y="2395728"/>
                  <a:pt x="413816" y="2393696"/>
                </a:cubicBezTo>
                <a:cubicBezTo>
                  <a:pt x="412799" y="2393696"/>
                  <a:pt x="411782" y="2393696"/>
                  <a:pt x="410765" y="2393696"/>
                </a:cubicBezTo>
                <a:cubicBezTo>
                  <a:pt x="410765" y="2394712"/>
                  <a:pt x="410765" y="2394712"/>
                  <a:pt x="410765" y="2395728"/>
                </a:cubicBezTo>
                <a:close/>
                <a:moveTo>
                  <a:pt x="120916" y="2744216"/>
                </a:moveTo>
                <a:cubicBezTo>
                  <a:pt x="121933" y="2744216"/>
                  <a:pt x="121933" y="2744216"/>
                  <a:pt x="122950" y="2744216"/>
                </a:cubicBezTo>
                <a:cubicBezTo>
                  <a:pt x="122950" y="2743200"/>
                  <a:pt x="122950" y="2742184"/>
                  <a:pt x="122950" y="2741168"/>
                </a:cubicBezTo>
                <a:cubicBezTo>
                  <a:pt x="120916" y="2742184"/>
                  <a:pt x="121933" y="2741168"/>
                  <a:pt x="120916" y="2744216"/>
                </a:cubicBezTo>
                <a:close/>
                <a:moveTo>
                  <a:pt x="333472" y="3019552"/>
                </a:moveTo>
                <a:cubicBezTo>
                  <a:pt x="336523" y="3018536"/>
                  <a:pt x="335506" y="3019552"/>
                  <a:pt x="336523" y="3017520"/>
                </a:cubicBezTo>
                <a:cubicBezTo>
                  <a:pt x="335506" y="3017520"/>
                  <a:pt x="334489" y="3017520"/>
                  <a:pt x="333472" y="3017520"/>
                </a:cubicBezTo>
                <a:cubicBezTo>
                  <a:pt x="333472" y="3018536"/>
                  <a:pt x="333472" y="3019552"/>
                  <a:pt x="333472" y="3019552"/>
                </a:cubicBezTo>
                <a:close/>
                <a:moveTo>
                  <a:pt x="217532" y="2543048"/>
                </a:moveTo>
                <a:cubicBezTo>
                  <a:pt x="218550" y="2543048"/>
                  <a:pt x="218550" y="2543048"/>
                  <a:pt x="219567" y="2543048"/>
                </a:cubicBezTo>
                <a:cubicBezTo>
                  <a:pt x="220584" y="2540000"/>
                  <a:pt x="221601" y="2538984"/>
                  <a:pt x="222618" y="2534920"/>
                </a:cubicBezTo>
                <a:cubicBezTo>
                  <a:pt x="218550" y="2536952"/>
                  <a:pt x="220584" y="2536952"/>
                  <a:pt x="217532" y="2540000"/>
                </a:cubicBezTo>
                <a:cubicBezTo>
                  <a:pt x="217532" y="2541016"/>
                  <a:pt x="217532" y="2542032"/>
                  <a:pt x="217532" y="2543048"/>
                </a:cubicBezTo>
                <a:close/>
                <a:moveTo>
                  <a:pt x="246009" y="2509520"/>
                </a:moveTo>
                <a:cubicBezTo>
                  <a:pt x="246009" y="2508504"/>
                  <a:pt x="246009" y="2507488"/>
                  <a:pt x="246009" y="2506472"/>
                </a:cubicBezTo>
                <a:cubicBezTo>
                  <a:pt x="244992" y="2508504"/>
                  <a:pt x="244992" y="2506472"/>
                  <a:pt x="243975" y="2509520"/>
                </a:cubicBezTo>
                <a:cubicBezTo>
                  <a:pt x="244992" y="2509520"/>
                  <a:pt x="246009" y="2509520"/>
                  <a:pt x="246009" y="2509520"/>
                </a:cubicBezTo>
                <a:close/>
                <a:moveTo>
                  <a:pt x="207362" y="2559304"/>
                </a:moveTo>
                <a:cubicBezTo>
                  <a:pt x="208379" y="2559304"/>
                  <a:pt x="208379" y="2559304"/>
                  <a:pt x="209396" y="2559304"/>
                </a:cubicBezTo>
                <a:cubicBezTo>
                  <a:pt x="210413" y="2557272"/>
                  <a:pt x="210413" y="2556256"/>
                  <a:pt x="211430" y="2554224"/>
                </a:cubicBezTo>
                <a:cubicBezTo>
                  <a:pt x="208379" y="2557272"/>
                  <a:pt x="209396" y="2555240"/>
                  <a:pt x="207362" y="2559304"/>
                </a:cubicBezTo>
                <a:close/>
                <a:moveTo>
                  <a:pt x="421952" y="2271776"/>
                </a:moveTo>
                <a:cubicBezTo>
                  <a:pt x="420935" y="2274824"/>
                  <a:pt x="421952" y="2273808"/>
                  <a:pt x="419918" y="2274824"/>
                </a:cubicBezTo>
                <a:cubicBezTo>
                  <a:pt x="419918" y="2275840"/>
                  <a:pt x="419918" y="2275840"/>
                  <a:pt x="419918" y="2276856"/>
                </a:cubicBezTo>
                <a:cubicBezTo>
                  <a:pt x="425003" y="2274824"/>
                  <a:pt x="425003" y="2274824"/>
                  <a:pt x="427037" y="2269744"/>
                </a:cubicBezTo>
                <a:cubicBezTo>
                  <a:pt x="425003" y="2270760"/>
                  <a:pt x="423986" y="2271776"/>
                  <a:pt x="421952" y="2271776"/>
                </a:cubicBezTo>
                <a:close/>
                <a:moveTo>
                  <a:pt x="333472" y="2995168"/>
                </a:moveTo>
                <a:cubicBezTo>
                  <a:pt x="336523" y="2994152"/>
                  <a:pt x="335506" y="2995168"/>
                  <a:pt x="336523" y="2993136"/>
                </a:cubicBezTo>
                <a:cubicBezTo>
                  <a:pt x="335506" y="2993136"/>
                  <a:pt x="334489" y="2993136"/>
                  <a:pt x="333472" y="2993136"/>
                </a:cubicBezTo>
                <a:cubicBezTo>
                  <a:pt x="333472" y="2993136"/>
                  <a:pt x="333472" y="2994152"/>
                  <a:pt x="333472" y="2995168"/>
                </a:cubicBezTo>
                <a:close/>
                <a:moveTo>
                  <a:pt x="224652" y="2554224"/>
                </a:moveTo>
                <a:cubicBezTo>
                  <a:pt x="223635" y="2554224"/>
                  <a:pt x="222618" y="2554224"/>
                  <a:pt x="221601" y="2554224"/>
                </a:cubicBezTo>
                <a:cubicBezTo>
                  <a:pt x="222618" y="2557272"/>
                  <a:pt x="221601" y="2556256"/>
                  <a:pt x="224652" y="2554224"/>
                </a:cubicBezTo>
                <a:close/>
                <a:moveTo>
                  <a:pt x="343642" y="2985008"/>
                </a:moveTo>
                <a:cubicBezTo>
                  <a:pt x="352795" y="2983992"/>
                  <a:pt x="358897" y="2977896"/>
                  <a:pt x="361948" y="2971800"/>
                </a:cubicBezTo>
                <a:cubicBezTo>
                  <a:pt x="355846" y="2971800"/>
                  <a:pt x="350761" y="2976880"/>
                  <a:pt x="346693" y="2983992"/>
                </a:cubicBezTo>
                <a:cubicBezTo>
                  <a:pt x="345676" y="2983992"/>
                  <a:pt x="344659" y="2983992"/>
                  <a:pt x="343642" y="2983992"/>
                </a:cubicBezTo>
                <a:cubicBezTo>
                  <a:pt x="343642" y="2983992"/>
                  <a:pt x="343642" y="2983992"/>
                  <a:pt x="343642" y="2985008"/>
                </a:cubicBezTo>
                <a:close/>
                <a:moveTo>
                  <a:pt x="473820" y="2027936"/>
                </a:moveTo>
                <a:cubicBezTo>
                  <a:pt x="474837" y="2027936"/>
                  <a:pt x="474837" y="2027936"/>
                  <a:pt x="475854" y="2027936"/>
                </a:cubicBezTo>
                <a:cubicBezTo>
                  <a:pt x="475854" y="2026920"/>
                  <a:pt x="475854" y="2025904"/>
                  <a:pt x="475854" y="2024888"/>
                </a:cubicBezTo>
                <a:cubicBezTo>
                  <a:pt x="473820" y="2025904"/>
                  <a:pt x="474837" y="2024888"/>
                  <a:pt x="473820" y="2027936"/>
                </a:cubicBezTo>
                <a:close/>
                <a:moveTo>
                  <a:pt x="292792" y="2524760"/>
                </a:moveTo>
                <a:cubicBezTo>
                  <a:pt x="292792" y="2523744"/>
                  <a:pt x="292792" y="2522728"/>
                  <a:pt x="292792" y="2521712"/>
                </a:cubicBezTo>
                <a:cubicBezTo>
                  <a:pt x="291775" y="2523744"/>
                  <a:pt x="291775" y="2521712"/>
                  <a:pt x="290757" y="2524760"/>
                </a:cubicBezTo>
                <a:cubicBezTo>
                  <a:pt x="291775" y="2524760"/>
                  <a:pt x="292792" y="2524760"/>
                  <a:pt x="292792" y="2524760"/>
                </a:cubicBezTo>
                <a:close/>
                <a:moveTo>
                  <a:pt x="301945" y="2506472"/>
                </a:moveTo>
                <a:cubicBezTo>
                  <a:pt x="304996" y="2505456"/>
                  <a:pt x="303979" y="2506472"/>
                  <a:pt x="304996" y="2504440"/>
                </a:cubicBezTo>
                <a:cubicBezTo>
                  <a:pt x="303979" y="2504440"/>
                  <a:pt x="302962" y="2504440"/>
                  <a:pt x="301945" y="2504440"/>
                </a:cubicBezTo>
                <a:cubicBezTo>
                  <a:pt x="301945" y="2505456"/>
                  <a:pt x="301945" y="2505456"/>
                  <a:pt x="301945" y="2506472"/>
                </a:cubicBezTo>
                <a:close/>
                <a:moveTo>
                  <a:pt x="320251" y="2457704"/>
                </a:moveTo>
                <a:cubicBezTo>
                  <a:pt x="321268" y="2456688"/>
                  <a:pt x="321268" y="2456688"/>
                  <a:pt x="322285" y="2455672"/>
                </a:cubicBezTo>
                <a:cubicBezTo>
                  <a:pt x="320251" y="2454656"/>
                  <a:pt x="320251" y="2454656"/>
                  <a:pt x="317200" y="2453640"/>
                </a:cubicBezTo>
                <a:cubicBezTo>
                  <a:pt x="317200" y="2455672"/>
                  <a:pt x="317200" y="2456688"/>
                  <a:pt x="317200" y="2458720"/>
                </a:cubicBezTo>
                <a:cubicBezTo>
                  <a:pt x="317200" y="2458720"/>
                  <a:pt x="319234" y="2457704"/>
                  <a:pt x="320251" y="2457704"/>
                </a:cubicBezTo>
                <a:close/>
                <a:moveTo>
                  <a:pt x="321268" y="2527808"/>
                </a:moveTo>
                <a:cubicBezTo>
                  <a:pt x="322285" y="2527808"/>
                  <a:pt x="322285" y="2527808"/>
                  <a:pt x="323302" y="2527808"/>
                </a:cubicBezTo>
                <a:cubicBezTo>
                  <a:pt x="329404" y="2515616"/>
                  <a:pt x="339574" y="2506472"/>
                  <a:pt x="343642" y="2492248"/>
                </a:cubicBezTo>
                <a:cubicBezTo>
                  <a:pt x="333472" y="2497328"/>
                  <a:pt x="329404" y="2516632"/>
                  <a:pt x="322285" y="2523744"/>
                </a:cubicBezTo>
                <a:cubicBezTo>
                  <a:pt x="321268" y="2525776"/>
                  <a:pt x="321268" y="2526792"/>
                  <a:pt x="321268" y="2527808"/>
                </a:cubicBezTo>
                <a:close/>
                <a:moveTo>
                  <a:pt x="160580" y="2566416"/>
                </a:moveTo>
                <a:cubicBezTo>
                  <a:pt x="159563" y="2568448"/>
                  <a:pt x="159563" y="2566416"/>
                  <a:pt x="158546" y="2569464"/>
                </a:cubicBezTo>
                <a:cubicBezTo>
                  <a:pt x="159563" y="2569464"/>
                  <a:pt x="159563" y="2569464"/>
                  <a:pt x="160580" y="2569464"/>
                </a:cubicBezTo>
                <a:cubicBezTo>
                  <a:pt x="160580" y="2568448"/>
                  <a:pt x="160580" y="2567432"/>
                  <a:pt x="160580" y="2566416"/>
                </a:cubicBezTo>
                <a:close/>
                <a:moveTo>
                  <a:pt x="162614" y="2558288"/>
                </a:moveTo>
                <a:cubicBezTo>
                  <a:pt x="163631" y="2558288"/>
                  <a:pt x="163631" y="2558288"/>
                  <a:pt x="164648" y="2558288"/>
                </a:cubicBezTo>
                <a:cubicBezTo>
                  <a:pt x="164648" y="2557272"/>
                  <a:pt x="164648" y="2556256"/>
                  <a:pt x="164648" y="2555240"/>
                </a:cubicBezTo>
                <a:cubicBezTo>
                  <a:pt x="162614" y="2556256"/>
                  <a:pt x="163631" y="2555240"/>
                  <a:pt x="162614" y="2558288"/>
                </a:cubicBezTo>
                <a:close/>
                <a:moveTo>
                  <a:pt x="154478" y="2578608"/>
                </a:moveTo>
                <a:cubicBezTo>
                  <a:pt x="155495" y="2578608"/>
                  <a:pt x="156512" y="2578608"/>
                  <a:pt x="157529" y="2578608"/>
                </a:cubicBezTo>
                <a:cubicBezTo>
                  <a:pt x="158546" y="2575560"/>
                  <a:pt x="158546" y="2573528"/>
                  <a:pt x="159563" y="2570480"/>
                </a:cubicBezTo>
                <a:cubicBezTo>
                  <a:pt x="157529" y="2572512"/>
                  <a:pt x="156512" y="2573528"/>
                  <a:pt x="154478" y="2575560"/>
                </a:cubicBezTo>
                <a:cubicBezTo>
                  <a:pt x="154478" y="2575560"/>
                  <a:pt x="154478" y="2576576"/>
                  <a:pt x="154478" y="2578608"/>
                </a:cubicBezTo>
                <a:close/>
                <a:moveTo>
                  <a:pt x="204311" y="2579624"/>
                </a:moveTo>
                <a:cubicBezTo>
                  <a:pt x="204311" y="2578608"/>
                  <a:pt x="204311" y="2577592"/>
                  <a:pt x="204311" y="2576576"/>
                </a:cubicBezTo>
                <a:cubicBezTo>
                  <a:pt x="202277" y="2578608"/>
                  <a:pt x="201260" y="2577592"/>
                  <a:pt x="204311" y="2579624"/>
                </a:cubicBezTo>
                <a:close/>
                <a:moveTo>
                  <a:pt x="320251" y="2535936"/>
                </a:moveTo>
                <a:cubicBezTo>
                  <a:pt x="320251" y="2534920"/>
                  <a:pt x="320251" y="2533904"/>
                  <a:pt x="320251" y="2532888"/>
                </a:cubicBezTo>
                <a:cubicBezTo>
                  <a:pt x="319234" y="2534920"/>
                  <a:pt x="319234" y="2532888"/>
                  <a:pt x="318217" y="2535936"/>
                </a:cubicBezTo>
                <a:cubicBezTo>
                  <a:pt x="319234" y="2535936"/>
                  <a:pt x="319234" y="2535936"/>
                  <a:pt x="320251" y="2535936"/>
                </a:cubicBezTo>
                <a:close/>
                <a:moveTo>
                  <a:pt x="211430" y="2576576"/>
                </a:moveTo>
                <a:cubicBezTo>
                  <a:pt x="211430" y="2575560"/>
                  <a:pt x="211430" y="2574544"/>
                  <a:pt x="211430" y="2573528"/>
                </a:cubicBezTo>
                <a:cubicBezTo>
                  <a:pt x="209396" y="2575560"/>
                  <a:pt x="208379" y="2574544"/>
                  <a:pt x="211430" y="2576576"/>
                </a:cubicBezTo>
                <a:close/>
                <a:moveTo>
                  <a:pt x="167699" y="2550160"/>
                </a:moveTo>
                <a:cubicBezTo>
                  <a:pt x="168716" y="2550160"/>
                  <a:pt x="168716" y="2550160"/>
                  <a:pt x="169733" y="2550160"/>
                </a:cubicBezTo>
                <a:cubicBezTo>
                  <a:pt x="169733" y="2549144"/>
                  <a:pt x="169733" y="2548128"/>
                  <a:pt x="169733" y="2547112"/>
                </a:cubicBezTo>
                <a:cubicBezTo>
                  <a:pt x="167699" y="2548128"/>
                  <a:pt x="168716" y="2547112"/>
                  <a:pt x="167699" y="2550160"/>
                </a:cubicBezTo>
                <a:close/>
                <a:moveTo>
                  <a:pt x="432122" y="2009648"/>
                </a:moveTo>
                <a:cubicBezTo>
                  <a:pt x="436190" y="2007616"/>
                  <a:pt x="437207" y="2004568"/>
                  <a:pt x="439241" y="2001520"/>
                </a:cubicBezTo>
                <a:cubicBezTo>
                  <a:pt x="432122" y="2003552"/>
                  <a:pt x="434156" y="2004568"/>
                  <a:pt x="429071" y="2004568"/>
                </a:cubicBezTo>
                <a:cubicBezTo>
                  <a:pt x="429071" y="2005584"/>
                  <a:pt x="429071" y="2006600"/>
                  <a:pt x="429071" y="2007616"/>
                </a:cubicBezTo>
                <a:cubicBezTo>
                  <a:pt x="431105" y="2008632"/>
                  <a:pt x="430088" y="2007616"/>
                  <a:pt x="432122" y="2009648"/>
                </a:cubicBezTo>
                <a:close/>
                <a:moveTo>
                  <a:pt x="429071" y="2007616"/>
                </a:moveTo>
                <a:cubicBezTo>
                  <a:pt x="427037" y="2009648"/>
                  <a:pt x="425003" y="2010664"/>
                  <a:pt x="421952" y="2012696"/>
                </a:cubicBezTo>
                <a:cubicBezTo>
                  <a:pt x="421952" y="2013712"/>
                  <a:pt x="421952" y="2014728"/>
                  <a:pt x="421952" y="2015744"/>
                </a:cubicBezTo>
                <a:cubicBezTo>
                  <a:pt x="428054" y="2014728"/>
                  <a:pt x="430088" y="2013712"/>
                  <a:pt x="432122" y="2008632"/>
                </a:cubicBezTo>
                <a:cubicBezTo>
                  <a:pt x="431105" y="2009648"/>
                  <a:pt x="430088" y="2009648"/>
                  <a:pt x="429071" y="2010664"/>
                </a:cubicBezTo>
                <a:cubicBezTo>
                  <a:pt x="429071" y="2009648"/>
                  <a:pt x="429071" y="2008632"/>
                  <a:pt x="429071" y="2007616"/>
                </a:cubicBezTo>
                <a:close/>
                <a:moveTo>
                  <a:pt x="421952" y="2004568"/>
                </a:moveTo>
                <a:cubicBezTo>
                  <a:pt x="423986" y="2007616"/>
                  <a:pt x="422969" y="2006600"/>
                  <a:pt x="425003" y="2004568"/>
                </a:cubicBezTo>
                <a:cubicBezTo>
                  <a:pt x="423986" y="2004568"/>
                  <a:pt x="422969" y="2004568"/>
                  <a:pt x="421952" y="2004568"/>
                </a:cubicBezTo>
                <a:close/>
                <a:moveTo>
                  <a:pt x="425003" y="1994408"/>
                </a:moveTo>
                <a:cubicBezTo>
                  <a:pt x="422969" y="1994408"/>
                  <a:pt x="421952" y="1994408"/>
                  <a:pt x="419918" y="1994408"/>
                </a:cubicBezTo>
                <a:cubicBezTo>
                  <a:pt x="419918" y="1995424"/>
                  <a:pt x="419918" y="1996440"/>
                  <a:pt x="419918" y="1997456"/>
                </a:cubicBezTo>
                <a:cubicBezTo>
                  <a:pt x="423986" y="1996440"/>
                  <a:pt x="422969" y="1996440"/>
                  <a:pt x="425003" y="1994408"/>
                </a:cubicBezTo>
                <a:close/>
                <a:moveTo>
                  <a:pt x="463650" y="2002536"/>
                </a:moveTo>
                <a:cubicBezTo>
                  <a:pt x="463650" y="2001520"/>
                  <a:pt x="463650" y="2000504"/>
                  <a:pt x="463650" y="1999488"/>
                </a:cubicBezTo>
                <a:cubicBezTo>
                  <a:pt x="462633" y="2001520"/>
                  <a:pt x="462633" y="1999488"/>
                  <a:pt x="461616" y="2002536"/>
                </a:cubicBezTo>
                <a:cubicBezTo>
                  <a:pt x="462633" y="2002536"/>
                  <a:pt x="463650" y="2002536"/>
                  <a:pt x="463650" y="2002536"/>
                </a:cubicBezTo>
                <a:close/>
                <a:moveTo>
                  <a:pt x="429071" y="1999488"/>
                </a:moveTo>
                <a:cubicBezTo>
                  <a:pt x="432122" y="1997456"/>
                  <a:pt x="431105" y="1998472"/>
                  <a:pt x="432122" y="1994408"/>
                </a:cubicBezTo>
                <a:cubicBezTo>
                  <a:pt x="429071" y="1996440"/>
                  <a:pt x="429071" y="1996440"/>
                  <a:pt x="427037" y="2001520"/>
                </a:cubicBezTo>
                <a:cubicBezTo>
                  <a:pt x="428054" y="2000504"/>
                  <a:pt x="428054" y="1999488"/>
                  <a:pt x="429071" y="1999488"/>
                </a:cubicBezTo>
                <a:close/>
                <a:moveTo>
                  <a:pt x="401612" y="2041144"/>
                </a:moveTo>
                <a:cubicBezTo>
                  <a:pt x="396527" y="2041144"/>
                  <a:pt x="399578" y="2039112"/>
                  <a:pt x="396527" y="2044192"/>
                </a:cubicBezTo>
                <a:cubicBezTo>
                  <a:pt x="402629" y="2043176"/>
                  <a:pt x="399578" y="2045208"/>
                  <a:pt x="401612" y="2041144"/>
                </a:cubicBezTo>
                <a:close/>
                <a:moveTo>
                  <a:pt x="408731" y="2022856"/>
                </a:moveTo>
                <a:cubicBezTo>
                  <a:pt x="407714" y="2022856"/>
                  <a:pt x="406697" y="2022856"/>
                  <a:pt x="405680" y="2022856"/>
                </a:cubicBezTo>
                <a:cubicBezTo>
                  <a:pt x="406697" y="2025904"/>
                  <a:pt x="405680" y="2024888"/>
                  <a:pt x="408731" y="2022856"/>
                </a:cubicBezTo>
                <a:close/>
                <a:moveTo>
                  <a:pt x="411782" y="2036064"/>
                </a:moveTo>
                <a:cubicBezTo>
                  <a:pt x="414833" y="2033016"/>
                  <a:pt x="413816" y="2035048"/>
                  <a:pt x="416867" y="2028952"/>
                </a:cubicBezTo>
                <a:cubicBezTo>
                  <a:pt x="413816" y="2032000"/>
                  <a:pt x="413816" y="2032000"/>
                  <a:pt x="411782" y="2036064"/>
                </a:cubicBezTo>
                <a:close/>
                <a:moveTo>
                  <a:pt x="419918" y="2061464"/>
                </a:moveTo>
                <a:cubicBezTo>
                  <a:pt x="435173" y="2054352"/>
                  <a:pt x="438224" y="2029968"/>
                  <a:pt x="453480" y="2022856"/>
                </a:cubicBezTo>
                <a:cubicBezTo>
                  <a:pt x="453480" y="2020824"/>
                  <a:pt x="453480" y="2019808"/>
                  <a:pt x="453480" y="2017776"/>
                </a:cubicBezTo>
                <a:cubicBezTo>
                  <a:pt x="438224" y="2023872"/>
                  <a:pt x="431105" y="2047240"/>
                  <a:pt x="419918" y="2058416"/>
                </a:cubicBezTo>
                <a:cubicBezTo>
                  <a:pt x="419918" y="2058416"/>
                  <a:pt x="419918" y="2060448"/>
                  <a:pt x="419918" y="2061464"/>
                </a:cubicBezTo>
                <a:close/>
                <a:moveTo>
                  <a:pt x="401612" y="2030984"/>
                </a:moveTo>
                <a:cubicBezTo>
                  <a:pt x="402629" y="2030984"/>
                  <a:pt x="402629" y="2030984"/>
                  <a:pt x="403646" y="2030984"/>
                </a:cubicBezTo>
                <a:cubicBezTo>
                  <a:pt x="403646" y="2029968"/>
                  <a:pt x="403646" y="2028952"/>
                  <a:pt x="403646" y="2027936"/>
                </a:cubicBezTo>
                <a:cubicBezTo>
                  <a:pt x="402629" y="2028952"/>
                  <a:pt x="402629" y="2027936"/>
                  <a:pt x="401612" y="2030984"/>
                </a:cubicBezTo>
                <a:close/>
                <a:moveTo>
                  <a:pt x="481956" y="2025904"/>
                </a:moveTo>
                <a:cubicBezTo>
                  <a:pt x="482973" y="2025904"/>
                  <a:pt x="482973" y="2025904"/>
                  <a:pt x="483990" y="2025904"/>
                </a:cubicBezTo>
                <a:cubicBezTo>
                  <a:pt x="483990" y="2024888"/>
                  <a:pt x="483990" y="2023872"/>
                  <a:pt x="483990" y="2022856"/>
                </a:cubicBezTo>
                <a:cubicBezTo>
                  <a:pt x="482973" y="2024888"/>
                  <a:pt x="482973" y="2022856"/>
                  <a:pt x="481956" y="2025904"/>
                </a:cubicBezTo>
                <a:close/>
                <a:moveTo>
                  <a:pt x="427037" y="2266696"/>
                </a:moveTo>
                <a:cubicBezTo>
                  <a:pt x="428054" y="2266696"/>
                  <a:pt x="429071" y="2266696"/>
                  <a:pt x="430088" y="2266696"/>
                </a:cubicBezTo>
                <a:cubicBezTo>
                  <a:pt x="430088" y="2265680"/>
                  <a:pt x="430088" y="2264664"/>
                  <a:pt x="430088" y="2263648"/>
                </a:cubicBezTo>
                <a:cubicBezTo>
                  <a:pt x="429071" y="2263648"/>
                  <a:pt x="428054" y="2263648"/>
                  <a:pt x="427037" y="2263648"/>
                </a:cubicBezTo>
                <a:cubicBezTo>
                  <a:pt x="427037" y="2264664"/>
                  <a:pt x="427037" y="2265680"/>
                  <a:pt x="427037" y="2266696"/>
                </a:cubicBezTo>
                <a:close/>
                <a:moveTo>
                  <a:pt x="500262" y="2000504"/>
                </a:moveTo>
                <a:cubicBezTo>
                  <a:pt x="501279" y="2000504"/>
                  <a:pt x="501279" y="2000504"/>
                  <a:pt x="502296" y="2000504"/>
                </a:cubicBezTo>
                <a:cubicBezTo>
                  <a:pt x="503313" y="1998472"/>
                  <a:pt x="503313" y="1997456"/>
                  <a:pt x="504330" y="1995424"/>
                </a:cubicBezTo>
                <a:cubicBezTo>
                  <a:pt x="501279" y="1998472"/>
                  <a:pt x="502296" y="1996440"/>
                  <a:pt x="500262" y="2000504"/>
                </a:cubicBezTo>
                <a:close/>
                <a:moveTo>
                  <a:pt x="395510" y="2049272"/>
                </a:moveTo>
                <a:cubicBezTo>
                  <a:pt x="397544" y="2047240"/>
                  <a:pt x="396527" y="2048256"/>
                  <a:pt x="397544" y="2044192"/>
                </a:cubicBezTo>
                <a:cubicBezTo>
                  <a:pt x="394493" y="2047240"/>
                  <a:pt x="392459" y="2045208"/>
                  <a:pt x="395510" y="2049272"/>
                </a:cubicBezTo>
                <a:close/>
                <a:moveTo>
                  <a:pt x="500262" y="2004568"/>
                </a:moveTo>
                <a:cubicBezTo>
                  <a:pt x="500262" y="2003552"/>
                  <a:pt x="500262" y="2002536"/>
                  <a:pt x="500262" y="2001520"/>
                </a:cubicBezTo>
                <a:cubicBezTo>
                  <a:pt x="498228" y="2003552"/>
                  <a:pt x="498228" y="2002536"/>
                  <a:pt x="500262" y="2004568"/>
                </a:cubicBezTo>
                <a:close/>
                <a:moveTo>
                  <a:pt x="497211" y="2004568"/>
                </a:moveTo>
                <a:cubicBezTo>
                  <a:pt x="496194" y="2006600"/>
                  <a:pt x="496194" y="2004568"/>
                  <a:pt x="495177" y="2007616"/>
                </a:cubicBezTo>
                <a:cubicBezTo>
                  <a:pt x="496194" y="2007616"/>
                  <a:pt x="496194" y="2007616"/>
                  <a:pt x="497211" y="2007616"/>
                </a:cubicBezTo>
                <a:cubicBezTo>
                  <a:pt x="497211" y="2006600"/>
                  <a:pt x="497211" y="2005584"/>
                  <a:pt x="497211" y="2004568"/>
                </a:cubicBezTo>
                <a:close/>
                <a:moveTo>
                  <a:pt x="471786" y="1995424"/>
                </a:moveTo>
                <a:cubicBezTo>
                  <a:pt x="472803" y="1995424"/>
                  <a:pt x="472803" y="1995424"/>
                  <a:pt x="473820" y="1995424"/>
                </a:cubicBezTo>
                <a:cubicBezTo>
                  <a:pt x="473820" y="1994408"/>
                  <a:pt x="473820" y="1993392"/>
                  <a:pt x="473820" y="1992376"/>
                </a:cubicBezTo>
                <a:cubicBezTo>
                  <a:pt x="472803" y="1994408"/>
                  <a:pt x="473820" y="1993392"/>
                  <a:pt x="471786" y="1995424"/>
                </a:cubicBezTo>
                <a:close/>
                <a:moveTo>
                  <a:pt x="457548" y="2007616"/>
                </a:moveTo>
                <a:cubicBezTo>
                  <a:pt x="456531" y="2009648"/>
                  <a:pt x="456531" y="2009648"/>
                  <a:pt x="455514" y="2012696"/>
                </a:cubicBezTo>
                <a:cubicBezTo>
                  <a:pt x="456531" y="2010664"/>
                  <a:pt x="456531" y="2010664"/>
                  <a:pt x="457548" y="2007616"/>
                </a:cubicBezTo>
                <a:close/>
                <a:moveTo>
                  <a:pt x="467718" y="2004568"/>
                </a:moveTo>
                <a:cubicBezTo>
                  <a:pt x="467718" y="2003552"/>
                  <a:pt x="467718" y="2002536"/>
                  <a:pt x="467718" y="2001520"/>
                </a:cubicBezTo>
                <a:cubicBezTo>
                  <a:pt x="466701" y="2003552"/>
                  <a:pt x="466701" y="2001520"/>
                  <a:pt x="465684" y="2004568"/>
                </a:cubicBezTo>
                <a:cubicBezTo>
                  <a:pt x="465684" y="2004568"/>
                  <a:pt x="466701" y="2004568"/>
                  <a:pt x="467718" y="2004568"/>
                </a:cubicBezTo>
                <a:close/>
                <a:moveTo>
                  <a:pt x="458565" y="2015744"/>
                </a:moveTo>
                <a:cubicBezTo>
                  <a:pt x="458565" y="2014728"/>
                  <a:pt x="458565" y="2013712"/>
                  <a:pt x="458565" y="2012696"/>
                </a:cubicBezTo>
                <a:cubicBezTo>
                  <a:pt x="457548" y="2014728"/>
                  <a:pt x="457548" y="2012696"/>
                  <a:pt x="456531" y="2015744"/>
                </a:cubicBezTo>
                <a:cubicBezTo>
                  <a:pt x="457548" y="2015744"/>
                  <a:pt x="458565" y="2015744"/>
                  <a:pt x="458565" y="2015744"/>
                </a:cubicBezTo>
                <a:close/>
                <a:moveTo>
                  <a:pt x="455514" y="2027936"/>
                </a:moveTo>
                <a:cubicBezTo>
                  <a:pt x="455514" y="2029968"/>
                  <a:pt x="455514" y="2030984"/>
                  <a:pt x="455514" y="2033016"/>
                </a:cubicBezTo>
                <a:cubicBezTo>
                  <a:pt x="456531" y="2033016"/>
                  <a:pt x="456531" y="2033016"/>
                  <a:pt x="457548" y="2033016"/>
                </a:cubicBezTo>
                <a:cubicBezTo>
                  <a:pt x="464667" y="2019808"/>
                  <a:pt x="477888" y="2012696"/>
                  <a:pt x="482973" y="1997456"/>
                </a:cubicBezTo>
                <a:cubicBezTo>
                  <a:pt x="468735" y="2002536"/>
                  <a:pt x="465684" y="2019808"/>
                  <a:pt x="455514" y="2027936"/>
                </a:cubicBezTo>
                <a:close/>
                <a:moveTo>
                  <a:pt x="492126" y="2012696"/>
                </a:moveTo>
                <a:cubicBezTo>
                  <a:pt x="493143" y="2012696"/>
                  <a:pt x="493143" y="2012696"/>
                  <a:pt x="494160" y="2012696"/>
                </a:cubicBezTo>
                <a:cubicBezTo>
                  <a:pt x="495177" y="2010664"/>
                  <a:pt x="495177" y="2009648"/>
                  <a:pt x="496194" y="2007616"/>
                </a:cubicBezTo>
                <a:cubicBezTo>
                  <a:pt x="493143" y="2009648"/>
                  <a:pt x="494160" y="2008632"/>
                  <a:pt x="492126" y="2012696"/>
                </a:cubicBezTo>
                <a:close/>
                <a:moveTo>
                  <a:pt x="377204" y="2283968"/>
                </a:moveTo>
                <a:cubicBezTo>
                  <a:pt x="376187" y="2283968"/>
                  <a:pt x="375170" y="2283968"/>
                  <a:pt x="374153" y="2283968"/>
                </a:cubicBezTo>
                <a:cubicBezTo>
                  <a:pt x="374153" y="2286000"/>
                  <a:pt x="374153" y="2287016"/>
                  <a:pt x="374153" y="2289048"/>
                </a:cubicBezTo>
                <a:cubicBezTo>
                  <a:pt x="375170" y="2289048"/>
                  <a:pt x="375170" y="2289048"/>
                  <a:pt x="376187" y="2289048"/>
                </a:cubicBezTo>
                <a:cubicBezTo>
                  <a:pt x="376187" y="2287016"/>
                  <a:pt x="376187" y="2284984"/>
                  <a:pt x="377204" y="2283968"/>
                </a:cubicBezTo>
                <a:close/>
                <a:moveTo>
                  <a:pt x="370085" y="2294128"/>
                </a:moveTo>
                <a:cubicBezTo>
                  <a:pt x="371102" y="2294128"/>
                  <a:pt x="371102" y="2294128"/>
                  <a:pt x="372119" y="2294128"/>
                </a:cubicBezTo>
                <a:cubicBezTo>
                  <a:pt x="373136" y="2292096"/>
                  <a:pt x="373136" y="2291080"/>
                  <a:pt x="374153" y="2289048"/>
                </a:cubicBezTo>
                <a:cubicBezTo>
                  <a:pt x="371102" y="2291080"/>
                  <a:pt x="371102" y="2290064"/>
                  <a:pt x="370085" y="2294128"/>
                </a:cubicBezTo>
                <a:close/>
                <a:moveTo>
                  <a:pt x="430088" y="2240280"/>
                </a:moveTo>
                <a:cubicBezTo>
                  <a:pt x="430088" y="2241296"/>
                  <a:pt x="430088" y="2242312"/>
                  <a:pt x="430088" y="2243328"/>
                </a:cubicBezTo>
                <a:cubicBezTo>
                  <a:pt x="431105" y="2243328"/>
                  <a:pt x="432122" y="2243328"/>
                  <a:pt x="433139" y="2243328"/>
                </a:cubicBezTo>
                <a:cubicBezTo>
                  <a:pt x="433139" y="2242312"/>
                  <a:pt x="433139" y="2241296"/>
                  <a:pt x="433139" y="2240280"/>
                </a:cubicBezTo>
                <a:cubicBezTo>
                  <a:pt x="432122" y="2240280"/>
                  <a:pt x="431105" y="2240280"/>
                  <a:pt x="430088" y="2240280"/>
                </a:cubicBezTo>
                <a:close/>
                <a:moveTo>
                  <a:pt x="429071" y="2250440"/>
                </a:moveTo>
                <a:cubicBezTo>
                  <a:pt x="433139" y="2248408"/>
                  <a:pt x="431105" y="2250440"/>
                  <a:pt x="432122" y="2245360"/>
                </a:cubicBezTo>
                <a:cubicBezTo>
                  <a:pt x="429071" y="2247392"/>
                  <a:pt x="430088" y="2246376"/>
                  <a:pt x="429071" y="2250440"/>
                </a:cubicBezTo>
                <a:close/>
                <a:moveTo>
                  <a:pt x="349744" y="2114296"/>
                </a:moveTo>
                <a:cubicBezTo>
                  <a:pt x="349744" y="2115312"/>
                  <a:pt x="349744" y="2115312"/>
                  <a:pt x="349744" y="2116328"/>
                </a:cubicBezTo>
                <a:cubicBezTo>
                  <a:pt x="352795" y="2115312"/>
                  <a:pt x="351778" y="2116328"/>
                  <a:pt x="352795" y="2114296"/>
                </a:cubicBezTo>
                <a:cubicBezTo>
                  <a:pt x="351778" y="2114296"/>
                  <a:pt x="350761" y="2114296"/>
                  <a:pt x="349744" y="2114296"/>
                </a:cubicBezTo>
                <a:close/>
                <a:moveTo>
                  <a:pt x="377204" y="2066544"/>
                </a:moveTo>
                <a:cubicBezTo>
                  <a:pt x="374153" y="2067560"/>
                  <a:pt x="375170" y="2066544"/>
                  <a:pt x="374153" y="2068576"/>
                </a:cubicBezTo>
                <a:cubicBezTo>
                  <a:pt x="373136" y="2068576"/>
                  <a:pt x="373136" y="2068576"/>
                  <a:pt x="372119" y="2068576"/>
                </a:cubicBezTo>
                <a:cubicBezTo>
                  <a:pt x="374153" y="2072640"/>
                  <a:pt x="374153" y="2069592"/>
                  <a:pt x="377204" y="2066544"/>
                </a:cubicBezTo>
                <a:close/>
                <a:moveTo>
                  <a:pt x="408731" y="2039112"/>
                </a:moveTo>
                <a:cubicBezTo>
                  <a:pt x="407714" y="2041144"/>
                  <a:pt x="407714" y="2039112"/>
                  <a:pt x="406697" y="2042160"/>
                </a:cubicBezTo>
                <a:cubicBezTo>
                  <a:pt x="407714" y="2042160"/>
                  <a:pt x="407714" y="2042160"/>
                  <a:pt x="408731" y="2042160"/>
                </a:cubicBezTo>
                <a:cubicBezTo>
                  <a:pt x="408731" y="2041144"/>
                  <a:pt x="408731" y="2040128"/>
                  <a:pt x="408731" y="2039112"/>
                </a:cubicBezTo>
                <a:close/>
                <a:moveTo>
                  <a:pt x="388391" y="2067560"/>
                </a:moveTo>
                <a:cubicBezTo>
                  <a:pt x="389408" y="2067560"/>
                  <a:pt x="389408" y="2067560"/>
                  <a:pt x="390425" y="2067560"/>
                </a:cubicBezTo>
                <a:cubicBezTo>
                  <a:pt x="394493" y="2060448"/>
                  <a:pt x="400595" y="2051304"/>
                  <a:pt x="406697" y="2047240"/>
                </a:cubicBezTo>
                <a:cubicBezTo>
                  <a:pt x="406697" y="2045208"/>
                  <a:pt x="406697" y="2044192"/>
                  <a:pt x="406697" y="2042160"/>
                </a:cubicBezTo>
                <a:cubicBezTo>
                  <a:pt x="398561" y="2047240"/>
                  <a:pt x="395510" y="2057400"/>
                  <a:pt x="388391" y="2063496"/>
                </a:cubicBezTo>
                <a:cubicBezTo>
                  <a:pt x="388391" y="2065528"/>
                  <a:pt x="388391" y="2066544"/>
                  <a:pt x="388391" y="2067560"/>
                </a:cubicBezTo>
                <a:close/>
                <a:moveTo>
                  <a:pt x="346693" y="2123440"/>
                </a:moveTo>
                <a:cubicBezTo>
                  <a:pt x="347710" y="2123440"/>
                  <a:pt x="347710" y="2123440"/>
                  <a:pt x="348727" y="2123440"/>
                </a:cubicBezTo>
                <a:cubicBezTo>
                  <a:pt x="348727" y="2122424"/>
                  <a:pt x="348727" y="2121408"/>
                  <a:pt x="348727" y="2120392"/>
                </a:cubicBezTo>
                <a:cubicBezTo>
                  <a:pt x="346693" y="2121408"/>
                  <a:pt x="347710" y="2120392"/>
                  <a:pt x="346693" y="2123440"/>
                </a:cubicBezTo>
                <a:close/>
                <a:moveTo>
                  <a:pt x="478905" y="2141728"/>
                </a:moveTo>
                <a:cubicBezTo>
                  <a:pt x="479922" y="2139696"/>
                  <a:pt x="479922" y="2138680"/>
                  <a:pt x="480939" y="2136648"/>
                </a:cubicBezTo>
                <a:cubicBezTo>
                  <a:pt x="477888" y="2138680"/>
                  <a:pt x="473820" y="2139696"/>
                  <a:pt x="478905" y="2141728"/>
                </a:cubicBezTo>
                <a:close/>
                <a:moveTo>
                  <a:pt x="386357" y="2057400"/>
                </a:moveTo>
                <a:cubicBezTo>
                  <a:pt x="387374" y="2057400"/>
                  <a:pt x="388391" y="2057400"/>
                  <a:pt x="389408" y="2057400"/>
                </a:cubicBezTo>
                <a:cubicBezTo>
                  <a:pt x="390425" y="2055368"/>
                  <a:pt x="390425" y="2053336"/>
                  <a:pt x="391442" y="2050288"/>
                </a:cubicBezTo>
                <a:cubicBezTo>
                  <a:pt x="389408" y="2052320"/>
                  <a:pt x="388391" y="2053336"/>
                  <a:pt x="386357" y="2055368"/>
                </a:cubicBezTo>
                <a:cubicBezTo>
                  <a:pt x="386357" y="2056384"/>
                  <a:pt x="386357" y="2057400"/>
                  <a:pt x="386357" y="2057400"/>
                </a:cubicBezTo>
                <a:close/>
                <a:moveTo>
                  <a:pt x="333472" y="2128520"/>
                </a:moveTo>
                <a:cubicBezTo>
                  <a:pt x="333472" y="2127504"/>
                  <a:pt x="333472" y="2126488"/>
                  <a:pt x="333472" y="2125472"/>
                </a:cubicBezTo>
                <a:cubicBezTo>
                  <a:pt x="332455" y="2127504"/>
                  <a:pt x="332455" y="2125472"/>
                  <a:pt x="331438" y="2128520"/>
                </a:cubicBezTo>
                <a:cubicBezTo>
                  <a:pt x="332455" y="2128520"/>
                  <a:pt x="332455" y="2128520"/>
                  <a:pt x="333472" y="2128520"/>
                </a:cubicBezTo>
                <a:close/>
                <a:moveTo>
                  <a:pt x="348727" y="2118360"/>
                </a:moveTo>
                <a:cubicBezTo>
                  <a:pt x="348727" y="2117344"/>
                  <a:pt x="348727" y="2116328"/>
                  <a:pt x="348727" y="2115312"/>
                </a:cubicBezTo>
                <a:cubicBezTo>
                  <a:pt x="346693" y="2117344"/>
                  <a:pt x="345676" y="2116328"/>
                  <a:pt x="348727" y="2118360"/>
                </a:cubicBezTo>
                <a:close/>
                <a:moveTo>
                  <a:pt x="453480" y="2171192"/>
                </a:moveTo>
                <a:cubicBezTo>
                  <a:pt x="453480" y="2172208"/>
                  <a:pt x="453480" y="2173224"/>
                  <a:pt x="453480" y="2174240"/>
                </a:cubicBezTo>
                <a:cubicBezTo>
                  <a:pt x="456531" y="2171192"/>
                  <a:pt x="455514" y="2173224"/>
                  <a:pt x="458565" y="2167128"/>
                </a:cubicBezTo>
                <a:cubicBezTo>
                  <a:pt x="455514" y="2170176"/>
                  <a:pt x="456531" y="2169160"/>
                  <a:pt x="453480" y="2171192"/>
                </a:cubicBezTo>
                <a:close/>
                <a:moveTo>
                  <a:pt x="214481" y="2551176"/>
                </a:moveTo>
                <a:cubicBezTo>
                  <a:pt x="214481" y="2550160"/>
                  <a:pt x="214481" y="2549144"/>
                  <a:pt x="214481" y="2548128"/>
                </a:cubicBezTo>
                <a:cubicBezTo>
                  <a:pt x="213464" y="2550160"/>
                  <a:pt x="213464" y="2548128"/>
                  <a:pt x="212447" y="2551176"/>
                </a:cubicBezTo>
                <a:cubicBezTo>
                  <a:pt x="213464" y="2551176"/>
                  <a:pt x="213464" y="2551176"/>
                  <a:pt x="214481" y="2551176"/>
                </a:cubicBezTo>
                <a:close/>
                <a:moveTo>
                  <a:pt x="375170" y="3042920"/>
                </a:moveTo>
                <a:cubicBezTo>
                  <a:pt x="376187" y="3042920"/>
                  <a:pt x="376187" y="3042920"/>
                  <a:pt x="377204" y="3042920"/>
                </a:cubicBezTo>
                <a:cubicBezTo>
                  <a:pt x="378221" y="3040888"/>
                  <a:pt x="378221" y="3039872"/>
                  <a:pt x="379238" y="3037840"/>
                </a:cubicBezTo>
                <a:cubicBezTo>
                  <a:pt x="376187" y="3040888"/>
                  <a:pt x="376187" y="3038856"/>
                  <a:pt x="375170" y="3042920"/>
                </a:cubicBezTo>
                <a:close/>
                <a:moveTo>
                  <a:pt x="453480" y="3046984"/>
                </a:moveTo>
                <a:cubicBezTo>
                  <a:pt x="453480" y="3045968"/>
                  <a:pt x="453480" y="3044952"/>
                  <a:pt x="453480" y="3043936"/>
                </a:cubicBezTo>
                <a:cubicBezTo>
                  <a:pt x="450429" y="3044952"/>
                  <a:pt x="451446" y="3043936"/>
                  <a:pt x="450429" y="3045968"/>
                </a:cubicBezTo>
                <a:cubicBezTo>
                  <a:pt x="451446" y="3045968"/>
                  <a:pt x="451446" y="3045968"/>
                  <a:pt x="452463" y="3045968"/>
                </a:cubicBezTo>
                <a:cubicBezTo>
                  <a:pt x="452463" y="3044952"/>
                  <a:pt x="453480" y="3045968"/>
                  <a:pt x="453480" y="3046984"/>
                </a:cubicBezTo>
                <a:close/>
                <a:moveTo>
                  <a:pt x="411782" y="3042920"/>
                </a:moveTo>
                <a:cubicBezTo>
                  <a:pt x="410765" y="3042920"/>
                  <a:pt x="409748" y="3042920"/>
                  <a:pt x="408731" y="3042920"/>
                </a:cubicBezTo>
                <a:cubicBezTo>
                  <a:pt x="408731" y="3044952"/>
                  <a:pt x="408731" y="3045968"/>
                  <a:pt x="408731" y="3048000"/>
                </a:cubicBezTo>
                <a:cubicBezTo>
                  <a:pt x="412799" y="3045968"/>
                  <a:pt x="410765" y="3049016"/>
                  <a:pt x="411782" y="3042920"/>
                </a:cubicBezTo>
                <a:close/>
                <a:moveTo>
                  <a:pt x="408731" y="3027680"/>
                </a:moveTo>
                <a:cubicBezTo>
                  <a:pt x="408731" y="3026664"/>
                  <a:pt x="408731" y="3025648"/>
                  <a:pt x="408731" y="3024632"/>
                </a:cubicBezTo>
                <a:cubicBezTo>
                  <a:pt x="407714" y="3026664"/>
                  <a:pt x="407714" y="3024632"/>
                  <a:pt x="406697" y="3027680"/>
                </a:cubicBezTo>
                <a:cubicBezTo>
                  <a:pt x="407714" y="3027680"/>
                  <a:pt x="407714" y="3027680"/>
                  <a:pt x="408731" y="3027680"/>
                </a:cubicBezTo>
                <a:close/>
                <a:moveTo>
                  <a:pt x="400595" y="3044952"/>
                </a:moveTo>
                <a:cubicBezTo>
                  <a:pt x="400595" y="3043936"/>
                  <a:pt x="400595" y="3042920"/>
                  <a:pt x="400595" y="3041904"/>
                </a:cubicBezTo>
                <a:cubicBezTo>
                  <a:pt x="399578" y="3043936"/>
                  <a:pt x="399578" y="3041904"/>
                  <a:pt x="398561" y="3044952"/>
                </a:cubicBezTo>
                <a:cubicBezTo>
                  <a:pt x="399578" y="3044952"/>
                  <a:pt x="399578" y="3044952"/>
                  <a:pt x="400595" y="3044952"/>
                </a:cubicBezTo>
                <a:close/>
                <a:moveTo>
                  <a:pt x="401612" y="3055112"/>
                </a:moveTo>
                <a:cubicBezTo>
                  <a:pt x="401612" y="3054096"/>
                  <a:pt x="401612" y="3053080"/>
                  <a:pt x="401612" y="3052064"/>
                </a:cubicBezTo>
                <a:cubicBezTo>
                  <a:pt x="400595" y="3054096"/>
                  <a:pt x="400595" y="3052064"/>
                  <a:pt x="399578" y="3055112"/>
                </a:cubicBezTo>
                <a:cubicBezTo>
                  <a:pt x="400595" y="3055112"/>
                  <a:pt x="401612" y="3055112"/>
                  <a:pt x="401612" y="3055112"/>
                </a:cubicBezTo>
                <a:close/>
                <a:moveTo>
                  <a:pt x="497211" y="3123184"/>
                </a:moveTo>
                <a:cubicBezTo>
                  <a:pt x="497211" y="3122168"/>
                  <a:pt x="497211" y="3121152"/>
                  <a:pt x="497211" y="3120136"/>
                </a:cubicBezTo>
                <a:cubicBezTo>
                  <a:pt x="496194" y="3122168"/>
                  <a:pt x="496194" y="3120136"/>
                  <a:pt x="495177" y="3123184"/>
                </a:cubicBezTo>
                <a:cubicBezTo>
                  <a:pt x="496194" y="3123184"/>
                  <a:pt x="497211" y="3123184"/>
                  <a:pt x="497211" y="3123184"/>
                </a:cubicBezTo>
                <a:close/>
                <a:moveTo>
                  <a:pt x="419918" y="3001264"/>
                </a:moveTo>
                <a:cubicBezTo>
                  <a:pt x="421952" y="3004312"/>
                  <a:pt x="420935" y="3003296"/>
                  <a:pt x="422969" y="3001264"/>
                </a:cubicBezTo>
                <a:cubicBezTo>
                  <a:pt x="422969" y="3001264"/>
                  <a:pt x="421952" y="3001264"/>
                  <a:pt x="419918" y="3001264"/>
                </a:cubicBezTo>
                <a:close/>
                <a:moveTo>
                  <a:pt x="410765" y="3024632"/>
                </a:moveTo>
                <a:cubicBezTo>
                  <a:pt x="410765" y="3023616"/>
                  <a:pt x="410765" y="3022600"/>
                  <a:pt x="410765" y="3021584"/>
                </a:cubicBezTo>
                <a:cubicBezTo>
                  <a:pt x="409748" y="3023616"/>
                  <a:pt x="409748" y="3021584"/>
                  <a:pt x="408731" y="3024632"/>
                </a:cubicBezTo>
                <a:cubicBezTo>
                  <a:pt x="408731" y="3024632"/>
                  <a:pt x="409748" y="3024632"/>
                  <a:pt x="410765" y="3024632"/>
                </a:cubicBezTo>
                <a:close/>
                <a:moveTo>
                  <a:pt x="398561" y="3006344"/>
                </a:moveTo>
                <a:cubicBezTo>
                  <a:pt x="398561" y="3005328"/>
                  <a:pt x="398561" y="3004312"/>
                  <a:pt x="398561" y="3003296"/>
                </a:cubicBezTo>
                <a:cubicBezTo>
                  <a:pt x="397544" y="3005328"/>
                  <a:pt x="397544" y="3003296"/>
                  <a:pt x="396527" y="3006344"/>
                </a:cubicBezTo>
                <a:cubicBezTo>
                  <a:pt x="397544" y="3006344"/>
                  <a:pt x="397544" y="3006344"/>
                  <a:pt x="398561" y="3006344"/>
                </a:cubicBezTo>
                <a:close/>
                <a:moveTo>
                  <a:pt x="411782" y="3060192"/>
                </a:moveTo>
                <a:cubicBezTo>
                  <a:pt x="412799" y="3060192"/>
                  <a:pt x="412799" y="3060192"/>
                  <a:pt x="413816" y="3060192"/>
                </a:cubicBezTo>
                <a:cubicBezTo>
                  <a:pt x="417884" y="3052064"/>
                  <a:pt x="422969" y="3048000"/>
                  <a:pt x="427037" y="3041904"/>
                </a:cubicBezTo>
                <a:cubicBezTo>
                  <a:pt x="422969" y="3040888"/>
                  <a:pt x="422969" y="3040888"/>
                  <a:pt x="419918" y="3039872"/>
                </a:cubicBezTo>
                <a:cubicBezTo>
                  <a:pt x="416867" y="3044952"/>
                  <a:pt x="414833" y="3052064"/>
                  <a:pt x="411782" y="3056128"/>
                </a:cubicBezTo>
                <a:cubicBezTo>
                  <a:pt x="411782" y="3058160"/>
                  <a:pt x="411782" y="3059176"/>
                  <a:pt x="411782" y="3060192"/>
                </a:cubicBezTo>
                <a:close/>
                <a:moveTo>
                  <a:pt x="489075" y="3023616"/>
                </a:moveTo>
                <a:cubicBezTo>
                  <a:pt x="492126" y="3021584"/>
                  <a:pt x="491109" y="3022600"/>
                  <a:pt x="492126" y="3018536"/>
                </a:cubicBezTo>
                <a:cubicBezTo>
                  <a:pt x="491109" y="3017520"/>
                  <a:pt x="478905" y="3023616"/>
                  <a:pt x="481956" y="3031744"/>
                </a:cubicBezTo>
                <a:cubicBezTo>
                  <a:pt x="482973" y="3031744"/>
                  <a:pt x="483990" y="3023616"/>
                  <a:pt x="489075" y="3023616"/>
                </a:cubicBezTo>
                <a:close/>
                <a:moveTo>
                  <a:pt x="375170" y="3048000"/>
                </a:moveTo>
                <a:cubicBezTo>
                  <a:pt x="375170" y="3046984"/>
                  <a:pt x="375170" y="3045968"/>
                  <a:pt x="375170" y="3044952"/>
                </a:cubicBezTo>
                <a:cubicBezTo>
                  <a:pt x="374153" y="3046984"/>
                  <a:pt x="374153" y="3044952"/>
                  <a:pt x="373136" y="3048000"/>
                </a:cubicBezTo>
                <a:cubicBezTo>
                  <a:pt x="374153" y="3048000"/>
                  <a:pt x="374153" y="3048000"/>
                  <a:pt x="375170" y="3048000"/>
                </a:cubicBezTo>
                <a:close/>
                <a:moveTo>
                  <a:pt x="452463" y="3086608"/>
                </a:moveTo>
                <a:cubicBezTo>
                  <a:pt x="452463" y="3085592"/>
                  <a:pt x="452463" y="3084576"/>
                  <a:pt x="452463" y="3083560"/>
                </a:cubicBezTo>
                <a:cubicBezTo>
                  <a:pt x="451446" y="3083560"/>
                  <a:pt x="450429" y="3083560"/>
                  <a:pt x="449412" y="3083560"/>
                </a:cubicBezTo>
                <a:cubicBezTo>
                  <a:pt x="449412" y="3084576"/>
                  <a:pt x="449412" y="3085592"/>
                  <a:pt x="449412" y="3086608"/>
                </a:cubicBezTo>
                <a:cubicBezTo>
                  <a:pt x="450429" y="3086608"/>
                  <a:pt x="451446" y="3086608"/>
                  <a:pt x="452463" y="3086608"/>
                </a:cubicBezTo>
                <a:close/>
                <a:moveTo>
                  <a:pt x="429071" y="3086608"/>
                </a:moveTo>
                <a:cubicBezTo>
                  <a:pt x="430088" y="3086608"/>
                  <a:pt x="430088" y="3086608"/>
                  <a:pt x="431105" y="3086608"/>
                </a:cubicBezTo>
                <a:cubicBezTo>
                  <a:pt x="431105" y="3085592"/>
                  <a:pt x="431105" y="3084576"/>
                  <a:pt x="431105" y="3083560"/>
                </a:cubicBezTo>
                <a:cubicBezTo>
                  <a:pt x="429071" y="3084576"/>
                  <a:pt x="430088" y="3083560"/>
                  <a:pt x="429071" y="3086608"/>
                </a:cubicBezTo>
                <a:close/>
                <a:moveTo>
                  <a:pt x="453480" y="3079496"/>
                </a:moveTo>
                <a:cubicBezTo>
                  <a:pt x="452463" y="3081528"/>
                  <a:pt x="452463" y="3079496"/>
                  <a:pt x="451446" y="3082544"/>
                </a:cubicBezTo>
                <a:cubicBezTo>
                  <a:pt x="452463" y="3082544"/>
                  <a:pt x="452463" y="3082544"/>
                  <a:pt x="453480" y="3082544"/>
                </a:cubicBezTo>
                <a:cubicBezTo>
                  <a:pt x="453480" y="3082544"/>
                  <a:pt x="453480" y="3081528"/>
                  <a:pt x="453480" y="3079496"/>
                </a:cubicBezTo>
                <a:close/>
                <a:moveTo>
                  <a:pt x="496194" y="3127248"/>
                </a:moveTo>
                <a:cubicBezTo>
                  <a:pt x="496194" y="3126232"/>
                  <a:pt x="496194" y="3125216"/>
                  <a:pt x="496194" y="3124200"/>
                </a:cubicBezTo>
                <a:cubicBezTo>
                  <a:pt x="495177" y="3126232"/>
                  <a:pt x="495177" y="3124200"/>
                  <a:pt x="494160" y="3127248"/>
                </a:cubicBezTo>
                <a:cubicBezTo>
                  <a:pt x="494160" y="3127248"/>
                  <a:pt x="495177" y="3127248"/>
                  <a:pt x="496194" y="3127248"/>
                </a:cubicBezTo>
                <a:close/>
                <a:moveTo>
                  <a:pt x="467718" y="3123184"/>
                </a:moveTo>
                <a:cubicBezTo>
                  <a:pt x="466701" y="3123184"/>
                  <a:pt x="465684" y="3123184"/>
                  <a:pt x="464667" y="3123184"/>
                </a:cubicBezTo>
                <a:cubicBezTo>
                  <a:pt x="464667" y="3125216"/>
                  <a:pt x="464667" y="3126232"/>
                  <a:pt x="464667" y="3128264"/>
                </a:cubicBezTo>
                <a:cubicBezTo>
                  <a:pt x="467718" y="3126232"/>
                  <a:pt x="465684" y="3129280"/>
                  <a:pt x="467718" y="3123184"/>
                </a:cubicBezTo>
                <a:close/>
                <a:moveTo>
                  <a:pt x="383306" y="3066288"/>
                </a:moveTo>
                <a:cubicBezTo>
                  <a:pt x="383306" y="3065272"/>
                  <a:pt x="383306" y="3064256"/>
                  <a:pt x="383306" y="3063240"/>
                </a:cubicBezTo>
                <a:cubicBezTo>
                  <a:pt x="382289" y="3065272"/>
                  <a:pt x="382289" y="3063240"/>
                  <a:pt x="381272" y="3066288"/>
                </a:cubicBezTo>
                <a:cubicBezTo>
                  <a:pt x="382289" y="3066288"/>
                  <a:pt x="383306" y="3066288"/>
                  <a:pt x="383306" y="3066288"/>
                </a:cubicBezTo>
                <a:close/>
                <a:moveTo>
                  <a:pt x="443310" y="3075432"/>
                </a:moveTo>
                <a:cubicBezTo>
                  <a:pt x="448395" y="3074416"/>
                  <a:pt x="446361" y="3076448"/>
                  <a:pt x="448395" y="3072384"/>
                </a:cubicBezTo>
                <a:cubicBezTo>
                  <a:pt x="445344" y="3073400"/>
                  <a:pt x="446361" y="3072384"/>
                  <a:pt x="445344" y="3074416"/>
                </a:cubicBezTo>
                <a:cubicBezTo>
                  <a:pt x="444327" y="3074416"/>
                  <a:pt x="444327" y="3074416"/>
                  <a:pt x="443310" y="3074416"/>
                </a:cubicBezTo>
                <a:cubicBezTo>
                  <a:pt x="443310" y="3073400"/>
                  <a:pt x="443310" y="3074416"/>
                  <a:pt x="443310" y="3075432"/>
                </a:cubicBezTo>
                <a:close/>
                <a:moveTo>
                  <a:pt x="452463" y="3070352"/>
                </a:moveTo>
                <a:cubicBezTo>
                  <a:pt x="452463" y="3067304"/>
                  <a:pt x="450429" y="3070352"/>
                  <a:pt x="449412" y="3072384"/>
                </a:cubicBezTo>
                <a:cubicBezTo>
                  <a:pt x="451446" y="3073400"/>
                  <a:pt x="451446" y="3070352"/>
                  <a:pt x="452463" y="3070352"/>
                </a:cubicBezTo>
                <a:close/>
                <a:moveTo>
                  <a:pt x="442293" y="3079496"/>
                </a:moveTo>
                <a:cubicBezTo>
                  <a:pt x="442293" y="3078480"/>
                  <a:pt x="442293" y="3077464"/>
                  <a:pt x="442293" y="3076448"/>
                </a:cubicBezTo>
                <a:cubicBezTo>
                  <a:pt x="441276" y="3078480"/>
                  <a:pt x="441276" y="3076448"/>
                  <a:pt x="440258" y="3079496"/>
                </a:cubicBezTo>
                <a:cubicBezTo>
                  <a:pt x="441276" y="3079496"/>
                  <a:pt x="441276" y="3079496"/>
                  <a:pt x="442293" y="3079496"/>
                </a:cubicBezTo>
                <a:close/>
                <a:moveTo>
                  <a:pt x="483990" y="3075432"/>
                </a:moveTo>
                <a:cubicBezTo>
                  <a:pt x="486024" y="3078480"/>
                  <a:pt x="485007" y="3077464"/>
                  <a:pt x="487041" y="3075432"/>
                </a:cubicBezTo>
                <a:cubicBezTo>
                  <a:pt x="486024" y="3075432"/>
                  <a:pt x="485007" y="3075432"/>
                  <a:pt x="483990" y="3075432"/>
                </a:cubicBezTo>
                <a:close/>
                <a:moveTo>
                  <a:pt x="494160" y="3084576"/>
                </a:moveTo>
                <a:cubicBezTo>
                  <a:pt x="493143" y="3084576"/>
                  <a:pt x="492126" y="3084576"/>
                  <a:pt x="491109" y="3084576"/>
                </a:cubicBezTo>
                <a:cubicBezTo>
                  <a:pt x="491109" y="3085592"/>
                  <a:pt x="491109" y="3085592"/>
                  <a:pt x="491109" y="3086608"/>
                </a:cubicBezTo>
                <a:cubicBezTo>
                  <a:pt x="493143" y="3085592"/>
                  <a:pt x="492126" y="3086608"/>
                  <a:pt x="494160" y="3084576"/>
                </a:cubicBezTo>
                <a:close/>
                <a:moveTo>
                  <a:pt x="435173" y="3060192"/>
                </a:moveTo>
                <a:cubicBezTo>
                  <a:pt x="435173" y="3057144"/>
                  <a:pt x="435173" y="3055112"/>
                  <a:pt x="435173" y="3052064"/>
                </a:cubicBezTo>
                <a:cubicBezTo>
                  <a:pt x="432122" y="3054096"/>
                  <a:pt x="433139" y="3053080"/>
                  <a:pt x="432122" y="3057144"/>
                </a:cubicBezTo>
                <a:cubicBezTo>
                  <a:pt x="429071" y="3058160"/>
                  <a:pt x="430088" y="3057144"/>
                  <a:pt x="429071" y="3059176"/>
                </a:cubicBezTo>
                <a:cubicBezTo>
                  <a:pt x="432122" y="3060192"/>
                  <a:pt x="431105" y="3059176"/>
                  <a:pt x="432122" y="3061208"/>
                </a:cubicBezTo>
                <a:cubicBezTo>
                  <a:pt x="433139" y="3060192"/>
                  <a:pt x="434156" y="3060192"/>
                  <a:pt x="435173" y="3060192"/>
                </a:cubicBezTo>
                <a:close/>
                <a:moveTo>
                  <a:pt x="357880" y="3036824"/>
                </a:moveTo>
                <a:cubicBezTo>
                  <a:pt x="358897" y="3036824"/>
                  <a:pt x="359914" y="3036824"/>
                  <a:pt x="360931" y="3036824"/>
                </a:cubicBezTo>
                <a:cubicBezTo>
                  <a:pt x="362965" y="3032760"/>
                  <a:pt x="363982" y="3027680"/>
                  <a:pt x="366016" y="3023616"/>
                </a:cubicBezTo>
                <a:cubicBezTo>
                  <a:pt x="361948" y="3026664"/>
                  <a:pt x="360931" y="3030728"/>
                  <a:pt x="357880" y="3033776"/>
                </a:cubicBezTo>
                <a:cubicBezTo>
                  <a:pt x="357880" y="3033776"/>
                  <a:pt x="357880" y="3035808"/>
                  <a:pt x="357880" y="3036824"/>
                </a:cubicBezTo>
                <a:close/>
                <a:moveTo>
                  <a:pt x="465684" y="2938272"/>
                </a:moveTo>
                <a:cubicBezTo>
                  <a:pt x="468735" y="2937256"/>
                  <a:pt x="467718" y="2938272"/>
                  <a:pt x="468735" y="2936240"/>
                </a:cubicBezTo>
                <a:cubicBezTo>
                  <a:pt x="467718" y="2936240"/>
                  <a:pt x="466701" y="2936240"/>
                  <a:pt x="465684" y="2936240"/>
                </a:cubicBezTo>
                <a:cubicBezTo>
                  <a:pt x="465684" y="2936240"/>
                  <a:pt x="465684" y="2937256"/>
                  <a:pt x="465684" y="2938272"/>
                </a:cubicBezTo>
                <a:close/>
                <a:moveTo>
                  <a:pt x="537892" y="2918968"/>
                </a:moveTo>
                <a:cubicBezTo>
                  <a:pt x="536875" y="2918968"/>
                  <a:pt x="535858" y="2918968"/>
                  <a:pt x="534841" y="2918968"/>
                </a:cubicBezTo>
                <a:cubicBezTo>
                  <a:pt x="535858" y="2922016"/>
                  <a:pt x="534841" y="2921000"/>
                  <a:pt x="537892" y="2918968"/>
                </a:cubicBezTo>
                <a:close/>
                <a:moveTo>
                  <a:pt x="470769" y="2931160"/>
                </a:moveTo>
                <a:cubicBezTo>
                  <a:pt x="470769" y="2932176"/>
                  <a:pt x="470769" y="2932176"/>
                  <a:pt x="470769" y="2933192"/>
                </a:cubicBezTo>
                <a:cubicBezTo>
                  <a:pt x="471786" y="2933192"/>
                  <a:pt x="472803" y="2933192"/>
                  <a:pt x="473820" y="2933192"/>
                </a:cubicBezTo>
                <a:cubicBezTo>
                  <a:pt x="474837" y="2931160"/>
                  <a:pt x="474837" y="2930144"/>
                  <a:pt x="475854" y="2928112"/>
                </a:cubicBezTo>
                <a:cubicBezTo>
                  <a:pt x="471786" y="2929128"/>
                  <a:pt x="472803" y="2929128"/>
                  <a:pt x="470769" y="2931160"/>
                </a:cubicBezTo>
                <a:close/>
                <a:moveTo>
                  <a:pt x="584674" y="2882392"/>
                </a:moveTo>
                <a:cubicBezTo>
                  <a:pt x="581623" y="2884424"/>
                  <a:pt x="582640" y="2883408"/>
                  <a:pt x="581623" y="2887472"/>
                </a:cubicBezTo>
                <a:cubicBezTo>
                  <a:pt x="582640" y="2887472"/>
                  <a:pt x="582640" y="2887472"/>
                  <a:pt x="583657" y="2887472"/>
                </a:cubicBezTo>
                <a:cubicBezTo>
                  <a:pt x="583657" y="2885440"/>
                  <a:pt x="583657" y="2884424"/>
                  <a:pt x="584674" y="2882392"/>
                </a:cubicBezTo>
                <a:close/>
                <a:moveTo>
                  <a:pt x="553147" y="2897632"/>
                </a:moveTo>
                <a:cubicBezTo>
                  <a:pt x="550096" y="2899664"/>
                  <a:pt x="551113" y="2898648"/>
                  <a:pt x="550096" y="2902712"/>
                </a:cubicBezTo>
                <a:cubicBezTo>
                  <a:pt x="553147" y="2900680"/>
                  <a:pt x="551113" y="2902712"/>
                  <a:pt x="553147" y="2897632"/>
                </a:cubicBezTo>
                <a:close/>
                <a:moveTo>
                  <a:pt x="556198" y="2895600"/>
                </a:moveTo>
                <a:cubicBezTo>
                  <a:pt x="557215" y="2892552"/>
                  <a:pt x="557215" y="2892552"/>
                  <a:pt x="558232" y="2888488"/>
                </a:cubicBezTo>
                <a:cubicBezTo>
                  <a:pt x="557215" y="2888488"/>
                  <a:pt x="556198" y="2888488"/>
                  <a:pt x="555181" y="2888488"/>
                </a:cubicBezTo>
                <a:cubicBezTo>
                  <a:pt x="555181" y="2890520"/>
                  <a:pt x="555181" y="2892552"/>
                  <a:pt x="555181" y="2895600"/>
                </a:cubicBezTo>
                <a:cubicBezTo>
                  <a:pt x="555181" y="2895600"/>
                  <a:pt x="555181" y="2895600"/>
                  <a:pt x="556198" y="2895600"/>
                </a:cubicBezTo>
                <a:close/>
                <a:moveTo>
                  <a:pt x="576538" y="2889504"/>
                </a:moveTo>
                <a:cubicBezTo>
                  <a:pt x="576538" y="2890520"/>
                  <a:pt x="576538" y="2890520"/>
                  <a:pt x="576538" y="2891536"/>
                </a:cubicBezTo>
                <a:cubicBezTo>
                  <a:pt x="580606" y="2890520"/>
                  <a:pt x="579589" y="2890520"/>
                  <a:pt x="581623" y="2888488"/>
                </a:cubicBezTo>
                <a:cubicBezTo>
                  <a:pt x="578572" y="2889504"/>
                  <a:pt x="579589" y="2888488"/>
                  <a:pt x="578572" y="2890520"/>
                </a:cubicBezTo>
                <a:cubicBezTo>
                  <a:pt x="577555" y="2889504"/>
                  <a:pt x="576538" y="2889504"/>
                  <a:pt x="576538" y="2889504"/>
                </a:cubicBezTo>
                <a:close/>
                <a:moveTo>
                  <a:pt x="581623" y="2899664"/>
                </a:moveTo>
                <a:cubicBezTo>
                  <a:pt x="581623" y="2898648"/>
                  <a:pt x="581623" y="2897632"/>
                  <a:pt x="581623" y="2896616"/>
                </a:cubicBezTo>
                <a:cubicBezTo>
                  <a:pt x="578572" y="2898648"/>
                  <a:pt x="578572" y="2897632"/>
                  <a:pt x="581623" y="2899664"/>
                </a:cubicBezTo>
                <a:close/>
                <a:moveTo>
                  <a:pt x="548062" y="2889504"/>
                </a:moveTo>
                <a:cubicBezTo>
                  <a:pt x="549079" y="2889504"/>
                  <a:pt x="549079" y="2889504"/>
                  <a:pt x="550096" y="2889504"/>
                </a:cubicBezTo>
                <a:cubicBezTo>
                  <a:pt x="550096" y="2888488"/>
                  <a:pt x="550096" y="2887472"/>
                  <a:pt x="550096" y="2886456"/>
                </a:cubicBezTo>
                <a:cubicBezTo>
                  <a:pt x="548062" y="2887472"/>
                  <a:pt x="549079" y="2886456"/>
                  <a:pt x="548062" y="2889504"/>
                </a:cubicBezTo>
                <a:close/>
                <a:moveTo>
                  <a:pt x="566368" y="2882392"/>
                </a:moveTo>
                <a:cubicBezTo>
                  <a:pt x="566368" y="2883408"/>
                  <a:pt x="566368" y="2883408"/>
                  <a:pt x="566368" y="2884424"/>
                </a:cubicBezTo>
                <a:cubicBezTo>
                  <a:pt x="569419" y="2883408"/>
                  <a:pt x="569419" y="2884424"/>
                  <a:pt x="571453" y="2882392"/>
                </a:cubicBezTo>
                <a:cubicBezTo>
                  <a:pt x="569419" y="2882392"/>
                  <a:pt x="567385" y="2882392"/>
                  <a:pt x="566368" y="2882392"/>
                </a:cubicBezTo>
                <a:close/>
                <a:moveTo>
                  <a:pt x="395510" y="3032760"/>
                </a:moveTo>
                <a:cubicBezTo>
                  <a:pt x="395510" y="3031744"/>
                  <a:pt x="395510" y="3030728"/>
                  <a:pt x="395510" y="3029712"/>
                </a:cubicBezTo>
                <a:cubicBezTo>
                  <a:pt x="394493" y="3031744"/>
                  <a:pt x="394493" y="3029712"/>
                  <a:pt x="393476" y="3032760"/>
                </a:cubicBezTo>
                <a:cubicBezTo>
                  <a:pt x="394493" y="3032760"/>
                  <a:pt x="394493" y="3032760"/>
                  <a:pt x="395510" y="3032760"/>
                </a:cubicBezTo>
                <a:close/>
                <a:moveTo>
                  <a:pt x="380255" y="3032760"/>
                </a:moveTo>
                <a:cubicBezTo>
                  <a:pt x="381272" y="3032760"/>
                  <a:pt x="381272" y="3032760"/>
                  <a:pt x="382289" y="3032760"/>
                </a:cubicBezTo>
                <a:cubicBezTo>
                  <a:pt x="383306" y="3030728"/>
                  <a:pt x="383306" y="3029712"/>
                  <a:pt x="384323" y="3027680"/>
                </a:cubicBezTo>
                <a:cubicBezTo>
                  <a:pt x="381272" y="3030728"/>
                  <a:pt x="381272" y="3028696"/>
                  <a:pt x="380255" y="3032760"/>
                </a:cubicBezTo>
                <a:close/>
                <a:moveTo>
                  <a:pt x="380255" y="3036824"/>
                </a:moveTo>
                <a:cubicBezTo>
                  <a:pt x="380255" y="3035808"/>
                  <a:pt x="380255" y="3034792"/>
                  <a:pt x="380255" y="3033776"/>
                </a:cubicBezTo>
                <a:cubicBezTo>
                  <a:pt x="379238" y="3035808"/>
                  <a:pt x="379238" y="3033776"/>
                  <a:pt x="378221" y="3036824"/>
                </a:cubicBezTo>
                <a:cubicBezTo>
                  <a:pt x="379238" y="3036824"/>
                  <a:pt x="379238" y="3036824"/>
                  <a:pt x="380255" y="3036824"/>
                </a:cubicBezTo>
                <a:close/>
                <a:moveTo>
                  <a:pt x="410765" y="3018536"/>
                </a:moveTo>
                <a:cubicBezTo>
                  <a:pt x="410765" y="3019552"/>
                  <a:pt x="410765" y="3020568"/>
                  <a:pt x="410765" y="3021584"/>
                </a:cubicBezTo>
                <a:cubicBezTo>
                  <a:pt x="411782" y="3021584"/>
                  <a:pt x="411782" y="3021584"/>
                  <a:pt x="412799" y="3021584"/>
                </a:cubicBezTo>
                <a:cubicBezTo>
                  <a:pt x="414833" y="3018536"/>
                  <a:pt x="415850" y="3016504"/>
                  <a:pt x="417884" y="3013456"/>
                </a:cubicBezTo>
                <a:cubicBezTo>
                  <a:pt x="420935" y="3015488"/>
                  <a:pt x="422969" y="3014472"/>
                  <a:pt x="419918" y="3020568"/>
                </a:cubicBezTo>
                <a:cubicBezTo>
                  <a:pt x="419918" y="3021584"/>
                  <a:pt x="419918" y="3021584"/>
                  <a:pt x="419918" y="3022600"/>
                </a:cubicBezTo>
                <a:cubicBezTo>
                  <a:pt x="431105" y="3017520"/>
                  <a:pt x="436190" y="3004312"/>
                  <a:pt x="446361" y="2999232"/>
                </a:cubicBezTo>
                <a:cubicBezTo>
                  <a:pt x="446361" y="2997200"/>
                  <a:pt x="446361" y="2996184"/>
                  <a:pt x="446361" y="2994152"/>
                </a:cubicBezTo>
                <a:cubicBezTo>
                  <a:pt x="441276" y="2993136"/>
                  <a:pt x="428054" y="3005328"/>
                  <a:pt x="425003" y="3012440"/>
                </a:cubicBezTo>
                <a:cubicBezTo>
                  <a:pt x="420935" y="3010408"/>
                  <a:pt x="421952" y="3011424"/>
                  <a:pt x="421952" y="3005328"/>
                </a:cubicBezTo>
                <a:cubicBezTo>
                  <a:pt x="417884" y="3008376"/>
                  <a:pt x="417884" y="3009392"/>
                  <a:pt x="411782" y="3010408"/>
                </a:cubicBezTo>
                <a:cubicBezTo>
                  <a:pt x="412799" y="3014472"/>
                  <a:pt x="413816" y="3013456"/>
                  <a:pt x="410765" y="3018536"/>
                </a:cubicBezTo>
                <a:close/>
                <a:moveTo>
                  <a:pt x="396527" y="3029712"/>
                </a:moveTo>
                <a:cubicBezTo>
                  <a:pt x="396527" y="3028696"/>
                  <a:pt x="396527" y="3027680"/>
                  <a:pt x="396527" y="3026664"/>
                </a:cubicBezTo>
                <a:cubicBezTo>
                  <a:pt x="395510" y="3028696"/>
                  <a:pt x="395510" y="3026664"/>
                  <a:pt x="394493" y="3029712"/>
                </a:cubicBezTo>
                <a:cubicBezTo>
                  <a:pt x="395510" y="3029712"/>
                  <a:pt x="396527" y="3029712"/>
                  <a:pt x="396527" y="3029712"/>
                </a:cubicBezTo>
                <a:close/>
                <a:moveTo>
                  <a:pt x="453480" y="3016504"/>
                </a:moveTo>
                <a:cubicBezTo>
                  <a:pt x="453480" y="3015488"/>
                  <a:pt x="453480" y="3014472"/>
                  <a:pt x="453480" y="3013456"/>
                </a:cubicBezTo>
                <a:cubicBezTo>
                  <a:pt x="452463" y="3015488"/>
                  <a:pt x="452463" y="3013456"/>
                  <a:pt x="451446" y="3016504"/>
                </a:cubicBezTo>
                <a:cubicBezTo>
                  <a:pt x="452463" y="3016504"/>
                  <a:pt x="453480" y="3016504"/>
                  <a:pt x="453480" y="3016504"/>
                </a:cubicBezTo>
                <a:close/>
                <a:moveTo>
                  <a:pt x="447378" y="2964688"/>
                </a:moveTo>
                <a:cubicBezTo>
                  <a:pt x="447378" y="2965704"/>
                  <a:pt x="447378" y="2965704"/>
                  <a:pt x="447378" y="2966720"/>
                </a:cubicBezTo>
                <a:cubicBezTo>
                  <a:pt x="451446" y="2965704"/>
                  <a:pt x="451446" y="2965704"/>
                  <a:pt x="454497" y="2963672"/>
                </a:cubicBezTo>
                <a:cubicBezTo>
                  <a:pt x="452463" y="2962656"/>
                  <a:pt x="451446" y="2962656"/>
                  <a:pt x="449412" y="2961640"/>
                </a:cubicBezTo>
                <a:cubicBezTo>
                  <a:pt x="447378" y="2963672"/>
                  <a:pt x="448395" y="2962656"/>
                  <a:pt x="447378" y="2964688"/>
                </a:cubicBezTo>
                <a:close/>
                <a:moveTo>
                  <a:pt x="458565" y="2946400"/>
                </a:moveTo>
                <a:cubicBezTo>
                  <a:pt x="460599" y="2951480"/>
                  <a:pt x="460599" y="2948432"/>
                  <a:pt x="463650" y="2944368"/>
                </a:cubicBezTo>
                <a:cubicBezTo>
                  <a:pt x="459582" y="2944368"/>
                  <a:pt x="463650" y="2943352"/>
                  <a:pt x="458565" y="2946400"/>
                </a:cubicBezTo>
                <a:close/>
                <a:moveTo>
                  <a:pt x="478905" y="2939288"/>
                </a:moveTo>
                <a:cubicBezTo>
                  <a:pt x="475854" y="2940304"/>
                  <a:pt x="476871" y="2939288"/>
                  <a:pt x="475854" y="2941320"/>
                </a:cubicBezTo>
                <a:cubicBezTo>
                  <a:pt x="474837" y="2941320"/>
                  <a:pt x="474837" y="2941320"/>
                  <a:pt x="473820" y="2941320"/>
                </a:cubicBezTo>
                <a:cubicBezTo>
                  <a:pt x="475854" y="2946400"/>
                  <a:pt x="475854" y="2942336"/>
                  <a:pt x="478905" y="2939288"/>
                </a:cubicBezTo>
                <a:close/>
                <a:moveTo>
                  <a:pt x="442293" y="2970784"/>
                </a:moveTo>
                <a:cubicBezTo>
                  <a:pt x="445344" y="2969768"/>
                  <a:pt x="444327" y="2970784"/>
                  <a:pt x="445344" y="2968752"/>
                </a:cubicBezTo>
                <a:cubicBezTo>
                  <a:pt x="444327" y="2968752"/>
                  <a:pt x="443310" y="2968752"/>
                  <a:pt x="442293" y="2968752"/>
                </a:cubicBezTo>
                <a:cubicBezTo>
                  <a:pt x="442293" y="2969768"/>
                  <a:pt x="442293" y="2970784"/>
                  <a:pt x="442293" y="2970784"/>
                </a:cubicBezTo>
                <a:close/>
                <a:moveTo>
                  <a:pt x="465684" y="3011424"/>
                </a:moveTo>
                <a:cubicBezTo>
                  <a:pt x="465684" y="3010408"/>
                  <a:pt x="465684" y="3009392"/>
                  <a:pt x="465684" y="3008376"/>
                </a:cubicBezTo>
                <a:cubicBezTo>
                  <a:pt x="464667" y="3010408"/>
                  <a:pt x="464667" y="3008376"/>
                  <a:pt x="463650" y="3011424"/>
                </a:cubicBezTo>
                <a:cubicBezTo>
                  <a:pt x="464667" y="3011424"/>
                  <a:pt x="464667" y="3011424"/>
                  <a:pt x="465684" y="3011424"/>
                </a:cubicBezTo>
                <a:close/>
                <a:moveTo>
                  <a:pt x="453480" y="3009392"/>
                </a:moveTo>
                <a:cubicBezTo>
                  <a:pt x="454497" y="3009392"/>
                  <a:pt x="454497" y="3009392"/>
                  <a:pt x="455514" y="3009392"/>
                </a:cubicBezTo>
                <a:cubicBezTo>
                  <a:pt x="455514" y="3008376"/>
                  <a:pt x="455514" y="3007360"/>
                  <a:pt x="455514" y="3006344"/>
                </a:cubicBezTo>
                <a:cubicBezTo>
                  <a:pt x="454497" y="3008376"/>
                  <a:pt x="454497" y="3006344"/>
                  <a:pt x="453480" y="3009392"/>
                </a:cubicBezTo>
                <a:close/>
                <a:moveTo>
                  <a:pt x="542977" y="2909824"/>
                </a:moveTo>
                <a:cubicBezTo>
                  <a:pt x="542977" y="2910840"/>
                  <a:pt x="542977" y="2910840"/>
                  <a:pt x="542977" y="2911856"/>
                </a:cubicBezTo>
                <a:cubicBezTo>
                  <a:pt x="543994" y="2911856"/>
                  <a:pt x="545011" y="2911856"/>
                  <a:pt x="546028" y="2911856"/>
                </a:cubicBezTo>
                <a:cubicBezTo>
                  <a:pt x="547045" y="2907792"/>
                  <a:pt x="548062" y="2907792"/>
                  <a:pt x="549079" y="2903728"/>
                </a:cubicBezTo>
                <a:cubicBezTo>
                  <a:pt x="547045" y="2904744"/>
                  <a:pt x="545011" y="2906776"/>
                  <a:pt x="542977" y="2909824"/>
                </a:cubicBezTo>
                <a:close/>
                <a:moveTo>
                  <a:pt x="709767" y="3658616"/>
                </a:moveTo>
                <a:cubicBezTo>
                  <a:pt x="709767" y="3659632"/>
                  <a:pt x="709767" y="3659632"/>
                  <a:pt x="709767" y="3660648"/>
                </a:cubicBezTo>
                <a:cubicBezTo>
                  <a:pt x="712818" y="3659632"/>
                  <a:pt x="712818" y="3660648"/>
                  <a:pt x="714852" y="3658616"/>
                </a:cubicBezTo>
                <a:cubicBezTo>
                  <a:pt x="713835" y="3658616"/>
                  <a:pt x="711801" y="3658616"/>
                  <a:pt x="709767" y="3658616"/>
                </a:cubicBezTo>
                <a:close/>
                <a:moveTo>
                  <a:pt x="727056" y="3652520"/>
                </a:moveTo>
                <a:cubicBezTo>
                  <a:pt x="731124" y="3651504"/>
                  <a:pt x="730107" y="3651504"/>
                  <a:pt x="732141" y="3649472"/>
                </a:cubicBezTo>
                <a:cubicBezTo>
                  <a:pt x="729090" y="3650488"/>
                  <a:pt x="730107" y="3649472"/>
                  <a:pt x="729090" y="3651504"/>
                </a:cubicBezTo>
                <a:cubicBezTo>
                  <a:pt x="728073" y="3651504"/>
                  <a:pt x="728073" y="3651504"/>
                  <a:pt x="727056" y="3651504"/>
                </a:cubicBezTo>
                <a:cubicBezTo>
                  <a:pt x="727056" y="3651504"/>
                  <a:pt x="727056" y="3651504"/>
                  <a:pt x="727056" y="3652520"/>
                </a:cubicBezTo>
                <a:close/>
                <a:moveTo>
                  <a:pt x="745363" y="3856736"/>
                </a:moveTo>
                <a:cubicBezTo>
                  <a:pt x="748414" y="3855720"/>
                  <a:pt x="747397" y="3856736"/>
                  <a:pt x="748414" y="3854704"/>
                </a:cubicBezTo>
                <a:cubicBezTo>
                  <a:pt x="747397" y="3854704"/>
                  <a:pt x="746380" y="3854704"/>
                  <a:pt x="745363" y="3854704"/>
                </a:cubicBezTo>
                <a:cubicBezTo>
                  <a:pt x="745363" y="3854704"/>
                  <a:pt x="745363" y="3855720"/>
                  <a:pt x="745363" y="3856736"/>
                </a:cubicBezTo>
                <a:close/>
                <a:moveTo>
                  <a:pt x="737226" y="3645408"/>
                </a:moveTo>
                <a:cubicBezTo>
                  <a:pt x="736209" y="3645408"/>
                  <a:pt x="735192" y="3645408"/>
                  <a:pt x="734175" y="3645408"/>
                </a:cubicBezTo>
                <a:cubicBezTo>
                  <a:pt x="734175" y="3647440"/>
                  <a:pt x="734175" y="3648456"/>
                  <a:pt x="734175" y="3650488"/>
                </a:cubicBezTo>
                <a:cubicBezTo>
                  <a:pt x="737226" y="3648456"/>
                  <a:pt x="735192" y="3650488"/>
                  <a:pt x="737226" y="3645408"/>
                </a:cubicBezTo>
                <a:close/>
                <a:moveTo>
                  <a:pt x="696546" y="3771392"/>
                </a:moveTo>
                <a:cubicBezTo>
                  <a:pt x="697563" y="3771392"/>
                  <a:pt x="697563" y="3771392"/>
                  <a:pt x="698580" y="3771392"/>
                </a:cubicBezTo>
                <a:cubicBezTo>
                  <a:pt x="698580" y="3770376"/>
                  <a:pt x="698580" y="3769360"/>
                  <a:pt x="698580" y="3768344"/>
                </a:cubicBezTo>
                <a:cubicBezTo>
                  <a:pt x="696546" y="3769360"/>
                  <a:pt x="697563" y="3768344"/>
                  <a:pt x="696546" y="3771392"/>
                </a:cubicBezTo>
                <a:close/>
                <a:moveTo>
                  <a:pt x="644678" y="3414776"/>
                </a:moveTo>
                <a:cubicBezTo>
                  <a:pt x="643661" y="3414776"/>
                  <a:pt x="642644" y="3414776"/>
                  <a:pt x="641627" y="3414776"/>
                </a:cubicBezTo>
                <a:cubicBezTo>
                  <a:pt x="642644" y="3417824"/>
                  <a:pt x="641627" y="3416808"/>
                  <a:pt x="644678" y="3414776"/>
                </a:cubicBezTo>
                <a:close/>
                <a:moveTo>
                  <a:pt x="414833" y="3120136"/>
                </a:moveTo>
                <a:cubicBezTo>
                  <a:pt x="415850" y="3120136"/>
                  <a:pt x="415850" y="3120136"/>
                  <a:pt x="416867" y="3120136"/>
                </a:cubicBezTo>
                <a:cubicBezTo>
                  <a:pt x="416867" y="3119120"/>
                  <a:pt x="416867" y="3118104"/>
                  <a:pt x="416867" y="3117088"/>
                </a:cubicBezTo>
                <a:cubicBezTo>
                  <a:pt x="415850" y="3118104"/>
                  <a:pt x="416867" y="3117088"/>
                  <a:pt x="414833" y="3120136"/>
                </a:cubicBezTo>
                <a:close/>
                <a:moveTo>
                  <a:pt x="629423" y="3424936"/>
                </a:moveTo>
                <a:cubicBezTo>
                  <a:pt x="629423" y="3425952"/>
                  <a:pt x="629423" y="3425952"/>
                  <a:pt x="629423" y="3426968"/>
                </a:cubicBezTo>
                <a:cubicBezTo>
                  <a:pt x="636542" y="3424936"/>
                  <a:pt x="637559" y="3419856"/>
                  <a:pt x="639593" y="3413760"/>
                </a:cubicBezTo>
                <a:cubicBezTo>
                  <a:pt x="633491" y="3415792"/>
                  <a:pt x="633491" y="3419856"/>
                  <a:pt x="629423" y="3424936"/>
                </a:cubicBezTo>
                <a:close/>
                <a:moveTo>
                  <a:pt x="703665" y="3548888"/>
                </a:moveTo>
                <a:cubicBezTo>
                  <a:pt x="703665" y="3549904"/>
                  <a:pt x="703665" y="3550920"/>
                  <a:pt x="703665" y="3551936"/>
                </a:cubicBezTo>
                <a:cubicBezTo>
                  <a:pt x="707733" y="3550920"/>
                  <a:pt x="706716" y="3550920"/>
                  <a:pt x="708750" y="3548888"/>
                </a:cubicBezTo>
                <a:cubicBezTo>
                  <a:pt x="706716" y="3548888"/>
                  <a:pt x="704682" y="3548888"/>
                  <a:pt x="703665" y="3548888"/>
                </a:cubicBezTo>
                <a:close/>
                <a:moveTo>
                  <a:pt x="718920" y="3557016"/>
                </a:moveTo>
                <a:cubicBezTo>
                  <a:pt x="717903" y="3552952"/>
                  <a:pt x="718920" y="3558032"/>
                  <a:pt x="718920" y="3549904"/>
                </a:cubicBezTo>
                <a:cubicBezTo>
                  <a:pt x="716886" y="3549904"/>
                  <a:pt x="714852" y="3549904"/>
                  <a:pt x="711801" y="3549904"/>
                </a:cubicBezTo>
                <a:cubicBezTo>
                  <a:pt x="712818" y="3552952"/>
                  <a:pt x="712818" y="3552952"/>
                  <a:pt x="713835" y="3557016"/>
                </a:cubicBezTo>
                <a:cubicBezTo>
                  <a:pt x="714852" y="3557016"/>
                  <a:pt x="716886" y="3557016"/>
                  <a:pt x="718920" y="3557016"/>
                </a:cubicBezTo>
                <a:close/>
                <a:moveTo>
                  <a:pt x="694512" y="3557016"/>
                </a:moveTo>
                <a:cubicBezTo>
                  <a:pt x="694512" y="3556000"/>
                  <a:pt x="694512" y="3554984"/>
                  <a:pt x="694512" y="3553968"/>
                </a:cubicBezTo>
                <a:cubicBezTo>
                  <a:pt x="692478" y="3556000"/>
                  <a:pt x="692478" y="3554984"/>
                  <a:pt x="694512" y="3557016"/>
                </a:cubicBezTo>
                <a:close/>
                <a:moveTo>
                  <a:pt x="614168" y="2877312"/>
                </a:moveTo>
                <a:cubicBezTo>
                  <a:pt x="612134" y="2877312"/>
                  <a:pt x="610100" y="2877312"/>
                  <a:pt x="607049" y="2877312"/>
                </a:cubicBezTo>
                <a:cubicBezTo>
                  <a:pt x="607049" y="2878328"/>
                  <a:pt x="607049" y="2878328"/>
                  <a:pt x="607049" y="2879344"/>
                </a:cubicBezTo>
                <a:cubicBezTo>
                  <a:pt x="608066" y="2880360"/>
                  <a:pt x="608066" y="2880360"/>
                  <a:pt x="609083" y="2881376"/>
                </a:cubicBezTo>
                <a:cubicBezTo>
                  <a:pt x="613151" y="2879344"/>
                  <a:pt x="612134" y="2880360"/>
                  <a:pt x="614168" y="2877312"/>
                </a:cubicBezTo>
                <a:close/>
                <a:moveTo>
                  <a:pt x="321268" y="3104896"/>
                </a:moveTo>
                <a:cubicBezTo>
                  <a:pt x="322285" y="3104896"/>
                  <a:pt x="322285" y="3104896"/>
                  <a:pt x="323302" y="3104896"/>
                </a:cubicBezTo>
                <a:cubicBezTo>
                  <a:pt x="323302" y="3103880"/>
                  <a:pt x="323302" y="3102864"/>
                  <a:pt x="323302" y="3101848"/>
                </a:cubicBezTo>
                <a:cubicBezTo>
                  <a:pt x="322285" y="3103880"/>
                  <a:pt x="322285" y="3101848"/>
                  <a:pt x="321268" y="3104896"/>
                </a:cubicBezTo>
                <a:close/>
                <a:moveTo>
                  <a:pt x="362965" y="3041904"/>
                </a:moveTo>
                <a:cubicBezTo>
                  <a:pt x="361948" y="3043936"/>
                  <a:pt x="361948" y="3041904"/>
                  <a:pt x="360931" y="3044952"/>
                </a:cubicBezTo>
                <a:cubicBezTo>
                  <a:pt x="361948" y="3044952"/>
                  <a:pt x="361948" y="3044952"/>
                  <a:pt x="362965" y="3044952"/>
                </a:cubicBezTo>
                <a:cubicBezTo>
                  <a:pt x="362965" y="3043936"/>
                  <a:pt x="362965" y="3042920"/>
                  <a:pt x="362965" y="3041904"/>
                </a:cubicBezTo>
                <a:close/>
                <a:moveTo>
                  <a:pt x="343642" y="3068320"/>
                </a:moveTo>
                <a:cubicBezTo>
                  <a:pt x="342625" y="3070352"/>
                  <a:pt x="342625" y="3068320"/>
                  <a:pt x="341608" y="3071368"/>
                </a:cubicBezTo>
                <a:cubicBezTo>
                  <a:pt x="342625" y="3071368"/>
                  <a:pt x="342625" y="3071368"/>
                  <a:pt x="343642" y="3071368"/>
                </a:cubicBezTo>
                <a:cubicBezTo>
                  <a:pt x="343642" y="3070352"/>
                  <a:pt x="343642" y="3069336"/>
                  <a:pt x="343642" y="3068320"/>
                </a:cubicBezTo>
                <a:close/>
                <a:moveTo>
                  <a:pt x="614168" y="3424936"/>
                </a:moveTo>
                <a:cubicBezTo>
                  <a:pt x="615185" y="3427984"/>
                  <a:pt x="614168" y="3426968"/>
                  <a:pt x="616202" y="3427984"/>
                </a:cubicBezTo>
                <a:cubicBezTo>
                  <a:pt x="618236" y="3422904"/>
                  <a:pt x="619253" y="3421888"/>
                  <a:pt x="621287" y="3415792"/>
                </a:cubicBezTo>
                <a:cubicBezTo>
                  <a:pt x="617219" y="3417824"/>
                  <a:pt x="617219" y="3420872"/>
                  <a:pt x="613151" y="3422904"/>
                </a:cubicBezTo>
                <a:cubicBezTo>
                  <a:pt x="613151" y="3423920"/>
                  <a:pt x="614168" y="3423920"/>
                  <a:pt x="614168" y="3424936"/>
                </a:cubicBezTo>
                <a:close/>
                <a:moveTo>
                  <a:pt x="567385" y="2881376"/>
                </a:moveTo>
                <a:cubicBezTo>
                  <a:pt x="567385" y="2880360"/>
                  <a:pt x="567385" y="2879344"/>
                  <a:pt x="567385" y="2878328"/>
                </a:cubicBezTo>
                <a:cubicBezTo>
                  <a:pt x="565351" y="2880360"/>
                  <a:pt x="565351" y="2879344"/>
                  <a:pt x="567385" y="2881376"/>
                </a:cubicBezTo>
                <a:close/>
                <a:moveTo>
                  <a:pt x="514500" y="2895600"/>
                </a:moveTo>
                <a:cubicBezTo>
                  <a:pt x="517552" y="2894584"/>
                  <a:pt x="517552" y="2895600"/>
                  <a:pt x="519586" y="2893568"/>
                </a:cubicBezTo>
                <a:cubicBezTo>
                  <a:pt x="517552" y="2893568"/>
                  <a:pt x="516534" y="2893568"/>
                  <a:pt x="514500" y="2893568"/>
                </a:cubicBezTo>
                <a:cubicBezTo>
                  <a:pt x="514500" y="2894584"/>
                  <a:pt x="514500" y="2895600"/>
                  <a:pt x="514500" y="2895600"/>
                </a:cubicBezTo>
                <a:close/>
                <a:moveTo>
                  <a:pt x="1970864" y="551688"/>
                </a:moveTo>
                <a:cubicBezTo>
                  <a:pt x="1970864" y="551688"/>
                  <a:pt x="1970864" y="551688"/>
                  <a:pt x="1970864" y="551688"/>
                </a:cubicBezTo>
                <a:cubicBezTo>
                  <a:pt x="1970864" y="552704"/>
                  <a:pt x="1970864" y="552704"/>
                  <a:pt x="1970864" y="551688"/>
                </a:cubicBezTo>
                <a:close/>
                <a:moveTo>
                  <a:pt x="481956" y="2053336"/>
                </a:moveTo>
                <a:cubicBezTo>
                  <a:pt x="481956" y="2053336"/>
                  <a:pt x="482973" y="2052320"/>
                  <a:pt x="482973" y="2052320"/>
                </a:cubicBezTo>
                <a:cubicBezTo>
                  <a:pt x="481956" y="2052320"/>
                  <a:pt x="480939" y="2052320"/>
                  <a:pt x="481956" y="2053336"/>
                </a:cubicBezTo>
                <a:close/>
                <a:moveTo>
                  <a:pt x="268383" y="2501392"/>
                </a:moveTo>
                <a:cubicBezTo>
                  <a:pt x="268383" y="2501392"/>
                  <a:pt x="267366" y="2502408"/>
                  <a:pt x="267366" y="2502408"/>
                </a:cubicBezTo>
                <a:cubicBezTo>
                  <a:pt x="267366" y="2502408"/>
                  <a:pt x="267366" y="2502408"/>
                  <a:pt x="267366" y="2502408"/>
                </a:cubicBezTo>
                <a:cubicBezTo>
                  <a:pt x="268383" y="2502408"/>
                  <a:pt x="268383" y="2501392"/>
                  <a:pt x="268383" y="2501392"/>
                </a:cubicBezTo>
                <a:close/>
                <a:moveTo>
                  <a:pt x="338557" y="2383536"/>
                </a:moveTo>
                <a:cubicBezTo>
                  <a:pt x="331438" y="2386584"/>
                  <a:pt x="330421" y="2391664"/>
                  <a:pt x="326353" y="2398776"/>
                </a:cubicBezTo>
                <a:cubicBezTo>
                  <a:pt x="325336" y="2396744"/>
                  <a:pt x="325336" y="2398776"/>
                  <a:pt x="324319" y="2395728"/>
                </a:cubicBezTo>
                <a:cubicBezTo>
                  <a:pt x="310081" y="2409952"/>
                  <a:pt x="315166" y="2425192"/>
                  <a:pt x="293809" y="2444496"/>
                </a:cubicBezTo>
                <a:cubicBezTo>
                  <a:pt x="293809" y="2445512"/>
                  <a:pt x="293809" y="2445512"/>
                  <a:pt x="293809" y="2446528"/>
                </a:cubicBezTo>
                <a:cubicBezTo>
                  <a:pt x="297877" y="2444496"/>
                  <a:pt x="296860" y="2444496"/>
                  <a:pt x="298894" y="2441448"/>
                </a:cubicBezTo>
                <a:cubicBezTo>
                  <a:pt x="299911" y="2441448"/>
                  <a:pt x="299911" y="2441448"/>
                  <a:pt x="300928" y="2441448"/>
                </a:cubicBezTo>
                <a:cubicBezTo>
                  <a:pt x="298894" y="2448560"/>
                  <a:pt x="294826" y="2452624"/>
                  <a:pt x="292792" y="2459736"/>
                </a:cubicBezTo>
                <a:cubicBezTo>
                  <a:pt x="291775" y="2457704"/>
                  <a:pt x="291775" y="2456688"/>
                  <a:pt x="290757" y="2452624"/>
                </a:cubicBezTo>
                <a:cubicBezTo>
                  <a:pt x="282621" y="2460752"/>
                  <a:pt x="279570" y="2474976"/>
                  <a:pt x="272451" y="2484120"/>
                </a:cubicBezTo>
                <a:cubicBezTo>
                  <a:pt x="274485" y="2487168"/>
                  <a:pt x="272451" y="2485136"/>
                  <a:pt x="275502" y="2486152"/>
                </a:cubicBezTo>
                <a:cubicBezTo>
                  <a:pt x="273468" y="2492248"/>
                  <a:pt x="269400" y="2495296"/>
                  <a:pt x="267366" y="2501392"/>
                </a:cubicBezTo>
                <a:cubicBezTo>
                  <a:pt x="290757" y="2464816"/>
                  <a:pt x="317200" y="2426208"/>
                  <a:pt x="337540" y="2387600"/>
                </a:cubicBezTo>
                <a:cubicBezTo>
                  <a:pt x="338557" y="2386584"/>
                  <a:pt x="338557" y="2385568"/>
                  <a:pt x="338557" y="2383536"/>
                </a:cubicBezTo>
                <a:close/>
                <a:moveTo>
                  <a:pt x="763669" y="4002024"/>
                </a:moveTo>
                <a:cubicBezTo>
                  <a:pt x="763669" y="4002024"/>
                  <a:pt x="763669" y="4001008"/>
                  <a:pt x="763669" y="4002024"/>
                </a:cubicBezTo>
                <a:cubicBezTo>
                  <a:pt x="763669" y="4002024"/>
                  <a:pt x="763669" y="4002024"/>
                  <a:pt x="763669" y="4002024"/>
                </a:cubicBezTo>
                <a:close/>
                <a:moveTo>
                  <a:pt x="683325" y="3777488"/>
                </a:moveTo>
                <a:cubicBezTo>
                  <a:pt x="683325" y="3777488"/>
                  <a:pt x="683325" y="3777488"/>
                  <a:pt x="683325" y="3777488"/>
                </a:cubicBezTo>
                <a:cubicBezTo>
                  <a:pt x="683325" y="3777488"/>
                  <a:pt x="683325" y="3777488"/>
                  <a:pt x="683325" y="3777488"/>
                </a:cubicBezTo>
                <a:close/>
                <a:moveTo>
                  <a:pt x="3878781" y="2757424"/>
                </a:moveTo>
                <a:cubicBezTo>
                  <a:pt x="3878781" y="2757424"/>
                  <a:pt x="3878781" y="2757424"/>
                  <a:pt x="3878781" y="2757424"/>
                </a:cubicBezTo>
                <a:cubicBezTo>
                  <a:pt x="3877764" y="2757424"/>
                  <a:pt x="3877764" y="2757424"/>
                  <a:pt x="3878781" y="2757424"/>
                </a:cubicBezTo>
                <a:close/>
                <a:moveTo>
                  <a:pt x="2211896" y="3548888"/>
                </a:moveTo>
                <a:cubicBezTo>
                  <a:pt x="2210879" y="3548888"/>
                  <a:pt x="2210879" y="3548888"/>
                  <a:pt x="2209862" y="3549904"/>
                </a:cubicBezTo>
                <a:cubicBezTo>
                  <a:pt x="2211896" y="3549904"/>
                  <a:pt x="2212913" y="3548888"/>
                  <a:pt x="2214947" y="3548888"/>
                </a:cubicBezTo>
                <a:cubicBezTo>
                  <a:pt x="2214947" y="3548888"/>
                  <a:pt x="2212913" y="3548888"/>
                  <a:pt x="2211896" y="3548888"/>
                </a:cubicBezTo>
                <a:close/>
                <a:moveTo>
                  <a:pt x="955884" y="4036568"/>
                </a:moveTo>
                <a:cubicBezTo>
                  <a:pt x="955884" y="4036568"/>
                  <a:pt x="955884" y="4036568"/>
                  <a:pt x="955884" y="4036568"/>
                </a:cubicBezTo>
                <a:cubicBezTo>
                  <a:pt x="955884" y="4036568"/>
                  <a:pt x="955884" y="4036568"/>
                  <a:pt x="955884" y="4036568"/>
                </a:cubicBezTo>
                <a:close/>
                <a:moveTo>
                  <a:pt x="924357" y="4043680"/>
                </a:moveTo>
                <a:cubicBezTo>
                  <a:pt x="924357" y="4042664"/>
                  <a:pt x="924357" y="4042664"/>
                  <a:pt x="924357" y="4041648"/>
                </a:cubicBezTo>
                <a:cubicBezTo>
                  <a:pt x="918255" y="4042664"/>
                  <a:pt x="870455" y="4061968"/>
                  <a:pt x="870455" y="4061968"/>
                </a:cubicBezTo>
                <a:cubicBezTo>
                  <a:pt x="867404" y="4061968"/>
                  <a:pt x="865370" y="4061968"/>
                  <a:pt x="862319" y="4061968"/>
                </a:cubicBezTo>
                <a:cubicBezTo>
                  <a:pt x="912153" y="4029456"/>
                  <a:pt x="973174" y="4010152"/>
                  <a:pt x="1038262" y="3981704"/>
                </a:cubicBezTo>
                <a:cubicBezTo>
                  <a:pt x="1039279" y="3981704"/>
                  <a:pt x="1039279" y="3981704"/>
                  <a:pt x="1040297" y="3981704"/>
                </a:cubicBezTo>
                <a:cubicBezTo>
                  <a:pt x="1040297" y="3980688"/>
                  <a:pt x="1040297" y="3980688"/>
                  <a:pt x="1040297" y="3979672"/>
                </a:cubicBezTo>
                <a:cubicBezTo>
                  <a:pt x="1028092" y="3980688"/>
                  <a:pt x="996565" y="3993896"/>
                  <a:pt x="990463" y="3999992"/>
                </a:cubicBezTo>
                <a:cubicBezTo>
                  <a:pt x="988429" y="3999992"/>
                  <a:pt x="986395" y="3999992"/>
                  <a:pt x="983344" y="3999992"/>
                </a:cubicBezTo>
                <a:cubicBezTo>
                  <a:pt x="983344" y="3998976"/>
                  <a:pt x="983344" y="3998976"/>
                  <a:pt x="983344" y="3997960"/>
                </a:cubicBezTo>
                <a:cubicBezTo>
                  <a:pt x="988429" y="3996944"/>
                  <a:pt x="989446" y="3994912"/>
                  <a:pt x="995548" y="3994912"/>
                </a:cubicBezTo>
                <a:cubicBezTo>
                  <a:pt x="995548" y="3993896"/>
                  <a:pt x="995548" y="3993896"/>
                  <a:pt x="995548" y="3992880"/>
                </a:cubicBezTo>
                <a:cubicBezTo>
                  <a:pt x="994531" y="3991864"/>
                  <a:pt x="994531" y="3991864"/>
                  <a:pt x="993514" y="3990848"/>
                </a:cubicBezTo>
                <a:cubicBezTo>
                  <a:pt x="978259" y="3997960"/>
                  <a:pt x="968089" y="4004056"/>
                  <a:pt x="951816" y="4006088"/>
                </a:cubicBezTo>
                <a:cubicBezTo>
                  <a:pt x="951816" y="4008120"/>
                  <a:pt x="951816" y="4009136"/>
                  <a:pt x="951816" y="4011168"/>
                </a:cubicBezTo>
                <a:cubicBezTo>
                  <a:pt x="949782" y="4012184"/>
                  <a:pt x="948765" y="4012184"/>
                  <a:pt x="946731" y="4013200"/>
                </a:cubicBezTo>
                <a:cubicBezTo>
                  <a:pt x="948765" y="4012184"/>
                  <a:pt x="946731" y="4012184"/>
                  <a:pt x="949782" y="4011168"/>
                </a:cubicBezTo>
                <a:cubicBezTo>
                  <a:pt x="949782" y="4010152"/>
                  <a:pt x="949782" y="4009136"/>
                  <a:pt x="949782" y="4008120"/>
                </a:cubicBezTo>
                <a:cubicBezTo>
                  <a:pt x="943680" y="4010152"/>
                  <a:pt x="935544" y="4014216"/>
                  <a:pt x="926391" y="4015232"/>
                </a:cubicBezTo>
                <a:cubicBezTo>
                  <a:pt x="928425" y="4018280"/>
                  <a:pt x="929442" y="4019296"/>
                  <a:pt x="931476" y="4022344"/>
                </a:cubicBezTo>
                <a:cubicBezTo>
                  <a:pt x="928425" y="4023360"/>
                  <a:pt x="927408" y="4024376"/>
                  <a:pt x="923340" y="4025392"/>
                </a:cubicBezTo>
                <a:cubicBezTo>
                  <a:pt x="925374" y="4024376"/>
                  <a:pt x="923340" y="4024376"/>
                  <a:pt x="926391" y="4023360"/>
                </a:cubicBezTo>
                <a:cubicBezTo>
                  <a:pt x="922323" y="4021328"/>
                  <a:pt x="887745" y="4040632"/>
                  <a:pt x="869438" y="4039616"/>
                </a:cubicBezTo>
                <a:cubicBezTo>
                  <a:pt x="922323" y="4007104"/>
                  <a:pt x="991480" y="3984752"/>
                  <a:pt x="1058603" y="3949192"/>
                </a:cubicBezTo>
                <a:cubicBezTo>
                  <a:pt x="1061654" y="3949192"/>
                  <a:pt x="1063688" y="3949192"/>
                  <a:pt x="1066739" y="3949192"/>
                </a:cubicBezTo>
                <a:cubicBezTo>
                  <a:pt x="1066739" y="3950208"/>
                  <a:pt x="1066739" y="3951224"/>
                  <a:pt x="1066739" y="3952240"/>
                </a:cubicBezTo>
                <a:cubicBezTo>
                  <a:pt x="1056569" y="3954272"/>
                  <a:pt x="1038262" y="3964432"/>
                  <a:pt x="1031143" y="3970528"/>
                </a:cubicBezTo>
                <a:cubicBezTo>
                  <a:pt x="1030126" y="3970528"/>
                  <a:pt x="1029109" y="3970528"/>
                  <a:pt x="1028092" y="3970528"/>
                </a:cubicBezTo>
                <a:cubicBezTo>
                  <a:pt x="1028092" y="3971544"/>
                  <a:pt x="1028092" y="3971544"/>
                  <a:pt x="1028092" y="3972560"/>
                </a:cubicBezTo>
                <a:cubicBezTo>
                  <a:pt x="1067756" y="3970528"/>
                  <a:pt x="1100300" y="3949192"/>
                  <a:pt x="1134879" y="3933952"/>
                </a:cubicBezTo>
                <a:cubicBezTo>
                  <a:pt x="1136913" y="3934968"/>
                  <a:pt x="1137930" y="3934968"/>
                  <a:pt x="1139964" y="3935984"/>
                </a:cubicBezTo>
                <a:cubicBezTo>
                  <a:pt x="1157253" y="3928872"/>
                  <a:pt x="1180644" y="3909568"/>
                  <a:pt x="1199968" y="3910584"/>
                </a:cubicBezTo>
                <a:cubicBezTo>
                  <a:pt x="1244716" y="3889248"/>
                  <a:pt x="1297601" y="3864864"/>
                  <a:pt x="1356588" y="3849624"/>
                </a:cubicBezTo>
                <a:cubicBezTo>
                  <a:pt x="1356588" y="3850640"/>
                  <a:pt x="1356588" y="3850640"/>
                  <a:pt x="1355571" y="3853688"/>
                </a:cubicBezTo>
                <a:cubicBezTo>
                  <a:pt x="1353537" y="3853688"/>
                  <a:pt x="1352520" y="3853688"/>
                  <a:pt x="1350486" y="3853688"/>
                </a:cubicBezTo>
                <a:cubicBezTo>
                  <a:pt x="1352520" y="3854704"/>
                  <a:pt x="1350486" y="3854704"/>
                  <a:pt x="1353537" y="3855720"/>
                </a:cubicBezTo>
                <a:cubicBezTo>
                  <a:pt x="1355571" y="3863848"/>
                  <a:pt x="1322009" y="3855720"/>
                  <a:pt x="1327094" y="3867912"/>
                </a:cubicBezTo>
                <a:cubicBezTo>
                  <a:pt x="1322009" y="3871976"/>
                  <a:pt x="1313873" y="3875024"/>
                  <a:pt x="1306754" y="3876040"/>
                </a:cubicBezTo>
                <a:cubicBezTo>
                  <a:pt x="1306754" y="3875024"/>
                  <a:pt x="1306754" y="3875024"/>
                  <a:pt x="1306754" y="3874008"/>
                </a:cubicBezTo>
                <a:cubicBezTo>
                  <a:pt x="1310822" y="3872992"/>
                  <a:pt x="1310822" y="3872992"/>
                  <a:pt x="1313873" y="3870960"/>
                </a:cubicBezTo>
                <a:cubicBezTo>
                  <a:pt x="1314890" y="3870960"/>
                  <a:pt x="1314890" y="3870960"/>
                  <a:pt x="1315907" y="3870960"/>
                </a:cubicBezTo>
                <a:cubicBezTo>
                  <a:pt x="1315907" y="3869944"/>
                  <a:pt x="1315907" y="3868928"/>
                  <a:pt x="1315907" y="3867912"/>
                </a:cubicBezTo>
                <a:cubicBezTo>
                  <a:pt x="1311839" y="3869944"/>
                  <a:pt x="1307771" y="3870960"/>
                  <a:pt x="1302686" y="3870960"/>
                </a:cubicBezTo>
                <a:cubicBezTo>
                  <a:pt x="1304720" y="3871976"/>
                  <a:pt x="1302686" y="3871976"/>
                  <a:pt x="1305737" y="3872992"/>
                </a:cubicBezTo>
                <a:cubicBezTo>
                  <a:pt x="1295567" y="3880104"/>
                  <a:pt x="1279295" y="3877056"/>
                  <a:pt x="1270142" y="3889248"/>
                </a:cubicBezTo>
                <a:cubicBezTo>
                  <a:pt x="1257937" y="3889248"/>
                  <a:pt x="1259972" y="3890264"/>
                  <a:pt x="1254886" y="3896360"/>
                </a:cubicBezTo>
                <a:cubicBezTo>
                  <a:pt x="1253869" y="3896360"/>
                  <a:pt x="1253869" y="3896360"/>
                  <a:pt x="1252852" y="3896360"/>
                </a:cubicBezTo>
                <a:cubicBezTo>
                  <a:pt x="1252852" y="3897376"/>
                  <a:pt x="1252852" y="3897376"/>
                  <a:pt x="1252852" y="3898392"/>
                </a:cubicBezTo>
                <a:cubicBezTo>
                  <a:pt x="1264040" y="3897376"/>
                  <a:pt x="1266074" y="3886200"/>
                  <a:pt x="1297601" y="3880104"/>
                </a:cubicBezTo>
                <a:cubicBezTo>
                  <a:pt x="1298618" y="3880104"/>
                  <a:pt x="1299635" y="3880104"/>
                  <a:pt x="1300652" y="3880104"/>
                </a:cubicBezTo>
                <a:cubicBezTo>
                  <a:pt x="1287431" y="3893312"/>
                  <a:pt x="1259972" y="3894328"/>
                  <a:pt x="1235563" y="3913632"/>
                </a:cubicBezTo>
                <a:cubicBezTo>
                  <a:pt x="1230478" y="3911600"/>
                  <a:pt x="1220308" y="3916680"/>
                  <a:pt x="1215223" y="3920744"/>
                </a:cubicBezTo>
                <a:cubicBezTo>
                  <a:pt x="1214206" y="3920744"/>
                  <a:pt x="1214206" y="3920744"/>
                  <a:pt x="1213189" y="3920744"/>
                </a:cubicBezTo>
                <a:cubicBezTo>
                  <a:pt x="1213189" y="3921760"/>
                  <a:pt x="1213189" y="3921760"/>
                  <a:pt x="1213189" y="3922776"/>
                </a:cubicBezTo>
                <a:cubicBezTo>
                  <a:pt x="1222342" y="3922776"/>
                  <a:pt x="1229461" y="3920744"/>
                  <a:pt x="1234546" y="3915664"/>
                </a:cubicBezTo>
                <a:cubicBezTo>
                  <a:pt x="1235563" y="3915664"/>
                  <a:pt x="1235563" y="3915664"/>
                  <a:pt x="1236580" y="3915664"/>
                </a:cubicBezTo>
                <a:cubicBezTo>
                  <a:pt x="1228444" y="3924808"/>
                  <a:pt x="1208104" y="3923792"/>
                  <a:pt x="1200985" y="3933952"/>
                </a:cubicBezTo>
                <a:cubicBezTo>
                  <a:pt x="1199968" y="3931920"/>
                  <a:pt x="1199968" y="3933952"/>
                  <a:pt x="1198951" y="3930904"/>
                </a:cubicBezTo>
                <a:cubicBezTo>
                  <a:pt x="1195900" y="3932936"/>
                  <a:pt x="1191832" y="3932936"/>
                  <a:pt x="1196917" y="3935984"/>
                </a:cubicBezTo>
                <a:cubicBezTo>
                  <a:pt x="1184712" y="3942080"/>
                  <a:pt x="1170474" y="3945128"/>
                  <a:pt x="1158270" y="3952240"/>
                </a:cubicBezTo>
                <a:cubicBezTo>
                  <a:pt x="1157253" y="3954272"/>
                  <a:pt x="1157253" y="3955288"/>
                  <a:pt x="1156236" y="3957320"/>
                </a:cubicBezTo>
                <a:cubicBezTo>
                  <a:pt x="1154202" y="3956304"/>
                  <a:pt x="1152168" y="3956304"/>
                  <a:pt x="1149117" y="3955288"/>
                </a:cubicBezTo>
                <a:cubicBezTo>
                  <a:pt x="1145049" y="3956304"/>
                  <a:pt x="1133862" y="3960368"/>
                  <a:pt x="1130811" y="3963416"/>
                </a:cubicBezTo>
                <a:cubicBezTo>
                  <a:pt x="1128777" y="3963416"/>
                  <a:pt x="1126743" y="3963416"/>
                  <a:pt x="1123692" y="3963416"/>
                </a:cubicBezTo>
                <a:cubicBezTo>
                  <a:pt x="1123692" y="3962400"/>
                  <a:pt x="1123692" y="3962400"/>
                  <a:pt x="1123692" y="3961384"/>
                </a:cubicBezTo>
                <a:cubicBezTo>
                  <a:pt x="1134879" y="3957320"/>
                  <a:pt x="1141998" y="3945128"/>
                  <a:pt x="1164372" y="3946144"/>
                </a:cubicBezTo>
                <a:cubicBezTo>
                  <a:pt x="1160304" y="3942080"/>
                  <a:pt x="1160304" y="3946144"/>
                  <a:pt x="1161321" y="3941064"/>
                </a:cubicBezTo>
                <a:cubicBezTo>
                  <a:pt x="1134879" y="3950208"/>
                  <a:pt x="1109453" y="3961384"/>
                  <a:pt x="1070807" y="3977640"/>
                </a:cubicBezTo>
                <a:cubicBezTo>
                  <a:pt x="1072841" y="3976624"/>
                  <a:pt x="1070807" y="3976624"/>
                  <a:pt x="1073858" y="3975608"/>
                </a:cubicBezTo>
                <a:cubicBezTo>
                  <a:pt x="1073858" y="3974592"/>
                  <a:pt x="1073858" y="3973576"/>
                  <a:pt x="1073858" y="3972560"/>
                </a:cubicBezTo>
                <a:cubicBezTo>
                  <a:pt x="1062671" y="3979672"/>
                  <a:pt x="1063688" y="3983736"/>
                  <a:pt x="1040297" y="3988816"/>
                </a:cubicBezTo>
                <a:cubicBezTo>
                  <a:pt x="1039279" y="3990848"/>
                  <a:pt x="1038262" y="3991864"/>
                  <a:pt x="1037245" y="3993896"/>
                </a:cubicBezTo>
                <a:cubicBezTo>
                  <a:pt x="1025041" y="3991864"/>
                  <a:pt x="985378" y="4009136"/>
                  <a:pt x="970123" y="4017264"/>
                </a:cubicBezTo>
                <a:cubicBezTo>
                  <a:pt x="969106" y="4017264"/>
                  <a:pt x="969106" y="4017264"/>
                  <a:pt x="968089" y="4017264"/>
                </a:cubicBezTo>
                <a:cubicBezTo>
                  <a:pt x="971140" y="4019296"/>
                  <a:pt x="969106" y="4018280"/>
                  <a:pt x="973174" y="4017264"/>
                </a:cubicBezTo>
                <a:cubicBezTo>
                  <a:pt x="969106" y="4024376"/>
                  <a:pt x="964021" y="4028440"/>
                  <a:pt x="947748" y="4033520"/>
                </a:cubicBezTo>
                <a:cubicBezTo>
                  <a:pt x="950799" y="4034536"/>
                  <a:pt x="949782" y="4033520"/>
                  <a:pt x="950799" y="4035552"/>
                </a:cubicBezTo>
                <a:cubicBezTo>
                  <a:pt x="951816" y="4035552"/>
                  <a:pt x="955884" y="4034536"/>
                  <a:pt x="952833" y="4032504"/>
                </a:cubicBezTo>
                <a:cubicBezTo>
                  <a:pt x="959952" y="4035552"/>
                  <a:pt x="968089" y="4032504"/>
                  <a:pt x="974191" y="4027424"/>
                </a:cubicBezTo>
                <a:cubicBezTo>
                  <a:pt x="975208" y="4027424"/>
                  <a:pt x="976225" y="4027424"/>
                  <a:pt x="977242" y="4027424"/>
                </a:cubicBezTo>
                <a:cubicBezTo>
                  <a:pt x="977242" y="4028440"/>
                  <a:pt x="977242" y="4028440"/>
                  <a:pt x="977242" y="4029456"/>
                </a:cubicBezTo>
                <a:cubicBezTo>
                  <a:pt x="973174" y="4030472"/>
                  <a:pt x="973174" y="4030472"/>
                  <a:pt x="970123" y="4032504"/>
                </a:cubicBezTo>
                <a:cubicBezTo>
                  <a:pt x="969106" y="4032504"/>
                  <a:pt x="968089" y="4032504"/>
                  <a:pt x="967072" y="4032504"/>
                </a:cubicBezTo>
                <a:cubicBezTo>
                  <a:pt x="967072" y="4033520"/>
                  <a:pt x="967072" y="4033520"/>
                  <a:pt x="967072" y="4034536"/>
                </a:cubicBezTo>
                <a:cubicBezTo>
                  <a:pt x="969106" y="4033520"/>
                  <a:pt x="977242" y="4034536"/>
                  <a:pt x="979276" y="4026408"/>
                </a:cubicBezTo>
                <a:cubicBezTo>
                  <a:pt x="983344" y="4024376"/>
                  <a:pt x="985378" y="4024376"/>
                  <a:pt x="987412" y="4021328"/>
                </a:cubicBezTo>
                <a:cubicBezTo>
                  <a:pt x="988429" y="4021328"/>
                  <a:pt x="992497" y="4022344"/>
                  <a:pt x="989446" y="4024376"/>
                </a:cubicBezTo>
                <a:cubicBezTo>
                  <a:pt x="992497" y="4023360"/>
                  <a:pt x="992497" y="4024376"/>
                  <a:pt x="994531" y="4022344"/>
                </a:cubicBezTo>
                <a:cubicBezTo>
                  <a:pt x="995548" y="4022344"/>
                  <a:pt x="996565" y="4022344"/>
                  <a:pt x="997582" y="4022344"/>
                </a:cubicBezTo>
                <a:cubicBezTo>
                  <a:pt x="995548" y="4021328"/>
                  <a:pt x="995548" y="4021328"/>
                  <a:pt x="992497" y="4020312"/>
                </a:cubicBezTo>
                <a:cubicBezTo>
                  <a:pt x="992497" y="4019296"/>
                  <a:pt x="992497" y="4019296"/>
                  <a:pt x="992497" y="4018280"/>
                </a:cubicBezTo>
                <a:cubicBezTo>
                  <a:pt x="1015888" y="4011168"/>
                  <a:pt x="1040297" y="4005072"/>
                  <a:pt x="1079960" y="3981704"/>
                </a:cubicBezTo>
                <a:cubicBezTo>
                  <a:pt x="1081994" y="3981704"/>
                  <a:pt x="1083011" y="3981704"/>
                  <a:pt x="1085045" y="3981704"/>
                </a:cubicBezTo>
                <a:cubicBezTo>
                  <a:pt x="1085045" y="3982720"/>
                  <a:pt x="1085045" y="3982720"/>
                  <a:pt x="1085045" y="3983736"/>
                </a:cubicBezTo>
                <a:cubicBezTo>
                  <a:pt x="1042331" y="4003040"/>
                  <a:pt x="979276" y="4029456"/>
                  <a:pt x="926391" y="4056888"/>
                </a:cubicBezTo>
                <a:cubicBezTo>
                  <a:pt x="928425" y="4057904"/>
                  <a:pt x="972157" y="4041648"/>
                  <a:pt x="985378" y="4035552"/>
                </a:cubicBezTo>
                <a:cubicBezTo>
                  <a:pt x="987412" y="4035552"/>
                  <a:pt x="988429" y="4035552"/>
                  <a:pt x="990463" y="4035552"/>
                </a:cubicBezTo>
                <a:cubicBezTo>
                  <a:pt x="990463" y="4036568"/>
                  <a:pt x="990463" y="4036568"/>
                  <a:pt x="990463" y="4037584"/>
                </a:cubicBezTo>
                <a:cubicBezTo>
                  <a:pt x="970123" y="4044696"/>
                  <a:pt x="953850" y="4060952"/>
                  <a:pt x="920289" y="4073144"/>
                </a:cubicBezTo>
                <a:cubicBezTo>
                  <a:pt x="919272" y="4073144"/>
                  <a:pt x="919272" y="4073144"/>
                  <a:pt x="918255" y="4073144"/>
                </a:cubicBezTo>
                <a:cubicBezTo>
                  <a:pt x="918255" y="4074160"/>
                  <a:pt x="918255" y="4074160"/>
                  <a:pt x="918255" y="4075176"/>
                </a:cubicBezTo>
                <a:cubicBezTo>
                  <a:pt x="951816" y="4069080"/>
                  <a:pt x="945714" y="4064000"/>
                  <a:pt x="1021990" y="4036568"/>
                </a:cubicBezTo>
                <a:cubicBezTo>
                  <a:pt x="1023007" y="4036568"/>
                  <a:pt x="1023007" y="4036568"/>
                  <a:pt x="1024024" y="4036568"/>
                </a:cubicBezTo>
                <a:cubicBezTo>
                  <a:pt x="1019956" y="4041648"/>
                  <a:pt x="1006735" y="4046728"/>
                  <a:pt x="998599" y="4048760"/>
                </a:cubicBezTo>
                <a:cubicBezTo>
                  <a:pt x="998599" y="4049776"/>
                  <a:pt x="998599" y="4049776"/>
                  <a:pt x="998599" y="4050792"/>
                </a:cubicBezTo>
                <a:cubicBezTo>
                  <a:pt x="1036228" y="4042664"/>
                  <a:pt x="1074875" y="4013200"/>
                  <a:pt x="1122675" y="4001008"/>
                </a:cubicBezTo>
                <a:cubicBezTo>
                  <a:pt x="1122675" y="3998976"/>
                  <a:pt x="1122675" y="3997960"/>
                  <a:pt x="1122675" y="3995928"/>
                </a:cubicBezTo>
                <a:cubicBezTo>
                  <a:pt x="1226410" y="3952240"/>
                  <a:pt x="1372860" y="3898392"/>
                  <a:pt x="1471510" y="3848608"/>
                </a:cubicBezTo>
                <a:cubicBezTo>
                  <a:pt x="1511174" y="3829304"/>
                  <a:pt x="1558974" y="3818128"/>
                  <a:pt x="1606773" y="3793744"/>
                </a:cubicBezTo>
                <a:cubicBezTo>
                  <a:pt x="1607790" y="3793744"/>
                  <a:pt x="1607790" y="3793744"/>
                  <a:pt x="1608807" y="3793744"/>
                </a:cubicBezTo>
                <a:cubicBezTo>
                  <a:pt x="1607790" y="3792728"/>
                  <a:pt x="1607790" y="3791712"/>
                  <a:pt x="1606773" y="3790696"/>
                </a:cubicBezTo>
                <a:cubicBezTo>
                  <a:pt x="1611858" y="3789680"/>
                  <a:pt x="1615926" y="3788664"/>
                  <a:pt x="1619994" y="3787648"/>
                </a:cubicBezTo>
                <a:cubicBezTo>
                  <a:pt x="1619994" y="3787648"/>
                  <a:pt x="1619994" y="3787648"/>
                  <a:pt x="1619994" y="3787648"/>
                </a:cubicBezTo>
                <a:cubicBezTo>
                  <a:pt x="1650505" y="3774440"/>
                  <a:pt x="1701355" y="3756152"/>
                  <a:pt x="1750172" y="3740912"/>
                </a:cubicBezTo>
                <a:cubicBezTo>
                  <a:pt x="1750172" y="3738880"/>
                  <a:pt x="1750172" y="3737864"/>
                  <a:pt x="1750172" y="3735832"/>
                </a:cubicBezTo>
                <a:cubicBezTo>
                  <a:pt x="1756274" y="3734816"/>
                  <a:pt x="1755257" y="3733800"/>
                  <a:pt x="1762376" y="3732784"/>
                </a:cubicBezTo>
                <a:cubicBezTo>
                  <a:pt x="1760342" y="3731768"/>
                  <a:pt x="1760342" y="3731768"/>
                  <a:pt x="1757291" y="3730752"/>
                </a:cubicBezTo>
                <a:cubicBezTo>
                  <a:pt x="1763393" y="3723640"/>
                  <a:pt x="1772546" y="3721608"/>
                  <a:pt x="1790853" y="3715512"/>
                </a:cubicBezTo>
                <a:cubicBezTo>
                  <a:pt x="1791870" y="3715512"/>
                  <a:pt x="1791870" y="3715512"/>
                  <a:pt x="1792887" y="3715512"/>
                </a:cubicBezTo>
                <a:cubicBezTo>
                  <a:pt x="1791870" y="3714496"/>
                  <a:pt x="1791870" y="3713480"/>
                  <a:pt x="1790853" y="3712464"/>
                </a:cubicBezTo>
                <a:cubicBezTo>
                  <a:pt x="1836618" y="3695192"/>
                  <a:pt x="1889503" y="3676904"/>
                  <a:pt x="1951541" y="3655568"/>
                </a:cubicBezTo>
                <a:cubicBezTo>
                  <a:pt x="1951541" y="3653536"/>
                  <a:pt x="1951541" y="3652520"/>
                  <a:pt x="1951541" y="3650488"/>
                </a:cubicBezTo>
                <a:cubicBezTo>
                  <a:pt x="1968830" y="3650488"/>
                  <a:pt x="2016630" y="3628136"/>
                  <a:pt x="2033919" y="3618992"/>
                </a:cubicBezTo>
                <a:cubicBezTo>
                  <a:pt x="2084770" y="3606800"/>
                  <a:pt x="2144773" y="3574288"/>
                  <a:pt x="2206811" y="3550920"/>
                </a:cubicBezTo>
                <a:cubicBezTo>
                  <a:pt x="2175284" y="3554984"/>
                  <a:pt x="2134603" y="3571240"/>
                  <a:pt x="2097991" y="3588512"/>
                </a:cubicBezTo>
                <a:cubicBezTo>
                  <a:pt x="2095957" y="3587496"/>
                  <a:pt x="2093923" y="3587496"/>
                  <a:pt x="2090872" y="3586480"/>
                </a:cubicBezTo>
                <a:cubicBezTo>
                  <a:pt x="2084770" y="3588512"/>
                  <a:pt x="2087821" y="3594608"/>
                  <a:pt x="2070531" y="3596640"/>
                </a:cubicBezTo>
                <a:cubicBezTo>
                  <a:pt x="2069514" y="3596640"/>
                  <a:pt x="2068497" y="3596640"/>
                  <a:pt x="2067480" y="3596640"/>
                </a:cubicBezTo>
                <a:cubicBezTo>
                  <a:pt x="2067480" y="3595624"/>
                  <a:pt x="2067480" y="3594608"/>
                  <a:pt x="2067480" y="3593592"/>
                </a:cubicBezTo>
                <a:cubicBezTo>
                  <a:pt x="2182403" y="3558032"/>
                  <a:pt x="2298342" y="3491992"/>
                  <a:pt x="2419367" y="3456432"/>
                </a:cubicBezTo>
                <a:cubicBezTo>
                  <a:pt x="2421401" y="3456432"/>
                  <a:pt x="2422418" y="3456432"/>
                  <a:pt x="2424452" y="3456432"/>
                </a:cubicBezTo>
                <a:cubicBezTo>
                  <a:pt x="2422418" y="3452368"/>
                  <a:pt x="2423435" y="3454400"/>
                  <a:pt x="2421401" y="3451352"/>
                </a:cubicBezTo>
                <a:cubicBezTo>
                  <a:pt x="2423435" y="3451352"/>
                  <a:pt x="2421401" y="3451352"/>
                  <a:pt x="2433605" y="3451352"/>
                </a:cubicBezTo>
                <a:cubicBezTo>
                  <a:pt x="2433605" y="3451352"/>
                  <a:pt x="2433605" y="3451352"/>
                  <a:pt x="2433605" y="3451352"/>
                </a:cubicBezTo>
                <a:cubicBezTo>
                  <a:pt x="2434622" y="3451352"/>
                  <a:pt x="2434622" y="3451352"/>
                  <a:pt x="2435639" y="3451352"/>
                </a:cubicBezTo>
                <a:cubicBezTo>
                  <a:pt x="2436656" y="3449320"/>
                  <a:pt x="2436656" y="3448304"/>
                  <a:pt x="2437673" y="3446272"/>
                </a:cubicBezTo>
                <a:cubicBezTo>
                  <a:pt x="2441741" y="3445256"/>
                  <a:pt x="2445809" y="3449320"/>
                  <a:pt x="2449877" y="3448304"/>
                </a:cubicBezTo>
                <a:cubicBezTo>
                  <a:pt x="2450894" y="3449320"/>
                  <a:pt x="2450894" y="3449320"/>
                  <a:pt x="2451912" y="3450336"/>
                </a:cubicBezTo>
                <a:cubicBezTo>
                  <a:pt x="2451912" y="3448304"/>
                  <a:pt x="2451912" y="3447288"/>
                  <a:pt x="2451912" y="3445256"/>
                </a:cubicBezTo>
                <a:cubicBezTo>
                  <a:pt x="2454962" y="3444240"/>
                  <a:pt x="2467167" y="3443224"/>
                  <a:pt x="2465133" y="3435096"/>
                </a:cubicBezTo>
                <a:cubicBezTo>
                  <a:pt x="2468184" y="3435096"/>
                  <a:pt x="2472252" y="3435096"/>
                  <a:pt x="2475303" y="3435096"/>
                </a:cubicBezTo>
                <a:cubicBezTo>
                  <a:pt x="2618702" y="3366008"/>
                  <a:pt x="2779390" y="3315208"/>
                  <a:pt x="2942112" y="3249168"/>
                </a:cubicBezTo>
                <a:cubicBezTo>
                  <a:pt x="2943129" y="3249168"/>
                  <a:pt x="2943129" y="3249168"/>
                  <a:pt x="2944146" y="3249168"/>
                </a:cubicBezTo>
                <a:cubicBezTo>
                  <a:pt x="2944146" y="3248152"/>
                  <a:pt x="2944146" y="3248152"/>
                  <a:pt x="2944146" y="3247136"/>
                </a:cubicBezTo>
                <a:cubicBezTo>
                  <a:pt x="2932959" y="3250184"/>
                  <a:pt x="2920755" y="3254248"/>
                  <a:pt x="2910585" y="3257296"/>
                </a:cubicBezTo>
                <a:cubicBezTo>
                  <a:pt x="2910585" y="3256280"/>
                  <a:pt x="2910585" y="3256280"/>
                  <a:pt x="2910585" y="3255264"/>
                </a:cubicBezTo>
                <a:cubicBezTo>
                  <a:pt x="2974656" y="3217672"/>
                  <a:pt x="3055000" y="3218688"/>
                  <a:pt x="3131277" y="3177032"/>
                </a:cubicBezTo>
                <a:cubicBezTo>
                  <a:pt x="3131277" y="3176016"/>
                  <a:pt x="3131277" y="3176016"/>
                  <a:pt x="3131277" y="3175000"/>
                </a:cubicBezTo>
                <a:cubicBezTo>
                  <a:pt x="3106868" y="3181096"/>
                  <a:pt x="3089579" y="3190240"/>
                  <a:pt x="3045847" y="3201416"/>
                </a:cubicBezTo>
                <a:cubicBezTo>
                  <a:pt x="3044830" y="3202432"/>
                  <a:pt x="3044830" y="3202432"/>
                  <a:pt x="3043813" y="3203448"/>
                </a:cubicBezTo>
                <a:cubicBezTo>
                  <a:pt x="3047882" y="3195320"/>
                  <a:pt x="3072290" y="3186176"/>
                  <a:pt x="3082460" y="3185160"/>
                </a:cubicBezTo>
                <a:cubicBezTo>
                  <a:pt x="3082460" y="3184144"/>
                  <a:pt x="3082460" y="3184144"/>
                  <a:pt x="3082460" y="3183128"/>
                </a:cubicBezTo>
                <a:cubicBezTo>
                  <a:pt x="3071273" y="3184144"/>
                  <a:pt x="3056018" y="3190240"/>
                  <a:pt x="3048898" y="3196336"/>
                </a:cubicBezTo>
                <a:cubicBezTo>
                  <a:pt x="3046864" y="3196336"/>
                  <a:pt x="3045847" y="3196336"/>
                  <a:pt x="3043813" y="3196336"/>
                </a:cubicBezTo>
                <a:cubicBezTo>
                  <a:pt x="3045847" y="3192272"/>
                  <a:pt x="3056018" y="3187192"/>
                  <a:pt x="3062120" y="3186176"/>
                </a:cubicBezTo>
                <a:cubicBezTo>
                  <a:pt x="3062120" y="3185160"/>
                  <a:pt x="3062120" y="3185160"/>
                  <a:pt x="3062120" y="3184144"/>
                </a:cubicBezTo>
                <a:cubicBezTo>
                  <a:pt x="3048898" y="3184144"/>
                  <a:pt x="3039745" y="3188208"/>
                  <a:pt x="3033643" y="3194304"/>
                </a:cubicBezTo>
                <a:cubicBezTo>
                  <a:pt x="3031609" y="3194304"/>
                  <a:pt x="3029575" y="3194304"/>
                  <a:pt x="3026524" y="3194304"/>
                </a:cubicBezTo>
                <a:cubicBezTo>
                  <a:pt x="3039745" y="3183128"/>
                  <a:pt x="3064154" y="3181096"/>
                  <a:pt x="3080426" y="3168904"/>
                </a:cubicBezTo>
                <a:cubicBezTo>
                  <a:pt x="3081443" y="3168904"/>
                  <a:pt x="3081443" y="3168904"/>
                  <a:pt x="3082460" y="3168904"/>
                </a:cubicBezTo>
                <a:cubicBezTo>
                  <a:pt x="3082460" y="3167888"/>
                  <a:pt x="3082460" y="3167888"/>
                  <a:pt x="3082460" y="3166872"/>
                </a:cubicBezTo>
                <a:cubicBezTo>
                  <a:pt x="3079409" y="3167888"/>
                  <a:pt x="3079409" y="3166872"/>
                  <a:pt x="3077375" y="3168904"/>
                </a:cubicBezTo>
                <a:cubicBezTo>
                  <a:pt x="3075341" y="3168904"/>
                  <a:pt x="3074324" y="3168904"/>
                  <a:pt x="3072290" y="3168904"/>
                </a:cubicBezTo>
                <a:cubicBezTo>
                  <a:pt x="3095681" y="3160776"/>
                  <a:pt x="3133311" y="3155696"/>
                  <a:pt x="3164838" y="3143504"/>
                </a:cubicBezTo>
                <a:cubicBezTo>
                  <a:pt x="3164838" y="3142488"/>
                  <a:pt x="3164838" y="3142488"/>
                  <a:pt x="3164838" y="3141472"/>
                </a:cubicBezTo>
                <a:cubicBezTo>
                  <a:pt x="3145515" y="3142488"/>
                  <a:pt x="3097715" y="3152648"/>
                  <a:pt x="3086528" y="3162808"/>
                </a:cubicBezTo>
                <a:cubicBezTo>
                  <a:pt x="3085511" y="3162808"/>
                  <a:pt x="3084494" y="3162808"/>
                  <a:pt x="3083477" y="3162808"/>
                </a:cubicBezTo>
                <a:cubicBezTo>
                  <a:pt x="3083477" y="3161792"/>
                  <a:pt x="3083477" y="3160776"/>
                  <a:pt x="3083477" y="3159760"/>
                </a:cubicBezTo>
                <a:cubicBezTo>
                  <a:pt x="3139413" y="3134360"/>
                  <a:pt x="3190263" y="3106928"/>
                  <a:pt x="3264505" y="3084576"/>
                </a:cubicBezTo>
                <a:cubicBezTo>
                  <a:pt x="3264505" y="3083560"/>
                  <a:pt x="3264505" y="3083560"/>
                  <a:pt x="3264505" y="3082544"/>
                </a:cubicBezTo>
                <a:cubicBezTo>
                  <a:pt x="3263488" y="3081528"/>
                  <a:pt x="3263488" y="3081528"/>
                  <a:pt x="3262471" y="3080512"/>
                </a:cubicBezTo>
                <a:cubicBezTo>
                  <a:pt x="3258403" y="3081528"/>
                  <a:pt x="3253318" y="3083560"/>
                  <a:pt x="3250267" y="3085592"/>
                </a:cubicBezTo>
                <a:cubicBezTo>
                  <a:pt x="3249250" y="3085592"/>
                  <a:pt x="3248233" y="3085592"/>
                  <a:pt x="3247216" y="3085592"/>
                </a:cubicBezTo>
                <a:cubicBezTo>
                  <a:pt x="3247216" y="3084576"/>
                  <a:pt x="3247216" y="3084576"/>
                  <a:pt x="3247216" y="3083560"/>
                </a:cubicBezTo>
                <a:cubicBezTo>
                  <a:pt x="3251284" y="3082544"/>
                  <a:pt x="3254335" y="3080512"/>
                  <a:pt x="3257386" y="3078480"/>
                </a:cubicBezTo>
                <a:cubicBezTo>
                  <a:pt x="3258403" y="3078480"/>
                  <a:pt x="3258403" y="3078480"/>
                  <a:pt x="3259420" y="3078480"/>
                </a:cubicBezTo>
                <a:cubicBezTo>
                  <a:pt x="3259420" y="3077464"/>
                  <a:pt x="3259420" y="3077464"/>
                  <a:pt x="3259420" y="3076448"/>
                </a:cubicBezTo>
                <a:cubicBezTo>
                  <a:pt x="3243148" y="3079496"/>
                  <a:pt x="3232978" y="3085592"/>
                  <a:pt x="3218740" y="3092704"/>
                </a:cubicBezTo>
                <a:cubicBezTo>
                  <a:pt x="3210604" y="3089656"/>
                  <a:pt x="3153651" y="3115056"/>
                  <a:pt x="3140430" y="3119120"/>
                </a:cubicBezTo>
                <a:cubicBezTo>
                  <a:pt x="3142464" y="3116072"/>
                  <a:pt x="3146532" y="3115056"/>
                  <a:pt x="3148566" y="3112008"/>
                </a:cubicBezTo>
                <a:cubicBezTo>
                  <a:pt x="3149583" y="3112008"/>
                  <a:pt x="3150600" y="3112008"/>
                  <a:pt x="3151617" y="3112008"/>
                </a:cubicBezTo>
                <a:cubicBezTo>
                  <a:pt x="3151617" y="3110992"/>
                  <a:pt x="3151617" y="3109976"/>
                  <a:pt x="3151617" y="3108960"/>
                </a:cubicBezTo>
                <a:cubicBezTo>
                  <a:pt x="3145515" y="3109976"/>
                  <a:pt x="3135344" y="3114040"/>
                  <a:pt x="3131277" y="3117088"/>
                </a:cubicBezTo>
                <a:cubicBezTo>
                  <a:pt x="3122123" y="3117088"/>
                  <a:pt x="3120089" y="3116072"/>
                  <a:pt x="3119073" y="3120136"/>
                </a:cubicBezTo>
                <a:cubicBezTo>
                  <a:pt x="3107885" y="3116072"/>
                  <a:pt x="3092630" y="3134360"/>
                  <a:pt x="3070256" y="3132328"/>
                </a:cubicBezTo>
                <a:cubicBezTo>
                  <a:pt x="3069239" y="3131312"/>
                  <a:pt x="3069239" y="3131312"/>
                  <a:pt x="3068222" y="3130296"/>
                </a:cubicBezTo>
                <a:cubicBezTo>
                  <a:pt x="3071273" y="3117088"/>
                  <a:pt x="3120089" y="3106928"/>
                  <a:pt x="3132294" y="3098800"/>
                </a:cubicBezTo>
                <a:cubicBezTo>
                  <a:pt x="3133311" y="3098800"/>
                  <a:pt x="3134328" y="3098800"/>
                  <a:pt x="3135344" y="3098800"/>
                </a:cubicBezTo>
                <a:cubicBezTo>
                  <a:pt x="3135344" y="3097784"/>
                  <a:pt x="3135344" y="3096768"/>
                  <a:pt x="3135344" y="3095752"/>
                </a:cubicBezTo>
                <a:cubicBezTo>
                  <a:pt x="3125174" y="3097784"/>
                  <a:pt x="3113987" y="3101848"/>
                  <a:pt x="3106868" y="3107944"/>
                </a:cubicBezTo>
                <a:cubicBezTo>
                  <a:pt x="3104834" y="3107944"/>
                  <a:pt x="3102800" y="3107944"/>
                  <a:pt x="3099749" y="3107944"/>
                </a:cubicBezTo>
                <a:cubicBezTo>
                  <a:pt x="3099749" y="3106928"/>
                  <a:pt x="3099749" y="3106928"/>
                  <a:pt x="3099749" y="3105912"/>
                </a:cubicBezTo>
                <a:cubicBezTo>
                  <a:pt x="3111953" y="3102864"/>
                  <a:pt x="3121106" y="3093720"/>
                  <a:pt x="3135344" y="3092704"/>
                </a:cubicBezTo>
                <a:cubicBezTo>
                  <a:pt x="3132294" y="3088640"/>
                  <a:pt x="3135344" y="3090672"/>
                  <a:pt x="3128226" y="3090672"/>
                </a:cubicBezTo>
                <a:cubicBezTo>
                  <a:pt x="3128226" y="3089656"/>
                  <a:pt x="3128226" y="3089656"/>
                  <a:pt x="3128226" y="3088640"/>
                </a:cubicBezTo>
                <a:cubicBezTo>
                  <a:pt x="3136362" y="3086608"/>
                  <a:pt x="3175008" y="3072384"/>
                  <a:pt x="3180093" y="3068320"/>
                </a:cubicBezTo>
                <a:cubicBezTo>
                  <a:pt x="3181110" y="3068320"/>
                  <a:pt x="3181110" y="3068320"/>
                  <a:pt x="3182127" y="3068320"/>
                </a:cubicBezTo>
                <a:cubicBezTo>
                  <a:pt x="3182127" y="3067304"/>
                  <a:pt x="3182127" y="3067304"/>
                  <a:pt x="3182127" y="3066288"/>
                </a:cubicBezTo>
                <a:cubicBezTo>
                  <a:pt x="3169923" y="3067304"/>
                  <a:pt x="3162804" y="3073400"/>
                  <a:pt x="3153651" y="3076448"/>
                </a:cubicBezTo>
                <a:cubicBezTo>
                  <a:pt x="3150600" y="3076448"/>
                  <a:pt x="3147549" y="3077464"/>
                  <a:pt x="3144498" y="3077464"/>
                </a:cubicBezTo>
                <a:cubicBezTo>
                  <a:pt x="3143481" y="3078480"/>
                  <a:pt x="3142464" y="3078480"/>
                  <a:pt x="3139413" y="3079496"/>
                </a:cubicBezTo>
                <a:cubicBezTo>
                  <a:pt x="3139413" y="3079496"/>
                  <a:pt x="3139413" y="3078480"/>
                  <a:pt x="3139413" y="3078480"/>
                </a:cubicBezTo>
                <a:cubicBezTo>
                  <a:pt x="3103817" y="3084576"/>
                  <a:pt x="3053983" y="3104896"/>
                  <a:pt x="3027541" y="3125216"/>
                </a:cubicBezTo>
                <a:cubicBezTo>
                  <a:pt x="3025507" y="3126232"/>
                  <a:pt x="3022456" y="3127248"/>
                  <a:pt x="3020422" y="3128264"/>
                </a:cubicBezTo>
                <a:cubicBezTo>
                  <a:pt x="3019405" y="3128264"/>
                  <a:pt x="3018388" y="3128264"/>
                  <a:pt x="3017371" y="3128264"/>
                </a:cubicBezTo>
                <a:cubicBezTo>
                  <a:pt x="3019405" y="3126232"/>
                  <a:pt x="3020422" y="3125216"/>
                  <a:pt x="3022456" y="3123184"/>
                </a:cubicBezTo>
                <a:cubicBezTo>
                  <a:pt x="3022456" y="3122168"/>
                  <a:pt x="3022456" y="3122168"/>
                  <a:pt x="3022456" y="3121152"/>
                </a:cubicBezTo>
                <a:cubicBezTo>
                  <a:pt x="3018388" y="3122168"/>
                  <a:pt x="3019405" y="3122168"/>
                  <a:pt x="3017371" y="3124200"/>
                </a:cubicBezTo>
                <a:cubicBezTo>
                  <a:pt x="3015337" y="3124200"/>
                  <a:pt x="3014320" y="3124200"/>
                  <a:pt x="3012286" y="3124200"/>
                </a:cubicBezTo>
                <a:cubicBezTo>
                  <a:pt x="3012286" y="3123184"/>
                  <a:pt x="3012286" y="3123184"/>
                  <a:pt x="3012286" y="3122168"/>
                </a:cubicBezTo>
                <a:cubicBezTo>
                  <a:pt x="3072290" y="3098800"/>
                  <a:pt x="3142464" y="3066288"/>
                  <a:pt x="3211621" y="3041904"/>
                </a:cubicBezTo>
                <a:cubicBezTo>
                  <a:pt x="3211621" y="3040888"/>
                  <a:pt x="3211621" y="3040888"/>
                  <a:pt x="3211621" y="3039872"/>
                </a:cubicBezTo>
                <a:cubicBezTo>
                  <a:pt x="3205519" y="3038856"/>
                  <a:pt x="3207553" y="3038856"/>
                  <a:pt x="3201450" y="3039872"/>
                </a:cubicBezTo>
                <a:cubicBezTo>
                  <a:pt x="3201450" y="3038856"/>
                  <a:pt x="3201450" y="3038856"/>
                  <a:pt x="3201450" y="3037840"/>
                </a:cubicBezTo>
                <a:cubicBezTo>
                  <a:pt x="3206535" y="3035808"/>
                  <a:pt x="3211621" y="3033776"/>
                  <a:pt x="3216706" y="3030728"/>
                </a:cubicBezTo>
                <a:cubicBezTo>
                  <a:pt x="3216706" y="3031744"/>
                  <a:pt x="3216706" y="3031744"/>
                  <a:pt x="3216706" y="3032760"/>
                </a:cubicBezTo>
                <a:cubicBezTo>
                  <a:pt x="3217723" y="3032760"/>
                  <a:pt x="3217723" y="3032760"/>
                  <a:pt x="3218740" y="3032760"/>
                </a:cubicBezTo>
                <a:cubicBezTo>
                  <a:pt x="3217723" y="3033776"/>
                  <a:pt x="3214672" y="3034792"/>
                  <a:pt x="3213655" y="3035808"/>
                </a:cubicBezTo>
                <a:cubicBezTo>
                  <a:pt x="3212638" y="3035808"/>
                  <a:pt x="3212638" y="3035808"/>
                  <a:pt x="3211621" y="3035808"/>
                </a:cubicBezTo>
                <a:cubicBezTo>
                  <a:pt x="3211621" y="3036824"/>
                  <a:pt x="3211621" y="3037840"/>
                  <a:pt x="3211621" y="3038856"/>
                </a:cubicBezTo>
                <a:cubicBezTo>
                  <a:pt x="3292982" y="3007360"/>
                  <a:pt x="3381462" y="2987040"/>
                  <a:pt x="3467908" y="2950464"/>
                </a:cubicBezTo>
                <a:cubicBezTo>
                  <a:pt x="3726229" y="2872232"/>
                  <a:pt x="3990653" y="2784856"/>
                  <a:pt x="4260162" y="2709672"/>
                </a:cubicBezTo>
                <a:cubicBezTo>
                  <a:pt x="4261179" y="2709672"/>
                  <a:pt x="4261179" y="2709672"/>
                  <a:pt x="4262196" y="2709672"/>
                </a:cubicBezTo>
                <a:cubicBezTo>
                  <a:pt x="4262196" y="2708656"/>
                  <a:pt x="4262196" y="2708656"/>
                  <a:pt x="4262196" y="2707640"/>
                </a:cubicBezTo>
                <a:cubicBezTo>
                  <a:pt x="4129984" y="2739136"/>
                  <a:pt x="3999806" y="2777744"/>
                  <a:pt x="3857424" y="2823464"/>
                </a:cubicBezTo>
                <a:cubicBezTo>
                  <a:pt x="3854373" y="2823464"/>
                  <a:pt x="3852339" y="2823464"/>
                  <a:pt x="3849288" y="2823464"/>
                </a:cubicBezTo>
                <a:cubicBezTo>
                  <a:pt x="3853356" y="2816352"/>
                  <a:pt x="3852339" y="2830576"/>
                  <a:pt x="3874714" y="2810256"/>
                </a:cubicBezTo>
                <a:cubicBezTo>
                  <a:pt x="3875731" y="2810256"/>
                  <a:pt x="3876748" y="2813304"/>
                  <a:pt x="3876748" y="2813304"/>
                </a:cubicBezTo>
                <a:cubicBezTo>
                  <a:pt x="3876748" y="2813304"/>
                  <a:pt x="3902173" y="2807208"/>
                  <a:pt x="3903190" y="2806192"/>
                </a:cubicBezTo>
                <a:cubicBezTo>
                  <a:pt x="3903190" y="2805176"/>
                  <a:pt x="3903190" y="2804160"/>
                  <a:pt x="3903190" y="2803144"/>
                </a:cubicBezTo>
                <a:cubicBezTo>
                  <a:pt x="3973364" y="2785872"/>
                  <a:pt x="4067946" y="2749296"/>
                  <a:pt x="4149307" y="2733040"/>
                </a:cubicBezTo>
                <a:cubicBezTo>
                  <a:pt x="4145239" y="2728976"/>
                  <a:pt x="4145239" y="2733040"/>
                  <a:pt x="4146256" y="2727960"/>
                </a:cubicBezTo>
                <a:cubicBezTo>
                  <a:pt x="4112695" y="2734056"/>
                  <a:pt x="4065912" y="2755392"/>
                  <a:pt x="4022180" y="2764536"/>
                </a:cubicBezTo>
                <a:cubicBezTo>
                  <a:pt x="4018112" y="2762504"/>
                  <a:pt x="4020146" y="2764536"/>
                  <a:pt x="4019130" y="2759456"/>
                </a:cubicBezTo>
                <a:cubicBezTo>
                  <a:pt x="4016078" y="2760472"/>
                  <a:pt x="4017095" y="2759456"/>
                  <a:pt x="4016078" y="2761488"/>
                </a:cubicBezTo>
                <a:cubicBezTo>
                  <a:pt x="4015061" y="2761488"/>
                  <a:pt x="4014044" y="2761488"/>
                  <a:pt x="4013027" y="2761488"/>
                </a:cubicBezTo>
                <a:cubicBezTo>
                  <a:pt x="4015061" y="2762504"/>
                  <a:pt x="4015061" y="2762504"/>
                  <a:pt x="4018112" y="2763520"/>
                </a:cubicBezTo>
                <a:cubicBezTo>
                  <a:pt x="4018112" y="2764536"/>
                  <a:pt x="4018112" y="2764536"/>
                  <a:pt x="4018112" y="2765552"/>
                </a:cubicBezTo>
                <a:cubicBezTo>
                  <a:pt x="4014044" y="2767584"/>
                  <a:pt x="4009976" y="2768600"/>
                  <a:pt x="4005908" y="2770632"/>
                </a:cubicBezTo>
                <a:cubicBezTo>
                  <a:pt x="4007942" y="2768600"/>
                  <a:pt x="4008959" y="2767584"/>
                  <a:pt x="4010993" y="2765552"/>
                </a:cubicBezTo>
                <a:cubicBezTo>
                  <a:pt x="4010993" y="2764536"/>
                  <a:pt x="4010993" y="2764536"/>
                  <a:pt x="4010993" y="2763520"/>
                </a:cubicBezTo>
                <a:cubicBezTo>
                  <a:pt x="4004891" y="2764536"/>
                  <a:pt x="4002857" y="2766568"/>
                  <a:pt x="3994721" y="2766568"/>
                </a:cubicBezTo>
                <a:cubicBezTo>
                  <a:pt x="3996755" y="2771648"/>
                  <a:pt x="3994721" y="2765552"/>
                  <a:pt x="3999806" y="2771648"/>
                </a:cubicBezTo>
                <a:cubicBezTo>
                  <a:pt x="3975398" y="2777744"/>
                  <a:pt x="3940819" y="2791968"/>
                  <a:pt x="3904207" y="2800096"/>
                </a:cubicBezTo>
                <a:cubicBezTo>
                  <a:pt x="3901156" y="2800096"/>
                  <a:pt x="3899122" y="2800096"/>
                  <a:pt x="3896071" y="2800096"/>
                </a:cubicBezTo>
                <a:cubicBezTo>
                  <a:pt x="3898105" y="2798064"/>
                  <a:pt x="3902173" y="2797048"/>
                  <a:pt x="3904207" y="2795016"/>
                </a:cubicBezTo>
                <a:cubicBezTo>
                  <a:pt x="3905224" y="2795016"/>
                  <a:pt x="3906241" y="2795016"/>
                  <a:pt x="3907258" y="2795016"/>
                </a:cubicBezTo>
                <a:cubicBezTo>
                  <a:pt x="3907258" y="2794000"/>
                  <a:pt x="3907258" y="2792984"/>
                  <a:pt x="3907258" y="2791968"/>
                </a:cubicBezTo>
                <a:cubicBezTo>
                  <a:pt x="3900139" y="2795016"/>
                  <a:pt x="3892003" y="2799080"/>
                  <a:pt x="3881833" y="2800096"/>
                </a:cubicBezTo>
                <a:cubicBezTo>
                  <a:pt x="3881833" y="2802128"/>
                  <a:pt x="3881833" y="2804160"/>
                  <a:pt x="3881833" y="2807208"/>
                </a:cubicBezTo>
                <a:cubicBezTo>
                  <a:pt x="3868611" y="2810256"/>
                  <a:pt x="3844203" y="2815336"/>
                  <a:pt x="3837084" y="2820416"/>
                </a:cubicBezTo>
                <a:cubicBezTo>
                  <a:pt x="3836067" y="2820416"/>
                  <a:pt x="3835050" y="2820416"/>
                  <a:pt x="3834033" y="2820416"/>
                </a:cubicBezTo>
                <a:cubicBezTo>
                  <a:pt x="3834033" y="2819400"/>
                  <a:pt x="3834033" y="2819400"/>
                  <a:pt x="3834033" y="2818384"/>
                </a:cubicBezTo>
                <a:cubicBezTo>
                  <a:pt x="3838101" y="2816352"/>
                  <a:pt x="3840135" y="2815336"/>
                  <a:pt x="3847254" y="2815336"/>
                </a:cubicBezTo>
                <a:cubicBezTo>
                  <a:pt x="3847254" y="2814320"/>
                  <a:pt x="3847254" y="2813304"/>
                  <a:pt x="3847254" y="2812288"/>
                </a:cubicBezTo>
                <a:cubicBezTo>
                  <a:pt x="3841152" y="2812288"/>
                  <a:pt x="3836067" y="2815336"/>
                  <a:pt x="3825897" y="2819400"/>
                </a:cubicBezTo>
                <a:cubicBezTo>
                  <a:pt x="3827931" y="2820416"/>
                  <a:pt x="3827931" y="2820416"/>
                  <a:pt x="3830982" y="2821432"/>
                </a:cubicBezTo>
                <a:cubicBezTo>
                  <a:pt x="3830982" y="2822448"/>
                  <a:pt x="3830982" y="2822448"/>
                  <a:pt x="3830982" y="2823464"/>
                </a:cubicBezTo>
                <a:cubicBezTo>
                  <a:pt x="3826914" y="2824480"/>
                  <a:pt x="3826914" y="2824480"/>
                  <a:pt x="3823863" y="2826512"/>
                </a:cubicBezTo>
                <a:cubicBezTo>
                  <a:pt x="3821829" y="2826512"/>
                  <a:pt x="3820812" y="2826512"/>
                  <a:pt x="3818778" y="2826512"/>
                </a:cubicBezTo>
                <a:cubicBezTo>
                  <a:pt x="3819795" y="2822448"/>
                  <a:pt x="3819795" y="2823464"/>
                  <a:pt x="3821829" y="2821432"/>
                </a:cubicBezTo>
                <a:cubicBezTo>
                  <a:pt x="3821829" y="2820416"/>
                  <a:pt x="3821829" y="2820416"/>
                  <a:pt x="3821829" y="2819400"/>
                </a:cubicBezTo>
                <a:cubicBezTo>
                  <a:pt x="3812676" y="2822448"/>
                  <a:pt x="3808608" y="2829560"/>
                  <a:pt x="3801488" y="2832608"/>
                </a:cubicBezTo>
                <a:cubicBezTo>
                  <a:pt x="3795387" y="2830576"/>
                  <a:pt x="3748604" y="2848864"/>
                  <a:pt x="3736400" y="2850896"/>
                </a:cubicBezTo>
                <a:cubicBezTo>
                  <a:pt x="3736400" y="2849880"/>
                  <a:pt x="3736400" y="2849880"/>
                  <a:pt x="3736400" y="2848864"/>
                </a:cubicBezTo>
                <a:cubicBezTo>
                  <a:pt x="3739451" y="2847848"/>
                  <a:pt x="3738434" y="2848864"/>
                  <a:pt x="3739451" y="2846832"/>
                </a:cubicBezTo>
                <a:cubicBezTo>
                  <a:pt x="3740468" y="2846832"/>
                  <a:pt x="3741485" y="2846832"/>
                  <a:pt x="3742502" y="2846832"/>
                </a:cubicBezTo>
                <a:cubicBezTo>
                  <a:pt x="3742502" y="2845816"/>
                  <a:pt x="3742502" y="2845816"/>
                  <a:pt x="3742502" y="2844800"/>
                </a:cubicBezTo>
                <a:cubicBezTo>
                  <a:pt x="3734366" y="2845816"/>
                  <a:pt x="3723179" y="2847848"/>
                  <a:pt x="3717076" y="2851912"/>
                </a:cubicBezTo>
                <a:cubicBezTo>
                  <a:pt x="3715042" y="2851912"/>
                  <a:pt x="3714025" y="2851912"/>
                  <a:pt x="3711991" y="2851912"/>
                </a:cubicBezTo>
                <a:cubicBezTo>
                  <a:pt x="3714025" y="2850896"/>
                  <a:pt x="3715042" y="2849880"/>
                  <a:pt x="3717076" y="2848864"/>
                </a:cubicBezTo>
                <a:cubicBezTo>
                  <a:pt x="3717076" y="2847848"/>
                  <a:pt x="3717076" y="2847848"/>
                  <a:pt x="3717076" y="2846832"/>
                </a:cubicBezTo>
                <a:cubicBezTo>
                  <a:pt x="3709957" y="2848864"/>
                  <a:pt x="3709957" y="2851912"/>
                  <a:pt x="3703855" y="2854960"/>
                </a:cubicBezTo>
                <a:cubicBezTo>
                  <a:pt x="3704872" y="2853944"/>
                  <a:pt x="3704872" y="2853944"/>
                  <a:pt x="3705889" y="2852928"/>
                </a:cubicBezTo>
                <a:cubicBezTo>
                  <a:pt x="3705889" y="2851912"/>
                  <a:pt x="3705889" y="2850896"/>
                  <a:pt x="3705889" y="2849880"/>
                </a:cubicBezTo>
                <a:cubicBezTo>
                  <a:pt x="3674362" y="2855976"/>
                  <a:pt x="3680464" y="2862072"/>
                  <a:pt x="3650971" y="2878328"/>
                </a:cubicBezTo>
                <a:cubicBezTo>
                  <a:pt x="3648936" y="2878328"/>
                  <a:pt x="3647920" y="2878328"/>
                  <a:pt x="3645885" y="2878328"/>
                </a:cubicBezTo>
                <a:cubicBezTo>
                  <a:pt x="3645885" y="2877312"/>
                  <a:pt x="3645885" y="2877312"/>
                  <a:pt x="3645885" y="2876296"/>
                </a:cubicBezTo>
                <a:cubicBezTo>
                  <a:pt x="3651988" y="2873248"/>
                  <a:pt x="3657073" y="2870200"/>
                  <a:pt x="3664192" y="2869184"/>
                </a:cubicBezTo>
                <a:cubicBezTo>
                  <a:pt x="3664192" y="2868168"/>
                  <a:pt x="3664192" y="2868168"/>
                  <a:pt x="3664192" y="2867152"/>
                </a:cubicBezTo>
                <a:cubicBezTo>
                  <a:pt x="3526895" y="2904744"/>
                  <a:pt x="3388581" y="2963672"/>
                  <a:pt x="3244165" y="2999232"/>
                </a:cubicBezTo>
                <a:cubicBezTo>
                  <a:pt x="3244165" y="2998216"/>
                  <a:pt x="3244165" y="2998216"/>
                  <a:pt x="3244165" y="2997200"/>
                </a:cubicBezTo>
                <a:cubicBezTo>
                  <a:pt x="3501469" y="2894584"/>
                  <a:pt x="3791318" y="2814320"/>
                  <a:pt x="4059810" y="2731008"/>
                </a:cubicBezTo>
                <a:cubicBezTo>
                  <a:pt x="4060827" y="2731008"/>
                  <a:pt x="4060827" y="2731008"/>
                  <a:pt x="4061844" y="2731008"/>
                </a:cubicBezTo>
                <a:cubicBezTo>
                  <a:pt x="4061844" y="2729992"/>
                  <a:pt x="4061844" y="2729992"/>
                  <a:pt x="4061844" y="2728976"/>
                </a:cubicBezTo>
                <a:cubicBezTo>
                  <a:pt x="3956075" y="2756408"/>
                  <a:pt x="3824880" y="2797048"/>
                  <a:pt x="3715042" y="2832608"/>
                </a:cubicBezTo>
                <a:cubicBezTo>
                  <a:pt x="3711991" y="2832608"/>
                  <a:pt x="3707923" y="2832608"/>
                  <a:pt x="3704872" y="2832608"/>
                </a:cubicBezTo>
                <a:cubicBezTo>
                  <a:pt x="3703855" y="2829560"/>
                  <a:pt x="3704872" y="2830576"/>
                  <a:pt x="3702838" y="2829560"/>
                </a:cubicBezTo>
                <a:cubicBezTo>
                  <a:pt x="3702838" y="2828544"/>
                  <a:pt x="3702838" y="2828544"/>
                  <a:pt x="3702838" y="2827528"/>
                </a:cubicBezTo>
                <a:cubicBezTo>
                  <a:pt x="3705889" y="2829560"/>
                  <a:pt x="3705889" y="2829560"/>
                  <a:pt x="3709957" y="2830576"/>
                </a:cubicBezTo>
                <a:cubicBezTo>
                  <a:pt x="3711991" y="2827528"/>
                  <a:pt x="3713008" y="2826512"/>
                  <a:pt x="3715042" y="2823464"/>
                </a:cubicBezTo>
                <a:cubicBezTo>
                  <a:pt x="3716059" y="2823464"/>
                  <a:pt x="3716059" y="2823464"/>
                  <a:pt x="3717076" y="2823464"/>
                </a:cubicBezTo>
                <a:cubicBezTo>
                  <a:pt x="3717076" y="2822448"/>
                  <a:pt x="3717076" y="2822448"/>
                  <a:pt x="3717076" y="2821432"/>
                </a:cubicBezTo>
                <a:cubicBezTo>
                  <a:pt x="3711991" y="2822448"/>
                  <a:pt x="3709957" y="2824480"/>
                  <a:pt x="3706906" y="2826512"/>
                </a:cubicBezTo>
                <a:cubicBezTo>
                  <a:pt x="3705889" y="2824480"/>
                  <a:pt x="3705889" y="2823464"/>
                  <a:pt x="3704872" y="2821432"/>
                </a:cubicBezTo>
                <a:cubicBezTo>
                  <a:pt x="3708940" y="2820416"/>
                  <a:pt x="3710974" y="2821432"/>
                  <a:pt x="3715042" y="2818384"/>
                </a:cubicBezTo>
                <a:cubicBezTo>
                  <a:pt x="3716059" y="2818384"/>
                  <a:pt x="3720127" y="2819400"/>
                  <a:pt x="3717076" y="2821432"/>
                </a:cubicBezTo>
                <a:cubicBezTo>
                  <a:pt x="3720127" y="2820416"/>
                  <a:pt x="3748604" y="2811272"/>
                  <a:pt x="3750638" y="2809240"/>
                </a:cubicBezTo>
                <a:cubicBezTo>
                  <a:pt x="3751655" y="2809240"/>
                  <a:pt x="3751655" y="2809240"/>
                  <a:pt x="3752672" y="2809240"/>
                </a:cubicBezTo>
                <a:cubicBezTo>
                  <a:pt x="3752672" y="2808224"/>
                  <a:pt x="3752672" y="2808224"/>
                  <a:pt x="3752672" y="2807208"/>
                </a:cubicBezTo>
                <a:cubicBezTo>
                  <a:pt x="3746570" y="2807208"/>
                  <a:pt x="3745553" y="2808224"/>
                  <a:pt x="3742502" y="2810256"/>
                </a:cubicBezTo>
                <a:cubicBezTo>
                  <a:pt x="3741485" y="2810256"/>
                  <a:pt x="3740468" y="2810256"/>
                  <a:pt x="3739451" y="2810256"/>
                </a:cubicBezTo>
                <a:cubicBezTo>
                  <a:pt x="3742502" y="2800096"/>
                  <a:pt x="3754706" y="2803144"/>
                  <a:pt x="3760808" y="2797048"/>
                </a:cubicBezTo>
                <a:cubicBezTo>
                  <a:pt x="3762842" y="2797048"/>
                  <a:pt x="3763859" y="2797048"/>
                  <a:pt x="3765893" y="2797048"/>
                </a:cubicBezTo>
                <a:cubicBezTo>
                  <a:pt x="3763859" y="2801112"/>
                  <a:pt x="3763859" y="2799080"/>
                  <a:pt x="3760808" y="2802128"/>
                </a:cubicBezTo>
                <a:cubicBezTo>
                  <a:pt x="3759791" y="2802128"/>
                  <a:pt x="3759791" y="2802128"/>
                  <a:pt x="3758774" y="2802128"/>
                </a:cubicBezTo>
                <a:cubicBezTo>
                  <a:pt x="3758774" y="2803144"/>
                  <a:pt x="3758774" y="2803144"/>
                  <a:pt x="3758774" y="2804160"/>
                </a:cubicBezTo>
                <a:cubicBezTo>
                  <a:pt x="3764876" y="2802128"/>
                  <a:pt x="3770978" y="2801112"/>
                  <a:pt x="3777080" y="2799080"/>
                </a:cubicBezTo>
                <a:cubicBezTo>
                  <a:pt x="3775046" y="2797048"/>
                  <a:pt x="3771995" y="2797048"/>
                  <a:pt x="3766910" y="2797048"/>
                </a:cubicBezTo>
                <a:cubicBezTo>
                  <a:pt x="3766910" y="2796032"/>
                  <a:pt x="3766910" y="2796032"/>
                  <a:pt x="3766910" y="2795016"/>
                </a:cubicBezTo>
                <a:cubicBezTo>
                  <a:pt x="3773012" y="2792984"/>
                  <a:pt x="3787250" y="2792984"/>
                  <a:pt x="3793352" y="2786888"/>
                </a:cubicBezTo>
                <a:cubicBezTo>
                  <a:pt x="3794369" y="2786888"/>
                  <a:pt x="3795387" y="2786888"/>
                  <a:pt x="3796403" y="2786888"/>
                </a:cubicBezTo>
                <a:cubicBezTo>
                  <a:pt x="3794369" y="2792984"/>
                  <a:pt x="3794369" y="2781808"/>
                  <a:pt x="3784199" y="2800096"/>
                </a:cubicBezTo>
                <a:cubicBezTo>
                  <a:pt x="3784199" y="2801112"/>
                  <a:pt x="3784199" y="2802128"/>
                  <a:pt x="3784199" y="2803144"/>
                </a:cubicBezTo>
                <a:cubicBezTo>
                  <a:pt x="3787250" y="2802128"/>
                  <a:pt x="3787250" y="2803144"/>
                  <a:pt x="3789284" y="2801112"/>
                </a:cubicBezTo>
                <a:cubicBezTo>
                  <a:pt x="3790302" y="2801112"/>
                  <a:pt x="3791318" y="2801112"/>
                  <a:pt x="3792335" y="2801112"/>
                </a:cubicBezTo>
                <a:cubicBezTo>
                  <a:pt x="3790302" y="2797048"/>
                  <a:pt x="3790302" y="2798064"/>
                  <a:pt x="3789284" y="2792984"/>
                </a:cubicBezTo>
                <a:cubicBezTo>
                  <a:pt x="3794369" y="2791968"/>
                  <a:pt x="3799455" y="2790952"/>
                  <a:pt x="3804540" y="2789936"/>
                </a:cubicBezTo>
                <a:cubicBezTo>
                  <a:pt x="3803523" y="2785872"/>
                  <a:pt x="3804540" y="2790952"/>
                  <a:pt x="3804540" y="2782824"/>
                </a:cubicBezTo>
                <a:cubicBezTo>
                  <a:pt x="3808608" y="2786888"/>
                  <a:pt x="3802505" y="2785872"/>
                  <a:pt x="3809625" y="2787904"/>
                </a:cubicBezTo>
                <a:cubicBezTo>
                  <a:pt x="3809625" y="2788920"/>
                  <a:pt x="3809625" y="2788920"/>
                  <a:pt x="3809625" y="2789936"/>
                </a:cubicBezTo>
                <a:cubicBezTo>
                  <a:pt x="3805557" y="2790952"/>
                  <a:pt x="3806573" y="2790952"/>
                  <a:pt x="3804540" y="2792984"/>
                </a:cubicBezTo>
                <a:cubicBezTo>
                  <a:pt x="3803523" y="2792984"/>
                  <a:pt x="3802505" y="2792984"/>
                  <a:pt x="3801488" y="2792984"/>
                </a:cubicBezTo>
                <a:cubicBezTo>
                  <a:pt x="3801488" y="2794000"/>
                  <a:pt x="3801488" y="2794000"/>
                  <a:pt x="3801488" y="2795016"/>
                </a:cubicBezTo>
                <a:cubicBezTo>
                  <a:pt x="3807591" y="2794000"/>
                  <a:pt x="3809625" y="2791968"/>
                  <a:pt x="3813693" y="2789936"/>
                </a:cubicBezTo>
                <a:cubicBezTo>
                  <a:pt x="3822846" y="2791968"/>
                  <a:pt x="3819795" y="2792984"/>
                  <a:pt x="3834033" y="2787904"/>
                </a:cubicBezTo>
                <a:cubicBezTo>
                  <a:pt x="3834033" y="2785872"/>
                  <a:pt x="3834033" y="2784856"/>
                  <a:pt x="3834033" y="2782824"/>
                </a:cubicBezTo>
                <a:cubicBezTo>
                  <a:pt x="3826914" y="2783840"/>
                  <a:pt x="3830982" y="2782824"/>
                  <a:pt x="3813693" y="2782824"/>
                </a:cubicBezTo>
                <a:cubicBezTo>
                  <a:pt x="3813693" y="2781808"/>
                  <a:pt x="3813693" y="2781808"/>
                  <a:pt x="3813693" y="2780792"/>
                </a:cubicBezTo>
                <a:cubicBezTo>
                  <a:pt x="3821829" y="2778760"/>
                  <a:pt x="3827931" y="2776728"/>
                  <a:pt x="3831999" y="2772664"/>
                </a:cubicBezTo>
                <a:cubicBezTo>
                  <a:pt x="3834033" y="2772664"/>
                  <a:pt x="3835050" y="2772664"/>
                  <a:pt x="3837084" y="2772664"/>
                </a:cubicBezTo>
                <a:cubicBezTo>
                  <a:pt x="3837084" y="2773680"/>
                  <a:pt x="3837084" y="2773680"/>
                  <a:pt x="3837084" y="2774696"/>
                </a:cubicBezTo>
                <a:cubicBezTo>
                  <a:pt x="3831999" y="2776728"/>
                  <a:pt x="3829965" y="2778760"/>
                  <a:pt x="3823863" y="2779776"/>
                </a:cubicBezTo>
                <a:cubicBezTo>
                  <a:pt x="3823863" y="2780792"/>
                  <a:pt x="3823863" y="2780792"/>
                  <a:pt x="3823863" y="2781808"/>
                </a:cubicBezTo>
                <a:cubicBezTo>
                  <a:pt x="3851322" y="2778760"/>
                  <a:pt x="3874714" y="2763520"/>
                  <a:pt x="3897088" y="2761488"/>
                </a:cubicBezTo>
                <a:cubicBezTo>
                  <a:pt x="3894037" y="2759456"/>
                  <a:pt x="3889969" y="2759456"/>
                  <a:pt x="3884884" y="2759456"/>
                </a:cubicBezTo>
                <a:cubicBezTo>
                  <a:pt x="3888952" y="2751328"/>
                  <a:pt x="3908275" y="2761488"/>
                  <a:pt x="3925564" y="2739136"/>
                </a:cubicBezTo>
                <a:cubicBezTo>
                  <a:pt x="3932683" y="2739136"/>
                  <a:pt x="3937768" y="2738120"/>
                  <a:pt x="3938785" y="2737104"/>
                </a:cubicBezTo>
                <a:cubicBezTo>
                  <a:pt x="3942854" y="2740152"/>
                  <a:pt x="3940819" y="2737104"/>
                  <a:pt x="3940819" y="2742184"/>
                </a:cubicBezTo>
                <a:cubicBezTo>
                  <a:pt x="3944887" y="2739136"/>
                  <a:pt x="3950990" y="2740152"/>
                  <a:pt x="3964211" y="2734056"/>
                </a:cubicBezTo>
                <a:cubicBezTo>
                  <a:pt x="3964211" y="2733040"/>
                  <a:pt x="3964211" y="2733040"/>
                  <a:pt x="3964211" y="2732024"/>
                </a:cubicBezTo>
                <a:cubicBezTo>
                  <a:pt x="3961160" y="2733040"/>
                  <a:pt x="3956075" y="2734056"/>
                  <a:pt x="3954040" y="2735072"/>
                </a:cubicBezTo>
                <a:cubicBezTo>
                  <a:pt x="3953024" y="2735072"/>
                  <a:pt x="3953024" y="2735072"/>
                  <a:pt x="3952007" y="2735072"/>
                </a:cubicBezTo>
                <a:cubicBezTo>
                  <a:pt x="3957092" y="2725928"/>
                  <a:pt x="3973364" y="2728976"/>
                  <a:pt x="3982517" y="2722880"/>
                </a:cubicBezTo>
                <a:cubicBezTo>
                  <a:pt x="3984551" y="2722880"/>
                  <a:pt x="3985568" y="2722880"/>
                  <a:pt x="3987602" y="2722880"/>
                </a:cubicBezTo>
                <a:cubicBezTo>
                  <a:pt x="3987602" y="2723896"/>
                  <a:pt x="3987602" y="2723896"/>
                  <a:pt x="3987602" y="2724912"/>
                </a:cubicBezTo>
                <a:cubicBezTo>
                  <a:pt x="3982517" y="2726944"/>
                  <a:pt x="3978449" y="2727960"/>
                  <a:pt x="3972347" y="2727960"/>
                </a:cubicBezTo>
                <a:cubicBezTo>
                  <a:pt x="3978449" y="2733040"/>
                  <a:pt x="3982517" y="2728976"/>
                  <a:pt x="3990653" y="2727960"/>
                </a:cubicBezTo>
                <a:cubicBezTo>
                  <a:pt x="3989636" y="2724912"/>
                  <a:pt x="3990653" y="2724912"/>
                  <a:pt x="3988619" y="2722880"/>
                </a:cubicBezTo>
                <a:cubicBezTo>
                  <a:pt x="3988619" y="2721864"/>
                  <a:pt x="3988619" y="2721864"/>
                  <a:pt x="3988619" y="2720848"/>
                </a:cubicBezTo>
                <a:cubicBezTo>
                  <a:pt x="3996755" y="2727960"/>
                  <a:pt x="4000823" y="2722880"/>
                  <a:pt x="4022180" y="2717800"/>
                </a:cubicBezTo>
                <a:cubicBezTo>
                  <a:pt x="4019130" y="2713736"/>
                  <a:pt x="4023198" y="2717800"/>
                  <a:pt x="4015061" y="2715768"/>
                </a:cubicBezTo>
                <a:cubicBezTo>
                  <a:pt x="4016078" y="2710688"/>
                  <a:pt x="4049640" y="2713736"/>
                  <a:pt x="4053708" y="2702560"/>
                </a:cubicBezTo>
                <a:cubicBezTo>
                  <a:pt x="4054725" y="2703576"/>
                  <a:pt x="4055742" y="2704592"/>
                  <a:pt x="4056759" y="2705608"/>
                </a:cubicBezTo>
                <a:cubicBezTo>
                  <a:pt x="4063878" y="2704592"/>
                  <a:pt x="4061844" y="2705608"/>
                  <a:pt x="4061844" y="2700528"/>
                </a:cubicBezTo>
                <a:cubicBezTo>
                  <a:pt x="4091337" y="2694432"/>
                  <a:pt x="4127950" y="2674112"/>
                  <a:pt x="4163545" y="2670048"/>
                </a:cubicBezTo>
                <a:cubicBezTo>
                  <a:pt x="4163545" y="2669032"/>
                  <a:pt x="4163545" y="2669032"/>
                  <a:pt x="4163545" y="2668016"/>
                </a:cubicBezTo>
                <a:cubicBezTo>
                  <a:pt x="4015061" y="2701544"/>
                  <a:pt x="3858441" y="2757424"/>
                  <a:pt x="3697753" y="2803144"/>
                </a:cubicBezTo>
                <a:cubicBezTo>
                  <a:pt x="3695719" y="2803144"/>
                  <a:pt x="3694702" y="2803144"/>
                  <a:pt x="3692668" y="2803144"/>
                </a:cubicBezTo>
                <a:cubicBezTo>
                  <a:pt x="3692668" y="2802128"/>
                  <a:pt x="3692668" y="2802128"/>
                  <a:pt x="3692668" y="2801112"/>
                </a:cubicBezTo>
                <a:cubicBezTo>
                  <a:pt x="3699787" y="2798064"/>
                  <a:pt x="3707923" y="2795016"/>
                  <a:pt x="3718093" y="2794000"/>
                </a:cubicBezTo>
                <a:cubicBezTo>
                  <a:pt x="3718093" y="2791968"/>
                  <a:pt x="3718093" y="2790952"/>
                  <a:pt x="3718093" y="2788920"/>
                </a:cubicBezTo>
                <a:cubicBezTo>
                  <a:pt x="3721144" y="2788920"/>
                  <a:pt x="3731315" y="2791968"/>
                  <a:pt x="3744536" y="2781808"/>
                </a:cubicBezTo>
                <a:cubicBezTo>
                  <a:pt x="3775046" y="2775712"/>
                  <a:pt x="3840135" y="2758440"/>
                  <a:pt x="3868611" y="2741168"/>
                </a:cubicBezTo>
                <a:cubicBezTo>
                  <a:pt x="3871663" y="2740152"/>
                  <a:pt x="3873696" y="2739136"/>
                  <a:pt x="3876748" y="2741168"/>
                </a:cubicBezTo>
                <a:cubicBezTo>
                  <a:pt x="3877764" y="2741168"/>
                  <a:pt x="3881833" y="2741168"/>
                  <a:pt x="3878781" y="2738120"/>
                </a:cubicBezTo>
                <a:cubicBezTo>
                  <a:pt x="3886918" y="2738120"/>
                  <a:pt x="3904207" y="2744216"/>
                  <a:pt x="3915394" y="2724912"/>
                </a:cubicBezTo>
                <a:cubicBezTo>
                  <a:pt x="3926581" y="2724912"/>
                  <a:pt x="3930649" y="2724912"/>
                  <a:pt x="3940819" y="2724912"/>
                </a:cubicBezTo>
                <a:cubicBezTo>
                  <a:pt x="3938785" y="2723896"/>
                  <a:pt x="3940819" y="2723896"/>
                  <a:pt x="3937768" y="2722880"/>
                </a:cubicBezTo>
                <a:cubicBezTo>
                  <a:pt x="3946922" y="2706624"/>
                  <a:pt x="4008959" y="2708656"/>
                  <a:pt x="4021163" y="2691384"/>
                </a:cubicBezTo>
                <a:cubicBezTo>
                  <a:pt x="4022180" y="2691384"/>
                  <a:pt x="4026248" y="2692400"/>
                  <a:pt x="4023198" y="2694432"/>
                </a:cubicBezTo>
                <a:cubicBezTo>
                  <a:pt x="4030316" y="2693416"/>
                  <a:pt x="4031334" y="2691384"/>
                  <a:pt x="4039470" y="2691384"/>
                </a:cubicBezTo>
                <a:cubicBezTo>
                  <a:pt x="4039470" y="2689352"/>
                  <a:pt x="4039470" y="2688336"/>
                  <a:pt x="4039470" y="2686304"/>
                </a:cubicBezTo>
                <a:cubicBezTo>
                  <a:pt x="4046589" y="2687320"/>
                  <a:pt x="4050657" y="2688336"/>
                  <a:pt x="4054725" y="2691384"/>
                </a:cubicBezTo>
                <a:cubicBezTo>
                  <a:pt x="4059810" y="2682240"/>
                  <a:pt x="4067946" y="2685288"/>
                  <a:pt x="4076082" y="2679192"/>
                </a:cubicBezTo>
                <a:cubicBezTo>
                  <a:pt x="4077099" y="2679192"/>
                  <a:pt x="4078116" y="2679192"/>
                  <a:pt x="4079133" y="2679192"/>
                </a:cubicBezTo>
                <a:cubicBezTo>
                  <a:pt x="4079133" y="2678176"/>
                  <a:pt x="4079133" y="2678176"/>
                  <a:pt x="4079133" y="2677160"/>
                </a:cubicBezTo>
                <a:cubicBezTo>
                  <a:pt x="4075065" y="2677160"/>
                  <a:pt x="4074048" y="2677160"/>
                  <a:pt x="4072014" y="2679192"/>
                </a:cubicBezTo>
                <a:cubicBezTo>
                  <a:pt x="4070997" y="2679192"/>
                  <a:pt x="4069980" y="2679192"/>
                  <a:pt x="4068963" y="2679192"/>
                </a:cubicBezTo>
                <a:cubicBezTo>
                  <a:pt x="4068963" y="2678176"/>
                  <a:pt x="4068963" y="2678176"/>
                  <a:pt x="4068963" y="2677160"/>
                </a:cubicBezTo>
                <a:cubicBezTo>
                  <a:pt x="4078116" y="2675128"/>
                  <a:pt x="4095406" y="2673096"/>
                  <a:pt x="4102524" y="2667000"/>
                </a:cubicBezTo>
                <a:cubicBezTo>
                  <a:pt x="4104559" y="2670048"/>
                  <a:pt x="4103542" y="2668016"/>
                  <a:pt x="4102524" y="2672080"/>
                </a:cubicBezTo>
                <a:cubicBezTo>
                  <a:pt x="4105576" y="2671064"/>
                  <a:pt x="4105576" y="2672080"/>
                  <a:pt x="4107610" y="2670048"/>
                </a:cubicBezTo>
                <a:cubicBezTo>
                  <a:pt x="4108627" y="2670048"/>
                  <a:pt x="4109644" y="2670048"/>
                  <a:pt x="4110661" y="2670048"/>
                </a:cubicBezTo>
                <a:cubicBezTo>
                  <a:pt x="4108627" y="2669032"/>
                  <a:pt x="4108627" y="2669032"/>
                  <a:pt x="4105576" y="2668016"/>
                </a:cubicBezTo>
                <a:cubicBezTo>
                  <a:pt x="4105576" y="2667000"/>
                  <a:pt x="4105576" y="2667000"/>
                  <a:pt x="4105576" y="2665984"/>
                </a:cubicBezTo>
                <a:cubicBezTo>
                  <a:pt x="4115746" y="2663952"/>
                  <a:pt x="4134052" y="2659888"/>
                  <a:pt x="4144222" y="2652776"/>
                </a:cubicBezTo>
                <a:cubicBezTo>
                  <a:pt x="4145239" y="2652776"/>
                  <a:pt x="4145239" y="2652776"/>
                  <a:pt x="4146256" y="2652776"/>
                </a:cubicBezTo>
                <a:cubicBezTo>
                  <a:pt x="4146256" y="2651760"/>
                  <a:pt x="4146256" y="2651760"/>
                  <a:pt x="4146256" y="2650744"/>
                </a:cubicBezTo>
                <a:cubicBezTo>
                  <a:pt x="4120831" y="2653792"/>
                  <a:pt x="4082184" y="2670048"/>
                  <a:pt x="4045572" y="2679192"/>
                </a:cubicBezTo>
                <a:cubicBezTo>
                  <a:pt x="4040487" y="2678176"/>
                  <a:pt x="4042521" y="2680208"/>
                  <a:pt x="4042521" y="2676144"/>
                </a:cubicBezTo>
                <a:cubicBezTo>
                  <a:pt x="4038453" y="2678176"/>
                  <a:pt x="4040487" y="2676144"/>
                  <a:pt x="4039470" y="2681224"/>
                </a:cubicBezTo>
                <a:cubicBezTo>
                  <a:pt x="4005908" y="2689352"/>
                  <a:pt x="3967262" y="2704592"/>
                  <a:pt x="3925564" y="2712720"/>
                </a:cubicBezTo>
                <a:cubicBezTo>
                  <a:pt x="3924547" y="2712720"/>
                  <a:pt x="3924547" y="2712720"/>
                  <a:pt x="3923530" y="2712720"/>
                </a:cubicBezTo>
                <a:cubicBezTo>
                  <a:pt x="3925564" y="2707640"/>
                  <a:pt x="3925564" y="2707640"/>
                  <a:pt x="3931666" y="2705608"/>
                </a:cubicBezTo>
                <a:cubicBezTo>
                  <a:pt x="3931666" y="2704592"/>
                  <a:pt x="3931666" y="2703576"/>
                  <a:pt x="3931666" y="2702560"/>
                </a:cubicBezTo>
                <a:cubicBezTo>
                  <a:pt x="3877764" y="2719832"/>
                  <a:pt x="3815727" y="2736088"/>
                  <a:pt x="3750638" y="2757424"/>
                </a:cubicBezTo>
                <a:cubicBezTo>
                  <a:pt x="3748604" y="2757424"/>
                  <a:pt x="3746570" y="2757424"/>
                  <a:pt x="3743519" y="2757424"/>
                </a:cubicBezTo>
                <a:cubicBezTo>
                  <a:pt x="3743519" y="2756408"/>
                  <a:pt x="3743519" y="2756408"/>
                  <a:pt x="3743519" y="2755392"/>
                </a:cubicBezTo>
                <a:cubicBezTo>
                  <a:pt x="3750638" y="2752344"/>
                  <a:pt x="3761825" y="2748280"/>
                  <a:pt x="3763859" y="2743200"/>
                </a:cubicBezTo>
                <a:cubicBezTo>
                  <a:pt x="3764876" y="2744216"/>
                  <a:pt x="3765893" y="2745232"/>
                  <a:pt x="3766910" y="2746248"/>
                </a:cubicBezTo>
                <a:cubicBezTo>
                  <a:pt x="3768944" y="2743200"/>
                  <a:pt x="3777080" y="2732024"/>
                  <a:pt x="3785216" y="2741168"/>
                </a:cubicBezTo>
                <a:cubicBezTo>
                  <a:pt x="3787250" y="2741168"/>
                  <a:pt x="3788267" y="2741168"/>
                  <a:pt x="3790302" y="2741168"/>
                </a:cubicBezTo>
                <a:cubicBezTo>
                  <a:pt x="3790302" y="2739136"/>
                  <a:pt x="3790302" y="2737104"/>
                  <a:pt x="3790302" y="2734056"/>
                </a:cubicBezTo>
                <a:cubicBezTo>
                  <a:pt x="3797420" y="2737104"/>
                  <a:pt x="3802505" y="2734056"/>
                  <a:pt x="3811659" y="2732024"/>
                </a:cubicBezTo>
                <a:cubicBezTo>
                  <a:pt x="3811659" y="2729992"/>
                  <a:pt x="3811659" y="2728976"/>
                  <a:pt x="3811659" y="2726944"/>
                </a:cubicBezTo>
                <a:cubicBezTo>
                  <a:pt x="3831999" y="2728976"/>
                  <a:pt x="3859458" y="2707640"/>
                  <a:pt x="3893020" y="2703576"/>
                </a:cubicBezTo>
                <a:cubicBezTo>
                  <a:pt x="3890986" y="2704592"/>
                  <a:pt x="3888952" y="2704592"/>
                  <a:pt x="3886918" y="2706624"/>
                </a:cubicBezTo>
                <a:cubicBezTo>
                  <a:pt x="3885901" y="2706624"/>
                  <a:pt x="3885901" y="2706624"/>
                  <a:pt x="3884884" y="2706624"/>
                </a:cubicBezTo>
                <a:cubicBezTo>
                  <a:pt x="3884884" y="2707640"/>
                  <a:pt x="3884884" y="2707640"/>
                  <a:pt x="3884884" y="2708656"/>
                </a:cubicBezTo>
                <a:cubicBezTo>
                  <a:pt x="3889969" y="2707640"/>
                  <a:pt x="3892003" y="2706624"/>
                  <a:pt x="3895054" y="2703576"/>
                </a:cubicBezTo>
                <a:cubicBezTo>
                  <a:pt x="3896071" y="2703576"/>
                  <a:pt x="3897088" y="2703576"/>
                  <a:pt x="3899122" y="2703576"/>
                </a:cubicBezTo>
                <a:cubicBezTo>
                  <a:pt x="3906241" y="2698496"/>
                  <a:pt x="3906241" y="2695448"/>
                  <a:pt x="3924547" y="2691384"/>
                </a:cubicBezTo>
                <a:cubicBezTo>
                  <a:pt x="3928615" y="2692400"/>
                  <a:pt x="3926581" y="2693416"/>
                  <a:pt x="3932683" y="2696464"/>
                </a:cubicBezTo>
                <a:cubicBezTo>
                  <a:pt x="3945904" y="2678176"/>
                  <a:pt x="4000823" y="2669032"/>
                  <a:pt x="4028283" y="2659888"/>
                </a:cubicBezTo>
                <a:cubicBezTo>
                  <a:pt x="4029300" y="2661920"/>
                  <a:pt x="4029300" y="2662936"/>
                  <a:pt x="4030316" y="2664968"/>
                </a:cubicBezTo>
                <a:cubicBezTo>
                  <a:pt x="4036419" y="2657856"/>
                  <a:pt x="4053708" y="2650744"/>
                  <a:pt x="4065912" y="2646680"/>
                </a:cubicBezTo>
                <a:cubicBezTo>
                  <a:pt x="4066929" y="2643632"/>
                  <a:pt x="4065912" y="2644648"/>
                  <a:pt x="4067946" y="2643632"/>
                </a:cubicBezTo>
                <a:cubicBezTo>
                  <a:pt x="4067946" y="2642616"/>
                  <a:pt x="4067946" y="2642616"/>
                  <a:pt x="4067946" y="2641600"/>
                </a:cubicBezTo>
                <a:cubicBezTo>
                  <a:pt x="4061844" y="2642616"/>
                  <a:pt x="4051674" y="2643632"/>
                  <a:pt x="4047606" y="2646680"/>
                </a:cubicBezTo>
                <a:cubicBezTo>
                  <a:pt x="4024215" y="2648712"/>
                  <a:pt x="3993704" y="2668016"/>
                  <a:pt x="3960143" y="2672080"/>
                </a:cubicBezTo>
                <a:cubicBezTo>
                  <a:pt x="3958109" y="2672080"/>
                  <a:pt x="3956075" y="2672080"/>
                  <a:pt x="3953024" y="2672080"/>
                </a:cubicBezTo>
                <a:cubicBezTo>
                  <a:pt x="3956075" y="2668016"/>
                  <a:pt x="3957092" y="2668016"/>
                  <a:pt x="3958109" y="2661920"/>
                </a:cubicBezTo>
                <a:cubicBezTo>
                  <a:pt x="4015061" y="2650744"/>
                  <a:pt x="4083201" y="2623312"/>
                  <a:pt x="4154392" y="2605024"/>
                </a:cubicBezTo>
                <a:cubicBezTo>
                  <a:pt x="4155409" y="2605024"/>
                  <a:pt x="4155409" y="2605024"/>
                  <a:pt x="4156426" y="2605024"/>
                </a:cubicBezTo>
                <a:cubicBezTo>
                  <a:pt x="4156426" y="2604008"/>
                  <a:pt x="4156426" y="2604008"/>
                  <a:pt x="4156426" y="2602992"/>
                </a:cubicBezTo>
                <a:cubicBezTo>
                  <a:pt x="4141171" y="2604008"/>
                  <a:pt x="4140154" y="2612136"/>
                  <a:pt x="4079133" y="2619248"/>
                </a:cubicBezTo>
                <a:cubicBezTo>
                  <a:pt x="4075065" y="2621280"/>
                  <a:pt x="4077099" y="2619248"/>
                  <a:pt x="4076082" y="2624328"/>
                </a:cubicBezTo>
                <a:cubicBezTo>
                  <a:pt x="4066929" y="2624328"/>
                  <a:pt x="4035402" y="2637536"/>
                  <a:pt x="4022180" y="2631440"/>
                </a:cubicBezTo>
                <a:cubicBezTo>
                  <a:pt x="4028283" y="2629408"/>
                  <a:pt x="4036419" y="2629408"/>
                  <a:pt x="4040487" y="2624328"/>
                </a:cubicBezTo>
                <a:cubicBezTo>
                  <a:pt x="4041504" y="2624328"/>
                  <a:pt x="4042521" y="2624328"/>
                  <a:pt x="4043538" y="2624328"/>
                </a:cubicBezTo>
                <a:cubicBezTo>
                  <a:pt x="4041504" y="2623312"/>
                  <a:pt x="4040487" y="2623312"/>
                  <a:pt x="4036419" y="2622296"/>
                </a:cubicBezTo>
                <a:cubicBezTo>
                  <a:pt x="4042521" y="2617216"/>
                  <a:pt x="4054725" y="2614168"/>
                  <a:pt x="4064895" y="2614168"/>
                </a:cubicBezTo>
                <a:cubicBezTo>
                  <a:pt x="4064895" y="2613152"/>
                  <a:pt x="4064895" y="2613152"/>
                  <a:pt x="4064895" y="2612136"/>
                </a:cubicBezTo>
                <a:cubicBezTo>
                  <a:pt x="4063878" y="2611120"/>
                  <a:pt x="4063878" y="2611120"/>
                  <a:pt x="4062861" y="2610104"/>
                </a:cubicBezTo>
                <a:cubicBezTo>
                  <a:pt x="4052691" y="2611120"/>
                  <a:pt x="4032351" y="2614168"/>
                  <a:pt x="4024215" y="2620264"/>
                </a:cubicBezTo>
                <a:cubicBezTo>
                  <a:pt x="4022180" y="2620264"/>
                  <a:pt x="4021163" y="2620264"/>
                  <a:pt x="4019130" y="2620264"/>
                </a:cubicBezTo>
                <a:cubicBezTo>
                  <a:pt x="4019130" y="2619248"/>
                  <a:pt x="4019130" y="2619248"/>
                  <a:pt x="4019130" y="2618232"/>
                </a:cubicBezTo>
                <a:cubicBezTo>
                  <a:pt x="4036419" y="2611120"/>
                  <a:pt x="4059810" y="2604008"/>
                  <a:pt x="4079133" y="2601976"/>
                </a:cubicBezTo>
                <a:cubicBezTo>
                  <a:pt x="4079133" y="2600960"/>
                  <a:pt x="4079133" y="2599944"/>
                  <a:pt x="4079133" y="2598928"/>
                </a:cubicBezTo>
                <a:cubicBezTo>
                  <a:pt x="4058793" y="2598928"/>
                  <a:pt x="4020146" y="2623312"/>
                  <a:pt x="3988619" y="2619248"/>
                </a:cubicBezTo>
                <a:cubicBezTo>
                  <a:pt x="3977432" y="2628392"/>
                  <a:pt x="3950990" y="2640584"/>
                  <a:pt x="3926581" y="2637536"/>
                </a:cubicBezTo>
                <a:cubicBezTo>
                  <a:pt x="3925564" y="2637536"/>
                  <a:pt x="3924547" y="2637536"/>
                  <a:pt x="3923530" y="2637536"/>
                </a:cubicBezTo>
                <a:cubicBezTo>
                  <a:pt x="3923530" y="2639568"/>
                  <a:pt x="3923530" y="2640584"/>
                  <a:pt x="3923530" y="2642616"/>
                </a:cubicBezTo>
                <a:cubicBezTo>
                  <a:pt x="3916411" y="2642616"/>
                  <a:pt x="3910309" y="2642616"/>
                  <a:pt x="3905224" y="2645664"/>
                </a:cubicBezTo>
                <a:cubicBezTo>
                  <a:pt x="3905224" y="2646680"/>
                  <a:pt x="3905224" y="2647696"/>
                  <a:pt x="3905224" y="2648712"/>
                </a:cubicBezTo>
                <a:cubicBezTo>
                  <a:pt x="3901156" y="2649728"/>
                  <a:pt x="3902173" y="2645664"/>
                  <a:pt x="3900139" y="2645664"/>
                </a:cubicBezTo>
                <a:cubicBezTo>
                  <a:pt x="3894037" y="2647696"/>
                  <a:pt x="3888952" y="2649728"/>
                  <a:pt x="3884884" y="2653792"/>
                </a:cubicBezTo>
                <a:cubicBezTo>
                  <a:pt x="3848271" y="2650744"/>
                  <a:pt x="3825897" y="2672080"/>
                  <a:pt x="3778097" y="2682240"/>
                </a:cubicBezTo>
                <a:cubicBezTo>
                  <a:pt x="3777080" y="2682240"/>
                  <a:pt x="3776063" y="2682240"/>
                  <a:pt x="3775046" y="2682240"/>
                </a:cubicBezTo>
                <a:cubicBezTo>
                  <a:pt x="3775046" y="2681224"/>
                  <a:pt x="3775046" y="2681224"/>
                  <a:pt x="3775046" y="2680208"/>
                </a:cubicBezTo>
                <a:cubicBezTo>
                  <a:pt x="3790302" y="2673096"/>
                  <a:pt x="3812676" y="2669032"/>
                  <a:pt x="3823863" y="2659888"/>
                </a:cubicBezTo>
                <a:cubicBezTo>
                  <a:pt x="3824880" y="2659888"/>
                  <a:pt x="3824880" y="2659888"/>
                  <a:pt x="3825897" y="2659888"/>
                </a:cubicBezTo>
                <a:cubicBezTo>
                  <a:pt x="3824880" y="2658872"/>
                  <a:pt x="3824880" y="2657856"/>
                  <a:pt x="3823863" y="2656840"/>
                </a:cubicBezTo>
                <a:cubicBezTo>
                  <a:pt x="3824880" y="2656840"/>
                  <a:pt x="3824880" y="2656840"/>
                  <a:pt x="3825897" y="2656840"/>
                </a:cubicBezTo>
                <a:cubicBezTo>
                  <a:pt x="3841152" y="2639568"/>
                  <a:pt x="3888952" y="2642616"/>
                  <a:pt x="3906241" y="2626360"/>
                </a:cubicBezTo>
                <a:cubicBezTo>
                  <a:pt x="3907258" y="2626360"/>
                  <a:pt x="3907258" y="2626360"/>
                  <a:pt x="3908275" y="2626360"/>
                </a:cubicBezTo>
                <a:cubicBezTo>
                  <a:pt x="3908275" y="2625344"/>
                  <a:pt x="3908275" y="2625344"/>
                  <a:pt x="3908275" y="2624328"/>
                </a:cubicBezTo>
                <a:cubicBezTo>
                  <a:pt x="3890986" y="2630424"/>
                  <a:pt x="3845220" y="2640584"/>
                  <a:pt x="3822846" y="2649728"/>
                </a:cubicBezTo>
                <a:cubicBezTo>
                  <a:pt x="3815727" y="2648712"/>
                  <a:pt x="3813693" y="2646680"/>
                  <a:pt x="3809625" y="2651760"/>
                </a:cubicBezTo>
                <a:cubicBezTo>
                  <a:pt x="3807591" y="2651760"/>
                  <a:pt x="3806573" y="2651760"/>
                  <a:pt x="3804540" y="2651760"/>
                </a:cubicBezTo>
                <a:cubicBezTo>
                  <a:pt x="3804540" y="2650744"/>
                  <a:pt x="3804540" y="2650744"/>
                  <a:pt x="3804540" y="2649728"/>
                </a:cubicBezTo>
                <a:cubicBezTo>
                  <a:pt x="3807591" y="2645664"/>
                  <a:pt x="3817761" y="2636520"/>
                  <a:pt x="3840135" y="2631440"/>
                </a:cubicBezTo>
                <a:cubicBezTo>
                  <a:pt x="3841152" y="2631440"/>
                  <a:pt x="3842169" y="2631440"/>
                  <a:pt x="3843186" y="2631440"/>
                </a:cubicBezTo>
                <a:cubicBezTo>
                  <a:pt x="3843186" y="2630424"/>
                  <a:pt x="3843186" y="2630424"/>
                  <a:pt x="3843186" y="2629408"/>
                </a:cubicBezTo>
                <a:cubicBezTo>
                  <a:pt x="3840135" y="2630424"/>
                  <a:pt x="3840135" y="2629408"/>
                  <a:pt x="3838101" y="2631440"/>
                </a:cubicBezTo>
                <a:cubicBezTo>
                  <a:pt x="3836067" y="2631440"/>
                  <a:pt x="3834033" y="2631440"/>
                  <a:pt x="3830982" y="2631440"/>
                </a:cubicBezTo>
                <a:cubicBezTo>
                  <a:pt x="3830982" y="2630424"/>
                  <a:pt x="3830982" y="2630424"/>
                  <a:pt x="3830982" y="2629408"/>
                </a:cubicBezTo>
                <a:cubicBezTo>
                  <a:pt x="3879799" y="2610104"/>
                  <a:pt x="3941836" y="2596896"/>
                  <a:pt x="3998789" y="2577592"/>
                </a:cubicBezTo>
                <a:cubicBezTo>
                  <a:pt x="4001840" y="2577592"/>
                  <a:pt x="4003874" y="2577592"/>
                  <a:pt x="4006925" y="2577592"/>
                </a:cubicBezTo>
                <a:cubicBezTo>
                  <a:pt x="4004891" y="2579624"/>
                  <a:pt x="4002857" y="2581656"/>
                  <a:pt x="3999806" y="2584704"/>
                </a:cubicBezTo>
                <a:cubicBezTo>
                  <a:pt x="3998789" y="2584704"/>
                  <a:pt x="3998789" y="2584704"/>
                  <a:pt x="3997772" y="2584704"/>
                </a:cubicBezTo>
                <a:cubicBezTo>
                  <a:pt x="4001840" y="2589784"/>
                  <a:pt x="4000823" y="2588768"/>
                  <a:pt x="4007942" y="2587752"/>
                </a:cubicBezTo>
                <a:cubicBezTo>
                  <a:pt x="4005908" y="2590800"/>
                  <a:pt x="4003874" y="2595880"/>
                  <a:pt x="4000823" y="2599944"/>
                </a:cubicBezTo>
                <a:cubicBezTo>
                  <a:pt x="4000823" y="2600960"/>
                  <a:pt x="4000823" y="2600960"/>
                  <a:pt x="4000823" y="2601976"/>
                </a:cubicBezTo>
                <a:cubicBezTo>
                  <a:pt x="4001840" y="2601976"/>
                  <a:pt x="4002857" y="2601976"/>
                  <a:pt x="4003874" y="2601976"/>
                </a:cubicBezTo>
                <a:cubicBezTo>
                  <a:pt x="4024215" y="2559304"/>
                  <a:pt x="4075065" y="2558288"/>
                  <a:pt x="4125916" y="2543048"/>
                </a:cubicBezTo>
                <a:cubicBezTo>
                  <a:pt x="4126933" y="2543048"/>
                  <a:pt x="4126933" y="2543048"/>
                  <a:pt x="4127950" y="2543048"/>
                </a:cubicBezTo>
                <a:cubicBezTo>
                  <a:pt x="4127950" y="2542032"/>
                  <a:pt x="4127950" y="2542032"/>
                  <a:pt x="4127950" y="2541016"/>
                </a:cubicBezTo>
                <a:cubicBezTo>
                  <a:pt x="4109644" y="2543048"/>
                  <a:pt x="4062861" y="2561336"/>
                  <a:pt x="4052691" y="2556256"/>
                </a:cubicBezTo>
                <a:cubicBezTo>
                  <a:pt x="4047606" y="2558288"/>
                  <a:pt x="4049640" y="2556256"/>
                  <a:pt x="4049640" y="2561336"/>
                </a:cubicBezTo>
                <a:cubicBezTo>
                  <a:pt x="4042521" y="2562352"/>
                  <a:pt x="4036419" y="2563368"/>
                  <a:pt x="4033368" y="2566416"/>
                </a:cubicBezTo>
                <a:cubicBezTo>
                  <a:pt x="4031334" y="2566416"/>
                  <a:pt x="4030316" y="2566416"/>
                  <a:pt x="4028283" y="2566416"/>
                </a:cubicBezTo>
                <a:cubicBezTo>
                  <a:pt x="4029300" y="2563368"/>
                  <a:pt x="4030316" y="2559304"/>
                  <a:pt x="4031334" y="2556256"/>
                </a:cubicBezTo>
                <a:cubicBezTo>
                  <a:pt x="4105576" y="2528824"/>
                  <a:pt x="4187954" y="2509520"/>
                  <a:pt x="4280502" y="2486152"/>
                </a:cubicBezTo>
                <a:cubicBezTo>
                  <a:pt x="4280502" y="2485136"/>
                  <a:pt x="4280502" y="2485136"/>
                  <a:pt x="4280502" y="2484120"/>
                </a:cubicBezTo>
                <a:cubicBezTo>
                  <a:pt x="4277451" y="2483104"/>
                  <a:pt x="4278468" y="2484120"/>
                  <a:pt x="4277451" y="2482088"/>
                </a:cubicBezTo>
                <a:cubicBezTo>
                  <a:pt x="4271349" y="2483104"/>
                  <a:pt x="4273383" y="2481072"/>
                  <a:pt x="4272366" y="2485136"/>
                </a:cubicBezTo>
                <a:cubicBezTo>
                  <a:pt x="4260162" y="2483104"/>
                  <a:pt x="4240839" y="2488184"/>
                  <a:pt x="4225583" y="2495296"/>
                </a:cubicBezTo>
                <a:cubicBezTo>
                  <a:pt x="4193039" y="2499360"/>
                  <a:pt x="4150324" y="2507488"/>
                  <a:pt x="4111678" y="2518664"/>
                </a:cubicBezTo>
                <a:cubicBezTo>
                  <a:pt x="4110661" y="2518664"/>
                  <a:pt x="4109644" y="2518664"/>
                  <a:pt x="4108627" y="2518664"/>
                </a:cubicBezTo>
                <a:cubicBezTo>
                  <a:pt x="4108627" y="2517648"/>
                  <a:pt x="4108627" y="2516632"/>
                  <a:pt x="4108627" y="2515616"/>
                </a:cubicBezTo>
                <a:cubicBezTo>
                  <a:pt x="4168630" y="2499360"/>
                  <a:pt x="4227617" y="2480056"/>
                  <a:pt x="4299825" y="2463800"/>
                </a:cubicBezTo>
                <a:cubicBezTo>
                  <a:pt x="4297791" y="2462784"/>
                  <a:pt x="4299825" y="2462784"/>
                  <a:pt x="4296774" y="2461768"/>
                </a:cubicBezTo>
                <a:cubicBezTo>
                  <a:pt x="4346608" y="2454656"/>
                  <a:pt x="4397459" y="2427224"/>
                  <a:pt x="4460514" y="2417064"/>
                </a:cubicBezTo>
                <a:cubicBezTo>
                  <a:pt x="4465599" y="2418080"/>
                  <a:pt x="4460514" y="2410968"/>
                  <a:pt x="4476786" y="2409952"/>
                </a:cubicBezTo>
                <a:cubicBezTo>
                  <a:pt x="4486956" y="2393696"/>
                  <a:pt x="4521534" y="2397760"/>
                  <a:pt x="4548994" y="2383536"/>
                </a:cubicBezTo>
                <a:cubicBezTo>
                  <a:pt x="4550011" y="2383536"/>
                  <a:pt x="4551028" y="2383536"/>
                  <a:pt x="4552045" y="2383536"/>
                </a:cubicBezTo>
                <a:cubicBezTo>
                  <a:pt x="4552045" y="2382520"/>
                  <a:pt x="4552045" y="2382520"/>
                  <a:pt x="4552045" y="2381504"/>
                </a:cubicBezTo>
                <a:cubicBezTo>
                  <a:pt x="4537807" y="2383536"/>
                  <a:pt x="4523568" y="2388616"/>
                  <a:pt x="4511364" y="2393696"/>
                </a:cubicBezTo>
                <a:cubicBezTo>
                  <a:pt x="4437122" y="2409952"/>
                  <a:pt x="4359829" y="2423160"/>
                  <a:pt x="4278468" y="2445512"/>
                </a:cubicBezTo>
                <a:cubicBezTo>
                  <a:pt x="4279485" y="2444496"/>
                  <a:pt x="4279485" y="2444496"/>
                  <a:pt x="4280502" y="2443480"/>
                </a:cubicBezTo>
                <a:cubicBezTo>
                  <a:pt x="4277451" y="2438400"/>
                  <a:pt x="4266264" y="2442464"/>
                  <a:pt x="4257111" y="2443480"/>
                </a:cubicBezTo>
                <a:cubicBezTo>
                  <a:pt x="4279485" y="2428240"/>
                  <a:pt x="4321183" y="2434336"/>
                  <a:pt x="4340506" y="2417064"/>
                </a:cubicBezTo>
                <a:cubicBezTo>
                  <a:pt x="4341523" y="2417064"/>
                  <a:pt x="4342540" y="2417064"/>
                  <a:pt x="4343557" y="2417064"/>
                </a:cubicBezTo>
                <a:cubicBezTo>
                  <a:pt x="4343557" y="2416048"/>
                  <a:pt x="4343557" y="2416048"/>
                  <a:pt x="4343557" y="2415032"/>
                </a:cubicBezTo>
                <a:cubicBezTo>
                  <a:pt x="4280502" y="2424176"/>
                  <a:pt x="4229651" y="2448560"/>
                  <a:pt x="4149307" y="2458720"/>
                </a:cubicBezTo>
                <a:cubicBezTo>
                  <a:pt x="4156426" y="2453640"/>
                  <a:pt x="4169647" y="2450592"/>
                  <a:pt x="4180835" y="2450592"/>
                </a:cubicBezTo>
                <a:cubicBezTo>
                  <a:pt x="4169647" y="2442464"/>
                  <a:pt x="4091337" y="2473960"/>
                  <a:pt x="4088286" y="2445512"/>
                </a:cubicBezTo>
                <a:cubicBezTo>
                  <a:pt x="4098456" y="2445512"/>
                  <a:pt x="4115746" y="2444496"/>
                  <a:pt x="4119814" y="2447544"/>
                </a:cubicBezTo>
                <a:cubicBezTo>
                  <a:pt x="4120831" y="2447544"/>
                  <a:pt x="4121848" y="2447544"/>
                  <a:pt x="4122865" y="2447544"/>
                </a:cubicBezTo>
                <a:cubicBezTo>
                  <a:pt x="4121848" y="2444496"/>
                  <a:pt x="4121848" y="2444496"/>
                  <a:pt x="4120831" y="2440432"/>
                </a:cubicBezTo>
                <a:cubicBezTo>
                  <a:pt x="4122865" y="2440432"/>
                  <a:pt x="4123882" y="2440432"/>
                  <a:pt x="4125916" y="2440432"/>
                </a:cubicBezTo>
                <a:cubicBezTo>
                  <a:pt x="4124899" y="2439416"/>
                  <a:pt x="4123882" y="2438400"/>
                  <a:pt x="4122865" y="2437384"/>
                </a:cubicBezTo>
                <a:cubicBezTo>
                  <a:pt x="4124899" y="2433320"/>
                  <a:pt x="4127950" y="2434336"/>
                  <a:pt x="4131001" y="2432304"/>
                </a:cubicBezTo>
                <a:cubicBezTo>
                  <a:pt x="4132018" y="2432304"/>
                  <a:pt x="4133035" y="2432304"/>
                  <a:pt x="4134052" y="2432304"/>
                </a:cubicBezTo>
                <a:cubicBezTo>
                  <a:pt x="4122865" y="2424176"/>
                  <a:pt x="4100491" y="2433320"/>
                  <a:pt x="4084218" y="2422144"/>
                </a:cubicBezTo>
                <a:cubicBezTo>
                  <a:pt x="4083201" y="2422144"/>
                  <a:pt x="4083201" y="2422144"/>
                  <a:pt x="4082184" y="2422144"/>
                </a:cubicBezTo>
                <a:cubicBezTo>
                  <a:pt x="4082184" y="2421128"/>
                  <a:pt x="4082184" y="2420112"/>
                  <a:pt x="4082184" y="2419096"/>
                </a:cubicBezTo>
                <a:cubicBezTo>
                  <a:pt x="4089303" y="2419096"/>
                  <a:pt x="4159477" y="2418080"/>
                  <a:pt x="4169647" y="2424176"/>
                </a:cubicBezTo>
                <a:cubicBezTo>
                  <a:pt x="4171682" y="2424176"/>
                  <a:pt x="4172698" y="2424176"/>
                  <a:pt x="4174733" y="2424176"/>
                </a:cubicBezTo>
                <a:cubicBezTo>
                  <a:pt x="4172698" y="2422144"/>
                  <a:pt x="4171682" y="2421128"/>
                  <a:pt x="4169647" y="2419096"/>
                </a:cubicBezTo>
                <a:cubicBezTo>
                  <a:pt x="4182869" y="2414016"/>
                  <a:pt x="4192022" y="2415032"/>
                  <a:pt x="4210328" y="2416048"/>
                </a:cubicBezTo>
                <a:cubicBezTo>
                  <a:pt x="4191005" y="2406904"/>
                  <a:pt x="4136086" y="2418080"/>
                  <a:pt x="4121848" y="2399792"/>
                </a:cubicBezTo>
                <a:cubicBezTo>
                  <a:pt x="4114729" y="2399792"/>
                  <a:pt x="4105576" y="2401824"/>
                  <a:pt x="4085235" y="2392680"/>
                </a:cubicBezTo>
                <a:cubicBezTo>
                  <a:pt x="4109644" y="2385568"/>
                  <a:pt x="4149307" y="2392680"/>
                  <a:pt x="4180835" y="2394712"/>
                </a:cubicBezTo>
                <a:cubicBezTo>
                  <a:pt x="4184903" y="2394712"/>
                  <a:pt x="4185920" y="2394712"/>
                  <a:pt x="4187954" y="2392680"/>
                </a:cubicBezTo>
                <a:cubicBezTo>
                  <a:pt x="4189988" y="2388616"/>
                  <a:pt x="4186937" y="2388616"/>
                  <a:pt x="4184903" y="2384552"/>
                </a:cubicBezTo>
                <a:cubicBezTo>
                  <a:pt x="4185920" y="2383536"/>
                  <a:pt x="4186937" y="2382520"/>
                  <a:pt x="4187954" y="2381504"/>
                </a:cubicBezTo>
                <a:cubicBezTo>
                  <a:pt x="4195073" y="2380488"/>
                  <a:pt x="4202192" y="2380488"/>
                  <a:pt x="4209311" y="2379472"/>
                </a:cubicBezTo>
                <a:cubicBezTo>
                  <a:pt x="4207277" y="2378456"/>
                  <a:pt x="4203209" y="2376424"/>
                  <a:pt x="4201175" y="2376424"/>
                </a:cubicBezTo>
                <a:cubicBezTo>
                  <a:pt x="4199141" y="2370328"/>
                  <a:pt x="4199141" y="2368296"/>
                  <a:pt x="4198124" y="2363216"/>
                </a:cubicBezTo>
                <a:cubicBezTo>
                  <a:pt x="4189988" y="2363216"/>
                  <a:pt x="4155409" y="2359152"/>
                  <a:pt x="4151341" y="2355088"/>
                </a:cubicBezTo>
                <a:cubicBezTo>
                  <a:pt x="4150324" y="2355088"/>
                  <a:pt x="4149307" y="2355088"/>
                  <a:pt x="4148290" y="2355088"/>
                </a:cubicBezTo>
                <a:cubicBezTo>
                  <a:pt x="4152358" y="2351024"/>
                  <a:pt x="4155409" y="2352040"/>
                  <a:pt x="4161511" y="2353056"/>
                </a:cubicBezTo>
                <a:cubicBezTo>
                  <a:pt x="4157443" y="2338832"/>
                  <a:pt x="4123882" y="2355088"/>
                  <a:pt x="4101507" y="2342896"/>
                </a:cubicBezTo>
                <a:cubicBezTo>
                  <a:pt x="4102524" y="2341880"/>
                  <a:pt x="4102524" y="2340864"/>
                  <a:pt x="4103542" y="2339848"/>
                </a:cubicBezTo>
                <a:cubicBezTo>
                  <a:pt x="4099474" y="2337816"/>
                  <a:pt x="4069980" y="2334768"/>
                  <a:pt x="4056759" y="2334768"/>
                </a:cubicBezTo>
                <a:cubicBezTo>
                  <a:pt x="4058793" y="2330704"/>
                  <a:pt x="4057776" y="2331720"/>
                  <a:pt x="4063878" y="2331720"/>
                </a:cubicBezTo>
                <a:cubicBezTo>
                  <a:pt x="4061844" y="2330704"/>
                  <a:pt x="4056759" y="2329688"/>
                  <a:pt x="4055742" y="2328672"/>
                </a:cubicBezTo>
                <a:cubicBezTo>
                  <a:pt x="4054725" y="2328672"/>
                  <a:pt x="4054725" y="2328672"/>
                  <a:pt x="4053708" y="2328672"/>
                </a:cubicBezTo>
                <a:cubicBezTo>
                  <a:pt x="4053708" y="2327656"/>
                  <a:pt x="4053708" y="2327656"/>
                  <a:pt x="4053708" y="2326640"/>
                </a:cubicBezTo>
                <a:cubicBezTo>
                  <a:pt x="4081167" y="2321560"/>
                  <a:pt x="4145239" y="2331720"/>
                  <a:pt x="4185920" y="2329688"/>
                </a:cubicBezTo>
                <a:cubicBezTo>
                  <a:pt x="4186937" y="2329688"/>
                  <a:pt x="4186937" y="2329688"/>
                  <a:pt x="4187954" y="2329688"/>
                </a:cubicBezTo>
                <a:cubicBezTo>
                  <a:pt x="4185920" y="2328672"/>
                  <a:pt x="4182869" y="2327656"/>
                  <a:pt x="4180835" y="2326640"/>
                </a:cubicBezTo>
                <a:cubicBezTo>
                  <a:pt x="4180835" y="2324608"/>
                  <a:pt x="4180835" y="2322576"/>
                  <a:pt x="4180835" y="2319528"/>
                </a:cubicBezTo>
                <a:cubicBezTo>
                  <a:pt x="4178801" y="2319528"/>
                  <a:pt x="4177783" y="2319528"/>
                  <a:pt x="4175750" y="2319528"/>
                </a:cubicBezTo>
                <a:cubicBezTo>
                  <a:pt x="4175750" y="2318512"/>
                  <a:pt x="4175750" y="2317496"/>
                  <a:pt x="4175750" y="2316480"/>
                </a:cubicBezTo>
                <a:cubicBezTo>
                  <a:pt x="4173715" y="2316480"/>
                  <a:pt x="4167613" y="2316480"/>
                  <a:pt x="4175750" y="2314448"/>
                </a:cubicBezTo>
                <a:cubicBezTo>
                  <a:pt x="4175750" y="2313432"/>
                  <a:pt x="4175750" y="2312416"/>
                  <a:pt x="4175750" y="2311400"/>
                </a:cubicBezTo>
                <a:cubicBezTo>
                  <a:pt x="4151341" y="2315464"/>
                  <a:pt x="4148290" y="2304288"/>
                  <a:pt x="4108627" y="2308352"/>
                </a:cubicBezTo>
                <a:cubicBezTo>
                  <a:pt x="4108627" y="2307336"/>
                  <a:pt x="4108627" y="2306320"/>
                  <a:pt x="4108627" y="2305304"/>
                </a:cubicBezTo>
                <a:cubicBezTo>
                  <a:pt x="4100491" y="2302256"/>
                  <a:pt x="4095406" y="2302256"/>
                  <a:pt x="4078116" y="2302256"/>
                </a:cubicBezTo>
                <a:cubicBezTo>
                  <a:pt x="4070997" y="2302256"/>
                  <a:pt x="4064895" y="2302256"/>
                  <a:pt x="4057776" y="2302256"/>
                </a:cubicBezTo>
                <a:cubicBezTo>
                  <a:pt x="4057776" y="2301240"/>
                  <a:pt x="4057776" y="2301240"/>
                  <a:pt x="4057776" y="2300224"/>
                </a:cubicBezTo>
                <a:cubicBezTo>
                  <a:pt x="4060827" y="2299208"/>
                  <a:pt x="4062861" y="2299208"/>
                  <a:pt x="4065912" y="2298192"/>
                </a:cubicBezTo>
                <a:cubicBezTo>
                  <a:pt x="4064895" y="2297176"/>
                  <a:pt x="4063878" y="2296160"/>
                  <a:pt x="4062861" y="2295144"/>
                </a:cubicBezTo>
                <a:cubicBezTo>
                  <a:pt x="4086252" y="2298192"/>
                  <a:pt x="4100491" y="2290064"/>
                  <a:pt x="4138120" y="2290064"/>
                </a:cubicBezTo>
                <a:cubicBezTo>
                  <a:pt x="4117780" y="2290064"/>
                  <a:pt x="4090321" y="2272792"/>
                  <a:pt x="4055742" y="2281936"/>
                </a:cubicBezTo>
                <a:cubicBezTo>
                  <a:pt x="4054725" y="2280920"/>
                  <a:pt x="4054725" y="2279904"/>
                  <a:pt x="4053708" y="2278888"/>
                </a:cubicBezTo>
                <a:cubicBezTo>
                  <a:pt x="4041504" y="2281936"/>
                  <a:pt x="4024215" y="2278888"/>
                  <a:pt x="4004891" y="2276856"/>
                </a:cubicBezTo>
                <a:cubicBezTo>
                  <a:pt x="4013027" y="2271776"/>
                  <a:pt x="4033368" y="2272792"/>
                  <a:pt x="4038453" y="2269744"/>
                </a:cubicBezTo>
                <a:cubicBezTo>
                  <a:pt x="4039470" y="2269744"/>
                  <a:pt x="4040487" y="2269744"/>
                  <a:pt x="4041504" y="2269744"/>
                </a:cubicBezTo>
                <a:cubicBezTo>
                  <a:pt x="4041504" y="2268728"/>
                  <a:pt x="4041504" y="2268728"/>
                  <a:pt x="4041504" y="2267712"/>
                </a:cubicBezTo>
                <a:cubicBezTo>
                  <a:pt x="4021163" y="2267712"/>
                  <a:pt x="4017095" y="2268728"/>
                  <a:pt x="3997772" y="2267712"/>
                </a:cubicBezTo>
                <a:cubicBezTo>
                  <a:pt x="3996755" y="2266696"/>
                  <a:pt x="3996755" y="2266696"/>
                  <a:pt x="3995738" y="2265680"/>
                </a:cubicBezTo>
                <a:cubicBezTo>
                  <a:pt x="3995738" y="2263648"/>
                  <a:pt x="3995738" y="2261616"/>
                  <a:pt x="3995738" y="2258568"/>
                </a:cubicBezTo>
                <a:cubicBezTo>
                  <a:pt x="4012010" y="2262632"/>
                  <a:pt x="4048623" y="2247392"/>
                  <a:pt x="4064895" y="2256536"/>
                </a:cubicBezTo>
                <a:cubicBezTo>
                  <a:pt x="4065912" y="2256536"/>
                  <a:pt x="4065912" y="2256536"/>
                  <a:pt x="4066929" y="2256536"/>
                </a:cubicBezTo>
                <a:cubicBezTo>
                  <a:pt x="4065912" y="2252472"/>
                  <a:pt x="4065912" y="2252472"/>
                  <a:pt x="4064895" y="2249424"/>
                </a:cubicBezTo>
                <a:cubicBezTo>
                  <a:pt x="4067946" y="2248408"/>
                  <a:pt x="4068963" y="2248408"/>
                  <a:pt x="4073031" y="2247392"/>
                </a:cubicBezTo>
                <a:cubicBezTo>
                  <a:pt x="4070997" y="2245360"/>
                  <a:pt x="4069980" y="2245360"/>
                  <a:pt x="4067946" y="2244344"/>
                </a:cubicBezTo>
                <a:cubicBezTo>
                  <a:pt x="4067946" y="2243328"/>
                  <a:pt x="4067946" y="2242312"/>
                  <a:pt x="4067946" y="2241296"/>
                </a:cubicBezTo>
                <a:cubicBezTo>
                  <a:pt x="4076082" y="2239264"/>
                  <a:pt x="4089303" y="2235200"/>
                  <a:pt x="4096422" y="2239264"/>
                </a:cubicBezTo>
                <a:cubicBezTo>
                  <a:pt x="4097439" y="2239264"/>
                  <a:pt x="4098456" y="2239264"/>
                  <a:pt x="4099474" y="2239264"/>
                </a:cubicBezTo>
                <a:cubicBezTo>
                  <a:pt x="4099474" y="2238248"/>
                  <a:pt x="4099474" y="2238248"/>
                  <a:pt x="4099474" y="2237232"/>
                </a:cubicBezTo>
                <a:cubicBezTo>
                  <a:pt x="4091337" y="2234184"/>
                  <a:pt x="4076082" y="2237232"/>
                  <a:pt x="4067946" y="2237232"/>
                </a:cubicBezTo>
                <a:cubicBezTo>
                  <a:pt x="4066929" y="2236216"/>
                  <a:pt x="4066929" y="2235200"/>
                  <a:pt x="4065912" y="2234184"/>
                </a:cubicBezTo>
                <a:cubicBezTo>
                  <a:pt x="4058793" y="2232152"/>
                  <a:pt x="4067946" y="2240280"/>
                  <a:pt x="4037436" y="2232152"/>
                </a:cubicBezTo>
                <a:cubicBezTo>
                  <a:pt x="4037436" y="2231136"/>
                  <a:pt x="4037436" y="2231136"/>
                  <a:pt x="4037436" y="2230120"/>
                </a:cubicBezTo>
                <a:cubicBezTo>
                  <a:pt x="4095406" y="2223008"/>
                  <a:pt x="4146256" y="2224024"/>
                  <a:pt x="4206260" y="2227072"/>
                </a:cubicBezTo>
                <a:cubicBezTo>
                  <a:pt x="4212362" y="2227072"/>
                  <a:pt x="4218464" y="2227072"/>
                  <a:pt x="4224566" y="2227072"/>
                </a:cubicBezTo>
                <a:cubicBezTo>
                  <a:pt x="4224566" y="2226056"/>
                  <a:pt x="4224566" y="2226056"/>
                  <a:pt x="4224566" y="2225040"/>
                </a:cubicBezTo>
                <a:cubicBezTo>
                  <a:pt x="4217447" y="2224024"/>
                  <a:pt x="4210328" y="2223008"/>
                  <a:pt x="4203209" y="2221992"/>
                </a:cubicBezTo>
                <a:cubicBezTo>
                  <a:pt x="4204226" y="2217928"/>
                  <a:pt x="4204226" y="2218944"/>
                  <a:pt x="4206260" y="2216912"/>
                </a:cubicBezTo>
                <a:cubicBezTo>
                  <a:pt x="4165579" y="2205736"/>
                  <a:pt x="4090321" y="2200656"/>
                  <a:pt x="4035402" y="2196592"/>
                </a:cubicBezTo>
                <a:cubicBezTo>
                  <a:pt x="4040487" y="2192528"/>
                  <a:pt x="4047606" y="2196592"/>
                  <a:pt x="4060827" y="2191512"/>
                </a:cubicBezTo>
                <a:cubicBezTo>
                  <a:pt x="4036419" y="2182368"/>
                  <a:pt x="3983534" y="2201672"/>
                  <a:pt x="3965228" y="2191512"/>
                </a:cubicBezTo>
                <a:cubicBezTo>
                  <a:pt x="3966245" y="2191512"/>
                  <a:pt x="3966245" y="2191512"/>
                  <a:pt x="3967262" y="2191512"/>
                </a:cubicBezTo>
                <a:cubicBezTo>
                  <a:pt x="3988619" y="2175256"/>
                  <a:pt x="4063878" y="2187448"/>
                  <a:pt x="4084218" y="2183384"/>
                </a:cubicBezTo>
                <a:cubicBezTo>
                  <a:pt x="4084218" y="2182368"/>
                  <a:pt x="4084218" y="2182368"/>
                  <a:pt x="4084218" y="2181352"/>
                </a:cubicBezTo>
                <a:cubicBezTo>
                  <a:pt x="4067946" y="2180336"/>
                  <a:pt x="4050657" y="2179320"/>
                  <a:pt x="4034385" y="2178304"/>
                </a:cubicBezTo>
                <a:cubicBezTo>
                  <a:pt x="4041504" y="2173224"/>
                  <a:pt x="4078116" y="2171192"/>
                  <a:pt x="4079133" y="2178304"/>
                </a:cubicBezTo>
                <a:cubicBezTo>
                  <a:pt x="4083201" y="2174240"/>
                  <a:pt x="4095406" y="2170176"/>
                  <a:pt x="4102524" y="2175256"/>
                </a:cubicBezTo>
                <a:cubicBezTo>
                  <a:pt x="4105576" y="2175256"/>
                  <a:pt x="4109644" y="2175256"/>
                  <a:pt x="4112695" y="2175256"/>
                </a:cubicBezTo>
                <a:cubicBezTo>
                  <a:pt x="4110661" y="2173224"/>
                  <a:pt x="4109644" y="2172208"/>
                  <a:pt x="4107610" y="2170176"/>
                </a:cubicBezTo>
                <a:cubicBezTo>
                  <a:pt x="4104559" y="2170176"/>
                  <a:pt x="4103542" y="2170176"/>
                  <a:pt x="4109644" y="2168144"/>
                </a:cubicBezTo>
                <a:cubicBezTo>
                  <a:pt x="4111678" y="2165096"/>
                  <a:pt x="4097439" y="2165096"/>
                  <a:pt x="4104559" y="2160016"/>
                </a:cubicBezTo>
                <a:cubicBezTo>
                  <a:pt x="4099474" y="2157984"/>
                  <a:pt x="4087269" y="2160016"/>
                  <a:pt x="4081167" y="2154936"/>
                </a:cubicBezTo>
                <a:cubicBezTo>
                  <a:pt x="4080150" y="2154936"/>
                  <a:pt x="4080150" y="2154936"/>
                  <a:pt x="4079133" y="2154936"/>
                </a:cubicBezTo>
                <a:cubicBezTo>
                  <a:pt x="4081167" y="2153920"/>
                  <a:pt x="4091337" y="2152904"/>
                  <a:pt x="4095406" y="2154936"/>
                </a:cubicBezTo>
                <a:cubicBezTo>
                  <a:pt x="4096422" y="2151888"/>
                  <a:pt x="4095406" y="2152904"/>
                  <a:pt x="4097439" y="2151888"/>
                </a:cubicBezTo>
                <a:cubicBezTo>
                  <a:pt x="4097439" y="2150872"/>
                  <a:pt x="4097439" y="2150872"/>
                  <a:pt x="4097439" y="2149856"/>
                </a:cubicBezTo>
                <a:cubicBezTo>
                  <a:pt x="4064895" y="2150872"/>
                  <a:pt x="4067946" y="2147824"/>
                  <a:pt x="4030316" y="2147824"/>
                </a:cubicBezTo>
                <a:cubicBezTo>
                  <a:pt x="4035402" y="2138680"/>
                  <a:pt x="4059810" y="2142744"/>
                  <a:pt x="4065912" y="2144776"/>
                </a:cubicBezTo>
                <a:cubicBezTo>
                  <a:pt x="4065912" y="2143760"/>
                  <a:pt x="4065912" y="2142744"/>
                  <a:pt x="4065912" y="2141728"/>
                </a:cubicBezTo>
                <a:cubicBezTo>
                  <a:pt x="4052691" y="2142744"/>
                  <a:pt x="4027266" y="2145792"/>
                  <a:pt x="4024215" y="2134616"/>
                </a:cubicBezTo>
                <a:cubicBezTo>
                  <a:pt x="3998789" y="2135632"/>
                  <a:pt x="3958109" y="2141728"/>
                  <a:pt x="3925564" y="2137664"/>
                </a:cubicBezTo>
                <a:cubicBezTo>
                  <a:pt x="3924547" y="2137664"/>
                  <a:pt x="3924547" y="2137664"/>
                  <a:pt x="3923530" y="2137664"/>
                </a:cubicBezTo>
                <a:cubicBezTo>
                  <a:pt x="3926581" y="2134616"/>
                  <a:pt x="3954040" y="2129536"/>
                  <a:pt x="3957092" y="2129536"/>
                </a:cubicBezTo>
                <a:cubicBezTo>
                  <a:pt x="3957092" y="2128520"/>
                  <a:pt x="3957092" y="2127504"/>
                  <a:pt x="3957092" y="2126488"/>
                </a:cubicBezTo>
                <a:cubicBezTo>
                  <a:pt x="3949972" y="2125472"/>
                  <a:pt x="3909292" y="2128520"/>
                  <a:pt x="3905224" y="2131568"/>
                </a:cubicBezTo>
                <a:cubicBezTo>
                  <a:pt x="3897088" y="2126488"/>
                  <a:pt x="3893020" y="2118360"/>
                  <a:pt x="3881833" y="2115312"/>
                </a:cubicBezTo>
                <a:cubicBezTo>
                  <a:pt x="3883867" y="2111248"/>
                  <a:pt x="3880816" y="2114296"/>
                  <a:pt x="3884884" y="2112264"/>
                </a:cubicBezTo>
                <a:cubicBezTo>
                  <a:pt x="3884884" y="2111248"/>
                  <a:pt x="3884884" y="2111248"/>
                  <a:pt x="3884884" y="2110232"/>
                </a:cubicBezTo>
                <a:cubicBezTo>
                  <a:pt x="3700804" y="2197608"/>
                  <a:pt x="3484180" y="2198624"/>
                  <a:pt x="3270607" y="2231136"/>
                </a:cubicBezTo>
                <a:cubicBezTo>
                  <a:pt x="3270607" y="2230120"/>
                  <a:pt x="3270607" y="2229104"/>
                  <a:pt x="3270607" y="2228088"/>
                </a:cubicBezTo>
                <a:cubicBezTo>
                  <a:pt x="3276710" y="2226056"/>
                  <a:pt x="3281795" y="2221992"/>
                  <a:pt x="3288914" y="2220976"/>
                </a:cubicBezTo>
                <a:cubicBezTo>
                  <a:pt x="3287897" y="2219960"/>
                  <a:pt x="3287897" y="2219960"/>
                  <a:pt x="3286880" y="2218944"/>
                </a:cubicBezTo>
                <a:cubicBezTo>
                  <a:pt x="3286880" y="2217928"/>
                  <a:pt x="3286880" y="2216912"/>
                  <a:pt x="3286880" y="2215896"/>
                </a:cubicBezTo>
                <a:cubicBezTo>
                  <a:pt x="3281795" y="2217928"/>
                  <a:pt x="3275693" y="2218944"/>
                  <a:pt x="3270607" y="2220976"/>
                </a:cubicBezTo>
                <a:cubicBezTo>
                  <a:pt x="3270607" y="2219960"/>
                  <a:pt x="3270607" y="2219960"/>
                  <a:pt x="3270607" y="2218944"/>
                </a:cubicBezTo>
                <a:cubicBezTo>
                  <a:pt x="3269590" y="2216912"/>
                  <a:pt x="3269590" y="2218944"/>
                  <a:pt x="3268573" y="2215896"/>
                </a:cubicBezTo>
                <a:cubicBezTo>
                  <a:pt x="3274675" y="2212848"/>
                  <a:pt x="3283829" y="2208784"/>
                  <a:pt x="3288914" y="2208784"/>
                </a:cubicBezTo>
                <a:cubicBezTo>
                  <a:pt x="3289931" y="2205736"/>
                  <a:pt x="3288914" y="2205736"/>
                  <a:pt x="3290948" y="2203704"/>
                </a:cubicBezTo>
                <a:cubicBezTo>
                  <a:pt x="3290948" y="2202688"/>
                  <a:pt x="3290948" y="2202688"/>
                  <a:pt x="3290948" y="2201672"/>
                </a:cubicBezTo>
                <a:cubicBezTo>
                  <a:pt x="3283829" y="2201672"/>
                  <a:pt x="3279761" y="2202688"/>
                  <a:pt x="3275693" y="2206752"/>
                </a:cubicBezTo>
                <a:cubicBezTo>
                  <a:pt x="3274675" y="2206752"/>
                  <a:pt x="3273658" y="2206752"/>
                  <a:pt x="3272641" y="2206752"/>
                </a:cubicBezTo>
                <a:cubicBezTo>
                  <a:pt x="3273658" y="2204720"/>
                  <a:pt x="3274675" y="2203704"/>
                  <a:pt x="3275693" y="2201672"/>
                </a:cubicBezTo>
                <a:cubicBezTo>
                  <a:pt x="3267556" y="2195576"/>
                  <a:pt x="3257386" y="2199640"/>
                  <a:pt x="3247216" y="2201672"/>
                </a:cubicBezTo>
                <a:cubicBezTo>
                  <a:pt x="3246199" y="2198624"/>
                  <a:pt x="3247216" y="2199640"/>
                  <a:pt x="3245182" y="2198624"/>
                </a:cubicBezTo>
                <a:cubicBezTo>
                  <a:pt x="3246199" y="2188464"/>
                  <a:pt x="3258403" y="2179320"/>
                  <a:pt x="3265522" y="2175256"/>
                </a:cubicBezTo>
                <a:cubicBezTo>
                  <a:pt x="3265522" y="2171192"/>
                  <a:pt x="3265522" y="2170176"/>
                  <a:pt x="3263488" y="2168144"/>
                </a:cubicBezTo>
                <a:cubicBezTo>
                  <a:pt x="3260437" y="2167128"/>
                  <a:pt x="3247216" y="2169160"/>
                  <a:pt x="3243148" y="2173224"/>
                </a:cubicBezTo>
                <a:cubicBezTo>
                  <a:pt x="3242131" y="2173224"/>
                  <a:pt x="3242131" y="2173224"/>
                  <a:pt x="3241114" y="2173224"/>
                </a:cubicBezTo>
                <a:cubicBezTo>
                  <a:pt x="3244165" y="2166112"/>
                  <a:pt x="3244165" y="2170176"/>
                  <a:pt x="3244165" y="2163064"/>
                </a:cubicBezTo>
                <a:cubicBezTo>
                  <a:pt x="3257386" y="2160016"/>
                  <a:pt x="3259420" y="2155952"/>
                  <a:pt x="3272641" y="2154936"/>
                </a:cubicBezTo>
                <a:cubicBezTo>
                  <a:pt x="3273658" y="2148840"/>
                  <a:pt x="3271625" y="2150872"/>
                  <a:pt x="3275693" y="2147824"/>
                </a:cubicBezTo>
                <a:cubicBezTo>
                  <a:pt x="3275693" y="2146808"/>
                  <a:pt x="3275693" y="2145792"/>
                  <a:pt x="3275693" y="2144776"/>
                </a:cubicBezTo>
                <a:cubicBezTo>
                  <a:pt x="3270607" y="2146808"/>
                  <a:pt x="3266539" y="2147824"/>
                  <a:pt x="3263488" y="2151888"/>
                </a:cubicBezTo>
                <a:cubicBezTo>
                  <a:pt x="3260437" y="2150872"/>
                  <a:pt x="3263488" y="2152904"/>
                  <a:pt x="3258403" y="2148840"/>
                </a:cubicBezTo>
                <a:cubicBezTo>
                  <a:pt x="3261454" y="2147824"/>
                  <a:pt x="3261454" y="2147824"/>
                  <a:pt x="3265522" y="2146808"/>
                </a:cubicBezTo>
                <a:cubicBezTo>
                  <a:pt x="3260437" y="2142744"/>
                  <a:pt x="3255352" y="2143760"/>
                  <a:pt x="3250267" y="2148840"/>
                </a:cubicBezTo>
                <a:cubicBezTo>
                  <a:pt x="3246199" y="2148840"/>
                  <a:pt x="3242131" y="2148840"/>
                  <a:pt x="3240097" y="2146808"/>
                </a:cubicBezTo>
                <a:cubicBezTo>
                  <a:pt x="3239080" y="2146808"/>
                  <a:pt x="3239080" y="2146808"/>
                  <a:pt x="3238063" y="2146808"/>
                </a:cubicBezTo>
                <a:cubicBezTo>
                  <a:pt x="3241114" y="2144776"/>
                  <a:pt x="3244165" y="2142744"/>
                  <a:pt x="3248233" y="2141728"/>
                </a:cubicBezTo>
                <a:cubicBezTo>
                  <a:pt x="3248233" y="2140712"/>
                  <a:pt x="3248233" y="2139696"/>
                  <a:pt x="3248233" y="2138680"/>
                </a:cubicBezTo>
                <a:cubicBezTo>
                  <a:pt x="3245182" y="2139696"/>
                  <a:pt x="3241114" y="2139696"/>
                  <a:pt x="3238063" y="2140712"/>
                </a:cubicBezTo>
                <a:cubicBezTo>
                  <a:pt x="3239080" y="2138680"/>
                  <a:pt x="3241114" y="2135632"/>
                  <a:pt x="3243148" y="2133600"/>
                </a:cubicBezTo>
                <a:cubicBezTo>
                  <a:pt x="3243148" y="2132584"/>
                  <a:pt x="3243148" y="2132584"/>
                  <a:pt x="3243148" y="2131568"/>
                </a:cubicBezTo>
                <a:cubicBezTo>
                  <a:pt x="3230944" y="2132584"/>
                  <a:pt x="3225859" y="2136648"/>
                  <a:pt x="3216706" y="2139696"/>
                </a:cubicBezTo>
                <a:cubicBezTo>
                  <a:pt x="3218740" y="2136648"/>
                  <a:pt x="3217723" y="2137664"/>
                  <a:pt x="3221791" y="2136648"/>
                </a:cubicBezTo>
                <a:cubicBezTo>
                  <a:pt x="3221791" y="2134616"/>
                  <a:pt x="3221791" y="2133600"/>
                  <a:pt x="3221791" y="2131568"/>
                </a:cubicBezTo>
                <a:cubicBezTo>
                  <a:pt x="3226876" y="2130552"/>
                  <a:pt x="3227893" y="2130552"/>
                  <a:pt x="3229927" y="2128520"/>
                </a:cubicBezTo>
                <a:cubicBezTo>
                  <a:pt x="3230944" y="2128520"/>
                  <a:pt x="3230944" y="2128520"/>
                  <a:pt x="3231961" y="2128520"/>
                </a:cubicBezTo>
                <a:cubicBezTo>
                  <a:pt x="3231961" y="2127504"/>
                  <a:pt x="3231961" y="2127504"/>
                  <a:pt x="3231961" y="2126488"/>
                </a:cubicBezTo>
                <a:cubicBezTo>
                  <a:pt x="3228910" y="2127504"/>
                  <a:pt x="3228910" y="2126488"/>
                  <a:pt x="3226876" y="2128520"/>
                </a:cubicBezTo>
                <a:cubicBezTo>
                  <a:pt x="3224842" y="2128520"/>
                  <a:pt x="3222808" y="2128520"/>
                  <a:pt x="3219757" y="2128520"/>
                </a:cubicBezTo>
                <a:cubicBezTo>
                  <a:pt x="3219757" y="2127504"/>
                  <a:pt x="3219757" y="2127504"/>
                  <a:pt x="3219757" y="2126488"/>
                </a:cubicBezTo>
                <a:cubicBezTo>
                  <a:pt x="3222808" y="2125472"/>
                  <a:pt x="3226876" y="2124456"/>
                  <a:pt x="3229927" y="2123440"/>
                </a:cubicBezTo>
                <a:cubicBezTo>
                  <a:pt x="3229927" y="2122424"/>
                  <a:pt x="3229927" y="2121408"/>
                  <a:pt x="3229927" y="2120392"/>
                </a:cubicBezTo>
                <a:cubicBezTo>
                  <a:pt x="3222808" y="2122424"/>
                  <a:pt x="3207553" y="2120392"/>
                  <a:pt x="3203485" y="2127504"/>
                </a:cubicBezTo>
                <a:cubicBezTo>
                  <a:pt x="3200434" y="2127504"/>
                  <a:pt x="3198399" y="2127504"/>
                  <a:pt x="3195349" y="2127504"/>
                </a:cubicBezTo>
                <a:cubicBezTo>
                  <a:pt x="3197382" y="2123440"/>
                  <a:pt x="3197382" y="2125472"/>
                  <a:pt x="3200434" y="2122424"/>
                </a:cubicBezTo>
                <a:cubicBezTo>
                  <a:pt x="3201450" y="2122424"/>
                  <a:pt x="3201450" y="2122424"/>
                  <a:pt x="3202467" y="2122424"/>
                </a:cubicBezTo>
                <a:cubicBezTo>
                  <a:pt x="3201450" y="2119376"/>
                  <a:pt x="3202467" y="2120392"/>
                  <a:pt x="3200434" y="2119376"/>
                </a:cubicBezTo>
                <a:cubicBezTo>
                  <a:pt x="3196365" y="2124456"/>
                  <a:pt x="3179076" y="2127504"/>
                  <a:pt x="3171957" y="2134616"/>
                </a:cubicBezTo>
                <a:cubicBezTo>
                  <a:pt x="3170940" y="2134616"/>
                  <a:pt x="3169923" y="2134616"/>
                  <a:pt x="3168906" y="2134616"/>
                </a:cubicBezTo>
                <a:cubicBezTo>
                  <a:pt x="3169923" y="2129536"/>
                  <a:pt x="3169923" y="2131568"/>
                  <a:pt x="3168906" y="2127504"/>
                </a:cubicBezTo>
                <a:cubicBezTo>
                  <a:pt x="3172974" y="2126488"/>
                  <a:pt x="3169923" y="2127504"/>
                  <a:pt x="3173991" y="2127504"/>
                </a:cubicBezTo>
                <a:cubicBezTo>
                  <a:pt x="3171957" y="2123440"/>
                  <a:pt x="3175008" y="2126488"/>
                  <a:pt x="3170940" y="2124456"/>
                </a:cubicBezTo>
                <a:cubicBezTo>
                  <a:pt x="3175008" y="2122424"/>
                  <a:pt x="3182127" y="2120392"/>
                  <a:pt x="3187212" y="2116328"/>
                </a:cubicBezTo>
                <a:cubicBezTo>
                  <a:pt x="3194331" y="2116328"/>
                  <a:pt x="3193314" y="2117344"/>
                  <a:pt x="3194331" y="2113280"/>
                </a:cubicBezTo>
                <a:cubicBezTo>
                  <a:pt x="3199417" y="2115312"/>
                  <a:pt x="3203485" y="2115312"/>
                  <a:pt x="3207553" y="2111248"/>
                </a:cubicBezTo>
                <a:cubicBezTo>
                  <a:pt x="3208570" y="2111248"/>
                  <a:pt x="3209587" y="2111248"/>
                  <a:pt x="3210604" y="2111248"/>
                </a:cubicBezTo>
                <a:cubicBezTo>
                  <a:pt x="3210604" y="2110232"/>
                  <a:pt x="3210604" y="2110232"/>
                  <a:pt x="3210604" y="2109216"/>
                </a:cubicBezTo>
                <a:cubicBezTo>
                  <a:pt x="3192297" y="2107184"/>
                  <a:pt x="3196365" y="2111248"/>
                  <a:pt x="3156702" y="2122424"/>
                </a:cubicBezTo>
                <a:cubicBezTo>
                  <a:pt x="3155685" y="2122424"/>
                  <a:pt x="3154668" y="2122424"/>
                  <a:pt x="3153651" y="2122424"/>
                </a:cubicBezTo>
                <a:cubicBezTo>
                  <a:pt x="3154668" y="2120392"/>
                  <a:pt x="3154668" y="2119376"/>
                  <a:pt x="3155685" y="2117344"/>
                </a:cubicBezTo>
                <a:cubicBezTo>
                  <a:pt x="3162804" y="2114296"/>
                  <a:pt x="3170940" y="2110232"/>
                  <a:pt x="3179076" y="2109216"/>
                </a:cubicBezTo>
                <a:cubicBezTo>
                  <a:pt x="3179076" y="2107184"/>
                  <a:pt x="3179076" y="2106168"/>
                  <a:pt x="3179076" y="2104136"/>
                </a:cubicBezTo>
                <a:cubicBezTo>
                  <a:pt x="3182127" y="2101088"/>
                  <a:pt x="3195349" y="2106168"/>
                  <a:pt x="3199417" y="2093976"/>
                </a:cubicBezTo>
                <a:cubicBezTo>
                  <a:pt x="3213655" y="2092960"/>
                  <a:pt x="3221791" y="2084832"/>
                  <a:pt x="3238063" y="2080768"/>
                </a:cubicBezTo>
                <a:cubicBezTo>
                  <a:pt x="3239080" y="2077720"/>
                  <a:pt x="3238063" y="2078736"/>
                  <a:pt x="3240097" y="2077720"/>
                </a:cubicBezTo>
                <a:cubicBezTo>
                  <a:pt x="3240097" y="2076704"/>
                  <a:pt x="3240097" y="2076704"/>
                  <a:pt x="3240097" y="2075688"/>
                </a:cubicBezTo>
                <a:cubicBezTo>
                  <a:pt x="3231961" y="2077720"/>
                  <a:pt x="3220774" y="2079752"/>
                  <a:pt x="3211621" y="2080768"/>
                </a:cubicBezTo>
                <a:cubicBezTo>
                  <a:pt x="3212638" y="2077720"/>
                  <a:pt x="3212638" y="2075688"/>
                  <a:pt x="3213655" y="2072640"/>
                </a:cubicBezTo>
                <a:cubicBezTo>
                  <a:pt x="3224842" y="2067560"/>
                  <a:pt x="3227893" y="2065528"/>
                  <a:pt x="3237046" y="2059432"/>
                </a:cubicBezTo>
                <a:cubicBezTo>
                  <a:pt x="3237046" y="2058416"/>
                  <a:pt x="3237046" y="2057400"/>
                  <a:pt x="3237046" y="2056384"/>
                </a:cubicBezTo>
                <a:cubicBezTo>
                  <a:pt x="3224842" y="2061464"/>
                  <a:pt x="3218740" y="2066544"/>
                  <a:pt x="3206535" y="2069592"/>
                </a:cubicBezTo>
                <a:cubicBezTo>
                  <a:pt x="3206535" y="2068576"/>
                  <a:pt x="3206535" y="2068576"/>
                  <a:pt x="3206535" y="2067560"/>
                </a:cubicBezTo>
                <a:cubicBezTo>
                  <a:pt x="3203485" y="2065528"/>
                  <a:pt x="3205519" y="2066544"/>
                  <a:pt x="3208570" y="2064512"/>
                </a:cubicBezTo>
                <a:cubicBezTo>
                  <a:pt x="3208570" y="2063496"/>
                  <a:pt x="3208570" y="2063496"/>
                  <a:pt x="3208570" y="2062480"/>
                </a:cubicBezTo>
                <a:cubicBezTo>
                  <a:pt x="3196365" y="2065528"/>
                  <a:pt x="3190263" y="2069592"/>
                  <a:pt x="3178059" y="2074672"/>
                </a:cubicBezTo>
                <a:cubicBezTo>
                  <a:pt x="3179076" y="2073656"/>
                  <a:pt x="3179076" y="2073656"/>
                  <a:pt x="3180093" y="2072640"/>
                </a:cubicBezTo>
                <a:cubicBezTo>
                  <a:pt x="3180093" y="2071624"/>
                  <a:pt x="3180093" y="2070608"/>
                  <a:pt x="3180093" y="2069592"/>
                </a:cubicBezTo>
                <a:cubicBezTo>
                  <a:pt x="3175008" y="2070608"/>
                  <a:pt x="3172974" y="2072640"/>
                  <a:pt x="3169923" y="2076704"/>
                </a:cubicBezTo>
                <a:cubicBezTo>
                  <a:pt x="3166872" y="2076704"/>
                  <a:pt x="3164838" y="2076704"/>
                  <a:pt x="3161787" y="2076704"/>
                </a:cubicBezTo>
                <a:cubicBezTo>
                  <a:pt x="3161787" y="2075688"/>
                  <a:pt x="3161787" y="2075688"/>
                  <a:pt x="3161787" y="2074672"/>
                </a:cubicBezTo>
                <a:cubicBezTo>
                  <a:pt x="3169923" y="2069592"/>
                  <a:pt x="3176025" y="2064512"/>
                  <a:pt x="3188229" y="2062480"/>
                </a:cubicBezTo>
                <a:cubicBezTo>
                  <a:pt x="3188229" y="2061464"/>
                  <a:pt x="3188229" y="2061464"/>
                  <a:pt x="3188229" y="2060448"/>
                </a:cubicBezTo>
                <a:cubicBezTo>
                  <a:pt x="3181110" y="2059432"/>
                  <a:pt x="3180093" y="2061464"/>
                  <a:pt x="3178059" y="2055368"/>
                </a:cubicBezTo>
                <a:cubicBezTo>
                  <a:pt x="3170940" y="2056384"/>
                  <a:pt x="3171957" y="2056384"/>
                  <a:pt x="3165855" y="2058416"/>
                </a:cubicBezTo>
                <a:cubicBezTo>
                  <a:pt x="3163821" y="2057400"/>
                  <a:pt x="3165855" y="2057400"/>
                  <a:pt x="3162804" y="2056384"/>
                </a:cubicBezTo>
                <a:cubicBezTo>
                  <a:pt x="3162804" y="2055368"/>
                  <a:pt x="3162804" y="2055368"/>
                  <a:pt x="3162804" y="2054352"/>
                </a:cubicBezTo>
                <a:cubicBezTo>
                  <a:pt x="3181110" y="2044192"/>
                  <a:pt x="3202467" y="2041144"/>
                  <a:pt x="3219757" y="2028952"/>
                </a:cubicBezTo>
                <a:cubicBezTo>
                  <a:pt x="3220774" y="2028952"/>
                  <a:pt x="3220774" y="2028952"/>
                  <a:pt x="3221791" y="2028952"/>
                </a:cubicBezTo>
                <a:cubicBezTo>
                  <a:pt x="3221791" y="2027936"/>
                  <a:pt x="3221791" y="2026920"/>
                  <a:pt x="3221791" y="2025904"/>
                </a:cubicBezTo>
                <a:cubicBezTo>
                  <a:pt x="3208570" y="2033016"/>
                  <a:pt x="3188229" y="2033016"/>
                  <a:pt x="3181110" y="2038096"/>
                </a:cubicBezTo>
                <a:cubicBezTo>
                  <a:pt x="3179076" y="2038096"/>
                  <a:pt x="3177042" y="2038096"/>
                  <a:pt x="3173991" y="2038096"/>
                </a:cubicBezTo>
                <a:cubicBezTo>
                  <a:pt x="3173991" y="2037080"/>
                  <a:pt x="3173991" y="2036064"/>
                  <a:pt x="3173991" y="2035048"/>
                </a:cubicBezTo>
                <a:cubicBezTo>
                  <a:pt x="3182127" y="2033016"/>
                  <a:pt x="3191280" y="2029968"/>
                  <a:pt x="3197382" y="2024888"/>
                </a:cubicBezTo>
                <a:cubicBezTo>
                  <a:pt x="3198399" y="2024888"/>
                  <a:pt x="3199417" y="2024888"/>
                  <a:pt x="3200434" y="2024888"/>
                </a:cubicBezTo>
                <a:cubicBezTo>
                  <a:pt x="3199417" y="2019808"/>
                  <a:pt x="3197382" y="2023872"/>
                  <a:pt x="3195349" y="2016760"/>
                </a:cubicBezTo>
                <a:cubicBezTo>
                  <a:pt x="3189246" y="2017776"/>
                  <a:pt x="3180093" y="2019808"/>
                  <a:pt x="3173991" y="2024888"/>
                </a:cubicBezTo>
                <a:cubicBezTo>
                  <a:pt x="3172974" y="2024888"/>
                  <a:pt x="3171957" y="2024888"/>
                  <a:pt x="3170940" y="2024888"/>
                </a:cubicBezTo>
                <a:cubicBezTo>
                  <a:pt x="3170940" y="2025904"/>
                  <a:pt x="3170940" y="2026920"/>
                  <a:pt x="3170940" y="2027936"/>
                </a:cubicBezTo>
                <a:cubicBezTo>
                  <a:pt x="3173991" y="2026920"/>
                  <a:pt x="3178059" y="2026920"/>
                  <a:pt x="3181110" y="2025904"/>
                </a:cubicBezTo>
                <a:cubicBezTo>
                  <a:pt x="3181110" y="2026920"/>
                  <a:pt x="3181110" y="2027936"/>
                  <a:pt x="3181110" y="2028952"/>
                </a:cubicBezTo>
                <a:cubicBezTo>
                  <a:pt x="3172974" y="2030984"/>
                  <a:pt x="3169923" y="2035048"/>
                  <a:pt x="3162804" y="2037080"/>
                </a:cubicBezTo>
                <a:cubicBezTo>
                  <a:pt x="3161787" y="2036064"/>
                  <a:pt x="3160770" y="2035048"/>
                  <a:pt x="3159753" y="2034032"/>
                </a:cubicBezTo>
                <a:cubicBezTo>
                  <a:pt x="3161787" y="2032000"/>
                  <a:pt x="3166872" y="2036064"/>
                  <a:pt x="3167889" y="2026920"/>
                </a:cubicBezTo>
                <a:cubicBezTo>
                  <a:pt x="3165855" y="2023872"/>
                  <a:pt x="3134328" y="2047240"/>
                  <a:pt x="3144498" y="2023872"/>
                </a:cubicBezTo>
                <a:cubicBezTo>
                  <a:pt x="3152634" y="2023872"/>
                  <a:pt x="3155685" y="2021840"/>
                  <a:pt x="3157719" y="2020824"/>
                </a:cubicBezTo>
                <a:cubicBezTo>
                  <a:pt x="3158736" y="2020824"/>
                  <a:pt x="3159753" y="2020824"/>
                  <a:pt x="3160770" y="2020824"/>
                </a:cubicBezTo>
                <a:cubicBezTo>
                  <a:pt x="3158736" y="2019808"/>
                  <a:pt x="3158736" y="2019808"/>
                  <a:pt x="3155685" y="2018792"/>
                </a:cubicBezTo>
                <a:cubicBezTo>
                  <a:pt x="3158736" y="2012696"/>
                  <a:pt x="3154668" y="2013712"/>
                  <a:pt x="3158736" y="2008632"/>
                </a:cubicBezTo>
                <a:cubicBezTo>
                  <a:pt x="3158736" y="2007616"/>
                  <a:pt x="3158736" y="2006600"/>
                  <a:pt x="3158736" y="2005584"/>
                </a:cubicBezTo>
                <a:cubicBezTo>
                  <a:pt x="3153651" y="2005584"/>
                  <a:pt x="3159753" y="2010664"/>
                  <a:pt x="3140430" y="2012696"/>
                </a:cubicBezTo>
                <a:cubicBezTo>
                  <a:pt x="3140430" y="2011680"/>
                  <a:pt x="3140430" y="2011680"/>
                  <a:pt x="3140430" y="2010664"/>
                </a:cubicBezTo>
                <a:cubicBezTo>
                  <a:pt x="3150600" y="2005584"/>
                  <a:pt x="3152634" y="1997456"/>
                  <a:pt x="3166872" y="1997456"/>
                </a:cubicBezTo>
                <a:cubicBezTo>
                  <a:pt x="3166872" y="1995424"/>
                  <a:pt x="3166872" y="1994408"/>
                  <a:pt x="3166872" y="1992376"/>
                </a:cubicBezTo>
                <a:cubicBezTo>
                  <a:pt x="3155685" y="1995424"/>
                  <a:pt x="3137379" y="2000504"/>
                  <a:pt x="3128226" y="2007616"/>
                </a:cubicBezTo>
                <a:cubicBezTo>
                  <a:pt x="3124158" y="2006600"/>
                  <a:pt x="3124158" y="2006600"/>
                  <a:pt x="3121106" y="2005584"/>
                </a:cubicBezTo>
                <a:cubicBezTo>
                  <a:pt x="3122123" y="2002536"/>
                  <a:pt x="3121106" y="2002536"/>
                  <a:pt x="3123141" y="2000504"/>
                </a:cubicBezTo>
                <a:cubicBezTo>
                  <a:pt x="3121106" y="1996440"/>
                  <a:pt x="3121106" y="1997456"/>
                  <a:pt x="3115004" y="1997456"/>
                </a:cubicBezTo>
                <a:cubicBezTo>
                  <a:pt x="3118055" y="1988312"/>
                  <a:pt x="3126191" y="2000504"/>
                  <a:pt x="3140430" y="1992376"/>
                </a:cubicBezTo>
                <a:cubicBezTo>
                  <a:pt x="3140430" y="1991360"/>
                  <a:pt x="3140430" y="1990344"/>
                  <a:pt x="3140430" y="1989328"/>
                </a:cubicBezTo>
                <a:cubicBezTo>
                  <a:pt x="3139413" y="1988312"/>
                  <a:pt x="3139413" y="1988312"/>
                  <a:pt x="3138396" y="1987296"/>
                </a:cubicBezTo>
                <a:cubicBezTo>
                  <a:pt x="3131277" y="1989328"/>
                  <a:pt x="3133311" y="1989328"/>
                  <a:pt x="3125174" y="1989328"/>
                </a:cubicBezTo>
                <a:cubicBezTo>
                  <a:pt x="3125174" y="1988312"/>
                  <a:pt x="3125174" y="1987296"/>
                  <a:pt x="3125174" y="1986280"/>
                </a:cubicBezTo>
                <a:cubicBezTo>
                  <a:pt x="3129243" y="1984248"/>
                  <a:pt x="3126191" y="1987296"/>
                  <a:pt x="3140430" y="1979168"/>
                </a:cubicBezTo>
                <a:cubicBezTo>
                  <a:pt x="3140430" y="1978152"/>
                  <a:pt x="3140430" y="1978152"/>
                  <a:pt x="3140430" y="1977136"/>
                </a:cubicBezTo>
                <a:cubicBezTo>
                  <a:pt x="3137379" y="1978152"/>
                  <a:pt x="3138396" y="1977136"/>
                  <a:pt x="3137379" y="1979168"/>
                </a:cubicBezTo>
                <a:cubicBezTo>
                  <a:pt x="3135344" y="1979168"/>
                  <a:pt x="3134328" y="1979168"/>
                  <a:pt x="3132294" y="1979168"/>
                </a:cubicBezTo>
                <a:cubicBezTo>
                  <a:pt x="3132294" y="1978152"/>
                  <a:pt x="3132294" y="1978152"/>
                  <a:pt x="3132294" y="1977136"/>
                </a:cubicBezTo>
                <a:cubicBezTo>
                  <a:pt x="3138396" y="1972056"/>
                  <a:pt x="3141447" y="1967992"/>
                  <a:pt x="3152634" y="1966976"/>
                </a:cubicBezTo>
                <a:cubicBezTo>
                  <a:pt x="3152634" y="1965960"/>
                  <a:pt x="3152634" y="1965960"/>
                  <a:pt x="3152634" y="1964944"/>
                </a:cubicBezTo>
                <a:cubicBezTo>
                  <a:pt x="3151617" y="1963928"/>
                  <a:pt x="3151617" y="1963928"/>
                  <a:pt x="3150600" y="1962912"/>
                </a:cubicBezTo>
                <a:cubicBezTo>
                  <a:pt x="3138396" y="1964944"/>
                  <a:pt x="3138396" y="1970024"/>
                  <a:pt x="3125174" y="1970024"/>
                </a:cubicBezTo>
                <a:cubicBezTo>
                  <a:pt x="3126191" y="1964944"/>
                  <a:pt x="3126191" y="1967992"/>
                  <a:pt x="3127209" y="1953768"/>
                </a:cubicBezTo>
                <a:cubicBezTo>
                  <a:pt x="3140430" y="1952752"/>
                  <a:pt x="3147549" y="1947672"/>
                  <a:pt x="3168906" y="1937512"/>
                </a:cubicBezTo>
                <a:cubicBezTo>
                  <a:pt x="3169923" y="1924304"/>
                  <a:pt x="3134328" y="1944624"/>
                  <a:pt x="3120089" y="1950720"/>
                </a:cubicBezTo>
                <a:cubicBezTo>
                  <a:pt x="3119073" y="1949704"/>
                  <a:pt x="3117038" y="1947672"/>
                  <a:pt x="3112970" y="1945640"/>
                </a:cubicBezTo>
                <a:cubicBezTo>
                  <a:pt x="3119073" y="1942592"/>
                  <a:pt x="3141447" y="1925320"/>
                  <a:pt x="3183144" y="1909064"/>
                </a:cubicBezTo>
                <a:cubicBezTo>
                  <a:pt x="3184161" y="1909064"/>
                  <a:pt x="3184161" y="1909064"/>
                  <a:pt x="3185178" y="1909064"/>
                </a:cubicBezTo>
                <a:cubicBezTo>
                  <a:pt x="3185178" y="1908048"/>
                  <a:pt x="3185178" y="1908048"/>
                  <a:pt x="3185178" y="1907032"/>
                </a:cubicBezTo>
                <a:cubicBezTo>
                  <a:pt x="3177042" y="1908048"/>
                  <a:pt x="3164838" y="1911096"/>
                  <a:pt x="3158736" y="1915160"/>
                </a:cubicBezTo>
                <a:cubicBezTo>
                  <a:pt x="3156702" y="1915160"/>
                  <a:pt x="3154668" y="1915160"/>
                  <a:pt x="3151617" y="1915160"/>
                </a:cubicBezTo>
                <a:cubicBezTo>
                  <a:pt x="3151617" y="1914144"/>
                  <a:pt x="3151617" y="1914144"/>
                  <a:pt x="3151617" y="1913128"/>
                </a:cubicBezTo>
                <a:cubicBezTo>
                  <a:pt x="3165855" y="1907032"/>
                  <a:pt x="3179076" y="1896872"/>
                  <a:pt x="3196365" y="1896872"/>
                </a:cubicBezTo>
                <a:cubicBezTo>
                  <a:pt x="3197382" y="1893824"/>
                  <a:pt x="3196365" y="1893824"/>
                  <a:pt x="3198399" y="1891792"/>
                </a:cubicBezTo>
                <a:cubicBezTo>
                  <a:pt x="3198399" y="1890776"/>
                  <a:pt x="3198399" y="1890776"/>
                  <a:pt x="3198399" y="1889760"/>
                </a:cubicBezTo>
                <a:cubicBezTo>
                  <a:pt x="3181110" y="1893824"/>
                  <a:pt x="3167889" y="1903984"/>
                  <a:pt x="3151617" y="1908048"/>
                </a:cubicBezTo>
                <a:cubicBezTo>
                  <a:pt x="3153651" y="1907032"/>
                  <a:pt x="3154668" y="1906016"/>
                  <a:pt x="3156702" y="1905000"/>
                </a:cubicBezTo>
                <a:cubicBezTo>
                  <a:pt x="3153651" y="1902968"/>
                  <a:pt x="3154668" y="1903984"/>
                  <a:pt x="3149583" y="1905000"/>
                </a:cubicBezTo>
                <a:cubicBezTo>
                  <a:pt x="3151617" y="1900936"/>
                  <a:pt x="3149583" y="1902968"/>
                  <a:pt x="3154668" y="1901952"/>
                </a:cubicBezTo>
                <a:cubicBezTo>
                  <a:pt x="3152634" y="1900936"/>
                  <a:pt x="3154668" y="1900936"/>
                  <a:pt x="3151617" y="1899920"/>
                </a:cubicBezTo>
                <a:cubicBezTo>
                  <a:pt x="3154668" y="1894840"/>
                  <a:pt x="3163821" y="1892808"/>
                  <a:pt x="3167889" y="1889760"/>
                </a:cubicBezTo>
                <a:cubicBezTo>
                  <a:pt x="3167889" y="1887728"/>
                  <a:pt x="3167889" y="1885696"/>
                  <a:pt x="3167889" y="1882648"/>
                </a:cubicBezTo>
                <a:cubicBezTo>
                  <a:pt x="3156702" y="1885696"/>
                  <a:pt x="3160770" y="1894840"/>
                  <a:pt x="3127209" y="1900936"/>
                </a:cubicBezTo>
                <a:cubicBezTo>
                  <a:pt x="3126191" y="1900936"/>
                  <a:pt x="3125174" y="1900936"/>
                  <a:pt x="3124158" y="1900936"/>
                </a:cubicBezTo>
                <a:cubicBezTo>
                  <a:pt x="3124158" y="1896872"/>
                  <a:pt x="3125174" y="1894840"/>
                  <a:pt x="3126191" y="1892808"/>
                </a:cubicBezTo>
                <a:cubicBezTo>
                  <a:pt x="3131277" y="1891792"/>
                  <a:pt x="3132294" y="1889760"/>
                  <a:pt x="3138396" y="1889760"/>
                </a:cubicBezTo>
                <a:cubicBezTo>
                  <a:pt x="3139413" y="1886712"/>
                  <a:pt x="3137379" y="1888744"/>
                  <a:pt x="3141447" y="1881632"/>
                </a:cubicBezTo>
                <a:cubicBezTo>
                  <a:pt x="3142464" y="1883664"/>
                  <a:pt x="3142464" y="1883664"/>
                  <a:pt x="3143481" y="1886712"/>
                </a:cubicBezTo>
                <a:cubicBezTo>
                  <a:pt x="3144498" y="1886712"/>
                  <a:pt x="3144498" y="1886712"/>
                  <a:pt x="3145515" y="1886712"/>
                </a:cubicBezTo>
                <a:cubicBezTo>
                  <a:pt x="3146532" y="1882648"/>
                  <a:pt x="3145515" y="1885696"/>
                  <a:pt x="3145515" y="1879600"/>
                </a:cubicBezTo>
                <a:cubicBezTo>
                  <a:pt x="3149583" y="1877568"/>
                  <a:pt x="3150600" y="1876552"/>
                  <a:pt x="3157719" y="1876552"/>
                </a:cubicBezTo>
                <a:cubicBezTo>
                  <a:pt x="3155685" y="1872488"/>
                  <a:pt x="3158736" y="1875536"/>
                  <a:pt x="3154668" y="1873504"/>
                </a:cubicBezTo>
                <a:cubicBezTo>
                  <a:pt x="3154668" y="1872488"/>
                  <a:pt x="3154668" y="1871472"/>
                  <a:pt x="3154668" y="1870456"/>
                </a:cubicBezTo>
                <a:cubicBezTo>
                  <a:pt x="3160770" y="1871472"/>
                  <a:pt x="3158736" y="1869440"/>
                  <a:pt x="3159753" y="1873504"/>
                </a:cubicBezTo>
                <a:cubicBezTo>
                  <a:pt x="3160770" y="1873504"/>
                  <a:pt x="3161787" y="1873504"/>
                  <a:pt x="3162804" y="1873504"/>
                </a:cubicBezTo>
                <a:cubicBezTo>
                  <a:pt x="3164838" y="1869440"/>
                  <a:pt x="3168906" y="1867408"/>
                  <a:pt x="3181110" y="1858264"/>
                </a:cubicBezTo>
                <a:cubicBezTo>
                  <a:pt x="3181110" y="1857248"/>
                  <a:pt x="3181110" y="1857248"/>
                  <a:pt x="3181110" y="1856232"/>
                </a:cubicBezTo>
                <a:cubicBezTo>
                  <a:pt x="3178059" y="1857248"/>
                  <a:pt x="3179076" y="1856232"/>
                  <a:pt x="3178059" y="1858264"/>
                </a:cubicBezTo>
                <a:cubicBezTo>
                  <a:pt x="3176025" y="1858264"/>
                  <a:pt x="3175008" y="1858264"/>
                  <a:pt x="3172974" y="1858264"/>
                </a:cubicBezTo>
                <a:cubicBezTo>
                  <a:pt x="3173991" y="1857248"/>
                  <a:pt x="3175008" y="1856232"/>
                  <a:pt x="3176025" y="1855216"/>
                </a:cubicBezTo>
                <a:cubicBezTo>
                  <a:pt x="3176025" y="1854200"/>
                  <a:pt x="3176025" y="1854200"/>
                  <a:pt x="3176025" y="1853184"/>
                </a:cubicBezTo>
                <a:cubicBezTo>
                  <a:pt x="3168906" y="1855216"/>
                  <a:pt x="3165855" y="1857248"/>
                  <a:pt x="3157719" y="1861312"/>
                </a:cubicBezTo>
                <a:cubicBezTo>
                  <a:pt x="3156702" y="1860296"/>
                  <a:pt x="3156702" y="1860296"/>
                  <a:pt x="3155685" y="1859280"/>
                </a:cubicBezTo>
                <a:cubicBezTo>
                  <a:pt x="3157719" y="1852168"/>
                  <a:pt x="3158736" y="1863344"/>
                  <a:pt x="3173991" y="1844040"/>
                </a:cubicBezTo>
                <a:cubicBezTo>
                  <a:pt x="3161787" y="1836928"/>
                  <a:pt x="3176025" y="1846072"/>
                  <a:pt x="3150600" y="1851152"/>
                </a:cubicBezTo>
                <a:cubicBezTo>
                  <a:pt x="3149583" y="1851152"/>
                  <a:pt x="3149583" y="1851152"/>
                  <a:pt x="3148566" y="1851152"/>
                </a:cubicBezTo>
                <a:cubicBezTo>
                  <a:pt x="3148566" y="1850136"/>
                  <a:pt x="3148566" y="1849120"/>
                  <a:pt x="3148566" y="1848104"/>
                </a:cubicBezTo>
                <a:cubicBezTo>
                  <a:pt x="3155685" y="1845056"/>
                  <a:pt x="3157719" y="1840992"/>
                  <a:pt x="3163821" y="1835912"/>
                </a:cubicBezTo>
                <a:cubicBezTo>
                  <a:pt x="3163821" y="1833880"/>
                  <a:pt x="3163821" y="1832864"/>
                  <a:pt x="3163821" y="1830832"/>
                </a:cubicBezTo>
                <a:cubicBezTo>
                  <a:pt x="3156702" y="1834896"/>
                  <a:pt x="3154668" y="1829816"/>
                  <a:pt x="3147549" y="1833880"/>
                </a:cubicBezTo>
                <a:cubicBezTo>
                  <a:pt x="3145515" y="1833880"/>
                  <a:pt x="3144498" y="1833880"/>
                  <a:pt x="3142464" y="1833880"/>
                </a:cubicBezTo>
                <a:cubicBezTo>
                  <a:pt x="3195349" y="1805432"/>
                  <a:pt x="3269590" y="1784096"/>
                  <a:pt x="3338747" y="1751584"/>
                </a:cubicBezTo>
                <a:cubicBezTo>
                  <a:pt x="3348917" y="1754632"/>
                  <a:pt x="3361122" y="1744472"/>
                  <a:pt x="3369258" y="1739392"/>
                </a:cubicBezTo>
                <a:cubicBezTo>
                  <a:pt x="3409938" y="1729232"/>
                  <a:pt x="3445534" y="1711960"/>
                  <a:pt x="3498418" y="1690624"/>
                </a:cubicBezTo>
                <a:cubicBezTo>
                  <a:pt x="3567575" y="1649984"/>
                  <a:pt x="3675379" y="1624584"/>
                  <a:pt x="3744536" y="1558544"/>
                </a:cubicBezTo>
                <a:cubicBezTo>
                  <a:pt x="3759791" y="1546352"/>
                  <a:pt x="3801488" y="1530096"/>
                  <a:pt x="3819795" y="1509776"/>
                </a:cubicBezTo>
                <a:cubicBezTo>
                  <a:pt x="3823863" y="1510792"/>
                  <a:pt x="3823863" y="1510792"/>
                  <a:pt x="3826914" y="1512824"/>
                </a:cubicBezTo>
                <a:cubicBezTo>
                  <a:pt x="3827931" y="1512824"/>
                  <a:pt x="3827931" y="1512824"/>
                  <a:pt x="3828948" y="1512824"/>
                </a:cubicBezTo>
                <a:cubicBezTo>
                  <a:pt x="3827931" y="1508760"/>
                  <a:pt x="3827931" y="1509776"/>
                  <a:pt x="3825897" y="1507744"/>
                </a:cubicBezTo>
                <a:cubicBezTo>
                  <a:pt x="3827931" y="1506728"/>
                  <a:pt x="3827931" y="1506728"/>
                  <a:pt x="3830982" y="1505712"/>
                </a:cubicBezTo>
                <a:cubicBezTo>
                  <a:pt x="3830982" y="1507744"/>
                  <a:pt x="3830982" y="1508760"/>
                  <a:pt x="3830982" y="1510792"/>
                </a:cubicBezTo>
                <a:cubicBezTo>
                  <a:pt x="3835050" y="1510792"/>
                  <a:pt x="3831999" y="1509776"/>
                  <a:pt x="3843186" y="1508760"/>
                </a:cubicBezTo>
                <a:cubicBezTo>
                  <a:pt x="3843186" y="1506728"/>
                  <a:pt x="3843186" y="1505712"/>
                  <a:pt x="3843186" y="1503680"/>
                </a:cubicBezTo>
                <a:cubicBezTo>
                  <a:pt x="3839118" y="1503680"/>
                  <a:pt x="3835050" y="1503680"/>
                  <a:pt x="3833016" y="1501648"/>
                </a:cubicBezTo>
                <a:cubicBezTo>
                  <a:pt x="3831999" y="1501648"/>
                  <a:pt x="3830982" y="1501648"/>
                  <a:pt x="3829965" y="1501648"/>
                </a:cubicBezTo>
                <a:cubicBezTo>
                  <a:pt x="3829965" y="1500632"/>
                  <a:pt x="3829965" y="1500632"/>
                  <a:pt x="3829965" y="1499616"/>
                </a:cubicBezTo>
                <a:cubicBezTo>
                  <a:pt x="3838101" y="1499616"/>
                  <a:pt x="3837084" y="1497584"/>
                  <a:pt x="3842169" y="1501648"/>
                </a:cubicBezTo>
                <a:cubicBezTo>
                  <a:pt x="3844203" y="1501648"/>
                  <a:pt x="3846237" y="1501648"/>
                  <a:pt x="3849288" y="1501648"/>
                </a:cubicBezTo>
                <a:cubicBezTo>
                  <a:pt x="3847254" y="1497584"/>
                  <a:pt x="3848271" y="1499616"/>
                  <a:pt x="3846237" y="1496568"/>
                </a:cubicBezTo>
                <a:cubicBezTo>
                  <a:pt x="3878781" y="1485392"/>
                  <a:pt x="3849288" y="1466088"/>
                  <a:pt x="3854373" y="1436624"/>
                </a:cubicBezTo>
                <a:cubicBezTo>
                  <a:pt x="3849288" y="1433576"/>
                  <a:pt x="3844203" y="1429512"/>
                  <a:pt x="3839118" y="1426464"/>
                </a:cubicBezTo>
                <a:cubicBezTo>
                  <a:pt x="3841152" y="1423416"/>
                  <a:pt x="3839118" y="1425448"/>
                  <a:pt x="3842169" y="1424432"/>
                </a:cubicBezTo>
                <a:cubicBezTo>
                  <a:pt x="3841152" y="1422400"/>
                  <a:pt x="3842169" y="1415288"/>
                  <a:pt x="3831999" y="1411224"/>
                </a:cubicBezTo>
                <a:cubicBezTo>
                  <a:pt x="3831999" y="1409192"/>
                  <a:pt x="3831999" y="1409192"/>
                  <a:pt x="3835050" y="1406144"/>
                </a:cubicBezTo>
                <a:cubicBezTo>
                  <a:pt x="3831999" y="1404112"/>
                  <a:pt x="3833016" y="1405128"/>
                  <a:pt x="3827931" y="1406144"/>
                </a:cubicBezTo>
                <a:cubicBezTo>
                  <a:pt x="3829965" y="1401064"/>
                  <a:pt x="3827931" y="1403096"/>
                  <a:pt x="3833016" y="1401064"/>
                </a:cubicBezTo>
                <a:cubicBezTo>
                  <a:pt x="3829965" y="1399032"/>
                  <a:pt x="3824880" y="1399032"/>
                  <a:pt x="3819795" y="1399032"/>
                </a:cubicBezTo>
                <a:cubicBezTo>
                  <a:pt x="3820812" y="1395984"/>
                  <a:pt x="3823863" y="1395984"/>
                  <a:pt x="3821829" y="1393952"/>
                </a:cubicBezTo>
                <a:cubicBezTo>
                  <a:pt x="3821829" y="1392936"/>
                  <a:pt x="3821829" y="1391920"/>
                  <a:pt x="3821829" y="1390904"/>
                </a:cubicBezTo>
                <a:cubicBezTo>
                  <a:pt x="3820812" y="1391920"/>
                  <a:pt x="3819795" y="1392936"/>
                  <a:pt x="3818778" y="1393952"/>
                </a:cubicBezTo>
                <a:cubicBezTo>
                  <a:pt x="3813693" y="1391920"/>
                  <a:pt x="3810642" y="1388872"/>
                  <a:pt x="3808608" y="1385824"/>
                </a:cubicBezTo>
                <a:cubicBezTo>
                  <a:pt x="3808608" y="1385824"/>
                  <a:pt x="3808608" y="1385824"/>
                  <a:pt x="3808608" y="1385824"/>
                </a:cubicBezTo>
                <a:cubicBezTo>
                  <a:pt x="3808608" y="1385824"/>
                  <a:pt x="3808608" y="1385824"/>
                  <a:pt x="3808608" y="1385824"/>
                </a:cubicBezTo>
                <a:cubicBezTo>
                  <a:pt x="3805557" y="1381760"/>
                  <a:pt x="3803523" y="1377696"/>
                  <a:pt x="3800472" y="1374648"/>
                </a:cubicBezTo>
                <a:cubicBezTo>
                  <a:pt x="3803523" y="1372616"/>
                  <a:pt x="3805557" y="1375664"/>
                  <a:pt x="3808608" y="1369568"/>
                </a:cubicBezTo>
                <a:cubicBezTo>
                  <a:pt x="3809625" y="1369568"/>
                  <a:pt x="3810642" y="1369568"/>
                  <a:pt x="3811659" y="1369568"/>
                </a:cubicBezTo>
                <a:cubicBezTo>
                  <a:pt x="3809625" y="1370584"/>
                  <a:pt x="3811659" y="1370584"/>
                  <a:pt x="3808608" y="1371600"/>
                </a:cubicBezTo>
                <a:cubicBezTo>
                  <a:pt x="3808608" y="1372616"/>
                  <a:pt x="3808608" y="1372616"/>
                  <a:pt x="3808608" y="1373632"/>
                </a:cubicBezTo>
                <a:cubicBezTo>
                  <a:pt x="3811659" y="1372616"/>
                  <a:pt x="3811659" y="1373632"/>
                  <a:pt x="3813693" y="1371600"/>
                </a:cubicBezTo>
                <a:cubicBezTo>
                  <a:pt x="3813693" y="1370584"/>
                  <a:pt x="3813693" y="1367536"/>
                  <a:pt x="3812676" y="1365504"/>
                </a:cubicBezTo>
                <a:cubicBezTo>
                  <a:pt x="3812676" y="1365504"/>
                  <a:pt x="3812676" y="1365504"/>
                  <a:pt x="3812676" y="1365504"/>
                </a:cubicBezTo>
                <a:cubicBezTo>
                  <a:pt x="3812676" y="1365504"/>
                  <a:pt x="3812676" y="1365504"/>
                  <a:pt x="3812676" y="1365504"/>
                </a:cubicBezTo>
                <a:cubicBezTo>
                  <a:pt x="3811659" y="1362456"/>
                  <a:pt x="3809625" y="1360424"/>
                  <a:pt x="3807591" y="1359408"/>
                </a:cubicBezTo>
                <a:cubicBezTo>
                  <a:pt x="3809625" y="1358392"/>
                  <a:pt x="3809625" y="1358392"/>
                  <a:pt x="3812676" y="1357376"/>
                </a:cubicBezTo>
                <a:cubicBezTo>
                  <a:pt x="3810642" y="1356360"/>
                  <a:pt x="3808608" y="1355344"/>
                  <a:pt x="3804540" y="1355344"/>
                </a:cubicBezTo>
                <a:cubicBezTo>
                  <a:pt x="3803523" y="1350264"/>
                  <a:pt x="3801488" y="1349248"/>
                  <a:pt x="3801488" y="1343152"/>
                </a:cubicBezTo>
                <a:cubicBezTo>
                  <a:pt x="3803523" y="1343152"/>
                  <a:pt x="3804540" y="1343152"/>
                  <a:pt x="3806573" y="1343152"/>
                </a:cubicBezTo>
                <a:cubicBezTo>
                  <a:pt x="3805557" y="1341120"/>
                  <a:pt x="3799455" y="1339088"/>
                  <a:pt x="3793352" y="1338072"/>
                </a:cubicBezTo>
                <a:cubicBezTo>
                  <a:pt x="3797420" y="1329944"/>
                  <a:pt x="3796403" y="1326896"/>
                  <a:pt x="3786233" y="1314704"/>
                </a:cubicBezTo>
                <a:cubicBezTo>
                  <a:pt x="3782165" y="1314704"/>
                  <a:pt x="3780131" y="1315720"/>
                  <a:pt x="3778097" y="1316736"/>
                </a:cubicBezTo>
                <a:cubicBezTo>
                  <a:pt x="3780131" y="1312672"/>
                  <a:pt x="3777080" y="1315720"/>
                  <a:pt x="3781148" y="1313688"/>
                </a:cubicBezTo>
                <a:cubicBezTo>
                  <a:pt x="3779114" y="1309624"/>
                  <a:pt x="3777080" y="1310640"/>
                  <a:pt x="3774029" y="1308608"/>
                </a:cubicBezTo>
                <a:cubicBezTo>
                  <a:pt x="3773012" y="1308608"/>
                  <a:pt x="3773012" y="1308608"/>
                  <a:pt x="3771995" y="1308608"/>
                </a:cubicBezTo>
                <a:cubicBezTo>
                  <a:pt x="3774029" y="1305560"/>
                  <a:pt x="3774029" y="1311656"/>
                  <a:pt x="3784199" y="1298448"/>
                </a:cubicBezTo>
                <a:cubicBezTo>
                  <a:pt x="3782165" y="1294384"/>
                  <a:pt x="3781148" y="1294384"/>
                  <a:pt x="3779114" y="1291336"/>
                </a:cubicBezTo>
                <a:cubicBezTo>
                  <a:pt x="3776063" y="1293368"/>
                  <a:pt x="3774029" y="1294384"/>
                  <a:pt x="3770978" y="1296416"/>
                </a:cubicBezTo>
                <a:cubicBezTo>
                  <a:pt x="3771995" y="1291336"/>
                  <a:pt x="3774029" y="1294384"/>
                  <a:pt x="3768944" y="1291336"/>
                </a:cubicBezTo>
                <a:cubicBezTo>
                  <a:pt x="3769961" y="1289304"/>
                  <a:pt x="3774029" y="1293368"/>
                  <a:pt x="3777080" y="1286256"/>
                </a:cubicBezTo>
                <a:cubicBezTo>
                  <a:pt x="3774029" y="1285240"/>
                  <a:pt x="3774029" y="1285240"/>
                  <a:pt x="3769961" y="1284224"/>
                </a:cubicBezTo>
                <a:cubicBezTo>
                  <a:pt x="3769961" y="1283208"/>
                  <a:pt x="3769961" y="1283208"/>
                  <a:pt x="3769961" y="1282192"/>
                </a:cubicBezTo>
                <a:cubicBezTo>
                  <a:pt x="3775046" y="1281176"/>
                  <a:pt x="3776063" y="1279144"/>
                  <a:pt x="3780131" y="1277112"/>
                </a:cubicBezTo>
                <a:cubicBezTo>
                  <a:pt x="3780131" y="1276096"/>
                  <a:pt x="3780131" y="1276096"/>
                  <a:pt x="3780131" y="1275080"/>
                </a:cubicBezTo>
                <a:cubicBezTo>
                  <a:pt x="3776063" y="1276096"/>
                  <a:pt x="3768944" y="1278128"/>
                  <a:pt x="3766910" y="1282192"/>
                </a:cubicBezTo>
                <a:cubicBezTo>
                  <a:pt x="3761825" y="1281176"/>
                  <a:pt x="3763859" y="1283208"/>
                  <a:pt x="3761825" y="1279144"/>
                </a:cubicBezTo>
                <a:cubicBezTo>
                  <a:pt x="3757757" y="1281176"/>
                  <a:pt x="3759791" y="1279144"/>
                  <a:pt x="3758774" y="1284224"/>
                </a:cubicBezTo>
                <a:cubicBezTo>
                  <a:pt x="3757757" y="1284224"/>
                  <a:pt x="3756740" y="1284224"/>
                  <a:pt x="3755723" y="1284224"/>
                </a:cubicBezTo>
                <a:cubicBezTo>
                  <a:pt x="3755723" y="1281176"/>
                  <a:pt x="3759791" y="1274064"/>
                  <a:pt x="3765893" y="1279144"/>
                </a:cubicBezTo>
                <a:cubicBezTo>
                  <a:pt x="3766910" y="1279144"/>
                  <a:pt x="3766910" y="1279144"/>
                  <a:pt x="3767927" y="1279144"/>
                </a:cubicBezTo>
                <a:cubicBezTo>
                  <a:pt x="3765893" y="1274064"/>
                  <a:pt x="3764876" y="1274064"/>
                  <a:pt x="3762842" y="1268984"/>
                </a:cubicBezTo>
                <a:cubicBezTo>
                  <a:pt x="3759791" y="1271016"/>
                  <a:pt x="3759791" y="1271016"/>
                  <a:pt x="3755723" y="1272032"/>
                </a:cubicBezTo>
                <a:cubicBezTo>
                  <a:pt x="3753689" y="1270000"/>
                  <a:pt x="3752672" y="1268984"/>
                  <a:pt x="3750638" y="1266952"/>
                </a:cubicBezTo>
                <a:cubicBezTo>
                  <a:pt x="3755723" y="1262888"/>
                  <a:pt x="3746570" y="1256792"/>
                  <a:pt x="3765893" y="1250696"/>
                </a:cubicBezTo>
                <a:cubicBezTo>
                  <a:pt x="3764876" y="1246632"/>
                  <a:pt x="3764876" y="1247648"/>
                  <a:pt x="3765893" y="1242568"/>
                </a:cubicBezTo>
                <a:cubicBezTo>
                  <a:pt x="3760808" y="1240536"/>
                  <a:pt x="3760808" y="1240536"/>
                  <a:pt x="3753689" y="1239520"/>
                </a:cubicBezTo>
                <a:cubicBezTo>
                  <a:pt x="3754706" y="1237488"/>
                  <a:pt x="3754706" y="1236472"/>
                  <a:pt x="3755723" y="1234440"/>
                </a:cubicBezTo>
                <a:cubicBezTo>
                  <a:pt x="3754706" y="1233424"/>
                  <a:pt x="3749621" y="1234440"/>
                  <a:pt x="3752672" y="1232408"/>
                </a:cubicBezTo>
                <a:cubicBezTo>
                  <a:pt x="3749621" y="1227328"/>
                  <a:pt x="3745553" y="1229360"/>
                  <a:pt x="3739451" y="1229360"/>
                </a:cubicBezTo>
                <a:cubicBezTo>
                  <a:pt x="3741485" y="1225296"/>
                  <a:pt x="3743519" y="1222248"/>
                  <a:pt x="3746570" y="1219200"/>
                </a:cubicBezTo>
                <a:cubicBezTo>
                  <a:pt x="3745553" y="1216152"/>
                  <a:pt x="3741485" y="1214120"/>
                  <a:pt x="3733349" y="1214120"/>
                </a:cubicBezTo>
                <a:cubicBezTo>
                  <a:pt x="3734366" y="1212088"/>
                  <a:pt x="3734366" y="1210056"/>
                  <a:pt x="3735383" y="1207008"/>
                </a:cubicBezTo>
                <a:cubicBezTo>
                  <a:pt x="3737417" y="1205992"/>
                  <a:pt x="3738434" y="1205992"/>
                  <a:pt x="3740468" y="1204976"/>
                </a:cubicBezTo>
                <a:cubicBezTo>
                  <a:pt x="3742502" y="1207008"/>
                  <a:pt x="3743519" y="1209040"/>
                  <a:pt x="3745553" y="1212088"/>
                </a:cubicBezTo>
                <a:cubicBezTo>
                  <a:pt x="3746570" y="1212088"/>
                  <a:pt x="3747587" y="1212088"/>
                  <a:pt x="3748604" y="1212088"/>
                </a:cubicBezTo>
                <a:cubicBezTo>
                  <a:pt x="3750638" y="1203960"/>
                  <a:pt x="3749621" y="1211072"/>
                  <a:pt x="3743519" y="1203960"/>
                </a:cubicBezTo>
                <a:cubicBezTo>
                  <a:pt x="3743519" y="1203960"/>
                  <a:pt x="3745553" y="1195832"/>
                  <a:pt x="3743519" y="1193800"/>
                </a:cubicBezTo>
                <a:cubicBezTo>
                  <a:pt x="3741485" y="1194816"/>
                  <a:pt x="3739451" y="1194816"/>
                  <a:pt x="3736400" y="1195832"/>
                </a:cubicBezTo>
                <a:cubicBezTo>
                  <a:pt x="3736400" y="1194816"/>
                  <a:pt x="3736400" y="1194816"/>
                  <a:pt x="3736400" y="1193800"/>
                </a:cubicBezTo>
                <a:cubicBezTo>
                  <a:pt x="3739451" y="1192784"/>
                  <a:pt x="3739451" y="1192784"/>
                  <a:pt x="3743519" y="1191768"/>
                </a:cubicBezTo>
                <a:cubicBezTo>
                  <a:pt x="3743519" y="1190752"/>
                  <a:pt x="3743519" y="1190752"/>
                  <a:pt x="3743519" y="1189736"/>
                </a:cubicBezTo>
                <a:cubicBezTo>
                  <a:pt x="3741485" y="1188720"/>
                  <a:pt x="3740468" y="1188720"/>
                  <a:pt x="3738434" y="1187704"/>
                </a:cubicBezTo>
                <a:cubicBezTo>
                  <a:pt x="3734366" y="1192784"/>
                  <a:pt x="3734366" y="1188720"/>
                  <a:pt x="3733349" y="1202944"/>
                </a:cubicBezTo>
                <a:cubicBezTo>
                  <a:pt x="3730297" y="1203960"/>
                  <a:pt x="3726229" y="1203960"/>
                  <a:pt x="3723179" y="1204976"/>
                </a:cubicBezTo>
                <a:cubicBezTo>
                  <a:pt x="3723179" y="1202944"/>
                  <a:pt x="3723179" y="1201928"/>
                  <a:pt x="3723179" y="1199896"/>
                </a:cubicBezTo>
                <a:cubicBezTo>
                  <a:pt x="3721144" y="1200912"/>
                  <a:pt x="3719111" y="1200912"/>
                  <a:pt x="3716059" y="1201928"/>
                </a:cubicBezTo>
                <a:cubicBezTo>
                  <a:pt x="3716059" y="1200912"/>
                  <a:pt x="3716059" y="1199896"/>
                  <a:pt x="3716059" y="1198880"/>
                </a:cubicBezTo>
                <a:cubicBezTo>
                  <a:pt x="3719111" y="1197864"/>
                  <a:pt x="3721144" y="1197864"/>
                  <a:pt x="3724196" y="1196848"/>
                </a:cubicBezTo>
                <a:cubicBezTo>
                  <a:pt x="3723179" y="1191768"/>
                  <a:pt x="3723179" y="1193800"/>
                  <a:pt x="3724196" y="1189736"/>
                </a:cubicBezTo>
                <a:cubicBezTo>
                  <a:pt x="3723179" y="1189736"/>
                  <a:pt x="3723179" y="1189736"/>
                  <a:pt x="3722161" y="1189736"/>
                </a:cubicBezTo>
                <a:cubicBezTo>
                  <a:pt x="3721144" y="1187704"/>
                  <a:pt x="3722161" y="1190752"/>
                  <a:pt x="3720127" y="1191768"/>
                </a:cubicBezTo>
                <a:cubicBezTo>
                  <a:pt x="3719111" y="1191768"/>
                  <a:pt x="3719111" y="1191768"/>
                  <a:pt x="3718093" y="1191768"/>
                </a:cubicBezTo>
                <a:cubicBezTo>
                  <a:pt x="3716059" y="1186688"/>
                  <a:pt x="3716059" y="1186688"/>
                  <a:pt x="3707923" y="1186688"/>
                </a:cubicBezTo>
                <a:cubicBezTo>
                  <a:pt x="3708940" y="1184656"/>
                  <a:pt x="3709957" y="1183640"/>
                  <a:pt x="3710974" y="1181608"/>
                </a:cubicBezTo>
                <a:cubicBezTo>
                  <a:pt x="3708940" y="1180592"/>
                  <a:pt x="3708940" y="1180592"/>
                  <a:pt x="3705889" y="1179576"/>
                </a:cubicBezTo>
                <a:cubicBezTo>
                  <a:pt x="3709957" y="1173480"/>
                  <a:pt x="3706906" y="1173480"/>
                  <a:pt x="3707923" y="1166368"/>
                </a:cubicBezTo>
                <a:cubicBezTo>
                  <a:pt x="3704872" y="1165352"/>
                  <a:pt x="3702838" y="1165352"/>
                  <a:pt x="3699787" y="1164336"/>
                </a:cubicBezTo>
                <a:cubicBezTo>
                  <a:pt x="3700804" y="1159256"/>
                  <a:pt x="3698770" y="1161288"/>
                  <a:pt x="3702838" y="1159256"/>
                </a:cubicBezTo>
                <a:cubicBezTo>
                  <a:pt x="3700804" y="1155192"/>
                  <a:pt x="3702838" y="1158240"/>
                  <a:pt x="3694702" y="1156208"/>
                </a:cubicBezTo>
                <a:cubicBezTo>
                  <a:pt x="3695719" y="1150112"/>
                  <a:pt x="3691651" y="1151128"/>
                  <a:pt x="3696736" y="1148080"/>
                </a:cubicBezTo>
                <a:cubicBezTo>
                  <a:pt x="3694702" y="1146048"/>
                  <a:pt x="3691651" y="1146048"/>
                  <a:pt x="3686566" y="1146048"/>
                </a:cubicBezTo>
                <a:cubicBezTo>
                  <a:pt x="3687583" y="1144016"/>
                  <a:pt x="3688600" y="1140968"/>
                  <a:pt x="3689617" y="1138936"/>
                </a:cubicBezTo>
                <a:cubicBezTo>
                  <a:pt x="3684532" y="1133856"/>
                  <a:pt x="3678430" y="1131824"/>
                  <a:pt x="3674362" y="1125728"/>
                </a:cubicBezTo>
                <a:cubicBezTo>
                  <a:pt x="3673345" y="1126744"/>
                  <a:pt x="3672328" y="1127760"/>
                  <a:pt x="3671311" y="1128776"/>
                </a:cubicBezTo>
                <a:cubicBezTo>
                  <a:pt x="3669277" y="1128776"/>
                  <a:pt x="3668260" y="1128776"/>
                  <a:pt x="3666226" y="1128776"/>
                </a:cubicBezTo>
                <a:cubicBezTo>
                  <a:pt x="3668260" y="1125728"/>
                  <a:pt x="3671311" y="1123696"/>
                  <a:pt x="3673345" y="1120648"/>
                </a:cubicBezTo>
                <a:cubicBezTo>
                  <a:pt x="3672328" y="1119632"/>
                  <a:pt x="3672328" y="1119632"/>
                  <a:pt x="3671311" y="1118616"/>
                </a:cubicBezTo>
                <a:cubicBezTo>
                  <a:pt x="3667243" y="1120648"/>
                  <a:pt x="3669277" y="1118616"/>
                  <a:pt x="3668260" y="1123696"/>
                </a:cubicBezTo>
                <a:cubicBezTo>
                  <a:pt x="3667243" y="1121664"/>
                  <a:pt x="3667243" y="1120648"/>
                  <a:pt x="3666226" y="1116584"/>
                </a:cubicBezTo>
                <a:cubicBezTo>
                  <a:pt x="3665209" y="1117600"/>
                  <a:pt x="3665209" y="1117600"/>
                  <a:pt x="3664192" y="1118616"/>
                </a:cubicBezTo>
                <a:cubicBezTo>
                  <a:pt x="3663175" y="1118616"/>
                  <a:pt x="3663175" y="1118616"/>
                  <a:pt x="3662158" y="1118616"/>
                </a:cubicBezTo>
                <a:cubicBezTo>
                  <a:pt x="3663175" y="1119632"/>
                  <a:pt x="3663175" y="1120648"/>
                  <a:pt x="3664192" y="1121664"/>
                </a:cubicBezTo>
                <a:cubicBezTo>
                  <a:pt x="3663175" y="1122680"/>
                  <a:pt x="3663175" y="1122680"/>
                  <a:pt x="3662158" y="1123696"/>
                </a:cubicBezTo>
                <a:cubicBezTo>
                  <a:pt x="3661141" y="1121664"/>
                  <a:pt x="3661141" y="1123696"/>
                  <a:pt x="3660124" y="1120648"/>
                </a:cubicBezTo>
                <a:cubicBezTo>
                  <a:pt x="3657073" y="1124712"/>
                  <a:pt x="3658090" y="1123696"/>
                  <a:pt x="3658090" y="1127760"/>
                </a:cubicBezTo>
                <a:cubicBezTo>
                  <a:pt x="3640800" y="1125728"/>
                  <a:pt x="3628596" y="1146048"/>
                  <a:pt x="3599103" y="1144016"/>
                </a:cubicBezTo>
                <a:cubicBezTo>
                  <a:pt x="3521810" y="1178560"/>
                  <a:pt x="3424177" y="1209040"/>
                  <a:pt x="3337730" y="1249680"/>
                </a:cubicBezTo>
                <a:cubicBezTo>
                  <a:pt x="2960418" y="1388872"/>
                  <a:pt x="2580055" y="1558544"/>
                  <a:pt x="2200709" y="1721104"/>
                </a:cubicBezTo>
                <a:cubicBezTo>
                  <a:pt x="2196641" y="1721104"/>
                  <a:pt x="2192573" y="1721104"/>
                  <a:pt x="2188505" y="1721104"/>
                </a:cubicBezTo>
                <a:cubicBezTo>
                  <a:pt x="2326819" y="1573784"/>
                  <a:pt x="2455980" y="1430528"/>
                  <a:pt x="2598361" y="1274064"/>
                </a:cubicBezTo>
                <a:cubicBezTo>
                  <a:pt x="2598361" y="1272032"/>
                  <a:pt x="2598361" y="1270000"/>
                  <a:pt x="2598361" y="1266952"/>
                </a:cubicBezTo>
                <a:cubicBezTo>
                  <a:pt x="2788543" y="1078992"/>
                  <a:pt x="2929908" y="845312"/>
                  <a:pt x="3131277" y="651256"/>
                </a:cubicBezTo>
                <a:cubicBezTo>
                  <a:pt x="3131277" y="649224"/>
                  <a:pt x="3131277" y="647192"/>
                  <a:pt x="3131277" y="644144"/>
                </a:cubicBezTo>
                <a:cubicBezTo>
                  <a:pt x="3159753" y="615696"/>
                  <a:pt x="3203485" y="560832"/>
                  <a:pt x="3238063" y="522224"/>
                </a:cubicBezTo>
                <a:cubicBezTo>
                  <a:pt x="3245182" y="512064"/>
                  <a:pt x="3248233" y="509016"/>
                  <a:pt x="3248233" y="486664"/>
                </a:cubicBezTo>
                <a:cubicBezTo>
                  <a:pt x="3250267" y="478536"/>
                  <a:pt x="3252301" y="481584"/>
                  <a:pt x="3258403" y="478536"/>
                </a:cubicBezTo>
                <a:cubicBezTo>
                  <a:pt x="3259420" y="478536"/>
                  <a:pt x="3260437" y="478536"/>
                  <a:pt x="3261454" y="478536"/>
                </a:cubicBezTo>
                <a:cubicBezTo>
                  <a:pt x="3261454" y="477520"/>
                  <a:pt x="3261454" y="477520"/>
                  <a:pt x="3261454" y="476504"/>
                </a:cubicBezTo>
                <a:cubicBezTo>
                  <a:pt x="3259420" y="476504"/>
                  <a:pt x="3257386" y="476504"/>
                  <a:pt x="3254335" y="476504"/>
                </a:cubicBezTo>
                <a:cubicBezTo>
                  <a:pt x="3254335" y="471424"/>
                  <a:pt x="3253318" y="471424"/>
                  <a:pt x="3254335" y="469392"/>
                </a:cubicBezTo>
                <a:cubicBezTo>
                  <a:pt x="3254335" y="460248"/>
                  <a:pt x="3255352" y="458216"/>
                  <a:pt x="3264505" y="457200"/>
                </a:cubicBezTo>
                <a:cubicBezTo>
                  <a:pt x="3263488" y="454152"/>
                  <a:pt x="3262471" y="453136"/>
                  <a:pt x="3261454" y="449072"/>
                </a:cubicBezTo>
                <a:cubicBezTo>
                  <a:pt x="3253318" y="449072"/>
                  <a:pt x="3252301" y="451104"/>
                  <a:pt x="3246199" y="452120"/>
                </a:cubicBezTo>
                <a:cubicBezTo>
                  <a:pt x="3247216" y="459232"/>
                  <a:pt x="3247216" y="460248"/>
                  <a:pt x="3251284" y="464312"/>
                </a:cubicBezTo>
                <a:cubicBezTo>
                  <a:pt x="3250267" y="469392"/>
                  <a:pt x="3250267" y="469392"/>
                  <a:pt x="3248233" y="472440"/>
                </a:cubicBezTo>
                <a:cubicBezTo>
                  <a:pt x="3245182" y="468376"/>
                  <a:pt x="3245182" y="470408"/>
                  <a:pt x="3248233" y="464312"/>
                </a:cubicBezTo>
                <a:cubicBezTo>
                  <a:pt x="3247216" y="463296"/>
                  <a:pt x="3246199" y="462280"/>
                  <a:pt x="3245182" y="461264"/>
                </a:cubicBezTo>
                <a:cubicBezTo>
                  <a:pt x="3238063" y="462280"/>
                  <a:pt x="3239080" y="462280"/>
                  <a:pt x="3231961" y="461264"/>
                </a:cubicBezTo>
                <a:cubicBezTo>
                  <a:pt x="3231961" y="453136"/>
                  <a:pt x="3229927" y="452120"/>
                  <a:pt x="3235012" y="446024"/>
                </a:cubicBezTo>
                <a:cubicBezTo>
                  <a:pt x="3227893" y="437896"/>
                  <a:pt x="3228910" y="450088"/>
                  <a:pt x="3221791" y="429768"/>
                </a:cubicBezTo>
                <a:cubicBezTo>
                  <a:pt x="3215689" y="428752"/>
                  <a:pt x="3220774" y="432816"/>
                  <a:pt x="3205519" y="427736"/>
                </a:cubicBezTo>
                <a:cubicBezTo>
                  <a:pt x="3206535" y="427736"/>
                  <a:pt x="3206535" y="427736"/>
                  <a:pt x="3207553" y="427736"/>
                </a:cubicBezTo>
                <a:cubicBezTo>
                  <a:pt x="3209587" y="426720"/>
                  <a:pt x="3212638" y="426720"/>
                  <a:pt x="3215689" y="427736"/>
                </a:cubicBezTo>
                <a:cubicBezTo>
                  <a:pt x="3216706" y="426720"/>
                  <a:pt x="3216706" y="426720"/>
                  <a:pt x="3217723" y="425704"/>
                </a:cubicBezTo>
                <a:cubicBezTo>
                  <a:pt x="3216706" y="421640"/>
                  <a:pt x="3216706" y="422656"/>
                  <a:pt x="3214672" y="420624"/>
                </a:cubicBezTo>
                <a:cubicBezTo>
                  <a:pt x="3214672" y="419608"/>
                  <a:pt x="3214672" y="418592"/>
                  <a:pt x="3214672" y="417576"/>
                </a:cubicBezTo>
                <a:cubicBezTo>
                  <a:pt x="3219757" y="419608"/>
                  <a:pt x="3217723" y="420624"/>
                  <a:pt x="3222808" y="419608"/>
                </a:cubicBezTo>
                <a:cubicBezTo>
                  <a:pt x="3223825" y="420624"/>
                  <a:pt x="3223825" y="420624"/>
                  <a:pt x="3224842" y="421640"/>
                </a:cubicBezTo>
                <a:cubicBezTo>
                  <a:pt x="3224842" y="419608"/>
                  <a:pt x="3224842" y="418592"/>
                  <a:pt x="3224842" y="416560"/>
                </a:cubicBezTo>
                <a:cubicBezTo>
                  <a:pt x="3218740" y="414528"/>
                  <a:pt x="3215689" y="413512"/>
                  <a:pt x="3212638" y="408432"/>
                </a:cubicBezTo>
                <a:cubicBezTo>
                  <a:pt x="3211621" y="408432"/>
                  <a:pt x="3210604" y="408432"/>
                  <a:pt x="3209587" y="408432"/>
                </a:cubicBezTo>
                <a:cubicBezTo>
                  <a:pt x="3210604" y="411480"/>
                  <a:pt x="3209587" y="411480"/>
                  <a:pt x="3211621" y="413512"/>
                </a:cubicBezTo>
                <a:cubicBezTo>
                  <a:pt x="3211621" y="414528"/>
                  <a:pt x="3211621" y="415544"/>
                  <a:pt x="3211621" y="416560"/>
                </a:cubicBezTo>
                <a:cubicBezTo>
                  <a:pt x="3207553" y="414528"/>
                  <a:pt x="3209587" y="416560"/>
                  <a:pt x="3208570" y="411480"/>
                </a:cubicBezTo>
                <a:cubicBezTo>
                  <a:pt x="3205519" y="412496"/>
                  <a:pt x="3206535" y="411480"/>
                  <a:pt x="3205519" y="413512"/>
                </a:cubicBezTo>
                <a:cubicBezTo>
                  <a:pt x="3201450" y="411480"/>
                  <a:pt x="3202467" y="410464"/>
                  <a:pt x="3198399" y="408432"/>
                </a:cubicBezTo>
                <a:cubicBezTo>
                  <a:pt x="3199417" y="402336"/>
                  <a:pt x="3200434" y="404368"/>
                  <a:pt x="3201450" y="398272"/>
                </a:cubicBezTo>
                <a:cubicBezTo>
                  <a:pt x="3199417" y="398272"/>
                  <a:pt x="3198399" y="398272"/>
                  <a:pt x="3196365" y="398272"/>
                </a:cubicBezTo>
                <a:cubicBezTo>
                  <a:pt x="3197382" y="393192"/>
                  <a:pt x="3195349" y="395224"/>
                  <a:pt x="3199417" y="393192"/>
                </a:cubicBezTo>
                <a:cubicBezTo>
                  <a:pt x="3199417" y="391160"/>
                  <a:pt x="3199417" y="390144"/>
                  <a:pt x="3199417" y="388112"/>
                </a:cubicBezTo>
                <a:cubicBezTo>
                  <a:pt x="3195349" y="390144"/>
                  <a:pt x="3196365" y="390144"/>
                  <a:pt x="3194331" y="393192"/>
                </a:cubicBezTo>
                <a:cubicBezTo>
                  <a:pt x="3192297" y="393192"/>
                  <a:pt x="3191280" y="393192"/>
                  <a:pt x="3189246" y="393192"/>
                </a:cubicBezTo>
                <a:cubicBezTo>
                  <a:pt x="3188229" y="387096"/>
                  <a:pt x="3187212" y="381000"/>
                  <a:pt x="3189246" y="376936"/>
                </a:cubicBezTo>
                <a:cubicBezTo>
                  <a:pt x="3189246" y="375920"/>
                  <a:pt x="3189246" y="374904"/>
                  <a:pt x="3189246" y="373888"/>
                </a:cubicBezTo>
                <a:cubicBezTo>
                  <a:pt x="3184161" y="374904"/>
                  <a:pt x="3185178" y="373888"/>
                  <a:pt x="3182127" y="376936"/>
                </a:cubicBezTo>
                <a:cubicBezTo>
                  <a:pt x="3180093" y="376936"/>
                  <a:pt x="3179076" y="376936"/>
                  <a:pt x="3177042" y="376936"/>
                </a:cubicBezTo>
                <a:cubicBezTo>
                  <a:pt x="3176025" y="369824"/>
                  <a:pt x="3188229" y="365760"/>
                  <a:pt x="3173991" y="355600"/>
                </a:cubicBezTo>
                <a:cubicBezTo>
                  <a:pt x="3172974" y="355600"/>
                  <a:pt x="3172974" y="355600"/>
                  <a:pt x="3171957" y="355600"/>
                </a:cubicBezTo>
                <a:cubicBezTo>
                  <a:pt x="3173991" y="351536"/>
                  <a:pt x="3175008" y="349504"/>
                  <a:pt x="3179076" y="347472"/>
                </a:cubicBezTo>
                <a:cubicBezTo>
                  <a:pt x="3179076" y="346456"/>
                  <a:pt x="3179076" y="345440"/>
                  <a:pt x="3179076" y="344424"/>
                </a:cubicBezTo>
                <a:cubicBezTo>
                  <a:pt x="3178059" y="345440"/>
                  <a:pt x="3178059" y="345440"/>
                  <a:pt x="3177042" y="346456"/>
                </a:cubicBezTo>
                <a:cubicBezTo>
                  <a:pt x="3172974" y="344424"/>
                  <a:pt x="3171957" y="338328"/>
                  <a:pt x="3169923" y="334264"/>
                </a:cubicBezTo>
                <a:cubicBezTo>
                  <a:pt x="3159753" y="334264"/>
                  <a:pt x="3150600" y="336296"/>
                  <a:pt x="3146532" y="334264"/>
                </a:cubicBezTo>
                <a:cubicBezTo>
                  <a:pt x="3145515" y="334264"/>
                  <a:pt x="3144498" y="334264"/>
                  <a:pt x="3143481" y="334264"/>
                </a:cubicBezTo>
                <a:cubicBezTo>
                  <a:pt x="3144498" y="327152"/>
                  <a:pt x="3147549" y="322072"/>
                  <a:pt x="3153651" y="319024"/>
                </a:cubicBezTo>
                <a:cubicBezTo>
                  <a:pt x="3150600" y="315976"/>
                  <a:pt x="3148566" y="318008"/>
                  <a:pt x="3146532" y="311912"/>
                </a:cubicBezTo>
                <a:cubicBezTo>
                  <a:pt x="3142464" y="313944"/>
                  <a:pt x="3145515" y="310896"/>
                  <a:pt x="3143481" y="314960"/>
                </a:cubicBezTo>
                <a:cubicBezTo>
                  <a:pt x="3137379" y="313944"/>
                  <a:pt x="3139413" y="313944"/>
                  <a:pt x="3136362" y="309880"/>
                </a:cubicBezTo>
                <a:cubicBezTo>
                  <a:pt x="3135344" y="309880"/>
                  <a:pt x="3135344" y="309880"/>
                  <a:pt x="3134328" y="309880"/>
                </a:cubicBezTo>
                <a:cubicBezTo>
                  <a:pt x="3137379" y="307848"/>
                  <a:pt x="3136362" y="308864"/>
                  <a:pt x="3141447" y="309880"/>
                </a:cubicBezTo>
                <a:cubicBezTo>
                  <a:pt x="3141447" y="308864"/>
                  <a:pt x="3141447" y="307848"/>
                  <a:pt x="3141447" y="306832"/>
                </a:cubicBezTo>
                <a:cubicBezTo>
                  <a:pt x="3132294" y="302768"/>
                  <a:pt x="3133311" y="304800"/>
                  <a:pt x="3125174" y="298704"/>
                </a:cubicBezTo>
                <a:cubicBezTo>
                  <a:pt x="3126191" y="294640"/>
                  <a:pt x="3126191" y="294640"/>
                  <a:pt x="3128226" y="291592"/>
                </a:cubicBezTo>
                <a:cubicBezTo>
                  <a:pt x="3125174" y="289560"/>
                  <a:pt x="3123141" y="288544"/>
                  <a:pt x="3118055" y="288544"/>
                </a:cubicBezTo>
                <a:cubicBezTo>
                  <a:pt x="3117038" y="275336"/>
                  <a:pt x="3111953" y="283464"/>
                  <a:pt x="3104834" y="280416"/>
                </a:cubicBezTo>
                <a:cubicBezTo>
                  <a:pt x="3102800" y="277368"/>
                  <a:pt x="3104834" y="276352"/>
                  <a:pt x="3104834" y="270256"/>
                </a:cubicBezTo>
                <a:cubicBezTo>
                  <a:pt x="3103817" y="269240"/>
                  <a:pt x="3103817" y="269240"/>
                  <a:pt x="3102800" y="268224"/>
                </a:cubicBezTo>
                <a:cubicBezTo>
                  <a:pt x="3100766" y="268224"/>
                  <a:pt x="3098732" y="268224"/>
                  <a:pt x="3095681" y="268224"/>
                </a:cubicBezTo>
                <a:cubicBezTo>
                  <a:pt x="3096698" y="264160"/>
                  <a:pt x="3096698" y="264160"/>
                  <a:pt x="3097715" y="261112"/>
                </a:cubicBezTo>
                <a:cubicBezTo>
                  <a:pt x="3096698" y="260096"/>
                  <a:pt x="3096698" y="260096"/>
                  <a:pt x="3095681" y="259080"/>
                </a:cubicBezTo>
                <a:cubicBezTo>
                  <a:pt x="3094664" y="260096"/>
                  <a:pt x="3093647" y="261112"/>
                  <a:pt x="3092630" y="262128"/>
                </a:cubicBezTo>
                <a:cubicBezTo>
                  <a:pt x="3090596" y="260096"/>
                  <a:pt x="3090596" y="261112"/>
                  <a:pt x="3089579" y="255016"/>
                </a:cubicBezTo>
                <a:cubicBezTo>
                  <a:pt x="3087545" y="255016"/>
                  <a:pt x="3086528" y="255016"/>
                  <a:pt x="3084494" y="255016"/>
                </a:cubicBezTo>
                <a:cubicBezTo>
                  <a:pt x="3085511" y="251968"/>
                  <a:pt x="3084494" y="252984"/>
                  <a:pt x="3086528" y="251968"/>
                </a:cubicBezTo>
                <a:cubicBezTo>
                  <a:pt x="3083477" y="248920"/>
                  <a:pt x="3084494" y="254000"/>
                  <a:pt x="3074324" y="246888"/>
                </a:cubicBezTo>
                <a:cubicBezTo>
                  <a:pt x="3075341" y="246888"/>
                  <a:pt x="3075341" y="246888"/>
                  <a:pt x="3076358" y="246888"/>
                </a:cubicBezTo>
                <a:cubicBezTo>
                  <a:pt x="3078392" y="243840"/>
                  <a:pt x="3077375" y="244856"/>
                  <a:pt x="3081443" y="243840"/>
                </a:cubicBezTo>
                <a:cubicBezTo>
                  <a:pt x="3084494" y="243840"/>
                  <a:pt x="3087545" y="244856"/>
                  <a:pt x="3089579" y="254000"/>
                </a:cubicBezTo>
                <a:cubicBezTo>
                  <a:pt x="3090596" y="254000"/>
                  <a:pt x="3090596" y="254000"/>
                  <a:pt x="3091613" y="254000"/>
                </a:cubicBezTo>
                <a:cubicBezTo>
                  <a:pt x="3092630" y="246888"/>
                  <a:pt x="3091613" y="239776"/>
                  <a:pt x="3081443" y="225552"/>
                </a:cubicBezTo>
                <a:cubicBezTo>
                  <a:pt x="3081443" y="226568"/>
                  <a:pt x="3081443" y="226568"/>
                  <a:pt x="3081443" y="227584"/>
                </a:cubicBezTo>
                <a:cubicBezTo>
                  <a:pt x="3080426" y="226568"/>
                  <a:pt x="3079409" y="226568"/>
                  <a:pt x="3078392" y="225552"/>
                </a:cubicBezTo>
                <a:cubicBezTo>
                  <a:pt x="3077375" y="230632"/>
                  <a:pt x="3077375" y="229616"/>
                  <a:pt x="3078392" y="233680"/>
                </a:cubicBezTo>
                <a:cubicBezTo>
                  <a:pt x="3077375" y="234696"/>
                  <a:pt x="3077375" y="234696"/>
                  <a:pt x="3076358" y="235712"/>
                </a:cubicBezTo>
                <a:cubicBezTo>
                  <a:pt x="3075341" y="234696"/>
                  <a:pt x="3066188" y="235712"/>
                  <a:pt x="3066188" y="225552"/>
                </a:cubicBezTo>
                <a:cubicBezTo>
                  <a:pt x="3065171" y="224536"/>
                  <a:pt x="3065171" y="224536"/>
                  <a:pt x="3064154" y="223520"/>
                </a:cubicBezTo>
                <a:cubicBezTo>
                  <a:pt x="3060086" y="225552"/>
                  <a:pt x="3063137" y="222504"/>
                  <a:pt x="3061103" y="226568"/>
                </a:cubicBezTo>
                <a:cubicBezTo>
                  <a:pt x="3056018" y="225552"/>
                  <a:pt x="3053983" y="225552"/>
                  <a:pt x="3050932" y="223520"/>
                </a:cubicBezTo>
                <a:cubicBezTo>
                  <a:pt x="3049915" y="223520"/>
                  <a:pt x="3049915" y="223520"/>
                  <a:pt x="3048898" y="223520"/>
                </a:cubicBezTo>
                <a:cubicBezTo>
                  <a:pt x="3048898" y="222504"/>
                  <a:pt x="3048898" y="221488"/>
                  <a:pt x="3048898" y="220472"/>
                </a:cubicBezTo>
                <a:cubicBezTo>
                  <a:pt x="3051950" y="221488"/>
                  <a:pt x="3053983" y="221488"/>
                  <a:pt x="3057035" y="222504"/>
                </a:cubicBezTo>
                <a:cubicBezTo>
                  <a:pt x="3057035" y="221488"/>
                  <a:pt x="3057035" y="220472"/>
                  <a:pt x="3057035" y="219456"/>
                </a:cubicBezTo>
                <a:cubicBezTo>
                  <a:pt x="3060086" y="218440"/>
                  <a:pt x="3062120" y="218440"/>
                  <a:pt x="3065171" y="217424"/>
                </a:cubicBezTo>
                <a:cubicBezTo>
                  <a:pt x="3064154" y="212344"/>
                  <a:pt x="3065171" y="218440"/>
                  <a:pt x="3065171" y="209296"/>
                </a:cubicBezTo>
                <a:cubicBezTo>
                  <a:pt x="3061103" y="210312"/>
                  <a:pt x="3058052" y="213360"/>
                  <a:pt x="3055000" y="216408"/>
                </a:cubicBezTo>
                <a:cubicBezTo>
                  <a:pt x="3050932" y="213360"/>
                  <a:pt x="3049915" y="213360"/>
                  <a:pt x="3052967" y="208280"/>
                </a:cubicBezTo>
                <a:cubicBezTo>
                  <a:pt x="3048898" y="205232"/>
                  <a:pt x="3046864" y="207264"/>
                  <a:pt x="3052967" y="201168"/>
                </a:cubicBezTo>
                <a:cubicBezTo>
                  <a:pt x="3043813" y="181864"/>
                  <a:pt x="3038728" y="194056"/>
                  <a:pt x="3021439" y="174752"/>
                </a:cubicBezTo>
                <a:cubicBezTo>
                  <a:pt x="3020422" y="174752"/>
                  <a:pt x="3020422" y="174752"/>
                  <a:pt x="3019405" y="174752"/>
                </a:cubicBezTo>
                <a:cubicBezTo>
                  <a:pt x="3020422" y="173736"/>
                  <a:pt x="3020422" y="172720"/>
                  <a:pt x="3021439" y="171704"/>
                </a:cubicBezTo>
                <a:cubicBezTo>
                  <a:pt x="3020422" y="170688"/>
                  <a:pt x="3020422" y="170688"/>
                  <a:pt x="3019405" y="169672"/>
                </a:cubicBezTo>
                <a:cubicBezTo>
                  <a:pt x="3011269" y="169672"/>
                  <a:pt x="2999065" y="177800"/>
                  <a:pt x="2993980" y="154432"/>
                </a:cubicBezTo>
                <a:cubicBezTo>
                  <a:pt x="2992963" y="154432"/>
                  <a:pt x="2991946" y="154432"/>
                  <a:pt x="2990929" y="154432"/>
                </a:cubicBezTo>
                <a:cubicBezTo>
                  <a:pt x="2994997" y="161544"/>
                  <a:pt x="2993980" y="167640"/>
                  <a:pt x="2987878" y="170688"/>
                </a:cubicBezTo>
                <a:cubicBezTo>
                  <a:pt x="2991946" y="173736"/>
                  <a:pt x="3001099" y="175768"/>
                  <a:pt x="3004150" y="177800"/>
                </a:cubicBezTo>
                <a:cubicBezTo>
                  <a:pt x="3004150" y="178816"/>
                  <a:pt x="3004150" y="179832"/>
                  <a:pt x="3004150" y="180848"/>
                </a:cubicBezTo>
                <a:cubicBezTo>
                  <a:pt x="3003133" y="182880"/>
                  <a:pt x="3002116" y="183896"/>
                  <a:pt x="3001099" y="185928"/>
                </a:cubicBezTo>
                <a:cubicBezTo>
                  <a:pt x="3000082" y="184912"/>
                  <a:pt x="2999065" y="184912"/>
                  <a:pt x="2998048" y="183896"/>
                </a:cubicBezTo>
                <a:cubicBezTo>
                  <a:pt x="2996014" y="179832"/>
                  <a:pt x="2997031" y="183896"/>
                  <a:pt x="2989912" y="185928"/>
                </a:cubicBezTo>
                <a:cubicBezTo>
                  <a:pt x="2988895" y="181864"/>
                  <a:pt x="2988895" y="176784"/>
                  <a:pt x="2987878" y="172720"/>
                </a:cubicBezTo>
                <a:cubicBezTo>
                  <a:pt x="2982792" y="170688"/>
                  <a:pt x="2981776" y="170688"/>
                  <a:pt x="2979742" y="165608"/>
                </a:cubicBezTo>
                <a:cubicBezTo>
                  <a:pt x="2972622" y="171704"/>
                  <a:pt x="2976691" y="174752"/>
                  <a:pt x="2959401" y="180848"/>
                </a:cubicBezTo>
                <a:cubicBezTo>
                  <a:pt x="2964486" y="189992"/>
                  <a:pt x="2956350" y="193040"/>
                  <a:pt x="2951265" y="199136"/>
                </a:cubicBezTo>
                <a:cubicBezTo>
                  <a:pt x="2949231" y="199136"/>
                  <a:pt x="2948214" y="199136"/>
                  <a:pt x="2946180" y="199136"/>
                </a:cubicBezTo>
                <a:cubicBezTo>
                  <a:pt x="2947197" y="196088"/>
                  <a:pt x="2947197" y="196088"/>
                  <a:pt x="2948214" y="192024"/>
                </a:cubicBezTo>
                <a:cubicBezTo>
                  <a:pt x="2950248" y="193040"/>
                  <a:pt x="2951265" y="193040"/>
                  <a:pt x="2953299" y="194056"/>
                </a:cubicBezTo>
                <a:cubicBezTo>
                  <a:pt x="2952282" y="188976"/>
                  <a:pt x="2952282" y="191008"/>
                  <a:pt x="2953299" y="186944"/>
                </a:cubicBezTo>
                <a:cubicBezTo>
                  <a:pt x="2942112" y="188976"/>
                  <a:pt x="2949231" y="195072"/>
                  <a:pt x="2943129" y="199136"/>
                </a:cubicBezTo>
                <a:cubicBezTo>
                  <a:pt x="2940078" y="199136"/>
                  <a:pt x="2938044" y="199136"/>
                  <a:pt x="2934993" y="199136"/>
                </a:cubicBezTo>
                <a:cubicBezTo>
                  <a:pt x="2932959" y="202184"/>
                  <a:pt x="2929908" y="205232"/>
                  <a:pt x="2924823" y="208280"/>
                </a:cubicBezTo>
                <a:cubicBezTo>
                  <a:pt x="2924823" y="207264"/>
                  <a:pt x="2924823" y="207264"/>
                  <a:pt x="2924823" y="206248"/>
                </a:cubicBezTo>
                <a:cubicBezTo>
                  <a:pt x="2923806" y="208280"/>
                  <a:pt x="2923806" y="207264"/>
                  <a:pt x="2922789" y="209296"/>
                </a:cubicBezTo>
                <a:cubicBezTo>
                  <a:pt x="2913636" y="214376"/>
                  <a:pt x="2901431" y="220472"/>
                  <a:pt x="2892278" y="229616"/>
                </a:cubicBezTo>
                <a:cubicBezTo>
                  <a:pt x="2869904" y="264160"/>
                  <a:pt x="2832275" y="288544"/>
                  <a:pt x="2793628" y="328168"/>
                </a:cubicBezTo>
                <a:cubicBezTo>
                  <a:pt x="2793628" y="330200"/>
                  <a:pt x="2793628" y="331216"/>
                  <a:pt x="2793628" y="333248"/>
                </a:cubicBezTo>
                <a:cubicBezTo>
                  <a:pt x="2791594" y="333248"/>
                  <a:pt x="2790577" y="333248"/>
                  <a:pt x="2788543" y="333248"/>
                </a:cubicBezTo>
                <a:cubicBezTo>
                  <a:pt x="2640059" y="482600"/>
                  <a:pt x="2500728" y="650240"/>
                  <a:pt x="2356312" y="821944"/>
                </a:cubicBezTo>
                <a:cubicBezTo>
                  <a:pt x="2352244" y="819912"/>
                  <a:pt x="2355295" y="822960"/>
                  <a:pt x="2353261" y="818896"/>
                </a:cubicBezTo>
                <a:cubicBezTo>
                  <a:pt x="2350210" y="821944"/>
                  <a:pt x="2346142" y="823976"/>
                  <a:pt x="2343091" y="827024"/>
                </a:cubicBezTo>
                <a:cubicBezTo>
                  <a:pt x="2342074" y="827024"/>
                  <a:pt x="2342074" y="827024"/>
                  <a:pt x="2341057" y="827024"/>
                </a:cubicBezTo>
                <a:cubicBezTo>
                  <a:pt x="2341057" y="828040"/>
                  <a:pt x="2341057" y="829056"/>
                  <a:pt x="2341057" y="830072"/>
                </a:cubicBezTo>
                <a:cubicBezTo>
                  <a:pt x="2344108" y="828040"/>
                  <a:pt x="2348176" y="826008"/>
                  <a:pt x="2351227" y="822960"/>
                </a:cubicBezTo>
                <a:cubicBezTo>
                  <a:pt x="2352244" y="822960"/>
                  <a:pt x="2352244" y="822960"/>
                  <a:pt x="2353261" y="822960"/>
                </a:cubicBezTo>
                <a:cubicBezTo>
                  <a:pt x="2350210" y="830072"/>
                  <a:pt x="2344108" y="832104"/>
                  <a:pt x="2341057" y="839216"/>
                </a:cubicBezTo>
                <a:cubicBezTo>
                  <a:pt x="2340040" y="837184"/>
                  <a:pt x="2340040" y="839216"/>
                  <a:pt x="2339023" y="836168"/>
                </a:cubicBezTo>
                <a:cubicBezTo>
                  <a:pt x="2325802" y="844296"/>
                  <a:pt x="2314615" y="857504"/>
                  <a:pt x="2300376" y="864616"/>
                </a:cubicBezTo>
                <a:cubicBezTo>
                  <a:pt x="2302410" y="854456"/>
                  <a:pt x="2329870" y="853440"/>
                  <a:pt x="2331904" y="829056"/>
                </a:cubicBezTo>
                <a:cubicBezTo>
                  <a:pt x="2333938" y="827024"/>
                  <a:pt x="2347159" y="817880"/>
                  <a:pt x="2350210" y="815848"/>
                </a:cubicBezTo>
                <a:cubicBezTo>
                  <a:pt x="2350210" y="814832"/>
                  <a:pt x="2350210" y="814832"/>
                  <a:pt x="2350210" y="813816"/>
                </a:cubicBezTo>
                <a:cubicBezTo>
                  <a:pt x="2335972" y="818896"/>
                  <a:pt x="2331904" y="831088"/>
                  <a:pt x="2316649" y="832104"/>
                </a:cubicBezTo>
                <a:cubicBezTo>
                  <a:pt x="2317666" y="835152"/>
                  <a:pt x="2316649" y="834136"/>
                  <a:pt x="2318683" y="835152"/>
                </a:cubicBezTo>
                <a:cubicBezTo>
                  <a:pt x="2309530" y="839216"/>
                  <a:pt x="2298342" y="843280"/>
                  <a:pt x="2290206" y="853440"/>
                </a:cubicBezTo>
                <a:cubicBezTo>
                  <a:pt x="2286138" y="850392"/>
                  <a:pt x="2286138" y="847344"/>
                  <a:pt x="2287155" y="843280"/>
                </a:cubicBezTo>
                <a:cubicBezTo>
                  <a:pt x="2285121" y="844296"/>
                  <a:pt x="2283087" y="844296"/>
                  <a:pt x="2280036" y="845312"/>
                </a:cubicBezTo>
                <a:cubicBezTo>
                  <a:pt x="2279019" y="850392"/>
                  <a:pt x="2280036" y="848360"/>
                  <a:pt x="2280036" y="853440"/>
                </a:cubicBezTo>
                <a:cubicBezTo>
                  <a:pt x="2275968" y="854456"/>
                  <a:pt x="2276985" y="854456"/>
                  <a:pt x="2274951" y="856488"/>
                </a:cubicBezTo>
                <a:cubicBezTo>
                  <a:pt x="2273934" y="856488"/>
                  <a:pt x="2272917" y="856488"/>
                  <a:pt x="2271900" y="856488"/>
                </a:cubicBezTo>
                <a:cubicBezTo>
                  <a:pt x="2273934" y="854456"/>
                  <a:pt x="2275968" y="852424"/>
                  <a:pt x="2279019" y="849376"/>
                </a:cubicBezTo>
                <a:cubicBezTo>
                  <a:pt x="2273934" y="847344"/>
                  <a:pt x="2272917" y="848360"/>
                  <a:pt x="2270883" y="844296"/>
                </a:cubicBezTo>
                <a:cubicBezTo>
                  <a:pt x="2263764" y="846328"/>
                  <a:pt x="2275968" y="845312"/>
                  <a:pt x="2262747" y="859536"/>
                </a:cubicBezTo>
                <a:cubicBezTo>
                  <a:pt x="2261730" y="857504"/>
                  <a:pt x="2261730" y="857504"/>
                  <a:pt x="2260713" y="854456"/>
                </a:cubicBezTo>
                <a:cubicBezTo>
                  <a:pt x="2256645" y="856488"/>
                  <a:pt x="2252577" y="858520"/>
                  <a:pt x="2248509" y="861568"/>
                </a:cubicBezTo>
                <a:cubicBezTo>
                  <a:pt x="2251560" y="857504"/>
                  <a:pt x="2255628" y="853440"/>
                  <a:pt x="2258679" y="849376"/>
                </a:cubicBezTo>
                <a:cubicBezTo>
                  <a:pt x="2259696" y="849376"/>
                  <a:pt x="2259696" y="849376"/>
                  <a:pt x="2260713" y="849376"/>
                </a:cubicBezTo>
                <a:cubicBezTo>
                  <a:pt x="2259696" y="848360"/>
                  <a:pt x="2259696" y="847344"/>
                  <a:pt x="2258679" y="846328"/>
                </a:cubicBezTo>
                <a:cubicBezTo>
                  <a:pt x="2263764" y="844296"/>
                  <a:pt x="2265798" y="842264"/>
                  <a:pt x="2271900" y="841248"/>
                </a:cubicBezTo>
                <a:cubicBezTo>
                  <a:pt x="2271900" y="838200"/>
                  <a:pt x="2269866" y="832104"/>
                  <a:pt x="2276985" y="833120"/>
                </a:cubicBezTo>
                <a:cubicBezTo>
                  <a:pt x="2281053" y="823976"/>
                  <a:pt x="2282070" y="817880"/>
                  <a:pt x="2289189" y="811784"/>
                </a:cubicBezTo>
                <a:cubicBezTo>
                  <a:pt x="2284104" y="809752"/>
                  <a:pt x="2282070" y="805688"/>
                  <a:pt x="2281053" y="799592"/>
                </a:cubicBezTo>
                <a:cubicBezTo>
                  <a:pt x="2276985" y="799592"/>
                  <a:pt x="2275968" y="799592"/>
                  <a:pt x="2273934" y="801624"/>
                </a:cubicBezTo>
                <a:cubicBezTo>
                  <a:pt x="2270883" y="801624"/>
                  <a:pt x="2268849" y="801624"/>
                  <a:pt x="2265798" y="801624"/>
                </a:cubicBezTo>
                <a:cubicBezTo>
                  <a:pt x="2267832" y="802640"/>
                  <a:pt x="2268849" y="803656"/>
                  <a:pt x="2270883" y="804672"/>
                </a:cubicBezTo>
                <a:cubicBezTo>
                  <a:pt x="2270883" y="805688"/>
                  <a:pt x="2270883" y="806704"/>
                  <a:pt x="2270883" y="807720"/>
                </a:cubicBezTo>
                <a:cubicBezTo>
                  <a:pt x="2265798" y="806704"/>
                  <a:pt x="2266815" y="808736"/>
                  <a:pt x="2257662" y="804672"/>
                </a:cubicBezTo>
                <a:cubicBezTo>
                  <a:pt x="2260713" y="803656"/>
                  <a:pt x="2260713" y="803656"/>
                  <a:pt x="2264781" y="802640"/>
                </a:cubicBezTo>
                <a:cubicBezTo>
                  <a:pt x="2264781" y="801624"/>
                  <a:pt x="2264781" y="801624"/>
                  <a:pt x="2264781" y="800608"/>
                </a:cubicBezTo>
                <a:cubicBezTo>
                  <a:pt x="2261730" y="799592"/>
                  <a:pt x="2260713" y="799592"/>
                  <a:pt x="2256645" y="798576"/>
                </a:cubicBezTo>
                <a:cubicBezTo>
                  <a:pt x="2256645" y="796544"/>
                  <a:pt x="2256645" y="795528"/>
                  <a:pt x="2256645" y="793496"/>
                </a:cubicBezTo>
                <a:cubicBezTo>
                  <a:pt x="2255628" y="793496"/>
                  <a:pt x="2254611" y="793496"/>
                  <a:pt x="2253594" y="793496"/>
                </a:cubicBezTo>
                <a:cubicBezTo>
                  <a:pt x="2254611" y="797560"/>
                  <a:pt x="2254611" y="797560"/>
                  <a:pt x="2255628" y="800608"/>
                </a:cubicBezTo>
                <a:cubicBezTo>
                  <a:pt x="2252577" y="801624"/>
                  <a:pt x="2252577" y="801624"/>
                  <a:pt x="2248509" y="802640"/>
                </a:cubicBezTo>
                <a:cubicBezTo>
                  <a:pt x="2250543" y="806704"/>
                  <a:pt x="2248509" y="804672"/>
                  <a:pt x="2253594" y="805688"/>
                </a:cubicBezTo>
                <a:cubicBezTo>
                  <a:pt x="2253594" y="806704"/>
                  <a:pt x="2253594" y="806704"/>
                  <a:pt x="2253594" y="807720"/>
                </a:cubicBezTo>
                <a:cubicBezTo>
                  <a:pt x="2251560" y="808736"/>
                  <a:pt x="2248509" y="809752"/>
                  <a:pt x="2246475" y="810768"/>
                </a:cubicBezTo>
                <a:cubicBezTo>
                  <a:pt x="2240373" y="808736"/>
                  <a:pt x="2243424" y="811784"/>
                  <a:pt x="2243424" y="805688"/>
                </a:cubicBezTo>
                <a:cubicBezTo>
                  <a:pt x="2226134" y="807720"/>
                  <a:pt x="2222066" y="829056"/>
                  <a:pt x="2204777" y="834136"/>
                </a:cubicBezTo>
                <a:cubicBezTo>
                  <a:pt x="2204777" y="833120"/>
                  <a:pt x="2204777" y="833120"/>
                  <a:pt x="2204777" y="832104"/>
                </a:cubicBezTo>
                <a:cubicBezTo>
                  <a:pt x="2211896" y="824992"/>
                  <a:pt x="2223083" y="828040"/>
                  <a:pt x="2233254" y="800608"/>
                </a:cubicBezTo>
                <a:cubicBezTo>
                  <a:pt x="2232237" y="800608"/>
                  <a:pt x="2232237" y="800608"/>
                  <a:pt x="2231219" y="800608"/>
                </a:cubicBezTo>
                <a:cubicBezTo>
                  <a:pt x="2217998" y="804672"/>
                  <a:pt x="2200709" y="813816"/>
                  <a:pt x="2180369" y="826008"/>
                </a:cubicBezTo>
                <a:cubicBezTo>
                  <a:pt x="2179352" y="823976"/>
                  <a:pt x="2179352" y="823976"/>
                  <a:pt x="2177318" y="821944"/>
                </a:cubicBezTo>
                <a:cubicBezTo>
                  <a:pt x="2183420" y="817880"/>
                  <a:pt x="2191556" y="816864"/>
                  <a:pt x="2197658" y="811784"/>
                </a:cubicBezTo>
                <a:cubicBezTo>
                  <a:pt x="2199692" y="803656"/>
                  <a:pt x="2207828" y="799592"/>
                  <a:pt x="2221049" y="788416"/>
                </a:cubicBezTo>
                <a:cubicBezTo>
                  <a:pt x="2221049" y="786384"/>
                  <a:pt x="2221049" y="785368"/>
                  <a:pt x="2221049" y="783336"/>
                </a:cubicBezTo>
                <a:cubicBezTo>
                  <a:pt x="2207828" y="794512"/>
                  <a:pt x="2196641" y="806704"/>
                  <a:pt x="2169182" y="824992"/>
                </a:cubicBezTo>
                <a:cubicBezTo>
                  <a:pt x="2168165" y="824992"/>
                  <a:pt x="2167148" y="824992"/>
                  <a:pt x="2166131" y="824992"/>
                </a:cubicBezTo>
                <a:cubicBezTo>
                  <a:pt x="2166131" y="826008"/>
                  <a:pt x="2166131" y="826008"/>
                  <a:pt x="2166131" y="827024"/>
                </a:cubicBezTo>
                <a:cubicBezTo>
                  <a:pt x="2169182" y="827024"/>
                  <a:pt x="2173250" y="828040"/>
                  <a:pt x="2176301" y="828040"/>
                </a:cubicBezTo>
                <a:cubicBezTo>
                  <a:pt x="2173250" y="830072"/>
                  <a:pt x="2170199" y="832104"/>
                  <a:pt x="2167148" y="834136"/>
                </a:cubicBezTo>
                <a:cubicBezTo>
                  <a:pt x="2169182" y="833120"/>
                  <a:pt x="2170199" y="832104"/>
                  <a:pt x="2171216" y="830072"/>
                </a:cubicBezTo>
                <a:cubicBezTo>
                  <a:pt x="2161046" y="830072"/>
                  <a:pt x="2154943" y="832104"/>
                  <a:pt x="2147824" y="832104"/>
                </a:cubicBezTo>
                <a:cubicBezTo>
                  <a:pt x="2146807" y="835152"/>
                  <a:pt x="2147824" y="835152"/>
                  <a:pt x="2145790" y="837184"/>
                </a:cubicBezTo>
                <a:cubicBezTo>
                  <a:pt x="2149858" y="841248"/>
                  <a:pt x="2149858" y="837184"/>
                  <a:pt x="2148841" y="842264"/>
                </a:cubicBezTo>
                <a:cubicBezTo>
                  <a:pt x="2152909" y="841248"/>
                  <a:pt x="2159012" y="839216"/>
                  <a:pt x="2163080" y="836168"/>
                </a:cubicBezTo>
                <a:cubicBezTo>
                  <a:pt x="2134603" y="854456"/>
                  <a:pt x="2104093" y="873760"/>
                  <a:pt x="2081718" y="884936"/>
                </a:cubicBezTo>
                <a:cubicBezTo>
                  <a:pt x="2060361" y="894080"/>
                  <a:pt x="2039004" y="906272"/>
                  <a:pt x="2019681" y="921512"/>
                </a:cubicBezTo>
                <a:cubicBezTo>
                  <a:pt x="2018664" y="920496"/>
                  <a:pt x="2017647" y="920496"/>
                  <a:pt x="2016630" y="919480"/>
                </a:cubicBezTo>
                <a:cubicBezTo>
                  <a:pt x="2004426" y="933704"/>
                  <a:pt x="1972898" y="946912"/>
                  <a:pt x="1951541" y="964184"/>
                </a:cubicBezTo>
                <a:cubicBezTo>
                  <a:pt x="1950524" y="964184"/>
                  <a:pt x="1950524" y="964184"/>
                  <a:pt x="1949507" y="964184"/>
                </a:cubicBezTo>
                <a:cubicBezTo>
                  <a:pt x="1949507" y="962152"/>
                  <a:pt x="1949507" y="961136"/>
                  <a:pt x="1949507" y="959104"/>
                </a:cubicBezTo>
                <a:cubicBezTo>
                  <a:pt x="1982051" y="946912"/>
                  <a:pt x="2005442" y="910336"/>
                  <a:pt x="2047140" y="892048"/>
                </a:cubicBezTo>
                <a:cubicBezTo>
                  <a:pt x="2048157" y="892048"/>
                  <a:pt x="2049174" y="892048"/>
                  <a:pt x="2050191" y="892048"/>
                </a:cubicBezTo>
                <a:cubicBezTo>
                  <a:pt x="2050191" y="891032"/>
                  <a:pt x="2050191" y="891032"/>
                  <a:pt x="2050191" y="890016"/>
                </a:cubicBezTo>
                <a:cubicBezTo>
                  <a:pt x="2045106" y="891032"/>
                  <a:pt x="2044089" y="891032"/>
                  <a:pt x="2042055" y="893064"/>
                </a:cubicBezTo>
                <a:cubicBezTo>
                  <a:pt x="2041038" y="893064"/>
                  <a:pt x="2036970" y="892048"/>
                  <a:pt x="2040021" y="890016"/>
                </a:cubicBezTo>
                <a:cubicBezTo>
                  <a:pt x="1980017" y="924560"/>
                  <a:pt x="1920013" y="960120"/>
                  <a:pt x="1857975" y="1006856"/>
                </a:cubicBezTo>
                <a:cubicBezTo>
                  <a:pt x="1857975" y="1008888"/>
                  <a:pt x="1857975" y="1009904"/>
                  <a:pt x="1857975" y="1011936"/>
                </a:cubicBezTo>
                <a:cubicBezTo>
                  <a:pt x="1855941" y="1011936"/>
                  <a:pt x="1854924" y="1011936"/>
                  <a:pt x="1852890" y="1011936"/>
                </a:cubicBezTo>
                <a:cubicBezTo>
                  <a:pt x="1852890" y="1013968"/>
                  <a:pt x="1852890" y="1014984"/>
                  <a:pt x="1852890" y="1017016"/>
                </a:cubicBezTo>
                <a:cubicBezTo>
                  <a:pt x="1858993" y="1016000"/>
                  <a:pt x="1856959" y="1018032"/>
                  <a:pt x="1860009" y="1013968"/>
                </a:cubicBezTo>
                <a:cubicBezTo>
                  <a:pt x="1862044" y="1013968"/>
                  <a:pt x="1863061" y="1013968"/>
                  <a:pt x="1865095" y="1013968"/>
                </a:cubicBezTo>
                <a:cubicBezTo>
                  <a:pt x="1853907" y="1031240"/>
                  <a:pt x="1820346" y="1050544"/>
                  <a:pt x="1801023" y="1065784"/>
                </a:cubicBezTo>
                <a:cubicBezTo>
                  <a:pt x="1800006" y="1065784"/>
                  <a:pt x="1798989" y="1065784"/>
                  <a:pt x="1797972" y="1065784"/>
                </a:cubicBezTo>
                <a:cubicBezTo>
                  <a:pt x="1801023" y="1062736"/>
                  <a:pt x="1803057" y="1060704"/>
                  <a:pt x="1806108" y="1057656"/>
                </a:cubicBezTo>
                <a:cubicBezTo>
                  <a:pt x="1806108" y="1056640"/>
                  <a:pt x="1806108" y="1055624"/>
                  <a:pt x="1806108" y="1054608"/>
                </a:cubicBezTo>
                <a:cubicBezTo>
                  <a:pt x="1800006" y="1056640"/>
                  <a:pt x="1768478" y="1084072"/>
                  <a:pt x="1765427" y="1090168"/>
                </a:cubicBezTo>
                <a:cubicBezTo>
                  <a:pt x="1763393" y="1090168"/>
                  <a:pt x="1762376" y="1090168"/>
                  <a:pt x="1760342" y="1090168"/>
                </a:cubicBezTo>
                <a:cubicBezTo>
                  <a:pt x="1764410" y="1084072"/>
                  <a:pt x="1771529" y="1080008"/>
                  <a:pt x="1776614" y="1074928"/>
                </a:cubicBezTo>
                <a:cubicBezTo>
                  <a:pt x="1773563" y="1070864"/>
                  <a:pt x="1780683" y="1066800"/>
                  <a:pt x="1783733" y="1064768"/>
                </a:cubicBezTo>
                <a:cubicBezTo>
                  <a:pt x="1783733" y="1063752"/>
                  <a:pt x="1783733" y="1063752"/>
                  <a:pt x="1783733" y="1062736"/>
                </a:cubicBezTo>
                <a:cubicBezTo>
                  <a:pt x="1777631" y="1064768"/>
                  <a:pt x="1776614" y="1067816"/>
                  <a:pt x="1770512" y="1069848"/>
                </a:cubicBezTo>
                <a:cubicBezTo>
                  <a:pt x="1770512" y="1072896"/>
                  <a:pt x="1770512" y="1073912"/>
                  <a:pt x="1768478" y="1067816"/>
                </a:cubicBezTo>
                <a:cubicBezTo>
                  <a:pt x="1764410" y="1069848"/>
                  <a:pt x="1762376" y="1071880"/>
                  <a:pt x="1760342" y="1074928"/>
                </a:cubicBezTo>
                <a:cubicBezTo>
                  <a:pt x="1759325" y="1074928"/>
                  <a:pt x="1758308" y="1074928"/>
                  <a:pt x="1757291" y="1074928"/>
                </a:cubicBezTo>
                <a:cubicBezTo>
                  <a:pt x="1759325" y="1068832"/>
                  <a:pt x="1762376" y="1070864"/>
                  <a:pt x="1764410" y="1062736"/>
                </a:cubicBezTo>
                <a:cubicBezTo>
                  <a:pt x="1767461" y="1061720"/>
                  <a:pt x="1767461" y="1062736"/>
                  <a:pt x="1769495" y="1060704"/>
                </a:cubicBezTo>
                <a:cubicBezTo>
                  <a:pt x="1769495" y="1058672"/>
                  <a:pt x="1769495" y="1059688"/>
                  <a:pt x="1767461" y="1058672"/>
                </a:cubicBezTo>
                <a:cubicBezTo>
                  <a:pt x="1770512" y="1051560"/>
                  <a:pt x="1802040" y="1023112"/>
                  <a:pt x="1809159" y="1020064"/>
                </a:cubicBezTo>
                <a:cubicBezTo>
                  <a:pt x="1808142" y="1019048"/>
                  <a:pt x="1807125" y="1018032"/>
                  <a:pt x="1806108" y="1017016"/>
                </a:cubicBezTo>
                <a:cubicBezTo>
                  <a:pt x="1808142" y="1016000"/>
                  <a:pt x="1809159" y="1014984"/>
                  <a:pt x="1811193" y="1013968"/>
                </a:cubicBezTo>
                <a:cubicBezTo>
                  <a:pt x="1811193" y="1012952"/>
                  <a:pt x="1811193" y="1012952"/>
                  <a:pt x="1811193" y="1011936"/>
                </a:cubicBezTo>
                <a:cubicBezTo>
                  <a:pt x="1813227" y="1014984"/>
                  <a:pt x="1811193" y="1011936"/>
                  <a:pt x="1811193" y="1017016"/>
                </a:cubicBezTo>
                <a:cubicBezTo>
                  <a:pt x="1812210" y="1017016"/>
                  <a:pt x="1812210" y="1017016"/>
                  <a:pt x="1813227" y="1017016"/>
                </a:cubicBezTo>
                <a:cubicBezTo>
                  <a:pt x="1814244" y="1008888"/>
                  <a:pt x="1830516" y="1010920"/>
                  <a:pt x="1833567" y="991616"/>
                </a:cubicBezTo>
                <a:cubicBezTo>
                  <a:pt x="1838652" y="989584"/>
                  <a:pt x="1841703" y="986536"/>
                  <a:pt x="1846788" y="984504"/>
                </a:cubicBezTo>
                <a:cubicBezTo>
                  <a:pt x="1846788" y="983488"/>
                  <a:pt x="1846788" y="982472"/>
                  <a:pt x="1846788" y="981456"/>
                </a:cubicBezTo>
                <a:cubicBezTo>
                  <a:pt x="1835601" y="985520"/>
                  <a:pt x="1800006" y="1012952"/>
                  <a:pt x="1791870" y="1022096"/>
                </a:cubicBezTo>
                <a:cubicBezTo>
                  <a:pt x="1790853" y="1022096"/>
                  <a:pt x="1790853" y="1022096"/>
                  <a:pt x="1789836" y="1022096"/>
                </a:cubicBezTo>
                <a:cubicBezTo>
                  <a:pt x="1790853" y="1023112"/>
                  <a:pt x="1790853" y="1024128"/>
                  <a:pt x="1791870" y="1025144"/>
                </a:cubicBezTo>
                <a:cubicBezTo>
                  <a:pt x="1780683" y="1030224"/>
                  <a:pt x="1769495" y="1035304"/>
                  <a:pt x="1763393" y="1045464"/>
                </a:cubicBezTo>
                <a:cubicBezTo>
                  <a:pt x="1761359" y="1045464"/>
                  <a:pt x="1760342" y="1045464"/>
                  <a:pt x="1758308" y="1045464"/>
                </a:cubicBezTo>
                <a:cubicBezTo>
                  <a:pt x="1763393" y="1038352"/>
                  <a:pt x="1773563" y="1030224"/>
                  <a:pt x="1781699" y="1025144"/>
                </a:cubicBezTo>
                <a:cubicBezTo>
                  <a:pt x="1780683" y="1019048"/>
                  <a:pt x="1779665" y="1021080"/>
                  <a:pt x="1779665" y="1017016"/>
                </a:cubicBezTo>
                <a:cubicBezTo>
                  <a:pt x="1774580" y="1019048"/>
                  <a:pt x="1773563" y="1018032"/>
                  <a:pt x="1771529" y="1022096"/>
                </a:cubicBezTo>
                <a:cubicBezTo>
                  <a:pt x="1770512" y="1022096"/>
                  <a:pt x="1770512" y="1022096"/>
                  <a:pt x="1769495" y="1022096"/>
                </a:cubicBezTo>
                <a:cubicBezTo>
                  <a:pt x="1773563" y="1008888"/>
                  <a:pt x="1813227" y="969264"/>
                  <a:pt x="1826448" y="963168"/>
                </a:cubicBezTo>
                <a:cubicBezTo>
                  <a:pt x="1825431" y="961136"/>
                  <a:pt x="1826448" y="962152"/>
                  <a:pt x="1823397" y="961136"/>
                </a:cubicBezTo>
                <a:cubicBezTo>
                  <a:pt x="1842720" y="941832"/>
                  <a:pt x="1863061" y="923544"/>
                  <a:pt x="1887469" y="904240"/>
                </a:cubicBezTo>
                <a:cubicBezTo>
                  <a:pt x="1890520" y="900176"/>
                  <a:pt x="1892554" y="896112"/>
                  <a:pt x="1895605" y="892048"/>
                </a:cubicBezTo>
                <a:cubicBezTo>
                  <a:pt x="1896622" y="892048"/>
                  <a:pt x="1897639" y="892048"/>
                  <a:pt x="1898656" y="892048"/>
                </a:cubicBezTo>
                <a:cubicBezTo>
                  <a:pt x="1898656" y="890016"/>
                  <a:pt x="1898656" y="887984"/>
                  <a:pt x="1898656" y="884936"/>
                </a:cubicBezTo>
                <a:cubicBezTo>
                  <a:pt x="1916962" y="875792"/>
                  <a:pt x="1930183" y="848360"/>
                  <a:pt x="1955609" y="831088"/>
                </a:cubicBezTo>
                <a:cubicBezTo>
                  <a:pt x="1955609" y="814832"/>
                  <a:pt x="1980017" y="811784"/>
                  <a:pt x="1982051" y="792480"/>
                </a:cubicBezTo>
                <a:cubicBezTo>
                  <a:pt x="1983068" y="798576"/>
                  <a:pt x="1994255" y="785368"/>
                  <a:pt x="1995272" y="784352"/>
                </a:cubicBezTo>
                <a:cubicBezTo>
                  <a:pt x="1996289" y="784352"/>
                  <a:pt x="1996289" y="784352"/>
                  <a:pt x="1997306" y="784352"/>
                </a:cubicBezTo>
                <a:cubicBezTo>
                  <a:pt x="1996289" y="783336"/>
                  <a:pt x="1996289" y="782320"/>
                  <a:pt x="1995272" y="781304"/>
                </a:cubicBezTo>
                <a:cubicBezTo>
                  <a:pt x="1996289" y="781304"/>
                  <a:pt x="1996289" y="781304"/>
                  <a:pt x="1997306" y="781304"/>
                </a:cubicBezTo>
                <a:cubicBezTo>
                  <a:pt x="2001374" y="776224"/>
                  <a:pt x="2005442" y="775208"/>
                  <a:pt x="2010527" y="776224"/>
                </a:cubicBezTo>
                <a:cubicBezTo>
                  <a:pt x="2009511" y="774192"/>
                  <a:pt x="2009511" y="772160"/>
                  <a:pt x="2008493" y="769112"/>
                </a:cubicBezTo>
                <a:cubicBezTo>
                  <a:pt x="2012561" y="767080"/>
                  <a:pt x="2009511" y="772160"/>
                  <a:pt x="2024766" y="764032"/>
                </a:cubicBezTo>
                <a:cubicBezTo>
                  <a:pt x="2024766" y="763016"/>
                  <a:pt x="2024766" y="762000"/>
                  <a:pt x="2024766" y="760984"/>
                </a:cubicBezTo>
                <a:cubicBezTo>
                  <a:pt x="2023749" y="762000"/>
                  <a:pt x="2022732" y="763016"/>
                  <a:pt x="2021715" y="764032"/>
                </a:cubicBezTo>
                <a:cubicBezTo>
                  <a:pt x="2020698" y="764032"/>
                  <a:pt x="2019681" y="764032"/>
                  <a:pt x="2018664" y="764032"/>
                </a:cubicBezTo>
                <a:cubicBezTo>
                  <a:pt x="2029851" y="741680"/>
                  <a:pt x="2053242" y="730504"/>
                  <a:pt x="2070531" y="714248"/>
                </a:cubicBezTo>
                <a:cubicBezTo>
                  <a:pt x="2072565" y="717296"/>
                  <a:pt x="2070531" y="714248"/>
                  <a:pt x="2070531" y="719328"/>
                </a:cubicBezTo>
                <a:cubicBezTo>
                  <a:pt x="2090872" y="712216"/>
                  <a:pt x="2069514" y="710184"/>
                  <a:pt x="2112229" y="692912"/>
                </a:cubicBezTo>
                <a:cubicBezTo>
                  <a:pt x="2113246" y="690880"/>
                  <a:pt x="2113246" y="689864"/>
                  <a:pt x="2114263" y="687832"/>
                </a:cubicBezTo>
                <a:cubicBezTo>
                  <a:pt x="2122399" y="683768"/>
                  <a:pt x="2116297" y="689864"/>
                  <a:pt x="2122399" y="682752"/>
                </a:cubicBezTo>
                <a:cubicBezTo>
                  <a:pt x="2125450" y="685800"/>
                  <a:pt x="2125450" y="680720"/>
                  <a:pt x="2150875" y="667512"/>
                </a:cubicBezTo>
                <a:cubicBezTo>
                  <a:pt x="2159012" y="662432"/>
                  <a:pt x="2157995" y="652272"/>
                  <a:pt x="2169182" y="649224"/>
                </a:cubicBezTo>
                <a:cubicBezTo>
                  <a:pt x="2170199" y="646176"/>
                  <a:pt x="2169182" y="647192"/>
                  <a:pt x="2171216" y="646176"/>
                </a:cubicBezTo>
                <a:cubicBezTo>
                  <a:pt x="2171216" y="645160"/>
                  <a:pt x="2171216" y="645160"/>
                  <a:pt x="2171216" y="644144"/>
                </a:cubicBezTo>
                <a:cubicBezTo>
                  <a:pt x="2167148" y="645160"/>
                  <a:pt x="2159012" y="649224"/>
                  <a:pt x="2155961" y="652272"/>
                </a:cubicBezTo>
                <a:cubicBezTo>
                  <a:pt x="2154943" y="652272"/>
                  <a:pt x="2153927" y="652272"/>
                  <a:pt x="2152909" y="652272"/>
                </a:cubicBezTo>
                <a:cubicBezTo>
                  <a:pt x="2159012" y="644144"/>
                  <a:pt x="2176301" y="630936"/>
                  <a:pt x="2176301" y="623824"/>
                </a:cubicBezTo>
                <a:cubicBezTo>
                  <a:pt x="2179352" y="624840"/>
                  <a:pt x="2178335" y="623824"/>
                  <a:pt x="2179352" y="625856"/>
                </a:cubicBezTo>
                <a:cubicBezTo>
                  <a:pt x="2185454" y="621792"/>
                  <a:pt x="2186471" y="612648"/>
                  <a:pt x="2192573" y="607568"/>
                </a:cubicBezTo>
                <a:cubicBezTo>
                  <a:pt x="2190539" y="603504"/>
                  <a:pt x="2191556" y="605536"/>
                  <a:pt x="2189522" y="602488"/>
                </a:cubicBezTo>
                <a:cubicBezTo>
                  <a:pt x="2196641" y="594360"/>
                  <a:pt x="2202743" y="586232"/>
                  <a:pt x="2212913" y="581152"/>
                </a:cubicBezTo>
                <a:cubicBezTo>
                  <a:pt x="2212913" y="580136"/>
                  <a:pt x="2212913" y="579120"/>
                  <a:pt x="2212913" y="578104"/>
                </a:cubicBezTo>
                <a:cubicBezTo>
                  <a:pt x="2213930" y="578104"/>
                  <a:pt x="2213930" y="578104"/>
                  <a:pt x="2214947" y="578104"/>
                </a:cubicBezTo>
                <a:cubicBezTo>
                  <a:pt x="2212913" y="588264"/>
                  <a:pt x="2201726" y="598424"/>
                  <a:pt x="2193590" y="601472"/>
                </a:cubicBezTo>
                <a:cubicBezTo>
                  <a:pt x="2193590" y="602488"/>
                  <a:pt x="2193590" y="603504"/>
                  <a:pt x="2193590" y="604520"/>
                </a:cubicBezTo>
                <a:cubicBezTo>
                  <a:pt x="2211896" y="598424"/>
                  <a:pt x="2220032" y="578104"/>
                  <a:pt x="2237322" y="568960"/>
                </a:cubicBezTo>
                <a:cubicBezTo>
                  <a:pt x="2237322" y="564896"/>
                  <a:pt x="2237322" y="559816"/>
                  <a:pt x="2237322" y="555752"/>
                </a:cubicBezTo>
                <a:cubicBezTo>
                  <a:pt x="2239356" y="555752"/>
                  <a:pt x="2240373" y="555752"/>
                  <a:pt x="2242407" y="555752"/>
                </a:cubicBezTo>
                <a:cubicBezTo>
                  <a:pt x="2241390" y="550672"/>
                  <a:pt x="2242407" y="556768"/>
                  <a:pt x="2242407" y="547624"/>
                </a:cubicBezTo>
                <a:cubicBezTo>
                  <a:pt x="2244441" y="550672"/>
                  <a:pt x="2242407" y="550672"/>
                  <a:pt x="2244441" y="552704"/>
                </a:cubicBezTo>
                <a:cubicBezTo>
                  <a:pt x="2244441" y="553720"/>
                  <a:pt x="2244441" y="553720"/>
                  <a:pt x="2244441" y="554736"/>
                </a:cubicBezTo>
                <a:cubicBezTo>
                  <a:pt x="2249526" y="549656"/>
                  <a:pt x="2243424" y="549656"/>
                  <a:pt x="2251560" y="547624"/>
                </a:cubicBezTo>
                <a:cubicBezTo>
                  <a:pt x="2249526" y="542544"/>
                  <a:pt x="2252577" y="542544"/>
                  <a:pt x="2248509" y="539496"/>
                </a:cubicBezTo>
                <a:cubicBezTo>
                  <a:pt x="2252577" y="535432"/>
                  <a:pt x="2255628" y="532384"/>
                  <a:pt x="2261730" y="531368"/>
                </a:cubicBezTo>
                <a:cubicBezTo>
                  <a:pt x="2261730" y="530352"/>
                  <a:pt x="2261730" y="529336"/>
                  <a:pt x="2261730" y="528320"/>
                </a:cubicBezTo>
                <a:cubicBezTo>
                  <a:pt x="2255628" y="530352"/>
                  <a:pt x="2253594" y="530352"/>
                  <a:pt x="2251560" y="536448"/>
                </a:cubicBezTo>
                <a:cubicBezTo>
                  <a:pt x="2250543" y="534416"/>
                  <a:pt x="2249526" y="532384"/>
                  <a:pt x="2249526" y="528320"/>
                </a:cubicBezTo>
                <a:cubicBezTo>
                  <a:pt x="2248509" y="528320"/>
                  <a:pt x="2247492" y="528320"/>
                  <a:pt x="2246475" y="528320"/>
                </a:cubicBezTo>
                <a:cubicBezTo>
                  <a:pt x="2242407" y="535432"/>
                  <a:pt x="2239356" y="535432"/>
                  <a:pt x="2239356" y="543560"/>
                </a:cubicBezTo>
                <a:cubicBezTo>
                  <a:pt x="2236305" y="544576"/>
                  <a:pt x="2236305" y="544576"/>
                  <a:pt x="2232237" y="545592"/>
                </a:cubicBezTo>
                <a:cubicBezTo>
                  <a:pt x="2232237" y="547624"/>
                  <a:pt x="2232237" y="548640"/>
                  <a:pt x="2232237" y="550672"/>
                </a:cubicBezTo>
                <a:cubicBezTo>
                  <a:pt x="2231219" y="550672"/>
                  <a:pt x="2230203" y="550672"/>
                  <a:pt x="2229185" y="550672"/>
                </a:cubicBezTo>
                <a:cubicBezTo>
                  <a:pt x="2230203" y="547624"/>
                  <a:pt x="2229185" y="548640"/>
                  <a:pt x="2231219" y="547624"/>
                </a:cubicBezTo>
                <a:cubicBezTo>
                  <a:pt x="2231219" y="545592"/>
                  <a:pt x="2231219" y="544576"/>
                  <a:pt x="2231219" y="542544"/>
                </a:cubicBezTo>
                <a:cubicBezTo>
                  <a:pt x="2221049" y="546608"/>
                  <a:pt x="2206811" y="564896"/>
                  <a:pt x="2202743" y="574040"/>
                </a:cubicBezTo>
                <a:cubicBezTo>
                  <a:pt x="2201726" y="574040"/>
                  <a:pt x="2201726" y="574040"/>
                  <a:pt x="2200709" y="574040"/>
                </a:cubicBezTo>
                <a:cubicBezTo>
                  <a:pt x="2201726" y="565912"/>
                  <a:pt x="2208845" y="556768"/>
                  <a:pt x="2215964" y="553720"/>
                </a:cubicBezTo>
                <a:cubicBezTo>
                  <a:pt x="2215964" y="548640"/>
                  <a:pt x="2215964" y="554736"/>
                  <a:pt x="2215964" y="545592"/>
                </a:cubicBezTo>
                <a:cubicBezTo>
                  <a:pt x="2209862" y="548640"/>
                  <a:pt x="2194607" y="565912"/>
                  <a:pt x="2190539" y="572008"/>
                </a:cubicBezTo>
                <a:cubicBezTo>
                  <a:pt x="2186471" y="572008"/>
                  <a:pt x="2185454" y="572008"/>
                  <a:pt x="2183420" y="574040"/>
                </a:cubicBezTo>
                <a:cubicBezTo>
                  <a:pt x="2182403" y="574040"/>
                  <a:pt x="2182403" y="574040"/>
                  <a:pt x="2181386" y="574040"/>
                </a:cubicBezTo>
                <a:cubicBezTo>
                  <a:pt x="2181386" y="573024"/>
                  <a:pt x="2181386" y="572008"/>
                  <a:pt x="2181386" y="570992"/>
                </a:cubicBezTo>
                <a:cubicBezTo>
                  <a:pt x="2180369" y="567944"/>
                  <a:pt x="2193590" y="570992"/>
                  <a:pt x="2193590" y="557784"/>
                </a:cubicBezTo>
                <a:cubicBezTo>
                  <a:pt x="2193590" y="556768"/>
                  <a:pt x="2193590" y="556768"/>
                  <a:pt x="2193590" y="555752"/>
                </a:cubicBezTo>
                <a:cubicBezTo>
                  <a:pt x="2194607" y="556768"/>
                  <a:pt x="2195624" y="556768"/>
                  <a:pt x="2196641" y="557784"/>
                </a:cubicBezTo>
                <a:cubicBezTo>
                  <a:pt x="2196641" y="556768"/>
                  <a:pt x="2196641" y="556768"/>
                  <a:pt x="2196641" y="555752"/>
                </a:cubicBezTo>
                <a:cubicBezTo>
                  <a:pt x="2195624" y="556768"/>
                  <a:pt x="2201726" y="541528"/>
                  <a:pt x="2194607" y="540512"/>
                </a:cubicBezTo>
                <a:cubicBezTo>
                  <a:pt x="2205794" y="538480"/>
                  <a:pt x="2205794" y="525272"/>
                  <a:pt x="2225117" y="515112"/>
                </a:cubicBezTo>
                <a:cubicBezTo>
                  <a:pt x="2225117" y="514096"/>
                  <a:pt x="2225117" y="513080"/>
                  <a:pt x="2225117" y="512064"/>
                </a:cubicBezTo>
                <a:cubicBezTo>
                  <a:pt x="2222066" y="514096"/>
                  <a:pt x="2220032" y="515112"/>
                  <a:pt x="2216981" y="517144"/>
                </a:cubicBezTo>
                <a:cubicBezTo>
                  <a:pt x="2220032" y="513080"/>
                  <a:pt x="2222066" y="509016"/>
                  <a:pt x="2225117" y="504952"/>
                </a:cubicBezTo>
                <a:cubicBezTo>
                  <a:pt x="2226134" y="504952"/>
                  <a:pt x="2226134" y="504952"/>
                  <a:pt x="2227151" y="504952"/>
                </a:cubicBezTo>
                <a:cubicBezTo>
                  <a:pt x="2225117" y="501904"/>
                  <a:pt x="2225117" y="503936"/>
                  <a:pt x="2224100" y="499872"/>
                </a:cubicBezTo>
                <a:cubicBezTo>
                  <a:pt x="2221049" y="500888"/>
                  <a:pt x="2221049" y="500888"/>
                  <a:pt x="2216981" y="501904"/>
                </a:cubicBezTo>
                <a:cubicBezTo>
                  <a:pt x="2214947" y="512064"/>
                  <a:pt x="2207828" y="518160"/>
                  <a:pt x="2204777" y="527304"/>
                </a:cubicBezTo>
                <a:cubicBezTo>
                  <a:pt x="2198675" y="524256"/>
                  <a:pt x="2205794" y="524256"/>
                  <a:pt x="2199692" y="522224"/>
                </a:cubicBezTo>
                <a:cubicBezTo>
                  <a:pt x="2199692" y="518160"/>
                  <a:pt x="2204777" y="520192"/>
                  <a:pt x="2207828" y="509016"/>
                </a:cubicBezTo>
                <a:cubicBezTo>
                  <a:pt x="2206811" y="508000"/>
                  <a:pt x="2206811" y="508000"/>
                  <a:pt x="2205794" y="506984"/>
                </a:cubicBezTo>
                <a:cubicBezTo>
                  <a:pt x="2201726" y="509016"/>
                  <a:pt x="2197658" y="514096"/>
                  <a:pt x="2195624" y="519176"/>
                </a:cubicBezTo>
                <a:cubicBezTo>
                  <a:pt x="2194607" y="519176"/>
                  <a:pt x="2193590" y="519176"/>
                  <a:pt x="2192573" y="519176"/>
                </a:cubicBezTo>
                <a:cubicBezTo>
                  <a:pt x="2193590" y="518160"/>
                  <a:pt x="2194607" y="517144"/>
                  <a:pt x="2195624" y="516128"/>
                </a:cubicBezTo>
                <a:cubicBezTo>
                  <a:pt x="2192573" y="514096"/>
                  <a:pt x="2194607" y="515112"/>
                  <a:pt x="2190539" y="516128"/>
                </a:cubicBezTo>
                <a:cubicBezTo>
                  <a:pt x="2192573" y="510032"/>
                  <a:pt x="2197658" y="506984"/>
                  <a:pt x="2195624" y="502920"/>
                </a:cubicBezTo>
                <a:cubicBezTo>
                  <a:pt x="2205794" y="496824"/>
                  <a:pt x="2209862" y="495808"/>
                  <a:pt x="2216981" y="489712"/>
                </a:cubicBezTo>
                <a:cubicBezTo>
                  <a:pt x="2217998" y="489712"/>
                  <a:pt x="2219015" y="489712"/>
                  <a:pt x="2220032" y="489712"/>
                </a:cubicBezTo>
                <a:cubicBezTo>
                  <a:pt x="2215964" y="487680"/>
                  <a:pt x="2213930" y="488696"/>
                  <a:pt x="2207828" y="489712"/>
                </a:cubicBezTo>
                <a:cubicBezTo>
                  <a:pt x="2208845" y="485648"/>
                  <a:pt x="2208845" y="485648"/>
                  <a:pt x="2210879" y="482600"/>
                </a:cubicBezTo>
                <a:cubicBezTo>
                  <a:pt x="2210879" y="481584"/>
                  <a:pt x="2210879" y="481584"/>
                  <a:pt x="2210879" y="480568"/>
                </a:cubicBezTo>
                <a:cubicBezTo>
                  <a:pt x="2204777" y="481584"/>
                  <a:pt x="2202743" y="482600"/>
                  <a:pt x="2198675" y="485648"/>
                </a:cubicBezTo>
                <a:cubicBezTo>
                  <a:pt x="2197658" y="485648"/>
                  <a:pt x="2197658" y="485648"/>
                  <a:pt x="2196641" y="485648"/>
                </a:cubicBezTo>
                <a:cubicBezTo>
                  <a:pt x="2199692" y="487680"/>
                  <a:pt x="2197658" y="486664"/>
                  <a:pt x="2201726" y="485648"/>
                </a:cubicBezTo>
                <a:cubicBezTo>
                  <a:pt x="2201726" y="486664"/>
                  <a:pt x="2201726" y="487680"/>
                  <a:pt x="2201726" y="488696"/>
                </a:cubicBezTo>
                <a:cubicBezTo>
                  <a:pt x="2201726" y="489712"/>
                  <a:pt x="2190539" y="488696"/>
                  <a:pt x="2194607" y="491744"/>
                </a:cubicBezTo>
                <a:cubicBezTo>
                  <a:pt x="2194607" y="492760"/>
                  <a:pt x="2194607" y="492760"/>
                  <a:pt x="2194607" y="493776"/>
                </a:cubicBezTo>
                <a:cubicBezTo>
                  <a:pt x="2192573" y="494792"/>
                  <a:pt x="2189522" y="496824"/>
                  <a:pt x="2187488" y="498856"/>
                </a:cubicBezTo>
                <a:cubicBezTo>
                  <a:pt x="2181386" y="496824"/>
                  <a:pt x="2188505" y="496824"/>
                  <a:pt x="2180369" y="493776"/>
                </a:cubicBezTo>
                <a:cubicBezTo>
                  <a:pt x="2183420" y="490728"/>
                  <a:pt x="2185454" y="489712"/>
                  <a:pt x="2190539" y="488696"/>
                </a:cubicBezTo>
                <a:cubicBezTo>
                  <a:pt x="2190539" y="486664"/>
                  <a:pt x="2190539" y="485648"/>
                  <a:pt x="2190539" y="483616"/>
                </a:cubicBezTo>
                <a:cubicBezTo>
                  <a:pt x="2186471" y="485648"/>
                  <a:pt x="2185454" y="487680"/>
                  <a:pt x="2180369" y="488696"/>
                </a:cubicBezTo>
                <a:cubicBezTo>
                  <a:pt x="2179352" y="482600"/>
                  <a:pt x="2190539" y="491744"/>
                  <a:pt x="2187488" y="468376"/>
                </a:cubicBezTo>
                <a:cubicBezTo>
                  <a:pt x="2194607" y="464312"/>
                  <a:pt x="2200709" y="459232"/>
                  <a:pt x="2205794" y="453136"/>
                </a:cubicBezTo>
                <a:cubicBezTo>
                  <a:pt x="2206811" y="453136"/>
                  <a:pt x="2206811" y="453136"/>
                  <a:pt x="2207828" y="453136"/>
                </a:cubicBezTo>
                <a:cubicBezTo>
                  <a:pt x="2207828" y="452120"/>
                  <a:pt x="2207828" y="452120"/>
                  <a:pt x="2207828" y="451104"/>
                </a:cubicBezTo>
                <a:cubicBezTo>
                  <a:pt x="2200709" y="453136"/>
                  <a:pt x="2194607" y="458216"/>
                  <a:pt x="2191556" y="463296"/>
                </a:cubicBezTo>
                <a:cubicBezTo>
                  <a:pt x="2190539" y="463296"/>
                  <a:pt x="2189522" y="463296"/>
                  <a:pt x="2188505" y="463296"/>
                </a:cubicBezTo>
                <a:cubicBezTo>
                  <a:pt x="2195624" y="451104"/>
                  <a:pt x="2207828" y="445008"/>
                  <a:pt x="2216981" y="434848"/>
                </a:cubicBezTo>
                <a:cubicBezTo>
                  <a:pt x="2217998" y="434848"/>
                  <a:pt x="2217998" y="434848"/>
                  <a:pt x="2219015" y="434848"/>
                </a:cubicBezTo>
                <a:cubicBezTo>
                  <a:pt x="2215964" y="430784"/>
                  <a:pt x="2219015" y="432816"/>
                  <a:pt x="2213930" y="432816"/>
                </a:cubicBezTo>
                <a:cubicBezTo>
                  <a:pt x="2214947" y="427736"/>
                  <a:pt x="2215964" y="427736"/>
                  <a:pt x="2219015" y="424688"/>
                </a:cubicBezTo>
                <a:cubicBezTo>
                  <a:pt x="2219015" y="423672"/>
                  <a:pt x="2219015" y="422656"/>
                  <a:pt x="2219015" y="421640"/>
                </a:cubicBezTo>
                <a:cubicBezTo>
                  <a:pt x="2212913" y="423672"/>
                  <a:pt x="2206811" y="427736"/>
                  <a:pt x="2203760" y="433832"/>
                </a:cubicBezTo>
                <a:cubicBezTo>
                  <a:pt x="2202743" y="433832"/>
                  <a:pt x="2201726" y="433832"/>
                  <a:pt x="2200709" y="433832"/>
                </a:cubicBezTo>
                <a:cubicBezTo>
                  <a:pt x="2203760" y="420624"/>
                  <a:pt x="2222066" y="416560"/>
                  <a:pt x="2229185" y="407416"/>
                </a:cubicBezTo>
                <a:cubicBezTo>
                  <a:pt x="2231219" y="407416"/>
                  <a:pt x="2237322" y="407416"/>
                  <a:pt x="2229185" y="405384"/>
                </a:cubicBezTo>
                <a:cubicBezTo>
                  <a:pt x="2233254" y="397256"/>
                  <a:pt x="2242407" y="398272"/>
                  <a:pt x="2249526" y="392176"/>
                </a:cubicBezTo>
                <a:cubicBezTo>
                  <a:pt x="2248509" y="392176"/>
                  <a:pt x="2248509" y="392176"/>
                  <a:pt x="2247492" y="392176"/>
                </a:cubicBezTo>
                <a:cubicBezTo>
                  <a:pt x="2248509" y="391160"/>
                  <a:pt x="2248509" y="390144"/>
                  <a:pt x="2249526" y="389128"/>
                </a:cubicBezTo>
                <a:cubicBezTo>
                  <a:pt x="2243424" y="390144"/>
                  <a:pt x="2228169" y="400304"/>
                  <a:pt x="2226134" y="405384"/>
                </a:cubicBezTo>
                <a:cubicBezTo>
                  <a:pt x="2225117" y="403352"/>
                  <a:pt x="2225117" y="405384"/>
                  <a:pt x="2224100" y="402336"/>
                </a:cubicBezTo>
                <a:cubicBezTo>
                  <a:pt x="2217998" y="406400"/>
                  <a:pt x="2213930" y="411480"/>
                  <a:pt x="2207828" y="410464"/>
                </a:cubicBezTo>
                <a:cubicBezTo>
                  <a:pt x="2208845" y="417576"/>
                  <a:pt x="2198675" y="417576"/>
                  <a:pt x="2166131" y="447040"/>
                </a:cubicBezTo>
                <a:cubicBezTo>
                  <a:pt x="2164097" y="446024"/>
                  <a:pt x="2163080" y="446024"/>
                  <a:pt x="2161046" y="445008"/>
                </a:cubicBezTo>
                <a:cubicBezTo>
                  <a:pt x="2140705" y="474472"/>
                  <a:pt x="2093923" y="500888"/>
                  <a:pt x="2060361" y="535432"/>
                </a:cubicBezTo>
                <a:cubicBezTo>
                  <a:pt x="2059344" y="533400"/>
                  <a:pt x="2059344" y="533400"/>
                  <a:pt x="2058327" y="530352"/>
                </a:cubicBezTo>
                <a:cubicBezTo>
                  <a:pt x="2051208" y="534416"/>
                  <a:pt x="2042055" y="540512"/>
                  <a:pt x="2036970" y="546608"/>
                </a:cubicBezTo>
                <a:cubicBezTo>
                  <a:pt x="2035953" y="546608"/>
                  <a:pt x="2035953" y="546608"/>
                  <a:pt x="2034936" y="546608"/>
                </a:cubicBezTo>
                <a:cubicBezTo>
                  <a:pt x="2060361" y="517144"/>
                  <a:pt x="2090872" y="504952"/>
                  <a:pt x="2123416" y="463296"/>
                </a:cubicBezTo>
                <a:cubicBezTo>
                  <a:pt x="2124433" y="463296"/>
                  <a:pt x="2125450" y="463296"/>
                  <a:pt x="2126467" y="463296"/>
                </a:cubicBezTo>
                <a:cubicBezTo>
                  <a:pt x="2125450" y="464312"/>
                  <a:pt x="2124433" y="465328"/>
                  <a:pt x="2123416" y="466344"/>
                </a:cubicBezTo>
                <a:cubicBezTo>
                  <a:pt x="2123416" y="467360"/>
                  <a:pt x="2123416" y="467360"/>
                  <a:pt x="2123416" y="468376"/>
                </a:cubicBezTo>
                <a:cubicBezTo>
                  <a:pt x="2128501" y="464312"/>
                  <a:pt x="2160029" y="448056"/>
                  <a:pt x="2162063" y="431800"/>
                </a:cubicBezTo>
                <a:cubicBezTo>
                  <a:pt x="2157995" y="433832"/>
                  <a:pt x="2155961" y="435864"/>
                  <a:pt x="2149858" y="436880"/>
                </a:cubicBezTo>
                <a:cubicBezTo>
                  <a:pt x="2149858" y="434848"/>
                  <a:pt x="2149858" y="433832"/>
                  <a:pt x="2149858" y="431800"/>
                </a:cubicBezTo>
                <a:cubicBezTo>
                  <a:pt x="2138671" y="449072"/>
                  <a:pt x="2093923" y="482600"/>
                  <a:pt x="2072565" y="503936"/>
                </a:cubicBezTo>
                <a:cubicBezTo>
                  <a:pt x="2070531" y="503936"/>
                  <a:pt x="2069514" y="503936"/>
                  <a:pt x="2067480" y="503936"/>
                </a:cubicBezTo>
                <a:cubicBezTo>
                  <a:pt x="2067480" y="505968"/>
                  <a:pt x="2067480" y="506984"/>
                  <a:pt x="2067480" y="509016"/>
                </a:cubicBezTo>
                <a:cubicBezTo>
                  <a:pt x="2060361" y="510032"/>
                  <a:pt x="2057310" y="511048"/>
                  <a:pt x="2054259" y="516128"/>
                </a:cubicBezTo>
                <a:cubicBezTo>
                  <a:pt x="2053242" y="516128"/>
                  <a:pt x="2053242" y="516128"/>
                  <a:pt x="2052225" y="516128"/>
                </a:cubicBezTo>
                <a:cubicBezTo>
                  <a:pt x="2056293" y="508000"/>
                  <a:pt x="2066463" y="504952"/>
                  <a:pt x="2067480" y="497840"/>
                </a:cubicBezTo>
                <a:cubicBezTo>
                  <a:pt x="2068497" y="498856"/>
                  <a:pt x="2069514" y="499872"/>
                  <a:pt x="2070531" y="500888"/>
                </a:cubicBezTo>
                <a:cubicBezTo>
                  <a:pt x="2073582" y="495808"/>
                  <a:pt x="2078667" y="491744"/>
                  <a:pt x="2083752" y="488696"/>
                </a:cubicBezTo>
                <a:cubicBezTo>
                  <a:pt x="2083752" y="487680"/>
                  <a:pt x="2083752" y="487680"/>
                  <a:pt x="2083752" y="486664"/>
                </a:cubicBezTo>
                <a:cubicBezTo>
                  <a:pt x="2083752" y="488696"/>
                  <a:pt x="2072565" y="485648"/>
                  <a:pt x="2071548" y="494792"/>
                </a:cubicBezTo>
                <a:cubicBezTo>
                  <a:pt x="2068497" y="494792"/>
                  <a:pt x="2066463" y="494792"/>
                  <a:pt x="2063412" y="494792"/>
                </a:cubicBezTo>
                <a:cubicBezTo>
                  <a:pt x="2060361" y="496824"/>
                  <a:pt x="2055276" y="508000"/>
                  <a:pt x="2055276" y="508000"/>
                </a:cubicBezTo>
                <a:cubicBezTo>
                  <a:pt x="2051208" y="505968"/>
                  <a:pt x="2054259" y="509016"/>
                  <a:pt x="2052225" y="504952"/>
                </a:cubicBezTo>
                <a:cubicBezTo>
                  <a:pt x="2048157" y="508000"/>
                  <a:pt x="2047140" y="510032"/>
                  <a:pt x="2042055" y="512064"/>
                </a:cubicBezTo>
                <a:cubicBezTo>
                  <a:pt x="2051208" y="500888"/>
                  <a:pt x="2062395" y="500888"/>
                  <a:pt x="2088838" y="468376"/>
                </a:cubicBezTo>
                <a:cubicBezTo>
                  <a:pt x="2090872" y="468376"/>
                  <a:pt x="2091889" y="468376"/>
                  <a:pt x="2093923" y="468376"/>
                </a:cubicBezTo>
                <a:cubicBezTo>
                  <a:pt x="2097991" y="463296"/>
                  <a:pt x="2093923" y="461264"/>
                  <a:pt x="2107144" y="455168"/>
                </a:cubicBezTo>
                <a:cubicBezTo>
                  <a:pt x="2107144" y="453136"/>
                  <a:pt x="2107144" y="454152"/>
                  <a:pt x="2105110" y="453136"/>
                </a:cubicBezTo>
                <a:cubicBezTo>
                  <a:pt x="2117314" y="445008"/>
                  <a:pt x="2139688" y="432816"/>
                  <a:pt x="2149858" y="417576"/>
                </a:cubicBezTo>
                <a:cubicBezTo>
                  <a:pt x="2151893" y="417576"/>
                  <a:pt x="2152909" y="417576"/>
                  <a:pt x="2154943" y="417576"/>
                </a:cubicBezTo>
                <a:cubicBezTo>
                  <a:pt x="2155961" y="411480"/>
                  <a:pt x="2159012" y="404368"/>
                  <a:pt x="2171216" y="397256"/>
                </a:cubicBezTo>
                <a:cubicBezTo>
                  <a:pt x="2162063" y="394208"/>
                  <a:pt x="2172233" y="390144"/>
                  <a:pt x="2169182" y="381000"/>
                </a:cubicBezTo>
                <a:cubicBezTo>
                  <a:pt x="2169182" y="379984"/>
                  <a:pt x="2169182" y="378968"/>
                  <a:pt x="2169182" y="377952"/>
                </a:cubicBezTo>
                <a:cubicBezTo>
                  <a:pt x="2165114" y="382016"/>
                  <a:pt x="2167148" y="382016"/>
                  <a:pt x="2167148" y="390144"/>
                </a:cubicBezTo>
                <a:cubicBezTo>
                  <a:pt x="2166131" y="391160"/>
                  <a:pt x="2166131" y="391160"/>
                  <a:pt x="2165114" y="392176"/>
                </a:cubicBezTo>
                <a:cubicBezTo>
                  <a:pt x="2161046" y="390144"/>
                  <a:pt x="2164097" y="393192"/>
                  <a:pt x="2162063" y="389128"/>
                </a:cubicBezTo>
                <a:cubicBezTo>
                  <a:pt x="2128501" y="403352"/>
                  <a:pt x="2107144" y="447040"/>
                  <a:pt x="2073582" y="474472"/>
                </a:cubicBezTo>
                <a:cubicBezTo>
                  <a:pt x="2071548" y="474472"/>
                  <a:pt x="2070531" y="474472"/>
                  <a:pt x="2068497" y="474472"/>
                </a:cubicBezTo>
                <a:cubicBezTo>
                  <a:pt x="2070531" y="472440"/>
                  <a:pt x="2071548" y="471424"/>
                  <a:pt x="2073582" y="469392"/>
                </a:cubicBezTo>
                <a:cubicBezTo>
                  <a:pt x="2073582" y="468376"/>
                  <a:pt x="2073582" y="468376"/>
                  <a:pt x="2073582" y="467360"/>
                </a:cubicBezTo>
                <a:cubicBezTo>
                  <a:pt x="2066463" y="469392"/>
                  <a:pt x="2061378" y="475488"/>
                  <a:pt x="2058327" y="482600"/>
                </a:cubicBezTo>
                <a:cubicBezTo>
                  <a:pt x="2054259" y="479552"/>
                  <a:pt x="2056293" y="482600"/>
                  <a:pt x="2056293" y="475488"/>
                </a:cubicBezTo>
                <a:cubicBezTo>
                  <a:pt x="2037987" y="498856"/>
                  <a:pt x="2004426" y="519176"/>
                  <a:pt x="1975949" y="548640"/>
                </a:cubicBezTo>
                <a:cubicBezTo>
                  <a:pt x="1974932" y="548640"/>
                  <a:pt x="1973915" y="548640"/>
                  <a:pt x="1972898" y="548640"/>
                </a:cubicBezTo>
                <a:cubicBezTo>
                  <a:pt x="1973915" y="544576"/>
                  <a:pt x="1973915" y="545592"/>
                  <a:pt x="1975949" y="543560"/>
                </a:cubicBezTo>
                <a:cubicBezTo>
                  <a:pt x="1975949" y="542544"/>
                  <a:pt x="1975949" y="542544"/>
                  <a:pt x="1975949" y="541528"/>
                </a:cubicBezTo>
                <a:cubicBezTo>
                  <a:pt x="1970864" y="543560"/>
                  <a:pt x="1971881" y="543560"/>
                  <a:pt x="1968830" y="548640"/>
                </a:cubicBezTo>
                <a:cubicBezTo>
                  <a:pt x="1968830" y="550672"/>
                  <a:pt x="1968830" y="549656"/>
                  <a:pt x="1970864" y="550672"/>
                </a:cubicBezTo>
                <a:cubicBezTo>
                  <a:pt x="1964762" y="553720"/>
                  <a:pt x="1953575" y="553720"/>
                  <a:pt x="1952558" y="565912"/>
                </a:cubicBezTo>
                <a:cubicBezTo>
                  <a:pt x="1948490" y="563880"/>
                  <a:pt x="1951541" y="566928"/>
                  <a:pt x="1949507" y="562864"/>
                </a:cubicBezTo>
                <a:cubicBezTo>
                  <a:pt x="1946456" y="565912"/>
                  <a:pt x="1942388" y="567944"/>
                  <a:pt x="1939337" y="570992"/>
                </a:cubicBezTo>
                <a:cubicBezTo>
                  <a:pt x="1942388" y="570992"/>
                  <a:pt x="1940354" y="572008"/>
                  <a:pt x="1946456" y="568960"/>
                </a:cubicBezTo>
                <a:cubicBezTo>
                  <a:pt x="1947473" y="568960"/>
                  <a:pt x="1947473" y="568960"/>
                  <a:pt x="1948490" y="568960"/>
                </a:cubicBezTo>
                <a:cubicBezTo>
                  <a:pt x="1946456" y="574040"/>
                  <a:pt x="1944422" y="575056"/>
                  <a:pt x="1941371" y="579120"/>
                </a:cubicBezTo>
                <a:cubicBezTo>
                  <a:pt x="1936285" y="578104"/>
                  <a:pt x="1938320" y="580136"/>
                  <a:pt x="1938320" y="576072"/>
                </a:cubicBezTo>
                <a:cubicBezTo>
                  <a:pt x="1929166" y="580136"/>
                  <a:pt x="1913911" y="588264"/>
                  <a:pt x="1907809" y="599440"/>
                </a:cubicBezTo>
                <a:cubicBezTo>
                  <a:pt x="1904758" y="598424"/>
                  <a:pt x="1900690" y="598424"/>
                  <a:pt x="1897639" y="597408"/>
                </a:cubicBezTo>
                <a:cubicBezTo>
                  <a:pt x="1901707" y="574040"/>
                  <a:pt x="1933235" y="568960"/>
                  <a:pt x="1942388" y="550672"/>
                </a:cubicBezTo>
                <a:cubicBezTo>
                  <a:pt x="1943405" y="550672"/>
                  <a:pt x="1943405" y="550672"/>
                  <a:pt x="1944422" y="550672"/>
                </a:cubicBezTo>
                <a:cubicBezTo>
                  <a:pt x="1942388" y="554736"/>
                  <a:pt x="1942388" y="554736"/>
                  <a:pt x="1939337" y="557784"/>
                </a:cubicBezTo>
                <a:cubicBezTo>
                  <a:pt x="1939337" y="558800"/>
                  <a:pt x="1939337" y="558800"/>
                  <a:pt x="1939337" y="559816"/>
                </a:cubicBezTo>
                <a:cubicBezTo>
                  <a:pt x="1941371" y="559816"/>
                  <a:pt x="1942388" y="559816"/>
                  <a:pt x="1944422" y="559816"/>
                </a:cubicBezTo>
                <a:cubicBezTo>
                  <a:pt x="1945439" y="556768"/>
                  <a:pt x="1945439" y="556768"/>
                  <a:pt x="1946456" y="552704"/>
                </a:cubicBezTo>
                <a:cubicBezTo>
                  <a:pt x="1949507" y="550672"/>
                  <a:pt x="1947473" y="552704"/>
                  <a:pt x="1946456" y="549656"/>
                </a:cubicBezTo>
                <a:cubicBezTo>
                  <a:pt x="1950524" y="548640"/>
                  <a:pt x="1950524" y="549656"/>
                  <a:pt x="1956626" y="549656"/>
                </a:cubicBezTo>
                <a:cubicBezTo>
                  <a:pt x="1954592" y="548640"/>
                  <a:pt x="1954592" y="548640"/>
                  <a:pt x="1951541" y="547624"/>
                </a:cubicBezTo>
                <a:cubicBezTo>
                  <a:pt x="1954592" y="543560"/>
                  <a:pt x="1955609" y="542544"/>
                  <a:pt x="1959677" y="545592"/>
                </a:cubicBezTo>
                <a:cubicBezTo>
                  <a:pt x="1965779" y="546608"/>
                  <a:pt x="1963745" y="523240"/>
                  <a:pt x="1977983" y="529336"/>
                </a:cubicBezTo>
                <a:cubicBezTo>
                  <a:pt x="1979000" y="528320"/>
                  <a:pt x="1980017" y="529336"/>
                  <a:pt x="1985102" y="524256"/>
                </a:cubicBezTo>
                <a:cubicBezTo>
                  <a:pt x="1983068" y="523240"/>
                  <a:pt x="1983068" y="523240"/>
                  <a:pt x="1980017" y="522224"/>
                </a:cubicBezTo>
                <a:cubicBezTo>
                  <a:pt x="1983068" y="514096"/>
                  <a:pt x="1990187" y="509016"/>
                  <a:pt x="1996289" y="503936"/>
                </a:cubicBezTo>
                <a:cubicBezTo>
                  <a:pt x="1996289" y="502920"/>
                  <a:pt x="1996289" y="502920"/>
                  <a:pt x="1996289" y="501904"/>
                </a:cubicBezTo>
                <a:cubicBezTo>
                  <a:pt x="1985102" y="504952"/>
                  <a:pt x="1980017" y="508000"/>
                  <a:pt x="1970864" y="515112"/>
                </a:cubicBezTo>
                <a:cubicBezTo>
                  <a:pt x="1969847" y="515112"/>
                  <a:pt x="1968830" y="515112"/>
                  <a:pt x="1967813" y="515112"/>
                </a:cubicBezTo>
                <a:cubicBezTo>
                  <a:pt x="1968830" y="516128"/>
                  <a:pt x="1968830" y="516128"/>
                  <a:pt x="1969847" y="517144"/>
                </a:cubicBezTo>
                <a:cubicBezTo>
                  <a:pt x="1967813" y="521208"/>
                  <a:pt x="1959677" y="523240"/>
                  <a:pt x="1954592" y="529336"/>
                </a:cubicBezTo>
                <a:cubicBezTo>
                  <a:pt x="1953575" y="529336"/>
                  <a:pt x="1953575" y="529336"/>
                  <a:pt x="1952558" y="529336"/>
                </a:cubicBezTo>
                <a:cubicBezTo>
                  <a:pt x="1953575" y="522224"/>
                  <a:pt x="1952558" y="521208"/>
                  <a:pt x="1958660" y="518160"/>
                </a:cubicBezTo>
                <a:cubicBezTo>
                  <a:pt x="1958660" y="517144"/>
                  <a:pt x="1957643" y="513080"/>
                  <a:pt x="1955609" y="516128"/>
                </a:cubicBezTo>
                <a:cubicBezTo>
                  <a:pt x="1956626" y="512064"/>
                  <a:pt x="1985102" y="492760"/>
                  <a:pt x="1991204" y="490728"/>
                </a:cubicBezTo>
                <a:cubicBezTo>
                  <a:pt x="1989170" y="486664"/>
                  <a:pt x="1987136" y="489712"/>
                  <a:pt x="1985102" y="487680"/>
                </a:cubicBezTo>
                <a:cubicBezTo>
                  <a:pt x="1985102" y="487680"/>
                  <a:pt x="1985102" y="487680"/>
                  <a:pt x="1985102" y="487680"/>
                </a:cubicBezTo>
                <a:cubicBezTo>
                  <a:pt x="1985102" y="487680"/>
                  <a:pt x="1985102" y="487680"/>
                  <a:pt x="1985102" y="487680"/>
                </a:cubicBezTo>
                <a:cubicBezTo>
                  <a:pt x="1985102" y="487680"/>
                  <a:pt x="1984085" y="486664"/>
                  <a:pt x="1983068" y="486664"/>
                </a:cubicBezTo>
                <a:cubicBezTo>
                  <a:pt x="1982051" y="487680"/>
                  <a:pt x="1981034" y="488696"/>
                  <a:pt x="1980017" y="489712"/>
                </a:cubicBezTo>
                <a:cubicBezTo>
                  <a:pt x="1979000" y="487680"/>
                  <a:pt x="1979000" y="487680"/>
                  <a:pt x="1977983" y="484632"/>
                </a:cubicBezTo>
                <a:cubicBezTo>
                  <a:pt x="1973915" y="488696"/>
                  <a:pt x="1968830" y="493776"/>
                  <a:pt x="1964762" y="497840"/>
                </a:cubicBezTo>
                <a:cubicBezTo>
                  <a:pt x="1963745" y="497840"/>
                  <a:pt x="1963745" y="497840"/>
                  <a:pt x="1962728" y="497840"/>
                </a:cubicBezTo>
                <a:cubicBezTo>
                  <a:pt x="1965779" y="488696"/>
                  <a:pt x="1976966" y="477520"/>
                  <a:pt x="1988153" y="476504"/>
                </a:cubicBezTo>
                <a:cubicBezTo>
                  <a:pt x="1987136" y="475488"/>
                  <a:pt x="1986119" y="474472"/>
                  <a:pt x="1985102" y="473456"/>
                </a:cubicBezTo>
                <a:cubicBezTo>
                  <a:pt x="1993238" y="471424"/>
                  <a:pt x="1999340" y="467360"/>
                  <a:pt x="2003408" y="458216"/>
                </a:cubicBezTo>
                <a:cubicBezTo>
                  <a:pt x="2004426" y="458216"/>
                  <a:pt x="2004426" y="458216"/>
                  <a:pt x="2005442" y="458216"/>
                </a:cubicBezTo>
                <a:cubicBezTo>
                  <a:pt x="2005442" y="457200"/>
                  <a:pt x="2005442" y="457200"/>
                  <a:pt x="2005442" y="456184"/>
                </a:cubicBezTo>
                <a:cubicBezTo>
                  <a:pt x="1996289" y="459232"/>
                  <a:pt x="1960694" y="486664"/>
                  <a:pt x="1956626" y="494792"/>
                </a:cubicBezTo>
                <a:cubicBezTo>
                  <a:pt x="1955609" y="494792"/>
                  <a:pt x="1954592" y="494792"/>
                  <a:pt x="1953575" y="494792"/>
                </a:cubicBezTo>
                <a:cubicBezTo>
                  <a:pt x="1955609" y="487680"/>
                  <a:pt x="1956626" y="482600"/>
                  <a:pt x="1963745" y="478536"/>
                </a:cubicBezTo>
                <a:cubicBezTo>
                  <a:pt x="1963745" y="477520"/>
                  <a:pt x="1963745" y="477520"/>
                  <a:pt x="1963745" y="476504"/>
                </a:cubicBezTo>
                <a:cubicBezTo>
                  <a:pt x="1954592" y="479552"/>
                  <a:pt x="1955609" y="485648"/>
                  <a:pt x="1945439" y="488696"/>
                </a:cubicBezTo>
                <a:cubicBezTo>
                  <a:pt x="1948490" y="490728"/>
                  <a:pt x="1950524" y="489712"/>
                  <a:pt x="1953575" y="488696"/>
                </a:cubicBezTo>
                <a:cubicBezTo>
                  <a:pt x="1950524" y="493776"/>
                  <a:pt x="1946456" y="495808"/>
                  <a:pt x="1945439" y="501904"/>
                </a:cubicBezTo>
                <a:cubicBezTo>
                  <a:pt x="1943405" y="501904"/>
                  <a:pt x="1942388" y="501904"/>
                  <a:pt x="1940354" y="501904"/>
                </a:cubicBezTo>
                <a:cubicBezTo>
                  <a:pt x="1940354" y="503936"/>
                  <a:pt x="1940354" y="504952"/>
                  <a:pt x="1940354" y="506984"/>
                </a:cubicBezTo>
                <a:cubicBezTo>
                  <a:pt x="1936285" y="505968"/>
                  <a:pt x="1936285" y="505968"/>
                  <a:pt x="1932217" y="506984"/>
                </a:cubicBezTo>
                <a:cubicBezTo>
                  <a:pt x="1934251" y="500888"/>
                  <a:pt x="1935269" y="496824"/>
                  <a:pt x="1940354" y="493776"/>
                </a:cubicBezTo>
                <a:cubicBezTo>
                  <a:pt x="1940354" y="492760"/>
                  <a:pt x="1940354" y="491744"/>
                  <a:pt x="1940354" y="490728"/>
                </a:cubicBezTo>
                <a:cubicBezTo>
                  <a:pt x="1940354" y="492760"/>
                  <a:pt x="1933235" y="490728"/>
                  <a:pt x="1932217" y="500888"/>
                </a:cubicBezTo>
                <a:cubicBezTo>
                  <a:pt x="1932217" y="501904"/>
                  <a:pt x="1932217" y="501904"/>
                  <a:pt x="1932217" y="502920"/>
                </a:cubicBezTo>
                <a:cubicBezTo>
                  <a:pt x="1929166" y="504952"/>
                  <a:pt x="1927132" y="508000"/>
                  <a:pt x="1925098" y="511048"/>
                </a:cubicBezTo>
                <a:cubicBezTo>
                  <a:pt x="1924081" y="511048"/>
                  <a:pt x="1923064" y="511048"/>
                  <a:pt x="1922047" y="511048"/>
                </a:cubicBezTo>
                <a:cubicBezTo>
                  <a:pt x="1924081" y="509016"/>
                  <a:pt x="1925098" y="508000"/>
                  <a:pt x="1927132" y="505968"/>
                </a:cubicBezTo>
                <a:cubicBezTo>
                  <a:pt x="1927132" y="504952"/>
                  <a:pt x="1927132" y="503936"/>
                  <a:pt x="1927132" y="502920"/>
                </a:cubicBezTo>
                <a:cubicBezTo>
                  <a:pt x="1922047" y="504952"/>
                  <a:pt x="1921030" y="504952"/>
                  <a:pt x="1918996" y="510032"/>
                </a:cubicBezTo>
                <a:cubicBezTo>
                  <a:pt x="1914928" y="506984"/>
                  <a:pt x="1915945" y="508000"/>
                  <a:pt x="1906792" y="508000"/>
                </a:cubicBezTo>
                <a:cubicBezTo>
                  <a:pt x="1908826" y="503936"/>
                  <a:pt x="1908826" y="503936"/>
                  <a:pt x="1911877" y="500888"/>
                </a:cubicBezTo>
                <a:cubicBezTo>
                  <a:pt x="1911877" y="499872"/>
                  <a:pt x="1911877" y="499872"/>
                  <a:pt x="1911877" y="498856"/>
                </a:cubicBezTo>
                <a:cubicBezTo>
                  <a:pt x="1903741" y="501904"/>
                  <a:pt x="1874248" y="524256"/>
                  <a:pt x="1871197" y="532384"/>
                </a:cubicBezTo>
                <a:cubicBezTo>
                  <a:pt x="1866112" y="529336"/>
                  <a:pt x="1871197" y="531368"/>
                  <a:pt x="1864078" y="530352"/>
                </a:cubicBezTo>
                <a:cubicBezTo>
                  <a:pt x="1864078" y="529336"/>
                  <a:pt x="1864078" y="529336"/>
                  <a:pt x="1864078" y="528320"/>
                </a:cubicBezTo>
                <a:cubicBezTo>
                  <a:pt x="1874248" y="523240"/>
                  <a:pt x="1893571" y="505968"/>
                  <a:pt x="1892554" y="496824"/>
                </a:cubicBezTo>
                <a:cubicBezTo>
                  <a:pt x="1893571" y="497840"/>
                  <a:pt x="1893571" y="497840"/>
                  <a:pt x="1894588" y="498856"/>
                </a:cubicBezTo>
                <a:cubicBezTo>
                  <a:pt x="1905775" y="491744"/>
                  <a:pt x="1902724" y="476504"/>
                  <a:pt x="1938320" y="454152"/>
                </a:cubicBezTo>
                <a:cubicBezTo>
                  <a:pt x="1938320" y="454152"/>
                  <a:pt x="1938320" y="453136"/>
                  <a:pt x="1938320" y="453136"/>
                </a:cubicBezTo>
                <a:cubicBezTo>
                  <a:pt x="1938320" y="453136"/>
                  <a:pt x="1939337" y="453136"/>
                  <a:pt x="1939337" y="453136"/>
                </a:cubicBezTo>
                <a:cubicBezTo>
                  <a:pt x="1946456" y="445008"/>
                  <a:pt x="1953575" y="434848"/>
                  <a:pt x="1976966" y="417576"/>
                </a:cubicBezTo>
                <a:cubicBezTo>
                  <a:pt x="1977983" y="417576"/>
                  <a:pt x="1979000" y="417576"/>
                  <a:pt x="1980017" y="417576"/>
                </a:cubicBezTo>
                <a:cubicBezTo>
                  <a:pt x="1980017" y="416560"/>
                  <a:pt x="1980017" y="416560"/>
                  <a:pt x="1980017" y="415544"/>
                </a:cubicBezTo>
                <a:cubicBezTo>
                  <a:pt x="1968830" y="417576"/>
                  <a:pt x="1958660" y="427736"/>
                  <a:pt x="1951541" y="435864"/>
                </a:cubicBezTo>
                <a:cubicBezTo>
                  <a:pt x="1950524" y="435864"/>
                  <a:pt x="1950524" y="435864"/>
                  <a:pt x="1949507" y="435864"/>
                </a:cubicBezTo>
                <a:cubicBezTo>
                  <a:pt x="1949507" y="434848"/>
                  <a:pt x="1949507" y="433832"/>
                  <a:pt x="1949507" y="432816"/>
                </a:cubicBezTo>
                <a:cubicBezTo>
                  <a:pt x="1973915" y="420624"/>
                  <a:pt x="1993238" y="393192"/>
                  <a:pt x="2016630" y="377952"/>
                </a:cubicBezTo>
                <a:cubicBezTo>
                  <a:pt x="2016630" y="376936"/>
                  <a:pt x="2016630" y="376936"/>
                  <a:pt x="2016630" y="375920"/>
                </a:cubicBezTo>
                <a:cubicBezTo>
                  <a:pt x="2011545" y="377952"/>
                  <a:pt x="2010527" y="378968"/>
                  <a:pt x="2008493" y="383032"/>
                </a:cubicBezTo>
                <a:cubicBezTo>
                  <a:pt x="2007476" y="383032"/>
                  <a:pt x="2007476" y="383032"/>
                  <a:pt x="2006459" y="383032"/>
                </a:cubicBezTo>
                <a:cubicBezTo>
                  <a:pt x="2006459" y="382016"/>
                  <a:pt x="2006459" y="381000"/>
                  <a:pt x="2006459" y="379984"/>
                </a:cubicBezTo>
                <a:cubicBezTo>
                  <a:pt x="2011545" y="376936"/>
                  <a:pt x="2015613" y="374904"/>
                  <a:pt x="2018664" y="369824"/>
                </a:cubicBezTo>
                <a:cubicBezTo>
                  <a:pt x="2019681" y="369824"/>
                  <a:pt x="2019681" y="369824"/>
                  <a:pt x="2020698" y="369824"/>
                </a:cubicBezTo>
                <a:cubicBezTo>
                  <a:pt x="2019681" y="370840"/>
                  <a:pt x="2019681" y="371856"/>
                  <a:pt x="2018664" y="372872"/>
                </a:cubicBezTo>
                <a:cubicBezTo>
                  <a:pt x="2020698" y="371856"/>
                  <a:pt x="2022732" y="371856"/>
                  <a:pt x="2025783" y="370840"/>
                </a:cubicBezTo>
                <a:cubicBezTo>
                  <a:pt x="2023749" y="365760"/>
                  <a:pt x="2023749" y="368808"/>
                  <a:pt x="2023749" y="363728"/>
                </a:cubicBezTo>
                <a:cubicBezTo>
                  <a:pt x="2015613" y="365760"/>
                  <a:pt x="1985102" y="382016"/>
                  <a:pt x="1982051" y="392176"/>
                </a:cubicBezTo>
                <a:cubicBezTo>
                  <a:pt x="1981034" y="392176"/>
                  <a:pt x="1980017" y="392176"/>
                  <a:pt x="1979000" y="392176"/>
                </a:cubicBezTo>
                <a:cubicBezTo>
                  <a:pt x="1985102" y="376936"/>
                  <a:pt x="2004426" y="360680"/>
                  <a:pt x="2017647" y="351536"/>
                </a:cubicBezTo>
                <a:cubicBezTo>
                  <a:pt x="2017647" y="350520"/>
                  <a:pt x="2017647" y="350520"/>
                  <a:pt x="2017647" y="349504"/>
                </a:cubicBezTo>
                <a:cubicBezTo>
                  <a:pt x="2010527" y="350520"/>
                  <a:pt x="1974932" y="377952"/>
                  <a:pt x="1970864" y="383032"/>
                </a:cubicBezTo>
                <a:cubicBezTo>
                  <a:pt x="1969847" y="383032"/>
                  <a:pt x="1968830" y="383032"/>
                  <a:pt x="1967813" y="383032"/>
                </a:cubicBezTo>
                <a:cubicBezTo>
                  <a:pt x="1968830" y="382016"/>
                  <a:pt x="1969847" y="381000"/>
                  <a:pt x="1970864" y="379984"/>
                </a:cubicBezTo>
                <a:cubicBezTo>
                  <a:pt x="1970864" y="378968"/>
                  <a:pt x="1970864" y="378968"/>
                  <a:pt x="1970864" y="377952"/>
                </a:cubicBezTo>
                <a:cubicBezTo>
                  <a:pt x="1967813" y="378968"/>
                  <a:pt x="1963745" y="379984"/>
                  <a:pt x="1960694" y="381000"/>
                </a:cubicBezTo>
                <a:cubicBezTo>
                  <a:pt x="1960694" y="379984"/>
                  <a:pt x="1960694" y="379984"/>
                  <a:pt x="1960694" y="378968"/>
                </a:cubicBezTo>
                <a:cubicBezTo>
                  <a:pt x="1983068" y="363728"/>
                  <a:pt x="2007476" y="341376"/>
                  <a:pt x="2035953" y="316992"/>
                </a:cubicBezTo>
                <a:cubicBezTo>
                  <a:pt x="2037987" y="316992"/>
                  <a:pt x="2044089" y="316992"/>
                  <a:pt x="2035953" y="314960"/>
                </a:cubicBezTo>
                <a:cubicBezTo>
                  <a:pt x="2039004" y="307848"/>
                  <a:pt x="2044089" y="310896"/>
                  <a:pt x="2048157" y="307848"/>
                </a:cubicBezTo>
                <a:cubicBezTo>
                  <a:pt x="2049174" y="307848"/>
                  <a:pt x="2049174" y="307848"/>
                  <a:pt x="2050191" y="307848"/>
                </a:cubicBezTo>
                <a:cubicBezTo>
                  <a:pt x="2049174" y="306832"/>
                  <a:pt x="2049174" y="305816"/>
                  <a:pt x="2048157" y="304800"/>
                </a:cubicBezTo>
                <a:cubicBezTo>
                  <a:pt x="2054259" y="301752"/>
                  <a:pt x="2070531" y="289560"/>
                  <a:pt x="2076633" y="281432"/>
                </a:cubicBezTo>
                <a:cubicBezTo>
                  <a:pt x="2077650" y="281432"/>
                  <a:pt x="2077650" y="281432"/>
                  <a:pt x="2078667" y="281432"/>
                </a:cubicBezTo>
                <a:cubicBezTo>
                  <a:pt x="2076633" y="286512"/>
                  <a:pt x="2074599" y="288544"/>
                  <a:pt x="2070531" y="291592"/>
                </a:cubicBezTo>
                <a:cubicBezTo>
                  <a:pt x="2070531" y="292608"/>
                  <a:pt x="2070531" y="293624"/>
                  <a:pt x="2070531" y="294640"/>
                </a:cubicBezTo>
                <a:cubicBezTo>
                  <a:pt x="2083752" y="286512"/>
                  <a:pt x="2094940" y="274320"/>
                  <a:pt x="2106127" y="263144"/>
                </a:cubicBezTo>
                <a:cubicBezTo>
                  <a:pt x="2137654" y="251968"/>
                  <a:pt x="2161046" y="214376"/>
                  <a:pt x="2201726" y="189992"/>
                </a:cubicBezTo>
                <a:cubicBezTo>
                  <a:pt x="2201726" y="187960"/>
                  <a:pt x="2201726" y="188976"/>
                  <a:pt x="2199692" y="187960"/>
                </a:cubicBezTo>
                <a:cubicBezTo>
                  <a:pt x="2207828" y="183896"/>
                  <a:pt x="2214947" y="182880"/>
                  <a:pt x="2223083" y="174752"/>
                </a:cubicBezTo>
                <a:cubicBezTo>
                  <a:pt x="2224100" y="174752"/>
                  <a:pt x="2225117" y="174752"/>
                  <a:pt x="2226134" y="174752"/>
                </a:cubicBezTo>
                <a:cubicBezTo>
                  <a:pt x="2222066" y="169672"/>
                  <a:pt x="2223083" y="175768"/>
                  <a:pt x="2219015" y="169672"/>
                </a:cubicBezTo>
                <a:cubicBezTo>
                  <a:pt x="2215964" y="171704"/>
                  <a:pt x="2214947" y="172720"/>
                  <a:pt x="2210879" y="174752"/>
                </a:cubicBezTo>
                <a:cubicBezTo>
                  <a:pt x="2210879" y="177800"/>
                  <a:pt x="2210879" y="178816"/>
                  <a:pt x="2208845" y="172720"/>
                </a:cubicBezTo>
                <a:cubicBezTo>
                  <a:pt x="2208845" y="175768"/>
                  <a:pt x="2199692" y="172720"/>
                  <a:pt x="2200709" y="182880"/>
                </a:cubicBezTo>
                <a:cubicBezTo>
                  <a:pt x="2195624" y="180848"/>
                  <a:pt x="2195624" y="181864"/>
                  <a:pt x="2195624" y="177800"/>
                </a:cubicBezTo>
                <a:cubicBezTo>
                  <a:pt x="2188505" y="179832"/>
                  <a:pt x="2183420" y="181864"/>
                  <a:pt x="2180369" y="187960"/>
                </a:cubicBezTo>
                <a:cubicBezTo>
                  <a:pt x="2179352" y="187960"/>
                  <a:pt x="2179352" y="187960"/>
                  <a:pt x="2178335" y="187960"/>
                </a:cubicBezTo>
                <a:cubicBezTo>
                  <a:pt x="2181386" y="189992"/>
                  <a:pt x="2180369" y="188976"/>
                  <a:pt x="2185454" y="187960"/>
                </a:cubicBezTo>
                <a:cubicBezTo>
                  <a:pt x="2183420" y="193040"/>
                  <a:pt x="2183420" y="189992"/>
                  <a:pt x="2183420" y="195072"/>
                </a:cubicBezTo>
                <a:cubicBezTo>
                  <a:pt x="2170199" y="198120"/>
                  <a:pt x="2164097" y="209296"/>
                  <a:pt x="2151893" y="213360"/>
                </a:cubicBezTo>
                <a:cubicBezTo>
                  <a:pt x="2151893" y="214376"/>
                  <a:pt x="2151893" y="214376"/>
                  <a:pt x="2151893" y="215392"/>
                </a:cubicBezTo>
                <a:cubicBezTo>
                  <a:pt x="2150875" y="214376"/>
                  <a:pt x="2149858" y="213360"/>
                  <a:pt x="2148841" y="212344"/>
                </a:cubicBezTo>
                <a:cubicBezTo>
                  <a:pt x="2134603" y="217424"/>
                  <a:pt x="2124433" y="230632"/>
                  <a:pt x="2112229" y="237744"/>
                </a:cubicBezTo>
                <a:cubicBezTo>
                  <a:pt x="2119348" y="231648"/>
                  <a:pt x="2136637" y="209296"/>
                  <a:pt x="2153927" y="209296"/>
                </a:cubicBezTo>
                <a:cubicBezTo>
                  <a:pt x="2154943" y="209296"/>
                  <a:pt x="2154943" y="209296"/>
                  <a:pt x="2155961" y="209296"/>
                </a:cubicBezTo>
                <a:cubicBezTo>
                  <a:pt x="2152909" y="207264"/>
                  <a:pt x="2153927" y="208280"/>
                  <a:pt x="2148841" y="209296"/>
                </a:cubicBezTo>
                <a:cubicBezTo>
                  <a:pt x="2186471" y="170688"/>
                  <a:pt x="2219015" y="160528"/>
                  <a:pt x="2270883" y="111760"/>
                </a:cubicBezTo>
                <a:cubicBezTo>
                  <a:pt x="2271900" y="111760"/>
                  <a:pt x="2271900" y="111760"/>
                  <a:pt x="2272917" y="111760"/>
                </a:cubicBezTo>
                <a:cubicBezTo>
                  <a:pt x="2272917" y="110744"/>
                  <a:pt x="2272917" y="110744"/>
                  <a:pt x="2272917" y="109728"/>
                </a:cubicBezTo>
                <a:cubicBezTo>
                  <a:pt x="2263764" y="111760"/>
                  <a:pt x="2254611" y="113792"/>
                  <a:pt x="2249526" y="121920"/>
                </a:cubicBezTo>
                <a:cubicBezTo>
                  <a:pt x="2248509" y="119888"/>
                  <a:pt x="2248509" y="121920"/>
                  <a:pt x="2247492" y="118872"/>
                </a:cubicBezTo>
                <a:cubicBezTo>
                  <a:pt x="2231219" y="130048"/>
                  <a:pt x="2200709" y="152400"/>
                  <a:pt x="2175284" y="170688"/>
                </a:cubicBezTo>
                <a:cubicBezTo>
                  <a:pt x="2173250" y="170688"/>
                  <a:pt x="2172233" y="170688"/>
                  <a:pt x="2170199" y="170688"/>
                </a:cubicBezTo>
                <a:cubicBezTo>
                  <a:pt x="2177318" y="160528"/>
                  <a:pt x="2192573" y="157480"/>
                  <a:pt x="2193590" y="145288"/>
                </a:cubicBezTo>
                <a:cubicBezTo>
                  <a:pt x="2201726" y="143256"/>
                  <a:pt x="2203760" y="143256"/>
                  <a:pt x="2209862" y="140208"/>
                </a:cubicBezTo>
                <a:cubicBezTo>
                  <a:pt x="2210879" y="139192"/>
                  <a:pt x="2210879" y="138176"/>
                  <a:pt x="2211896" y="137160"/>
                </a:cubicBezTo>
                <a:cubicBezTo>
                  <a:pt x="2210879" y="137160"/>
                  <a:pt x="2210879" y="137160"/>
                  <a:pt x="2209862" y="137160"/>
                </a:cubicBezTo>
                <a:cubicBezTo>
                  <a:pt x="2214947" y="132080"/>
                  <a:pt x="2228169" y="128016"/>
                  <a:pt x="2233254" y="118872"/>
                </a:cubicBezTo>
                <a:cubicBezTo>
                  <a:pt x="2235288" y="118872"/>
                  <a:pt x="2236305" y="118872"/>
                  <a:pt x="2238339" y="118872"/>
                </a:cubicBezTo>
                <a:cubicBezTo>
                  <a:pt x="2238339" y="116840"/>
                  <a:pt x="2238339" y="115824"/>
                  <a:pt x="2238339" y="113792"/>
                </a:cubicBezTo>
                <a:cubicBezTo>
                  <a:pt x="2211896" y="127000"/>
                  <a:pt x="2188505" y="144272"/>
                  <a:pt x="2166131" y="162560"/>
                </a:cubicBezTo>
                <a:cubicBezTo>
                  <a:pt x="2148841" y="168656"/>
                  <a:pt x="2122399" y="193040"/>
                  <a:pt x="2095957" y="209296"/>
                </a:cubicBezTo>
                <a:cubicBezTo>
                  <a:pt x="2088838" y="202184"/>
                  <a:pt x="2085787" y="219456"/>
                  <a:pt x="2057310" y="235712"/>
                </a:cubicBezTo>
                <a:cubicBezTo>
                  <a:pt x="2056293" y="235712"/>
                  <a:pt x="2056293" y="235712"/>
                  <a:pt x="2055276" y="235712"/>
                </a:cubicBezTo>
                <a:cubicBezTo>
                  <a:pt x="2055276" y="236728"/>
                  <a:pt x="2055276" y="237744"/>
                  <a:pt x="2055276" y="238760"/>
                </a:cubicBezTo>
                <a:cubicBezTo>
                  <a:pt x="2057310" y="237744"/>
                  <a:pt x="2060361" y="235712"/>
                  <a:pt x="2062395" y="233680"/>
                </a:cubicBezTo>
                <a:cubicBezTo>
                  <a:pt x="2063412" y="233680"/>
                  <a:pt x="2063412" y="233680"/>
                  <a:pt x="2064429" y="233680"/>
                </a:cubicBezTo>
                <a:cubicBezTo>
                  <a:pt x="2060361" y="239776"/>
                  <a:pt x="2050191" y="249936"/>
                  <a:pt x="2044089" y="248920"/>
                </a:cubicBezTo>
                <a:cubicBezTo>
                  <a:pt x="2047140" y="259080"/>
                  <a:pt x="1984085" y="275336"/>
                  <a:pt x="1992221" y="295656"/>
                </a:cubicBezTo>
                <a:cubicBezTo>
                  <a:pt x="1988153" y="292608"/>
                  <a:pt x="1990187" y="295656"/>
                  <a:pt x="1990187" y="290576"/>
                </a:cubicBezTo>
                <a:cubicBezTo>
                  <a:pt x="1984085" y="293624"/>
                  <a:pt x="1980017" y="294640"/>
                  <a:pt x="1976966" y="300736"/>
                </a:cubicBezTo>
                <a:cubicBezTo>
                  <a:pt x="1975949" y="300736"/>
                  <a:pt x="1974932" y="300736"/>
                  <a:pt x="1973915" y="300736"/>
                </a:cubicBezTo>
                <a:cubicBezTo>
                  <a:pt x="1996289" y="277368"/>
                  <a:pt x="2015613" y="251968"/>
                  <a:pt x="2052225" y="218440"/>
                </a:cubicBezTo>
                <a:cubicBezTo>
                  <a:pt x="2058327" y="219456"/>
                  <a:pt x="2057310" y="219456"/>
                  <a:pt x="2060361" y="221488"/>
                </a:cubicBezTo>
                <a:cubicBezTo>
                  <a:pt x="2064429" y="216408"/>
                  <a:pt x="2071548" y="214376"/>
                  <a:pt x="2076633" y="211328"/>
                </a:cubicBezTo>
                <a:cubicBezTo>
                  <a:pt x="2077650" y="210312"/>
                  <a:pt x="2077650" y="209296"/>
                  <a:pt x="2078667" y="208280"/>
                </a:cubicBezTo>
                <a:cubicBezTo>
                  <a:pt x="2076633" y="207264"/>
                  <a:pt x="2075616" y="206248"/>
                  <a:pt x="2073582" y="205232"/>
                </a:cubicBezTo>
                <a:cubicBezTo>
                  <a:pt x="2073582" y="204216"/>
                  <a:pt x="2076633" y="202184"/>
                  <a:pt x="2078667" y="198120"/>
                </a:cubicBezTo>
                <a:cubicBezTo>
                  <a:pt x="2083752" y="199136"/>
                  <a:pt x="2081718" y="197104"/>
                  <a:pt x="2083752" y="201168"/>
                </a:cubicBezTo>
                <a:cubicBezTo>
                  <a:pt x="2090872" y="200152"/>
                  <a:pt x="2089855" y="201168"/>
                  <a:pt x="2091889" y="196088"/>
                </a:cubicBezTo>
                <a:cubicBezTo>
                  <a:pt x="2092906" y="196088"/>
                  <a:pt x="2092906" y="196088"/>
                  <a:pt x="2093923" y="196088"/>
                </a:cubicBezTo>
                <a:cubicBezTo>
                  <a:pt x="2091889" y="194056"/>
                  <a:pt x="2090872" y="194056"/>
                  <a:pt x="2086804" y="193040"/>
                </a:cubicBezTo>
                <a:cubicBezTo>
                  <a:pt x="2089855" y="186944"/>
                  <a:pt x="2104093" y="185928"/>
                  <a:pt x="2110195" y="172720"/>
                </a:cubicBezTo>
                <a:cubicBezTo>
                  <a:pt x="2110195" y="171704"/>
                  <a:pt x="2110195" y="170688"/>
                  <a:pt x="2110195" y="169672"/>
                </a:cubicBezTo>
                <a:cubicBezTo>
                  <a:pt x="2095957" y="174752"/>
                  <a:pt x="2083752" y="178816"/>
                  <a:pt x="2076633" y="189992"/>
                </a:cubicBezTo>
                <a:cubicBezTo>
                  <a:pt x="2075616" y="187960"/>
                  <a:pt x="2075616" y="189992"/>
                  <a:pt x="2074599" y="186944"/>
                </a:cubicBezTo>
                <a:cubicBezTo>
                  <a:pt x="2025783" y="237744"/>
                  <a:pt x="1957643" y="309880"/>
                  <a:pt x="1896622" y="355600"/>
                </a:cubicBezTo>
                <a:cubicBezTo>
                  <a:pt x="1879333" y="375920"/>
                  <a:pt x="1847805" y="406400"/>
                  <a:pt x="1811193" y="432816"/>
                </a:cubicBezTo>
                <a:cubicBezTo>
                  <a:pt x="1811193" y="435864"/>
                  <a:pt x="1811193" y="436880"/>
                  <a:pt x="1809159" y="430784"/>
                </a:cubicBezTo>
                <a:cubicBezTo>
                  <a:pt x="1805091" y="432816"/>
                  <a:pt x="1804074" y="433832"/>
                  <a:pt x="1801023" y="435864"/>
                </a:cubicBezTo>
                <a:cubicBezTo>
                  <a:pt x="1801023" y="437896"/>
                  <a:pt x="1801023" y="439928"/>
                  <a:pt x="1801023" y="442976"/>
                </a:cubicBezTo>
                <a:cubicBezTo>
                  <a:pt x="1798989" y="442976"/>
                  <a:pt x="1796955" y="442976"/>
                  <a:pt x="1793904" y="442976"/>
                </a:cubicBezTo>
                <a:cubicBezTo>
                  <a:pt x="1793904" y="450088"/>
                  <a:pt x="1785768" y="454152"/>
                  <a:pt x="1780683" y="461264"/>
                </a:cubicBezTo>
                <a:cubicBezTo>
                  <a:pt x="1777631" y="459232"/>
                  <a:pt x="1778648" y="461264"/>
                  <a:pt x="1778648" y="458216"/>
                </a:cubicBezTo>
                <a:cubicBezTo>
                  <a:pt x="1770512" y="455168"/>
                  <a:pt x="1773563" y="462280"/>
                  <a:pt x="1762376" y="450088"/>
                </a:cubicBezTo>
                <a:cubicBezTo>
                  <a:pt x="1762376" y="448056"/>
                  <a:pt x="1762376" y="446024"/>
                  <a:pt x="1762376" y="442976"/>
                </a:cubicBezTo>
                <a:cubicBezTo>
                  <a:pt x="1759325" y="442976"/>
                  <a:pt x="1757291" y="442976"/>
                  <a:pt x="1754240" y="442976"/>
                </a:cubicBezTo>
                <a:cubicBezTo>
                  <a:pt x="1755257" y="432816"/>
                  <a:pt x="1757291" y="434848"/>
                  <a:pt x="1762376" y="429768"/>
                </a:cubicBezTo>
                <a:cubicBezTo>
                  <a:pt x="1752206" y="424688"/>
                  <a:pt x="1754240" y="420624"/>
                  <a:pt x="1752206" y="409448"/>
                </a:cubicBezTo>
                <a:cubicBezTo>
                  <a:pt x="1748138" y="411480"/>
                  <a:pt x="1745087" y="417576"/>
                  <a:pt x="1744070" y="421640"/>
                </a:cubicBezTo>
                <a:cubicBezTo>
                  <a:pt x="1742036" y="420624"/>
                  <a:pt x="1741019" y="420624"/>
                  <a:pt x="1738985" y="419608"/>
                </a:cubicBezTo>
                <a:cubicBezTo>
                  <a:pt x="1740002" y="413512"/>
                  <a:pt x="1744070" y="407416"/>
                  <a:pt x="1746104" y="404368"/>
                </a:cubicBezTo>
                <a:cubicBezTo>
                  <a:pt x="1746104" y="403352"/>
                  <a:pt x="1746104" y="402336"/>
                  <a:pt x="1746104" y="401320"/>
                </a:cubicBezTo>
                <a:cubicBezTo>
                  <a:pt x="1736951" y="398272"/>
                  <a:pt x="1728815" y="417576"/>
                  <a:pt x="1724747" y="394208"/>
                </a:cubicBezTo>
                <a:cubicBezTo>
                  <a:pt x="1071824" y="753872"/>
                  <a:pt x="1120641" y="867664"/>
                  <a:pt x="546028" y="1160272"/>
                </a:cubicBezTo>
                <a:cubicBezTo>
                  <a:pt x="536875" y="1165352"/>
                  <a:pt x="534841" y="1159256"/>
                  <a:pt x="524671" y="1178560"/>
                </a:cubicBezTo>
                <a:cubicBezTo>
                  <a:pt x="522637" y="1178560"/>
                  <a:pt x="520603" y="1178560"/>
                  <a:pt x="517552" y="1178560"/>
                </a:cubicBezTo>
                <a:cubicBezTo>
                  <a:pt x="516534" y="1180592"/>
                  <a:pt x="516534" y="1181608"/>
                  <a:pt x="515517" y="1183640"/>
                </a:cubicBezTo>
                <a:cubicBezTo>
                  <a:pt x="509415" y="1182624"/>
                  <a:pt x="463650" y="1203960"/>
                  <a:pt x="468735" y="1219200"/>
                </a:cubicBezTo>
                <a:cubicBezTo>
                  <a:pt x="469752" y="1218184"/>
                  <a:pt x="470769" y="1217168"/>
                  <a:pt x="471786" y="1216152"/>
                </a:cubicBezTo>
                <a:cubicBezTo>
                  <a:pt x="472803" y="1216152"/>
                  <a:pt x="473820" y="1216152"/>
                  <a:pt x="474837" y="1216152"/>
                </a:cubicBezTo>
                <a:cubicBezTo>
                  <a:pt x="474837" y="1218184"/>
                  <a:pt x="474837" y="1219200"/>
                  <a:pt x="474837" y="1221232"/>
                </a:cubicBezTo>
                <a:cubicBezTo>
                  <a:pt x="468735" y="1226312"/>
                  <a:pt x="440258" y="1237488"/>
                  <a:pt x="434156" y="1256792"/>
                </a:cubicBezTo>
                <a:cubicBezTo>
                  <a:pt x="408731" y="1272032"/>
                  <a:pt x="351778" y="1336040"/>
                  <a:pt x="325336" y="1349248"/>
                </a:cubicBezTo>
                <a:cubicBezTo>
                  <a:pt x="318217" y="1358392"/>
                  <a:pt x="309064" y="1369568"/>
                  <a:pt x="298894" y="1375664"/>
                </a:cubicBezTo>
                <a:cubicBezTo>
                  <a:pt x="298894" y="1376680"/>
                  <a:pt x="298894" y="1376680"/>
                  <a:pt x="298894" y="1377696"/>
                </a:cubicBezTo>
                <a:cubicBezTo>
                  <a:pt x="301945" y="1376680"/>
                  <a:pt x="304996" y="1375664"/>
                  <a:pt x="307030" y="1373632"/>
                </a:cubicBezTo>
                <a:cubicBezTo>
                  <a:pt x="307030" y="1373632"/>
                  <a:pt x="307030" y="1372616"/>
                  <a:pt x="307030" y="1372616"/>
                </a:cubicBezTo>
                <a:cubicBezTo>
                  <a:pt x="308047" y="1372616"/>
                  <a:pt x="308047" y="1372616"/>
                  <a:pt x="309064" y="1372616"/>
                </a:cubicBezTo>
                <a:cubicBezTo>
                  <a:pt x="311098" y="1371600"/>
                  <a:pt x="313132" y="1370584"/>
                  <a:pt x="316183" y="1369568"/>
                </a:cubicBezTo>
                <a:cubicBezTo>
                  <a:pt x="317200" y="1365504"/>
                  <a:pt x="316183" y="1368552"/>
                  <a:pt x="316183" y="1364488"/>
                </a:cubicBezTo>
                <a:cubicBezTo>
                  <a:pt x="331438" y="1358392"/>
                  <a:pt x="346693" y="1341120"/>
                  <a:pt x="354829" y="1332992"/>
                </a:cubicBezTo>
                <a:cubicBezTo>
                  <a:pt x="355846" y="1332992"/>
                  <a:pt x="355846" y="1332992"/>
                  <a:pt x="356863" y="1332992"/>
                </a:cubicBezTo>
                <a:cubicBezTo>
                  <a:pt x="355846" y="1331976"/>
                  <a:pt x="355846" y="1330960"/>
                  <a:pt x="354829" y="1329944"/>
                </a:cubicBezTo>
                <a:cubicBezTo>
                  <a:pt x="383306" y="1314704"/>
                  <a:pt x="404663" y="1285240"/>
                  <a:pt x="438224" y="1260856"/>
                </a:cubicBezTo>
                <a:cubicBezTo>
                  <a:pt x="441276" y="1260856"/>
                  <a:pt x="445344" y="1260856"/>
                  <a:pt x="448395" y="1260856"/>
                </a:cubicBezTo>
                <a:cubicBezTo>
                  <a:pt x="431105" y="1284224"/>
                  <a:pt x="406697" y="1291336"/>
                  <a:pt x="383306" y="1324864"/>
                </a:cubicBezTo>
                <a:cubicBezTo>
                  <a:pt x="383306" y="1325880"/>
                  <a:pt x="383306" y="1326896"/>
                  <a:pt x="383306" y="1327912"/>
                </a:cubicBezTo>
                <a:cubicBezTo>
                  <a:pt x="397544" y="1316736"/>
                  <a:pt x="413816" y="1300480"/>
                  <a:pt x="438224" y="1281176"/>
                </a:cubicBezTo>
                <a:cubicBezTo>
                  <a:pt x="439241" y="1281176"/>
                  <a:pt x="440258" y="1281176"/>
                  <a:pt x="441276" y="1281176"/>
                </a:cubicBezTo>
                <a:cubicBezTo>
                  <a:pt x="440258" y="1293368"/>
                  <a:pt x="428054" y="1302512"/>
                  <a:pt x="419918" y="1306576"/>
                </a:cubicBezTo>
                <a:cubicBezTo>
                  <a:pt x="419918" y="1307592"/>
                  <a:pt x="419918" y="1308608"/>
                  <a:pt x="419918" y="1309624"/>
                </a:cubicBezTo>
                <a:cubicBezTo>
                  <a:pt x="423986" y="1307592"/>
                  <a:pt x="427037" y="1305560"/>
                  <a:pt x="430088" y="1302512"/>
                </a:cubicBezTo>
                <a:cubicBezTo>
                  <a:pt x="431105" y="1302512"/>
                  <a:pt x="432122" y="1302512"/>
                  <a:pt x="433139" y="1302512"/>
                </a:cubicBezTo>
                <a:cubicBezTo>
                  <a:pt x="432122" y="1306576"/>
                  <a:pt x="432122" y="1305560"/>
                  <a:pt x="430088" y="1307592"/>
                </a:cubicBezTo>
                <a:cubicBezTo>
                  <a:pt x="430088" y="1308608"/>
                  <a:pt x="430088" y="1308608"/>
                  <a:pt x="430088" y="1309624"/>
                </a:cubicBezTo>
                <a:cubicBezTo>
                  <a:pt x="441276" y="1306576"/>
                  <a:pt x="456531" y="1293368"/>
                  <a:pt x="465684" y="1284224"/>
                </a:cubicBezTo>
                <a:cubicBezTo>
                  <a:pt x="466701" y="1284224"/>
                  <a:pt x="467718" y="1284224"/>
                  <a:pt x="468735" y="1284224"/>
                </a:cubicBezTo>
                <a:cubicBezTo>
                  <a:pt x="467718" y="1291336"/>
                  <a:pt x="463650" y="1290320"/>
                  <a:pt x="468735" y="1294384"/>
                </a:cubicBezTo>
                <a:cubicBezTo>
                  <a:pt x="458565" y="1312672"/>
                  <a:pt x="436190" y="1315720"/>
                  <a:pt x="416867" y="1343152"/>
                </a:cubicBezTo>
                <a:cubicBezTo>
                  <a:pt x="416867" y="1343152"/>
                  <a:pt x="417884" y="1347216"/>
                  <a:pt x="418901" y="1351280"/>
                </a:cubicBezTo>
                <a:cubicBezTo>
                  <a:pt x="409748" y="1359408"/>
                  <a:pt x="400595" y="1368552"/>
                  <a:pt x="393476" y="1379728"/>
                </a:cubicBezTo>
                <a:cubicBezTo>
                  <a:pt x="392459" y="1377696"/>
                  <a:pt x="392459" y="1379728"/>
                  <a:pt x="391442" y="1376680"/>
                </a:cubicBezTo>
                <a:cubicBezTo>
                  <a:pt x="390425" y="1376680"/>
                  <a:pt x="390425" y="1376680"/>
                  <a:pt x="389408" y="1376680"/>
                </a:cubicBezTo>
                <a:cubicBezTo>
                  <a:pt x="389408" y="1378712"/>
                  <a:pt x="389408" y="1380744"/>
                  <a:pt x="389408" y="1383792"/>
                </a:cubicBezTo>
                <a:cubicBezTo>
                  <a:pt x="396527" y="1381760"/>
                  <a:pt x="440258" y="1342136"/>
                  <a:pt x="444327" y="1335024"/>
                </a:cubicBezTo>
                <a:cubicBezTo>
                  <a:pt x="446361" y="1335024"/>
                  <a:pt x="447378" y="1335024"/>
                  <a:pt x="449412" y="1335024"/>
                </a:cubicBezTo>
                <a:cubicBezTo>
                  <a:pt x="447378" y="1346200"/>
                  <a:pt x="440258" y="1351280"/>
                  <a:pt x="437207" y="1360424"/>
                </a:cubicBezTo>
                <a:cubicBezTo>
                  <a:pt x="434156" y="1361440"/>
                  <a:pt x="432122" y="1361440"/>
                  <a:pt x="429071" y="1362456"/>
                </a:cubicBezTo>
                <a:cubicBezTo>
                  <a:pt x="427037" y="1373632"/>
                  <a:pt x="423986" y="1369568"/>
                  <a:pt x="415850" y="1374648"/>
                </a:cubicBezTo>
                <a:cubicBezTo>
                  <a:pt x="416867" y="1375664"/>
                  <a:pt x="416867" y="1376680"/>
                  <a:pt x="417884" y="1377696"/>
                </a:cubicBezTo>
                <a:cubicBezTo>
                  <a:pt x="391442" y="1402080"/>
                  <a:pt x="403646" y="1405128"/>
                  <a:pt x="358897" y="1422400"/>
                </a:cubicBezTo>
                <a:cubicBezTo>
                  <a:pt x="354829" y="1422400"/>
                  <a:pt x="356863" y="1434592"/>
                  <a:pt x="337540" y="1430528"/>
                </a:cubicBezTo>
                <a:cubicBezTo>
                  <a:pt x="336523" y="1432560"/>
                  <a:pt x="336523" y="1433576"/>
                  <a:pt x="335506" y="1435608"/>
                </a:cubicBezTo>
                <a:cubicBezTo>
                  <a:pt x="334489" y="1438656"/>
                  <a:pt x="320251" y="1435608"/>
                  <a:pt x="314149" y="1453896"/>
                </a:cubicBezTo>
                <a:cubicBezTo>
                  <a:pt x="311098" y="1453896"/>
                  <a:pt x="309064" y="1453896"/>
                  <a:pt x="306013" y="1453896"/>
                </a:cubicBezTo>
                <a:cubicBezTo>
                  <a:pt x="297877" y="1461008"/>
                  <a:pt x="306013" y="1465072"/>
                  <a:pt x="289740" y="1467104"/>
                </a:cubicBezTo>
                <a:cubicBezTo>
                  <a:pt x="287706" y="1479296"/>
                  <a:pt x="258213" y="1511808"/>
                  <a:pt x="240924" y="1521968"/>
                </a:cubicBezTo>
                <a:cubicBezTo>
                  <a:pt x="240924" y="1522984"/>
                  <a:pt x="240924" y="1524000"/>
                  <a:pt x="240924" y="1525016"/>
                </a:cubicBezTo>
                <a:cubicBezTo>
                  <a:pt x="248043" y="1521968"/>
                  <a:pt x="253128" y="1521968"/>
                  <a:pt x="257196" y="1516888"/>
                </a:cubicBezTo>
                <a:cubicBezTo>
                  <a:pt x="258213" y="1516888"/>
                  <a:pt x="258213" y="1516888"/>
                  <a:pt x="259230" y="1516888"/>
                </a:cubicBezTo>
                <a:cubicBezTo>
                  <a:pt x="250077" y="1524000"/>
                  <a:pt x="260247" y="1525016"/>
                  <a:pt x="254145" y="1538224"/>
                </a:cubicBezTo>
                <a:cubicBezTo>
                  <a:pt x="256179" y="1539240"/>
                  <a:pt x="257196" y="1539240"/>
                  <a:pt x="259230" y="1540256"/>
                </a:cubicBezTo>
                <a:cubicBezTo>
                  <a:pt x="255162" y="1551432"/>
                  <a:pt x="238890" y="1570736"/>
                  <a:pt x="227703" y="1576832"/>
                </a:cubicBezTo>
                <a:cubicBezTo>
                  <a:pt x="227703" y="1577848"/>
                  <a:pt x="227703" y="1577848"/>
                  <a:pt x="227703" y="1578864"/>
                </a:cubicBezTo>
                <a:cubicBezTo>
                  <a:pt x="235839" y="1575816"/>
                  <a:pt x="238890" y="1569720"/>
                  <a:pt x="248043" y="1566672"/>
                </a:cubicBezTo>
                <a:cubicBezTo>
                  <a:pt x="249060" y="1561592"/>
                  <a:pt x="249060" y="1563624"/>
                  <a:pt x="248043" y="1559560"/>
                </a:cubicBezTo>
                <a:cubicBezTo>
                  <a:pt x="256179" y="1556512"/>
                  <a:pt x="265332" y="1551432"/>
                  <a:pt x="269400" y="1544320"/>
                </a:cubicBezTo>
                <a:cubicBezTo>
                  <a:pt x="272451" y="1545336"/>
                  <a:pt x="272451" y="1544320"/>
                  <a:pt x="274485" y="1546352"/>
                </a:cubicBezTo>
                <a:cubicBezTo>
                  <a:pt x="274485" y="1548384"/>
                  <a:pt x="270417" y="1551432"/>
                  <a:pt x="269400" y="1558544"/>
                </a:cubicBezTo>
                <a:cubicBezTo>
                  <a:pt x="264315" y="1560576"/>
                  <a:pt x="258213" y="1563624"/>
                  <a:pt x="246009" y="1576832"/>
                </a:cubicBezTo>
                <a:cubicBezTo>
                  <a:pt x="251094" y="1576832"/>
                  <a:pt x="252111" y="1576832"/>
                  <a:pt x="264315" y="1566672"/>
                </a:cubicBezTo>
                <a:cubicBezTo>
                  <a:pt x="275502" y="1566672"/>
                  <a:pt x="276519" y="1570736"/>
                  <a:pt x="276519" y="1581912"/>
                </a:cubicBezTo>
                <a:cubicBezTo>
                  <a:pt x="280587" y="1577848"/>
                  <a:pt x="285672" y="1574800"/>
                  <a:pt x="289740" y="1569720"/>
                </a:cubicBezTo>
                <a:cubicBezTo>
                  <a:pt x="290757" y="1569720"/>
                  <a:pt x="312115" y="1574800"/>
                  <a:pt x="296860" y="1585976"/>
                </a:cubicBezTo>
                <a:cubicBezTo>
                  <a:pt x="296860" y="1586992"/>
                  <a:pt x="296860" y="1588008"/>
                  <a:pt x="296860" y="1589024"/>
                </a:cubicBezTo>
                <a:cubicBezTo>
                  <a:pt x="301945" y="1585976"/>
                  <a:pt x="302962" y="1582928"/>
                  <a:pt x="310081" y="1581912"/>
                </a:cubicBezTo>
                <a:cubicBezTo>
                  <a:pt x="310081" y="1583944"/>
                  <a:pt x="310081" y="1584960"/>
                  <a:pt x="310081" y="1586992"/>
                </a:cubicBezTo>
                <a:cubicBezTo>
                  <a:pt x="312115" y="1588008"/>
                  <a:pt x="318217" y="1584960"/>
                  <a:pt x="317200" y="1594104"/>
                </a:cubicBezTo>
                <a:cubicBezTo>
                  <a:pt x="320251" y="1599184"/>
                  <a:pt x="320251" y="1597152"/>
                  <a:pt x="325336" y="1596136"/>
                </a:cubicBezTo>
                <a:cubicBezTo>
                  <a:pt x="324319" y="1601216"/>
                  <a:pt x="324319" y="1599184"/>
                  <a:pt x="325336" y="1603248"/>
                </a:cubicBezTo>
                <a:cubicBezTo>
                  <a:pt x="319234" y="1607312"/>
                  <a:pt x="316183" y="1611376"/>
                  <a:pt x="310081" y="1615440"/>
                </a:cubicBezTo>
                <a:cubicBezTo>
                  <a:pt x="310081" y="1616456"/>
                  <a:pt x="310081" y="1617472"/>
                  <a:pt x="310081" y="1618488"/>
                </a:cubicBezTo>
                <a:cubicBezTo>
                  <a:pt x="317200" y="1617472"/>
                  <a:pt x="318217" y="1617472"/>
                  <a:pt x="322285" y="1613408"/>
                </a:cubicBezTo>
                <a:cubicBezTo>
                  <a:pt x="323302" y="1613408"/>
                  <a:pt x="323302" y="1613408"/>
                  <a:pt x="324319" y="1613408"/>
                </a:cubicBezTo>
                <a:cubicBezTo>
                  <a:pt x="319234" y="1620520"/>
                  <a:pt x="311098" y="1628648"/>
                  <a:pt x="312115" y="1636776"/>
                </a:cubicBezTo>
                <a:cubicBezTo>
                  <a:pt x="311098" y="1637792"/>
                  <a:pt x="311098" y="1637792"/>
                  <a:pt x="310081" y="1638808"/>
                </a:cubicBezTo>
                <a:cubicBezTo>
                  <a:pt x="325336" y="1632712"/>
                  <a:pt x="338557" y="1631696"/>
                  <a:pt x="350761" y="1620520"/>
                </a:cubicBezTo>
                <a:cubicBezTo>
                  <a:pt x="352795" y="1620520"/>
                  <a:pt x="354829" y="1620520"/>
                  <a:pt x="357880" y="1620520"/>
                </a:cubicBezTo>
                <a:cubicBezTo>
                  <a:pt x="354829" y="1625600"/>
                  <a:pt x="351778" y="1625600"/>
                  <a:pt x="355846" y="1628648"/>
                </a:cubicBezTo>
                <a:cubicBezTo>
                  <a:pt x="352795" y="1635760"/>
                  <a:pt x="338557" y="1645920"/>
                  <a:pt x="330421" y="1648968"/>
                </a:cubicBezTo>
                <a:cubicBezTo>
                  <a:pt x="330421" y="1649984"/>
                  <a:pt x="330421" y="1651000"/>
                  <a:pt x="330421" y="1652016"/>
                </a:cubicBezTo>
                <a:cubicBezTo>
                  <a:pt x="335506" y="1649984"/>
                  <a:pt x="340591" y="1644904"/>
                  <a:pt x="343642" y="1643888"/>
                </a:cubicBezTo>
                <a:cubicBezTo>
                  <a:pt x="347710" y="1644904"/>
                  <a:pt x="351778" y="1644904"/>
                  <a:pt x="355846" y="1645920"/>
                </a:cubicBezTo>
                <a:cubicBezTo>
                  <a:pt x="362965" y="1642872"/>
                  <a:pt x="361948" y="1636776"/>
                  <a:pt x="374153" y="1635760"/>
                </a:cubicBezTo>
                <a:cubicBezTo>
                  <a:pt x="375170" y="1642872"/>
                  <a:pt x="375170" y="1640840"/>
                  <a:pt x="374153" y="1648968"/>
                </a:cubicBezTo>
                <a:cubicBezTo>
                  <a:pt x="379238" y="1648968"/>
                  <a:pt x="384323" y="1648968"/>
                  <a:pt x="386357" y="1652016"/>
                </a:cubicBezTo>
                <a:cubicBezTo>
                  <a:pt x="388391" y="1651000"/>
                  <a:pt x="391442" y="1646936"/>
                  <a:pt x="396527" y="1652016"/>
                </a:cubicBezTo>
                <a:cubicBezTo>
                  <a:pt x="393476" y="1654048"/>
                  <a:pt x="392459" y="1656080"/>
                  <a:pt x="388391" y="1657096"/>
                </a:cubicBezTo>
                <a:cubicBezTo>
                  <a:pt x="388391" y="1659128"/>
                  <a:pt x="388391" y="1660144"/>
                  <a:pt x="388391" y="1662176"/>
                </a:cubicBezTo>
                <a:cubicBezTo>
                  <a:pt x="395510" y="1659128"/>
                  <a:pt x="397544" y="1663192"/>
                  <a:pt x="404663" y="1657096"/>
                </a:cubicBezTo>
                <a:cubicBezTo>
                  <a:pt x="405680" y="1659128"/>
                  <a:pt x="404663" y="1659128"/>
                  <a:pt x="404663" y="1664208"/>
                </a:cubicBezTo>
                <a:cubicBezTo>
                  <a:pt x="406697" y="1663192"/>
                  <a:pt x="407714" y="1662176"/>
                  <a:pt x="409748" y="1661160"/>
                </a:cubicBezTo>
                <a:cubicBezTo>
                  <a:pt x="409748" y="1662176"/>
                  <a:pt x="414833" y="1662176"/>
                  <a:pt x="417884" y="1669288"/>
                </a:cubicBezTo>
                <a:cubicBezTo>
                  <a:pt x="412799" y="1673352"/>
                  <a:pt x="411782" y="1679448"/>
                  <a:pt x="405680" y="1682496"/>
                </a:cubicBezTo>
                <a:cubicBezTo>
                  <a:pt x="407714" y="1686560"/>
                  <a:pt x="407714" y="1685544"/>
                  <a:pt x="408731" y="1690624"/>
                </a:cubicBezTo>
                <a:cubicBezTo>
                  <a:pt x="415850" y="1686560"/>
                  <a:pt x="425003" y="1680464"/>
                  <a:pt x="429071" y="1675384"/>
                </a:cubicBezTo>
                <a:cubicBezTo>
                  <a:pt x="436190" y="1678432"/>
                  <a:pt x="436190" y="1683512"/>
                  <a:pt x="441276" y="1688592"/>
                </a:cubicBezTo>
                <a:cubicBezTo>
                  <a:pt x="440258" y="1694688"/>
                  <a:pt x="440258" y="1692656"/>
                  <a:pt x="436190" y="1695704"/>
                </a:cubicBezTo>
                <a:cubicBezTo>
                  <a:pt x="436190" y="1696720"/>
                  <a:pt x="436190" y="1696720"/>
                  <a:pt x="436190" y="1697736"/>
                </a:cubicBezTo>
                <a:cubicBezTo>
                  <a:pt x="442293" y="1696720"/>
                  <a:pt x="446361" y="1696720"/>
                  <a:pt x="452463" y="1695704"/>
                </a:cubicBezTo>
                <a:cubicBezTo>
                  <a:pt x="453480" y="1696720"/>
                  <a:pt x="467718" y="1716024"/>
                  <a:pt x="467718" y="1716024"/>
                </a:cubicBezTo>
                <a:cubicBezTo>
                  <a:pt x="477888" y="1710944"/>
                  <a:pt x="481956" y="1729232"/>
                  <a:pt x="503313" y="1728216"/>
                </a:cubicBezTo>
                <a:cubicBezTo>
                  <a:pt x="506364" y="1736344"/>
                  <a:pt x="489075" y="1739392"/>
                  <a:pt x="495177" y="1751584"/>
                </a:cubicBezTo>
                <a:cubicBezTo>
                  <a:pt x="492126" y="1753616"/>
                  <a:pt x="490092" y="1756664"/>
                  <a:pt x="488058" y="1759712"/>
                </a:cubicBezTo>
                <a:cubicBezTo>
                  <a:pt x="487041" y="1758696"/>
                  <a:pt x="486024" y="1757680"/>
                  <a:pt x="485007" y="1756664"/>
                </a:cubicBezTo>
                <a:cubicBezTo>
                  <a:pt x="479922" y="1764792"/>
                  <a:pt x="487041" y="1766824"/>
                  <a:pt x="476871" y="1771904"/>
                </a:cubicBezTo>
                <a:cubicBezTo>
                  <a:pt x="476871" y="1773936"/>
                  <a:pt x="476871" y="1775968"/>
                  <a:pt x="476871" y="1779016"/>
                </a:cubicBezTo>
                <a:cubicBezTo>
                  <a:pt x="478905" y="1776984"/>
                  <a:pt x="479922" y="1775968"/>
                  <a:pt x="481956" y="1773936"/>
                </a:cubicBezTo>
                <a:cubicBezTo>
                  <a:pt x="482973" y="1773936"/>
                  <a:pt x="483990" y="1773936"/>
                  <a:pt x="485007" y="1773936"/>
                </a:cubicBezTo>
                <a:cubicBezTo>
                  <a:pt x="481956" y="1785112"/>
                  <a:pt x="470769" y="1802384"/>
                  <a:pt x="461616" y="1807464"/>
                </a:cubicBezTo>
                <a:cubicBezTo>
                  <a:pt x="461616" y="1809496"/>
                  <a:pt x="461616" y="1811528"/>
                  <a:pt x="461616" y="1814576"/>
                </a:cubicBezTo>
                <a:cubicBezTo>
                  <a:pt x="459582" y="1814576"/>
                  <a:pt x="458565" y="1814576"/>
                  <a:pt x="456531" y="1814576"/>
                </a:cubicBezTo>
                <a:cubicBezTo>
                  <a:pt x="454497" y="1819656"/>
                  <a:pt x="449412" y="1825752"/>
                  <a:pt x="451446" y="1829816"/>
                </a:cubicBezTo>
                <a:cubicBezTo>
                  <a:pt x="449412" y="1833880"/>
                  <a:pt x="437207" y="1845056"/>
                  <a:pt x="430088" y="1848104"/>
                </a:cubicBezTo>
                <a:cubicBezTo>
                  <a:pt x="431105" y="1851152"/>
                  <a:pt x="432122" y="1853184"/>
                  <a:pt x="433139" y="1856232"/>
                </a:cubicBezTo>
                <a:cubicBezTo>
                  <a:pt x="425003" y="1860296"/>
                  <a:pt x="417884" y="1867408"/>
                  <a:pt x="416867" y="1877568"/>
                </a:cubicBezTo>
                <a:cubicBezTo>
                  <a:pt x="406697" y="1880616"/>
                  <a:pt x="391442" y="1910080"/>
                  <a:pt x="386357" y="1916176"/>
                </a:cubicBezTo>
                <a:cubicBezTo>
                  <a:pt x="386357" y="1917192"/>
                  <a:pt x="386357" y="1917192"/>
                  <a:pt x="386357" y="1918208"/>
                </a:cubicBezTo>
                <a:cubicBezTo>
                  <a:pt x="393476" y="1916176"/>
                  <a:pt x="391442" y="1915160"/>
                  <a:pt x="398561" y="1915160"/>
                </a:cubicBezTo>
                <a:cubicBezTo>
                  <a:pt x="396527" y="1911096"/>
                  <a:pt x="399578" y="1914144"/>
                  <a:pt x="395510" y="1912112"/>
                </a:cubicBezTo>
                <a:cubicBezTo>
                  <a:pt x="416867" y="1890776"/>
                  <a:pt x="443310" y="1854200"/>
                  <a:pt x="473820" y="1814576"/>
                </a:cubicBezTo>
                <a:cubicBezTo>
                  <a:pt x="475854" y="1813560"/>
                  <a:pt x="476871" y="1813560"/>
                  <a:pt x="478905" y="1812544"/>
                </a:cubicBezTo>
                <a:cubicBezTo>
                  <a:pt x="479922" y="1814576"/>
                  <a:pt x="479922" y="1815592"/>
                  <a:pt x="480939" y="1817624"/>
                </a:cubicBezTo>
                <a:cubicBezTo>
                  <a:pt x="479922" y="1815592"/>
                  <a:pt x="479922" y="1817624"/>
                  <a:pt x="478905" y="1814576"/>
                </a:cubicBezTo>
                <a:cubicBezTo>
                  <a:pt x="470769" y="1821688"/>
                  <a:pt x="465684" y="1832864"/>
                  <a:pt x="457548" y="1839976"/>
                </a:cubicBezTo>
                <a:cubicBezTo>
                  <a:pt x="457548" y="1840992"/>
                  <a:pt x="457548" y="1842008"/>
                  <a:pt x="457548" y="1843024"/>
                </a:cubicBezTo>
                <a:cubicBezTo>
                  <a:pt x="461616" y="1840992"/>
                  <a:pt x="462633" y="1839976"/>
                  <a:pt x="464667" y="1834896"/>
                </a:cubicBezTo>
                <a:cubicBezTo>
                  <a:pt x="469752" y="1837944"/>
                  <a:pt x="470769" y="1834896"/>
                  <a:pt x="462633" y="1845056"/>
                </a:cubicBezTo>
                <a:cubicBezTo>
                  <a:pt x="462633" y="1846072"/>
                  <a:pt x="462633" y="1847088"/>
                  <a:pt x="462633" y="1848104"/>
                </a:cubicBezTo>
                <a:cubicBezTo>
                  <a:pt x="466701" y="1845056"/>
                  <a:pt x="482973" y="1831848"/>
                  <a:pt x="483990" y="1829816"/>
                </a:cubicBezTo>
                <a:cubicBezTo>
                  <a:pt x="485007" y="1829816"/>
                  <a:pt x="485007" y="1829816"/>
                  <a:pt x="486024" y="1829816"/>
                </a:cubicBezTo>
                <a:cubicBezTo>
                  <a:pt x="461616" y="1868424"/>
                  <a:pt x="433139" y="1901952"/>
                  <a:pt x="395510" y="1951736"/>
                </a:cubicBezTo>
                <a:cubicBezTo>
                  <a:pt x="395510" y="1952752"/>
                  <a:pt x="395510" y="1952752"/>
                  <a:pt x="395510" y="1953768"/>
                </a:cubicBezTo>
                <a:cubicBezTo>
                  <a:pt x="400595" y="1951736"/>
                  <a:pt x="400595" y="1950720"/>
                  <a:pt x="403646" y="1946656"/>
                </a:cubicBezTo>
                <a:cubicBezTo>
                  <a:pt x="403646" y="1945640"/>
                  <a:pt x="403646" y="1945640"/>
                  <a:pt x="403646" y="1944624"/>
                </a:cubicBezTo>
                <a:cubicBezTo>
                  <a:pt x="404663" y="1944624"/>
                  <a:pt x="404663" y="1944624"/>
                  <a:pt x="405680" y="1944624"/>
                </a:cubicBezTo>
                <a:cubicBezTo>
                  <a:pt x="402629" y="1952752"/>
                  <a:pt x="396527" y="1950720"/>
                  <a:pt x="385340" y="1967992"/>
                </a:cubicBezTo>
                <a:cubicBezTo>
                  <a:pt x="384323" y="1969008"/>
                  <a:pt x="384323" y="1970024"/>
                  <a:pt x="383306" y="1971040"/>
                </a:cubicBezTo>
                <a:cubicBezTo>
                  <a:pt x="382289" y="1971040"/>
                  <a:pt x="382289" y="1971040"/>
                  <a:pt x="381272" y="1971040"/>
                </a:cubicBezTo>
                <a:cubicBezTo>
                  <a:pt x="381272" y="1972056"/>
                  <a:pt x="381272" y="1973072"/>
                  <a:pt x="381272" y="1974088"/>
                </a:cubicBezTo>
                <a:cubicBezTo>
                  <a:pt x="382289" y="1973072"/>
                  <a:pt x="383306" y="1972056"/>
                  <a:pt x="384323" y="1971040"/>
                </a:cubicBezTo>
                <a:cubicBezTo>
                  <a:pt x="385340" y="1971040"/>
                  <a:pt x="385340" y="1971040"/>
                  <a:pt x="386357" y="1971040"/>
                </a:cubicBezTo>
                <a:cubicBezTo>
                  <a:pt x="383306" y="1976120"/>
                  <a:pt x="383306" y="1977136"/>
                  <a:pt x="378221" y="1976120"/>
                </a:cubicBezTo>
                <a:cubicBezTo>
                  <a:pt x="378221" y="1981200"/>
                  <a:pt x="377204" y="1978152"/>
                  <a:pt x="378221" y="1981200"/>
                </a:cubicBezTo>
                <a:cubicBezTo>
                  <a:pt x="351778" y="2018792"/>
                  <a:pt x="310081" y="2076704"/>
                  <a:pt x="271434" y="2128520"/>
                </a:cubicBezTo>
                <a:cubicBezTo>
                  <a:pt x="271434" y="2129536"/>
                  <a:pt x="271434" y="2129536"/>
                  <a:pt x="271434" y="2130552"/>
                </a:cubicBezTo>
                <a:cubicBezTo>
                  <a:pt x="281604" y="2127504"/>
                  <a:pt x="297877" y="2096008"/>
                  <a:pt x="307030" y="2086864"/>
                </a:cubicBezTo>
                <a:cubicBezTo>
                  <a:pt x="307030" y="2085848"/>
                  <a:pt x="307030" y="2085848"/>
                  <a:pt x="307030" y="2084832"/>
                </a:cubicBezTo>
                <a:cubicBezTo>
                  <a:pt x="308047" y="2084832"/>
                  <a:pt x="308047" y="2084832"/>
                  <a:pt x="309064" y="2084832"/>
                </a:cubicBezTo>
                <a:cubicBezTo>
                  <a:pt x="306013" y="2092960"/>
                  <a:pt x="299911" y="2103120"/>
                  <a:pt x="293809" y="2108200"/>
                </a:cubicBezTo>
                <a:cubicBezTo>
                  <a:pt x="293809" y="2109216"/>
                  <a:pt x="293809" y="2110232"/>
                  <a:pt x="293809" y="2111248"/>
                </a:cubicBezTo>
                <a:cubicBezTo>
                  <a:pt x="297877" y="2108200"/>
                  <a:pt x="299911" y="2105152"/>
                  <a:pt x="301945" y="2101088"/>
                </a:cubicBezTo>
                <a:cubicBezTo>
                  <a:pt x="302962" y="2101088"/>
                  <a:pt x="302962" y="2101088"/>
                  <a:pt x="303979" y="2101088"/>
                </a:cubicBezTo>
                <a:cubicBezTo>
                  <a:pt x="302962" y="2103120"/>
                  <a:pt x="301945" y="2104136"/>
                  <a:pt x="300928" y="2106168"/>
                </a:cubicBezTo>
                <a:cubicBezTo>
                  <a:pt x="339574" y="2082800"/>
                  <a:pt x="358897" y="2018792"/>
                  <a:pt x="409748" y="1972056"/>
                </a:cubicBezTo>
                <a:cubicBezTo>
                  <a:pt x="409748" y="1970024"/>
                  <a:pt x="409748" y="1969008"/>
                  <a:pt x="409748" y="1966976"/>
                </a:cubicBezTo>
                <a:cubicBezTo>
                  <a:pt x="389408" y="1982216"/>
                  <a:pt x="371102" y="2008632"/>
                  <a:pt x="359914" y="2020824"/>
                </a:cubicBezTo>
                <a:cubicBezTo>
                  <a:pt x="358897" y="2020824"/>
                  <a:pt x="358897" y="2020824"/>
                  <a:pt x="357880" y="2020824"/>
                </a:cubicBezTo>
                <a:cubicBezTo>
                  <a:pt x="357880" y="2020824"/>
                  <a:pt x="357880" y="2020824"/>
                  <a:pt x="357880" y="2020824"/>
                </a:cubicBezTo>
                <a:cubicBezTo>
                  <a:pt x="359914" y="2023872"/>
                  <a:pt x="357880" y="2021840"/>
                  <a:pt x="360931" y="2022856"/>
                </a:cubicBezTo>
                <a:cubicBezTo>
                  <a:pt x="357880" y="2026920"/>
                  <a:pt x="358897" y="2025904"/>
                  <a:pt x="353812" y="2025904"/>
                </a:cubicBezTo>
                <a:cubicBezTo>
                  <a:pt x="350761" y="2036064"/>
                  <a:pt x="344659" y="2038096"/>
                  <a:pt x="338557" y="2047240"/>
                </a:cubicBezTo>
                <a:cubicBezTo>
                  <a:pt x="337540" y="2047240"/>
                  <a:pt x="337540" y="2047240"/>
                  <a:pt x="336523" y="2047240"/>
                </a:cubicBezTo>
                <a:cubicBezTo>
                  <a:pt x="338557" y="2040128"/>
                  <a:pt x="343642" y="2037080"/>
                  <a:pt x="356863" y="2020824"/>
                </a:cubicBezTo>
                <a:cubicBezTo>
                  <a:pt x="356863" y="2020824"/>
                  <a:pt x="356863" y="2020824"/>
                  <a:pt x="356863" y="2020824"/>
                </a:cubicBezTo>
                <a:cubicBezTo>
                  <a:pt x="356863" y="2020824"/>
                  <a:pt x="356863" y="2020824"/>
                  <a:pt x="356863" y="2020824"/>
                </a:cubicBezTo>
                <a:cubicBezTo>
                  <a:pt x="377204" y="1987296"/>
                  <a:pt x="411782" y="1944624"/>
                  <a:pt x="444327" y="1901952"/>
                </a:cubicBezTo>
                <a:cubicBezTo>
                  <a:pt x="447378" y="1900936"/>
                  <a:pt x="446361" y="1901952"/>
                  <a:pt x="447378" y="1899920"/>
                </a:cubicBezTo>
                <a:cubicBezTo>
                  <a:pt x="448395" y="1899920"/>
                  <a:pt x="448395" y="1899920"/>
                  <a:pt x="449412" y="1899920"/>
                </a:cubicBezTo>
                <a:cubicBezTo>
                  <a:pt x="437207" y="1919224"/>
                  <a:pt x="412799" y="1945640"/>
                  <a:pt x="392459" y="1973072"/>
                </a:cubicBezTo>
                <a:cubicBezTo>
                  <a:pt x="392459" y="1975104"/>
                  <a:pt x="392459" y="1976120"/>
                  <a:pt x="392459" y="1978152"/>
                </a:cubicBezTo>
                <a:cubicBezTo>
                  <a:pt x="411782" y="1955800"/>
                  <a:pt x="436190" y="1924304"/>
                  <a:pt x="464667" y="1890776"/>
                </a:cubicBezTo>
                <a:cubicBezTo>
                  <a:pt x="464667" y="1889760"/>
                  <a:pt x="464667" y="1889760"/>
                  <a:pt x="464667" y="1888744"/>
                </a:cubicBezTo>
                <a:cubicBezTo>
                  <a:pt x="470769" y="1891792"/>
                  <a:pt x="469752" y="1891792"/>
                  <a:pt x="469752" y="1896872"/>
                </a:cubicBezTo>
                <a:cubicBezTo>
                  <a:pt x="474837" y="1892808"/>
                  <a:pt x="476871" y="1887728"/>
                  <a:pt x="481956" y="1883664"/>
                </a:cubicBezTo>
                <a:cubicBezTo>
                  <a:pt x="481956" y="1882648"/>
                  <a:pt x="481956" y="1881632"/>
                  <a:pt x="481956" y="1880616"/>
                </a:cubicBezTo>
                <a:cubicBezTo>
                  <a:pt x="478905" y="1882648"/>
                  <a:pt x="476871" y="1885696"/>
                  <a:pt x="474837" y="1888744"/>
                </a:cubicBezTo>
                <a:cubicBezTo>
                  <a:pt x="473820" y="1887728"/>
                  <a:pt x="473820" y="1887728"/>
                  <a:pt x="472803" y="1886712"/>
                </a:cubicBezTo>
                <a:cubicBezTo>
                  <a:pt x="472803" y="1884680"/>
                  <a:pt x="475854" y="1878584"/>
                  <a:pt x="479922" y="1874520"/>
                </a:cubicBezTo>
                <a:cubicBezTo>
                  <a:pt x="479922" y="1873504"/>
                  <a:pt x="479922" y="1873504"/>
                  <a:pt x="479922" y="1872488"/>
                </a:cubicBezTo>
                <a:cubicBezTo>
                  <a:pt x="477888" y="1873504"/>
                  <a:pt x="476871" y="1873504"/>
                  <a:pt x="474837" y="1874520"/>
                </a:cubicBezTo>
                <a:cubicBezTo>
                  <a:pt x="478905" y="1870456"/>
                  <a:pt x="476871" y="1872488"/>
                  <a:pt x="481956" y="1872488"/>
                </a:cubicBezTo>
                <a:cubicBezTo>
                  <a:pt x="487041" y="1867408"/>
                  <a:pt x="493143" y="1858264"/>
                  <a:pt x="497211" y="1852168"/>
                </a:cubicBezTo>
                <a:cubicBezTo>
                  <a:pt x="498228" y="1852168"/>
                  <a:pt x="498228" y="1852168"/>
                  <a:pt x="499245" y="1852168"/>
                </a:cubicBezTo>
                <a:cubicBezTo>
                  <a:pt x="495177" y="1861312"/>
                  <a:pt x="489075" y="1870456"/>
                  <a:pt x="482973" y="1877568"/>
                </a:cubicBezTo>
                <a:cubicBezTo>
                  <a:pt x="482973" y="1878584"/>
                  <a:pt x="482973" y="1878584"/>
                  <a:pt x="482973" y="1879600"/>
                </a:cubicBezTo>
                <a:cubicBezTo>
                  <a:pt x="490092" y="1877568"/>
                  <a:pt x="493143" y="1872488"/>
                  <a:pt x="496194" y="1866392"/>
                </a:cubicBezTo>
                <a:cubicBezTo>
                  <a:pt x="497211" y="1866392"/>
                  <a:pt x="497211" y="1866392"/>
                  <a:pt x="498228" y="1866392"/>
                </a:cubicBezTo>
                <a:cubicBezTo>
                  <a:pt x="483990" y="1888744"/>
                  <a:pt x="473820" y="1891792"/>
                  <a:pt x="462633" y="1920240"/>
                </a:cubicBezTo>
                <a:cubicBezTo>
                  <a:pt x="461616" y="1918208"/>
                  <a:pt x="461616" y="1920240"/>
                  <a:pt x="460599" y="1917192"/>
                </a:cubicBezTo>
                <a:cubicBezTo>
                  <a:pt x="448395" y="1922272"/>
                  <a:pt x="445344" y="1933448"/>
                  <a:pt x="434156" y="1942592"/>
                </a:cubicBezTo>
                <a:cubicBezTo>
                  <a:pt x="434156" y="1943608"/>
                  <a:pt x="434156" y="1944624"/>
                  <a:pt x="434156" y="1945640"/>
                </a:cubicBezTo>
                <a:cubicBezTo>
                  <a:pt x="440258" y="1941576"/>
                  <a:pt x="443310" y="1933448"/>
                  <a:pt x="449412" y="1929384"/>
                </a:cubicBezTo>
                <a:cubicBezTo>
                  <a:pt x="449412" y="1928368"/>
                  <a:pt x="449412" y="1928368"/>
                  <a:pt x="449412" y="1927352"/>
                </a:cubicBezTo>
                <a:cubicBezTo>
                  <a:pt x="450429" y="1927352"/>
                  <a:pt x="450429" y="1927352"/>
                  <a:pt x="451446" y="1927352"/>
                </a:cubicBezTo>
                <a:cubicBezTo>
                  <a:pt x="445344" y="1938528"/>
                  <a:pt x="437207" y="1950720"/>
                  <a:pt x="430088" y="1960880"/>
                </a:cubicBezTo>
                <a:cubicBezTo>
                  <a:pt x="429071" y="1960880"/>
                  <a:pt x="429071" y="1960880"/>
                  <a:pt x="428054" y="1960880"/>
                </a:cubicBezTo>
                <a:cubicBezTo>
                  <a:pt x="430088" y="1961896"/>
                  <a:pt x="428054" y="1961896"/>
                  <a:pt x="431105" y="1962912"/>
                </a:cubicBezTo>
                <a:cubicBezTo>
                  <a:pt x="431105" y="1963928"/>
                  <a:pt x="431105" y="1963928"/>
                  <a:pt x="431105" y="1964944"/>
                </a:cubicBezTo>
                <a:cubicBezTo>
                  <a:pt x="439241" y="1960880"/>
                  <a:pt x="456531" y="1941576"/>
                  <a:pt x="456531" y="1934464"/>
                </a:cubicBezTo>
                <a:cubicBezTo>
                  <a:pt x="458565" y="1934464"/>
                  <a:pt x="459582" y="1934464"/>
                  <a:pt x="461616" y="1934464"/>
                </a:cubicBezTo>
                <a:cubicBezTo>
                  <a:pt x="462633" y="1928368"/>
                  <a:pt x="463650" y="1928368"/>
                  <a:pt x="468735" y="1926336"/>
                </a:cubicBezTo>
                <a:cubicBezTo>
                  <a:pt x="468735" y="1925320"/>
                  <a:pt x="468735" y="1924304"/>
                  <a:pt x="468735" y="1923288"/>
                </a:cubicBezTo>
                <a:cubicBezTo>
                  <a:pt x="467718" y="1924304"/>
                  <a:pt x="466701" y="1925320"/>
                  <a:pt x="465684" y="1926336"/>
                </a:cubicBezTo>
                <a:cubicBezTo>
                  <a:pt x="464667" y="1926336"/>
                  <a:pt x="464667" y="1926336"/>
                  <a:pt x="463650" y="1926336"/>
                </a:cubicBezTo>
                <a:cubicBezTo>
                  <a:pt x="463650" y="1925320"/>
                  <a:pt x="463650" y="1924304"/>
                  <a:pt x="463650" y="1923288"/>
                </a:cubicBezTo>
                <a:cubicBezTo>
                  <a:pt x="471786" y="1919224"/>
                  <a:pt x="474837" y="1922272"/>
                  <a:pt x="475854" y="1913128"/>
                </a:cubicBezTo>
                <a:cubicBezTo>
                  <a:pt x="477888" y="1914144"/>
                  <a:pt x="478905" y="1914144"/>
                  <a:pt x="480939" y="1915160"/>
                </a:cubicBezTo>
                <a:cubicBezTo>
                  <a:pt x="478905" y="1911096"/>
                  <a:pt x="481956" y="1913128"/>
                  <a:pt x="475854" y="1910080"/>
                </a:cubicBezTo>
                <a:cubicBezTo>
                  <a:pt x="479922" y="1903984"/>
                  <a:pt x="481956" y="1905000"/>
                  <a:pt x="488058" y="1902968"/>
                </a:cubicBezTo>
                <a:cubicBezTo>
                  <a:pt x="486024" y="1899920"/>
                  <a:pt x="488058" y="1901952"/>
                  <a:pt x="485007" y="1900936"/>
                </a:cubicBezTo>
                <a:cubicBezTo>
                  <a:pt x="487041" y="1894840"/>
                  <a:pt x="503313" y="1875536"/>
                  <a:pt x="508398" y="1874520"/>
                </a:cubicBezTo>
                <a:cubicBezTo>
                  <a:pt x="508398" y="1872488"/>
                  <a:pt x="508398" y="1871472"/>
                  <a:pt x="508398" y="1869440"/>
                </a:cubicBezTo>
                <a:cubicBezTo>
                  <a:pt x="516534" y="1868424"/>
                  <a:pt x="520603" y="1861312"/>
                  <a:pt x="523654" y="1856232"/>
                </a:cubicBezTo>
                <a:cubicBezTo>
                  <a:pt x="524671" y="1856232"/>
                  <a:pt x="525688" y="1856232"/>
                  <a:pt x="526705" y="1856232"/>
                </a:cubicBezTo>
                <a:cubicBezTo>
                  <a:pt x="518569" y="1866392"/>
                  <a:pt x="510432" y="1876552"/>
                  <a:pt x="501279" y="1886712"/>
                </a:cubicBezTo>
                <a:cubicBezTo>
                  <a:pt x="501279" y="1887728"/>
                  <a:pt x="501279" y="1887728"/>
                  <a:pt x="501279" y="1888744"/>
                </a:cubicBezTo>
                <a:cubicBezTo>
                  <a:pt x="514500" y="1883664"/>
                  <a:pt x="530773" y="1862328"/>
                  <a:pt x="537892" y="1850136"/>
                </a:cubicBezTo>
                <a:cubicBezTo>
                  <a:pt x="538909" y="1850136"/>
                  <a:pt x="538909" y="1850136"/>
                  <a:pt x="539926" y="1850136"/>
                </a:cubicBezTo>
                <a:cubicBezTo>
                  <a:pt x="536875" y="1860296"/>
                  <a:pt x="529756" y="1867408"/>
                  <a:pt x="521620" y="1873504"/>
                </a:cubicBezTo>
                <a:cubicBezTo>
                  <a:pt x="521620" y="1874520"/>
                  <a:pt x="521620" y="1875536"/>
                  <a:pt x="521620" y="1876552"/>
                </a:cubicBezTo>
                <a:cubicBezTo>
                  <a:pt x="522637" y="1875536"/>
                  <a:pt x="523654" y="1874520"/>
                  <a:pt x="524671" y="1873504"/>
                </a:cubicBezTo>
                <a:cubicBezTo>
                  <a:pt x="525688" y="1873504"/>
                  <a:pt x="525688" y="1873504"/>
                  <a:pt x="526705" y="1873504"/>
                </a:cubicBezTo>
                <a:cubicBezTo>
                  <a:pt x="524671" y="1877568"/>
                  <a:pt x="523654" y="1879600"/>
                  <a:pt x="519586" y="1881632"/>
                </a:cubicBezTo>
                <a:cubicBezTo>
                  <a:pt x="519586" y="1882648"/>
                  <a:pt x="519586" y="1883664"/>
                  <a:pt x="519586" y="1884680"/>
                </a:cubicBezTo>
                <a:cubicBezTo>
                  <a:pt x="524671" y="1883664"/>
                  <a:pt x="529756" y="1885696"/>
                  <a:pt x="532807" y="1879600"/>
                </a:cubicBezTo>
                <a:cubicBezTo>
                  <a:pt x="533824" y="1879600"/>
                  <a:pt x="534841" y="1879600"/>
                  <a:pt x="535858" y="1879600"/>
                </a:cubicBezTo>
                <a:cubicBezTo>
                  <a:pt x="535858" y="1880616"/>
                  <a:pt x="535858" y="1880616"/>
                  <a:pt x="535858" y="1881632"/>
                </a:cubicBezTo>
                <a:cubicBezTo>
                  <a:pt x="531790" y="1884680"/>
                  <a:pt x="532807" y="1885696"/>
                  <a:pt x="525688" y="1886712"/>
                </a:cubicBezTo>
                <a:cubicBezTo>
                  <a:pt x="528739" y="1891792"/>
                  <a:pt x="527722" y="1888744"/>
                  <a:pt x="527722" y="1894840"/>
                </a:cubicBezTo>
                <a:cubicBezTo>
                  <a:pt x="528739" y="1894840"/>
                  <a:pt x="529756" y="1894840"/>
                  <a:pt x="530773" y="1894840"/>
                </a:cubicBezTo>
                <a:cubicBezTo>
                  <a:pt x="551113" y="1872488"/>
                  <a:pt x="561283" y="1850136"/>
                  <a:pt x="590776" y="1821688"/>
                </a:cubicBezTo>
                <a:cubicBezTo>
                  <a:pt x="592811" y="1821688"/>
                  <a:pt x="593828" y="1821688"/>
                  <a:pt x="595862" y="1821688"/>
                </a:cubicBezTo>
                <a:cubicBezTo>
                  <a:pt x="591794" y="1827784"/>
                  <a:pt x="575521" y="1850136"/>
                  <a:pt x="569419" y="1853184"/>
                </a:cubicBezTo>
                <a:cubicBezTo>
                  <a:pt x="569419" y="1855216"/>
                  <a:pt x="569419" y="1856232"/>
                  <a:pt x="569419" y="1858264"/>
                </a:cubicBezTo>
                <a:cubicBezTo>
                  <a:pt x="579589" y="1851152"/>
                  <a:pt x="587725" y="1836928"/>
                  <a:pt x="595862" y="1827784"/>
                </a:cubicBezTo>
                <a:cubicBezTo>
                  <a:pt x="596879" y="1827784"/>
                  <a:pt x="596879" y="1827784"/>
                  <a:pt x="597896" y="1827784"/>
                </a:cubicBezTo>
                <a:cubicBezTo>
                  <a:pt x="582640" y="1849120"/>
                  <a:pt x="559249" y="1883664"/>
                  <a:pt x="533824" y="1911096"/>
                </a:cubicBezTo>
                <a:cubicBezTo>
                  <a:pt x="533824" y="1912112"/>
                  <a:pt x="533824" y="1913128"/>
                  <a:pt x="533824" y="1914144"/>
                </a:cubicBezTo>
                <a:cubicBezTo>
                  <a:pt x="554164" y="1898904"/>
                  <a:pt x="572470" y="1859280"/>
                  <a:pt x="598913" y="1840992"/>
                </a:cubicBezTo>
                <a:cubicBezTo>
                  <a:pt x="600947" y="1828800"/>
                  <a:pt x="618236" y="1816608"/>
                  <a:pt x="634508" y="1800352"/>
                </a:cubicBezTo>
                <a:cubicBezTo>
                  <a:pt x="634508" y="1799336"/>
                  <a:pt x="634508" y="1798320"/>
                  <a:pt x="634508" y="1797304"/>
                </a:cubicBezTo>
                <a:cubicBezTo>
                  <a:pt x="635525" y="1797304"/>
                  <a:pt x="635525" y="1797304"/>
                  <a:pt x="636542" y="1797304"/>
                </a:cubicBezTo>
                <a:cubicBezTo>
                  <a:pt x="634508" y="1803400"/>
                  <a:pt x="612134" y="1833880"/>
                  <a:pt x="606032" y="1835912"/>
                </a:cubicBezTo>
                <a:cubicBezTo>
                  <a:pt x="606032" y="1837944"/>
                  <a:pt x="606032" y="1839976"/>
                  <a:pt x="606032" y="1843024"/>
                </a:cubicBezTo>
                <a:cubicBezTo>
                  <a:pt x="603998" y="1843024"/>
                  <a:pt x="585691" y="1861312"/>
                  <a:pt x="582640" y="1871472"/>
                </a:cubicBezTo>
                <a:cubicBezTo>
                  <a:pt x="579589" y="1871472"/>
                  <a:pt x="578572" y="1871472"/>
                  <a:pt x="584674" y="1873504"/>
                </a:cubicBezTo>
                <a:cubicBezTo>
                  <a:pt x="583657" y="1874520"/>
                  <a:pt x="579589" y="1875536"/>
                  <a:pt x="577555" y="1876552"/>
                </a:cubicBezTo>
                <a:cubicBezTo>
                  <a:pt x="576538" y="1876552"/>
                  <a:pt x="576538" y="1876552"/>
                  <a:pt x="575521" y="1876552"/>
                </a:cubicBezTo>
                <a:cubicBezTo>
                  <a:pt x="575521" y="1877568"/>
                  <a:pt x="575521" y="1878584"/>
                  <a:pt x="575521" y="1879600"/>
                </a:cubicBezTo>
                <a:cubicBezTo>
                  <a:pt x="576538" y="1878584"/>
                  <a:pt x="577555" y="1877568"/>
                  <a:pt x="578572" y="1876552"/>
                </a:cubicBezTo>
                <a:cubicBezTo>
                  <a:pt x="579589" y="1876552"/>
                  <a:pt x="580606" y="1876552"/>
                  <a:pt x="581623" y="1876552"/>
                </a:cubicBezTo>
                <a:cubicBezTo>
                  <a:pt x="570436" y="1887728"/>
                  <a:pt x="570436" y="1894840"/>
                  <a:pt x="556198" y="1913128"/>
                </a:cubicBezTo>
                <a:cubicBezTo>
                  <a:pt x="555181" y="1913128"/>
                  <a:pt x="554164" y="1913128"/>
                  <a:pt x="553147" y="1913128"/>
                </a:cubicBezTo>
                <a:cubicBezTo>
                  <a:pt x="555181" y="1909064"/>
                  <a:pt x="558232" y="1903984"/>
                  <a:pt x="561283" y="1900936"/>
                </a:cubicBezTo>
                <a:cubicBezTo>
                  <a:pt x="561283" y="1899920"/>
                  <a:pt x="561283" y="1898904"/>
                  <a:pt x="561283" y="1897888"/>
                </a:cubicBezTo>
                <a:cubicBezTo>
                  <a:pt x="555181" y="1901952"/>
                  <a:pt x="553147" y="1909064"/>
                  <a:pt x="548062" y="1913128"/>
                </a:cubicBezTo>
                <a:cubicBezTo>
                  <a:pt x="550096" y="1914144"/>
                  <a:pt x="550096" y="1914144"/>
                  <a:pt x="553147" y="1915160"/>
                </a:cubicBezTo>
                <a:cubicBezTo>
                  <a:pt x="553147" y="1916176"/>
                  <a:pt x="553147" y="1917192"/>
                  <a:pt x="553147" y="1918208"/>
                </a:cubicBezTo>
                <a:cubicBezTo>
                  <a:pt x="552130" y="1919224"/>
                  <a:pt x="552130" y="1919224"/>
                  <a:pt x="551113" y="1920240"/>
                </a:cubicBezTo>
                <a:cubicBezTo>
                  <a:pt x="547045" y="1918208"/>
                  <a:pt x="550096" y="1921256"/>
                  <a:pt x="548062" y="1917192"/>
                </a:cubicBezTo>
                <a:cubicBezTo>
                  <a:pt x="546028" y="1919224"/>
                  <a:pt x="543994" y="1920240"/>
                  <a:pt x="540943" y="1922272"/>
                </a:cubicBezTo>
                <a:cubicBezTo>
                  <a:pt x="543994" y="1924304"/>
                  <a:pt x="541960" y="1923288"/>
                  <a:pt x="546028" y="1922272"/>
                </a:cubicBezTo>
                <a:cubicBezTo>
                  <a:pt x="543994" y="1927352"/>
                  <a:pt x="542977" y="1927352"/>
                  <a:pt x="542977" y="1934464"/>
                </a:cubicBezTo>
                <a:cubicBezTo>
                  <a:pt x="539926" y="1935480"/>
                  <a:pt x="540943" y="1934464"/>
                  <a:pt x="539926" y="1936496"/>
                </a:cubicBezTo>
                <a:cubicBezTo>
                  <a:pt x="538909" y="1936496"/>
                  <a:pt x="537892" y="1936496"/>
                  <a:pt x="536875" y="1936496"/>
                </a:cubicBezTo>
                <a:cubicBezTo>
                  <a:pt x="537892" y="1934464"/>
                  <a:pt x="538909" y="1933448"/>
                  <a:pt x="539926" y="1931416"/>
                </a:cubicBezTo>
                <a:cubicBezTo>
                  <a:pt x="539926" y="1930400"/>
                  <a:pt x="539926" y="1929384"/>
                  <a:pt x="539926" y="1928368"/>
                </a:cubicBezTo>
                <a:cubicBezTo>
                  <a:pt x="533824" y="1932432"/>
                  <a:pt x="530773" y="1940560"/>
                  <a:pt x="524671" y="1944624"/>
                </a:cubicBezTo>
                <a:cubicBezTo>
                  <a:pt x="524671" y="1945640"/>
                  <a:pt x="524671" y="1946656"/>
                  <a:pt x="524671" y="1947672"/>
                </a:cubicBezTo>
                <a:cubicBezTo>
                  <a:pt x="528739" y="1945640"/>
                  <a:pt x="528739" y="1944624"/>
                  <a:pt x="531790" y="1940560"/>
                </a:cubicBezTo>
                <a:cubicBezTo>
                  <a:pt x="532807" y="1940560"/>
                  <a:pt x="532807" y="1940560"/>
                  <a:pt x="533824" y="1940560"/>
                </a:cubicBezTo>
                <a:cubicBezTo>
                  <a:pt x="532807" y="1943608"/>
                  <a:pt x="532807" y="1945640"/>
                  <a:pt x="531790" y="1948688"/>
                </a:cubicBezTo>
                <a:cubicBezTo>
                  <a:pt x="524671" y="1950720"/>
                  <a:pt x="530773" y="1946656"/>
                  <a:pt x="515517" y="1953768"/>
                </a:cubicBezTo>
                <a:cubicBezTo>
                  <a:pt x="518569" y="1955800"/>
                  <a:pt x="521620" y="1954784"/>
                  <a:pt x="525688" y="1953768"/>
                </a:cubicBezTo>
                <a:cubicBezTo>
                  <a:pt x="521620" y="1958848"/>
                  <a:pt x="522637" y="1957832"/>
                  <a:pt x="513483" y="1956816"/>
                </a:cubicBezTo>
                <a:cubicBezTo>
                  <a:pt x="512466" y="1958848"/>
                  <a:pt x="511449" y="1962912"/>
                  <a:pt x="510432" y="1964944"/>
                </a:cubicBezTo>
                <a:cubicBezTo>
                  <a:pt x="510432" y="1965960"/>
                  <a:pt x="510432" y="1965960"/>
                  <a:pt x="510432" y="1966976"/>
                </a:cubicBezTo>
                <a:cubicBezTo>
                  <a:pt x="515517" y="1964944"/>
                  <a:pt x="515517" y="1964944"/>
                  <a:pt x="517552" y="1959864"/>
                </a:cubicBezTo>
                <a:cubicBezTo>
                  <a:pt x="518569" y="1959864"/>
                  <a:pt x="518569" y="1959864"/>
                  <a:pt x="519586" y="1959864"/>
                </a:cubicBezTo>
                <a:cubicBezTo>
                  <a:pt x="518569" y="1967992"/>
                  <a:pt x="512466" y="1972056"/>
                  <a:pt x="507381" y="1976120"/>
                </a:cubicBezTo>
                <a:cubicBezTo>
                  <a:pt x="506364" y="1972056"/>
                  <a:pt x="507381" y="1975104"/>
                  <a:pt x="507381" y="1969008"/>
                </a:cubicBezTo>
                <a:cubicBezTo>
                  <a:pt x="501279" y="1971040"/>
                  <a:pt x="503313" y="1971040"/>
                  <a:pt x="499245" y="1971040"/>
                </a:cubicBezTo>
                <a:cubicBezTo>
                  <a:pt x="492126" y="1982216"/>
                  <a:pt x="486024" y="2001520"/>
                  <a:pt x="475854" y="2016760"/>
                </a:cubicBezTo>
                <a:cubicBezTo>
                  <a:pt x="476871" y="2015744"/>
                  <a:pt x="477888" y="2015744"/>
                  <a:pt x="478905" y="2014728"/>
                </a:cubicBezTo>
                <a:cubicBezTo>
                  <a:pt x="477888" y="2017776"/>
                  <a:pt x="478905" y="2016760"/>
                  <a:pt x="476871" y="2017776"/>
                </a:cubicBezTo>
                <a:cubicBezTo>
                  <a:pt x="476871" y="2018792"/>
                  <a:pt x="476871" y="2018792"/>
                  <a:pt x="476871" y="2019808"/>
                </a:cubicBezTo>
                <a:cubicBezTo>
                  <a:pt x="475854" y="2018792"/>
                  <a:pt x="474837" y="2018792"/>
                  <a:pt x="474837" y="2018792"/>
                </a:cubicBezTo>
                <a:cubicBezTo>
                  <a:pt x="472803" y="2021840"/>
                  <a:pt x="470769" y="2024888"/>
                  <a:pt x="468735" y="2026920"/>
                </a:cubicBezTo>
                <a:cubicBezTo>
                  <a:pt x="467718" y="2026920"/>
                  <a:pt x="466701" y="2026920"/>
                  <a:pt x="465684" y="2026920"/>
                </a:cubicBezTo>
                <a:cubicBezTo>
                  <a:pt x="465684" y="2027936"/>
                  <a:pt x="465684" y="2027936"/>
                  <a:pt x="465684" y="2028952"/>
                </a:cubicBezTo>
                <a:cubicBezTo>
                  <a:pt x="466701" y="2028952"/>
                  <a:pt x="467718" y="2027936"/>
                  <a:pt x="467718" y="2027936"/>
                </a:cubicBezTo>
                <a:cubicBezTo>
                  <a:pt x="465684" y="2029968"/>
                  <a:pt x="463650" y="2032000"/>
                  <a:pt x="460599" y="2034032"/>
                </a:cubicBezTo>
                <a:cubicBezTo>
                  <a:pt x="463650" y="2036064"/>
                  <a:pt x="465684" y="2035048"/>
                  <a:pt x="468735" y="2034032"/>
                </a:cubicBezTo>
                <a:cubicBezTo>
                  <a:pt x="471786" y="2037080"/>
                  <a:pt x="482973" y="2021840"/>
                  <a:pt x="481956" y="2015744"/>
                </a:cubicBezTo>
                <a:cubicBezTo>
                  <a:pt x="483990" y="2016760"/>
                  <a:pt x="485007" y="2016760"/>
                  <a:pt x="487041" y="2017776"/>
                </a:cubicBezTo>
                <a:cubicBezTo>
                  <a:pt x="490092" y="2011680"/>
                  <a:pt x="495177" y="1999488"/>
                  <a:pt x="502296" y="1992376"/>
                </a:cubicBezTo>
                <a:cubicBezTo>
                  <a:pt x="504330" y="1991360"/>
                  <a:pt x="506364" y="1991360"/>
                  <a:pt x="509415" y="1990344"/>
                </a:cubicBezTo>
                <a:cubicBezTo>
                  <a:pt x="507381" y="1981200"/>
                  <a:pt x="527722" y="1972056"/>
                  <a:pt x="529756" y="1956816"/>
                </a:cubicBezTo>
                <a:cubicBezTo>
                  <a:pt x="533824" y="1949704"/>
                  <a:pt x="539926" y="1954784"/>
                  <a:pt x="537892" y="1944624"/>
                </a:cubicBezTo>
                <a:cubicBezTo>
                  <a:pt x="538909" y="1945640"/>
                  <a:pt x="539926" y="1945640"/>
                  <a:pt x="540943" y="1946656"/>
                </a:cubicBezTo>
                <a:cubicBezTo>
                  <a:pt x="540943" y="1945640"/>
                  <a:pt x="540943" y="1945640"/>
                  <a:pt x="540943" y="1944624"/>
                </a:cubicBezTo>
                <a:cubicBezTo>
                  <a:pt x="543994" y="1944624"/>
                  <a:pt x="545011" y="1944624"/>
                  <a:pt x="538909" y="1942592"/>
                </a:cubicBezTo>
                <a:cubicBezTo>
                  <a:pt x="554164" y="1931416"/>
                  <a:pt x="571453" y="1908048"/>
                  <a:pt x="585691" y="1890776"/>
                </a:cubicBezTo>
                <a:cubicBezTo>
                  <a:pt x="586708" y="1890776"/>
                  <a:pt x="586708" y="1890776"/>
                  <a:pt x="587725" y="1890776"/>
                </a:cubicBezTo>
                <a:cubicBezTo>
                  <a:pt x="585691" y="1892808"/>
                  <a:pt x="584674" y="1893824"/>
                  <a:pt x="582640" y="1895856"/>
                </a:cubicBezTo>
                <a:cubicBezTo>
                  <a:pt x="582640" y="1896872"/>
                  <a:pt x="582640" y="1897888"/>
                  <a:pt x="582640" y="1898904"/>
                </a:cubicBezTo>
                <a:cubicBezTo>
                  <a:pt x="584674" y="1897888"/>
                  <a:pt x="585691" y="1896872"/>
                  <a:pt x="587725" y="1895856"/>
                </a:cubicBezTo>
                <a:cubicBezTo>
                  <a:pt x="588742" y="1895856"/>
                  <a:pt x="588742" y="1895856"/>
                  <a:pt x="589759" y="1895856"/>
                </a:cubicBezTo>
                <a:cubicBezTo>
                  <a:pt x="585691" y="1902968"/>
                  <a:pt x="585691" y="1903984"/>
                  <a:pt x="577555" y="1903984"/>
                </a:cubicBezTo>
                <a:cubicBezTo>
                  <a:pt x="578572" y="1906016"/>
                  <a:pt x="579589" y="1907032"/>
                  <a:pt x="580606" y="1909064"/>
                </a:cubicBezTo>
                <a:cubicBezTo>
                  <a:pt x="569419" y="1916176"/>
                  <a:pt x="539926" y="1957832"/>
                  <a:pt x="533824" y="1969008"/>
                </a:cubicBezTo>
                <a:cubicBezTo>
                  <a:pt x="534841" y="1970024"/>
                  <a:pt x="534841" y="1970024"/>
                  <a:pt x="535858" y="1971040"/>
                </a:cubicBezTo>
                <a:cubicBezTo>
                  <a:pt x="540943" y="1969008"/>
                  <a:pt x="538909" y="1971040"/>
                  <a:pt x="540943" y="1965960"/>
                </a:cubicBezTo>
                <a:cubicBezTo>
                  <a:pt x="542977" y="1965960"/>
                  <a:pt x="543994" y="1965960"/>
                  <a:pt x="546028" y="1965960"/>
                </a:cubicBezTo>
                <a:cubicBezTo>
                  <a:pt x="543994" y="1964944"/>
                  <a:pt x="546028" y="1978152"/>
                  <a:pt x="529756" y="1978152"/>
                </a:cubicBezTo>
                <a:cubicBezTo>
                  <a:pt x="532807" y="1982216"/>
                  <a:pt x="529756" y="1980184"/>
                  <a:pt x="534841" y="1980184"/>
                </a:cubicBezTo>
                <a:cubicBezTo>
                  <a:pt x="534841" y="1981200"/>
                  <a:pt x="534841" y="1982216"/>
                  <a:pt x="534841" y="1983232"/>
                </a:cubicBezTo>
                <a:cubicBezTo>
                  <a:pt x="533824" y="1984248"/>
                  <a:pt x="533824" y="1984248"/>
                  <a:pt x="532807" y="1985264"/>
                </a:cubicBezTo>
                <a:cubicBezTo>
                  <a:pt x="528739" y="1983232"/>
                  <a:pt x="531790" y="1986280"/>
                  <a:pt x="529756" y="1982216"/>
                </a:cubicBezTo>
                <a:cubicBezTo>
                  <a:pt x="525688" y="1985264"/>
                  <a:pt x="525688" y="1985264"/>
                  <a:pt x="526705" y="1989328"/>
                </a:cubicBezTo>
                <a:cubicBezTo>
                  <a:pt x="524671" y="1990344"/>
                  <a:pt x="519586" y="1991360"/>
                  <a:pt x="518569" y="1992376"/>
                </a:cubicBezTo>
                <a:cubicBezTo>
                  <a:pt x="517552" y="1992376"/>
                  <a:pt x="517552" y="1992376"/>
                  <a:pt x="516534" y="1992376"/>
                </a:cubicBezTo>
                <a:cubicBezTo>
                  <a:pt x="518569" y="1993392"/>
                  <a:pt x="519586" y="1993392"/>
                  <a:pt x="523654" y="1994408"/>
                </a:cubicBezTo>
                <a:cubicBezTo>
                  <a:pt x="520603" y="2002536"/>
                  <a:pt x="513483" y="2011680"/>
                  <a:pt x="507381" y="2017776"/>
                </a:cubicBezTo>
                <a:cubicBezTo>
                  <a:pt x="507381" y="2017776"/>
                  <a:pt x="507381" y="2018792"/>
                  <a:pt x="507381" y="2018792"/>
                </a:cubicBezTo>
                <a:cubicBezTo>
                  <a:pt x="507381" y="2018792"/>
                  <a:pt x="506364" y="2018792"/>
                  <a:pt x="506364" y="2018792"/>
                </a:cubicBezTo>
                <a:cubicBezTo>
                  <a:pt x="505347" y="2019808"/>
                  <a:pt x="503313" y="2021840"/>
                  <a:pt x="502296" y="2022856"/>
                </a:cubicBezTo>
                <a:cubicBezTo>
                  <a:pt x="498228" y="2022856"/>
                  <a:pt x="502296" y="2034032"/>
                  <a:pt x="490092" y="2043176"/>
                </a:cubicBezTo>
                <a:cubicBezTo>
                  <a:pt x="490092" y="2045208"/>
                  <a:pt x="490092" y="2047240"/>
                  <a:pt x="490092" y="2050288"/>
                </a:cubicBezTo>
                <a:cubicBezTo>
                  <a:pt x="488058" y="2052320"/>
                  <a:pt x="476871" y="2060448"/>
                  <a:pt x="476871" y="2060448"/>
                </a:cubicBezTo>
                <a:cubicBezTo>
                  <a:pt x="477888" y="2062480"/>
                  <a:pt x="477888" y="2063496"/>
                  <a:pt x="478905" y="2065528"/>
                </a:cubicBezTo>
                <a:cubicBezTo>
                  <a:pt x="476871" y="2071624"/>
                  <a:pt x="470769" y="2072640"/>
                  <a:pt x="466701" y="2077720"/>
                </a:cubicBezTo>
                <a:cubicBezTo>
                  <a:pt x="470769" y="2083816"/>
                  <a:pt x="454497" y="2096008"/>
                  <a:pt x="451446" y="2098040"/>
                </a:cubicBezTo>
                <a:cubicBezTo>
                  <a:pt x="461616" y="2104136"/>
                  <a:pt x="434156" y="2120392"/>
                  <a:pt x="436190" y="2124456"/>
                </a:cubicBezTo>
                <a:cubicBezTo>
                  <a:pt x="434156" y="2126488"/>
                  <a:pt x="435173" y="2125472"/>
                  <a:pt x="431105" y="2126488"/>
                </a:cubicBezTo>
                <a:cubicBezTo>
                  <a:pt x="433139" y="2129536"/>
                  <a:pt x="431105" y="2127504"/>
                  <a:pt x="434156" y="2128520"/>
                </a:cubicBezTo>
                <a:cubicBezTo>
                  <a:pt x="426020" y="2144776"/>
                  <a:pt x="398561" y="2173224"/>
                  <a:pt x="395510" y="2190496"/>
                </a:cubicBezTo>
                <a:cubicBezTo>
                  <a:pt x="393476" y="2190496"/>
                  <a:pt x="378221" y="2208784"/>
                  <a:pt x="380255" y="2213864"/>
                </a:cubicBezTo>
                <a:cubicBezTo>
                  <a:pt x="377204" y="2219960"/>
                  <a:pt x="370085" y="2214880"/>
                  <a:pt x="373136" y="2230120"/>
                </a:cubicBezTo>
                <a:cubicBezTo>
                  <a:pt x="372119" y="2228088"/>
                  <a:pt x="372119" y="2230120"/>
                  <a:pt x="371102" y="2227072"/>
                </a:cubicBezTo>
                <a:cubicBezTo>
                  <a:pt x="368051" y="2230120"/>
                  <a:pt x="367033" y="2229104"/>
                  <a:pt x="366016" y="2243328"/>
                </a:cubicBezTo>
                <a:cubicBezTo>
                  <a:pt x="363982" y="2242312"/>
                  <a:pt x="361948" y="2242312"/>
                  <a:pt x="358897" y="2241296"/>
                </a:cubicBezTo>
                <a:cubicBezTo>
                  <a:pt x="341608" y="2260600"/>
                  <a:pt x="340591" y="2268728"/>
                  <a:pt x="328387" y="2298192"/>
                </a:cubicBezTo>
                <a:cubicBezTo>
                  <a:pt x="328387" y="2299208"/>
                  <a:pt x="328387" y="2299208"/>
                  <a:pt x="328387" y="2300224"/>
                </a:cubicBezTo>
                <a:cubicBezTo>
                  <a:pt x="329404" y="2300224"/>
                  <a:pt x="330421" y="2300224"/>
                  <a:pt x="331438" y="2300224"/>
                </a:cubicBezTo>
                <a:cubicBezTo>
                  <a:pt x="334489" y="2293112"/>
                  <a:pt x="340591" y="2280920"/>
                  <a:pt x="346693" y="2276856"/>
                </a:cubicBezTo>
                <a:cubicBezTo>
                  <a:pt x="343642" y="2271776"/>
                  <a:pt x="345676" y="2274824"/>
                  <a:pt x="339574" y="2274824"/>
                </a:cubicBezTo>
                <a:cubicBezTo>
                  <a:pt x="341608" y="2271776"/>
                  <a:pt x="340591" y="2273808"/>
                  <a:pt x="344659" y="2267712"/>
                </a:cubicBezTo>
                <a:cubicBezTo>
                  <a:pt x="345676" y="2269744"/>
                  <a:pt x="345676" y="2269744"/>
                  <a:pt x="346693" y="2272792"/>
                </a:cubicBezTo>
                <a:cubicBezTo>
                  <a:pt x="347710" y="2272792"/>
                  <a:pt x="348727" y="2272792"/>
                  <a:pt x="349744" y="2272792"/>
                </a:cubicBezTo>
                <a:cubicBezTo>
                  <a:pt x="354829" y="2262632"/>
                  <a:pt x="362965" y="2254504"/>
                  <a:pt x="366016" y="2244344"/>
                </a:cubicBezTo>
                <a:cubicBezTo>
                  <a:pt x="370085" y="2247392"/>
                  <a:pt x="368051" y="2244344"/>
                  <a:pt x="368051" y="2249424"/>
                </a:cubicBezTo>
                <a:cubicBezTo>
                  <a:pt x="369068" y="2249424"/>
                  <a:pt x="369068" y="2249424"/>
                  <a:pt x="370085" y="2249424"/>
                </a:cubicBezTo>
                <a:cubicBezTo>
                  <a:pt x="398561" y="2204720"/>
                  <a:pt x="433139" y="2136648"/>
                  <a:pt x="478905" y="2096008"/>
                </a:cubicBezTo>
                <a:cubicBezTo>
                  <a:pt x="479922" y="2096008"/>
                  <a:pt x="479922" y="2096008"/>
                  <a:pt x="480939" y="2096008"/>
                </a:cubicBezTo>
                <a:cubicBezTo>
                  <a:pt x="469752" y="2111248"/>
                  <a:pt x="459582" y="2134616"/>
                  <a:pt x="437207" y="2163064"/>
                </a:cubicBezTo>
                <a:cubicBezTo>
                  <a:pt x="436190" y="2163064"/>
                  <a:pt x="436190" y="2163064"/>
                  <a:pt x="435173" y="2163064"/>
                </a:cubicBezTo>
                <a:cubicBezTo>
                  <a:pt x="437207" y="2156968"/>
                  <a:pt x="439241" y="2152904"/>
                  <a:pt x="443310" y="2149856"/>
                </a:cubicBezTo>
                <a:cubicBezTo>
                  <a:pt x="443310" y="2148840"/>
                  <a:pt x="443310" y="2147824"/>
                  <a:pt x="443310" y="2146808"/>
                </a:cubicBezTo>
                <a:cubicBezTo>
                  <a:pt x="421952" y="2168144"/>
                  <a:pt x="404663" y="2209800"/>
                  <a:pt x="378221" y="2244344"/>
                </a:cubicBezTo>
                <a:cubicBezTo>
                  <a:pt x="378221" y="2246376"/>
                  <a:pt x="378221" y="2247392"/>
                  <a:pt x="378221" y="2249424"/>
                </a:cubicBezTo>
                <a:cubicBezTo>
                  <a:pt x="397544" y="2236216"/>
                  <a:pt x="403646" y="2208784"/>
                  <a:pt x="418901" y="2194560"/>
                </a:cubicBezTo>
                <a:cubicBezTo>
                  <a:pt x="418901" y="2193544"/>
                  <a:pt x="418901" y="2193544"/>
                  <a:pt x="418901" y="2192528"/>
                </a:cubicBezTo>
                <a:cubicBezTo>
                  <a:pt x="419918" y="2192528"/>
                  <a:pt x="419918" y="2192528"/>
                  <a:pt x="420935" y="2192528"/>
                </a:cubicBezTo>
                <a:cubicBezTo>
                  <a:pt x="394493" y="2238248"/>
                  <a:pt x="360931" y="2291080"/>
                  <a:pt x="328387" y="2347976"/>
                </a:cubicBezTo>
                <a:cubicBezTo>
                  <a:pt x="328387" y="2348992"/>
                  <a:pt x="328387" y="2348992"/>
                  <a:pt x="328387" y="2350008"/>
                </a:cubicBezTo>
                <a:cubicBezTo>
                  <a:pt x="340591" y="2345944"/>
                  <a:pt x="342625" y="2331720"/>
                  <a:pt x="349744" y="2323592"/>
                </a:cubicBezTo>
                <a:cubicBezTo>
                  <a:pt x="349744" y="2322576"/>
                  <a:pt x="349744" y="2322576"/>
                  <a:pt x="349744" y="2321560"/>
                </a:cubicBezTo>
                <a:cubicBezTo>
                  <a:pt x="350761" y="2321560"/>
                  <a:pt x="351778" y="2321560"/>
                  <a:pt x="352795" y="2321560"/>
                </a:cubicBezTo>
                <a:cubicBezTo>
                  <a:pt x="350761" y="2328672"/>
                  <a:pt x="345676" y="2338832"/>
                  <a:pt x="340591" y="2344928"/>
                </a:cubicBezTo>
                <a:cubicBezTo>
                  <a:pt x="340591" y="2345944"/>
                  <a:pt x="340591" y="2346960"/>
                  <a:pt x="340591" y="2347976"/>
                </a:cubicBezTo>
                <a:cubicBezTo>
                  <a:pt x="341608" y="2347976"/>
                  <a:pt x="341608" y="2347976"/>
                  <a:pt x="342625" y="2347976"/>
                </a:cubicBezTo>
                <a:cubicBezTo>
                  <a:pt x="352795" y="2326640"/>
                  <a:pt x="370085" y="2292096"/>
                  <a:pt x="386357" y="2275840"/>
                </a:cubicBezTo>
                <a:cubicBezTo>
                  <a:pt x="385340" y="2270760"/>
                  <a:pt x="384323" y="2271776"/>
                  <a:pt x="383306" y="2267712"/>
                </a:cubicBezTo>
                <a:cubicBezTo>
                  <a:pt x="384323" y="2267712"/>
                  <a:pt x="384323" y="2267712"/>
                  <a:pt x="385340" y="2267712"/>
                </a:cubicBezTo>
                <a:cubicBezTo>
                  <a:pt x="385340" y="2266696"/>
                  <a:pt x="385340" y="2265680"/>
                  <a:pt x="385340" y="2264664"/>
                </a:cubicBezTo>
                <a:cubicBezTo>
                  <a:pt x="386357" y="2266696"/>
                  <a:pt x="386357" y="2267712"/>
                  <a:pt x="387374" y="2271776"/>
                </a:cubicBezTo>
                <a:cubicBezTo>
                  <a:pt x="391442" y="2267712"/>
                  <a:pt x="392459" y="2266696"/>
                  <a:pt x="399578" y="2255520"/>
                </a:cubicBezTo>
                <a:cubicBezTo>
                  <a:pt x="399578" y="2254504"/>
                  <a:pt x="399578" y="2253488"/>
                  <a:pt x="399578" y="2252472"/>
                </a:cubicBezTo>
                <a:cubicBezTo>
                  <a:pt x="397544" y="2253488"/>
                  <a:pt x="396527" y="2254504"/>
                  <a:pt x="394493" y="2255520"/>
                </a:cubicBezTo>
                <a:cubicBezTo>
                  <a:pt x="395510" y="2251456"/>
                  <a:pt x="397544" y="2248408"/>
                  <a:pt x="399578" y="2245360"/>
                </a:cubicBezTo>
                <a:cubicBezTo>
                  <a:pt x="399578" y="2244344"/>
                  <a:pt x="399578" y="2244344"/>
                  <a:pt x="399578" y="2243328"/>
                </a:cubicBezTo>
                <a:cubicBezTo>
                  <a:pt x="400595" y="2245360"/>
                  <a:pt x="400595" y="2246376"/>
                  <a:pt x="401612" y="2250440"/>
                </a:cubicBezTo>
                <a:cubicBezTo>
                  <a:pt x="402629" y="2250440"/>
                  <a:pt x="402629" y="2250440"/>
                  <a:pt x="403646" y="2250440"/>
                </a:cubicBezTo>
                <a:cubicBezTo>
                  <a:pt x="405680" y="2246376"/>
                  <a:pt x="402629" y="2249424"/>
                  <a:pt x="406697" y="2247392"/>
                </a:cubicBezTo>
                <a:cubicBezTo>
                  <a:pt x="406697" y="2242312"/>
                  <a:pt x="409748" y="2245360"/>
                  <a:pt x="404663" y="2242312"/>
                </a:cubicBezTo>
                <a:cubicBezTo>
                  <a:pt x="417884" y="2235200"/>
                  <a:pt x="411782" y="2217928"/>
                  <a:pt x="428054" y="2198624"/>
                </a:cubicBezTo>
                <a:cubicBezTo>
                  <a:pt x="430088" y="2198624"/>
                  <a:pt x="431105" y="2198624"/>
                  <a:pt x="433139" y="2198624"/>
                </a:cubicBezTo>
                <a:cubicBezTo>
                  <a:pt x="431105" y="2202688"/>
                  <a:pt x="430088" y="2203704"/>
                  <a:pt x="426020" y="2205736"/>
                </a:cubicBezTo>
                <a:cubicBezTo>
                  <a:pt x="426020" y="2206752"/>
                  <a:pt x="426020" y="2207768"/>
                  <a:pt x="426020" y="2208784"/>
                </a:cubicBezTo>
                <a:cubicBezTo>
                  <a:pt x="438224" y="2206752"/>
                  <a:pt x="442293" y="2191512"/>
                  <a:pt x="449412" y="2183384"/>
                </a:cubicBezTo>
                <a:cubicBezTo>
                  <a:pt x="449412" y="2182368"/>
                  <a:pt x="449412" y="2182368"/>
                  <a:pt x="449412" y="2181352"/>
                </a:cubicBezTo>
                <a:cubicBezTo>
                  <a:pt x="451446" y="2181352"/>
                  <a:pt x="452463" y="2181352"/>
                  <a:pt x="454497" y="2181352"/>
                </a:cubicBezTo>
                <a:cubicBezTo>
                  <a:pt x="451446" y="2188464"/>
                  <a:pt x="446361" y="2191512"/>
                  <a:pt x="444327" y="2199640"/>
                </a:cubicBezTo>
                <a:cubicBezTo>
                  <a:pt x="442293" y="2199640"/>
                  <a:pt x="441276" y="2199640"/>
                  <a:pt x="439241" y="2199640"/>
                </a:cubicBezTo>
                <a:cubicBezTo>
                  <a:pt x="440258" y="2204720"/>
                  <a:pt x="439241" y="2203704"/>
                  <a:pt x="442293" y="2206752"/>
                </a:cubicBezTo>
                <a:cubicBezTo>
                  <a:pt x="440258" y="2211832"/>
                  <a:pt x="437207" y="2200656"/>
                  <a:pt x="423986" y="2225040"/>
                </a:cubicBezTo>
                <a:cubicBezTo>
                  <a:pt x="423986" y="2227072"/>
                  <a:pt x="423986" y="2229104"/>
                  <a:pt x="423986" y="2232152"/>
                </a:cubicBezTo>
                <a:cubicBezTo>
                  <a:pt x="425003" y="2232152"/>
                  <a:pt x="425003" y="2232152"/>
                  <a:pt x="426020" y="2232152"/>
                </a:cubicBezTo>
                <a:cubicBezTo>
                  <a:pt x="433139" y="2214880"/>
                  <a:pt x="448395" y="2211832"/>
                  <a:pt x="462633" y="2187448"/>
                </a:cubicBezTo>
                <a:cubicBezTo>
                  <a:pt x="463650" y="2187448"/>
                  <a:pt x="464667" y="2187448"/>
                  <a:pt x="465684" y="2187448"/>
                </a:cubicBezTo>
                <a:cubicBezTo>
                  <a:pt x="430088" y="2241296"/>
                  <a:pt x="387374" y="2300224"/>
                  <a:pt x="351778" y="2368296"/>
                </a:cubicBezTo>
                <a:cubicBezTo>
                  <a:pt x="352795" y="2374392"/>
                  <a:pt x="353812" y="2371344"/>
                  <a:pt x="358897" y="2375408"/>
                </a:cubicBezTo>
                <a:cubicBezTo>
                  <a:pt x="359914" y="2372360"/>
                  <a:pt x="358897" y="2373376"/>
                  <a:pt x="360931" y="2372360"/>
                </a:cubicBezTo>
                <a:cubicBezTo>
                  <a:pt x="357880" y="2368296"/>
                  <a:pt x="360931" y="2370328"/>
                  <a:pt x="355846" y="2370328"/>
                </a:cubicBezTo>
                <a:cubicBezTo>
                  <a:pt x="358897" y="2369312"/>
                  <a:pt x="354829" y="2361184"/>
                  <a:pt x="369068" y="2360168"/>
                </a:cubicBezTo>
                <a:cubicBezTo>
                  <a:pt x="371102" y="2356104"/>
                  <a:pt x="371102" y="2356104"/>
                  <a:pt x="374153" y="2353056"/>
                </a:cubicBezTo>
                <a:cubicBezTo>
                  <a:pt x="372119" y="2352040"/>
                  <a:pt x="372119" y="2352040"/>
                  <a:pt x="369068" y="2351024"/>
                </a:cubicBezTo>
                <a:cubicBezTo>
                  <a:pt x="369068" y="2350008"/>
                  <a:pt x="369068" y="2350008"/>
                  <a:pt x="369068" y="2348992"/>
                </a:cubicBezTo>
                <a:cubicBezTo>
                  <a:pt x="372119" y="2347976"/>
                  <a:pt x="373136" y="2347976"/>
                  <a:pt x="377204" y="2346960"/>
                </a:cubicBezTo>
                <a:cubicBezTo>
                  <a:pt x="376187" y="2339848"/>
                  <a:pt x="379238" y="2337816"/>
                  <a:pt x="375170" y="2333752"/>
                </a:cubicBezTo>
                <a:cubicBezTo>
                  <a:pt x="378221" y="2330704"/>
                  <a:pt x="386357" y="2319528"/>
                  <a:pt x="390425" y="2320544"/>
                </a:cubicBezTo>
                <a:cubicBezTo>
                  <a:pt x="393476" y="2314448"/>
                  <a:pt x="396527" y="2313432"/>
                  <a:pt x="398561" y="2307336"/>
                </a:cubicBezTo>
                <a:cubicBezTo>
                  <a:pt x="401612" y="2306320"/>
                  <a:pt x="400595" y="2307336"/>
                  <a:pt x="401612" y="2305304"/>
                </a:cubicBezTo>
                <a:cubicBezTo>
                  <a:pt x="402629" y="2305304"/>
                  <a:pt x="402629" y="2305304"/>
                  <a:pt x="403646" y="2305304"/>
                </a:cubicBezTo>
                <a:cubicBezTo>
                  <a:pt x="401612" y="2312416"/>
                  <a:pt x="382289" y="2329688"/>
                  <a:pt x="387374" y="2335784"/>
                </a:cubicBezTo>
                <a:cubicBezTo>
                  <a:pt x="387374" y="2336800"/>
                  <a:pt x="387374" y="2336800"/>
                  <a:pt x="387374" y="2337816"/>
                </a:cubicBezTo>
                <a:cubicBezTo>
                  <a:pt x="384323" y="2338832"/>
                  <a:pt x="382289" y="2338832"/>
                  <a:pt x="379238" y="2339848"/>
                </a:cubicBezTo>
                <a:cubicBezTo>
                  <a:pt x="381272" y="2343912"/>
                  <a:pt x="382289" y="2343912"/>
                  <a:pt x="384323" y="2346960"/>
                </a:cubicBezTo>
                <a:cubicBezTo>
                  <a:pt x="385340" y="2345944"/>
                  <a:pt x="401612" y="2319528"/>
                  <a:pt x="402629" y="2316480"/>
                </a:cubicBezTo>
                <a:cubicBezTo>
                  <a:pt x="405680" y="2315464"/>
                  <a:pt x="404663" y="2316480"/>
                  <a:pt x="405680" y="2314448"/>
                </a:cubicBezTo>
                <a:cubicBezTo>
                  <a:pt x="406697" y="2314448"/>
                  <a:pt x="406697" y="2314448"/>
                  <a:pt x="407714" y="2314448"/>
                </a:cubicBezTo>
                <a:cubicBezTo>
                  <a:pt x="405680" y="2320544"/>
                  <a:pt x="400595" y="2329688"/>
                  <a:pt x="397544" y="2330704"/>
                </a:cubicBezTo>
                <a:cubicBezTo>
                  <a:pt x="397544" y="2333752"/>
                  <a:pt x="397544" y="2337816"/>
                  <a:pt x="397544" y="2340864"/>
                </a:cubicBezTo>
                <a:cubicBezTo>
                  <a:pt x="401612" y="2337816"/>
                  <a:pt x="402629" y="2340864"/>
                  <a:pt x="399578" y="2332736"/>
                </a:cubicBezTo>
                <a:cubicBezTo>
                  <a:pt x="402629" y="2333752"/>
                  <a:pt x="402629" y="2332736"/>
                  <a:pt x="404663" y="2334768"/>
                </a:cubicBezTo>
                <a:cubicBezTo>
                  <a:pt x="408731" y="2331720"/>
                  <a:pt x="406697" y="2334768"/>
                  <a:pt x="406697" y="2329688"/>
                </a:cubicBezTo>
                <a:cubicBezTo>
                  <a:pt x="410765" y="2328672"/>
                  <a:pt x="410765" y="2328672"/>
                  <a:pt x="414833" y="2329688"/>
                </a:cubicBezTo>
                <a:cubicBezTo>
                  <a:pt x="415850" y="2325624"/>
                  <a:pt x="415850" y="2326640"/>
                  <a:pt x="417884" y="2324608"/>
                </a:cubicBezTo>
                <a:cubicBezTo>
                  <a:pt x="416867" y="2319528"/>
                  <a:pt x="416867" y="2319528"/>
                  <a:pt x="412799" y="2317496"/>
                </a:cubicBezTo>
                <a:cubicBezTo>
                  <a:pt x="412799" y="2316480"/>
                  <a:pt x="412799" y="2316480"/>
                  <a:pt x="412799" y="2315464"/>
                </a:cubicBezTo>
                <a:cubicBezTo>
                  <a:pt x="415850" y="2316480"/>
                  <a:pt x="419918" y="2316480"/>
                  <a:pt x="422969" y="2317496"/>
                </a:cubicBezTo>
                <a:cubicBezTo>
                  <a:pt x="416867" y="2332736"/>
                  <a:pt x="408731" y="2332736"/>
                  <a:pt x="401612" y="2347976"/>
                </a:cubicBezTo>
                <a:cubicBezTo>
                  <a:pt x="400595" y="2345944"/>
                  <a:pt x="400595" y="2345944"/>
                  <a:pt x="399578" y="2342896"/>
                </a:cubicBezTo>
                <a:cubicBezTo>
                  <a:pt x="399578" y="2343912"/>
                  <a:pt x="397544" y="2345944"/>
                  <a:pt x="392459" y="2359152"/>
                </a:cubicBezTo>
                <a:cubicBezTo>
                  <a:pt x="392459" y="2359152"/>
                  <a:pt x="392459" y="2359152"/>
                  <a:pt x="392459" y="2359152"/>
                </a:cubicBezTo>
                <a:cubicBezTo>
                  <a:pt x="391442" y="2366264"/>
                  <a:pt x="389408" y="2357120"/>
                  <a:pt x="387374" y="2377440"/>
                </a:cubicBezTo>
                <a:cubicBezTo>
                  <a:pt x="388391" y="2377440"/>
                  <a:pt x="389408" y="2377440"/>
                  <a:pt x="390425" y="2377440"/>
                </a:cubicBezTo>
                <a:cubicBezTo>
                  <a:pt x="393476" y="2372360"/>
                  <a:pt x="399578" y="2367280"/>
                  <a:pt x="402629" y="2362200"/>
                </a:cubicBezTo>
                <a:cubicBezTo>
                  <a:pt x="402629" y="2360168"/>
                  <a:pt x="402629" y="2358136"/>
                  <a:pt x="402629" y="2355088"/>
                </a:cubicBezTo>
                <a:cubicBezTo>
                  <a:pt x="404663" y="2352040"/>
                  <a:pt x="415850" y="2345944"/>
                  <a:pt x="417884" y="2341880"/>
                </a:cubicBezTo>
                <a:cubicBezTo>
                  <a:pt x="419918" y="2341880"/>
                  <a:pt x="420935" y="2341880"/>
                  <a:pt x="422969" y="2341880"/>
                </a:cubicBezTo>
                <a:cubicBezTo>
                  <a:pt x="419918" y="2348992"/>
                  <a:pt x="414833" y="2352040"/>
                  <a:pt x="412799" y="2360168"/>
                </a:cubicBezTo>
                <a:cubicBezTo>
                  <a:pt x="410765" y="2360168"/>
                  <a:pt x="409748" y="2360168"/>
                  <a:pt x="407714" y="2360168"/>
                </a:cubicBezTo>
                <a:cubicBezTo>
                  <a:pt x="406697" y="2362200"/>
                  <a:pt x="409748" y="2371344"/>
                  <a:pt x="399578" y="2372360"/>
                </a:cubicBezTo>
                <a:cubicBezTo>
                  <a:pt x="401612" y="2385568"/>
                  <a:pt x="367033" y="2437384"/>
                  <a:pt x="357880" y="2460752"/>
                </a:cubicBezTo>
                <a:cubicBezTo>
                  <a:pt x="358897" y="2461768"/>
                  <a:pt x="358897" y="2461768"/>
                  <a:pt x="359914" y="2462784"/>
                </a:cubicBezTo>
                <a:cubicBezTo>
                  <a:pt x="364999" y="2459736"/>
                  <a:pt x="391442" y="2413000"/>
                  <a:pt x="391442" y="2410968"/>
                </a:cubicBezTo>
                <a:cubicBezTo>
                  <a:pt x="392459" y="2410968"/>
                  <a:pt x="393476" y="2410968"/>
                  <a:pt x="394493" y="2410968"/>
                </a:cubicBezTo>
                <a:cubicBezTo>
                  <a:pt x="384323" y="2432304"/>
                  <a:pt x="366016" y="2455672"/>
                  <a:pt x="347710" y="2491232"/>
                </a:cubicBezTo>
                <a:cubicBezTo>
                  <a:pt x="346693" y="2491232"/>
                  <a:pt x="345676" y="2491232"/>
                  <a:pt x="344659" y="2491232"/>
                </a:cubicBezTo>
                <a:cubicBezTo>
                  <a:pt x="349744" y="2483104"/>
                  <a:pt x="356863" y="2474976"/>
                  <a:pt x="359914" y="2464816"/>
                </a:cubicBezTo>
                <a:cubicBezTo>
                  <a:pt x="358897" y="2463800"/>
                  <a:pt x="358897" y="2463800"/>
                  <a:pt x="357880" y="2462784"/>
                </a:cubicBezTo>
                <a:cubicBezTo>
                  <a:pt x="350761" y="2465832"/>
                  <a:pt x="335506" y="2502408"/>
                  <a:pt x="334489" y="2509520"/>
                </a:cubicBezTo>
                <a:cubicBezTo>
                  <a:pt x="333472" y="2508504"/>
                  <a:pt x="333472" y="2508504"/>
                  <a:pt x="332455" y="2507488"/>
                </a:cubicBezTo>
                <a:cubicBezTo>
                  <a:pt x="328387" y="2509520"/>
                  <a:pt x="330421" y="2507488"/>
                  <a:pt x="329404" y="2512568"/>
                </a:cubicBezTo>
                <a:cubicBezTo>
                  <a:pt x="326353" y="2511552"/>
                  <a:pt x="327370" y="2512568"/>
                  <a:pt x="326353" y="2510536"/>
                </a:cubicBezTo>
                <a:cubicBezTo>
                  <a:pt x="328387" y="2508504"/>
                  <a:pt x="325336" y="2508504"/>
                  <a:pt x="329404" y="2505456"/>
                </a:cubicBezTo>
                <a:cubicBezTo>
                  <a:pt x="329404" y="2503424"/>
                  <a:pt x="329404" y="2502408"/>
                  <a:pt x="329404" y="2500376"/>
                </a:cubicBezTo>
                <a:cubicBezTo>
                  <a:pt x="328387" y="2501392"/>
                  <a:pt x="327370" y="2502408"/>
                  <a:pt x="326353" y="2503424"/>
                </a:cubicBezTo>
                <a:cubicBezTo>
                  <a:pt x="325336" y="2501392"/>
                  <a:pt x="325336" y="2503424"/>
                  <a:pt x="324319" y="2500376"/>
                </a:cubicBezTo>
                <a:cubicBezTo>
                  <a:pt x="323302" y="2501392"/>
                  <a:pt x="321268" y="2502408"/>
                  <a:pt x="320251" y="2503424"/>
                </a:cubicBezTo>
                <a:cubicBezTo>
                  <a:pt x="321268" y="2501392"/>
                  <a:pt x="321268" y="2494280"/>
                  <a:pt x="329404" y="2495296"/>
                </a:cubicBezTo>
                <a:cubicBezTo>
                  <a:pt x="335506" y="2483104"/>
                  <a:pt x="343642" y="2479040"/>
                  <a:pt x="357880" y="2448560"/>
                </a:cubicBezTo>
                <a:cubicBezTo>
                  <a:pt x="359914" y="2447544"/>
                  <a:pt x="360931" y="2447544"/>
                  <a:pt x="362965" y="2446528"/>
                </a:cubicBezTo>
                <a:cubicBezTo>
                  <a:pt x="367033" y="2441448"/>
                  <a:pt x="361948" y="2440432"/>
                  <a:pt x="366016" y="2436368"/>
                </a:cubicBezTo>
                <a:cubicBezTo>
                  <a:pt x="366016" y="2435352"/>
                  <a:pt x="366016" y="2434336"/>
                  <a:pt x="366016" y="2433320"/>
                </a:cubicBezTo>
                <a:cubicBezTo>
                  <a:pt x="362965" y="2433320"/>
                  <a:pt x="360931" y="2433320"/>
                  <a:pt x="357880" y="2433320"/>
                </a:cubicBezTo>
                <a:cubicBezTo>
                  <a:pt x="359914" y="2434336"/>
                  <a:pt x="357880" y="2434336"/>
                  <a:pt x="360931" y="2435352"/>
                </a:cubicBezTo>
                <a:cubicBezTo>
                  <a:pt x="359914" y="2439416"/>
                  <a:pt x="357880" y="2442464"/>
                  <a:pt x="355846" y="2447544"/>
                </a:cubicBezTo>
                <a:cubicBezTo>
                  <a:pt x="354829" y="2445512"/>
                  <a:pt x="354829" y="2447544"/>
                  <a:pt x="353812" y="2444496"/>
                </a:cubicBezTo>
                <a:cubicBezTo>
                  <a:pt x="350761" y="2447544"/>
                  <a:pt x="350761" y="2453640"/>
                  <a:pt x="343642" y="2462784"/>
                </a:cubicBezTo>
                <a:cubicBezTo>
                  <a:pt x="343642" y="2461768"/>
                  <a:pt x="343642" y="2461768"/>
                  <a:pt x="343642" y="2460752"/>
                </a:cubicBezTo>
                <a:cubicBezTo>
                  <a:pt x="326353" y="2470912"/>
                  <a:pt x="320251" y="2506472"/>
                  <a:pt x="302962" y="2519680"/>
                </a:cubicBezTo>
                <a:cubicBezTo>
                  <a:pt x="304996" y="2515616"/>
                  <a:pt x="306013" y="2514600"/>
                  <a:pt x="306013" y="2509520"/>
                </a:cubicBezTo>
                <a:cubicBezTo>
                  <a:pt x="300928" y="2514600"/>
                  <a:pt x="294826" y="2523744"/>
                  <a:pt x="292792" y="2530856"/>
                </a:cubicBezTo>
                <a:cubicBezTo>
                  <a:pt x="284655" y="2529840"/>
                  <a:pt x="254145" y="2544064"/>
                  <a:pt x="243975" y="2552192"/>
                </a:cubicBezTo>
                <a:cubicBezTo>
                  <a:pt x="242958" y="2550160"/>
                  <a:pt x="241941" y="2548128"/>
                  <a:pt x="241941" y="2544064"/>
                </a:cubicBezTo>
                <a:cubicBezTo>
                  <a:pt x="235839" y="2548128"/>
                  <a:pt x="227703" y="2557272"/>
                  <a:pt x="216515" y="2565400"/>
                </a:cubicBezTo>
                <a:cubicBezTo>
                  <a:pt x="216515" y="2564384"/>
                  <a:pt x="216515" y="2564384"/>
                  <a:pt x="216515" y="2563368"/>
                </a:cubicBezTo>
                <a:cubicBezTo>
                  <a:pt x="215498" y="2562352"/>
                  <a:pt x="233805" y="2532888"/>
                  <a:pt x="234822" y="2524760"/>
                </a:cubicBezTo>
                <a:cubicBezTo>
                  <a:pt x="227703" y="2530856"/>
                  <a:pt x="221601" y="2543048"/>
                  <a:pt x="218550" y="2551176"/>
                </a:cubicBezTo>
                <a:cubicBezTo>
                  <a:pt x="226686" y="2524760"/>
                  <a:pt x="240924" y="2498344"/>
                  <a:pt x="258213" y="2470912"/>
                </a:cubicBezTo>
                <a:cubicBezTo>
                  <a:pt x="257196" y="2469896"/>
                  <a:pt x="256179" y="2468880"/>
                  <a:pt x="255162" y="2467864"/>
                </a:cubicBezTo>
                <a:cubicBezTo>
                  <a:pt x="230754" y="2499360"/>
                  <a:pt x="212447" y="2540000"/>
                  <a:pt x="196175" y="2569464"/>
                </a:cubicBezTo>
                <a:cubicBezTo>
                  <a:pt x="195158" y="2569464"/>
                  <a:pt x="195158" y="2569464"/>
                  <a:pt x="194141" y="2569464"/>
                </a:cubicBezTo>
                <a:cubicBezTo>
                  <a:pt x="195158" y="2562352"/>
                  <a:pt x="195158" y="2562352"/>
                  <a:pt x="199226" y="2559304"/>
                </a:cubicBezTo>
                <a:cubicBezTo>
                  <a:pt x="198209" y="2556256"/>
                  <a:pt x="198209" y="2554224"/>
                  <a:pt x="197192" y="2551176"/>
                </a:cubicBezTo>
                <a:cubicBezTo>
                  <a:pt x="186005" y="2558288"/>
                  <a:pt x="192107" y="2574544"/>
                  <a:pt x="173801" y="2586736"/>
                </a:cubicBezTo>
                <a:cubicBezTo>
                  <a:pt x="170750" y="2580640"/>
                  <a:pt x="181937" y="2560320"/>
                  <a:pt x="189056" y="2555240"/>
                </a:cubicBezTo>
                <a:cubicBezTo>
                  <a:pt x="189056" y="2554224"/>
                  <a:pt x="189056" y="2553208"/>
                  <a:pt x="189056" y="2552192"/>
                </a:cubicBezTo>
                <a:cubicBezTo>
                  <a:pt x="186005" y="2553208"/>
                  <a:pt x="186005" y="2553208"/>
                  <a:pt x="181937" y="2554224"/>
                </a:cubicBezTo>
                <a:cubicBezTo>
                  <a:pt x="181937" y="2556256"/>
                  <a:pt x="181937" y="2557272"/>
                  <a:pt x="181937" y="2559304"/>
                </a:cubicBezTo>
                <a:cubicBezTo>
                  <a:pt x="175835" y="2562352"/>
                  <a:pt x="169733" y="2574544"/>
                  <a:pt x="166682" y="2584704"/>
                </a:cubicBezTo>
                <a:cubicBezTo>
                  <a:pt x="165665" y="2584704"/>
                  <a:pt x="164648" y="2584704"/>
                  <a:pt x="163631" y="2584704"/>
                </a:cubicBezTo>
                <a:cubicBezTo>
                  <a:pt x="164648" y="2579624"/>
                  <a:pt x="165665" y="2578608"/>
                  <a:pt x="168716" y="2576576"/>
                </a:cubicBezTo>
                <a:cubicBezTo>
                  <a:pt x="166682" y="2571496"/>
                  <a:pt x="165665" y="2571496"/>
                  <a:pt x="158546" y="2583688"/>
                </a:cubicBezTo>
                <a:cubicBezTo>
                  <a:pt x="157529" y="2583688"/>
                  <a:pt x="156512" y="2583688"/>
                  <a:pt x="155495" y="2583688"/>
                </a:cubicBezTo>
                <a:cubicBezTo>
                  <a:pt x="156512" y="2578608"/>
                  <a:pt x="156512" y="2573528"/>
                  <a:pt x="157529" y="2568448"/>
                </a:cubicBezTo>
                <a:cubicBezTo>
                  <a:pt x="151427" y="2573528"/>
                  <a:pt x="148376" y="2582672"/>
                  <a:pt x="147359" y="2593848"/>
                </a:cubicBezTo>
                <a:cubicBezTo>
                  <a:pt x="144308" y="2591816"/>
                  <a:pt x="139222" y="2588768"/>
                  <a:pt x="137188" y="2578608"/>
                </a:cubicBezTo>
                <a:cubicBezTo>
                  <a:pt x="137188" y="2577592"/>
                  <a:pt x="137188" y="2577592"/>
                  <a:pt x="137188" y="2576576"/>
                </a:cubicBezTo>
                <a:cubicBezTo>
                  <a:pt x="138205" y="2577592"/>
                  <a:pt x="139222" y="2577592"/>
                  <a:pt x="140239" y="2578608"/>
                </a:cubicBezTo>
                <a:cubicBezTo>
                  <a:pt x="140239" y="2571496"/>
                  <a:pt x="138205" y="2563368"/>
                  <a:pt x="143291" y="2557272"/>
                </a:cubicBezTo>
                <a:cubicBezTo>
                  <a:pt x="143291" y="2556256"/>
                  <a:pt x="143291" y="2555240"/>
                  <a:pt x="143291" y="2554224"/>
                </a:cubicBezTo>
                <a:cubicBezTo>
                  <a:pt x="138205" y="2557272"/>
                  <a:pt x="138205" y="2562352"/>
                  <a:pt x="135154" y="2566416"/>
                </a:cubicBezTo>
                <a:cubicBezTo>
                  <a:pt x="137188" y="2560320"/>
                  <a:pt x="138205" y="2554224"/>
                  <a:pt x="140239" y="2548128"/>
                </a:cubicBezTo>
                <a:cubicBezTo>
                  <a:pt x="138205" y="2550160"/>
                  <a:pt x="136171" y="2552192"/>
                  <a:pt x="135154" y="2555240"/>
                </a:cubicBezTo>
                <a:cubicBezTo>
                  <a:pt x="134137" y="2555240"/>
                  <a:pt x="133120" y="2555240"/>
                  <a:pt x="132103" y="2555240"/>
                </a:cubicBezTo>
                <a:cubicBezTo>
                  <a:pt x="133120" y="2550160"/>
                  <a:pt x="134137" y="2546096"/>
                  <a:pt x="137188" y="2543048"/>
                </a:cubicBezTo>
                <a:cubicBezTo>
                  <a:pt x="137188" y="2541016"/>
                  <a:pt x="137188" y="2540000"/>
                  <a:pt x="137188" y="2537968"/>
                </a:cubicBezTo>
                <a:cubicBezTo>
                  <a:pt x="135154" y="2540000"/>
                  <a:pt x="133120" y="2542032"/>
                  <a:pt x="130069" y="2545080"/>
                </a:cubicBezTo>
                <a:cubicBezTo>
                  <a:pt x="131086" y="2543048"/>
                  <a:pt x="132103" y="2541016"/>
                  <a:pt x="133120" y="2537968"/>
                </a:cubicBezTo>
                <a:cubicBezTo>
                  <a:pt x="132103" y="2536952"/>
                  <a:pt x="132103" y="2536952"/>
                  <a:pt x="131086" y="2535936"/>
                </a:cubicBezTo>
                <a:cubicBezTo>
                  <a:pt x="124984" y="2535936"/>
                  <a:pt x="127018" y="2533904"/>
                  <a:pt x="122950" y="2538984"/>
                </a:cubicBezTo>
                <a:cubicBezTo>
                  <a:pt x="121933" y="2538984"/>
                  <a:pt x="121933" y="2538984"/>
                  <a:pt x="120916" y="2538984"/>
                </a:cubicBezTo>
                <a:cubicBezTo>
                  <a:pt x="121933" y="2526792"/>
                  <a:pt x="129052" y="2493264"/>
                  <a:pt x="137188" y="2484120"/>
                </a:cubicBezTo>
                <a:cubicBezTo>
                  <a:pt x="137188" y="2483104"/>
                  <a:pt x="137188" y="2482088"/>
                  <a:pt x="137188" y="2481072"/>
                </a:cubicBezTo>
                <a:cubicBezTo>
                  <a:pt x="133120" y="2484120"/>
                  <a:pt x="135154" y="2485136"/>
                  <a:pt x="129052" y="2486152"/>
                </a:cubicBezTo>
                <a:cubicBezTo>
                  <a:pt x="131086" y="2489200"/>
                  <a:pt x="129052" y="2487168"/>
                  <a:pt x="132103" y="2488184"/>
                </a:cubicBezTo>
                <a:cubicBezTo>
                  <a:pt x="128035" y="2491232"/>
                  <a:pt x="136171" y="2490216"/>
                  <a:pt x="118882" y="2506472"/>
                </a:cubicBezTo>
                <a:cubicBezTo>
                  <a:pt x="124984" y="2483104"/>
                  <a:pt x="144308" y="2460752"/>
                  <a:pt x="145325" y="2437384"/>
                </a:cubicBezTo>
                <a:cubicBezTo>
                  <a:pt x="129052" y="2460752"/>
                  <a:pt x="117865" y="2495296"/>
                  <a:pt x="101593" y="2529840"/>
                </a:cubicBezTo>
                <a:cubicBezTo>
                  <a:pt x="101593" y="2529840"/>
                  <a:pt x="101593" y="2529840"/>
                  <a:pt x="102610" y="2529840"/>
                </a:cubicBezTo>
                <a:cubicBezTo>
                  <a:pt x="102610" y="2529840"/>
                  <a:pt x="102610" y="2529840"/>
                  <a:pt x="102610" y="2529840"/>
                </a:cubicBezTo>
                <a:cubicBezTo>
                  <a:pt x="102610" y="2531872"/>
                  <a:pt x="103627" y="2534920"/>
                  <a:pt x="102610" y="2537968"/>
                </a:cubicBezTo>
                <a:cubicBezTo>
                  <a:pt x="101593" y="2535936"/>
                  <a:pt x="101593" y="2537968"/>
                  <a:pt x="100576" y="2534920"/>
                </a:cubicBezTo>
                <a:cubicBezTo>
                  <a:pt x="99559" y="2534920"/>
                  <a:pt x="98542" y="2534920"/>
                  <a:pt x="97525" y="2534920"/>
                </a:cubicBezTo>
                <a:cubicBezTo>
                  <a:pt x="95491" y="2555240"/>
                  <a:pt x="84304" y="2570480"/>
                  <a:pt x="85321" y="2581656"/>
                </a:cubicBezTo>
                <a:cubicBezTo>
                  <a:pt x="84304" y="2582672"/>
                  <a:pt x="84304" y="2582672"/>
                  <a:pt x="83287" y="2583688"/>
                </a:cubicBezTo>
                <a:cubicBezTo>
                  <a:pt x="82270" y="2581656"/>
                  <a:pt x="82270" y="2581656"/>
                  <a:pt x="81253" y="2578608"/>
                </a:cubicBezTo>
                <a:cubicBezTo>
                  <a:pt x="80236" y="2579624"/>
                  <a:pt x="79219" y="2579624"/>
                  <a:pt x="78202" y="2580640"/>
                </a:cubicBezTo>
                <a:cubicBezTo>
                  <a:pt x="78202" y="2591816"/>
                  <a:pt x="78202" y="2589784"/>
                  <a:pt x="81253" y="2596896"/>
                </a:cubicBezTo>
                <a:cubicBezTo>
                  <a:pt x="77185" y="2600960"/>
                  <a:pt x="76168" y="2599944"/>
                  <a:pt x="76168" y="2609088"/>
                </a:cubicBezTo>
                <a:cubicBezTo>
                  <a:pt x="72100" y="2610104"/>
                  <a:pt x="73117" y="2610104"/>
                  <a:pt x="68031" y="2609088"/>
                </a:cubicBezTo>
                <a:cubicBezTo>
                  <a:pt x="69049" y="2615184"/>
                  <a:pt x="69049" y="2608072"/>
                  <a:pt x="70066" y="2630424"/>
                </a:cubicBezTo>
                <a:cubicBezTo>
                  <a:pt x="65997" y="2628392"/>
                  <a:pt x="69049" y="2631440"/>
                  <a:pt x="67014" y="2627376"/>
                </a:cubicBezTo>
                <a:cubicBezTo>
                  <a:pt x="65997" y="2627376"/>
                  <a:pt x="64980" y="2627376"/>
                  <a:pt x="63963" y="2627376"/>
                </a:cubicBezTo>
                <a:cubicBezTo>
                  <a:pt x="64980" y="2629408"/>
                  <a:pt x="65997" y="2633472"/>
                  <a:pt x="67014" y="2635504"/>
                </a:cubicBezTo>
                <a:cubicBezTo>
                  <a:pt x="63963" y="2637536"/>
                  <a:pt x="64980" y="2636520"/>
                  <a:pt x="59895" y="2635504"/>
                </a:cubicBezTo>
                <a:cubicBezTo>
                  <a:pt x="60912" y="2649728"/>
                  <a:pt x="62946" y="2653792"/>
                  <a:pt x="51759" y="2677160"/>
                </a:cubicBezTo>
                <a:cubicBezTo>
                  <a:pt x="52776" y="2677160"/>
                  <a:pt x="52776" y="2677160"/>
                  <a:pt x="53793" y="2677160"/>
                </a:cubicBezTo>
                <a:cubicBezTo>
                  <a:pt x="54810" y="2678176"/>
                  <a:pt x="54810" y="2678176"/>
                  <a:pt x="55827" y="2679192"/>
                </a:cubicBezTo>
                <a:cubicBezTo>
                  <a:pt x="55827" y="2678176"/>
                  <a:pt x="55827" y="2678176"/>
                  <a:pt x="55827" y="2677160"/>
                </a:cubicBezTo>
                <a:cubicBezTo>
                  <a:pt x="61929" y="2674112"/>
                  <a:pt x="59895" y="2672080"/>
                  <a:pt x="58878" y="2664968"/>
                </a:cubicBezTo>
                <a:cubicBezTo>
                  <a:pt x="59895" y="2667000"/>
                  <a:pt x="63963" y="2664968"/>
                  <a:pt x="65997" y="2673096"/>
                </a:cubicBezTo>
                <a:cubicBezTo>
                  <a:pt x="70066" y="2672080"/>
                  <a:pt x="74134" y="2672080"/>
                  <a:pt x="78202" y="2671064"/>
                </a:cubicBezTo>
                <a:cubicBezTo>
                  <a:pt x="78202" y="2672080"/>
                  <a:pt x="78202" y="2672080"/>
                  <a:pt x="78202" y="2673096"/>
                </a:cubicBezTo>
                <a:cubicBezTo>
                  <a:pt x="79219" y="2675128"/>
                  <a:pt x="79219" y="2673096"/>
                  <a:pt x="80236" y="2676144"/>
                </a:cubicBezTo>
                <a:cubicBezTo>
                  <a:pt x="79219" y="2678176"/>
                  <a:pt x="78202" y="2679192"/>
                  <a:pt x="77185" y="2681224"/>
                </a:cubicBezTo>
                <a:cubicBezTo>
                  <a:pt x="76168" y="2680208"/>
                  <a:pt x="75151" y="2679192"/>
                  <a:pt x="74134" y="2678176"/>
                </a:cubicBezTo>
                <a:cubicBezTo>
                  <a:pt x="73117" y="2678176"/>
                  <a:pt x="73117" y="2678176"/>
                  <a:pt x="72100" y="2678176"/>
                </a:cubicBezTo>
                <a:cubicBezTo>
                  <a:pt x="71083" y="2690368"/>
                  <a:pt x="86338" y="2677160"/>
                  <a:pt x="77185" y="2698496"/>
                </a:cubicBezTo>
                <a:cubicBezTo>
                  <a:pt x="79219" y="2701544"/>
                  <a:pt x="79219" y="2699512"/>
                  <a:pt x="80236" y="2703576"/>
                </a:cubicBezTo>
                <a:cubicBezTo>
                  <a:pt x="85321" y="2700528"/>
                  <a:pt x="90406" y="2692400"/>
                  <a:pt x="90406" y="2688336"/>
                </a:cubicBezTo>
                <a:cubicBezTo>
                  <a:pt x="95491" y="2688336"/>
                  <a:pt x="92440" y="2691384"/>
                  <a:pt x="95491" y="2686304"/>
                </a:cubicBezTo>
                <a:cubicBezTo>
                  <a:pt x="97525" y="2689352"/>
                  <a:pt x="96508" y="2689352"/>
                  <a:pt x="100576" y="2691384"/>
                </a:cubicBezTo>
                <a:cubicBezTo>
                  <a:pt x="99559" y="2694432"/>
                  <a:pt x="99559" y="2698496"/>
                  <a:pt x="98542" y="2701544"/>
                </a:cubicBezTo>
                <a:cubicBezTo>
                  <a:pt x="94474" y="2700528"/>
                  <a:pt x="95491" y="2700528"/>
                  <a:pt x="93457" y="2698496"/>
                </a:cubicBezTo>
                <a:cubicBezTo>
                  <a:pt x="91423" y="2702560"/>
                  <a:pt x="94474" y="2704592"/>
                  <a:pt x="90406" y="2708656"/>
                </a:cubicBezTo>
                <a:cubicBezTo>
                  <a:pt x="92440" y="2711704"/>
                  <a:pt x="90406" y="2709672"/>
                  <a:pt x="93457" y="2710688"/>
                </a:cubicBezTo>
                <a:cubicBezTo>
                  <a:pt x="92440" y="2712720"/>
                  <a:pt x="92440" y="2714752"/>
                  <a:pt x="91423" y="2717800"/>
                </a:cubicBezTo>
                <a:cubicBezTo>
                  <a:pt x="98542" y="2714752"/>
                  <a:pt x="98542" y="2718816"/>
                  <a:pt x="104644" y="2707640"/>
                </a:cubicBezTo>
                <a:cubicBezTo>
                  <a:pt x="105661" y="2708656"/>
                  <a:pt x="106678" y="2709672"/>
                  <a:pt x="107695" y="2710688"/>
                </a:cubicBezTo>
                <a:cubicBezTo>
                  <a:pt x="108712" y="2708656"/>
                  <a:pt x="108712" y="2708656"/>
                  <a:pt x="109729" y="2705608"/>
                </a:cubicBezTo>
                <a:cubicBezTo>
                  <a:pt x="114814" y="2704592"/>
                  <a:pt x="113797" y="2705608"/>
                  <a:pt x="116848" y="2702560"/>
                </a:cubicBezTo>
                <a:cubicBezTo>
                  <a:pt x="117865" y="2702560"/>
                  <a:pt x="117865" y="2702560"/>
                  <a:pt x="118882" y="2702560"/>
                </a:cubicBezTo>
                <a:cubicBezTo>
                  <a:pt x="117865" y="2706624"/>
                  <a:pt x="116848" y="2706624"/>
                  <a:pt x="115831" y="2709672"/>
                </a:cubicBezTo>
                <a:cubicBezTo>
                  <a:pt x="119899" y="2710688"/>
                  <a:pt x="118882" y="2710688"/>
                  <a:pt x="123967" y="2709672"/>
                </a:cubicBezTo>
                <a:cubicBezTo>
                  <a:pt x="124984" y="2713736"/>
                  <a:pt x="126001" y="2712720"/>
                  <a:pt x="123967" y="2716784"/>
                </a:cubicBezTo>
                <a:cubicBezTo>
                  <a:pt x="126001" y="2718816"/>
                  <a:pt x="129052" y="2719832"/>
                  <a:pt x="131086" y="2721864"/>
                </a:cubicBezTo>
                <a:cubicBezTo>
                  <a:pt x="132103" y="2721864"/>
                  <a:pt x="132103" y="2721864"/>
                  <a:pt x="133120" y="2721864"/>
                </a:cubicBezTo>
                <a:cubicBezTo>
                  <a:pt x="132103" y="2716784"/>
                  <a:pt x="132103" y="2720848"/>
                  <a:pt x="131086" y="2706624"/>
                </a:cubicBezTo>
                <a:cubicBezTo>
                  <a:pt x="136171" y="2709672"/>
                  <a:pt x="132103" y="2709672"/>
                  <a:pt x="134137" y="2713736"/>
                </a:cubicBezTo>
                <a:cubicBezTo>
                  <a:pt x="134137" y="2714752"/>
                  <a:pt x="134137" y="2714752"/>
                  <a:pt x="134137" y="2715768"/>
                </a:cubicBezTo>
                <a:cubicBezTo>
                  <a:pt x="135154" y="2714752"/>
                  <a:pt x="136171" y="2714752"/>
                  <a:pt x="137188" y="2713736"/>
                </a:cubicBezTo>
                <a:cubicBezTo>
                  <a:pt x="140239" y="2719832"/>
                  <a:pt x="141256" y="2723896"/>
                  <a:pt x="147359" y="2726944"/>
                </a:cubicBezTo>
                <a:cubicBezTo>
                  <a:pt x="146342" y="2731008"/>
                  <a:pt x="146342" y="2733040"/>
                  <a:pt x="144308" y="2735072"/>
                </a:cubicBezTo>
                <a:cubicBezTo>
                  <a:pt x="144308" y="2736088"/>
                  <a:pt x="144308" y="2737104"/>
                  <a:pt x="144308" y="2738120"/>
                </a:cubicBezTo>
                <a:cubicBezTo>
                  <a:pt x="145325" y="2738120"/>
                  <a:pt x="146342" y="2738120"/>
                  <a:pt x="147359" y="2738120"/>
                </a:cubicBezTo>
                <a:cubicBezTo>
                  <a:pt x="148376" y="2736088"/>
                  <a:pt x="149393" y="2733040"/>
                  <a:pt x="150410" y="2731008"/>
                </a:cubicBezTo>
                <a:cubicBezTo>
                  <a:pt x="150410" y="2729992"/>
                  <a:pt x="150410" y="2728976"/>
                  <a:pt x="150410" y="2727960"/>
                </a:cubicBezTo>
                <a:cubicBezTo>
                  <a:pt x="154478" y="2732024"/>
                  <a:pt x="154478" y="2736088"/>
                  <a:pt x="150410" y="2740152"/>
                </a:cubicBezTo>
                <a:cubicBezTo>
                  <a:pt x="150410" y="2742184"/>
                  <a:pt x="150410" y="2743200"/>
                  <a:pt x="150410" y="2745232"/>
                </a:cubicBezTo>
                <a:cubicBezTo>
                  <a:pt x="154478" y="2743200"/>
                  <a:pt x="150410" y="2745232"/>
                  <a:pt x="157529" y="2738120"/>
                </a:cubicBezTo>
                <a:cubicBezTo>
                  <a:pt x="158546" y="2740152"/>
                  <a:pt x="159563" y="2742184"/>
                  <a:pt x="160580" y="2745232"/>
                </a:cubicBezTo>
                <a:cubicBezTo>
                  <a:pt x="158546" y="2746248"/>
                  <a:pt x="157529" y="2746248"/>
                  <a:pt x="155495" y="2747264"/>
                </a:cubicBezTo>
                <a:cubicBezTo>
                  <a:pt x="158546" y="2753360"/>
                  <a:pt x="162614" y="2756408"/>
                  <a:pt x="163631" y="2763520"/>
                </a:cubicBezTo>
                <a:cubicBezTo>
                  <a:pt x="165665" y="2763520"/>
                  <a:pt x="166682" y="2763520"/>
                  <a:pt x="168716" y="2763520"/>
                </a:cubicBezTo>
                <a:cubicBezTo>
                  <a:pt x="169733" y="2772664"/>
                  <a:pt x="173801" y="2769616"/>
                  <a:pt x="178886" y="2776728"/>
                </a:cubicBezTo>
                <a:cubicBezTo>
                  <a:pt x="187022" y="2776728"/>
                  <a:pt x="187022" y="2778760"/>
                  <a:pt x="191090" y="2774696"/>
                </a:cubicBezTo>
                <a:cubicBezTo>
                  <a:pt x="192107" y="2774696"/>
                  <a:pt x="193124" y="2774696"/>
                  <a:pt x="194141" y="2774696"/>
                </a:cubicBezTo>
                <a:cubicBezTo>
                  <a:pt x="195158" y="2780792"/>
                  <a:pt x="197192" y="2796032"/>
                  <a:pt x="197192" y="2798064"/>
                </a:cubicBezTo>
                <a:cubicBezTo>
                  <a:pt x="197192" y="2799080"/>
                  <a:pt x="199226" y="2798064"/>
                  <a:pt x="205328" y="2803144"/>
                </a:cubicBezTo>
                <a:cubicBezTo>
                  <a:pt x="202277" y="2804160"/>
                  <a:pt x="198209" y="2804160"/>
                  <a:pt x="197192" y="2805176"/>
                </a:cubicBezTo>
                <a:cubicBezTo>
                  <a:pt x="195158" y="2811272"/>
                  <a:pt x="202277" y="2820416"/>
                  <a:pt x="199226" y="2821432"/>
                </a:cubicBezTo>
                <a:cubicBezTo>
                  <a:pt x="199226" y="2822448"/>
                  <a:pt x="199226" y="2823464"/>
                  <a:pt x="199226" y="2824480"/>
                </a:cubicBezTo>
                <a:cubicBezTo>
                  <a:pt x="200243" y="2823464"/>
                  <a:pt x="209396" y="2826512"/>
                  <a:pt x="207362" y="2817368"/>
                </a:cubicBezTo>
                <a:cubicBezTo>
                  <a:pt x="208379" y="2817368"/>
                  <a:pt x="208379" y="2817368"/>
                  <a:pt x="209396" y="2817368"/>
                </a:cubicBezTo>
                <a:cubicBezTo>
                  <a:pt x="211430" y="2821432"/>
                  <a:pt x="210413" y="2822448"/>
                  <a:pt x="214481" y="2824480"/>
                </a:cubicBezTo>
                <a:cubicBezTo>
                  <a:pt x="212447" y="2828544"/>
                  <a:pt x="214481" y="2826512"/>
                  <a:pt x="209396" y="2827528"/>
                </a:cubicBezTo>
                <a:cubicBezTo>
                  <a:pt x="205328" y="2828544"/>
                  <a:pt x="222618" y="2832608"/>
                  <a:pt x="219567" y="2840736"/>
                </a:cubicBezTo>
                <a:cubicBezTo>
                  <a:pt x="225669" y="2842768"/>
                  <a:pt x="223635" y="2842768"/>
                  <a:pt x="227703" y="2842768"/>
                </a:cubicBezTo>
                <a:cubicBezTo>
                  <a:pt x="226686" y="2845816"/>
                  <a:pt x="227703" y="2845816"/>
                  <a:pt x="225669" y="2847848"/>
                </a:cubicBezTo>
                <a:cubicBezTo>
                  <a:pt x="225669" y="2848864"/>
                  <a:pt x="225669" y="2849880"/>
                  <a:pt x="225669" y="2850896"/>
                </a:cubicBezTo>
                <a:cubicBezTo>
                  <a:pt x="221601" y="2843784"/>
                  <a:pt x="212447" y="2851912"/>
                  <a:pt x="207362" y="2852928"/>
                </a:cubicBezTo>
                <a:cubicBezTo>
                  <a:pt x="210413" y="2854960"/>
                  <a:pt x="214481" y="2855976"/>
                  <a:pt x="215498" y="2854960"/>
                </a:cubicBezTo>
                <a:cubicBezTo>
                  <a:pt x="221601" y="2856992"/>
                  <a:pt x="221601" y="2856992"/>
                  <a:pt x="222618" y="2863088"/>
                </a:cubicBezTo>
                <a:cubicBezTo>
                  <a:pt x="225669" y="2862072"/>
                  <a:pt x="229737" y="2861056"/>
                  <a:pt x="232788" y="2860040"/>
                </a:cubicBezTo>
                <a:cubicBezTo>
                  <a:pt x="240924" y="2868168"/>
                  <a:pt x="224652" y="2899664"/>
                  <a:pt x="249060" y="2900680"/>
                </a:cubicBezTo>
                <a:cubicBezTo>
                  <a:pt x="248043" y="2905760"/>
                  <a:pt x="247026" y="2907792"/>
                  <a:pt x="243975" y="2910840"/>
                </a:cubicBezTo>
                <a:cubicBezTo>
                  <a:pt x="243975" y="2911856"/>
                  <a:pt x="243975" y="2911856"/>
                  <a:pt x="243975" y="2912872"/>
                </a:cubicBezTo>
                <a:cubicBezTo>
                  <a:pt x="244992" y="2912872"/>
                  <a:pt x="246009" y="2912872"/>
                  <a:pt x="247026" y="2912872"/>
                </a:cubicBezTo>
                <a:cubicBezTo>
                  <a:pt x="248043" y="2909824"/>
                  <a:pt x="248043" y="2909824"/>
                  <a:pt x="249060" y="2905760"/>
                </a:cubicBezTo>
                <a:cubicBezTo>
                  <a:pt x="250077" y="2905760"/>
                  <a:pt x="251094" y="2905760"/>
                  <a:pt x="252111" y="2905760"/>
                </a:cubicBezTo>
                <a:cubicBezTo>
                  <a:pt x="251094" y="2908808"/>
                  <a:pt x="252111" y="2907792"/>
                  <a:pt x="250077" y="2908808"/>
                </a:cubicBezTo>
                <a:cubicBezTo>
                  <a:pt x="250077" y="2910840"/>
                  <a:pt x="250077" y="2911856"/>
                  <a:pt x="250077" y="2913888"/>
                </a:cubicBezTo>
                <a:cubicBezTo>
                  <a:pt x="265332" y="2916936"/>
                  <a:pt x="269400" y="2916936"/>
                  <a:pt x="281604" y="2910840"/>
                </a:cubicBezTo>
                <a:cubicBezTo>
                  <a:pt x="282621" y="2911856"/>
                  <a:pt x="281604" y="2912872"/>
                  <a:pt x="284655" y="2915920"/>
                </a:cubicBezTo>
                <a:cubicBezTo>
                  <a:pt x="278553" y="2918968"/>
                  <a:pt x="276519" y="2919984"/>
                  <a:pt x="268383" y="2921000"/>
                </a:cubicBezTo>
                <a:cubicBezTo>
                  <a:pt x="271434" y="2923032"/>
                  <a:pt x="273468" y="2924048"/>
                  <a:pt x="278553" y="2924048"/>
                </a:cubicBezTo>
                <a:cubicBezTo>
                  <a:pt x="277536" y="2926080"/>
                  <a:pt x="277536" y="2928112"/>
                  <a:pt x="276519" y="2931160"/>
                </a:cubicBezTo>
                <a:cubicBezTo>
                  <a:pt x="279570" y="2929128"/>
                  <a:pt x="278553" y="2930144"/>
                  <a:pt x="279570" y="2926080"/>
                </a:cubicBezTo>
                <a:cubicBezTo>
                  <a:pt x="286689" y="2929128"/>
                  <a:pt x="284655" y="2934208"/>
                  <a:pt x="287706" y="2941320"/>
                </a:cubicBezTo>
                <a:cubicBezTo>
                  <a:pt x="283638" y="2943352"/>
                  <a:pt x="281604" y="2945384"/>
                  <a:pt x="275502" y="2946400"/>
                </a:cubicBezTo>
                <a:cubicBezTo>
                  <a:pt x="275502" y="2947416"/>
                  <a:pt x="275502" y="2948432"/>
                  <a:pt x="275502" y="2949448"/>
                </a:cubicBezTo>
                <a:cubicBezTo>
                  <a:pt x="278553" y="2948432"/>
                  <a:pt x="277536" y="2949448"/>
                  <a:pt x="278553" y="2947416"/>
                </a:cubicBezTo>
                <a:cubicBezTo>
                  <a:pt x="287706" y="2947416"/>
                  <a:pt x="286689" y="2946400"/>
                  <a:pt x="286689" y="2952496"/>
                </a:cubicBezTo>
                <a:cubicBezTo>
                  <a:pt x="287706" y="2952496"/>
                  <a:pt x="287706" y="2952496"/>
                  <a:pt x="288723" y="2952496"/>
                </a:cubicBezTo>
                <a:cubicBezTo>
                  <a:pt x="293809" y="2944368"/>
                  <a:pt x="294826" y="2948432"/>
                  <a:pt x="315166" y="2945384"/>
                </a:cubicBezTo>
                <a:cubicBezTo>
                  <a:pt x="316183" y="2945384"/>
                  <a:pt x="317200" y="2945384"/>
                  <a:pt x="318217" y="2945384"/>
                </a:cubicBezTo>
                <a:cubicBezTo>
                  <a:pt x="315166" y="2948432"/>
                  <a:pt x="316183" y="2946400"/>
                  <a:pt x="308047" y="2953512"/>
                </a:cubicBezTo>
                <a:cubicBezTo>
                  <a:pt x="312115" y="2954528"/>
                  <a:pt x="314149" y="2954528"/>
                  <a:pt x="318217" y="2951480"/>
                </a:cubicBezTo>
                <a:cubicBezTo>
                  <a:pt x="319234" y="2951480"/>
                  <a:pt x="319234" y="2951480"/>
                  <a:pt x="320251" y="2951480"/>
                </a:cubicBezTo>
                <a:cubicBezTo>
                  <a:pt x="319234" y="2954528"/>
                  <a:pt x="319234" y="2954528"/>
                  <a:pt x="318217" y="2958592"/>
                </a:cubicBezTo>
                <a:cubicBezTo>
                  <a:pt x="312115" y="2959608"/>
                  <a:pt x="315166" y="2958592"/>
                  <a:pt x="308047" y="2958592"/>
                </a:cubicBezTo>
                <a:cubicBezTo>
                  <a:pt x="310081" y="2965704"/>
                  <a:pt x="310081" y="2963672"/>
                  <a:pt x="310081" y="2971800"/>
                </a:cubicBezTo>
                <a:cubicBezTo>
                  <a:pt x="319234" y="2965704"/>
                  <a:pt x="328387" y="2940304"/>
                  <a:pt x="346693" y="2917952"/>
                </a:cubicBezTo>
                <a:cubicBezTo>
                  <a:pt x="349744" y="2918968"/>
                  <a:pt x="349744" y="2917952"/>
                  <a:pt x="351778" y="2919984"/>
                </a:cubicBezTo>
                <a:cubicBezTo>
                  <a:pt x="352795" y="2924048"/>
                  <a:pt x="352795" y="2922016"/>
                  <a:pt x="349744" y="2925064"/>
                </a:cubicBezTo>
                <a:cubicBezTo>
                  <a:pt x="349744" y="2927096"/>
                  <a:pt x="349744" y="2928112"/>
                  <a:pt x="349744" y="2930144"/>
                </a:cubicBezTo>
                <a:cubicBezTo>
                  <a:pt x="350761" y="2930144"/>
                  <a:pt x="351778" y="2930144"/>
                  <a:pt x="352795" y="2930144"/>
                </a:cubicBezTo>
                <a:cubicBezTo>
                  <a:pt x="356863" y="2921000"/>
                  <a:pt x="360931" y="2915920"/>
                  <a:pt x="366016" y="2908808"/>
                </a:cubicBezTo>
                <a:cubicBezTo>
                  <a:pt x="367033" y="2908808"/>
                  <a:pt x="368051" y="2908808"/>
                  <a:pt x="369068" y="2908808"/>
                </a:cubicBezTo>
                <a:cubicBezTo>
                  <a:pt x="366016" y="2921000"/>
                  <a:pt x="356863" y="2933192"/>
                  <a:pt x="347710" y="2939288"/>
                </a:cubicBezTo>
                <a:cubicBezTo>
                  <a:pt x="347710" y="2940304"/>
                  <a:pt x="347710" y="2941320"/>
                  <a:pt x="347710" y="2942336"/>
                </a:cubicBezTo>
                <a:cubicBezTo>
                  <a:pt x="395510" y="2908808"/>
                  <a:pt x="346693" y="2961640"/>
                  <a:pt x="329404" y="2975864"/>
                </a:cubicBezTo>
                <a:cubicBezTo>
                  <a:pt x="328387" y="2975864"/>
                  <a:pt x="327370" y="2975864"/>
                  <a:pt x="326353" y="2975864"/>
                </a:cubicBezTo>
                <a:cubicBezTo>
                  <a:pt x="327370" y="2971800"/>
                  <a:pt x="328387" y="2968752"/>
                  <a:pt x="331438" y="2965704"/>
                </a:cubicBezTo>
                <a:cubicBezTo>
                  <a:pt x="331438" y="2964688"/>
                  <a:pt x="331438" y="2963672"/>
                  <a:pt x="331438" y="2962656"/>
                </a:cubicBezTo>
                <a:cubicBezTo>
                  <a:pt x="326353" y="2966720"/>
                  <a:pt x="325336" y="2968752"/>
                  <a:pt x="315166" y="2978912"/>
                </a:cubicBezTo>
                <a:cubicBezTo>
                  <a:pt x="317200" y="2979928"/>
                  <a:pt x="317200" y="2979928"/>
                  <a:pt x="320251" y="2980944"/>
                </a:cubicBezTo>
                <a:cubicBezTo>
                  <a:pt x="317200" y="2992120"/>
                  <a:pt x="310081" y="3004312"/>
                  <a:pt x="304996" y="3014472"/>
                </a:cubicBezTo>
                <a:cubicBezTo>
                  <a:pt x="303979" y="3014472"/>
                  <a:pt x="303979" y="3014472"/>
                  <a:pt x="302962" y="3014472"/>
                </a:cubicBezTo>
                <a:cubicBezTo>
                  <a:pt x="303979" y="3010408"/>
                  <a:pt x="303979" y="3008376"/>
                  <a:pt x="306013" y="3006344"/>
                </a:cubicBezTo>
                <a:cubicBezTo>
                  <a:pt x="304996" y="3003296"/>
                  <a:pt x="306013" y="3003296"/>
                  <a:pt x="303979" y="3001264"/>
                </a:cubicBezTo>
                <a:cubicBezTo>
                  <a:pt x="303979" y="3000248"/>
                  <a:pt x="303979" y="3000248"/>
                  <a:pt x="303979" y="2999232"/>
                </a:cubicBezTo>
                <a:cubicBezTo>
                  <a:pt x="301945" y="3002280"/>
                  <a:pt x="300928" y="3006344"/>
                  <a:pt x="300928" y="3011424"/>
                </a:cubicBezTo>
                <a:cubicBezTo>
                  <a:pt x="299911" y="3011424"/>
                  <a:pt x="298894" y="3011424"/>
                  <a:pt x="297877" y="3011424"/>
                </a:cubicBezTo>
                <a:cubicBezTo>
                  <a:pt x="299911" y="3003296"/>
                  <a:pt x="306013" y="2985008"/>
                  <a:pt x="310081" y="2980944"/>
                </a:cubicBezTo>
                <a:cubicBezTo>
                  <a:pt x="310081" y="2978912"/>
                  <a:pt x="310081" y="2977896"/>
                  <a:pt x="310081" y="2975864"/>
                </a:cubicBezTo>
                <a:cubicBezTo>
                  <a:pt x="294826" y="2997200"/>
                  <a:pt x="287706" y="3025648"/>
                  <a:pt x="286689" y="3058160"/>
                </a:cubicBezTo>
                <a:cubicBezTo>
                  <a:pt x="280587" y="3054096"/>
                  <a:pt x="289740" y="3004312"/>
                  <a:pt x="289740" y="2996184"/>
                </a:cubicBezTo>
                <a:cubicBezTo>
                  <a:pt x="281604" y="3005328"/>
                  <a:pt x="273468" y="3054096"/>
                  <a:pt x="269400" y="3066288"/>
                </a:cubicBezTo>
                <a:cubicBezTo>
                  <a:pt x="264315" y="3064256"/>
                  <a:pt x="261264" y="3068320"/>
                  <a:pt x="261264" y="3056128"/>
                </a:cubicBezTo>
                <a:cubicBezTo>
                  <a:pt x="251094" y="3060192"/>
                  <a:pt x="253128" y="3070352"/>
                  <a:pt x="258213" y="3092704"/>
                </a:cubicBezTo>
                <a:cubicBezTo>
                  <a:pt x="262281" y="3093720"/>
                  <a:pt x="267366" y="3093720"/>
                  <a:pt x="271434" y="3094736"/>
                </a:cubicBezTo>
                <a:cubicBezTo>
                  <a:pt x="271434" y="3096768"/>
                  <a:pt x="271434" y="3098800"/>
                  <a:pt x="271434" y="3101848"/>
                </a:cubicBezTo>
                <a:cubicBezTo>
                  <a:pt x="264315" y="3103880"/>
                  <a:pt x="265332" y="3105912"/>
                  <a:pt x="263298" y="3112008"/>
                </a:cubicBezTo>
                <a:cubicBezTo>
                  <a:pt x="259230" y="3115056"/>
                  <a:pt x="262281" y="3112008"/>
                  <a:pt x="263298" y="3120136"/>
                </a:cubicBezTo>
                <a:cubicBezTo>
                  <a:pt x="264315" y="3120136"/>
                  <a:pt x="264315" y="3120136"/>
                  <a:pt x="265332" y="3120136"/>
                </a:cubicBezTo>
                <a:cubicBezTo>
                  <a:pt x="267366" y="3114040"/>
                  <a:pt x="265332" y="3120136"/>
                  <a:pt x="275502" y="3106928"/>
                </a:cubicBezTo>
                <a:cubicBezTo>
                  <a:pt x="277536" y="3113024"/>
                  <a:pt x="278553" y="3118104"/>
                  <a:pt x="283638" y="3120136"/>
                </a:cubicBezTo>
                <a:cubicBezTo>
                  <a:pt x="283638" y="3121152"/>
                  <a:pt x="283638" y="3122168"/>
                  <a:pt x="283638" y="3123184"/>
                </a:cubicBezTo>
                <a:cubicBezTo>
                  <a:pt x="282621" y="3123184"/>
                  <a:pt x="282621" y="3123184"/>
                  <a:pt x="281604" y="3123184"/>
                </a:cubicBezTo>
                <a:cubicBezTo>
                  <a:pt x="279570" y="3124200"/>
                  <a:pt x="279570" y="3123184"/>
                  <a:pt x="274485" y="3123184"/>
                </a:cubicBezTo>
                <a:cubicBezTo>
                  <a:pt x="273468" y="3126232"/>
                  <a:pt x="274485" y="3126232"/>
                  <a:pt x="272451" y="3128264"/>
                </a:cubicBezTo>
                <a:cubicBezTo>
                  <a:pt x="275502" y="3131312"/>
                  <a:pt x="272451" y="3133344"/>
                  <a:pt x="285672" y="3135376"/>
                </a:cubicBezTo>
                <a:cubicBezTo>
                  <a:pt x="287706" y="3135376"/>
                  <a:pt x="289740" y="3135376"/>
                  <a:pt x="292792" y="3135376"/>
                </a:cubicBezTo>
                <a:cubicBezTo>
                  <a:pt x="291775" y="3131312"/>
                  <a:pt x="291775" y="3127248"/>
                  <a:pt x="290757" y="3123184"/>
                </a:cubicBezTo>
                <a:cubicBezTo>
                  <a:pt x="295843" y="3122168"/>
                  <a:pt x="297877" y="3121152"/>
                  <a:pt x="300928" y="3118104"/>
                </a:cubicBezTo>
                <a:cubicBezTo>
                  <a:pt x="299911" y="3117088"/>
                  <a:pt x="298894" y="3110992"/>
                  <a:pt x="298894" y="3104896"/>
                </a:cubicBezTo>
                <a:cubicBezTo>
                  <a:pt x="295843" y="3103880"/>
                  <a:pt x="296860" y="3104896"/>
                  <a:pt x="295843" y="3102864"/>
                </a:cubicBezTo>
                <a:cubicBezTo>
                  <a:pt x="294826" y="3104896"/>
                  <a:pt x="294826" y="3105912"/>
                  <a:pt x="293809" y="3109976"/>
                </a:cubicBezTo>
                <a:cubicBezTo>
                  <a:pt x="292792" y="3109976"/>
                  <a:pt x="292792" y="3109976"/>
                  <a:pt x="291775" y="3109976"/>
                </a:cubicBezTo>
                <a:cubicBezTo>
                  <a:pt x="290757" y="3106928"/>
                  <a:pt x="291775" y="3107944"/>
                  <a:pt x="289740" y="3106928"/>
                </a:cubicBezTo>
                <a:cubicBezTo>
                  <a:pt x="293809" y="3105912"/>
                  <a:pt x="280587" y="3097784"/>
                  <a:pt x="296860" y="3090672"/>
                </a:cubicBezTo>
                <a:cubicBezTo>
                  <a:pt x="301945" y="3082544"/>
                  <a:pt x="299911" y="3068320"/>
                  <a:pt x="307030" y="3064256"/>
                </a:cubicBezTo>
                <a:cubicBezTo>
                  <a:pt x="304996" y="3061208"/>
                  <a:pt x="307030" y="3063240"/>
                  <a:pt x="303979" y="3062224"/>
                </a:cubicBezTo>
                <a:cubicBezTo>
                  <a:pt x="304996" y="3055112"/>
                  <a:pt x="304996" y="3049016"/>
                  <a:pt x="306013" y="3041904"/>
                </a:cubicBezTo>
                <a:cubicBezTo>
                  <a:pt x="308047" y="3041904"/>
                  <a:pt x="309064" y="3041904"/>
                  <a:pt x="311098" y="3041904"/>
                </a:cubicBezTo>
                <a:cubicBezTo>
                  <a:pt x="307030" y="3028696"/>
                  <a:pt x="316183" y="2995168"/>
                  <a:pt x="323302" y="2979928"/>
                </a:cubicBezTo>
                <a:cubicBezTo>
                  <a:pt x="327370" y="2978912"/>
                  <a:pt x="328387" y="2980944"/>
                  <a:pt x="331438" y="2976880"/>
                </a:cubicBezTo>
                <a:cubicBezTo>
                  <a:pt x="333472" y="2976880"/>
                  <a:pt x="334489" y="2976880"/>
                  <a:pt x="336523" y="2976880"/>
                </a:cubicBezTo>
                <a:cubicBezTo>
                  <a:pt x="334489" y="2981960"/>
                  <a:pt x="336523" y="2979928"/>
                  <a:pt x="331438" y="2981960"/>
                </a:cubicBezTo>
                <a:cubicBezTo>
                  <a:pt x="331438" y="2982976"/>
                  <a:pt x="331438" y="2982976"/>
                  <a:pt x="331438" y="2983992"/>
                </a:cubicBezTo>
                <a:cubicBezTo>
                  <a:pt x="339574" y="2983992"/>
                  <a:pt x="342625" y="2982976"/>
                  <a:pt x="346693" y="2978912"/>
                </a:cubicBezTo>
                <a:cubicBezTo>
                  <a:pt x="347710" y="2978912"/>
                  <a:pt x="347710" y="2978912"/>
                  <a:pt x="348727" y="2978912"/>
                </a:cubicBezTo>
                <a:cubicBezTo>
                  <a:pt x="347710" y="2981960"/>
                  <a:pt x="346693" y="2988056"/>
                  <a:pt x="345676" y="2991104"/>
                </a:cubicBezTo>
                <a:cubicBezTo>
                  <a:pt x="345676" y="2992120"/>
                  <a:pt x="345676" y="2993136"/>
                  <a:pt x="345676" y="2994152"/>
                </a:cubicBezTo>
                <a:cubicBezTo>
                  <a:pt x="350761" y="2989072"/>
                  <a:pt x="350761" y="2989072"/>
                  <a:pt x="358897" y="2968752"/>
                </a:cubicBezTo>
                <a:cubicBezTo>
                  <a:pt x="360931" y="2968752"/>
                  <a:pt x="362965" y="2968752"/>
                  <a:pt x="366016" y="2968752"/>
                </a:cubicBezTo>
                <a:cubicBezTo>
                  <a:pt x="363982" y="2976880"/>
                  <a:pt x="360931" y="2982976"/>
                  <a:pt x="355846" y="2987040"/>
                </a:cubicBezTo>
                <a:cubicBezTo>
                  <a:pt x="355846" y="2989072"/>
                  <a:pt x="355846" y="2990088"/>
                  <a:pt x="355846" y="2992120"/>
                </a:cubicBezTo>
                <a:cubicBezTo>
                  <a:pt x="356863" y="2992120"/>
                  <a:pt x="356863" y="2992120"/>
                  <a:pt x="357880" y="2992120"/>
                </a:cubicBezTo>
                <a:cubicBezTo>
                  <a:pt x="359914" y="2985008"/>
                  <a:pt x="364999" y="2979928"/>
                  <a:pt x="368051" y="2971800"/>
                </a:cubicBezTo>
                <a:cubicBezTo>
                  <a:pt x="369068" y="2970784"/>
                  <a:pt x="370085" y="2970784"/>
                  <a:pt x="371102" y="2969768"/>
                </a:cubicBezTo>
                <a:cubicBezTo>
                  <a:pt x="372119" y="2972816"/>
                  <a:pt x="372119" y="2972816"/>
                  <a:pt x="373136" y="2976880"/>
                </a:cubicBezTo>
                <a:cubicBezTo>
                  <a:pt x="376187" y="2974848"/>
                  <a:pt x="376187" y="2974848"/>
                  <a:pt x="380255" y="2973832"/>
                </a:cubicBezTo>
                <a:cubicBezTo>
                  <a:pt x="381272" y="2970784"/>
                  <a:pt x="380255" y="2971800"/>
                  <a:pt x="382289" y="2970784"/>
                </a:cubicBezTo>
                <a:cubicBezTo>
                  <a:pt x="382289" y="2968752"/>
                  <a:pt x="382289" y="2966720"/>
                  <a:pt x="382289" y="2963672"/>
                </a:cubicBezTo>
                <a:cubicBezTo>
                  <a:pt x="379238" y="2965704"/>
                  <a:pt x="379238" y="2965704"/>
                  <a:pt x="375170" y="2966720"/>
                </a:cubicBezTo>
                <a:cubicBezTo>
                  <a:pt x="379238" y="2954528"/>
                  <a:pt x="382289" y="2950464"/>
                  <a:pt x="395510" y="2931160"/>
                </a:cubicBezTo>
                <a:cubicBezTo>
                  <a:pt x="396527" y="2931160"/>
                  <a:pt x="397544" y="2931160"/>
                  <a:pt x="398561" y="2931160"/>
                </a:cubicBezTo>
                <a:cubicBezTo>
                  <a:pt x="392459" y="2959608"/>
                  <a:pt x="371102" y="2987040"/>
                  <a:pt x="353812" y="3023616"/>
                </a:cubicBezTo>
                <a:cubicBezTo>
                  <a:pt x="350761" y="3022600"/>
                  <a:pt x="351778" y="3023616"/>
                  <a:pt x="350761" y="3021584"/>
                </a:cubicBezTo>
                <a:cubicBezTo>
                  <a:pt x="348727" y="3023616"/>
                  <a:pt x="347710" y="3026664"/>
                  <a:pt x="347710" y="3029712"/>
                </a:cubicBezTo>
                <a:cubicBezTo>
                  <a:pt x="346693" y="3029712"/>
                  <a:pt x="345676" y="3029712"/>
                  <a:pt x="344659" y="3029712"/>
                </a:cubicBezTo>
                <a:cubicBezTo>
                  <a:pt x="345676" y="3022600"/>
                  <a:pt x="347710" y="3021584"/>
                  <a:pt x="347710" y="3013456"/>
                </a:cubicBezTo>
                <a:cubicBezTo>
                  <a:pt x="342625" y="3019552"/>
                  <a:pt x="331438" y="3061208"/>
                  <a:pt x="332455" y="3068320"/>
                </a:cubicBezTo>
                <a:cubicBezTo>
                  <a:pt x="330421" y="3072384"/>
                  <a:pt x="332455" y="3070352"/>
                  <a:pt x="327370" y="3071368"/>
                </a:cubicBezTo>
                <a:cubicBezTo>
                  <a:pt x="327370" y="3076448"/>
                  <a:pt x="327370" y="3081528"/>
                  <a:pt x="325336" y="3084576"/>
                </a:cubicBezTo>
                <a:cubicBezTo>
                  <a:pt x="325336" y="3086608"/>
                  <a:pt x="325336" y="3087624"/>
                  <a:pt x="325336" y="3089656"/>
                </a:cubicBezTo>
                <a:cubicBezTo>
                  <a:pt x="316183" y="3083560"/>
                  <a:pt x="327370" y="3044952"/>
                  <a:pt x="328387" y="3030728"/>
                </a:cubicBezTo>
                <a:cubicBezTo>
                  <a:pt x="325336" y="3034792"/>
                  <a:pt x="323302" y="3041904"/>
                  <a:pt x="321268" y="3046984"/>
                </a:cubicBezTo>
                <a:cubicBezTo>
                  <a:pt x="320251" y="3046984"/>
                  <a:pt x="320251" y="3046984"/>
                  <a:pt x="319234" y="3046984"/>
                </a:cubicBezTo>
                <a:cubicBezTo>
                  <a:pt x="319234" y="3042920"/>
                  <a:pt x="319234" y="3040888"/>
                  <a:pt x="317200" y="3038856"/>
                </a:cubicBezTo>
                <a:cubicBezTo>
                  <a:pt x="317200" y="3039872"/>
                  <a:pt x="317200" y="3039872"/>
                  <a:pt x="317200" y="3040888"/>
                </a:cubicBezTo>
                <a:cubicBezTo>
                  <a:pt x="316183" y="3039872"/>
                  <a:pt x="315166" y="3039872"/>
                  <a:pt x="314149" y="3038856"/>
                </a:cubicBezTo>
                <a:cubicBezTo>
                  <a:pt x="314149" y="3048000"/>
                  <a:pt x="306013" y="3068320"/>
                  <a:pt x="314149" y="3075432"/>
                </a:cubicBezTo>
                <a:cubicBezTo>
                  <a:pt x="314149" y="3080512"/>
                  <a:pt x="313132" y="3083560"/>
                  <a:pt x="312115" y="3087624"/>
                </a:cubicBezTo>
                <a:cubicBezTo>
                  <a:pt x="308047" y="3084576"/>
                  <a:pt x="310081" y="3087624"/>
                  <a:pt x="310081" y="3082544"/>
                </a:cubicBezTo>
                <a:cubicBezTo>
                  <a:pt x="304996" y="3083560"/>
                  <a:pt x="296860" y="3108960"/>
                  <a:pt x="308047" y="3108960"/>
                </a:cubicBezTo>
                <a:cubicBezTo>
                  <a:pt x="307030" y="3113024"/>
                  <a:pt x="306013" y="3115056"/>
                  <a:pt x="302962" y="3117088"/>
                </a:cubicBezTo>
                <a:cubicBezTo>
                  <a:pt x="303979" y="3118104"/>
                  <a:pt x="308047" y="3119120"/>
                  <a:pt x="310081" y="3120136"/>
                </a:cubicBezTo>
                <a:cubicBezTo>
                  <a:pt x="311098" y="3120136"/>
                  <a:pt x="311098" y="3120136"/>
                  <a:pt x="312115" y="3120136"/>
                </a:cubicBezTo>
                <a:cubicBezTo>
                  <a:pt x="310081" y="3127248"/>
                  <a:pt x="303979" y="3127248"/>
                  <a:pt x="298894" y="3130296"/>
                </a:cubicBezTo>
                <a:cubicBezTo>
                  <a:pt x="299911" y="3134360"/>
                  <a:pt x="306013" y="3124200"/>
                  <a:pt x="311098" y="3140456"/>
                </a:cubicBezTo>
                <a:cubicBezTo>
                  <a:pt x="311098" y="3143504"/>
                  <a:pt x="311098" y="3147568"/>
                  <a:pt x="306013" y="3147568"/>
                </a:cubicBezTo>
                <a:cubicBezTo>
                  <a:pt x="306013" y="3149600"/>
                  <a:pt x="306013" y="3150616"/>
                  <a:pt x="306013" y="3152648"/>
                </a:cubicBezTo>
                <a:cubicBezTo>
                  <a:pt x="316183" y="3148584"/>
                  <a:pt x="315166" y="3152648"/>
                  <a:pt x="318217" y="3132328"/>
                </a:cubicBezTo>
                <a:cubicBezTo>
                  <a:pt x="320251" y="3131312"/>
                  <a:pt x="321268" y="3132328"/>
                  <a:pt x="325336" y="3134360"/>
                </a:cubicBezTo>
                <a:cubicBezTo>
                  <a:pt x="325336" y="3133344"/>
                  <a:pt x="326353" y="3132328"/>
                  <a:pt x="328387" y="3127248"/>
                </a:cubicBezTo>
                <a:cubicBezTo>
                  <a:pt x="323302" y="3122168"/>
                  <a:pt x="321268" y="3115056"/>
                  <a:pt x="316183" y="3108960"/>
                </a:cubicBezTo>
                <a:cubicBezTo>
                  <a:pt x="316183" y="3101848"/>
                  <a:pt x="317200" y="3099816"/>
                  <a:pt x="319234" y="3095752"/>
                </a:cubicBezTo>
                <a:cubicBezTo>
                  <a:pt x="325336" y="3104896"/>
                  <a:pt x="323302" y="3116072"/>
                  <a:pt x="331438" y="3126232"/>
                </a:cubicBezTo>
                <a:cubicBezTo>
                  <a:pt x="331438" y="3134360"/>
                  <a:pt x="332455" y="3134360"/>
                  <a:pt x="328387" y="3134360"/>
                </a:cubicBezTo>
                <a:cubicBezTo>
                  <a:pt x="328387" y="3136392"/>
                  <a:pt x="328387" y="3138424"/>
                  <a:pt x="328387" y="3141472"/>
                </a:cubicBezTo>
                <a:cubicBezTo>
                  <a:pt x="337540" y="3138424"/>
                  <a:pt x="338557" y="3141472"/>
                  <a:pt x="346693" y="3141472"/>
                </a:cubicBezTo>
                <a:cubicBezTo>
                  <a:pt x="347710" y="3142488"/>
                  <a:pt x="347710" y="3142488"/>
                  <a:pt x="348727" y="3143504"/>
                </a:cubicBezTo>
                <a:cubicBezTo>
                  <a:pt x="348727" y="3145536"/>
                  <a:pt x="348727" y="3147568"/>
                  <a:pt x="348727" y="3150616"/>
                </a:cubicBezTo>
                <a:cubicBezTo>
                  <a:pt x="347710" y="3148584"/>
                  <a:pt x="347710" y="3150616"/>
                  <a:pt x="346693" y="3147568"/>
                </a:cubicBezTo>
                <a:cubicBezTo>
                  <a:pt x="343642" y="3150616"/>
                  <a:pt x="340591" y="3154680"/>
                  <a:pt x="338557" y="3157728"/>
                </a:cubicBezTo>
                <a:cubicBezTo>
                  <a:pt x="339574" y="3158744"/>
                  <a:pt x="339574" y="3158744"/>
                  <a:pt x="340591" y="3159760"/>
                </a:cubicBezTo>
                <a:cubicBezTo>
                  <a:pt x="349744" y="3156712"/>
                  <a:pt x="350761" y="3154680"/>
                  <a:pt x="360931" y="3154680"/>
                </a:cubicBezTo>
                <a:cubicBezTo>
                  <a:pt x="360931" y="3148584"/>
                  <a:pt x="362965" y="3151632"/>
                  <a:pt x="358897" y="3147568"/>
                </a:cubicBezTo>
                <a:cubicBezTo>
                  <a:pt x="358897" y="3145536"/>
                  <a:pt x="358897" y="3143504"/>
                  <a:pt x="358897" y="3140456"/>
                </a:cubicBezTo>
                <a:cubicBezTo>
                  <a:pt x="359914" y="3140456"/>
                  <a:pt x="360931" y="3140456"/>
                  <a:pt x="361948" y="3140456"/>
                </a:cubicBezTo>
                <a:cubicBezTo>
                  <a:pt x="362965" y="3143504"/>
                  <a:pt x="363982" y="3146552"/>
                  <a:pt x="363982" y="3152648"/>
                </a:cubicBezTo>
                <a:cubicBezTo>
                  <a:pt x="369068" y="3153664"/>
                  <a:pt x="367033" y="3151632"/>
                  <a:pt x="369068" y="3155696"/>
                </a:cubicBezTo>
                <a:cubicBezTo>
                  <a:pt x="370085" y="3155696"/>
                  <a:pt x="371102" y="3155696"/>
                  <a:pt x="372119" y="3155696"/>
                </a:cubicBezTo>
                <a:cubicBezTo>
                  <a:pt x="371102" y="3150616"/>
                  <a:pt x="370085" y="3146552"/>
                  <a:pt x="367033" y="3143504"/>
                </a:cubicBezTo>
                <a:cubicBezTo>
                  <a:pt x="367033" y="3142488"/>
                  <a:pt x="367033" y="3141472"/>
                  <a:pt x="367033" y="3140456"/>
                </a:cubicBezTo>
                <a:cubicBezTo>
                  <a:pt x="376187" y="3143504"/>
                  <a:pt x="366016" y="3145536"/>
                  <a:pt x="379238" y="3145536"/>
                </a:cubicBezTo>
                <a:cubicBezTo>
                  <a:pt x="379238" y="3143504"/>
                  <a:pt x="379238" y="3141472"/>
                  <a:pt x="379238" y="3138424"/>
                </a:cubicBezTo>
                <a:cubicBezTo>
                  <a:pt x="384323" y="3139440"/>
                  <a:pt x="382289" y="3137408"/>
                  <a:pt x="384323" y="3141472"/>
                </a:cubicBezTo>
                <a:cubicBezTo>
                  <a:pt x="385340" y="3141472"/>
                  <a:pt x="386357" y="3141472"/>
                  <a:pt x="387374" y="3141472"/>
                </a:cubicBezTo>
                <a:cubicBezTo>
                  <a:pt x="387374" y="3135376"/>
                  <a:pt x="390425" y="3133344"/>
                  <a:pt x="385340" y="3128264"/>
                </a:cubicBezTo>
                <a:cubicBezTo>
                  <a:pt x="385340" y="3127248"/>
                  <a:pt x="385340" y="3126232"/>
                  <a:pt x="385340" y="3125216"/>
                </a:cubicBezTo>
                <a:cubicBezTo>
                  <a:pt x="386357" y="3125216"/>
                  <a:pt x="387374" y="3125216"/>
                  <a:pt x="388391" y="3125216"/>
                </a:cubicBezTo>
                <a:cubicBezTo>
                  <a:pt x="389408" y="3128264"/>
                  <a:pt x="389408" y="3128264"/>
                  <a:pt x="390425" y="3132328"/>
                </a:cubicBezTo>
                <a:cubicBezTo>
                  <a:pt x="394493" y="3129280"/>
                  <a:pt x="392459" y="3128264"/>
                  <a:pt x="398561" y="3127248"/>
                </a:cubicBezTo>
                <a:cubicBezTo>
                  <a:pt x="397544" y="3123184"/>
                  <a:pt x="396527" y="3122168"/>
                  <a:pt x="398561" y="3119120"/>
                </a:cubicBezTo>
                <a:cubicBezTo>
                  <a:pt x="397544" y="3112008"/>
                  <a:pt x="393476" y="3116072"/>
                  <a:pt x="395510" y="3106928"/>
                </a:cubicBezTo>
                <a:cubicBezTo>
                  <a:pt x="391442" y="3109976"/>
                  <a:pt x="391442" y="3112008"/>
                  <a:pt x="392459" y="3119120"/>
                </a:cubicBezTo>
                <a:cubicBezTo>
                  <a:pt x="390425" y="3118104"/>
                  <a:pt x="384323" y="3102864"/>
                  <a:pt x="384323" y="3098800"/>
                </a:cubicBezTo>
                <a:cubicBezTo>
                  <a:pt x="383306" y="3100832"/>
                  <a:pt x="383306" y="3101848"/>
                  <a:pt x="382289" y="3105912"/>
                </a:cubicBezTo>
                <a:cubicBezTo>
                  <a:pt x="381272" y="3105912"/>
                  <a:pt x="381272" y="3105912"/>
                  <a:pt x="380255" y="3105912"/>
                </a:cubicBezTo>
                <a:cubicBezTo>
                  <a:pt x="379238" y="3104896"/>
                  <a:pt x="379238" y="3104896"/>
                  <a:pt x="378221" y="3103880"/>
                </a:cubicBezTo>
                <a:cubicBezTo>
                  <a:pt x="378221" y="3094736"/>
                  <a:pt x="376187" y="3090672"/>
                  <a:pt x="380255" y="3087624"/>
                </a:cubicBezTo>
                <a:cubicBezTo>
                  <a:pt x="378221" y="3086608"/>
                  <a:pt x="379238" y="3085592"/>
                  <a:pt x="377204" y="3087624"/>
                </a:cubicBezTo>
                <a:cubicBezTo>
                  <a:pt x="376187" y="3085592"/>
                  <a:pt x="376187" y="3084576"/>
                  <a:pt x="375170" y="3080512"/>
                </a:cubicBezTo>
                <a:cubicBezTo>
                  <a:pt x="371102" y="3082544"/>
                  <a:pt x="371102" y="3086608"/>
                  <a:pt x="370085" y="3090672"/>
                </a:cubicBezTo>
                <a:cubicBezTo>
                  <a:pt x="369068" y="3090672"/>
                  <a:pt x="369068" y="3090672"/>
                  <a:pt x="368051" y="3090672"/>
                </a:cubicBezTo>
                <a:cubicBezTo>
                  <a:pt x="368051" y="3081528"/>
                  <a:pt x="372119" y="3066288"/>
                  <a:pt x="368051" y="3064256"/>
                </a:cubicBezTo>
                <a:cubicBezTo>
                  <a:pt x="370085" y="3063240"/>
                  <a:pt x="370085" y="3063240"/>
                  <a:pt x="373136" y="3062224"/>
                </a:cubicBezTo>
                <a:cubicBezTo>
                  <a:pt x="371102" y="3056128"/>
                  <a:pt x="371102" y="3058160"/>
                  <a:pt x="371102" y="3049016"/>
                </a:cubicBezTo>
                <a:cubicBezTo>
                  <a:pt x="370085" y="3051048"/>
                  <a:pt x="369068" y="3054096"/>
                  <a:pt x="368051" y="3056128"/>
                </a:cubicBezTo>
                <a:cubicBezTo>
                  <a:pt x="367033" y="3054096"/>
                  <a:pt x="367033" y="3054096"/>
                  <a:pt x="366016" y="3051048"/>
                </a:cubicBezTo>
                <a:cubicBezTo>
                  <a:pt x="363982" y="3052064"/>
                  <a:pt x="361948" y="3053080"/>
                  <a:pt x="358897" y="3054096"/>
                </a:cubicBezTo>
                <a:cubicBezTo>
                  <a:pt x="357880" y="3058160"/>
                  <a:pt x="357880" y="3064256"/>
                  <a:pt x="353812" y="3077464"/>
                </a:cubicBezTo>
                <a:cubicBezTo>
                  <a:pt x="352795" y="3077464"/>
                  <a:pt x="351778" y="3077464"/>
                  <a:pt x="350761" y="3077464"/>
                </a:cubicBezTo>
                <a:cubicBezTo>
                  <a:pt x="351778" y="3066288"/>
                  <a:pt x="350761" y="3037840"/>
                  <a:pt x="360931" y="3028696"/>
                </a:cubicBezTo>
                <a:cubicBezTo>
                  <a:pt x="360931" y="3026664"/>
                  <a:pt x="360931" y="3025648"/>
                  <a:pt x="360931" y="3023616"/>
                </a:cubicBezTo>
                <a:cubicBezTo>
                  <a:pt x="359914" y="3024632"/>
                  <a:pt x="358897" y="3025648"/>
                  <a:pt x="357880" y="3026664"/>
                </a:cubicBezTo>
                <a:cubicBezTo>
                  <a:pt x="356863" y="3026664"/>
                  <a:pt x="356863" y="3026664"/>
                  <a:pt x="355846" y="3026664"/>
                </a:cubicBezTo>
                <a:cubicBezTo>
                  <a:pt x="356863" y="3015488"/>
                  <a:pt x="369068" y="2993136"/>
                  <a:pt x="392459" y="2967736"/>
                </a:cubicBezTo>
                <a:cubicBezTo>
                  <a:pt x="394493" y="2961640"/>
                  <a:pt x="395510" y="2959608"/>
                  <a:pt x="397544" y="2952496"/>
                </a:cubicBezTo>
                <a:cubicBezTo>
                  <a:pt x="398561" y="2953512"/>
                  <a:pt x="399578" y="2954528"/>
                  <a:pt x="400595" y="2955544"/>
                </a:cubicBezTo>
                <a:cubicBezTo>
                  <a:pt x="402629" y="2950464"/>
                  <a:pt x="401612" y="2949448"/>
                  <a:pt x="407714" y="2947416"/>
                </a:cubicBezTo>
                <a:cubicBezTo>
                  <a:pt x="407714" y="2946400"/>
                  <a:pt x="407714" y="2945384"/>
                  <a:pt x="407714" y="2944368"/>
                </a:cubicBezTo>
                <a:cubicBezTo>
                  <a:pt x="405680" y="2945384"/>
                  <a:pt x="403646" y="2946400"/>
                  <a:pt x="400595" y="2947416"/>
                </a:cubicBezTo>
                <a:cubicBezTo>
                  <a:pt x="402629" y="2945384"/>
                  <a:pt x="404663" y="2943352"/>
                  <a:pt x="407714" y="2940304"/>
                </a:cubicBezTo>
                <a:cubicBezTo>
                  <a:pt x="406697" y="2931160"/>
                  <a:pt x="409748" y="2927096"/>
                  <a:pt x="426020" y="2918968"/>
                </a:cubicBezTo>
                <a:cubicBezTo>
                  <a:pt x="427037" y="2918968"/>
                  <a:pt x="428054" y="2918968"/>
                  <a:pt x="429071" y="2918968"/>
                </a:cubicBezTo>
                <a:cubicBezTo>
                  <a:pt x="429071" y="2917952"/>
                  <a:pt x="429071" y="2917952"/>
                  <a:pt x="429071" y="2916936"/>
                </a:cubicBezTo>
                <a:cubicBezTo>
                  <a:pt x="426020" y="2917952"/>
                  <a:pt x="426020" y="2916936"/>
                  <a:pt x="423986" y="2918968"/>
                </a:cubicBezTo>
                <a:cubicBezTo>
                  <a:pt x="422969" y="2918968"/>
                  <a:pt x="421952" y="2918968"/>
                  <a:pt x="420935" y="2918968"/>
                </a:cubicBezTo>
                <a:cubicBezTo>
                  <a:pt x="420935" y="2917952"/>
                  <a:pt x="420935" y="2917952"/>
                  <a:pt x="420935" y="2916936"/>
                </a:cubicBezTo>
                <a:cubicBezTo>
                  <a:pt x="429071" y="2912872"/>
                  <a:pt x="442293" y="2903728"/>
                  <a:pt x="447378" y="2896616"/>
                </a:cubicBezTo>
                <a:cubicBezTo>
                  <a:pt x="448395" y="2896616"/>
                  <a:pt x="449412" y="2896616"/>
                  <a:pt x="450429" y="2896616"/>
                </a:cubicBezTo>
                <a:cubicBezTo>
                  <a:pt x="448395" y="2900680"/>
                  <a:pt x="451446" y="2897632"/>
                  <a:pt x="447378" y="2899664"/>
                </a:cubicBezTo>
                <a:cubicBezTo>
                  <a:pt x="450429" y="2903728"/>
                  <a:pt x="447378" y="2901696"/>
                  <a:pt x="452463" y="2901696"/>
                </a:cubicBezTo>
                <a:cubicBezTo>
                  <a:pt x="450429" y="2904744"/>
                  <a:pt x="447378" y="2908808"/>
                  <a:pt x="444327" y="2911856"/>
                </a:cubicBezTo>
                <a:cubicBezTo>
                  <a:pt x="444327" y="2912872"/>
                  <a:pt x="444327" y="2913888"/>
                  <a:pt x="444327" y="2914904"/>
                </a:cubicBezTo>
                <a:cubicBezTo>
                  <a:pt x="453480" y="2907792"/>
                  <a:pt x="458565" y="2889504"/>
                  <a:pt x="470769" y="2888488"/>
                </a:cubicBezTo>
                <a:cubicBezTo>
                  <a:pt x="469752" y="2887472"/>
                  <a:pt x="469752" y="2887472"/>
                  <a:pt x="468735" y="2886456"/>
                </a:cubicBezTo>
                <a:cubicBezTo>
                  <a:pt x="470769" y="2882392"/>
                  <a:pt x="470769" y="2883408"/>
                  <a:pt x="476871" y="2883408"/>
                </a:cubicBezTo>
                <a:cubicBezTo>
                  <a:pt x="475854" y="2879344"/>
                  <a:pt x="475854" y="2878328"/>
                  <a:pt x="474837" y="2875280"/>
                </a:cubicBezTo>
                <a:cubicBezTo>
                  <a:pt x="477888" y="2876296"/>
                  <a:pt x="476871" y="2875280"/>
                  <a:pt x="477888" y="2877312"/>
                </a:cubicBezTo>
                <a:cubicBezTo>
                  <a:pt x="482973" y="2870200"/>
                  <a:pt x="479922" y="2867152"/>
                  <a:pt x="488058" y="2867152"/>
                </a:cubicBezTo>
                <a:cubicBezTo>
                  <a:pt x="487041" y="2864104"/>
                  <a:pt x="488058" y="2865120"/>
                  <a:pt x="486024" y="2864104"/>
                </a:cubicBezTo>
                <a:cubicBezTo>
                  <a:pt x="488058" y="2862072"/>
                  <a:pt x="491109" y="2861056"/>
                  <a:pt x="493143" y="2859024"/>
                </a:cubicBezTo>
                <a:cubicBezTo>
                  <a:pt x="494160" y="2859024"/>
                  <a:pt x="495177" y="2859024"/>
                  <a:pt x="496194" y="2859024"/>
                </a:cubicBezTo>
                <a:cubicBezTo>
                  <a:pt x="491109" y="2868168"/>
                  <a:pt x="486024" y="2885440"/>
                  <a:pt x="474837" y="2887472"/>
                </a:cubicBezTo>
                <a:cubicBezTo>
                  <a:pt x="477888" y="2894584"/>
                  <a:pt x="478905" y="2891536"/>
                  <a:pt x="477888" y="2899664"/>
                </a:cubicBezTo>
                <a:cubicBezTo>
                  <a:pt x="478905" y="2897632"/>
                  <a:pt x="493143" y="2888488"/>
                  <a:pt x="488058" y="2879344"/>
                </a:cubicBezTo>
                <a:cubicBezTo>
                  <a:pt x="497211" y="2871216"/>
                  <a:pt x="502296" y="2859024"/>
                  <a:pt x="506364" y="2848864"/>
                </a:cubicBezTo>
                <a:cubicBezTo>
                  <a:pt x="505347" y="2846832"/>
                  <a:pt x="505347" y="2845816"/>
                  <a:pt x="504330" y="2843784"/>
                </a:cubicBezTo>
                <a:cubicBezTo>
                  <a:pt x="506364" y="2840736"/>
                  <a:pt x="512466" y="2838704"/>
                  <a:pt x="514500" y="2835656"/>
                </a:cubicBezTo>
                <a:cubicBezTo>
                  <a:pt x="516534" y="2835656"/>
                  <a:pt x="522637" y="2835656"/>
                  <a:pt x="514500" y="2833624"/>
                </a:cubicBezTo>
                <a:cubicBezTo>
                  <a:pt x="519586" y="2830576"/>
                  <a:pt x="526705" y="2831592"/>
                  <a:pt x="530773" y="2826512"/>
                </a:cubicBezTo>
                <a:cubicBezTo>
                  <a:pt x="532807" y="2826512"/>
                  <a:pt x="533824" y="2826512"/>
                  <a:pt x="535858" y="2826512"/>
                </a:cubicBezTo>
                <a:cubicBezTo>
                  <a:pt x="532807" y="2831592"/>
                  <a:pt x="530773" y="2831592"/>
                  <a:pt x="525688" y="2834640"/>
                </a:cubicBezTo>
                <a:cubicBezTo>
                  <a:pt x="522637" y="2853944"/>
                  <a:pt x="499245" y="2878328"/>
                  <a:pt x="481956" y="2899664"/>
                </a:cubicBezTo>
                <a:cubicBezTo>
                  <a:pt x="481956" y="2900680"/>
                  <a:pt x="481956" y="2901696"/>
                  <a:pt x="481956" y="2902712"/>
                </a:cubicBezTo>
                <a:cubicBezTo>
                  <a:pt x="491109" y="2898648"/>
                  <a:pt x="504330" y="2884424"/>
                  <a:pt x="503313" y="2876296"/>
                </a:cubicBezTo>
                <a:cubicBezTo>
                  <a:pt x="509415" y="2868168"/>
                  <a:pt x="519586" y="2861056"/>
                  <a:pt x="524671" y="2852928"/>
                </a:cubicBezTo>
                <a:cubicBezTo>
                  <a:pt x="524671" y="2850896"/>
                  <a:pt x="524671" y="2848864"/>
                  <a:pt x="524671" y="2845816"/>
                </a:cubicBezTo>
                <a:cubicBezTo>
                  <a:pt x="530773" y="2838704"/>
                  <a:pt x="539926" y="2836672"/>
                  <a:pt x="545011" y="2825496"/>
                </a:cubicBezTo>
                <a:cubicBezTo>
                  <a:pt x="546028" y="2825496"/>
                  <a:pt x="547045" y="2825496"/>
                  <a:pt x="548062" y="2825496"/>
                </a:cubicBezTo>
                <a:cubicBezTo>
                  <a:pt x="543994" y="2831592"/>
                  <a:pt x="529756" y="2854960"/>
                  <a:pt x="524671" y="2856992"/>
                </a:cubicBezTo>
                <a:cubicBezTo>
                  <a:pt x="524671" y="2858008"/>
                  <a:pt x="524671" y="2859024"/>
                  <a:pt x="524671" y="2860040"/>
                </a:cubicBezTo>
                <a:cubicBezTo>
                  <a:pt x="537892" y="2843784"/>
                  <a:pt x="564334" y="2831592"/>
                  <a:pt x="579589" y="2801112"/>
                </a:cubicBezTo>
                <a:cubicBezTo>
                  <a:pt x="579589" y="2800096"/>
                  <a:pt x="579589" y="2800096"/>
                  <a:pt x="579589" y="2799080"/>
                </a:cubicBezTo>
                <a:cubicBezTo>
                  <a:pt x="581623" y="2802128"/>
                  <a:pt x="579589" y="2799080"/>
                  <a:pt x="579589" y="2804160"/>
                </a:cubicBezTo>
                <a:cubicBezTo>
                  <a:pt x="581623" y="2802128"/>
                  <a:pt x="582640" y="2801112"/>
                  <a:pt x="584674" y="2799080"/>
                </a:cubicBezTo>
                <a:cubicBezTo>
                  <a:pt x="585691" y="2799080"/>
                  <a:pt x="585691" y="2799080"/>
                  <a:pt x="586708" y="2799080"/>
                </a:cubicBezTo>
                <a:cubicBezTo>
                  <a:pt x="583657" y="2808224"/>
                  <a:pt x="572470" y="2822448"/>
                  <a:pt x="566368" y="2825496"/>
                </a:cubicBezTo>
                <a:cubicBezTo>
                  <a:pt x="566368" y="2826512"/>
                  <a:pt x="566368" y="2827528"/>
                  <a:pt x="566368" y="2828544"/>
                </a:cubicBezTo>
                <a:cubicBezTo>
                  <a:pt x="571453" y="2826512"/>
                  <a:pt x="578572" y="2820416"/>
                  <a:pt x="582640" y="2816352"/>
                </a:cubicBezTo>
                <a:cubicBezTo>
                  <a:pt x="583657" y="2816352"/>
                  <a:pt x="583657" y="2816352"/>
                  <a:pt x="584674" y="2816352"/>
                </a:cubicBezTo>
                <a:cubicBezTo>
                  <a:pt x="584674" y="2815336"/>
                  <a:pt x="584674" y="2814320"/>
                  <a:pt x="584674" y="2813304"/>
                </a:cubicBezTo>
                <a:cubicBezTo>
                  <a:pt x="582640" y="2814320"/>
                  <a:pt x="581623" y="2815336"/>
                  <a:pt x="579589" y="2816352"/>
                </a:cubicBezTo>
                <a:cubicBezTo>
                  <a:pt x="584674" y="2807208"/>
                  <a:pt x="590776" y="2801112"/>
                  <a:pt x="597896" y="2796032"/>
                </a:cubicBezTo>
                <a:cubicBezTo>
                  <a:pt x="593828" y="2794000"/>
                  <a:pt x="596879" y="2794000"/>
                  <a:pt x="599930" y="2790952"/>
                </a:cubicBezTo>
                <a:cubicBezTo>
                  <a:pt x="598913" y="2794000"/>
                  <a:pt x="599930" y="2792984"/>
                  <a:pt x="597896" y="2794000"/>
                </a:cubicBezTo>
                <a:cubicBezTo>
                  <a:pt x="597896" y="2794000"/>
                  <a:pt x="597896" y="2795016"/>
                  <a:pt x="597896" y="2795016"/>
                </a:cubicBezTo>
                <a:cubicBezTo>
                  <a:pt x="602981" y="2790952"/>
                  <a:pt x="608066" y="2787904"/>
                  <a:pt x="614168" y="2781808"/>
                </a:cubicBezTo>
                <a:cubicBezTo>
                  <a:pt x="615185" y="2781808"/>
                  <a:pt x="615185" y="2781808"/>
                  <a:pt x="616202" y="2781808"/>
                </a:cubicBezTo>
                <a:cubicBezTo>
                  <a:pt x="616202" y="2782824"/>
                  <a:pt x="616202" y="2783840"/>
                  <a:pt x="616202" y="2784856"/>
                </a:cubicBezTo>
                <a:cubicBezTo>
                  <a:pt x="607049" y="2785872"/>
                  <a:pt x="597896" y="2812288"/>
                  <a:pt x="577555" y="2820416"/>
                </a:cubicBezTo>
                <a:cubicBezTo>
                  <a:pt x="578572" y="2822448"/>
                  <a:pt x="578572" y="2823464"/>
                  <a:pt x="579589" y="2825496"/>
                </a:cubicBezTo>
                <a:cubicBezTo>
                  <a:pt x="577555" y="2820416"/>
                  <a:pt x="564334" y="2836672"/>
                  <a:pt x="563317" y="2838704"/>
                </a:cubicBezTo>
                <a:cubicBezTo>
                  <a:pt x="562300" y="2838704"/>
                  <a:pt x="561283" y="2838704"/>
                  <a:pt x="560266" y="2838704"/>
                </a:cubicBezTo>
                <a:cubicBezTo>
                  <a:pt x="562300" y="2835656"/>
                  <a:pt x="564334" y="2832608"/>
                  <a:pt x="567385" y="2830576"/>
                </a:cubicBezTo>
                <a:cubicBezTo>
                  <a:pt x="567385" y="2829560"/>
                  <a:pt x="567385" y="2828544"/>
                  <a:pt x="567385" y="2827528"/>
                </a:cubicBezTo>
                <a:cubicBezTo>
                  <a:pt x="563317" y="2831592"/>
                  <a:pt x="559249" y="2835656"/>
                  <a:pt x="555181" y="2839720"/>
                </a:cubicBezTo>
                <a:cubicBezTo>
                  <a:pt x="557215" y="2845816"/>
                  <a:pt x="557215" y="2838704"/>
                  <a:pt x="558232" y="2846832"/>
                </a:cubicBezTo>
                <a:cubicBezTo>
                  <a:pt x="565351" y="2843784"/>
                  <a:pt x="566368" y="2838704"/>
                  <a:pt x="574504" y="2836672"/>
                </a:cubicBezTo>
                <a:cubicBezTo>
                  <a:pt x="574504" y="2844800"/>
                  <a:pt x="574504" y="2843784"/>
                  <a:pt x="569419" y="2846832"/>
                </a:cubicBezTo>
                <a:cubicBezTo>
                  <a:pt x="569419" y="2847848"/>
                  <a:pt x="569419" y="2847848"/>
                  <a:pt x="569419" y="2848864"/>
                </a:cubicBezTo>
                <a:cubicBezTo>
                  <a:pt x="577555" y="2846832"/>
                  <a:pt x="582640" y="2841752"/>
                  <a:pt x="582640" y="2836672"/>
                </a:cubicBezTo>
                <a:cubicBezTo>
                  <a:pt x="584674" y="2835656"/>
                  <a:pt x="585691" y="2835656"/>
                  <a:pt x="587725" y="2834640"/>
                </a:cubicBezTo>
                <a:cubicBezTo>
                  <a:pt x="587725" y="2835656"/>
                  <a:pt x="587725" y="2835656"/>
                  <a:pt x="587725" y="2836672"/>
                </a:cubicBezTo>
                <a:cubicBezTo>
                  <a:pt x="589759" y="2838704"/>
                  <a:pt x="585691" y="2842768"/>
                  <a:pt x="582640" y="2844800"/>
                </a:cubicBezTo>
                <a:cubicBezTo>
                  <a:pt x="582640" y="2845816"/>
                  <a:pt x="582640" y="2846832"/>
                  <a:pt x="582640" y="2847848"/>
                </a:cubicBezTo>
                <a:cubicBezTo>
                  <a:pt x="591794" y="2841752"/>
                  <a:pt x="593828" y="2830576"/>
                  <a:pt x="600947" y="2822448"/>
                </a:cubicBezTo>
                <a:cubicBezTo>
                  <a:pt x="602981" y="2821432"/>
                  <a:pt x="603998" y="2821432"/>
                  <a:pt x="606032" y="2820416"/>
                </a:cubicBezTo>
                <a:cubicBezTo>
                  <a:pt x="615185" y="2809240"/>
                  <a:pt x="623321" y="2802128"/>
                  <a:pt x="632474" y="2791968"/>
                </a:cubicBezTo>
                <a:cubicBezTo>
                  <a:pt x="633491" y="2791968"/>
                  <a:pt x="634508" y="2791968"/>
                  <a:pt x="635525" y="2791968"/>
                </a:cubicBezTo>
                <a:cubicBezTo>
                  <a:pt x="634508" y="2792984"/>
                  <a:pt x="633491" y="2794000"/>
                  <a:pt x="632474" y="2795016"/>
                </a:cubicBezTo>
                <a:cubicBezTo>
                  <a:pt x="632474" y="2796032"/>
                  <a:pt x="632474" y="2797048"/>
                  <a:pt x="632474" y="2798064"/>
                </a:cubicBezTo>
                <a:cubicBezTo>
                  <a:pt x="636542" y="2796032"/>
                  <a:pt x="638576" y="2791968"/>
                  <a:pt x="640610" y="2787904"/>
                </a:cubicBezTo>
                <a:cubicBezTo>
                  <a:pt x="641627" y="2787904"/>
                  <a:pt x="642644" y="2787904"/>
                  <a:pt x="643661" y="2787904"/>
                </a:cubicBezTo>
                <a:cubicBezTo>
                  <a:pt x="633491" y="2805176"/>
                  <a:pt x="621287" y="2820416"/>
                  <a:pt x="607049" y="2832608"/>
                </a:cubicBezTo>
                <a:cubicBezTo>
                  <a:pt x="607049" y="2833624"/>
                  <a:pt x="607049" y="2833624"/>
                  <a:pt x="607049" y="2834640"/>
                </a:cubicBezTo>
                <a:cubicBezTo>
                  <a:pt x="611117" y="2833624"/>
                  <a:pt x="610100" y="2833624"/>
                  <a:pt x="612134" y="2831592"/>
                </a:cubicBezTo>
                <a:cubicBezTo>
                  <a:pt x="613151" y="2831592"/>
                  <a:pt x="613151" y="2831592"/>
                  <a:pt x="614168" y="2831592"/>
                </a:cubicBezTo>
                <a:cubicBezTo>
                  <a:pt x="612134" y="2835656"/>
                  <a:pt x="612134" y="2834640"/>
                  <a:pt x="611117" y="2839720"/>
                </a:cubicBezTo>
                <a:cubicBezTo>
                  <a:pt x="603998" y="2839720"/>
                  <a:pt x="607049" y="2842768"/>
                  <a:pt x="603998" y="2837688"/>
                </a:cubicBezTo>
                <a:cubicBezTo>
                  <a:pt x="601964" y="2840736"/>
                  <a:pt x="599930" y="2838704"/>
                  <a:pt x="603998" y="2844800"/>
                </a:cubicBezTo>
                <a:cubicBezTo>
                  <a:pt x="599930" y="2847848"/>
                  <a:pt x="596879" y="2852928"/>
                  <a:pt x="593828" y="2856992"/>
                </a:cubicBezTo>
                <a:cubicBezTo>
                  <a:pt x="588742" y="2853944"/>
                  <a:pt x="591794" y="2855976"/>
                  <a:pt x="591794" y="2849880"/>
                </a:cubicBezTo>
                <a:cubicBezTo>
                  <a:pt x="590776" y="2850896"/>
                  <a:pt x="586708" y="2851912"/>
                  <a:pt x="583657" y="2856992"/>
                </a:cubicBezTo>
                <a:cubicBezTo>
                  <a:pt x="584674" y="2856992"/>
                  <a:pt x="584674" y="2856992"/>
                  <a:pt x="585691" y="2856992"/>
                </a:cubicBezTo>
                <a:cubicBezTo>
                  <a:pt x="582640" y="2861056"/>
                  <a:pt x="576538" y="2859024"/>
                  <a:pt x="573487" y="2867152"/>
                </a:cubicBezTo>
                <a:cubicBezTo>
                  <a:pt x="572470" y="2867152"/>
                  <a:pt x="572470" y="2867152"/>
                  <a:pt x="571453" y="2867152"/>
                </a:cubicBezTo>
                <a:cubicBezTo>
                  <a:pt x="573487" y="2862072"/>
                  <a:pt x="574504" y="2861056"/>
                  <a:pt x="576538" y="2854960"/>
                </a:cubicBezTo>
                <a:cubicBezTo>
                  <a:pt x="575521" y="2853944"/>
                  <a:pt x="575521" y="2853944"/>
                  <a:pt x="574504" y="2852928"/>
                </a:cubicBezTo>
                <a:cubicBezTo>
                  <a:pt x="569419" y="2856992"/>
                  <a:pt x="564334" y="2866136"/>
                  <a:pt x="561283" y="2871216"/>
                </a:cubicBezTo>
                <a:cubicBezTo>
                  <a:pt x="560266" y="2869184"/>
                  <a:pt x="560266" y="2869184"/>
                  <a:pt x="559249" y="2866136"/>
                </a:cubicBezTo>
                <a:cubicBezTo>
                  <a:pt x="557215" y="2868168"/>
                  <a:pt x="556198" y="2869184"/>
                  <a:pt x="554164" y="2871216"/>
                </a:cubicBezTo>
                <a:cubicBezTo>
                  <a:pt x="556198" y="2874264"/>
                  <a:pt x="554164" y="2872232"/>
                  <a:pt x="557215" y="2873248"/>
                </a:cubicBezTo>
                <a:cubicBezTo>
                  <a:pt x="557215" y="2874264"/>
                  <a:pt x="557215" y="2875280"/>
                  <a:pt x="557215" y="2876296"/>
                </a:cubicBezTo>
                <a:cubicBezTo>
                  <a:pt x="556198" y="2877312"/>
                  <a:pt x="556198" y="2877312"/>
                  <a:pt x="555181" y="2878328"/>
                </a:cubicBezTo>
                <a:cubicBezTo>
                  <a:pt x="554164" y="2876296"/>
                  <a:pt x="554164" y="2878328"/>
                  <a:pt x="553147" y="2875280"/>
                </a:cubicBezTo>
                <a:cubicBezTo>
                  <a:pt x="549079" y="2877312"/>
                  <a:pt x="545011" y="2883408"/>
                  <a:pt x="542977" y="2887472"/>
                </a:cubicBezTo>
                <a:cubicBezTo>
                  <a:pt x="540943" y="2885440"/>
                  <a:pt x="543994" y="2885440"/>
                  <a:pt x="542977" y="2875280"/>
                </a:cubicBezTo>
                <a:cubicBezTo>
                  <a:pt x="540943" y="2875280"/>
                  <a:pt x="539926" y="2875280"/>
                  <a:pt x="537892" y="2875280"/>
                </a:cubicBezTo>
                <a:cubicBezTo>
                  <a:pt x="538909" y="2878328"/>
                  <a:pt x="537892" y="2877312"/>
                  <a:pt x="539926" y="2878328"/>
                </a:cubicBezTo>
                <a:cubicBezTo>
                  <a:pt x="539926" y="2879344"/>
                  <a:pt x="539926" y="2879344"/>
                  <a:pt x="539926" y="2880360"/>
                </a:cubicBezTo>
                <a:cubicBezTo>
                  <a:pt x="538909" y="2879344"/>
                  <a:pt x="537892" y="2879344"/>
                  <a:pt x="536875" y="2878328"/>
                </a:cubicBezTo>
                <a:cubicBezTo>
                  <a:pt x="536875" y="2879344"/>
                  <a:pt x="536875" y="2879344"/>
                  <a:pt x="536875" y="2880360"/>
                </a:cubicBezTo>
                <a:cubicBezTo>
                  <a:pt x="535858" y="2880360"/>
                  <a:pt x="534841" y="2880360"/>
                  <a:pt x="533824" y="2880360"/>
                </a:cubicBezTo>
                <a:cubicBezTo>
                  <a:pt x="535858" y="2881376"/>
                  <a:pt x="535858" y="2881376"/>
                  <a:pt x="538909" y="2882392"/>
                </a:cubicBezTo>
                <a:cubicBezTo>
                  <a:pt x="537892" y="2884424"/>
                  <a:pt x="536875" y="2885440"/>
                  <a:pt x="535858" y="2887472"/>
                </a:cubicBezTo>
                <a:cubicBezTo>
                  <a:pt x="534841" y="2885440"/>
                  <a:pt x="534841" y="2885440"/>
                  <a:pt x="533824" y="2882392"/>
                </a:cubicBezTo>
                <a:cubicBezTo>
                  <a:pt x="528739" y="2888488"/>
                  <a:pt x="528739" y="2893568"/>
                  <a:pt x="518569" y="2895600"/>
                </a:cubicBezTo>
                <a:cubicBezTo>
                  <a:pt x="520603" y="2899664"/>
                  <a:pt x="517552" y="2896616"/>
                  <a:pt x="521620" y="2898648"/>
                </a:cubicBezTo>
                <a:cubicBezTo>
                  <a:pt x="520603" y="2902712"/>
                  <a:pt x="519586" y="2902712"/>
                  <a:pt x="518569" y="2905760"/>
                </a:cubicBezTo>
                <a:cubicBezTo>
                  <a:pt x="517552" y="2905760"/>
                  <a:pt x="516534" y="2905760"/>
                  <a:pt x="515517" y="2905760"/>
                </a:cubicBezTo>
                <a:cubicBezTo>
                  <a:pt x="516534" y="2901696"/>
                  <a:pt x="516534" y="2902712"/>
                  <a:pt x="518569" y="2900680"/>
                </a:cubicBezTo>
                <a:cubicBezTo>
                  <a:pt x="518569" y="2899664"/>
                  <a:pt x="518569" y="2899664"/>
                  <a:pt x="518569" y="2898648"/>
                </a:cubicBezTo>
                <a:cubicBezTo>
                  <a:pt x="512466" y="2900680"/>
                  <a:pt x="509415" y="2903728"/>
                  <a:pt x="506364" y="2908808"/>
                </a:cubicBezTo>
                <a:cubicBezTo>
                  <a:pt x="502296" y="2906776"/>
                  <a:pt x="505347" y="2909824"/>
                  <a:pt x="503313" y="2905760"/>
                </a:cubicBezTo>
                <a:cubicBezTo>
                  <a:pt x="502296" y="2906776"/>
                  <a:pt x="501279" y="2907792"/>
                  <a:pt x="500262" y="2908808"/>
                </a:cubicBezTo>
                <a:cubicBezTo>
                  <a:pt x="501279" y="2909824"/>
                  <a:pt x="502296" y="2908808"/>
                  <a:pt x="507381" y="2913888"/>
                </a:cubicBezTo>
                <a:cubicBezTo>
                  <a:pt x="502296" y="2915920"/>
                  <a:pt x="499245" y="2915920"/>
                  <a:pt x="495177" y="2922016"/>
                </a:cubicBezTo>
                <a:cubicBezTo>
                  <a:pt x="494160" y="2921000"/>
                  <a:pt x="494160" y="2921000"/>
                  <a:pt x="493143" y="2919984"/>
                </a:cubicBezTo>
                <a:cubicBezTo>
                  <a:pt x="490092" y="2919984"/>
                  <a:pt x="489075" y="2919984"/>
                  <a:pt x="495177" y="2917952"/>
                </a:cubicBezTo>
                <a:cubicBezTo>
                  <a:pt x="495177" y="2916936"/>
                  <a:pt x="495177" y="2915920"/>
                  <a:pt x="495177" y="2914904"/>
                </a:cubicBezTo>
                <a:cubicBezTo>
                  <a:pt x="489075" y="2916936"/>
                  <a:pt x="486024" y="2922016"/>
                  <a:pt x="485007" y="2930144"/>
                </a:cubicBezTo>
                <a:cubicBezTo>
                  <a:pt x="475854" y="2932176"/>
                  <a:pt x="468735" y="2936240"/>
                  <a:pt x="461616" y="2943352"/>
                </a:cubicBezTo>
                <a:cubicBezTo>
                  <a:pt x="460599" y="2943352"/>
                  <a:pt x="460599" y="2943352"/>
                  <a:pt x="459582" y="2943352"/>
                </a:cubicBezTo>
                <a:cubicBezTo>
                  <a:pt x="462633" y="2936240"/>
                  <a:pt x="458565" y="2937256"/>
                  <a:pt x="471786" y="2935224"/>
                </a:cubicBezTo>
                <a:cubicBezTo>
                  <a:pt x="472803" y="2932176"/>
                  <a:pt x="471786" y="2933192"/>
                  <a:pt x="473820" y="2932176"/>
                </a:cubicBezTo>
                <a:cubicBezTo>
                  <a:pt x="473820" y="2930144"/>
                  <a:pt x="473820" y="2929128"/>
                  <a:pt x="473820" y="2927096"/>
                </a:cubicBezTo>
                <a:cubicBezTo>
                  <a:pt x="467718" y="2931160"/>
                  <a:pt x="461616" y="2935224"/>
                  <a:pt x="455514" y="2939288"/>
                </a:cubicBezTo>
                <a:cubicBezTo>
                  <a:pt x="460599" y="2926080"/>
                  <a:pt x="466701" y="2915920"/>
                  <a:pt x="475854" y="2905760"/>
                </a:cubicBezTo>
                <a:cubicBezTo>
                  <a:pt x="474837" y="2903728"/>
                  <a:pt x="472803" y="2900680"/>
                  <a:pt x="470769" y="2898648"/>
                </a:cubicBezTo>
                <a:cubicBezTo>
                  <a:pt x="470769" y="2897632"/>
                  <a:pt x="470769" y="2897632"/>
                  <a:pt x="470769" y="2896616"/>
                </a:cubicBezTo>
                <a:cubicBezTo>
                  <a:pt x="456531" y="2917952"/>
                  <a:pt x="445344" y="2953512"/>
                  <a:pt x="427037" y="2973832"/>
                </a:cubicBezTo>
                <a:cubicBezTo>
                  <a:pt x="427037" y="2975864"/>
                  <a:pt x="427037" y="2976880"/>
                  <a:pt x="427037" y="2978912"/>
                </a:cubicBezTo>
                <a:cubicBezTo>
                  <a:pt x="432122" y="2975864"/>
                  <a:pt x="434156" y="2968752"/>
                  <a:pt x="440258" y="2971800"/>
                </a:cubicBezTo>
                <a:cubicBezTo>
                  <a:pt x="445344" y="2965704"/>
                  <a:pt x="441276" y="2965704"/>
                  <a:pt x="456531" y="2961640"/>
                </a:cubicBezTo>
                <a:cubicBezTo>
                  <a:pt x="457548" y="2961640"/>
                  <a:pt x="457548" y="2961640"/>
                  <a:pt x="458565" y="2961640"/>
                </a:cubicBezTo>
                <a:cubicBezTo>
                  <a:pt x="458565" y="2962656"/>
                  <a:pt x="458565" y="2963672"/>
                  <a:pt x="458565" y="2964688"/>
                </a:cubicBezTo>
                <a:cubicBezTo>
                  <a:pt x="455514" y="2965704"/>
                  <a:pt x="453480" y="2966720"/>
                  <a:pt x="450429" y="2967736"/>
                </a:cubicBezTo>
                <a:cubicBezTo>
                  <a:pt x="449412" y="2970784"/>
                  <a:pt x="450429" y="2969768"/>
                  <a:pt x="448395" y="2970784"/>
                </a:cubicBezTo>
                <a:cubicBezTo>
                  <a:pt x="448395" y="2971800"/>
                  <a:pt x="448395" y="2971800"/>
                  <a:pt x="448395" y="2972816"/>
                </a:cubicBezTo>
                <a:cubicBezTo>
                  <a:pt x="457548" y="2970784"/>
                  <a:pt x="472803" y="2961640"/>
                  <a:pt x="476871" y="2954528"/>
                </a:cubicBezTo>
                <a:cubicBezTo>
                  <a:pt x="479922" y="2955544"/>
                  <a:pt x="478905" y="2954528"/>
                  <a:pt x="479922" y="2956560"/>
                </a:cubicBezTo>
                <a:cubicBezTo>
                  <a:pt x="478905" y="2962656"/>
                  <a:pt x="449412" y="2983992"/>
                  <a:pt x="439241" y="2982976"/>
                </a:cubicBezTo>
                <a:cubicBezTo>
                  <a:pt x="441276" y="2988056"/>
                  <a:pt x="441276" y="2991104"/>
                  <a:pt x="446361" y="2995168"/>
                </a:cubicBezTo>
                <a:cubicBezTo>
                  <a:pt x="446361" y="3000248"/>
                  <a:pt x="442293" y="2996184"/>
                  <a:pt x="441276" y="3011424"/>
                </a:cubicBezTo>
                <a:cubicBezTo>
                  <a:pt x="443310" y="3010408"/>
                  <a:pt x="444327" y="3010408"/>
                  <a:pt x="446361" y="3009392"/>
                </a:cubicBezTo>
                <a:cubicBezTo>
                  <a:pt x="445344" y="3013456"/>
                  <a:pt x="445344" y="3013456"/>
                  <a:pt x="443310" y="3016504"/>
                </a:cubicBezTo>
                <a:cubicBezTo>
                  <a:pt x="443310" y="3017520"/>
                  <a:pt x="443310" y="3017520"/>
                  <a:pt x="443310" y="3018536"/>
                </a:cubicBezTo>
                <a:cubicBezTo>
                  <a:pt x="444327" y="3018536"/>
                  <a:pt x="445344" y="3018536"/>
                  <a:pt x="446361" y="3018536"/>
                </a:cubicBezTo>
                <a:cubicBezTo>
                  <a:pt x="447378" y="3018536"/>
                  <a:pt x="447378" y="3011424"/>
                  <a:pt x="453480" y="3010408"/>
                </a:cubicBezTo>
                <a:cubicBezTo>
                  <a:pt x="454497" y="3010408"/>
                  <a:pt x="455514" y="3010408"/>
                  <a:pt x="456531" y="3010408"/>
                </a:cubicBezTo>
                <a:cubicBezTo>
                  <a:pt x="457548" y="3008376"/>
                  <a:pt x="457548" y="3007360"/>
                  <a:pt x="458565" y="3005328"/>
                </a:cubicBezTo>
                <a:cubicBezTo>
                  <a:pt x="454497" y="3004312"/>
                  <a:pt x="455514" y="3004312"/>
                  <a:pt x="451446" y="3007360"/>
                </a:cubicBezTo>
                <a:cubicBezTo>
                  <a:pt x="450429" y="3007360"/>
                  <a:pt x="449412" y="3007360"/>
                  <a:pt x="448395" y="3007360"/>
                </a:cubicBezTo>
                <a:cubicBezTo>
                  <a:pt x="454497" y="2995168"/>
                  <a:pt x="463650" y="2989072"/>
                  <a:pt x="473820" y="2980944"/>
                </a:cubicBezTo>
                <a:cubicBezTo>
                  <a:pt x="474837" y="2980944"/>
                  <a:pt x="475854" y="2980944"/>
                  <a:pt x="476871" y="2980944"/>
                </a:cubicBezTo>
                <a:cubicBezTo>
                  <a:pt x="473820" y="2990088"/>
                  <a:pt x="469752" y="3007360"/>
                  <a:pt x="448395" y="3019552"/>
                </a:cubicBezTo>
                <a:cubicBezTo>
                  <a:pt x="444327" y="3027680"/>
                  <a:pt x="455514" y="3025648"/>
                  <a:pt x="441276" y="3034792"/>
                </a:cubicBezTo>
                <a:cubicBezTo>
                  <a:pt x="441276" y="3035808"/>
                  <a:pt x="441276" y="3036824"/>
                  <a:pt x="441276" y="3037840"/>
                </a:cubicBezTo>
                <a:cubicBezTo>
                  <a:pt x="448395" y="3035808"/>
                  <a:pt x="454497" y="3028696"/>
                  <a:pt x="456531" y="3021584"/>
                </a:cubicBezTo>
                <a:cubicBezTo>
                  <a:pt x="460599" y="3022600"/>
                  <a:pt x="460599" y="3022600"/>
                  <a:pt x="463650" y="3024632"/>
                </a:cubicBezTo>
                <a:cubicBezTo>
                  <a:pt x="473820" y="3023616"/>
                  <a:pt x="500262" y="2998216"/>
                  <a:pt x="507381" y="2991104"/>
                </a:cubicBezTo>
                <a:cubicBezTo>
                  <a:pt x="508398" y="2991104"/>
                  <a:pt x="508398" y="2991104"/>
                  <a:pt x="509415" y="2991104"/>
                </a:cubicBezTo>
                <a:cubicBezTo>
                  <a:pt x="507381" y="2997200"/>
                  <a:pt x="501279" y="3001264"/>
                  <a:pt x="496194" y="3004312"/>
                </a:cubicBezTo>
                <a:cubicBezTo>
                  <a:pt x="496194" y="3006344"/>
                  <a:pt x="496194" y="3007360"/>
                  <a:pt x="496194" y="3009392"/>
                </a:cubicBezTo>
                <a:cubicBezTo>
                  <a:pt x="479922" y="3010408"/>
                  <a:pt x="476871" y="3028696"/>
                  <a:pt x="465684" y="3035808"/>
                </a:cubicBezTo>
                <a:cubicBezTo>
                  <a:pt x="465684" y="3036824"/>
                  <a:pt x="465684" y="3036824"/>
                  <a:pt x="465684" y="3037840"/>
                </a:cubicBezTo>
                <a:cubicBezTo>
                  <a:pt x="470769" y="3036824"/>
                  <a:pt x="473820" y="3034792"/>
                  <a:pt x="475854" y="3030728"/>
                </a:cubicBezTo>
                <a:cubicBezTo>
                  <a:pt x="476871" y="3030728"/>
                  <a:pt x="476871" y="3030728"/>
                  <a:pt x="477888" y="3030728"/>
                </a:cubicBezTo>
                <a:cubicBezTo>
                  <a:pt x="476871" y="3034792"/>
                  <a:pt x="475854" y="3036824"/>
                  <a:pt x="472803" y="3038856"/>
                </a:cubicBezTo>
                <a:cubicBezTo>
                  <a:pt x="472803" y="3039872"/>
                  <a:pt x="472803" y="3040888"/>
                  <a:pt x="472803" y="3041904"/>
                </a:cubicBezTo>
                <a:cubicBezTo>
                  <a:pt x="473820" y="3041904"/>
                  <a:pt x="473820" y="3041904"/>
                  <a:pt x="474837" y="3041904"/>
                </a:cubicBezTo>
                <a:cubicBezTo>
                  <a:pt x="476871" y="3038856"/>
                  <a:pt x="477888" y="3036824"/>
                  <a:pt x="479922" y="3033776"/>
                </a:cubicBezTo>
                <a:cubicBezTo>
                  <a:pt x="480939" y="3033776"/>
                  <a:pt x="481956" y="3033776"/>
                  <a:pt x="482973" y="3033776"/>
                </a:cubicBezTo>
                <a:cubicBezTo>
                  <a:pt x="481956" y="3037840"/>
                  <a:pt x="481956" y="3036824"/>
                  <a:pt x="479922" y="3038856"/>
                </a:cubicBezTo>
                <a:cubicBezTo>
                  <a:pt x="479922" y="3039872"/>
                  <a:pt x="479922" y="3039872"/>
                  <a:pt x="479922" y="3040888"/>
                </a:cubicBezTo>
                <a:cubicBezTo>
                  <a:pt x="487041" y="3038856"/>
                  <a:pt x="490092" y="3031744"/>
                  <a:pt x="493143" y="3025648"/>
                </a:cubicBezTo>
                <a:cubicBezTo>
                  <a:pt x="494160" y="3025648"/>
                  <a:pt x="495177" y="3025648"/>
                  <a:pt x="496194" y="3025648"/>
                </a:cubicBezTo>
                <a:cubicBezTo>
                  <a:pt x="498228" y="3035808"/>
                  <a:pt x="481956" y="3035808"/>
                  <a:pt x="480939" y="3056128"/>
                </a:cubicBezTo>
                <a:cubicBezTo>
                  <a:pt x="477888" y="3057144"/>
                  <a:pt x="477888" y="3056128"/>
                  <a:pt x="475854" y="3058160"/>
                </a:cubicBezTo>
                <a:cubicBezTo>
                  <a:pt x="474837" y="3058160"/>
                  <a:pt x="473820" y="3058160"/>
                  <a:pt x="472803" y="3058160"/>
                </a:cubicBezTo>
                <a:cubicBezTo>
                  <a:pt x="476871" y="3062224"/>
                  <a:pt x="475854" y="3065272"/>
                  <a:pt x="480939" y="3058160"/>
                </a:cubicBezTo>
                <a:cubicBezTo>
                  <a:pt x="481956" y="3058160"/>
                  <a:pt x="482973" y="3058160"/>
                  <a:pt x="483990" y="3058160"/>
                </a:cubicBezTo>
                <a:cubicBezTo>
                  <a:pt x="485007" y="3063240"/>
                  <a:pt x="485007" y="3059176"/>
                  <a:pt x="480939" y="3066288"/>
                </a:cubicBezTo>
                <a:cubicBezTo>
                  <a:pt x="480939" y="3068320"/>
                  <a:pt x="480939" y="3070352"/>
                  <a:pt x="480939" y="3073400"/>
                </a:cubicBezTo>
                <a:cubicBezTo>
                  <a:pt x="485007" y="3072384"/>
                  <a:pt x="483990" y="3072384"/>
                  <a:pt x="486024" y="3070352"/>
                </a:cubicBezTo>
                <a:cubicBezTo>
                  <a:pt x="489075" y="3070352"/>
                  <a:pt x="493143" y="3070352"/>
                  <a:pt x="496194" y="3070352"/>
                </a:cubicBezTo>
                <a:cubicBezTo>
                  <a:pt x="494160" y="3075432"/>
                  <a:pt x="487041" y="3080512"/>
                  <a:pt x="482973" y="3083560"/>
                </a:cubicBezTo>
                <a:cubicBezTo>
                  <a:pt x="486024" y="3087624"/>
                  <a:pt x="487041" y="3085592"/>
                  <a:pt x="488058" y="3093720"/>
                </a:cubicBezTo>
                <a:cubicBezTo>
                  <a:pt x="489075" y="3093720"/>
                  <a:pt x="489075" y="3093720"/>
                  <a:pt x="490092" y="3093720"/>
                </a:cubicBezTo>
                <a:cubicBezTo>
                  <a:pt x="493143" y="3088640"/>
                  <a:pt x="495177" y="3084576"/>
                  <a:pt x="500262" y="3081528"/>
                </a:cubicBezTo>
                <a:cubicBezTo>
                  <a:pt x="500262" y="3080512"/>
                  <a:pt x="500262" y="3080512"/>
                  <a:pt x="500262" y="3079496"/>
                </a:cubicBezTo>
                <a:cubicBezTo>
                  <a:pt x="501279" y="3079496"/>
                  <a:pt x="501279" y="3079496"/>
                  <a:pt x="502296" y="3079496"/>
                </a:cubicBezTo>
                <a:cubicBezTo>
                  <a:pt x="500262" y="3083560"/>
                  <a:pt x="498228" y="3088640"/>
                  <a:pt x="495177" y="3091688"/>
                </a:cubicBezTo>
                <a:cubicBezTo>
                  <a:pt x="495177" y="3092704"/>
                  <a:pt x="495177" y="3092704"/>
                  <a:pt x="495177" y="3093720"/>
                </a:cubicBezTo>
                <a:cubicBezTo>
                  <a:pt x="503313" y="3092704"/>
                  <a:pt x="508398" y="3089656"/>
                  <a:pt x="511449" y="3083560"/>
                </a:cubicBezTo>
                <a:cubicBezTo>
                  <a:pt x="512466" y="3083560"/>
                  <a:pt x="513483" y="3083560"/>
                  <a:pt x="514500" y="3083560"/>
                </a:cubicBezTo>
                <a:cubicBezTo>
                  <a:pt x="509415" y="3099816"/>
                  <a:pt x="490092" y="3106928"/>
                  <a:pt x="480939" y="3120136"/>
                </a:cubicBezTo>
                <a:cubicBezTo>
                  <a:pt x="478905" y="3120136"/>
                  <a:pt x="477888" y="3120136"/>
                  <a:pt x="475854" y="3120136"/>
                </a:cubicBezTo>
                <a:cubicBezTo>
                  <a:pt x="475854" y="3123184"/>
                  <a:pt x="475854" y="3125216"/>
                  <a:pt x="475854" y="3128264"/>
                </a:cubicBezTo>
                <a:cubicBezTo>
                  <a:pt x="486024" y="3126232"/>
                  <a:pt x="489075" y="3121152"/>
                  <a:pt x="494160" y="3125216"/>
                </a:cubicBezTo>
                <a:cubicBezTo>
                  <a:pt x="496194" y="3121152"/>
                  <a:pt x="499245" y="3117088"/>
                  <a:pt x="510432" y="3104896"/>
                </a:cubicBezTo>
                <a:cubicBezTo>
                  <a:pt x="510432" y="3105912"/>
                  <a:pt x="510432" y="3106928"/>
                  <a:pt x="510432" y="3107944"/>
                </a:cubicBezTo>
                <a:cubicBezTo>
                  <a:pt x="511449" y="3107944"/>
                  <a:pt x="511449" y="3107944"/>
                  <a:pt x="512466" y="3107944"/>
                </a:cubicBezTo>
                <a:cubicBezTo>
                  <a:pt x="514500" y="3104896"/>
                  <a:pt x="515517" y="3103880"/>
                  <a:pt x="517552" y="3099816"/>
                </a:cubicBezTo>
                <a:cubicBezTo>
                  <a:pt x="518569" y="3099816"/>
                  <a:pt x="519586" y="3099816"/>
                  <a:pt x="520603" y="3099816"/>
                </a:cubicBezTo>
                <a:cubicBezTo>
                  <a:pt x="518569" y="3103880"/>
                  <a:pt x="517552" y="3104896"/>
                  <a:pt x="515517" y="3107944"/>
                </a:cubicBezTo>
                <a:cubicBezTo>
                  <a:pt x="517552" y="3108960"/>
                  <a:pt x="518569" y="3108960"/>
                  <a:pt x="520603" y="3109976"/>
                </a:cubicBezTo>
                <a:cubicBezTo>
                  <a:pt x="514500" y="3125216"/>
                  <a:pt x="471786" y="3153664"/>
                  <a:pt x="458565" y="3166872"/>
                </a:cubicBezTo>
                <a:cubicBezTo>
                  <a:pt x="459582" y="3166872"/>
                  <a:pt x="459582" y="3166872"/>
                  <a:pt x="460599" y="3166872"/>
                </a:cubicBezTo>
                <a:cubicBezTo>
                  <a:pt x="459582" y="3167888"/>
                  <a:pt x="459582" y="3168904"/>
                  <a:pt x="458565" y="3169920"/>
                </a:cubicBezTo>
                <a:cubicBezTo>
                  <a:pt x="459582" y="3170936"/>
                  <a:pt x="459582" y="3170936"/>
                  <a:pt x="460599" y="3171952"/>
                </a:cubicBezTo>
                <a:cubicBezTo>
                  <a:pt x="462633" y="3170936"/>
                  <a:pt x="479922" y="3156712"/>
                  <a:pt x="483990" y="3151632"/>
                </a:cubicBezTo>
                <a:cubicBezTo>
                  <a:pt x="485007" y="3151632"/>
                  <a:pt x="485007" y="3151632"/>
                  <a:pt x="486024" y="3151632"/>
                </a:cubicBezTo>
                <a:cubicBezTo>
                  <a:pt x="483990" y="3156712"/>
                  <a:pt x="482973" y="3157728"/>
                  <a:pt x="477888" y="3159760"/>
                </a:cubicBezTo>
                <a:cubicBezTo>
                  <a:pt x="477888" y="3160776"/>
                  <a:pt x="477888" y="3160776"/>
                  <a:pt x="477888" y="3161792"/>
                </a:cubicBezTo>
                <a:cubicBezTo>
                  <a:pt x="485007" y="3160776"/>
                  <a:pt x="486024" y="3158744"/>
                  <a:pt x="488058" y="3151632"/>
                </a:cubicBezTo>
                <a:cubicBezTo>
                  <a:pt x="490092" y="3151632"/>
                  <a:pt x="492126" y="3151632"/>
                  <a:pt x="495177" y="3151632"/>
                </a:cubicBezTo>
                <a:cubicBezTo>
                  <a:pt x="494160" y="3156712"/>
                  <a:pt x="489075" y="3147568"/>
                  <a:pt x="482973" y="3169920"/>
                </a:cubicBezTo>
                <a:cubicBezTo>
                  <a:pt x="482973" y="3170936"/>
                  <a:pt x="482973" y="3170936"/>
                  <a:pt x="482973" y="3171952"/>
                </a:cubicBezTo>
                <a:cubicBezTo>
                  <a:pt x="487041" y="3169920"/>
                  <a:pt x="491109" y="3163824"/>
                  <a:pt x="493143" y="3159760"/>
                </a:cubicBezTo>
                <a:cubicBezTo>
                  <a:pt x="494160" y="3159760"/>
                  <a:pt x="495177" y="3159760"/>
                  <a:pt x="496194" y="3159760"/>
                </a:cubicBezTo>
                <a:cubicBezTo>
                  <a:pt x="494160" y="3162808"/>
                  <a:pt x="494160" y="3164840"/>
                  <a:pt x="491109" y="3166872"/>
                </a:cubicBezTo>
                <a:cubicBezTo>
                  <a:pt x="491109" y="3167888"/>
                  <a:pt x="491109" y="3167888"/>
                  <a:pt x="491109" y="3168904"/>
                </a:cubicBezTo>
                <a:cubicBezTo>
                  <a:pt x="497211" y="3167888"/>
                  <a:pt x="495177" y="3166872"/>
                  <a:pt x="499245" y="3163824"/>
                </a:cubicBezTo>
                <a:cubicBezTo>
                  <a:pt x="500262" y="3164840"/>
                  <a:pt x="500262" y="3164840"/>
                  <a:pt x="501279" y="3165856"/>
                </a:cubicBezTo>
                <a:cubicBezTo>
                  <a:pt x="501279" y="3176016"/>
                  <a:pt x="479922" y="3180080"/>
                  <a:pt x="486024" y="3199384"/>
                </a:cubicBezTo>
                <a:cubicBezTo>
                  <a:pt x="485007" y="3199384"/>
                  <a:pt x="483990" y="3199384"/>
                  <a:pt x="482973" y="3199384"/>
                </a:cubicBezTo>
                <a:cubicBezTo>
                  <a:pt x="482973" y="3200400"/>
                  <a:pt x="482973" y="3201416"/>
                  <a:pt x="482973" y="3202432"/>
                </a:cubicBezTo>
                <a:cubicBezTo>
                  <a:pt x="489075" y="3201416"/>
                  <a:pt x="488058" y="3201416"/>
                  <a:pt x="490092" y="3195320"/>
                </a:cubicBezTo>
                <a:cubicBezTo>
                  <a:pt x="491109" y="3195320"/>
                  <a:pt x="492126" y="3195320"/>
                  <a:pt x="493143" y="3195320"/>
                </a:cubicBezTo>
                <a:cubicBezTo>
                  <a:pt x="494160" y="3196336"/>
                  <a:pt x="494160" y="3196336"/>
                  <a:pt x="495177" y="3197352"/>
                </a:cubicBezTo>
                <a:cubicBezTo>
                  <a:pt x="496194" y="3205480"/>
                  <a:pt x="482973" y="3203448"/>
                  <a:pt x="485007" y="3215640"/>
                </a:cubicBezTo>
                <a:cubicBezTo>
                  <a:pt x="487041" y="3216656"/>
                  <a:pt x="488058" y="3216656"/>
                  <a:pt x="490092" y="3217672"/>
                </a:cubicBezTo>
                <a:cubicBezTo>
                  <a:pt x="494160" y="3212592"/>
                  <a:pt x="497211" y="3206496"/>
                  <a:pt x="508398" y="3191256"/>
                </a:cubicBezTo>
                <a:cubicBezTo>
                  <a:pt x="511449" y="3207512"/>
                  <a:pt x="500262" y="3220720"/>
                  <a:pt x="493143" y="3227832"/>
                </a:cubicBezTo>
                <a:cubicBezTo>
                  <a:pt x="493143" y="3228848"/>
                  <a:pt x="493143" y="3229864"/>
                  <a:pt x="493143" y="3230880"/>
                </a:cubicBezTo>
                <a:cubicBezTo>
                  <a:pt x="498228" y="3228848"/>
                  <a:pt x="496194" y="3230880"/>
                  <a:pt x="498228" y="3225800"/>
                </a:cubicBezTo>
                <a:cubicBezTo>
                  <a:pt x="499245" y="3225800"/>
                  <a:pt x="500262" y="3225800"/>
                  <a:pt x="501279" y="3225800"/>
                </a:cubicBezTo>
                <a:cubicBezTo>
                  <a:pt x="500262" y="3227832"/>
                  <a:pt x="499245" y="3228848"/>
                  <a:pt x="498228" y="3230880"/>
                </a:cubicBezTo>
                <a:cubicBezTo>
                  <a:pt x="499245" y="3231896"/>
                  <a:pt x="500262" y="3232912"/>
                  <a:pt x="501279" y="3233928"/>
                </a:cubicBezTo>
                <a:cubicBezTo>
                  <a:pt x="504330" y="3230880"/>
                  <a:pt x="505347" y="3225800"/>
                  <a:pt x="509415" y="3223768"/>
                </a:cubicBezTo>
                <a:cubicBezTo>
                  <a:pt x="512466" y="3225800"/>
                  <a:pt x="521620" y="3223768"/>
                  <a:pt x="524671" y="3218688"/>
                </a:cubicBezTo>
                <a:cubicBezTo>
                  <a:pt x="525688" y="3218688"/>
                  <a:pt x="525688" y="3218688"/>
                  <a:pt x="526705" y="3218688"/>
                </a:cubicBezTo>
                <a:cubicBezTo>
                  <a:pt x="524671" y="3225800"/>
                  <a:pt x="520603" y="3229864"/>
                  <a:pt x="514500" y="3233928"/>
                </a:cubicBezTo>
                <a:cubicBezTo>
                  <a:pt x="514500" y="3234944"/>
                  <a:pt x="514500" y="3234944"/>
                  <a:pt x="514500" y="3235960"/>
                </a:cubicBezTo>
                <a:cubicBezTo>
                  <a:pt x="518569" y="3234944"/>
                  <a:pt x="517552" y="3234944"/>
                  <a:pt x="519586" y="3232912"/>
                </a:cubicBezTo>
                <a:cubicBezTo>
                  <a:pt x="520603" y="3232912"/>
                  <a:pt x="520603" y="3232912"/>
                  <a:pt x="521620" y="3232912"/>
                </a:cubicBezTo>
                <a:cubicBezTo>
                  <a:pt x="519586" y="3243072"/>
                  <a:pt x="514500" y="3240024"/>
                  <a:pt x="518569" y="3249168"/>
                </a:cubicBezTo>
                <a:cubicBezTo>
                  <a:pt x="513483" y="3253232"/>
                  <a:pt x="513483" y="3256280"/>
                  <a:pt x="505347" y="3257296"/>
                </a:cubicBezTo>
                <a:cubicBezTo>
                  <a:pt x="506364" y="3261360"/>
                  <a:pt x="498228" y="3271520"/>
                  <a:pt x="505347" y="3278632"/>
                </a:cubicBezTo>
                <a:cubicBezTo>
                  <a:pt x="508398" y="3272536"/>
                  <a:pt x="513483" y="3266440"/>
                  <a:pt x="515517" y="3260344"/>
                </a:cubicBezTo>
                <a:cubicBezTo>
                  <a:pt x="516534" y="3260344"/>
                  <a:pt x="517552" y="3260344"/>
                  <a:pt x="518569" y="3260344"/>
                </a:cubicBezTo>
                <a:cubicBezTo>
                  <a:pt x="517552" y="3264408"/>
                  <a:pt x="517552" y="3264408"/>
                  <a:pt x="515517" y="3267456"/>
                </a:cubicBezTo>
                <a:cubicBezTo>
                  <a:pt x="515517" y="3268472"/>
                  <a:pt x="515517" y="3268472"/>
                  <a:pt x="515517" y="3269488"/>
                </a:cubicBezTo>
                <a:cubicBezTo>
                  <a:pt x="520603" y="3267456"/>
                  <a:pt x="521620" y="3266440"/>
                  <a:pt x="523654" y="3261360"/>
                </a:cubicBezTo>
                <a:cubicBezTo>
                  <a:pt x="524671" y="3261360"/>
                  <a:pt x="525688" y="3261360"/>
                  <a:pt x="526705" y="3261360"/>
                </a:cubicBezTo>
                <a:cubicBezTo>
                  <a:pt x="523654" y="3268472"/>
                  <a:pt x="517552" y="3275584"/>
                  <a:pt x="510432" y="3277616"/>
                </a:cubicBezTo>
                <a:cubicBezTo>
                  <a:pt x="510432" y="3278632"/>
                  <a:pt x="510432" y="3279648"/>
                  <a:pt x="510432" y="3280664"/>
                </a:cubicBezTo>
                <a:cubicBezTo>
                  <a:pt x="513483" y="3281680"/>
                  <a:pt x="515517" y="3281680"/>
                  <a:pt x="518569" y="3282696"/>
                </a:cubicBezTo>
                <a:cubicBezTo>
                  <a:pt x="519586" y="3279648"/>
                  <a:pt x="518569" y="3279648"/>
                  <a:pt x="520603" y="3277616"/>
                </a:cubicBezTo>
                <a:cubicBezTo>
                  <a:pt x="520603" y="3276600"/>
                  <a:pt x="520603" y="3275584"/>
                  <a:pt x="520603" y="3274568"/>
                </a:cubicBezTo>
                <a:cubicBezTo>
                  <a:pt x="524671" y="3275584"/>
                  <a:pt x="524671" y="3276600"/>
                  <a:pt x="527722" y="3277616"/>
                </a:cubicBezTo>
                <a:cubicBezTo>
                  <a:pt x="525688" y="3281680"/>
                  <a:pt x="523654" y="3283712"/>
                  <a:pt x="520603" y="3285744"/>
                </a:cubicBezTo>
                <a:cubicBezTo>
                  <a:pt x="524671" y="3290824"/>
                  <a:pt x="525688" y="3288792"/>
                  <a:pt x="525688" y="3295904"/>
                </a:cubicBezTo>
                <a:cubicBezTo>
                  <a:pt x="531790" y="3292856"/>
                  <a:pt x="536875" y="3282696"/>
                  <a:pt x="538909" y="3275584"/>
                </a:cubicBezTo>
                <a:cubicBezTo>
                  <a:pt x="540943" y="3275584"/>
                  <a:pt x="541960" y="3275584"/>
                  <a:pt x="543994" y="3275584"/>
                </a:cubicBezTo>
                <a:cubicBezTo>
                  <a:pt x="540943" y="3283712"/>
                  <a:pt x="535858" y="3284728"/>
                  <a:pt x="533824" y="3293872"/>
                </a:cubicBezTo>
                <a:cubicBezTo>
                  <a:pt x="530773" y="3295904"/>
                  <a:pt x="535858" y="3297936"/>
                  <a:pt x="536875" y="3300984"/>
                </a:cubicBezTo>
                <a:cubicBezTo>
                  <a:pt x="533824" y="3304032"/>
                  <a:pt x="531790" y="3306064"/>
                  <a:pt x="528739" y="3309112"/>
                </a:cubicBezTo>
                <a:cubicBezTo>
                  <a:pt x="527722" y="3309112"/>
                  <a:pt x="527722" y="3309112"/>
                  <a:pt x="526705" y="3309112"/>
                </a:cubicBezTo>
                <a:cubicBezTo>
                  <a:pt x="526705" y="3303016"/>
                  <a:pt x="525688" y="3305048"/>
                  <a:pt x="528739" y="3298952"/>
                </a:cubicBezTo>
                <a:cubicBezTo>
                  <a:pt x="527722" y="3298952"/>
                  <a:pt x="527722" y="3298952"/>
                  <a:pt x="526705" y="3298952"/>
                </a:cubicBezTo>
                <a:cubicBezTo>
                  <a:pt x="525688" y="3295904"/>
                  <a:pt x="523654" y="3300984"/>
                  <a:pt x="521620" y="3302000"/>
                </a:cubicBezTo>
                <a:cubicBezTo>
                  <a:pt x="522637" y="3308096"/>
                  <a:pt x="521620" y="3307080"/>
                  <a:pt x="524671" y="3310128"/>
                </a:cubicBezTo>
                <a:cubicBezTo>
                  <a:pt x="523654" y="3318256"/>
                  <a:pt x="519586" y="3320288"/>
                  <a:pt x="516534" y="3325368"/>
                </a:cubicBezTo>
                <a:cubicBezTo>
                  <a:pt x="515517" y="3325368"/>
                  <a:pt x="514500" y="3325368"/>
                  <a:pt x="513483" y="3325368"/>
                </a:cubicBezTo>
                <a:cubicBezTo>
                  <a:pt x="515517" y="3327400"/>
                  <a:pt x="518569" y="3329432"/>
                  <a:pt x="520603" y="3330448"/>
                </a:cubicBezTo>
                <a:cubicBezTo>
                  <a:pt x="522637" y="3323336"/>
                  <a:pt x="524671" y="3320288"/>
                  <a:pt x="533824" y="3320288"/>
                </a:cubicBezTo>
                <a:cubicBezTo>
                  <a:pt x="533824" y="3319272"/>
                  <a:pt x="534841" y="3308096"/>
                  <a:pt x="541960" y="3310128"/>
                </a:cubicBezTo>
                <a:cubicBezTo>
                  <a:pt x="542977" y="3307080"/>
                  <a:pt x="543994" y="3306064"/>
                  <a:pt x="545011" y="3302000"/>
                </a:cubicBezTo>
                <a:cubicBezTo>
                  <a:pt x="547045" y="3302000"/>
                  <a:pt x="548062" y="3302000"/>
                  <a:pt x="550096" y="3302000"/>
                </a:cubicBezTo>
                <a:cubicBezTo>
                  <a:pt x="548062" y="3305048"/>
                  <a:pt x="546028" y="3309112"/>
                  <a:pt x="542977" y="3312160"/>
                </a:cubicBezTo>
                <a:cubicBezTo>
                  <a:pt x="543994" y="3313176"/>
                  <a:pt x="545011" y="3312160"/>
                  <a:pt x="548062" y="3315208"/>
                </a:cubicBezTo>
                <a:cubicBezTo>
                  <a:pt x="548062" y="3314192"/>
                  <a:pt x="548062" y="3313176"/>
                  <a:pt x="548062" y="3312160"/>
                </a:cubicBezTo>
                <a:cubicBezTo>
                  <a:pt x="549079" y="3312160"/>
                  <a:pt x="549079" y="3312160"/>
                  <a:pt x="550096" y="3312160"/>
                </a:cubicBezTo>
                <a:cubicBezTo>
                  <a:pt x="553147" y="3315208"/>
                  <a:pt x="551113" y="3314192"/>
                  <a:pt x="557215" y="3315208"/>
                </a:cubicBezTo>
                <a:cubicBezTo>
                  <a:pt x="553147" y="3320288"/>
                  <a:pt x="549079" y="3326384"/>
                  <a:pt x="543994" y="3330448"/>
                </a:cubicBezTo>
                <a:cubicBezTo>
                  <a:pt x="543994" y="3332480"/>
                  <a:pt x="543994" y="3334512"/>
                  <a:pt x="543994" y="3337560"/>
                </a:cubicBezTo>
                <a:cubicBezTo>
                  <a:pt x="549079" y="3334512"/>
                  <a:pt x="554164" y="3323336"/>
                  <a:pt x="559249" y="3325368"/>
                </a:cubicBezTo>
                <a:cubicBezTo>
                  <a:pt x="559249" y="3324352"/>
                  <a:pt x="563317" y="3319272"/>
                  <a:pt x="559249" y="3317240"/>
                </a:cubicBezTo>
                <a:cubicBezTo>
                  <a:pt x="559249" y="3316224"/>
                  <a:pt x="559249" y="3315208"/>
                  <a:pt x="559249" y="3314192"/>
                </a:cubicBezTo>
                <a:cubicBezTo>
                  <a:pt x="563317" y="3315208"/>
                  <a:pt x="563317" y="3315208"/>
                  <a:pt x="566368" y="3316224"/>
                </a:cubicBezTo>
                <a:cubicBezTo>
                  <a:pt x="568402" y="3314192"/>
                  <a:pt x="565351" y="3309112"/>
                  <a:pt x="573487" y="3308096"/>
                </a:cubicBezTo>
                <a:cubicBezTo>
                  <a:pt x="575521" y="3308096"/>
                  <a:pt x="576538" y="3308096"/>
                  <a:pt x="578572" y="3308096"/>
                </a:cubicBezTo>
                <a:cubicBezTo>
                  <a:pt x="578572" y="3314192"/>
                  <a:pt x="574504" y="3307080"/>
                  <a:pt x="570436" y="3323336"/>
                </a:cubicBezTo>
                <a:cubicBezTo>
                  <a:pt x="563317" y="3328416"/>
                  <a:pt x="557215" y="3335528"/>
                  <a:pt x="550096" y="3341624"/>
                </a:cubicBezTo>
                <a:cubicBezTo>
                  <a:pt x="553147" y="3344672"/>
                  <a:pt x="556198" y="3344672"/>
                  <a:pt x="560266" y="3349752"/>
                </a:cubicBezTo>
                <a:cubicBezTo>
                  <a:pt x="569419" y="3349752"/>
                  <a:pt x="570436" y="3348736"/>
                  <a:pt x="573487" y="3342640"/>
                </a:cubicBezTo>
                <a:cubicBezTo>
                  <a:pt x="574504" y="3342640"/>
                  <a:pt x="575521" y="3342640"/>
                  <a:pt x="576538" y="3342640"/>
                </a:cubicBezTo>
                <a:cubicBezTo>
                  <a:pt x="578572" y="3347720"/>
                  <a:pt x="567385" y="3354832"/>
                  <a:pt x="560266" y="3373120"/>
                </a:cubicBezTo>
                <a:cubicBezTo>
                  <a:pt x="561283" y="3374136"/>
                  <a:pt x="564334" y="3375152"/>
                  <a:pt x="565351" y="3376168"/>
                </a:cubicBezTo>
                <a:cubicBezTo>
                  <a:pt x="569419" y="3373120"/>
                  <a:pt x="571453" y="3371088"/>
                  <a:pt x="572470" y="3363976"/>
                </a:cubicBezTo>
                <a:cubicBezTo>
                  <a:pt x="573487" y="3363976"/>
                  <a:pt x="573487" y="3363976"/>
                  <a:pt x="574504" y="3363976"/>
                </a:cubicBezTo>
                <a:cubicBezTo>
                  <a:pt x="576538" y="3369056"/>
                  <a:pt x="567385" y="3388360"/>
                  <a:pt x="553147" y="3394456"/>
                </a:cubicBezTo>
                <a:cubicBezTo>
                  <a:pt x="552130" y="3397504"/>
                  <a:pt x="553147" y="3397504"/>
                  <a:pt x="551113" y="3399536"/>
                </a:cubicBezTo>
                <a:cubicBezTo>
                  <a:pt x="551113" y="3400552"/>
                  <a:pt x="551113" y="3400552"/>
                  <a:pt x="551113" y="3401568"/>
                </a:cubicBezTo>
                <a:cubicBezTo>
                  <a:pt x="570436" y="3397504"/>
                  <a:pt x="572470" y="3370072"/>
                  <a:pt x="589759" y="3366008"/>
                </a:cubicBezTo>
                <a:cubicBezTo>
                  <a:pt x="587725" y="3364992"/>
                  <a:pt x="586708" y="3364992"/>
                  <a:pt x="582640" y="3363976"/>
                </a:cubicBezTo>
                <a:cubicBezTo>
                  <a:pt x="581623" y="3360928"/>
                  <a:pt x="582640" y="3360928"/>
                  <a:pt x="580606" y="3358896"/>
                </a:cubicBezTo>
                <a:cubicBezTo>
                  <a:pt x="581623" y="3349752"/>
                  <a:pt x="587725" y="3350768"/>
                  <a:pt x="590776" y="3343656"/>
                </a:cubicBezTo>
                <a:cubicBezTo>
                  <a:pt x="591794" y="3343656"/>
                  <a:pt x="592811" y="3343656"/>
                  <a:pt x="593828" y="3343656"/>
                </a:cubicBezTo>
                <a:cubicBezTo>
                  <a:pt x="591794" y="3350768"/>
                  <a:pt x="587725" y="3349752"/>
                  <a:pt x="585691" y="3356864"/>
                </a:cubicBezTo>
                <a:cubicBezTo>
                  <a:pt x="590776" y="3355848"/>
                  <a:pt x="591794" y="3355848"/>
                  <a:pt x="593828" y="3353816"/>
                </a:cubicBezTo>
                <a:cubicBezTo>
                  <a:pt x="594845" y="3353816"/>
                  <a:pt x="594845" y="3353816"/>
                  <a:pt x="595862" y="3353816"/>
                </a:cubicBezTo>
                <a:cubicBezTo>
                  <a:pt x="591794" y="3361944"/>
                  <a:pt x="593828" y="3371088"/>
                  <a:pt x="583657" y="3377184"/>
                </a:cubicBezTo>
                <a:cubicBezTo>
                  <a:pt x="583657" y="3378200"/>
                  <a:pt x="583657" y="3379216"/>
                  <a:pt x="583657" y="3380232"/>
                </a:cubicBezTo>
                <a:cubicBezTo>
                  <a:pt x="589759" y="3378200"/>
                  <a:pt x="598913" y="3370072"/>
                  <a:pt x="601964" y="3364992"/>
                </a:cubicBezTo>
                <a:cubicBezTo>
                  <a:pt x="606032" y="3366008"/>
                  <a:pt x="603998" y="3366008"/>
                  <a:pt x="607049" y="3370072"/>
                </a:cubicBezTo>
                <a:cubicBezTo>
                  <a:pt x="599930" y="3374136"/>
                  <a:pt x="595862" y="3381248"/>
                  <a:pt x="590776" y="3386328"/>
                </a:cubicBezTo>
                <a:cubicBezTo>
                  <a:pt x="590776" y="3387344"/>
                  <a:pt x="590776" y="3388360"/>
                  <a:pt x="590776" y="3389376"/>
                </a:cubicBezTo>
                <a:cubicBezTo>
                  <a:pt x="594845" y="3387344"/>
                  <a:pt x="626372" y="3362960"/>
                  <a:pt x="627389" y="3360928"/>
                </a:cubicBezTo>
                <a:cubicBezTo>
                  <a:pt x="628406" y="3360928"/>
                  <a:pt x="628406" y="3360928"/>
                  <a:pt x="629423" y="3360928"/>
                </a:cubicBezTo>
                <a:cubicBezTo>
                  <a:pt x="628406" y="3368040"/>
                  <a:pt x="625355" y="3372104"/>
                  <a:pt x="632474" y="3382264"/>
                </a:cubicBezTo>
                <a:cubicBezTo>
                  <a:pt x="620270" y="3391408"/>
                  <a:pt x="619253" y="3402584"/>
                  <a:pt x="603998" y="3402584"/>
                </a:cubicBezTo>
                <a:cubicBezTo>
                  <a:pt x="603998" y="3407664"/>
                  <a:pt x="605015" y="3407664"/>
                  <a:pt x="603998" y="3409696"/>
                </a:cubicBezTo>
                <a:cubicBezTo>
                  <a:pt x="603998" y="3410712"/>
                  <a:pt x="603998" y="3411728"/>
                  <a:pt x="603998" y="3412744"/>
                </a:cubicBezTo>
                <a:cubicBezTo>
                  <a:pt x="611117" y="3407664"/>
                  <a:pt x="621287" y="3401568"/>
                  <a:pt x="627389" y="3396488"/>
                </a:cubicBezTo>
                <a:cubicBezTo>
                  <a:pt x="628406" y="3398520"/>
                  <a:pt x="628406" y="3398520"/>
                  <a:pt x="629423" y="3401568"/>
                </a:cubicBezTo>
                <a:cubicBezTo>
                  <a:pt x="632474" y="3400552"/>
                  <a:pt x="632474" y="3397504"/>
                  <a:pt x="634508" y="3399536"/>
                </a:cubicBezTo>
                <a:cubicBezTo>
                  <a:pt x="640610" y="3398520"/>
                  <a:pt x="647729" y="3391408"/>
                  <a:pt x="649763" y="3386328"/>
                </a:cubicBezTo>
                <a:cubicBezTo>
                  <a:pt x="651797" y="3386328"/>
                  <a:pt x="652814" y="3386328"/>
                  <a:pt x="654848" y="3386328"/>
                </a:cubicBezTo>
                <a:cubicBezTo>
                  <a:pt x="653831" y="3397504"/>
                  <a:pt x="644678" y="3400552"/>
                  <a:pt x="634508" y="3401568"/>
                </a:cubicBezTo>
                <a:cubicBezTo>
                  <a:pt x="633491" y="3407664"/>
                  <a:pt x="634508" y="3406648"/>
                  <a:pt x="631457" y="3409696"/>
                </a:cubicBezTo>
                <a:cubicBezTo>
                  <a:pt x="631457" y="3410712"/>
                  <a:pt x="631457" y="3410712"/>
                  <a:pt x="631457" y="3411728"/>
                </a:cubicBezTo>
                <a:cubicBezTo>
                  <a:pt x="642644" y="3408680"/>
                  <a:pt x="646712" y="3404616"/>
                  <a:pt x="657899" y="3399536"/>
                </a:cubicBezTo>
                <a:cubicBezTo>
                  <a:pt x="658916" y="3400552"/>
                  <a:pt x="658916" y="3400552"/>
                  <a:pt x="659933" y="3401568"/>
                </a:cubicBezTo>
                <a:cubicBezTo>
                  <a:pt x="657899" y="3411728"/>
                  <a:pt x="644678" y="3416808"/>
                  <a:pt x="634508" y="3417824"/>
                </a:cubicBezTo>
                <a:cubicBezTo>
                  <a:pt x="634508" y="3418840"/>
                  <a:pt x="634508" y="3419856"/>
                  <a:pt x="634508" y="3420872"/>
                </a:cubicBezTo>
                <a:cubicBezTo>
                  <a:pt x="635525" y="3420872"/>
                  <a:pt x="635525" y="3420872"/>
                  <a:pt x="636542" y="3420872"/>
                </a:cubicBezTo>
                <a:cubicBezTo>
                  <a:pt x="639593" y="3424936"/>
                  <a:pt x="636542" y="3422904"/>
                  <a:pt x="641627" y="3422904"/>
                </a:cubicBezTo>
                <a:cubicBezTo>
                  <a:pt x="642644" y="3426968"/>
                  <a:pt x="641627" y="3423920"/>
                  <a:pt x="641627" y="3427984"/>
                </a:cubicBezTo>
                <a:cubicBezTo>
                  <a:pt x="647729" y="3425952"/>
                  <a:pt x="642644" y="3420872"/>
                  <a:pt x="656882" y="3422904"/>
                </a:cubicBezTo>
                <a:cubicBezTo>
                  <a:pt x="657899" y="3425952"/>
                  <a:pt x="658916" y="3430016"/>
                  <a:pt x="659933" y="3433064"/>
                </a:cubicBezTo>
                <a:cubicBezTo>
                  <a:pt x="644678" y="3439160"/>
                  <a:pt x="637559" y="3456432"/>
                  <a:pt x="623321" y="3456432"/>
                </a:cubicBezTo>
                <a:cubicBezTo>
                  <a:pt x="625355" y="3464560"/>
                  <a:pt x="621287" y="3469640"/>
                  <a:pt x="607049" y="3474720"/>
                </a:cubicBezTo>
                <a:cubicBezTo>
                  <a:pt x="607049" y="3479800"/>
                  <a:pt x="607049" y="3483864"/>
                  <a:pt x="605015" y="3486912"/>
                </a:cubicBezTo>
                <a:cubicBezTo>
                  <a:pt x="605015" y="3488944"/>
                  <a:pt x="605015" y="3489960"/>
                  <a:pt x="605015" y="3491992"/>
                </a:cubicBezTo>
                <a:cubicBezTo>
                  <a:pt x="606032" y="3491992"/>
                  <a:pt x="606032" y="3491992"/>
                  <a:pt x="607049" y="3491992"/>
                </a:cubicBezTo>
                <a:cubicBezTo>
                  <a:pt x="609083" y="3486912"/>
                  <a:pt x="613151" y="3481832"/>
                  <a:pt x="617219" y="3478784"/>
                </a:cubicBezTo>
                <a:cubicBezTo>
                  <a:pt x="617219" y="3477768"/>
                  <a:pt x="617219" y="3477768"/>
                  <a:pt x="617219" y="3476752"/>
                </a:cubicBezTo>
                <a:cubicBezTo>
                  <a:pt x="618236" y="3476752"/>
                  <a:pt x="618236" y="3476752"/>
                  <a:pt x="619253" y="3476752"/>
                </a:cubicBezTo>
                <a:cubicBezTo>
                  <a:pt x="620270" y="3484880"/>
                  <a:pt x="598913" y="3496056"/>
                  <a:pt x="607049" y="3513328"/>
                </a:cubicBezTo>
                <a:cubicBezTo>
                  <a:pt x="606032" y="3513328"/>
                  <a:pt x="606032" y="3513328"/>
                  <a:pt x="605015" y="3513328"/>
                </a:cubicBezTo>
                <a:cubicBezTo>
                  <a:pt x="600947" y="3519424"/>
                  <a:pt x="594845" y="3522472"/>
                  <a:pt x="591794" y="3529584"/>
                </a:cubicBezTo>
                <a:cubicBezTo>
                  <a:pt x="592811" y="3529584"/>
                  <a:pt x="592811" y="3529584"/>
                  <a:pt x="593828" y="3529584"/>
                </a:cubicBezTo>
                <a:cubicBezTo>
                  <a:pt x="594845" y="3530600"/>
                  <a:pt x="596879" y="3530600"/>
                  <a:pt x="600947" y="3531616"/>
                </a:cubicBezTo>
                <a:cubicBezTo>
                  <a:pt x="607049" y="3518408"/>
                  <a:pt x="620270" y="3510280"/>
                  <a:pt x="626372" y="3496056"/>
                </a:cubicBezTo>
                <a:cubicBezTo>
                  <a:pt x="629423" y="3495040"/>
                  <a:pt x="628406" y="3496056"/>
                  <a:pt x="629423" y="3494024"/>
                </a:cubicBezTo>
                <a:cubicBezTo>
                  <a:pt x="630440" y="3494024"/>
                  <a:pt x="630440" y="3494024"/>
                  <a:pt x="631457" y="3494024"/>
                </a:cubicBezTo>
                <a:cubicBezTo>
                  <a:pt x="633491" y="3504184"/>
                  <a:pt x="618236" y="3509264"/>
                  <a:pt x="616202" y="3522472"/>
                </a:cubicBezTo>
                <a:cubicBezTo>
                  <a:pt x="618236" y="3523488"/>
                  <a:pt x="618236" y="3523488"/>
                  <a:pt x="621287" y="3524504"/>
                </a:cubicBezTo>
                <a:cubicBezTo>
                  <a:pt x="621287" y="3522472"/>
                  <a:pt x="621287" y="3521456"/>
                  <a:pt x="621287" y="3519424"/>
                </a:cubicBezTo>
                <a:cubicBezTo>
                  <a:pt x="625355" y="3518408"/>
                  <a:pt x="634508" y="3504184"/>
                  <a:pt x="636542" y="3496056"/>
                </a:cubicBezTo>
                <a:cubicBezTo>
                  <a:pt x="639593" y="3495040"/>
                  <a:pt x="638576" y="3496056"/>
                  <a:pt x="639593" y="3494024"/>
                </a:cubicBezTo>
                <a:cubicBezTo>
                  <a:pt x="640610" y="3494024"/>
                  <a:pt x="640610" y="3494024"/>
                  <a:pt x="641627" y="3494024"/>
                </a:cubicBezTo>
                <a:cubicBezTo>
                  <a:pt x="640610" y="3502152"/>
                  <a:pt x="635525" y="3510280"/>
                  <a:pt x="629423" y="3515360"/>
                </a:cubicBezTo>
                <a:cubicBezTo>
                  <a:pt x="629423" y="3516376"/>
                  <a:pt x="629423" y="3516376"/>
                  <a:pt x="629423" y="3517392"/>
                </a:cubicBezTo>
                <a:cubicBezTo>
                  <a:pt x="635525" y="3515360"/>
                  <a:pt x="638576" y="3509264"/>
                  <a:pt x="641627" y="3504184"/>
                </a:cubicBezTo>
                <a:cubicBezTo>
                  <a:pt x="642644" y="3504184"/>
                  <a:pt x="642644" y="3504184"/>
                  <a:pt x="643661" y="3504184"/>
                </a:cubicBezTo>
                <a:cubicBezTo>
                  <a:pt x="642644" y="3513328"/>
                  <a:pt x="634508" y="3523488"/>
                  <a:pt x="628406" y="3527552"/>
                </a:cubicBezTo>
                <a:cubicBezTo>
                  <a:pt x="630440" y="3531616"/>
                  <a:pt x="630440" y="3529584"/>
                  <a:pt x="633491" y="3532632"/>
                </a:cubicBezTo>
                <a:cubicBezTo>
                  <a:pt x="636542" y="3528568"/>
                  <a:pt x="641627" y="3522472"/>
                  <a:pt x="643661" y="3517392"/>
                </a:cubicBezTo>
                <a:cubicBezTo>
                  <a:pt x="647729" y="3520440"/>
                  <a:pt x="645695" y="3517392"/>
                  <a:pt x="645695" y="3522472"/>
                </a:cubicBezTo>
                <a:cubicBezTo>
                  <a:pt x="651797" y="3518408"/>
                  <a:pt x="658916" y="3508248"/>
                  <a:pt x="661967" y="3502152"/>
                </a:cubicBezTo>
                <a:cubicBezTo>
                  <a:pt x="662984" y="3502152"/>
                  <a:pt x="662984" y="3502152"/>
                  <a:pt x="664002" y="3502152"/>
                </a:cubicBezTo>
                <a:cubicBezTo>
                  <a:pt x="658916" y="3514344"/>
                  <a:pt x="651797" y="3521456"/>
                  <a:pt x="643661" y="3530600"/>
                </a:cubicBezTo>
                <a:cubicBezTo>
                  <a:pt x="644678" y="3533648"/>
                  <a:pt x="647729" y="3533648"/>
                  <a:pt x="664002" y="3525520"/>
                </a:cubicBezTo>
                <a:cubicBezTo>
                  <a:pt x="665019" y="3514344"/>
                  <a:pt x="671121" y="3515360"/>
                  <a:pt x="676206" y="3507232"/>
                </a:cubicBezTo>
                <a:cubicBezTo>
                  <a:pt x="679257" y="3509264"/>
                  <a:pt x="685359" y="3507232"/>
                  <a:pt x="679257" y="3514344"/>
                </a:cubicBezTo>
                <a:cubicBezTo>
                  <a:pt x="680274" y="3515360"/>
                  <a:pt x="680274" y="3515360"/>
                  <a:pt x="681291" y="3516376"/>
                </a:cubicBezTo>
                <a:cubicBezTo>
                  <a:pt x="691461" y="3515360"/>
                  <a:pt x="697563" y="3511296"/>
                  <a:pt x="706716" y="3508248"/>
                </a:cubicBezTo>
                <a:cubicBezTo>
                  <a:pt x="706716" y="3509264"/>
                  <a:pt x="706716" y="3509264"/>
                  <a:pt x="706716" y="3510280"/>
                </a:cubicBezTo>
                <a:cubicBezTo>
                  <a:pt x="707733" y="3510280"/>
                  <a:pt x="707733" y="3510280"/>
                  <a:pt x="708750" y="3510280"/>
                </a:cubicBezTo>
                <a:cubicBezTo>
                  <a:pt x="706716" y="3511296"/>
                  <a:pt x="706716" y="3511296"/>
                  <a:pt x="703665" y="3512312"/>
                </a:cubicBezTo>
                <a:cubicBezTo>
                  <a:pt x="703665" y="3513328"/>
                  <a:pt x="703665" y="3514344"/>
                  <a:pt x="703665" y="3515360"/>
                </a:cubicBezTo>
                <a:cubicBezTo>
                  <a:pt x="708750" y="3514344"/>
                  <a:pt x="714852" y="3512312"/>
                  <a:pt x="718920" y="3515360"/>
                </a:cubicBezTo>
                <a:cubicBezTo>
                  <a:pt x="719937" y="3515360"/>
                  <a:pt x="719937" y="3515360"/>
                  <a:pt x="720954" y="3515360"/>
                </a:cubicBezTo>
                <a:cubicBezTo>
                  <a:pt x="718920" y="3516376"/>
                  <a:pt x="716886" y="3517392"/>
                  <a:pt x="712818" y="3517392"/>
                </a:cubicBezTo>
                <a:cubicBezTo>
                  <a:pt x="715869" y="3523488"/>
                  <a:pt x="713835" y="3515360"/>
                  <a:pt x="725022" y="3522472"/>
                </a:cubicBezTo>
                <a:cubicBezTo>
                  <a:pt x="720954" y="3526536"/>
                  <a:pt x="699597" y="3522472"/>
                  <a:pt x="698580" y="3540760"/>
                </a:cubicBezTo>
                <a:cubicBezTo>
                  <a:pt x="703665" y="3539744"/>
                  <a:pt x="699597" y="3539744"/>
                  <a:pt x="713835" y="3538728"/>
                </a:cubicBezTo>
                <a:cubicBezTo>
                  <a:pt x="711801" y="3539744"/>
                  <a:pt x="713835" y="3539744"/>
                  <a:pt x="710784" y="3540760"/>
                </a:cubicBezTo>
                <a:cubicBezTo>
                  <a:pt x="712818" y="3544824"/>
                  <a:pt x="709767" y="3541776"/>
                  <a:pt x="713835" y="3543808"/>
                </a:cubicBezTo>
                <a:cubicBezTo>
                  <a:pt x="714852" y="3546856"/>
                  <a:pt x="713835" y="3545840"/>
                  <a:pt x="715869" y="3546856"/>
                </a:cubicBezTo>
                <a:cubicBezTo>
                  <a:pt x="716886" y="3544824"/>
                  <a:pt x="716886" y="3542792"/>
                  <a:pt x="717903" y="3539744"/>
                </a:cubicBezTo>
                <a:cubicBezTo>
                  <a:pt x="719937" y="3540760"/>
                  <a:pt x="721971" y="3538728"/>
                  <a:pt x="720954" y="3542792"/>
                </a:cubicBezTo>
                <a:cubicBezTo>
                  <a:pt x="719937" y="3542792"/>
                  <a:pt x="719937" y="3542792"/>
                  <a:pt x="718920" y="3542792"/>
                </a:cubicBezTo>
                <a:cubicBezTo>
                  <a:pt x="720954" y="3543808"/>
                  <a:pt x="721971" y="3543808"/>
                  <a:pt x="726039" y="3544824"/>
                </a:cubicBezTo>
                <a:cubicBezTo>
                  <a:pt x="725022" y="3546856"/>
                  <a:pt x="725022" y="3547872"/>
                  <a:pt x="724005" y="3549904"/>
                </a:cubicBezTo>
                <a:cubicBezTo>
                  <a:pt x="725022" y="3548888"/>
                  <a:pt x="725022" y="3548888"/>
                  <a:pt x="726039" y="3547872"/>
                </a:cubicBezTo>
                <a:cubicBezTo>
                  <a:pt x="736209" y="3547872"/>
                  <a:pt x="739260" y="3542792"/>
                  <a:pt x="741295" y="3534664"/>
                </a:cubicBezTo>
                <a:cubicBezTo>
                  <a:pt x="748414" y="3533648"/>
                  <a:pt x="752482" y="3532632"/>
                  <a:pt x="766720" y="3532632"/>
                </a:cubicBezTo>
                <a:cubicBezTo>
                  <a:pt x="762652" y="3539744"/>
                  <a:pt x="748414" y="3539744"/>
                  <a:pt x="741295" y="3544824"/>
                </a:cubicBezTo>
                <a:cubicBezTo>
                  <a:pt x="741295" y="3546856"/>
                  <a:pt x="742312" y="3546856"/>
                  <a:pt x="744346" y="3551936"/>
                </a:cubicBezTo>
                <a:cubicBezTo>
                  <a:pt x="737226" y="3554984"/>
                  <a:pt x="727056" y="3560064"/>
                  <a:pt x="722988" y="3554984"/>
                </a:cubicBezTo>
                <a:cubicBezTo>
                  <a:pt x="721971" y="3554984"/>
                  <a:pt x="721971" y="3554984"/>
                  <a:pt x="720954" y="3554984"/>
                </a:cubicBezTo>
                <a:cubicBezTo>
                  <a:pt x="719937" y="3561080"/>
                  <a:pt x="720954" y="3566160"/>
                  <a:pt x="718920" y="3571240"/>
                </a:cubicBezTo>
                <a:cubicBezTo>
                  <a:pt x="717903" y="3571240"/>
                  <a:pt x="716886" y="3571240"/>
                  <a:pt x="715869" y="3571240"/>
                </a:cubicBezTo>
                <a:cubicBezTo>
                  <a:pt x="717903" y="3567176"/>
                  <a:pt x="714852" y="3570224"/>
                  <a:pt x="718920" y="3568192"/>
                </a:cubicBezTo>
                <a:cubicBezTo>
                  <a:pt x="712818" y="3565144"/>
                  <a:pt x="708750" y="3569208"/>
                  <a:pt x="705699" y="3563112"/>
                </a:cubicBezTo>
                <a:cubicBezTo>
                  <a:pt x="704682" y="3565144"/>
                  <a:pt x="703665" y="3566160"/>
                  <a:pt x="702648" y="3568192"/>
                </a:cubicBezTo>
                <a:cubicBezTo>
                  <a:pt x="698580" y="3567176"/>
                  <a:pt x="698580" y="3567176"/>
                  <a:pt x="695529" y="3565144"/>
                </a:cubicBezTo>
                <a:cubicBezTo>
                  <a:pt x="689427" y="3567176"/>
                  <a:pt x="697563" y="3582416"/>
                  <a:pt x="683325" y="3586480"/>
                </a:cubicBezTo>
                <a:cubicBezTo>
                  <a:pt x="680274" y="3591560"/>
                  <a:pt x="697563" y="3602736"/>
                  <a:pt x="685359" y="3611880"/>
                </a:cubicBezTo>
                <a:cubicBezTo>
                  <a:pt x="690444" y="3615944"/>
                  <a:pt x="686376" y="3620008"/>
                  <a:pt x="685359" y="3625088"/>
                </a:cubicBezTo>
                <a:cubicBezTo>
                  <a:pt x="686376" y="3627120"/>
                  <a:pt x="686376" y="3625088"/>
                  <a:pt x="687393" y="3628136"/>
                </a:cubicBezTo>
                <a:cubicBezTo>
                  <a:pt x="702648" y="3617976"/>
                  <a:pt x="732141" y="3594608"/>
                  <a:pt x="752482" y="3606800"/>
                </a:cubicBezTo>
                <a:cubicBezTo>
                  <a:pt x="753499" y="3606800"/>
                  <a:pt x="754516" y="3606800"/>
                  <a:pt x="755533" y="3606800"/>
                </a:cubicBezTo>
                <a:cubicBezTo>
                  <a:pt x="747397" y="3609848"/>
                  <a:pt x="735192" y="3621024"/>
                  <a:pt x="714852" y="3620008"/>
                </a:cubicBezTo>
                <a:cubicBezTo>
                  <a:pt x="716886" y="3624072"/>
                  <a:pt x="718920" y="3627120"/>
                  <a:pt x="722988" y="3628136"/>
                </a:cubicBezTo>
                <a:cubicBezTo>
                  <a:pt x="720954" y="3632200"/>
                  <a:pt x="724005" y="3629152"/>
                  <a:pt x="719937" y="3631184"/>
                </a:cubicBezTo>
                <a:cubicBezTo>
                  <a:pt x="719937" y="3634232"/>
                  <a:pt x="719937" y="3635248"/>
                  <a:pt x="717903" y="3629152"/>
                </a:cubicBezTo>
                <a:cubicBezTo>
                  <a:pt x="715869" y="3629152"/>
                  <a:pt x="713835" y="3629152"/>
                  <a:pt x="710784" y="3629152"/>
                </a:cubicBezTo>
                <a:cubicBezTo>
                  <a:pt x="712818" y="3638296"/>
                  <a:pt x="706716" y="3638296"/>
                  <a:pt x="708750" y="3647440"/>
                </a:cubicBezTo>
                <a:cubicBezTo>
                  <a:pt x="704682" y="3648456"/>
                  <a:pt x="700614" y="3649472"/>
                  <a:pt x="696546" y="3650488"/>
                </a:cubicBezTo>
                <a:cubicBezTo>
                  <a:pt x="697563" y="3655568"/>
                  <a:pt x="697563" y="3655568"/>
                  <a:pt x="699597" y="3658616"/>
                </a:cubicBezTo>
                <a:cubicBezTo>
                  <a:pt x="706716" y="3658616"/>
                  <a:pt x="710784" y="3658616"/>
                  <a:pt x="714852" y="3655568"/>
                </a:cubicBezTo>
                <a:cubicBezTo>
                  <a:pt x="722988" y="3657600"/>
                  <a:pt x="729090" y="3662680"/>
                  <a:pt x="733158" y="3668776"/>
                </a:cubicBezTo>
                <a:cubicBezTo>
                  <a:pt x="734175" y="3668776"/>
                  <a:pt x="735192" y="3668776"/>
                  <a:pt x="736209" y="3668776"/>
                </a:cubicBezTo>
                <a:cubicBezTo>
                  <a:pt x="736209" y="3660648"/>
                  <a:pt x="737226" y="3665728"/>
                  <a:pt x="734175" y="3660648"/>
                </a:cubicBezTo>
                <a:cubicBezTo>
                  <a:pt x="738243" y="3657600"/>
                  <a:pt x="740278" y="3654552"/>
                  <a:pt x="744346" y="3652520"/>
                </a:cubicBezTo>
                <a:cubicBezTo>
                  <a:pt x="742312" y="3648456"/>
                  <a:pt x="745363" y="3651504"/>
                  <a:pt x="741295" y="3649472"/>
                </a:cubicBezTo>
                <a:cubicBezTo>
                  <a:pt x="743329" y="3645408"/>
                  <a:pt x="746380" y="3644392"/>
                  <a:pt x="751465" y="3642360"/>
                </a:cubicBezTo>
                <a:cubicBezTo>
                  <a:pt x="752482" y="3643376"/>
                  <a:pt x="753499" y="3642360"/>
                  <a:pt x="758584" y="3647440"/>
                </a:cubicBezTo>
                <a:cubicBezTo>
                  <a:pt x="756550" y="3649472"/>
                  <a:pt x="753499" y="3650488"/>
                  <a:pt x="750448" y="3650488"/>
                </a:cubicBezTo>
                <a:cubicBezTo>
                  <a:pt x="749431" y="3653536"/>
                  <a:pt x="750448" y="3653536"/>
                  <a:pt x="748414" y="3655568"/>
                </a:cubicBezTo>
                <a:cubicBezTo>
                  <a:pt x="748414" y="3661664"/>
                  <a:pt x="757567" y="3652520"/>
                  <a:pt x="755533" y="3665728"/>
                </a:cubicBezTo>
                <a:cubicBezTo>
                  <a:pt x="751465" y="3664712"/>
                  <a:pt x="747397" y="3663696"/>
                  <a:pt x="743329" y="3665728"/>
                </a:cubicBezTo>
                <a:cubicBezTo>
                  <a:pt x="742312" y="3665728"/>
                  <a:pt x="741295" y="3665728"/>
                  <a:pt x="740278" y="3665728"/>
                </a:cubicBezTo>
                <a:cubicBezTo>
                  <a:pt x="741295" y="3666744"/>
                  <a:pt x="742312" y="3667760"/>
                  <a:pt x="743329" y="3668776"/>
                </a:cubicBezTo>
                <a:cubicBezTo>
                  <a:pt x="728073" y="3684016"/>
                  <a:pt x="699597" y="3680968"/>
                  <a:pt x="681291" y="3692144"/>
                </a:cubicBezTo>
                <a:cubicBezTo>
                  <a:pt x="680274" y="3692144"/>
                  <a:pt x="679257" y="3692144"/>
                  <a:pt x="678240" y="3692144"/>
                </a:cubicBezTo>
                <a:cubicBezTo>
                  <a:pt x="678240" y="3693160"/>
                  <a:pt x="678240" y="3693160"/>
                  <a:pt x="678240" y="3694176"/>
                </a:cubicBezTo>
                <a:cubicBezTo>
                  <a:pt x="685359" y="3694176"/>
                  <a:pt x="696546" y="3694176"/>
                  <a:pt x="698580" y="3691128"/>
                </a:cubicBezTo>
                <a:cubicBezTo>
                  <a:pt x="701631" y="3692144"/>
                  <a:pt x="701631" y="3693160"/>
                  <a:pt x="706716" y="3696208"/>
                </a:cubicBezTo>
                <a:cubicBezTo>
                  <a:pt x="697563" y="3698240"/>
                  <a:pt x="693495" y="3702304"/>
                  <a:pt x="681291" y="3703320"/>
                </a:cubicBezTo>
                <a:cubicBezTo>
                  <a:pt x="681291" y="3704336"/>
                  <a:pt x="681291" y="3705352"/>
                  <a:pt x="681291" y="3706368"/>
                </a:cubicBezTo>
                <a:cubicBezTo>
                  <a:pt x="687393" y="3706368"/>
                  <a:pt x="688410" y="3706368"/>
                  <a:pt x="691461" y="3704336"/>
                </a:cubicBezTo>
                <a:cubicBezTo>
                  <a:pt x="693495" y="3704336"/>
                  <a:pt x="695529" y="3704336"/>
                  <a:pt x="698580" y="3704336"/>
                </a:cubicBezTo>
                <a:cubicBezTo>
                  <a:pt x="695529" y="3710432"/>
                  <a:pt x="678240" y="3714496"/>
                  <a:pt x="670104" y="3714496"/>
                </a:cubicBezTo>
                <a:cubicBezTo>
                  <a:pt x="673155" y="3716528"/>
                  <a:pt x="679257" y="3716528"/>
                  <a:pt x="685359" y="3716528"/>
                </a:cubicBezTo>
                <a:cubicBezTo>
                  <a:pt x="682308" y="3721608"/>
                  <a:pt x="670104" y="3724656"/>
                  <a:pt x="664002" y="3724656"/>
                </a:cubicBezTo>
                <a:cubicBezTo>
                  <a:pt x="664002" y="3725672"/>
                  <a:pt x="664002" y="3726688"/>
                  <a:pt x="664002" y="3727704"/>
                </a:cubicBezTo>
                <a:cubicBezTo>
                  <a:pt x="670104" y="3726688"/>
                  <a:pt x="671121" y="3725672"/>
                  <a:pt x="676206" y="3724656"/>
                </a:cubicBezTo>
                <a:cubicBezTo>
                  <a:pt x="676206" y="3725672"/>
                  <a:pt x="676206" y="3725672"/>
                  <a:pt x="676206" y="3726688"/>
                </a:cubicBezTo>
                <a:cubicBezTo>
                  <a:pt x="677223" y="3728720"/>
                  <a:pt x="677223" y="3726688"/>
                  <a:pt x="678240" y="3729736"/>
                </a:cubicBezTo>
                <a:cubicBezTo>
                  <a:pt x="672138" y="3731768"/>
                  <a:pt x="669087" y="3733800"/>
                  <a:pt x="661967" y="3734816"/>
                </a:cubicBezTo>
                <a:cubicBezTo>
                  <a:pt x="667053" y="3738880"/>
                  <a:pt x="676206" y="3740912"/>
                  <a:pt x="682308" y="3736848"/>
                </a:cubicBezTo>
                <a:cubicBezTo>
                  <a:pt x="683325" y="3736848"/>
                  <a:pt x="684342" y="3736848"/>
                  <a:pt x="685359" y="3736848"/>
                </a:cubicBezTo>
                <a:cubicBezTo>
                  <a:pt x="685359" y="3735832"/>
                  <a:pt x="685359" y="3735832"/>
                  <a:pt x="685359" y="3734816"/>
                </a:cubicBezTo>
                <a:cubicBezTo>
                  <a:pt x="681291" y="3735832"/>
                  <a:pt x="676206" y="3735832"/>
                  <a:pt x="672138" y="3736848"/>
                </a:cubicBezTo>
                <a:cubicBezTo>
                  <a:pt x="683325" y="3728720"/>
                  <a:pt x="697563" y="3733800"/>
                  <a:pt x="707733" y="3726688"/>
                </a:cubicBezTo>
                <a:cubicBezTo>
                  <a:pt x="710784" y="3727704"/>
                  <a:pt x="707733" y="3725672"/>
                  <a:pt x="712818" y="3729736"/>
                </a:cubicBezTo>
                <a:cubicBezTo>
                  <a:pt x="707733" y="3730752"/>
                  <a:pt x="701631" y="3731768"/>
                  <a:pt x="696546" y="3732784"/>
                </a:cubicBezTo>
                <a:cubicBezTo>
                  <a:pt x="696546" y="3733800"/>
                  <a:pt x="696546" y="3733800"/>
                  <a:pt x="696546" y="3734816"/>
                </a:cubicBezTo>
                <a:cubicBezTo>
                  <a:pt x="706716" y="3736848"/>
                  <a:pt x="712818" y="3736848"/>
                  <a:pt x="725022" y="3736848"/>
                </a:cubicBezTo>
                <a:cubicBezTo>
                  <a:pt x="725022" y="3737864"/>
                  <a:pt x="725022" y="3737864"/>
                  <a:pt x="725022" y="3738880"/>
                </a:cubicBezTo>
                <a:cubicBezTo>
                  <a:pt x="704682" y="3740912"/>
                  <a:pt x="702648" y="3743960"/>
                  <a:pt x="675189" y="3743960"/>
                </a:cubicBezTo>
                <a:cubicBezTo>
                  <a:pt x="675189" y="3744976"/>
                  <a:pt x="676206" y="3748024"/>
                  <a:pt x="678240" y="3745992"/>
                </a:cubicBezTo>
                <a:cubicBezTo>
                  <a:pt x="676206" y="3750056"/>
                  <a:pt x="679257" y="3747008"/>
                  <a:pt x="675189" y="3749040"/>
                </a:cubicBezTo>
                <a:cubicBezTo>
                  <a:pt x="675189" y="3750056"/>
                  <a:pt x="675189" y="3750056"/>
                  <a:pt x="675189" y="3751072"/>
                </a:cubicBezTo>
                <a:cubicBezTo>
                  <a:pt x="682308" y="3750056"/>
                  <a:pt x="686376" y="3750056"/>
                  <a:pt x="693495" y="3748024"/>
                </a:cubicBezTo>
                <a:cubicBezTo>
                  <a:pt x="693495" y="3749040"/>
                  <a:pt x="693495" y="3749040"/>
                  <a:pt x="693495" y="3750056"/>
                </a:cubicBezTo>
                <a:cubicBezTo>
                  <a:pt x="694512" y="3751072"/>
                  <a:pt x="694512" y="3751072"/>
                  <a:pt x="695529" y="3752088"/>
                </a:cubicBezTo>
                <a:cubicBezTo>
                  <a:pt x="694512" y="3752088"/>
                  <a:pt x="693495" y="3752088"/>
                  <a:pt x="692478" y="3752088"/>
                </a:cubicBezTo>
                <a:cubicBezTo>
                  <a:pt x="692478" y="3753104"/>
                  <a:pt x="692478" y="3753104"/>
                  <a:pt x="692478" y="3754120"/>
                </a:cubicBezTo>
                <a:cubicBezTo>
                  <a:pt x="696546" y="3755136"/>
                  <a:pt x="697563" y="3754120"/>
                  <a:pt x="704682" y="3754120"/>
                </a:cubicBezTo>
                <a:cubicBezTo>
                  <a:pt x="704682" y="3755136"/>
                  <a:pt x="704682" y="3756152"/>
                  <a:pt x="704682" y="3757168"/>
                </a:cubicBezTo>
                <a:cubicBezTo>
                  <a:pt x="699597" y="3759200"/>
                  <a:pt x="700614" y="3758184"/>
                  <a:pt x="694512" y="3760216"/>
                </a:cubicBezTo>
                <a:cubicBezTo>
                  <a:pt x="695529" y="3763264"/>
                  <a:pt x="694512" y="3763264"/>
                  <a:pt x="696546" y="3765296"/>
                </a:cubicBezTo>
                <a:cubicBezTo>
                  <a:pt x="697563" y="3764280"/>
                  <a:pt x="699597" y="3763264"/>
                  <a:pt x="703665" y="3762248"/>
                </a:cubicBezTo>
                <a:cubicBezTo>
                  <a:pt x="704682" y="3763264"/>
                  <a:pt x="704682" y="3763264"/>
                  <a:pt x="705699" y="3764280"/>
                </a:cubicBezTo>
                <a:cubicBezTo>
                  <a:pt x="706716" y="3773424"/>
                  <a:pt x="688410" y="3763264"/>
                  <a:pt x="693495" y="3777488"/>
                </a:cubicBezTo>
                <a:cubicBezTo>
                  <a:pt x="708750" y="3772408"/>
                  <a:pt x="755533" y="3770376"/>
                  <a:pt x="765703" y="3762248"/>
                </a:cubicBezTo>
                <a:cubicBezTo>
                  <a:pt x="767737" y="3762248"/>
                  <a:pt x="768754" y="3762248"/>
                  <a:pt x="770788" y="3762248"/>
                </a:cubicBezTo>
                <a:cubicBezTo>
                  <a:pt x="766720" y="3766312"/>
                  <a:pt x="764686" y="3768344"/>
                  <a:pt x="752482" y="3772408"/>
                </a:cubicBezTo>
                <a:cubicBezTo>
                  <a:pt x="748414" y="3770376"/>
                  <a:pt x="751465" y="3773424"/>
                  <a:pt x="749431" y="3769360"/>
                </a:cubicBezTo>
                <a:cubicBezTo>
                  <a:pt x="740278" y="3775456"/>
                  <a:pt x="725022" y="3778504"/>
                  <a:pt x="717903" y="3777488"/>
                </a:cubicBezTo>
                <a:cubicBezTo>
                  <a:pt x="719937" y="3785616"/>
                  <a:pt x="728073" y="3779520"/>
                  <a:pt x="743329" y="3775456"/>
                </a:cubicBezTo>
                <a:cubicBezTo>
                  <a:pt x="746380" y="3775456"/>
                  <a:pt x="750448" y="3775456"/>
                  <a:pt x="753499" y="3775456"/>
                </a:cubicBezTo>
                <a:cubicBezTo>
                  <a:pt x="753499" y="3776472"/>
                  <a:pt x="753499" y="3776472"/>
                  <a:pt x="753499" y="3777488"/>
                </a:cubicBezTo>
                <a:cubicBezTo>
                  <a:pt x="738243" y="3781552"/>
                  <a:pt x="719937" y="3786632"/>
                  <a:pt x="703665" y="3789680"/>
                </a:cubicBezTo>
                <a:cubicBezTo>
                  <a:pt x="705699" y="3790696"/>
                  <a:pt x="707733" y="3791712"/>
                  <a:pt x="711801" y="3791712"/>
                </a:cubicBezTo>
                <a:cubicBezTo>
                  <a:pt x="708750" y="3797808"/>
                  <a:pt x="701631" y="3795776"/>
                  <a:pt x="686376" y="3801872"/>
                </a:cubicBezTo>
                <a:cubicBezTo>
                  <a:pt x="687393" y="3801872"/>
                  <a:pt x="687393" y="3801872"/>
                  <a:pt x="688410" y="3801872"/>
                </a:cubicBezTo>
                <a:cubicBezTo>
                  <a:pt x="688410" y="3802888"/>
                  <a:pt x="688410" y="3803904"/>
                  <a:pt x="688410" y="3804920"/>
                </a:cubicBezTo>
                <a:cubicBezTo>
                  <a:pt x="695529" y="3803904"/>
                  <a:pt x="700614" y="3801872"/>
                  <a:pt x="704682" y="3797808"/>
                </a:cubicBezTo>
                <a:cubicBezTo>
                  <a:pt x="706716" y="3797808"/>
                  <a:pt x="707733" y="3797808"/>
                  <a:pt x="709767" y="3797808"/>
                </a:cubicBezTo>
                <a:cubicBezTo>
                  <a:pt x="707733" y="3801872"/>
                  <a:pt x="707733" y="3799840"/>
                  <a:pt x="707733" y="3802888"/>
                </a:cubicBezTo>
                <a:cubicBezTo>
                  <a:pt x="706716" y="3803904"/>
                  <a:pt x="703665" y="3804920"/>
                  <a:pt x="702648" y="3805936"/>
                </a:cubicBezTo>
                <a:cubicBezTo>
                  <a:pt x="701631" y="3805936"/>
                  <a:pt x="701631" y="3805936"/>
                  <a:pt x="700614" y="3805936"/>
                </a:cubicBezTo>
                <a:cubicBezTo>
                  <a:pt x="700614" y="3806952"/>
                  <a:pt x="700614" y="3806952"/>
                  <a:pt x="700614" y="3807968"/>
                </a:cubicBezTo>
                <a:cubicBezTo>
                  <a:pt x="707733" y="3806952"/>
                  <a:pt x="713835" y="3805936"/>
                  <a:pt x="720954" y="3804920"/>
                </a:cubicBezTo>
                <a:cubicBezTo>
                  <a:pt x="720954" y="3806952"/>
                  <a:pt x="720954" y="3807968"/>
                  <a:pt x="720954" y="3810000"/>
                </a:cubicBezTo>
                <a:cubicBezTo>
                  <a:pt x="716886" y="3811016"/>
                  <a:pt x="716886" y="3811016"/>
                  <a:pt x="712818" y="3810000"/>
                </a:cubicBezTo>
                <a:cubicBezTo>
                  <a:pt x="713835" y="3812032"/>
                  <a:pt x="713835" y="3814064"/>
                  <a:pt x="714852" y="3817112"/>
                </a:cubicBezTo>
                <a:cubicBezTo>
                  <a:pt x="720954" y="3817112"/>
                  <a:pt x="721971" y="3818128"/>
                  <a:pt x="727056" y="3817112"/>
                </a:cubicBezTo>
                <a:cubicBezTo>
                  <a:pt x="728073" y="3821176"/>
                  <a:pt x="728073" y="3820160"/>
                  <a:pt x="727056" y="3825240"/>
                </a:cubicBezTo>
                <a:cubicBezTo>
                  <a:pt x="741295" y="3820160"/>
                  <a:pt x="761635" y="3821176"/>
                  <a:pt x="773839" y="3813048"/>
                </a:cubicBezTo>
                <a:cubicBezTo>
                  <a:pt x="775873" y="3813048"/>
                  <a:pt x="776890" y="3813048"/>
                  <a:pt x="778924" y="3813048"/>
                </a:cubicBezTo>
                <a:cubicBezTo>
                  <a:pt x="778924" y="3814064"/>
                  <a:pt x="778924" y="3814064"/>
                  <a:pt x="778924" y="3815080"/>
                </a:cubicBezTo>
                <a:cubicBezTo>
                  <a:pt x="767737" y="3818128"/>
                  <a:pt x="756550" y="3822192"/>
                  <a:pt x="745363" y="3825240"/>
                </a:cubicBezTo>
                <a:cubicBezTo>
                  <a:pt x="746380" y="3827272"/>
                  <a:pt x="746380" y="3828288"/>
                  <a:pt x="747397" y="3830320"/>
                </a:cubicBezTo>
                <a:cubicBezTo>
                  <a:pt x="743329" y="3831336"/>
                  <a:pt x="738243" y="3833368"/>
                  <a:pt x="735192" y="3835400"/>
                </a:cubicBezTo>
                <a:cubicBezTo>
                  <a:pt x="734175" y="3835400"/>
                  <a:pt x="734175" y="3835400"/>
                  <a:pt x="733158" y="3835400"/>
                </a:cubicBezTo>
                <a:cubicBezTo>
                  <a:pt x="733158" y="3836416"/>
                  <a:pt x="733158" y="3836416"/>
                  <a:pt x="733158" y="3837432"/>
                </a:cubicBezTo>
                <a:cubicBezTo>
                  <a:pt x="737226" y="3836416"/>
                  <a:pt x="739260" y="3836416"/>
                  <a:pt x="741295" y="3834384"/>
                </a:cubicBezTo>
                <a:cubicBezTo>
                  <a:pt x="743329" y="3834384"/>
                  <a:pt x="744346" y="3834384"/>
                  <a:pt x="746380" y="3834384"/>
                </a:cubicBezTo>
                <a:cubicBezTo>
                  <a:pt x="741295" y="3839464"/>
                  <a:pt x="734175" y="3843528"/>
                  <a:pt x="715869" y="3846576"/>
                </a:cubicBezTo>
                <a:cubicBezTo>
                  <a:pt x="715869" y="3847592"/>
                  <a:pt x="715869" y="3848608"/>
                  <a:pt x="715869" y="3849624"/>
                </a:cubicBezTo>
                <a:cubicBezTo>
                  <a:pt x="729090" y="3846576"/>
                  <a:pt x="742312" y="3843528"/>
                  <a:pt x="756550" y="3844544"/>
                </a:cubicBezTo>
                <a:cubicBezTo>
                  <a:pt x="754516" y="3847592"/>
                  <a:pt x="751465" y="3849624"/>
                  <a:pt x="748414" y="3851656"/>
                </a:cubicBezTo>
                <a:cubicBezTo>
                  <a:pt x="748414" y="3852672"/>
                  <a:pt x="748414" y="3852672"/>
                  <a:pt x="748414" y="3853688"/>
                </a:cubicBezTo>
                <a:cubicBezTo>
                  <a:pt x="766720" y="3849624"/>
                  <a:pt x="787060" y="3848608"/>
                  <a:pt x="802315" y="3838448"/>
                </a:cubicBezTo>
                <a:cubicBezTo>
                  <a:pt x="803332" y="3838448"/>
                  <a:pt x="804349" y="3838448"/>
                  <a:pt x="805366" y="3838448"/>
                </a:cubicBezTo>
                <a:cubicBezTo>
                  <a:pt x="802315" y="3843528"/>
                  <a:pt x="786043" y="3846576"/>
                  <a:pt x="773839" y="3851656"/>
                </a:cubicBezTo>
                <a:cubicBezTo>
                  <a:pt x="776890" y="3852672"/>
                  <a:pt x="776890" y="3852672"/>
                  <a:pt x="780958" y="3853688"/>
                </a:cubicBezTo>
                <a:cubicBezTo>
                  <a:pt x="780958" y="3854704"/>
                  <a:pt x="780958" y="3854704"/>
                  <a:pt x="780958" y="3855720"/>
                </a:cubicBezTo>
                <a:cubicBezTo>
                  <a:pt x="773839" y="3857752"/>
                  <a:pt x="752482" y="3859784"/>
                  <a:pt x="742312" y="3865880"/>
                </a:cubicBezTo>
                <a:cubicBezTo>
                  <a:pt x="741295" y="3865880"/>
                  <a:pt x="741295" y="3865880"/>
                  <a:pt x="740278" y="3865880"/>
                </a:cubicBezTo>
                <a:cubicBezTo>
                  <a:pt x="740278" y="3866896"/>
                  <a:pt x="740278" y="3867912"/>
                  <a:pt x="740278" y="3868928"/>
                </a:cubicBezTo>
                <a:cubicBezTo>
                  <a:pt x="756550" y="3865880"/>
                  <a:pt x="779941" y="3865880"/>
                  <a:pt x="790111" y="3858768"/>
                </a:cubicBezTo>
                <a:cubicBezTo>
                  <a:pt x="792145" y="3858768"/>
                  <a:pt x="793162" y="3858768"/>
                  <a:pt x="795196" y="3858768"/>
                </a:cubicBezTo>
                <a:cubicBezTo>
                  <a:pt x="795196" y="3859784"/>
                  <a:pt x="795196" y="3859784"/>
                  <a:pt x="795196" y="3860800"/>
                </a:cubicBezTo>
                <a:cubicBezTo>
                  <a:pt x="789094" y="3863848"/>
                  <a:pt x="757567" y="3868928"/>
                  <a:pt x="746380" y="3877056"/>
                </a:cubicBezTo>
                <a:cubicBezTo>
                  <a:pt x="754516" y="3879088"/>
                  <a:pt x="790111" y="3870960"/>
                  <a:pt x="796213" y="3864864"/>
                </a:cubicBezTo>
                <a:cubicBezTo>
                  <a:pt x="798247" y="3864864"/>
                  <a:pt x="799264" y="3864864"/>
                  <a:pt x="801298" y="3864864"/>
                </a:cubicBezTo>
                <a:cubicBezTo>
                  <a:pt x="801298" y="3865880"/>
                  <a:pt x="801298" y="3865880"/>
                  <a:pt x="801298" y="3866896"/>
                </a:cubicBezTo>
                <a:cubicBezTo>
                  <a:pt x="791128" y="3871976"/>
                  <a:pt x="755533" y="3879088"/>
                  <a:pt x="752482" y="3887216"/>
                </a:cubicBezTo>
                <a:cubicBezTo>
                  <a:pt x="751465" y="3887216"/>
                  <a:pt x="750448" y="3887216"/>
                  <a:pt x="749431" y="3887216"/>
                </a:cubicBezTo>
                <a:cubicBezTo>
                  <a:pt x="749431" y="3888232"/>
                  <a:pt x="749431" y="3888232"/>
                  <a:pt x="749431" y="3889248"/>
                </a:cubicBezTo>
                <a:cubicBezTo>
                  <a:pt x="755533" y="3889248"/>
                  <a:pt x="760618" y="3887216"/>
                  <a:pt x="775873" y="3884168"/>
                </a:cubicBezTo>
                <a:cubicBezTo>
                  <a:pt x="768754" y="3892296"/>
                  <a:pt x="753499" y="3890264"/>
                  <a:pt x="742312" y="3897376"/>
                </a:cubicBezTo>
                <a:cubicBezTo>
                  <a:pt x="741295" y="3897376"/>
                  <a:pt x="740278" y="3897376"/>
                  <a:pt x="739260" y="3897376"/>
                </a:cubicBezTo>
                <a:cubicBezTo>
                  <a:pt x="739260" y="3899408"/>
                  <a:pt x="739260" y="3900424"/>
                  <a:pt x="739260" y="3902456"/>
                </a:cubicBezTo>
                <a:cubicBezTo>
                  <a:pt x="734175" y="3902456"/>
                  <a:pt x="730107" y="3902456"/>
                  <a:pt x="729090" y="3902456"/>
                </a:cubicBezTo>
                <a:cubicBezTo>
                  <a:pt x="724005" y="3904488"/>
                  <a:pt x="720954" y="3911600"/>
                  <a:pt x="716886" y="3914648"/>
                </a:cubicBezTo>
                <a:cubicBezTo>
                  <a:pt x="716886" y="3915664"/>
                  <a:pt x="716886" y="3915664"/>
                  <a:pt x="716886" y="3916680"/>
                </a:cubicBezTo>
                <a:cubicBezTo>
                  <a:pt x="742312" y="3899408"/>
                  <a:pt x="752482" y="3912616"/>
                  <a:pt x="792145" y="3898392"/>
                </a:cubicBezTo>
                <a:cubicBezTo>
                  <a:pt x="794179" y="3898392"/>
                  <a:pt x="795196" y="3898392"/>
                  <a:pt x="797230" y="3898392"/>
                </a:cubicBezTo>
                <a:cubicBezTo>
                  <a:pt x="797230" y="3899408"/>
                  <a:pt x="797230" y="3899408"/>
                  <a:pt x="797230" y="3900424"/>
                </a:cubicBezTo>
                <a:cubicBezTo>
                  <a:pt x="792145" y="3901440"/>
                  <a:pt x="797230" y="3901440"/>
                  <a:pt x="781975" y="3905504"/>
                </a:cubicBezTo>
                <a:cubicBezTo>
                  <a:pt x="784009" y="3906520"/>
                  <a:pt x="784009" y="3906520"/>
                  <a:pt x="787060" y="3907536"/>
                </a:cubicBezTo>
                <a:cubicBezTo>
                  <a:pt x="787060" y="3908552"/>
                  <a:pt x="787060" y="3909568"/>
                  <a:pt x="787060" y="3910584"/>
                </a:cubicBezTo>
                <a:cubicBezTo>
                  <a:pt x="781975" y="3911600"/>
                  <a:pt x="776890" y="3911600"/>
                  <a:pt x="771805" y="3912616"/>
                </a:cubicBezTo>
                <a:cubicBezTo>
                  <a:pt x="770788" y="3915664"/>
                  <a:pt x="771805" y="3915664"/>
                  <a:pt x="769771" y="3917696"/>
                </a:cubicBezTo>
                <a:cubicBezTo>
                  <a:pt x="769771" y="3918712"/>
                  <a:pt x="769771" y="3919728"/>
                  <a:pt x="769771" y="3920744"/>
                </a:cubicBezTo>
                <a:cubicBezTo>
                  <a:pt x="788077" y="3913632"/>
                  <a:pt x="832826" y="3908552"/>
                  <a:pt x="841979" y="3899408"/>
                </a:cubicBezTo>
                <a:cubicBezTo>
                  <a:pt x="844013" y="3899408"/>
                  <a:pt x="845030" y="3899408"/>
                  <a:pt x="847064" y="3899408"/>
                </a:cubicBezTo>
                <a:cubicBezTo>
                  <a:pt x="847064" y="3900424"/>
                  <a:pt x="847064" y="3900424"/>
                  <a:pt x="847064" y="3901440"/>
                </a:cubicBezTo>
                <a:cubicBezTo>
                  <a:pt x="818588" y="3913632"/>
                  <a:pt x="790111" y="3922776"/>
                  <a:pt x="746380" y="3931920"/>
                </a:cubicBezTo>
                <a:cubicBezTo>
                  <a:pt x="745363" y="3931920"/>
                  <a:pt x="745363" y="3931920"/>
                  <a:pt x="744346" y="3931920"/>
                </a:cubicBezTo>
                <a:cubicBezTo>
                  <a:pt x="746380" y="3932936"/>
                  <a:pt x="746380" y="3932936"/>
                  <a:pt x="749431" y="3933952"/>
                </a:cubicBezTo>
                <a:cubicBezTo>
                  <a:pt x="749431" y="3934968"/>
                  <a:pt x="749431" y="3935984"/>
                  <a:pt x="749431" y="3937000"/>
                </a:cubicBezTo>
                <a:cubicBezTo>
                  <a:pt x="743329" y="3941064"/>
                  <a:pt x="734175" y="3940048"/>
                  <a:pt x="718920" y="3952240"/>
                </a:cubicBezTo>
                <a:cubicBezTo>
                  <a:pt x="718920" y="3953256"/>
                  <a:pt x="718920" y="3954272"/>
                  <a:pt x="718920" y="3955288"/>
                </a:cubicBezTo>
                <a:cubicBezTo>
                  <a:pt x="729090" y="3954272"/>
                  <a:pt x="762652" y="3939032"/>
                  <a:pt x="762652" y="3939032"/>
                </a:cubicBezTo>
                <a:cubicBezTo>
                  <a:pt x="769771" y="3934968"/>
                  <a:pt x="777907" y="3937000"/>
                  <a:pt x="782992" y="3931920"/>
                </a:cubicBezTo>
                <a:cubicBezTo>
                  <a:pt x="785026" y="3931920"/>
                  <a:pt x="787060" y="3931920"/>
                  <a:pt x="790111" y="3931920"/>
                </a:cubicBezTo>
                <a:cubicBezTo>
                  <a:pt x="786043" y="3935984"/>
                  <a:pt x="777907" y="3939032"/>
                  <a:pt x="773839" y="3942080"/>
                </a:cubicBezTo>
                <a:cubicBezTo>
                  <a:pt x="773839" y="3944112"/>
                  <a:pt x="773839" y="3945128"/>
                  <a:pt x="773839" y="3947160"/>
                </a:cubicBezTo>
                <a:cubicBezTo>
                  <a:pt x="768754" y="3948176"/>
                  <a:pt x="763669" y="3949192"/>
                  <a:pt x="758584" y="3950208"/>
                </a:cubicBezTo>
                <a:cubicBezTo>
                  <a:pt x="757567" y="3955288"/>
                  <a:pt x="757567" y="3953256"/>
                  <a:pt x="755533" y="3957320"/>
                </a:cubicBezTo>
                <a:cubicBezTo>
                  <a:pt x="754516" y="3957320"/>
                  <a:pt x="753499" y="3957320"/>
                  <a:pt x="752482" y="3957320"/>
                </a:cubicBezTo>
                <a:cubicBezTo>
                  <a:pt x="752482" y="3958336"/>
                  <a:pt x="752482" y="3958336"/>
                  <a:pt x="752482" y="3959352"/>
                </a:cubicBezTo>
                <a:cubicBezTo>
                  <a:pt x="767737" y="3957320"/>
                  <a:pt x="808417" y="3951224"/>
                  <a:pt x="814519" y="3946144"/>
                </a:cubicBezTo>
                <a:cubicBezTo>
                  <a:pt x="816554" y="3946144"/>
                  <a:pt x="817571" y="3946144"/>
                  <a:pt x="819605" y="3946144"/>
                </a:cubicBezTo>
                <a:cubicBezTo>
                  <a:pt x="808417" y="3953256"/>
                  <a:pt x="777907" y="3958336"/>
                  <a:pt x="757567" y="3971544"/>
                </a:cubicBezTo>
                <a:cubicBezTo>
                  <a:pt x="757567" y="3972560"/>
                  <a:pt x="757567" y="3974592"/>
                  <a:pt x="757567" y="3975608"/>
                </a:cubicBezTo>
                <a:cubicBezTo>
                  <a:pt x="760618" y="3974592"/>
                  <a:pt x="779941" y="3971544"/>
                  <a:pt x="770788" y="3969512"/>
                </a:cubicBezTo>
                <a:cubicBezTo>
                  <a:pt x="777907" y="3965448"/>
                  <a:pt x="780958" y="3971544"/>
                  <a:pt x="789094" y="3966464"/>
                </a:cubicBezTo>
                <a:cubicBezTo>
                  <a:pt x="791128" y="3966464"/>
                  <a:pt x="793162" y="3966464"/>
                  <a:pt x="796213" y="3966464"/>
                </a:cubicBezTo>
                <a:cubicBezTo>
                  <a:pt x="796213" y="3967480"/>
                  <a:pt x="796213" y="3967480"/>
                  <a:pt x="796213" y="3968496"/>
                </a:cubicBezTo>
                <a:cubicBezTo>
                  <a:pt x="791128" y="3970528"/>
                  <a:pt x="781975" y="3970528"/>
                  <a:pt x="777907" y="3973576"/>
                </a:cubicBezTo>
                <a:cubicBezTo>
                  <a:pt x="776890" y="3973576"/>
                  <a:pt x="776890" y="3973576"/>
                  <a:pt x="775873" y="3973576"/>
                </a:cubicBezTo>
                <a:cubicBezTo>
                  <a:pt x="775873" y="3974592"/>
                  <a:pt x="775873" y="3974592"/>
                  <a:pt x="775873" y="3975608"/>
                </a:cubicBezTo>
                <a:cubicBezTo>
                  <a:pt x="788077" y="3975608"/>
                  <a:pt x="793162" y="3977640"/>
                  <a:pt x="802315" y="3970528"/>
                </a:cubicBezTo>
                <a:cubicBezTo>
                  <a:pt x="803332" y="3970528"/>
                  <a:pt x="804349" y="3970528"/>
                  <a:pt x="805366" y="3970528"/>
                </a:cubicBezTo>
                <a:cubicBezTo>
                  <a:pt x="805366" y="3971544"/>
                  <a:pt x="805366" y="3971544"/>
                  <a:pt x="805366" y="3972560"/>
                </a:cubicBezTo>
                <a:cubicBezTo>
                  <a:pt x="796213" y="3974592"/>
                  <a:pt x="792145" y="3978656"/>
                  <a:pt x="785026" y="3982720"/>
                </a:cubicBezTo>
                <a:cubicBezTo>
                  <a:pt x="785026" y="3984752"/>
                  <a:pt x="785026" y="3985768"/>
                  <a:pt x="785026" y="3987800"/>
                </a:cubicBezTo>
                <a:cubicBezTo>
                  <a:pt x="769771" y="3990848"/>
                  <a:pt x="759601" y="3997960"/>
                  <a:pt x="741295" y="3999992"/>
                </a:cubicBezTo>
                <a:cubicBezTo>
                  <a:pt x="741295" y="4001008"/>
                  <a:pt x="741295" y="4001008"/>
                  <a:pt x="741295" y="4002024"/>
                </a:cubicBezTo>
                <a:cubicBezTo>
                  <a:pt x="751465" y="4005072"/>
                  <a:pt x="769771" y="4003040"/>
                  <a:pt x="779941" y="3994912"/>
                </a:cubicBezTo>
                <a:cubicBezTo>
                  <a:pt x="781975" y="3994912"/>
                  <a:pt x="784009" y="3994912"/>
                  <a:pt x="787060" y="3994912"/>
                </a:cubicBezTo>
                <a:cubicBezTo>
                  <a:pt x="785026" y="3995928"/>
                  <a:pt x="785026" y="3995928"/>
                  <a:pt x="781975" y="3996944"/>
                </a:cubicBezTo>
                <a:cubicBezTo>
                  <a:pt x="788077" y="4001008"/>
                  <a:pt x="807400" y="4001008"/>
                  <a:pt x="810451" y="3998976"/>
                </a:cubicBezTo>
                <a:cubicBezTo>
                  <a:pt x="812485" y="3998976"/>
                  <a:pt x="813502" y="3998976"/>
                  <a:pt x="815536" y="3998976"/>
                </a:cubicBezTo>
                <a:cubicBezTo>
                  <a:pt x="815536" y="3999992"/>
                  <a:pt x="815536" y="3999992"/>
                  <a:pt x="815536" y="4001008"/>
                </a:cubicBezTo>
                <a:cubicBezTo>
                  <a:pt x="803332" y="4006088"/>
                  <a:pt x="788077" y="4011168"/>
                  <a:pt x="773839" y="4013200"/>
                </a:cubicBezTo>
                <a:cubicBezTo>
                  <a:pt x="773839" y="4014216"/>
                  <a:pt x="773839" y="4014216"/>
                  <a:pt x="773839" y="4015232"/>
                </a:cubicBezTo>
                <a:cubicBezTo>
                  <a:pt x="774856" y="4016248"/>
                  <a:pt x="774856" y="4016248"/>
                  <a:pt x="775873" y="4017264"/>
                </a:cubicBezTo>
                <a:cubicBezTo>
                  <a:pt x="781975" y="4017264"/>
                  <a:pt x="784009" y="4016248"/>
                  <a:pt x="788077" y="4014216"/>
                </a:cubicBezTo>
                <a:cubicBezTo>
                  <a:pt x="790111" y="4014216"/>
                  <a:pt x="792145" y="4014216"/>
                  <a:pt x="795196" y="4014216"/>
                </a:cubicBezTo>
                <a:cubicBezTo>
                  <a:pt x="795196" y="4015232"/>
                  <a:pt x="795196" y="4015232"/>
                  <a:pt x="795196" y="4016248"/>
                </a:cubicBezTo>
                <a:cubicBezTo>
                  <a:pt x="790111" y="4017264"/>
                  <a:pt x="788077" y="4019296"/>
                  <a:pt x="781975" y="4019296"/>
                </a:cubicBezTo>
                <a:cubicBezTo>
                  <a:pt x="781975" y="4020312"/>
                  <a:pt x="781975" y="4020312"/>
                  <a:pt x="781975" y="4021328"/>
                </a:cubicBezTo>
                <a:cubicBezTo>
                  <a:pt x="808417" y="4019296"/>
                  <a:pt x="827741" y="4006088"/>
                  <a:pt x="849098" y="4001008"/>
                </a:cubicBezTo>
                <a:cubicBezTo>
                  <a:pt x="850115" y="4002024"/>
                  <a:pt x="850115" y="4002024"/>
                  <a:pt x="851132" y="4003040"/>
                </a:cubicBezTo>
                <a:cubicBezTo>
                  <a:pt x="847064" y="4010152"/>
                  <a:pt x="812485" y="4015232"/>
                  <a:pt x="804349" y="4019296"/>
                </a:cubicBezTo>
                <a:cubicBezTo>
                  <a:pt x="803332" y="4019296"/>
                  <a:pt x="802315" y="4019296"/>
                  <a:pt x="801298" y="4019296"/>
                </a:cubicBezTo>
                <a:cubicBezTo>
                  <a:pt x="801298" y="4020312"/>
                  <a:pt x="801298" y="4021328"/>
                  <a:pt x="801298" y="4022344"/>
                </a:cubicBezTo>
                <a:cubicBezTo>
                  <a:pt x="804349" y="4023360"/>
                  <a:pt x="804349" y="4023360"/>
                  <a:pt x="808417" y="4024376"/>
                </a:cubicBezTo>
                <a:cubicBezTo>
                  <a:pt x="808417" y="4025392"/>
                  <a:pt x="808417" y="4025392"/>
                  <a:pt x="808417" y="4026408"/>
                </a:cubicBezTo>
                <a:cubicBezTo>
                  <a:pt x="805366" y="4027424"/>
                  <a:pt x="795196" y="4028440"/>
                  <a:pt x="790111" y="4031488"/>
                </a:cubicBezTo>
                <a:cubicBezTo>
                  <a:pt x="789094" y="4031488"/>
                  <a:pt x="789094" y="4031488"/>
                  <a:pt x="788077" y="4031488"/>
                </a:cubicBezTo>
                <a:cubicBezTo>
                  <a:pt x="791128" y="4034536"/>
                  <a:pt x="789094" y="4029456"/>
                  <a:pt x="795196" y="4034536"/>
                </a:cubicBezTo>
                <a:cubicBezTo>
                  <a:pt x="789094" y="4036568"/>
                  <a:pt x="780958" y="4037584"/>
                  <a:pt x="776890" y="4041648"/>
                </a:cubicBezTo>
                <a:cubicBezTo>
                  <a:pt x="775873" y="4041648"/>
                  <a:pt x="774856" y="4041648"/>
                  <a:pt x="773839" y="4041648"/>
                </a:cubicBezTo>
                <a:cubicBezTo>
                  <a:pt x="775873" y="4042664"/>
                  <a:pt x="775873" y="4042664"/>
                  <a:pt x="778924" y="4043680"/>
                </a:cubicBezTo>
                <a:cubicBezTo>
                  <a:pt x="778924" y="4048760"/>
                  <a:pt x="775873" y="4043680"/>
                  <a:pt x="775873" y="4055872"/>
                </a:cubicBezTo>
                <a:cubicBezTo>
                  <a:pt x="787060" y="4048760"/>
                  <a:pt x="814519" y="4047744"/>
                  <a:pt x="827741" y="4037584"/>
                </a:cubicBezTo>
                <a:cubicBezTo>
                  <a:pt x="829775" y="4037584"/>
                  <a:pt x="831809" y="4037584"/>
                  <a:pt x="834860" y="4037584"/>
                </a:cubicBezTo>
                <a:cubicBezTo>
                  <a:pt x="829775" y="4041648"/>
                  <a:pt x="821639" y="4041648"/>
                  <a:pt x="816554" y="4045712"/>
                </a:cubicBezTo>
                <a:cubicBezTo>
                  <a:pt x="815536" y="4045712"/>
                  <a:pt x="814519" y="4045712"/>
                  <a:pt x="813502" y="4045712"/>
                </a:cubicBezTo>
                <a:cubicBezTo>
                  <a:pt x="813502" y="4046728"/>
                  <a:pt x="813502" y="4047744"/>
                  <a:pt x="813502" y="4048760"/>
                </a:cubicBezTo>
                <a:cubicBezTo>
                  <a:pt x="816554" y="4047744"/>
                  <a:pt x="816554" y="4048760"/>
                  <a:pt x="818588" y="4046728"/>
                </a:cubicBezTo>
                <a:cubicBezTo>
                  <a:pt x="819605" y="4046728"/>
                  <a:pt x="820622" y="4046728"/>
                  <a:pt x="821639" y="4046728"/>
                </a:cubicBezTo>
                <a:cubicBezTo>
                  <a:pt x="820622" y="4048760"/>
                  <a:pt x="799264" y="4059936"/>
                  <a:pt x="796213" y="4059936"/>
                </a:cubicBezTo>
                <a:cubicBezTo>
                  <a:pt x="796213" y="4060952"/>
                  <a:pt x="796213" y="4060952"/>
                  <a:pt x="796213" y="4061968"/>
                </a:cubicBezTo>
                <a:cubicBezTo>
                  <a:pt x="799264" y="4061968"/>
                  <a:pt x="823673" y="4055872"/>
                  <a:pt x="837911" y="4049776"/>
                </a:cubicBezTo>
                <a:cubicBezTo>
                  <a:pt x="839945" y="4049776"/>
                  <a:pt x="840962" y="4049776"/>
                  <a:pt x="842996" y="4049776"/>
                </a:cubicBezTo>
                <a:cubicBezTo>
                  <a:pt x="842996" y="4050792"/>
                  <a:pt x="842996" y="4050792"/>
                  <a:pt x="842996" y="4051808"/>
                </a:cubicBezTo>
                <a:cubicBezTo>
                  <a:pt x="829775" y="4055872"/>
                  <a:pt x="817571" y="4059936"/>
                  <a:pt x="804349" y="4064000"/>
                </a:cubicBezTo>
                <a:cubicBezTo>
                  <a:pt x="804349" y="4065016"/>
                  <a:pt x="804349" y="4065016"/>
                  <a:pt x="804349" y="4066032"/>
                </a:cubicBezTo>
                <a:cubicBezTo>
                  <a:pt x="832826" y="4062984"/>
                  <a:pt x="895881" y="4048760"/>
                  <a:pt x="918255" y="4024376"/>
                </a:cubicBezTo>
                <a:cubicBezTo>
                  <a:pt x="922323" y="4043680"/>
                  <a:pt x="923340" y="4043680"/>
                  <a:pt x="924357" y="4043680"/>
                </a:cubicBezTo>
                <a:close/>
                <a:moveTo>
                  <a:pt x="3148566" y="3079496"/>
                </a:moveTo>
                <a:cubicBezTo>
                  <a:pt x="3146532" y="3080512"/>
                  <a:pt x="3144498" y="3080512"/>
                  <a:pt x="3141447" y="3081528"/>
                </a:cubicBezTo>
                <a:cubicBezTo>
                  <a:pt x="3141447" y="3081528"/>
                  <a:pt x="3141447" y="3081528"/>
                  <a:pt x="3141447" y="3081528"/>
                </a:cubicBezTo>
                <a:cubicBezTo>
                  <a:pt x="3143481" y="3081528"/>
                  <a:pt x="3145515" y="3080512"/>
                  <a:pt x="3146532" y="3080512"/>
                </a:cubicBezTo>
                <a:cubicBezTo>
                  <a:pt x="3147549" y="3080512"/>
                  <a:pt x="3147549" y="3080512"/>
                  <a:pt x="3148566" y="3079496"/>
                </a:cubicBezTo>
                <a:close/>
                <a:moveTo>
                  <a:pt x="343642" y="3173984"/>
                </a:moveTo>
                <a:cubicBezTo>
                  <a:pt x="344659" y="3177032"/>
                  <a:pt x="344659" y="3177032"/>
                  <a:pt x="345676" y="3181096"/>
                </a:cubicBezTo>
                <a:cubicBezTo>
                  <a:pt x="349744" y="3179064"/>
                  <a:pt x="347710" y="3179064"/>
                  <a:pt x="348727" y="3173984"/>
                </a:cubicBezTo>
                <a:cubicBezTo>
                  <a:pt x="346693" y="3173984"/>
                  <a:pt x="344659" y="3173984"/>
                  <a:pt x="343642" y="3173984"/>
                </a:cubicBezTo>
                <a:close/>
                <a:moveTo>
                  <a:pt x="779941" y="3938016"/>
                </a:moveTo>
                <a:cubicBezTo>
                  <a:pt x="784009" y="3937000"/>
                  <a:pt x="782992" y="3937000"/>
                  <a:pt x="785026" y="3934968"/>
                </a:cubicBezTo>
                <a:cubicBezTo>
                  <a:pt x="781975" y="3935984"/>
                  <a:pt x="782992" y="3934968"/>
                  <a:pt x="781975" y="3937000"/>
                </a:cubicBezTo>
                <a:cubicBezTo>
                  <a:pt x="780958" y="3937000"/>
                  <a:pt x="780958" y="3937000"/>
                  <a:pt x="779941" y="3937000"/>
                </a:cubicBezTo>
                <a:cubicBezTo>
                  <a:pt x="779941" y="3937000"/>
                  <a:pt x="779941" y="3938016"/>
                  <a:pt x="779941" y="3938016"/>
                </a:cubicBezTo>
                <a:close/>
                <a:moveTo>
                  <a:pt x="487041" y="3101848"/>
                </a:moveTo>
                <a:cubicBezTo>
                  <a:pt x="483990" y="3099816"/>
                  <a:pt x="481956" y="3100832"/>
                  <a:pt x="485007" y="3094736"/>
                </a:cubicBezTo>
                <a:cubicBezTo>
                  <a:pt x="485007" y="3093720"/>
                  <a:pt x="485007" y="3093720"/>
                  <a:pt x="485007" y="3092704"/>
                </a:cubicBezTo>
                <a:cubicBezTo>
                  <a:pt x="482973" y="3093720"/>
                  <a:pt x="481956" y="3093720"/>
                  <a:pt x="479922" y="3094736"/>
                </a:cubicBezTo>
                <a:cubicBezTo>
                  <a:pt x="478905" y="3097784"/>
                  <a:pt x="478905" y="3101848"/>
                  <a:pt x="477888" y="3104896"/>
                </a:cubicBezTo>
                <a:cubicBezTo>
                  <a:pt x="483990" y="3107944"/>
                  <a:pt x="483990" y="3107944"/>
                  <a:pt x="487041" y="3101848"/>
                </a:cubicBezTo>
                <a:close/>
                <a:moveTo>
                  <a:pt x="439241" y="3113024"/>
                </a:moveTo>
                <a:cubicBezTo>
                  <a:pt x="440258" y="3110992"/>
                  <a:pt x="440258" y="3110992"/>
                  <a:pt x="441276" y="3107944"/>
                </a:cubicBezTo>
                <a:cubicBezTo>
                  <a:pt x="439241" y="3109976"/>
                  <a:pt x="439241" y="3109976"/>
                  <a:pt x="439241" y="3113024"/>
                </a:cubicBezTo>
                <a:close/>
                <a:moveTo>
                  <a:pt x="443310" y="3103880"/>
                </a:moveTo>
                <a:cubicBezTo>
                  <a:pt x="443310" y="3102864"/>
                  <a:pt x="443310" y="3101848"/>
                  <a:pt x="443310" y="3100832"/>
                </a:cubicBezTo>
                <a:cubicBezTo>
                  <a:pt x="442293" y="3102864"/>
                  <a:pt x="442293" y="3100832"/>
                  <a:pt x="441276" y="3103880"/>
                </a:cubicBezTo>
                <a:cubicBezTo>
                  <a:pt x="442293" y="3103880"/>
                  <a:pt x="443310" y="3103880"/>
                  <a:pt x="443310" y="3103880"/>
                </a:cubicBezTo>
                <a:close/>
                <a:moveTo>
                  <a:pt x="489075" y="3088640"/>
                </a:moveTo>
                <a:cubicBezTo>
                  <a:pt x="486024" y="3090672"/>
                  <a:pt x="487041" y="3089656"/>
                  <a:pt x="486024" y="3093720"/>
                </a:cubicBezTo>
                <a:cubicBezTo>
                  <a:pt x="487041" y="3093720"/>
                  <a:pt x="487041" y="3093720"/>
                  <a:pt x="488058" y="3093720"/>
                </a:cubicBezTo>
                <a:cubicBezTo>
                  <a:pt x="488058" y="3091688"/>
                  <a:pt x="488058" y="3089656"/>
                  <a:pt x="489075" y="3088640"/>
                </a:cubicBezTo>
                <a:close/>
                <a:moveTo>
                  <a:pt x="458565" y="3107944"/>
                </a:moveTo>
                <a:cubicBezTo>
                  <a:pt x="458565" y="3108960"/>
                  <a:pt x="458565" y="3108960"/>
                  <a:pt x="458565" y="3109976"/>
                </a:cubicBezTo>
                <a:cubicBezTo>
                  <a:pt x="461616" y="3108960"/>
                  <a:pt x="460599" y="3109976"/>
                  <a:pt x="461616" y="3107944"/>
                </a:cubicBezTo>
                <a:cubicBezTo>
                  <a:pt x="460599" y="3107944"/>
                  <a:pt x="459582" y="3107944"/>
                  <a:pt x="458565" y="3107944"/>
                </a:cubicBezTo>
                <a:close/>
                <a:moveTo>
                  <a:pt x="419918" y="3115056"/>
                </a:moveTo>
                <a:cubicBezTo>
                  <a:pt x="419918" y="3113024"/>
                  <a:pt x="419918" y="3110992"/>
                  <a:pt x="419918" y="3107944"/>
                </a:cubicBezTo>
                <a:cubicBezTo>
                  <a:pt x="417884" y="3106928"/>
                  <a:pt x="416867" y="3106928"/>
                  <a:pt x="414833" y="3105912"/>
                </a:cubicBezTo>
                <a:cubicBezTo>
                  <a:pt x="415850" y="3108960"/>
                  <a:pt x="415850" y="3109976"/>
                  <a:pt x="416867" y="3114040"/>
                </a:cubicBezTo>
                <a:cubicBezTo>
                  <a:pt x="417884" y="3115056"/>
                  <a:pt x="418901" y="3115056"/>
                  <a:pt x="419918" y="3115056"/>
                </a:cubicBezTo>
                <a:close/>
                <a:moveTo>
                  <a:pt x="494160" y="3109976"/>
                </a:moveTo>
                <a:cubicBezTo>
                  <a:pt x="495177" y="3109976"/>
                  <a:pt x="495177" y="3109976"/>
                  <a:pt x="496194" y="3109976"/>
                </a:cubicBezTo>
                <a:cubicBezTo>
                  <a:pt x="496194" y="3108960"/>
                  <a:pt x="496194" y="3107944"/>
                  <a:pt x="496194" y="3106928"/>
                </a:cubicBezTo>
                <a:cubicBezTo>
                  <a:pt x="494160" y="3108960"/>
                  <a:pt x="495177" y="3106928"/>
                  <a:pt x="494160" y="3109976"/>
                </a:cubicBezTo>
                <a:close/>
                <a:moveTo>
                  <a:pt x="443310" y="3123184"/>
                </a:moveTo>
                <a:cubicBezTo>
                  <a:pt x="445344" y="3121152"/>
                  <a:pt x="446361" y="3121152"/>
                  <a:pt x="448395" y="3118104"/>
                </a:cubicBezTo>
                <a:cubicBezTo>
                  <a:pt x="446361" y="3119120"/>
                  <a:pt x="445344" y="3119120"/>
                  <a:pt x="443310" y="3120136"/>
                </a:cubicBezTo>
                <a:cubicBezTo>
                  <a:pt x="443310" y="3121152"/>
                  <a:pt x="443310" y="3122168"/>
                  <a:pt x="443310" y="3123184"/>
                </a:cubicBezTo>
                <a:close/>
                <a:moveTo>
                  <a:pt x="471786" y="3120136"/>
                </a:moveTo>
                <a:cubicBezTo>
                  <a:pt x="472803" y="3120136"/>
                  <a:pt x="472803" y="3120136"/>
                  <a:pt x="473820" y="3120136"/>
                </a:cubicBezTo>
                <a:cubicBezTo>
                  <a:pt x="474837" y="3117088"/>
                  <a:pt x="474837" y="3116072"/>
                  <a:pt x="475854" y="3112008"/>
                </a:cubicBezTo>
                <a:cubicBezTo>
                  <a:pt x="474837" y="3113024"/>
                  <a:pt x="473820" y="3114040"/>
                  <a:pt x="472803" y="3115056"/>
                </a:cubicBezTo>
                <a:cubicBezTo>
                  <a:pt x="471786" y="3117088"/>
                  <a:pt x="471786" y="3118104"/>
                  <a:pt x="471786" y="3120136"/>
                </a:cubicBezTo>
                <a:close/>
                <a:moveTo>
                  <a:pt x="453480" y="3112008"/>
                </a:moveTo>
                <a:cubicBezTo>
                  <a:pt x="451446" y="3109976"/>
                  <a:pt x="448395" y="3110992"/>
                  <a:pt x="450429" y="3115056"/>
                </a:cubicBezTo>
                <a:cubicBezTo>
                  <a:pt x="451446" y="3114040"/>
                  <a:pt x="452463" y="3113024"/>
                  <a:pt x="453480" y="3112008"/>
                </a:cubicBezTo>
                <a:close/>
                <a:moveTo>
                  <a:pt x="432122" y="3098800"/>
                </a:moveTo>
                <a:cubicBezTo>
                  <a:pt x="433139" y="3096768"/>
                  <a:pt x="433139" y="3096768"/>
                  <a:pt x="434156" y="3093720"/>
                </a:cubicBezTo>
                <a:cubicBezTo>
                  <a:pt x="432122" y="3094736"/>
                  <a:pt x="433139" y="3094736"/>
                  <a:pt x="432122" y="3098800"/>
                </a:cubicBezTo>
                <a:close/>
                <a:moveTo>
                  <a:pt x="602981" y="3392424"/>
                </a:moveTo>
                <a:cubicBezTo>
                  <a:pt x="606032" y="3391408"/>
                  <a:pt x="605015" y="3392424"/>
                  <a:pt x="606032" y="3390392"/>
                </a:cubicBezTo>
                <a:cubicBezTo>
                  <a:pt x="605015" y="3390392"/>
                  <a:pt x="603998" y="3390392"/>
                  <a:pt x="602981" y="3390392"/>
                </a:cubicBezTo>
                <a:cubicBezTo>
                  <a:pt x="602981" y="3391408"/>
                  <a:pt x="602981" y="3392424"/>
                  <a:pt x="602981" y="3392424"/>
                </a:cubicBezTo>
                <a:close/>
                <a:moveTo>
                  <a:pt x="524671" y="3151632"/>
                </a:moveTo>
                <a:cubicBezTo>
                  <a:pt x="524671" y="3150616"/>
                  <a:pt x="524671" y="3149600"/>
                  <a:pt x="524671" y="3148584"/>
                </a:cubicBezTo>
                <a:cubicBezTo>
                  <a:pt x="522637" y="3151632"/>
                  <a:pt x="521620" y="3149600"/>
                  <a:pt x="524671" y="3151632"/>
                </a:cubicBezTo>
                <a:close/>
                <a:moveTo>
                  <a:pt x="502296" y="3140456"/>
                </a:moveTo>
                <a:cubicBezTo>
                  <a:pt x="507381" y="3138424"/>
                  <a:pt x="506364" y="3138424"/>
                  <a:pt x="509415" y="3133344"/>
                </a:cubicBezTo>
                <a:cubicBezTo>
                  <a:pt x="507381" y="3134360"/>
                  <a:pt x="506364" y="3134360"/>
                  <a:pt x="504330" y="3135376"/>
                </a:cubicBezTo>
                <a:cubicBezTo>
                  <a:pt x="503313" y="3138424"/>
                  <a:pt x="504330" y="3137408"/>
                  <a:pt x="502296" y="3138424"/>
                </a:cubicBezTo>
                <a:cubicBezTo>
                  <a:pt x="502296" y="3139440"/>
                  <a:pt x="502296" y="3139440"/>
                  <a:pt x="502296" y="3140456"/>
                </a:cubicBezTo>
                <a:close/>
                <a:moveTo>
                  <a:pt x="499245" y="3198368"/>
                </a:moveTo>
                <a:cubicBezTo>
                  <a:pt x="498228" y="3198368"/>
                  <a:pt x="497211" y="3198368"/>
                  <a:pt x="496194" y="3198368"/>
                </a:cubicBezTo>
                <a:cubicBezTo>
                  <a:pt x="497211" y="3201416"/>
                  <a:pt x="496194" y="3200400"/>
                  <a:pt x="499245" y="3198368"/>
                </a:cubicBezTo>
                <a:close/>
                <a:moveTo>
                  <a:pt x="458565" y="3132328"/>
                </a:moveTo>
                <a:cubicBezTo>
                  <a:pt x="458565" y="3134360"/>
                  <a:pt x="458565" y="3135376"/>
                  <a:pt x="458565" y="3137408"/>
                </a:cubicBezTo>
                <a:cubicBezTo>
                  <a:pt x="459582" y="3136392"/>
                  <a:pt x="460599" y="3137408"/>
                  <a:pt x="463650" y="3134360"/>
                </a:cubicBezTo>
                <a:cubicBezTo>
                  <a:pt x="461616" y="3132328"/>
                  <a:pt x="462633" y="3132328"/>
                  <a:pt x="458565" y="3132328"/>
                </a:cubicBezTo>
                <a:close/>
                <a:moveTo>
                  <a:pt x="633491" y="3411728"/>
                </a:moveTo>
                <a:cubicBezTo>
                  <a:pt x="636542" y="3410712"/>
                  <a:pt x="635525" y="3411728"/>
                  <a:pt x="636542" y="3409696"/>
                </a:cubicBezTo>
                <a:cubicBezTo>
                  <a:pt x="635525" y="3409696"/>
                  <a:pt x="634508" y="3409696"/>
                  <a:pt x="633491" y="3409696"/>
                </a:cubicBezTo>
                <a:cubicBezTo>
                  <a:pt x="633491" y="3409696"/>
                  <a:pt x="633491" y="3410712"/>
                  <a:pt x="633491" y="3411728"/>
                </a:cubicBezTo>
                <a:close/>
                <a:moveTo>
                  <a:pt x="467718" y="3145536"/>
                </a:moveTo>
                <a:cubicBezTo>
                  <a:pt x="468735" y="3142488"/>
                  <a:pt x="468735" y="3140456"/>
                  <a:pt x="469752" y="3137408"/>
                </a:cubicBezTo>
                <a:cubicBezTo>
                  <a:pt x="467718" y="3137408"/>
                  <a:pt x="466701" y="3137408"/>
                  <a:pt x="464667" y="3137408"/>
                </a:cubicBezTo>
                <a:cubicBezTo>
                  <a:pt x="465684" y="3140456"/>
                  <a:pt x="465684" y="3141472"/>
                  <a:pt x="466701" y="3145536"/>
                </a:cubicBezTo>
                <a:cubicBezTo>
                  <a:pt x="465684" y="3145536"/>
                  <a:pt x="466701" y="3145536"/>
                  <a:pt x="467718" y="3145536"/>
                </a:cubicBezTo>
                <a:close/>
                <a:moveTo>
                  <a:pt x="492126" y="3128264"/>
                </a:moveTo>
                <a:cubicBezTo>
                  <a:pt x="491109" y="3128264"/>
                  <a:pt x="490092" y="3128264"/>
                  <a:pt x="489075" y="3128264"/>
                </a:cubicBezTo>
                <a:cubicBezTo>
                  <a:pt x="490092" y="3131312"/>
                  <a:pt x="489075" y="3130296"/>
                  <a:pt x="492126" y="3128264"/>
                </a:cubicBezTo>
                <a:close/>
                <a:moveTo>
                  <a:pt x="475854" y="3140456"/>
                </a:moveTo>
                <a:cubicBezTo>
                  <a:pt x="479922" y="3141472"/>
                  <a:pt x="477888" y="3141472"/>
                  <a:pt x="480939" y="3140456"/>
                </a:cubicBezTo>
                <a:cubicBezTo>
                  <a:pt x="478905" y="3139440"/>
                  <a:pt x="477888" y="3139440"/>
                  <a:pt x="475854" y="3138424"/>
                </a:cubicBezTo>
                <a:cubicBezTo>
                  <a:pt x="475854" y="3139440"/>
                  <a:pt x="475854" y="3139440"/>
                  <a:pt x="475854" y="3140456"/>
                </a:cubicBezTo>
                <a:close/>
                <a:moveTo>
                  <a:pt x="480939" y="3155696"/>
                </a:moveTo>
                <a:cubicBezTo>
                  <a:pt x="481956" y="3155696"/>
                  <a:pt x="481956" y="3155696"/>
                  <a:pt x="482973" y="3155696"/>
                </a:cubicBezTo>
                <a:cubicBezTo>
                  <a:pt x="483990" y="3151632"/>
                  <a:pt x="486024" y="3149600"/>
                  <a:pt x="488058" y="3145536"/>
                </a:cubicBezTo>
                <a:cubicBezTo>
                  <a:pt x="487041" y="3143504"/>
                  <a:pt x="487041" y="3145536"/>
                  <a:pt x="486024" y="3142488"/>
                </a:cubicBezTo>
                <a:cubicBezTo>
                  <a:pt x="483990" y="3144520"/>
                  <a:pt x="482973" y="3148584"/>
                  <a:pt x="480939" y="3150616"/>
                </a:cubicBezTo>
                <a:cubicBezTo>
                  <a:pt x="480939" y="3151632"/>
                  <a:pt x="480939" y="3153664"/>
                  <a:pt x="480939" y="3155696"/>
                </a:cubicBezTo>
                <a:close/>
                <a:moveTo>
                  <a:pt x="471786" y="3101848"/>
                </a:moveTo>
                <a:cubicBezTo>
                  <a:pt x="472803" y="3099816"/>
                  <a:pt x="472803" y="3099816"/>
                  <a:pt x="473820" y="3096768"/>
                </a:cubicBezTo>
                <a:cubicBezTo>
                  <a:pt x="472803" y="3096768"/>
                  <a:pt x="471786" y="3096768"/>
                  <a:pt x="470769" y="3096768"/>
                </a:cubicBezTo>
                <a:cubicBezTo>
                  <a:pt x="471786" y="3099816"/>
                  <a:pt x="470769" y="3098800"/>
                  <a:pt x="472803" y="3099816"/>
                </a:cubicBezTo>
                <a:cubicBezTo>
                  <a:pt x="471786" y="3100832"/>
                  <a:pt x="471786" y="3100832"/>
                  <a:pt x="471786" y="3101848"/>
                </a:cubicBezTo>
                <a:close/>
                <a:moveTo>
                  <a:pt x="491109" y="3146552"/>
                </a:moveTo>
                <a:cubicBezTo>
                  <a:pt x="492126" y="3144520"/>
                  <a:pt x="492126" y="3143504"/>
                  <a:pt x="493143" y="3141472"/>
                </a:cubicBezTo>
                <a:cubicBezTo>
                  <a:pt x="490092" y="3142488"/>
                  <a:pt x="493143" y="3140456"/>
                  <a:pt x="488058" y="3144520"/>
                </a:cubicBezTo>
                <a:cubicBezTo>
                  <a:pt x="489075" y="3144520"/>
                  <a:pt x="489075" y="3144520"/>
                  <a:pt x="490092" y="3144520"/>
                </a:cubicBezTo>
                <a:cubicBezTo>
                  <a:pt x="489075" y="3145536"/>
                  <a:pt x="490092" y="3146552"/>
                  <a:pt x="491109" y="3146552"/>
                </a:cubicBezTo>
                <a:close/>
                <a:moveTo>
                  <a:pt x="2283087" y="214376"/>
                </a:moveTo>
                <a:cubicBezTo>
                  <a:pt x="2282070" y="215392"/>
                  <a:pt x="2281053" y="213360"/>
                  <a:pt x="2275968" y="217424"/>
                </a:cubicBezTo>
                <a:cubicBezTo>
                  <a:pt x="2275968" y="218440"/>
                  <a:pt x="2275968" y="218440"/>
                  <a:pt x="2275968" y="219456"/>
                </a:cubicBezTo>
                <a:cubicBezTo>
                  <a:pt x="2280036" y="217424"/>
                  <a:pt x="2280036" y="217424"/>
                  <a:pt x="2283087" y="214376"/>
                </a:cubicBezTo>
                <a:close/>
                <a:moveTo>
                  <a:pt x="2173250" y="237744"/>
                </a:moveTo>
                <a:cubicBezTo>
                  <a:pt x="2177318" y="234696"/>
                  <a:pt x="2182403" y="231648"/>
                  <a:pt x="2185454" y="227584"/>
                </a:cubicBezTo>
                <a:cubicBezTo>
                  <a:pt x="2180369" y="229616"/>
                  <a:pt x="2178335" y="231648"/>
                  <a:pt x="2173250" y="234696"/>
                </a:cubicBezTo>
                <a:cubicBezTo>
                  <a:pt x="2173250" y="235712"/>
                  <a:pt x="2173250" y="236728"/>
                  <a:pt x="2173250" y="237744"/>
                </a:cubicBezTo>
                <a:close/>
                <a:moveTo>
                  <a:pt x="2024766" y="299720"/>
                </a:moveTo>
                <a:cubicBezTo>
                  <a:pt x="2027817" y="298704"/>
                  <a:pt x="2026800" y="299720"/>
                  <a:pt x="2027817" y="297688"/>
                </a:cubicBezTo>
                <a:cubicBezTo>
                  <a:pt x="2026800" y="297688"/>
                  <a:pt x="2025783" y="297688"/>
                  <a:pt x="2024766" y="297688"/>
                </a:cubicBezTo>
                <a:cubicBezTo>
                  <a:pt x="2024766" y="298704"/>
                  <a:pt x="2024766" y="298704"/>
                  <a:pt x="2024766" y="299720"/>
                </a:cubicBezTo>
                <a:close/>
                <a:moveTo>
                  <a:pt x="2969571" y="207264"/>
                </a:moveTo>
                <a:cubicBezTo>
                  <a:pt x="2967537" y="207264"/>
                  <a:pt x="2966520" y="207264"/>
                  <a:pt x="2964486" y="207264"/>
                </a:cubicBezTo>
                <a:cubicBezTo>
                  <a:pt x="2964486" y="208280"/>
                  <a:pt x="2964486" y="208280"/>
                  <a:pt x="2964486" y="209296"/>
                </a:cubicBezTo>
                <a:cubicBezTo>
                  <a:pt x="2967537" y="208280"/>
                  <a:pt x="2967537" y="208280"/>
                  <a:pt x="2969571" y="207264"/>
                </a:cubicBezTo>
                <a:close/>
                <a:moveTo>
                  <a:pt x="2027817" y="295656"/>
                </a:moveTo>
                <a:cubicBezTo>
                  <a:pt x="2027817" y="296672"/>
                  <a:pt x="2027817" y="296672"/>
                  <a:pt x="2027817" y="297688"/>
                </a:cubicBezTo>
                <a:cubicBezTo>
                  <a:pt x="2030868" y="296672"/>
                  <a:pt x="2029851" y="297688"/>
                  <a:pt x="2030868" y="295656"/>
                </a:cubicBezTo>
                <a:cubicBezTo>
                  <a:pt x="2029851" y="295656"/>
                  <a:pt x="2028834" y="295656"/>
                  <a:pt x="2027817" y="295656"/>
                </a:cubicBezTo>
                <a:close/>
                <a:moveTo>
                  <a:pt x="2165114" y="242824"/>
                </a:moveTo>
                <a:cubicBezTo>
                  <a:pt x="2169182" y="241808"/>
                  <a:pt x="2168165" y="241808"/>
                  <a:pt x="2170199" y="239776"/>
                </a:cubicBezTo>
                <a:cubicBezTo>
                  <a:pt x="2167148" y="240792"/>
                  <a:pt x="2168165" y="239776"/>
                  <a:pt x="2167148" y="241808"/>
                </a:cubicBezTo>
                <a:cubicBezTo>
                  <a:pt x="2166131" y="241808"/>
                  <a:pt x="2166131" y="241808"/>
                  <a:pt x="2165114" y="241808"/>
                </a:cubicBezTo>
                <a:cubicBezTo>
                  <a:pt x="2165114" y="241808"/>
                  <a:pt x="2165114" y="241808"/>
                  <a:pt x="2165114" y="242824"/>
                </a:cubicBezTo>
                <a:close/>
                <a:moveTo>
                  <a:pt x="2185454" y="225552"/>
                </a:moveTo>
                <a:cubicBezTo>
                  <a:pt x="2185454" y="226568"/>
                  <a:pt x="2185454" y="226568"/>
                  <a:pt x="2185454" y="227584"/>
                </a:cubicBezTo>
                <a:cubicBezTo>
                  <a:pt x="2188505" y="226568"/>
                  <a:pt x="2187488" y="227584"/>
                  <a:pt x="2188505" y="225552"/>
                </a:cubicBezTo>
                <a:cubicBezTo>
                  <a:pt x="2187488" y="225552"/>
                  <a:pt x="2186471" y="225552"/>
                  <a:pt x="2185454" y="225552"/>
                </a:cubicBezTo>
                <a:close/>
                <a:moveTo>
                  <a:pt x="2100025" y="326136"/>
                </a:moveTo>
                <a:cubicBezTo>
                  <a:pt x="2104093" y="324104"/>
                  <a:pt x="2104093" y="324104"/>
                  <a:pt x="2107144" y="321056"/>
                </a:cubicBezTo>
                <a:cubicBezTo>
                  <a:pt x="2106127" y="322072"/>
                  <a:pt x="2105110" y="320040"/>
                  <a:pt x="2100025" y="324104"/>
                </a:cubicBezTo>
                <a:cubicBezTo>
                  <a:pt x="2100025" y="325120"/>
                  <a:pt x="2100025" y="326136"/>
                  <a:pt x="2100025" y="326136"/>
                </a:cubicBezTo>
                <a:close/>
                <a:moveTo>
                  <a:pt x="2050191" y="284480"/>
                </a:moveTo>
                <a:cubicBezTo>
                  <a:pt x="2053242" y="283464"/>
                  <a:pt x="2052225" y="284480"/>
                  <a:pt x="2053242" y="282448"/>
                </a:cubicBezTo>
                <a:cubicBezTo>
                  <a:pt x="2052225" y="282448"/>
                  <a:pt x="2051208" y="282448"/>
                  <a:pt x="2050191" y="282448"/>
                </a:cubicBezTo>
                <a:cubicBezTo>
                  <a:pt x="2050191" y="283464"/>
                  <a:pt x="2050191" y="283464"/>
                  <a:pt x="2050191" y="284480"/>
                </a:cubicBezTo>
                <a:close/>
                <a:moveTo>
                  <a:pt x="2164097" y="299720"/>
                </a:moveTo>
                <a:cubicBezTo>
                  <a:pt x="2163080" y="300736"/>
                  <a:pt x="2163080" y="300736"/>
                  <a:pt x="2162063" y="301752"/>
                </a:cubicBezTo>
                <a:cubicBezTo>
                  <a:pt x="2162063" y="302768"/>
                  <a:pt x="2162063" y="302768"/>
                  <a:pt x="2162063" y="303784"/>
                </a:cubicBezTo>
                <a:cubicBezTo>
                  <a:pt x="2166131" y="302768"/>
                  <a:pt x="2168165" y="301752"/>
                  <a:pt x="2170199" y="298704"/>
                </a:cubicBezTo>
                <a:cubicBezTo>
                  <a:pt x="2166131" y="298704"/>
                  <a:pt x="2166131" y="298704"/>
                  <a:pt x="2164097" y="299720"/>
                </a:cubicBezTo>
                <a:close/>
                <a:moveTo>
                  <a:pt x="2272917" y="220472"/>
                </a:moveTo>
                <a:cubicBezTo>
                  <a:pt x="2272917" y="221488"/>
                  <a:pt x="2272917" y="221488"/>
                  <a:pt x="2272917" y="222504"/>
                </a:cubicBezTo>
                <a:cubicBezTo>
                  <a:pt x="2275968" y="221488"/>
                  <a:pt x="2274951" y="222504"/>
                  <a:pt x="2275968" y="220472"/>
                </a:cubicBezTo>
                <a:cubicBezTo>
                  <a:pt x="2274951" y="220472"/>
                  <a:pt x="2273934" y="220472"/>
                  <a:pt x="2272917" y="220472"/>
                </a:cubicBezTo>
                <a:close/>
                <a:moveTo>
                  <a:pt x="2151893" y="286512"/>
                </a:moveTo>
                <a:cubicBezTo>
                  <a:pt x="2146807" y="288544"/>
                  <a:pt x="2140705" y="290576"/>
                  <a:pt x="2136637" y="294640"/>
                </a:cubicBezTo>
                <a:cubicBezTo>
                  <a:pt x="2135620" y="292608"/>
                  <a:pt x="2135620" y="294640"/>
                  <a:pt x="2134603" y="291592"/>
                </a:cubicBezTo>
                <a:cubicBezTo>
                  <a:pt x="2131552" y="294640"/>
                  <a:pt x="2129518" y="298704"/>
                  <a:pt x="2126467" y="301752"/>
                </a:cubicBezTo>
                <a:cubicBezTo>
                  <a:pt x="2127484" y="306832"/>
                  <a:pt x="2129518" y="308864"/>
                  <a:pt x="2131552" y="311912"/>
                </a:cubicBezTo>
                <a:cubicBezTo>
                  <a:pt x="2119348" y="310896"/>
                  <a:pt x="2123416" y="328168"/>
                  <a:pt x="2103076" y="340360"/>
                </a:cubicBezTo>
                <a:cubicBezTo>
                  <a:pt x="2104093" y="342392"/>
                  <a:pt x="2104093" y="343408"/>
                  <a:pt x="2105110" y="345440"/>
                </a:cubicBezTo>
                <a:cubicBezTo>
                  <a:pt x="2097991" y="357632"/>
                  <a:pt x="2077650" y="364744"/>
                  <a:pt x="2068497" y="375920"/>
                </a:cubicBezTo>
                <a:cubicBezTo>
                  <a:pt x="2067480" y="375920"/>
                  <a:pt x="2067480" y="375920"/>
                  <a:pt x="2066463" y="375920"/>
                </a:cubicBezTo>
                <a:cubicBezTo>
                  <a:pt x="2066463" y="376936"/>
                  <a:pt x="2066463" y="376936"/>
                  <a:pt x="2066463" y="377952"/>
                </a:cubicBezTo>
                <a:cubicBezTo>
                  <a:pt x="2083752" y="373888"/>
                  <a:pt x="2096974" y="357632"/>
                  <a:pt x="2110195" y="347472"/>
                </a:cubicBezTo>
                <a:cubicBezTo>
                  <a:pt x="2110195" y="346456"/>
                  <a:pt x="2110195" y="345440"/>
                  <a:pt x="2110195" y="344424"/>
                </a:cubicBezTo>
                <a:cubicBezTo>
                  <a:pt x="2114263" y="344424"/>
                  <a:pt x="2118331" y="344424"/>
                  <a:pt x="2122399" y="344424"/>
                </a:cubicBezTo>
                <a:cubicBezTo>
                  <a:pt x="2130535" y="340360"/>
                  <a:pt x="2118331" y="328168"/>
                  <a:pt x="2140705" y="326136"/>
                </a:cubicBezTo>
                <a:cubicBezTo>
                  <a:pt x="2146807" y="321056"/>
                  <a:pt x="2155961" y="311912"/>
                  <a:pt x="2161046" y="305816"/>
                </a:cubicBezTo>
                <a:cubicBezTo>
                  <a:pt x="2162063" y="305816"/>
                  <a:pt x="2162063" y="305816"/>
                  <a:pt x="2163080" y="305816"/>
                </a:cubicBezTo>
                <a:cubicBezTo>
                  <a:pt x="2163080" y="304800"/>
                  <a:pt x="2163080" y="304800"/>
                  <a:pt x="2163080" y="303784"/>
                </a:cubicBezTo>
                <a:cubicBezTo>
                  <a:pt x="2157995" y="304800"/>
                  <a:pt x="2155961" y="306832"/>
                  <a:pt x="2152909" y="310896"/>
                </a:cubicBezTo>
                <a:cubicBezTo>
                  <a:pt x="2150875" y="310896"/>
                  <a:pt x="2149858" y="310896"/>
                  <a:pt x="2147824" y="310896"/>
                </a:cubicBezTo>
                <a:cubicBezTo>
                  <a:pt x="2147824" y="309880"/>
                  <a:pt x="2147824" y="309880"/>
                  <a:pt x="2147824" y="308864"/>
                </a:cubicBezTo>
                <a:cubicBezTo>
                  <a:pt x="2155961" y="305816"/>
                  <a:pt x="2167148" y="296672"/>
                  <a:pt x="2171216" y="290576"/>
                </a:cubicBezTo>
                <a:cubicBezTo>
                  <a:pt x="2168165" y="291592"/>
                  <a:pt x="2147824" y="303784"/>
                  <a:pt x="2147824" y="303784"/>
                </a:cubicBezTo>
                <a:cubicBezTo>
                  <a:pt x="2145790" y="303784"/>
                  <a:pt x="2144773" y="303784"/>
                  <a:pt x="2142739" y="303784"/>
                </a:cubicBezTo>
                <a:cubicBezTo>
                  <a:pt x="2145790" y="295656"/>
                  <a:pt x="2153927" y="287528"/>
                  <a:pt x="2161046" y="283464"/>
                </a:cubicBezTo>
                <a:cubicBezTo>
                  <a:pt x="2161046" y="282448"/>
                  <a:pt x="2161046" y="282448"/>
                  <a:pt x="2161046" y="281432"/>
                </a:cubicBezTo>
                <a:cubicBezTo>
                  <a:pt x="2157995" y="282448"/>
                  <a:pt x="2159012" y="281432"/>
                  <a:pt x="2157995" y="283464"/>
                </a:cubicBezTo>
                <a:cubicBezTo>
                  <a:pt x="2150875" y="283464"/>
                  <a:pt x="2152909" y="281432"/>
                  <a:pt x="2151893" y="286512"/>
                </a:cubicBezTo>
                <a:close/>
                <a:moveTo>
                  <a:pt x="419918" y="1384808"/>
                </a:moveTo>
                <a:cubicBezTo>
                  <a:pt x="414833" y="1386840"/>
                  <a:pt x="412799" y="1389888"/>
                  <a:pt x="407714" y="1392936"/>
                </a:cubicBezTo>
                <a:cubicBezTo>
                  <a:pt x="407714" y="1394968"/>
                  <a:pt x="407714" y="1395984"/>
                  <a:pt x="407714" y="1398016"/>
                </a:cubicBezTo>
                <a:cubicBezTo>
                  <a:pt x="408731" y="1398016"/>
                  <a:pt x="408731" y="1398016"/>
                  <a:pt x="409748" y="1398016"/>
                </a:cubicBezTo>
                <a:cubicBezTo>
                  <a:pt x="413816" y="1392936"/>
                  <a:pt x="417884" y="1391920"/>
                  <a:pt x="419918" y="1384808"/>
                </a:cubicBezTo>
                <a:close/>
                <a:moveTo>
                  <a:pt x="2177318" y="269240"/>
                </a:moveTo>
                <a:cubicBezTo>
                  <a:pt x="2176301" y="269240"/>
                  <a:pt x="2175284" y="269240"/>
                  <a:pt x="2174267" y="269240"/>
                </a:cubicBezTo>
                <a:cubicBezTo>
                  <a:pt x="2174267" y="270256"/>
                  <a:pt x="2174267" y="271272"/>
                  <a:pt x="2174267" y="272288"/>
                </a:cubicBezTo>
                <a:cubicBezTo>
                  <a:pt x="2178335" y="270256"/>
                  <a:pt x="2178335" y="270256"/>
                  <a:pt x="2181386" y="267208"/>
                </a:cubicBezTo>
                <a:cubicBezTo>
                  <a:pt x="2177318" y="269240"/>
                  <a:pt x="2178335" y="268224"/>
                  <a:pt x="2177318" y="269240"/>
                </a:cubicBezTo>
                <a:close/>
                <a:moveTo>
                  <a:pt x="2192573" y="281432"/>
                </a:moveTo>
                <a:cubicBezTo>
                  <a:pt x="2191556" y="281432"/>
                  <a:pt x="2190539" y="281432"/>
                  <a:pt x="2189522" y="281432"/>
                </a:cubicBezTo>
                <a:cubicBezTo>
                  <a:pt x="2190539" y="284480"/>
                  <a:pt x="2189522" y="282448"/>
                  <a:pt x="2192573" y="281432"/>
                </a:cubicBezTo>
                <a:close/>
                <a:moveTo>
                  <a:pt x="2160029" y="279400"/>
                </a:moveTo>
                <a:cubicBezTo>
                  <a:pt x="2160029" y="280416"/>
                  <a:pt x="2160029" y="280416"/>
                  <a:pt x="2160029" y="281432"/>
                </a:cubicBezTo>
                <a:cubicBezTo>
                  <a:pt x="2162063" y="280416"/>
                  <a:pt x="2168165" y="280416"/>
                  <a:pt x="2173250" y="273304"/>
                </a:cubicBezTo>
                <a:cubicBezTo>
                  <a:pt x="2167148" y="274320"/>
                  <a:pt x="2165114" y="276352"/>
                  <a:pt x="2161046" y="280416"/>
                </a:cubicBezTo>
                <a:cubicBezTo>
                  <a:pt x="2161046" y="279400"/>
                  <a:pt x="2161046" y="279400"/>
                  <a:pt x="2160029" y="279400"/>
                </a:cubicBezTo>
                <a:close/>
                <a:moveTo>
                  <a:pt x="2255628" y="230632"/>
                </a:moveTo>
                <a:cubicBezTo>
                  <a:pt x="2255628" y="231648"/>
                  <a:pt x="2255628" y="231648"/>
                  <a:pt x="2255628" y="232664"/>
                </a:cubicBezTo>
                <a:cubicBezTo>
                  <a:pt x="2258679" y="231648"/>
                  <a:pt x="2258679" y="232664"/>
                  <a:pt x="2260713" y="230632"/>
                </a:cubicBezTo>
                <a:cubicBezTo>
                  <a:pt x="2258679" y="230632"/>
                  <a:pt x="2257662" y="230632"/>
                  <a:pt x="2255628" y="230632"/>
                </a:cubicBezTo>
                <a:close/>
                <a:moveTo>
                  <a:pt x="2398010" y="222504"/>
                </a:moveTo>
                <a:cubicBezTo>
                  <a:pt x="2396993" y="222504"/>
                  <a:pt x="2395976" y="222504"/>
                  <a:pt x="2394959" y="222504"/>
                </a:cubicBezTo>
                <a:cubicBezTo>
                  <a:pt x="2394959" y="223520"/>
                  <a:pt x="2394959" y="223520"/>
                  <a:pt x="2394959" y="224536"/>
                </a:cubicBezTo>
                <a:cubicBezTo>
                  <a:pt x="2398010" y="223520"/>
                  <a:pt x="2395976" y="223520"/>
                  <a:pt x="2398010" y="222504"/>
                </a:cubicBezTo>
                <a:close/>
                <a:moveTo>
                  <a:pt x="2265798" y="252984"/>
                </a:moveTo>
                <a:cubicBezTo>
                  <a:pt x="2265798" y="251968"/>
                  <a:pt x="2265798" y="250952"/>
                  <a:pt x="2265798" y="249936"/>
                </a:cubicBezTo>
                <a:cubicBezTo>
                  <a:pt x="2263764" y="251968"/>
                  <a:pt x="2262747" y="250952"/>
                  <a:pt x="2265798" y="252984"/>
                </a:cubicBezTo>
                <a:close/>
                <a:moveTo>
                  <a:pt x="2635991" y="252984"/>
                </a:moveTo>
                <a:cubicBezTo>
                  <a:pt x="2635991" y="254000"/>
                  <a:pt x="2635991" y="254000"/>
                  <a:pt x="2635991" y="255016"/>
                </a:cubicBezTo>
                <a:cubicBezTo>
                  <a:pt x="2639042" y="254000"/>
                  <a:pt x="2638025" y="255016"/>
                  <a:pt x="2639042" y="252984"/>
                </a:cubicBezTo>
                <a:cubicBezTo>
                  <a:pt x="2638025" y="252984"/>
                  <a:pt x="2637008" y="252984"/>
                  <a:pt x="2635991" y="252984"/>
                </a:cubicBezTo>
                <a:close/>
                <a:moveTo>
                  <a:pt x="2053242" y="281432"/>
                </a:moveTo>
                <a:cubicBezTo>
                  <a:pt x="2053242" y="282448"/>
                  <a:pt x="2053242" y="282448"/>
                  <a:pt x="2053242" y="283464"/>
                </a:cubicBezTo>
                <a:cubicBezTo>
                  <a:pt x="2056293" y="282448"/>
                  <a:pt x="2055276" y="283464"/>
                  <a:pt x="2056293" y="281432"/>
                </a:cubicBezTo>
                <a:cubicBezTo>
                  <a:pt x="2055276" y="281432"/>
                  <a:pt x="2054259" y="281432"/>
                  <a:pt x="2053242" y="281432"/>
                </a:cubicBezTo>
                <a:close/>
                <a:moveTo>
                  <a:pt x="370085" y="1383792"/>
                </a:moveTo>
                <a:cubicBezTo>
                  <a:pt x="369068" y="1383792"/>
                  <a:pt x="368051" y="1383792"/>
                  <a:pt x="367033" y="1383792"/>
                </a:cubicBezTo>
                <a:cubicBezTo>
                  <a:pt x="368051" y="1386840"/>
                  <a:pt x="367033" y="1385824"/>
                  <a:pt x="370085" y="1383792"/>
                </a:cubicBezTo>
                <a:close/>
                <a:moveTo>
                  <a:pt x="437207" y="1348232"/>
                </a:moveTo>
                <a:cubicBezTo>
                  <a:pt x="432122" y="1350264"/>
                  <a:pt x="431105" y="1352296"/>
                  <a:pt x="427037" y="1355344"/>
                </a:cubicBezTo>
                <a:cubicBezTo>
                  <a:pt x="427037" y="1356360"/>
                  <a:pt x="427037" y="1356360"/>
                  <a:pt x="427037" y="1357376"/>
                </a:cubicBezTo>
                <a:cubicBezTo>
                  <a:pt x="432122" y="1355344"/>
                  <a:pt x="435173" y="1353312"/>
                  <a:pt x="437207" y="1348232"/>
                </a:cubicBezTo>
                <a:close/>
                <a:moveTo>
                  <a:pt x="414833" y="1360424"/>
                </a:moveTo>
                <a:cubicBezTo>
                  <a:pt x="414833" y="1359408"/>
                  <a:pt x="414833" y="1358392"/>
                  <a:pt x="414833" y="1357376"/>
                </a:cubicBezTo>
                <a:cubicBezTo>
                  <a:pt x="412799" y="1359408"/>
                  <a:pt x="412799" y="1358392"/>
                  <a:pt x="414833" y="1360424"/>
                </a:cubicBezTo>
                <a:close/>
                <a:moveTo>
                  <a:pt x="408731" y="1371600"/>
                </a:moveTo>
                <a:cubicBezTo>
                  <a:pt x="407714" y="1372616"/>
                  <a:pt x="407714" y="1372616"/>
                  <a:pt x="406697" y="1373632"/>
                </a:cubicBezTo>
                <a:cubicBezTo>
                  <a:pt x="407714" y="1373632"/>
                  <a:pt x="407714" y="1373632"/>
                  <a:pt x="408731" y="1373632"/>
                </a:cubicBezTo>
                <a:cubicBezTo>
                  <a:pt x="409748" y="1374648"/>
                  <a:pt x="409748" y="1374648"/>
                  <a:pt x="410765" y="1375664"/>
                </a:cubicBezTo>
                <a:cubicBezTo>
                  <a:pt x="415850" y="1368552"/>
                  <a:pt x="423986" y="1365504"/>
                  <a:pt x="427037" y="1357376"/>
                </a:cubicBezTo>
                <a:cubicBezTo>
                  <a:pt x="420935" y="1360424"/>
                  <a:pt x="412799" y="1366520"/>
                  <a:pt x="408731" y="1371600"/>
                </a:cubicBezTo>
                <a:close/>
                <a:moveTo>
                  <a:pt x="405680" y="1378712"/>
                </a:moveTo>
                <a:cubicBezTo>
                  <a:pt x="405680" y="1375664"/>
                  <a:pt x="403646" y="1378712"/>
                  <a:pt x="402629" y="1380744"/>
                </a:cubicBezTo>
                <a:cubicBezTo>
                  <a:pt x="404663" y="1381760"/>
                  <a:pt x="404663" y="1378712"/>
                  <a:pt x="405680" y="1378712"/>
                </a:cubicBezTo>
                <a:close/>
                <a:moveTo>
                  <a:pt x="408731" y="1399032"/>
                </a:moveTo>
                <a:cubicBezTo>
                  <a:pt x="406697" y="1400048"/>
                  <a:pt x="405680" y="1400048"/>
                  <a:pt x="403646" y="1401064"/>
                </a:cubicBezTo>
                <a:cubicBezTo>
                  <a:pt x="403646" y="1402080"/>
                  <a:pt x="403646" y="1402080"/>
                  <a:pt x="403646" y="1403096"/>
                </a:cubicBezTo>
                <a:cubicBezTo>
                  <a:pt x="408731" y="1400048"/>
                  <a:pt x="406697" y="1403096"/>
                  <a:pt x="408731" y="1399032"/>
                </a:cubicBezTo>
                <a:close/>
                <a:moveTo>
                  <a:pt x="421952" y="1348232"/>
                </a:moveTo>
                <a:cubicBezTo>
                  <a:pt x="421952" y="1349248"/>
                  <a:pt x="421952" y="1350264"/>
                  <a:pt x="421952" y="1351280"/>
                </a:cubicBezTo>
                <a:cubicBezTo>
                  <a:pt x="427037" y="1349248"/>
                  <a:pt x="427037" y="1349248"/>
                  <a:pt x="429071" y="1344168"/>
                </a:cubicBezTo>
                <a:cubicBezTo>
                  <a:pt x="426020" y="1347216"/>
                  <a:pt x="426020" y="1347216"/>
                  <a:pt x="421952" y="1348232"/>
                </a:cubicBezTo>
                <a:close/>
                <a:moveTo>
                  <a:pt x="391442" y="1393952"/>
                </a:moveTo>
                <a:cubicBezTo>
                  <a:pt x="391442" y="1392936"/>
                  <a:pt x="391442" y="1391920"/>
                  <a:pt x="391442" y="1390904"/>
                </a:cubicBezTo>
                <a:cubicBezTo>
                  <a:pt x="389408" y="1392936"/>
                  <a:pt x="389408" y="1391920"/>
                  <a:pt x="391442" y="1393952"/>
                </a:cubicBezTo>
                <a:close/>
                <a:moveTo>
                  <a:pt x="395510" y="1389888"/>
                </a:moveTo>
                <a:cubicBezTo>
                  <a:pt x="395510" y="1388872"/>
                  <a:pt x="395510" y="1387856"/>
                  <a:pt x="395510" y="1386840"/>
                </a:cubicBezTo>
                <a:cubicBezTo>
                  <a:pt x="393476" y="1389888"/>
                  <a:pt x="392459" y="1387856"/>
                  <a:pt x="395510" y="1389888"/>
                </a:cubicBezTo>
                <a:close/>
                <a:moveTo>
                  <a:pt x="372119" y="1381760"/>
                </a:moveTo>
                <a:cubicBezTo>
                  <a:pt x="373136" y="1381760"/>
                  <a:pt x="373136" y="1381760"/>
                  <a:pt x="374153" y="1381760"/>
                </a:cubicBezTo>
                <a:cubicBezTo>
                  <a:pt x="374153" y="1380744"/>
                  <a:pt x="374153" y="1379728"/>
                  <a:pt x="374153" y="1378712"/>
                </a:cubicBezTo>
                <a:cubicBezTo>
                  <a:pt x="372119" y="1380744"/>
                  <a:pt x="373136" y="1378712"/>
                  <a:pt x="372119" y="1381760"/>
                </a:cubicBezTo>
                <a:close/>
                <a:moveTo>
                  <a:pt x="400595" y="1384808"/>
                </a:moveTo>
                <a:cubicBezTo>
                  <a:pt x="401612" y="1381760"/>
                  <a:pt x="400595" y="1382776"/>
                  <a:pt x="402629" y="1381760"/>
                </a:cubicBezTo>
                <a:cubicBezTo>
                  <a:pt x="400595" y="1380744"/>
                  <a:pt x="400595" y="1380744"/>
                  <a:pt x="397544" y="1379728"/>
                </a:cubicBezTo>
                <a:cubicBezTo>
                  <a:pt x="397544" y="1381760"/>
                  <a:pt x="397544" y="1382776"/>
                  <a:pt x="397544" y="1384808"/>
                </a:cubicBezTo>
                <a:cubicBezTo>
                  <a:pt x="397544" y="1384808"/>
                  <a:pt x="399578" y="1384808"/>
                  <a:pt x="400595" y="1384808"/>
                </a:cubicBezTo>
                <a:close/>
                <a:moveTo>
                  <a:pt x="1742036" y="432816"/>
                </a:moveTo>
                <a:cubicBezTo>
                  <a:pt x="1742036" y="433832"/>
                  <a:pt x="1742036" y="433832"/>
                  <a:pt x="1742036" y="434848"/>
                </a:cubicBezTo>
                <a:cubicBezTo>
                  <a:pt x="1744070" y="432816"/>
                  <a:pt x="1746104" y="431800"/>
                  <a:pt x="1747121" y="427736"/>
                </a:cubicBezTo>
                <a:cubicBezTo>
                  <a:pt x="1744070" y="426720"/>
                  <a:pt x="1745087" y="427736"/>
                  <a:pt x="1744070" y="425704"/>
                </a:cubicBezTo>
                <a:cubicBezTo>
                  <a:pt x="1743053" y="427736"/>
                  <a:pt x="1742036" y="430784"/>
                  <a:pt x="1741019" y="432816"/>
                </a:cubicBezTo>
                <a:cubicBezTo>
                  <a:pt x="1741019" y="432816"/>
                  <a:pt x="1741019" y="432816"/>
                  <a:pt x="1742036" y="432816"/>
                </a:cubicBezTo>
                <a:close/>
                <a:moveTo>
                  <a:pt x="1800006" y="470408"/>
                </a:moveTo>
                <a:cubicBezTo>
                  <a:pt x="1800006" y="471424"/>
                  <a:pt x="1800006" y="471424"/>
                  <a:pt x="1800006" y="472440"/>
                </a:cubicBezTo>
                <a:cubicBezTo>
                  <a:pt x="1803057" y="471424"/>
                  <a:pt x="1802040" y="472440"/>
                  <a:pt x="1803057" y="470408"/>
                </a:cubicBezTo>
                <a:cubicBezTo>
                  <a:pt x="1802040" y="470408"/>
                  <a:pt x="1801023" y="470408"/>
                  <a:pt x="1800006" y="470408"/>
                </a:cubicBezTo>
                <a:close/>
                <a:moveTo>
                  <a:pt x="1830516" y="460248"/>
                </a:moveTo>
                <a:cubicBezTo>
                  <a:pt x="1830516" y="459232"/>
                  <a:pt x="1830516" y="458216"/>
                  <a:pt x="1830516" y="457200"/>
                </a:cubicBezTo>
                <a:cubicBezTo>
                  <a:pt x="1829499" y="459232"/>
                  <a:pt x="1829499" y="457200"/>
                  <a:pt x="1828482" y="460248"/>
                </a:cubicBezTo>
                <a:cubicBezTo>
                  <a:pt x="1829499" y="460248"/>
                  <a:pt x="1829499" y="460248"/>
                  <a:pt x="1830516" y="460248"/>
                </a:cubicBezTo>
                <a:close/>
                <a:moveTo>
                  <a:pt x="1798989" y="473456"/>
                </a:moveTo>
                <a:cubicBezTo>
                  <a:pt x="1797972" y="475488"/>
                  <a:pt x="1797972" y="475488"/>
                  <a:pt x="1796955" y="478536"/>
                </a:cubicBezTo>
                <a:cubicBezTo>
                  <a:pt x="1797972" y="476504"/>
                  <a:pt x="1797972" y="476504"/>
                  <a:pt x="1798989" y="473456"/>
                </a:cubicBezTo>
                <a:close/>
                <a:moveTo>
                  <a:pt x="2118331" y="220472"/>
                </a:moveTo>
                <a:cubicBezTo>
                  <a:pt x="2116297" y="221488"/>
                  <a:pt x="2115280" y="221488"/>
                  <a:pt x="2113246" y="222504"/>
                </a:cubicBezTo>
                <a:cubicBezTo>
                  <a:pt x="2113246" y="223520"/>
                  <a:pt x="2113246" y="223520"/>
                  <a:pt x="2113246" y="224536"/>
                </a:cubicBezTo>
                <a:cubicBezTo>
                  <a:pt x="2118331" y="222504"/>
                  <a:pt x="2116297" y="225552"/>
                  <a:pt x="2118331" y="220472"/>
                </a:cubicBezTo>
                <a:close/>
                <a:moveTo>
                  <a:pt x="1815261" y="457200"/>
                </a:moveTo>
                <a:cubicBezTo>
                  <a:pt x="1815261" y="458216"/>
                  <a:pt x="1815261" y="458216"/>
                  <a:pt x="1815261" y="459232"/>
                </a:cubicBezTo>
                <a:cubicBezTo>
                  <a:pt x="1818312" y="458216"/>
                  <a:pt x="1817295" y="459232"/>
                  <a:pt x="1818312" y="457200"/>
                </a:cubicBezTo>
                <a:cubicBezTo>
                  <a:pt x="1817295" y="457200"/>
                  <a:pt x="1816278" y="457200"/>
                  <a:pt x="1815261" y="457200"/>
                </a:cubicBezTo>
                <a:close/>
                <a:moveTo>
                  <a:pt x="1855941" y="434848"/>
                </a:moveTo>
                <a:cubicBezTo>
                  <a:pt x="1854924" y="434848"/>
                  <a:pt x="1853907" y="434848"/>
                  <a:pt x="1852890" y="434848"/>
                </a:cubicBezTo>
                <a:cubicBezTo>
                  <a:pt x="1852890" y="435864"/>
                  <a:pt x="1852890" y="435864"/>
                  <a:pt x="1852890" y="436880"/>
                </a:cubicBezTo>
                <a:cubicBezTo>
                  <a:pt x="1854924" y="435864"/>
                  <a:pt x="1853907" y="435864"/>
                  <a:pt x="1855941" y="434848"/>
                </a:cubicBezTo>
                <a:close/>
                <a:moveTo>
                  <a:pt x="2103076" y="238760"/>
                </a:moveTo>
                <a:cubicBezTo>
                  <a:pt x="2107144" y="236728"/>
                  <a:pt x="2107144" y="236728"/>
                  <a:pt x="2110195" y="233680"/>
                </a:cubicBezTo>
                <a:cubicBezTo>
                  <a:pt x="2106127" y="233680"/>
                  <a:pt x="2108161" y="233680"/>
                  <a:pt x="2103076" y="236728"/>
                </a:cubicBezTo>
                <a:cubicBezTo>
                  <a:pt x="2103076" y="237744"/>
                  <a:pt x="2103076" y="238760"/>
                  <a:pt x="2103076" y="238760"/>
                </a:cubicBezTo>
                <a:close/>
                <a:moveTo>
                  <a:pt x="1832550" y="439928"/>
                </a:moveTo>
                <a:cubicBezTo>
                  <a:pt x="1832550" y="440944"/>
                  <a:pt x="1832550" y="440944"/>
                  <a:pt x="1832550" y="441960"/>
                </a:cubicBezTo>
                <a:cubicBezTo>
                  <a:pt x="1835601" y="440944"/>
                  <a:pt x="1834584" y="441960"/>
                  <a:pt x="1835601" y="439928"/>
                </a:cubicBezTo>
                <a:cubicBezTo>
                  <a:pt x="1834584" y="439928"/>
                  <a:pt x="1833567" y="439928"/>
                  <a:pt x="1832550" y="439928"/>
                </a:cubicBezTo>
                <a:close/>
                <a:moveTo>
                  <a:pt x="1827465" y="450088"/>
                </a:moveTo>
                <a:cubicBezTo>
                  <a:pt x="1828482" y="448056"/>
                  <a:pt x="1828482" y="447040"/>
                  <a:pt x="1829499" y="445008"/>
                </a:cubicBezTo>
                <a:cubicBezTo>
                  <a:pt x="1825431" y="448056"/>
                  <a:pt x="1822380" y="448056"/>
                  <a:pt x="1827465" y="450088"/>
                </a:cubicBezTo>
                <a:close/>
                <a:moveTo>
                  <a:pt x="408731" y="1375664"/>
                </a:moveTo>
                <a:cubicBezTo>
                  <a:pt x="407714" y="1375664"/>
                  <a:pt x="406697" y="1375664"/>
                  <a:pt x="405680" y="1375664"/>
                </a:cubicBezTo>
                <a:cubicBezTo>
                  <a:pt x="406697" y="1377696"/>
                  <a:pt x="405680" y="1376680"/>
                  <a:pt x="408731" y="1375664"/>
                </a:cubicBezTo>
                <a:close/>
                <a:moveTo>
                  <a:pt x="2206811" y="269240"/>
                </a:moveTo>
                <a:cubicBezTo>
                  <a:pt x="2205794" y="269240"/>
                  <a:pt x="2204777" y="269240"/>
                  <a:pt x="2203760" y="269240"/>
                </a:cubicBezTo>
                <a:cubicBezTo>
                  <a:pt x="2203760" y="270256"/>
                  <a:pt x="2203760" y="270256"/>
                  <a:pt x="2203760" y="271272"/>
                </a:cubicBezTo>
                <a:cubicBezTo>
                  <a:pt x="2206811" y="270256"/>
                  <a:pt x="2205794" y="270256"/>
                  <a:pt x="2206811" y="269240"/>
                </a:cubicBezTo>
                <a:close/>
                <a:moveTo>
                  <a:pt x="2094940" y="383032"/>
                </a:moveTo>
                <a:cubicBezTo>
                  <a:pt x="2094940" y="382016"/>
                  <a:pt x="2094940" y="381000"/>
                  <a:pt x="2094940" y="379984"/>
                </a:cubicBezTo>
                <a:cubicBezTo>
                  <a:pt x="2092906" y="382016"/>
                  <a:pt x="2091889" y="381000"/>
                  <a:pt x="2094940" y="383032"/>
                </a:cubicBezTo>
                <a:close/>
                <a:moveTo>
                  <a:pt x="2031885" y="385064"/>
                </a:moveTo>
                <a:cubicBezTo>
                  <a:pt x="2032902" y="383032"/>
                  <a:pt x="2032902" y="382016"/>
                  <a:pt x="2033919" y="379984"/>
                </a:cubicBezTo>
                <a:cubicBezTo>
                  <a:pt x="2029851" y="382016"/>
                  <a:pt x="2026800" y="383032"/>
                  <a:pt x="2031885" y="385064"/>
                </a:cubicBezTo>
                <a:close/>
                <a:moveTo>
                  <a:pt x="2192573" y="377952"/>
                </a:moveTo>
                <a:cubicBezTo>
                  <a:pt x="2192573" y="378968"/>
                  <a:pt x="2192573" y="378968"/>
                  <a:pt x="2192573" y="379984"/>
                </a:cubicBezTo>
                <a:cubicBezTo>
                  <a:pt x="2195624" y="378968"/>
                  <a:pt x="2194607" y="379984"/>
                  <a:pt x="2195624" y="377952"/>
                </a:cubicBezTo>
                <a:cubicBezTo>
                  <a:pt x="2194607" y="377952"/>
                  <a:pt x="2193590" y="377952"/>
                  <a:pt x="2192573" y="377952"/>
                </a:cubicBezTo>
                <a:close/>
                <a:moveTo>
                  <a:pt x="2121382" y="376936"/>
                </a:moveTo>
                <a:cubicBezTo>
                  <a:pt x="2123416" y="379984"/>
                  <a:pt x="2122399" y="378968"/>
                  <a:pt x="2124433" y="376936"/>
                </a:cubicBezTo>
                <a:cubicBezTo>
                  <a:pt x="2124433" y="376936"/>
                  <a:pt x="2123416" y="376936"/>
                  <a:pt x="2121382" y="376936"/>
                </a:cubicBezTo>
                <a:close/>
                <a:moveTo>
                  <a:pt x="2164097" y="286512"/>
                </a:moveTo>
                <a:cubicBezTo>
                  <a:pt x="2166131" y="289560"/>
                  <a:pt x="2165114" y="288544"/>
                  <a:pt x="2167148" y="286512"/>
                </a:cubicBezTo>
                <a:cubicBezTo>
                  <a:pt x="2166131" y="286512"/>
                  <a:pt x="2165114" y="286512"/>
                  <a:pt x="2164097" y="286512"/>
                </a:cubicBezTo>
                <a:close/>
                <a:moveTo>
                  <a:pt x="2172233" y="331216"/>
                </a:moveTo>
                <a:cubicBezTo>
                  <a:pt x="2172233" y="331216"/>
                  <a:pt x="2172233" y="331216"/>
                  <a:pt x="2172233" y="331216"/>
                </a:cubicBezTo>
                <a:cubicBezTo>
                  <a:pt x="2172233" y="331216"/>
                  <a:pt x="2172233" y="330200"/>
                  <a:pt x="2172233" y="331216"/>
                </a:cubicBezTo>
                <a:close/>
                <a:moveTo>
                  <a:pt x="2175284" y="334264"/>
                </a:moveTo>
                <a:cubicBezTo>
                  <a:pt x="2174267" y="332232"/>
                  <a:pt x="2174267" y="334264"/>
                  <a:pt x="2173250" y="331216"/>
                </a:cubicBezTo>
                <a:cubicBezTo>
                  <a:pt x="2172233" y="331216"/>
                  <a:pt x="2172233" y="331216"/>
                  <a:pt x="2171216" y="331216"/>
                </a:cubicBezTo>
                <a:cubicBezTo>
                  <a:pt x="2172233" y="333248"/>
                  <a:pt x="2173250" y="340360"/>
                  <a:pt x="2175284" y="334264"/>
                </a:cubicBezTo>
                <a:close/>
                <a:moveTo>
                  <a:pt x="2035953" y="379984"/>
                </a:moveTo>
                <a:cubicBezTo>
                  <a:pt x="2035953" y="378968"/>
                  <a:pt x="2035953" y="377952"/>
                  <a:pt x="2035953" y="376936"/>
                </a:cubicBezTo>
                <a:cubicBezTo>
                  <a:pt x="2033919" y="378968"/>
                  <a:pt x="2033919" y="377952"/>
                  <a:pt x="2035953" y="379984"/>
                </a:cubicBezTo>
                <a:close/>
                <a:moveTo>
                  <a:pt x="2041038" y="376936"/>
                </a:moveTo>
                <a:cubicBezTo>
                  <a:pt x="2043072" y="373888"/>
                  <a:pt x="2044089" y="372872"/>
                  <a:pt x="2046123" y="368808"/>
                </a:cubicBezTo>
                <a:cubicBezTo>
                  <a:pt x="2042055" y="370840"/>
                  <a:pt x="2035953" y="373888"/>
                  <a:pt x="2041038" y="376936"/>
                </a:cubicBezTo>
                <a:close/>
                <a:moveTo>
                  <a:pt x="2078667" y="379984"/>
                </a:moveTo>
                <a:cubicBezTo>
                  <a:pt x="2078667" y="378968"/>
                  <a:pt x="2078667" y="377952"/>
                  <a:pt x="2078667" y="376936"/>
                </a:cubicBezTo>
                <a:cubicBezTo>
                  <a:pt x="2077650" y="378968"/>
                  <a:pt x="2077650" y="376936"/>
                  <a:pt x="2076633" y="379984"/>
                </a:cubicBezTo>
                <a:cubicBezTo>
                  <a:pt x="2077650" y="379984"/>
                  <a:pt x="2077650" y="379984"/>
                  <a:pt x="2078667" y="379984"/>
                </a:cubicBezTo>
                <a:close/>
                <a:moveTo>
                  <a:pt x="2144773" y="334264"/>
                </a:moveTo>
                <a:cubicBezTo>
                  <a:pt x="2144773" y="333248"/>
                  <a:pt x="2144773" y="332232"/>
                  <a:pt x="2144773" y="331216"/>
                </a:cubicBezTo>
                <a:cubicBezTo>
                  <a:pt x="2142739" y="334264"/>
                  <a:pt x="2142739" y="332232"/>
                  <a:pt x="2144773" y="334264"/>
                </a:cubicBezTo>
                <a:close/>
                <a:moveTo>
                  <a:pt x="2153927" y="338328"/>
                </a:moveTo>
                <a:cubicBezTo>
                  <a:pt x="2156978" y="337312"/>
                  <a:pt x="2157995" y="336296"/>
                  <a:pt x="2161046" y="333248"/>
                </a:cubicBezTo>
                <a:cubicBezTo>
                  <a:pt x="2157995" y="334264"/>
                  <a:pt x="2157995" y="333248"/>
                  <a:pt x="2155961" y="335280"/>
                </a:cubicBezTo>
                <a:cubicBezTo>
                  <a:pt x="2154943" y="335280"/>
                  <a:pt x="2154943" y="335280"/>
                  <a:pt x="2153927" y="335280"/>
                </a:cubicBezTo>
                <a:cubicBezTo>
                  <a:pt x="2153927" y="335280"/>
                  <a:pt x="2153927" y="337312"/>
                  <a:pt x="2153927" y="338328"/>
                </a:cubicBezTo>
                <a:close/>
                <a:moveTo>
                  <a:pt x="2112229" y="314960"/>
                </a:moveTo>
                <a:cubicBezTo>
                  <a:pt x="2115280" y="313944"/>
                  <a:pt x="2114263" y="314960"/>
                  <a:pt x="2115280" y="312928"/>
                </a:cubicBezTo>
                <a:cubicBezTo>
                  <a:pt x="2114263" y="312928"/>
                  <a:pt x="2113246" y="312928"/>
                  <a:pt x="2112229" y="312928"/>
                </a:cubicBezTo>
                <a:cubicBezTo>
                  <a:pt x="2112229" y="312928"/>
                  <a:pt x="2112229" y="313944"/>
                  <a:pt x="2112229" y="314960"/>
                </a:cubicBezTo>
                <a:close/>
                <a:moveTo>
                  <a:pt x="2084770" y="356616"/>
                </a:moveTo>
                <a:cubicBezTo>
                  <a:pt x="2083752" y="356616"/>
                  <a:pt x="2082736" y="356616"/>
                  <a:pt x="2081718" y="356616"/>
                </a:cubicBezTo>
                <a:cubicBezTo>
                  <a:pt x="2082736" y="359664"/>
                  <a:pt x="2081718" y="358648"/>
                  <a:pt x="2084770" y="356616"/>
                </a:cubicBezTo>
                <a:close/>
                <a:moveTo>
                  <a:pt x="2118331" y="318008"/>
                </a:moveTo>
                <a:cubicBezTo>
                  <a:pt x="2119348" y="318008"/>
                  <a:pt x="2119348" y="318008"/>
                  <a:pt x="2120365" y="318008"/>
                </a:cubicBezTo>
                <a:cubicBezTo>
                  <a:pt x="2122399" y="314960"/>
                  <a:pt x="2122399" y="314960"/>
                  <a:pt x="2123416" y="310896"/>
                </a:cubicBezTo>
                <a:cubicBezTo>
                  <a:pt x="2120365" y="309880"/>
                  <a:pt x="2121382" y="310896"/>
                  <a:pt x="2120365" y="308864"/>
                </a:cubicBezTo>
                <a:cubicBezTo>
                  <a:pt x="2117314" y="309880"/>
                  <a:pt x="2120365" y="307848"/>
                  <a:pt x="2115280" y="311912"/>
                </a:cubicBezTo>
                <a:cubicBezTo>
                  <a:pt x="2117314" y="314960"/>
                  <a:pt x="2117314" y="313944"/>
                  <a:pt x="2118331" y="318008"/>
                </a:cubicBezTo>
                <a:close/>
                <a:moveTo>
                  <a:pt x="2110195" y="321056"/>
                </a:moveTo>
                <a:cubicBezTo>
                  <a:pt x="2110195" y="320040"/>
                  <a:pt x="2110195" y="319024"/>
                  <a:pt x="2110195" y="318008"/>
                </a:cubicBezTo>
                <a:cubicBezTo>
                  <a:pt x="2108161" y="320040"/>
                  <a:pt x="2107144" y="319024"/>
                  <a:pt x="2110195" y="321056"/>
                </a:cubicBezTo>
                <a:close/>
                <a:moveTo>
                  <a:pt x="2096974" y="343408"/>
                </a:moveTo>
                <a:cubicBezTo>
                  <a:pt x="2096974" y="344424"/>
                  <a:pt x="2096974" y="345440"/>
                  <a:pt x="2096974" y="346456"/>
                </a:cubicBezTo>
                <a:cubicBezTo>
                  <a:pt x="2099008" y="345440"/>
                  <a:pt x="2100025" y="344424"/>
                  <a:pt x="2102059" y="343408"/>
                </a:cubicBezTo>
                <a:cubicBezTo>
                  <a:pt x="2100025" y="343408"/>
                  <a:pt x="2097991" y="343408"/>
                  <a:pt x="2096974" y="343408"/>
                </a:cubicBezTo>
                <a:close/>
                <a:moveTo>
                  <a:pt x="2130535" y="338328"/>
                </a:moveTo>
                <a:cubicBezTo>
                  <a:pt x="2129518" y="338328"/>
                  <a:pt x="2128501" y="338328"/>
                  <a:pt x="2127484" y="338328"/>
                </a:cubicBezTo>
                <a:cubicBezTo>
                  <a:pt x="2128501" y="341376"/>
                  <a:pt x="2127484" y="339344"/>
                  <a:pt x="2130535" y="338328"/>
                </a:cubicBezTo>
                <a:close/>
                <a:moveTo>
                  <a:pt x="1989170" y="404368"/>
                </a:moveTo>
                <a:cubicBezTo>
                  <a:pt x="1993238" y="403352"/>
                  <a:pt x="1992221" y="403352"/>
                  <a:pt x="1994255" y="401320"/>
                </a:cubicBezTo>
                <a:cubicBezTo>
                  <a:pt x="1991204" y="402336"/>
                  <a:pt x="1992221" y="401320"/>
                  <a:pt x="1991204" y="403352"/>
                </a:cubicBezTo>
                <a:cubicBezTo>
                  <a:pt x="1990187" y="403352"/>
                  <a:pt x="1990187" y="403352"/>
                  <a:pt x="1989170" y="403352"/>
                </a:cubicBezTo>
                <a:cubicBezTo>
                  <a:pt x="1989170" y="403352"/>
                  <a:pt x="1989170" y="404368"/>
                  <a:pt x="1989170" y="404368"/>
                </a:cubicBezTo>
                <a:close/>
                <a:moveTo>
                  <a:pt x="2055276" y="362712"/>
                </a:moveTo>
                <a:cubicBezTo>
                  <a:pt x="2057310" y="364744"/>
                  <a:pt x="2058327" y="361696"/>
                  <a:pt x="2058327" y="360680"/>
                </a:cubicBezTo>
                <a:cubicBezTo>
                  <a:pt x="2057310" y="357632"/>
                  <a:pt x="2055276" y="360680"/>
                  <a:pt x="2055276" y="362712"/>
                </a:cubicBezTo>
                <a:close/>
                <a:moveTo>
                  <a:pt x="2130535" y="336296"/>
                </a:moveTo>
                <a:cubicBezTo>
                  <a:pt x="2130535" y="337312"/>
                  <a:pt x="2130535" y="337312"/>
                  <a:pt x="2130535" y="338328"/>
                </a:cubicBezTo>
                <a:cubicBezTo>
                  <a:pt x="2135620" y="336296"/>
                  <a:pt x="2140705" y="332232"/>
                  <a:pt x="2143756" y="328168"/>
                </a:cubicBezTo>
                <a:cubicBezTo>
                  <a:pt x="2135620" y="329184"/>
                  <a:pt x="2135620" y="333248"/>
                  <a:pt x="2130535" y="336296"/>
                </a:cubicBezTo>
                <a:close/>
                <a:moveTo>
                  <a:pt x="2058327" y="356616"/>
                </a:moveTo>
                <a:cubicBezTo>
                  <a:pt x="2058327" y="357632"/>
                  <a:pt x="2058327" y="358648"/>
                  <a:pt x="2058327" y="359664"/>
                </a:cubicBezTo>
                <a:cubicBezTo>
                  <a:pt x="2059344" y="359664"/>
                  <a:pt x="2060361" y="359664"/>
                  <a:pt x="2061378" y="359664"/>
                </a:cubicBezTo>
                <a:cubicBezTo>
                  <a:pt x="2061378" y="358648"/>
                  <a:pt x="2061378" y="357632"/>
                  <a:pt x="2061378" y="356616"/>
                </a:cubicBezTo>
                <a:cubicBezTo>
                  <a:pt x="2060361" y="356616"/>
                  <a:pt x="2059344" y="356616"/>
                  <a:pt x="2058327" y="356616"/>
                </a:cubicBezTo>
                <a:close/>
                <a:moveTo>
                  <a:pt x="2169182" y="343408"/>
                </a:moveTo>
                <a:cubicBezTo>
                  <a:pt x="2170199" y="343408"/>
                  <a:pt x="2170199" y="343408"/>
                  <a:pt x="2171216" y="343408"/>
                </a:cubicBezTo>
                <a:cubicBezTo>
                  <a:pt x="2172233" y="341376"/>
                  <a:pt x="2172233" y="340360"/>
                  <a:pt x="2173250" y="338328"/>
                </a:cubicBezTo>
                <a:cubicBezTo>
                  <a:pt x="2169182" y="340360"/>
                  <a:pt x="2170199" y="339344"/>
                  <a:pt x="2169182" y="343408"/>
                </a:cubicBezTo>
                <a:close/>
                <a:moveTo>
                  <a:pt x="2358346" y="315976"/>
                </a:moveTo>
                <a:cubicBezTo>
                  <a:pt x="2357329" y="315976"/>
                  <a:pt x="2356312" y="315976"/>
                  <a:pt x="2355295" y="315976"/>
                </a:cubicBezTo>
                <a:cubicBezTo>
                  <a:pt x="2356312" y="319024"/>
                  <a:pt x="2355295" y="318008"/>
                  <a:pt x="2358346" y="315976"/>
                </a:cubicBezTo>
                <a:close/>
                <a:moveTo>
                  <a:pt x="2009511" y="388112"/>
                </a:moveTo>
                <a:cubicBezTo>
                  <a:pt x="2004426" y="391160"/>
                  <a:pt x="1999340" y="394208"/>
                  <a:pt x="1996289" y="398272"/>
                </a:cubicBezTo>
                <a:cubicBezTo>
                  <a:pt x="1995272" y="398272"/>
                  <a:pt x="1995272" y="398272"/>
                  <a:pt x="1994255" y="398272"/>
                </a:cubicBezTo>
                <a:cubicBezTo>
                  <a:pt x="1994255" y="399288"/>
                  <a:pt x="1994255" y="400304"/>
                  <a:pt x="1994255" y="401320"/>
                </a:cubicBezTo>
                <a:cubicBezTo>
                  <a:pt x="2000357" y="398272"/>
                  <a:pt x="2007476" y="394208"/>
                  <a:pt x="2009511" y="388112"/>
                </a:cubicBezTo>
                <a:close/>
                <a:moveTo>
                  <a:pt x="2153927" y="315976"/>
                </a:moveTo>
                <a:cubicBezTo>
                  <a:pt x="2153927" y="316992"/>
                  <a:pt x="2153927" y="316992"/>
                  <a:pt x="2153927" y="318008"/>
                </a:cubicBezTo>
                <a:cubicBezTo>
                  <a:pt x="2156978" y="318008"/>
                  <a:pt x="2157995" y="320040"/>
                  <a:pt x="2162063" y="315976"/>
                </a:cubicBezTo>
                <a:cubicBezTo>
                  <a:pt x="2159012" y="315976"/>
                  <a:pt x="2155961" y="315976"/>
                  <a:pt x="2153927" y="315976"/>
                </a:cubicBezTo>
                <a:close/>
                <a:moveTo>
                  <a:pt x="2625821" y="324104"/>
                </a:moveTo>
                <a:cubicBezTo>
                  <a:pt x="2625821" y="325120"/>
                  <a:pt x="2625821" y="325120"/>
                  <a:pt x="2625821" y="326136"/>
                </a:cubicBezTo>
                <a:cubicBezTo>
                  <a:pt x="2628872" y="325120"/>
                  <a:pt x="2627855" y="326136"/>
                  <a:pt x="2628872" y="324104"/>
                </a:cubicBezTo>
                <a:cubicBezTo>
                  <a:pt x="2627855" y="324104"/>
                  <a:pt x="2626838" y="324104"/>
                  <a:pt x="2625821" y="324104"/>
                </a:cubicBezTo>
                <a:close/>
                <a:moveTo>
                  <a:pt x="2187488" y="331216"/>
                </a:moveTo>
                <a:cubicBezTo>
                  <a:pt x="2190539" y="330200"/>
                  <a:pt x="2189522" y="333248"/>
                  <a:pt x="2192573" y="329184"/>
                </a:cubicBezTo>
                <a:cubicBezTo>
                  <a:pt x="2190539" y="330200"/>
                  <a:pt x="2186471" y="328168"/>
                  <a:pt x="2187488" y="331216"/>
                </a:cubicBezTo>
                <a:close/>
                <a:moveTo>
                  <a:pt x="2188505" y="294640"/>
                </a:moveTo>
                <a:cubicBezTo>
                  <a:pt x="2192573" y="293624"/>
                  <a:pt x="2191556" y="293624"/>
                  <a:pt x="2193590" y="291592"/>
                </a:cubicBezTo>
                <a:cubicBezTo>
                  <a:pt x="2190539" y="292608"/>
                  <a:pt x="2191556" y="291592"/>
                  <a:pt x="2190539" y="293624"/>
                </a:cubicBezTo>
                <a:cubicBezTo>
                  <a:pt x="2189522" y="293624"/>
                  <a:pt x="2189522" y="293624"/>
                  <a:pt x="2188505" y="293624"/>
                </a:cubicBezTo>
                <a:cubicBezTo>
                  <a:pt x="2188505" y="293624"/>
                  <a:pt x="2188505" y="293624"/>
                  <a:pt x="2188505" y="294640"/>
                </a:cubicBezTo>
                <a:close/>
                <a:moveTo>
                  <a:pt x="2312581" y="362712"/>
                </a:moveTo>
                <a:cubicBezTo>
                  <a:pt x="2316649" y="361696"/>
                  <a:pt x="2315632" y="361696"/>
                  <a:pt x="2317666" y="359664"/>
                </a:cubicBezTo>
                <a:cubicBezTo>
                  <a:pt x="2314615" y="360680"/>
                  <a:pt x="2315632" y="359664"/>
                  <a:pt x="2314615" y="361696"/>
                </a:cubicBezTo>
                <a:cubicBezTo>
                  <a:pt x="2313598" y="361696"/>
                  <a:pt x="2313598" y="361696"/>
                  <a:pt x="2312581" y="361696"/>
                </a:cubicBezTo>
                <a:cubicBezTo>
                  <a:pt x="2312581" y="361696"/>
                  <a:pt x="2312581" y="362712"/>
                  <a:pt x="2312581" y="362712"/>
                </a:cubicBezTo>
                <a:close/>
                <a:moveTo>
                  <a:pt x="2182403" y="286512"/>
                </a:moveTo>
                <a:cubicBezTo>
                  <a:pt x="2182403" y="287528"/>
                  <a:pt x="2182403" y="287528"/>
                  <a:pt x="2182403" y="288544"/>
                </a:cubicBezTo>
                <a:cubicBezTo>
                  <a:pt x="2185454" y="287528"/>
                  <a:pt x="2184437" y="288544"/>
                  <a:pt x="2185454" y="286512"/>
                </a:cubicBezTo>
                <a:cubicBezTo>
                  <a:pt x="2184437" y="286512"/>
                  <a:pt x="2183420" y="286512"/>
                  <a:pt x="2182403" y="286512"/>
                </a:cubicBezTo>
                <a:close/>
                <a:moveTo>
                  <a:pt x="2172233" y="294640"/>
                </a:moveTo>
                <a:cubicBezTo>
                  <a:pt x="2171216" y="294640"/>
                  <a:pt x="2171216" y="294640"/>
                  <a:pt x="2170199" y="294640"/>
                </a:cubicBezTo>
                <a:cubicBezTo>
                  <a:pt x="2172233" y="299720"/>
                  <a:pt x="2174267" y="294640"/>
                  <a:pt x="2177318" y="291592"/>
                </a:cubicBezTo>
                <a:cubicBezTo>
                  <a:pt x="2173250" y="292608"/>
                  <a:pt x="2174267" y="291592"/>
                  <a:pt x="2172233" y="294640"/>
                </a:cubicBezTo>
                <a:close/>
                <a:moveTo>
                  <a:pt x="2178335" y="302768"/>
                </a:moveTo>
                <a:cubicBezTo>
                  <a:pt x="2177318" y="302768"/>
                  <a:pt x="2176301" y="302768"/>
                  <a:pt x="2175284" y="302768"/>
                </a:cubicBezTo>
                <a:cubicBezTo>
                  <a:pt x="2175284" y="303784"/>
                  <a:pt x="2175284" y="303784"/>
                  <a:pt x="2175284" y="304800"/>
                </a:cubicBezTo>
                <a:cubicBezTo>
                  <a:pt x="2178335" y="303784"/>
                  <a:pt x="2177318" y="303784"/>
                  <a:pt x="2178335" y="302768"/>
                </a:cubicBezTo>
                <a:close/>
                <a:moveTo>
                  <a:pt x="2177318" y="289560"/>
                </a:moveTo>
                <a:cubicBezTo>
                  <a:pt x="2177318" y="290576"/>
                  <a:pt x="2177318" y="290576"/>
                  <a:pt x="2177318" y="291592"/>
                </a:cubicBezTo>
                <a:cubicBezTo>
                  <a:pt x="2180369" y="290576"/>
                  <a:pt x="2179352" y="291592"/>
                  <a:pt x="2180369" y="289560"/>
                </a:cubicBezTo>
                <a:cubicBezTo>
                  <a:pt x="2179352" y="289560"/>
                  <a:pt x="2178335" y="289560"/>
                  <a:pt x="2177318" y="289560"/>
                </a:cubicBezTo>
                <a:close/>
                <a:moveTo>
                  <a:pt x="2146807" y="323088"/>
                </a:moveTo>
                <a:cubicBezTo>
                  <a:pt x="2146807" y="324104"/>
                  <a:pt x="2146807" y="324104"/>
                  <a:pt x="2146807" y="325120"/>
                </a:cubicBezTo>
                <a:cubicBezTo>
                  <a:pt x="2151893" y="323088"/>
                  <a:pt x="2151893" y="323088"/>
                  <a:pt x="2153927" y="318008"/>
                </a:cubicBezTo>
                <a:cubicBezTo>
                  <a:pt x="2151893" y="319024"/>
                  <a:pt x="2150875" y="319024"/>
                  <a:pt x="2148841" y="320040"/>
                </a:cubicBezTo>
                <a:cubicBezTo>
                  <a:pt x="2147824" y="322072"/>
                  <a:pt x="2147824" y="321056"/>
                  <a:pt x="2146807" y="323088"/>
                </a:cubicBezTo>
                <a:close/>
                <a:moveTo>
                  <a:pt x="2307495" y="366776"/>
                </a:moveTo>
                <a:cubicBezTo>
                  <a:pt x="2304445" y="367792"/>
                  <a:pt x="2305461" y="366776"/>
                  <a:pt x="2304445" y="368808"/>
                </a:cubicBezTo>
                <a:cubicBezTo>
                  <a:pt x="2303427" y="368808"/>
                  <a:pt x="2303427" y="368808"/>
                  <a:pt x="2302410" y="368808"/>
                </a:cubicBezTo>
                <a:cubicBezTo>
                  <a:pt x="2302410" y="369824"/>
                  <a:pt x="2302410" y="369824"/>
                  <a:pt x="2302410" y="370840"/>
                </a:cubicBezTo>
                <a:cubicBezTo>
                  <a:pt x="2306479" y="367792"/>
                  <a:pt x="2305461" y="368808"/>
                  <a:pt x="2307495" y="366776"/>
                </a:cubicBezTo>
                <a:close/>
                <a:moveTo>
                  <a:pt x="2299360" y="369824"/>
                </a:moveTo>
                <a:cubicBezTo>
                  <a:pt x="2299360" y="370840"/>
                  <a:pt x="2299360" y="370840"/>
                  <a:pt x="2299360" y="371856"/>
                </a:cubicBezTo>
                <a:cubicBezTo>
                  <a:pt x="2302410" y="370840"/>
                  <a:pt x="2301394" y="371856"/>
                  <a:pt x="2302410" y="369824"/>
                </a:cubicBezTo>
                <a:cubicBezTo>
                  <a:pt x="2301394" y="369824"/>
                  <a:pt x="2300376" y="369824"/>
                  <a:pt x="2299360" y="369824"/>
                </a:cubicBezTo>
                <a:close/>
                <a:moveTo>
                  <a:pt x="2165114" y="385064"/>
                </a:moveTo>
                <a:cubicBezTo>
                  <a:pt x="2166131" y="385064"/>
                  <a:pt x="2166131" y="385064"/>
                  <a:pt x="2167148" y="385064"/>
                </a:cubicBezTo>
                <a:cubicBezTo>
                  <a:pt x="2167148" y="384048"/>
                  <a:pt x="2167148" y="383032"/>
                  <a:pt x="2167148" y="382016"/>
                </a:cubicBezTo>
                <a:cubicBezTo>
                  <a:pt x="2166131" y="383032"/>
                  <a:pt x="2166131" y="382016"/>
                  <a:pt x="2165114" y="385064"/>
                </a:cubicBezTo>
                <a:close/>
                <a:moveTo>
                  <a:pt x="2014596" y="385064"/>
                </a:moveTo>
                <a:cubicBezTo>
                  <a:pt x="2011545" y="386080"/>
                  <a:pt x="2012561" y="385064"/>
                  <a:pt x="2011545" y="387096"/>
                </a:cubicBezTo>
                <a:cubicBezTo>
                  <a:pt x="2010527" y="387096"/>
                  <a:pt x="2010527" y="387096"/>
                  <a:pt x="2009511" y="387096"/>
                </a:cubicBezTo>
                <a:cubicBezTo>
                  <a:pt x="2009511" y="388112"/>
                  <a:pt x="2009511" y="388112"/>
                  <a:pt x="2009511" y="389128"/>
                </a:cubicBezTo>
                <a:cubicBezTo>
                  <a:pt x="2013579" y="387096"/>
                  <a:pt x="2012561" y="387096"/>
                  <a:pt x="2014596" y="385064"/>
                </a:cubicBezTo>
                <a:close/>
                <a:moveTo>
                  <a:pt x="2540392" y="383032"/>
                </a:moveTo>
                <a:cubicBezTo>
                  <a:pt x="2539375" y="383032"/>
                  <a:pt x="2538358" y="383032"/>
                  <a:pt x="2537341" y="383032"/>
                </a:cubicBezTo>
                <a:cubicBezTo>
                  <a:pt x="2537341" y="384048"/>
                  <a:pt x="2537341" y="384048"/>
                  <a:pt x="2537341" y="385064"/>
                </a:cubicBezTo>
                <a:cubicBezTo>
                  <a:pt x="2540392" y="384048"/>
                  <a:pt x="2538358" y="384048"/>
                  <a:pt x="2540392" y="383032"/>
                </a:cubicBezTo>
                <a:close/>
                <a:moveTo>
                  <a:pt x="2131552" y="369824"/>
                </a:moveTo>
                <a:cubicBezTo>
                  <a:pt x="2130535" y="371856"/>
                  <a:pt x="2130535" y="371856"/>
                  <a:pt x="2129518" y="374904"/>
                </a:cubicBezTo>
                <a:cubicBezTo>
                  <a:pt x="2131552" y="372872"/>
                  <a:pt x="2131552" y="372872"/>
                  <a:pt x="2131552" y="369824"/>
                </a:cubicBezTo>
                <a:close/>
                <a:moveTo>
                  <a:pt x="2126467" y="341376"/>
                </a:moveTo>
                <a:cubicBezTo>
                  <a:pt x="2121382" y="345440"/>
                  <a:pt x="2116297" y="349504"/>
                  <a:pt x="2111212" y="353568"/>
                </a:cubicBezTo>
                <a:cubicBezTo>
                  <a:pt x="2111212" y="359664"/>
                  <a:pt x="2110195" y="357632"/>
                  <a:pt x="2111212" y="361696"/>
                </a:cubicBezTo>
                <a:cubicBezTo>
                  <a:pt x="2110195" y="362712"/>
                  <a:pt x="2110195" y="362712"/>
                  <a:pt x="2109178" y="363728"/>
                </a:cubicBezTo>
                <a:cubicBezTo>
                  <a:pt x="2123416" y="359664"/>
                  <a:pt x="2125450" y="352552"/>
                  <a:pt x="2126467" y="341376"/>
                </a:cubicBezTo>
                <a:close/>
                <a:moveTo>
                  <a:pt x="2097991" y="374904"/>
                </a:moveTo>
                <a:cubicBezTo>
                  <a:pt x="2096974" y="374904"/>
                  <a:pt x="2096974" y="374904"/>
                  <a:pt x="2095957" y="374904"/>
                </a:cubicBezTo>
                <a:cubicBezTo>
                  <a:pt x="2095957" y="375920"/>
                  <a:pt x="2095957" y="376936"/>
                  <a:pt x="2095957" y="377952"/>
                </a:cubicBezTo>
                <a:cubicBezTo>
                  <a:pt x="2101042" y="374904"/>
                  <a:pt x="2106127" y="368808"/>
                  <a:pt x="2109178" y="362712"/>
                </a:cubicBezTo>
                <a:cubicBezTo>
                  <a:pt x="2104093" y="364744"/>
                  <a:pt x="2100025" y="368808"/>
                  <a:pt x="2097991" y="374904"/>
                </a:cubicBezTo>
                <a:close/>
                <a:moveTo>
                  <a:pt x="2188505" y="367792"/>
                </a:moveTo>
                <a:cubicBezTo>
                  <a:pt x="2190539" y="370840"/>
                  <a:pt x="2189522" y="369824"/>
                  <a:pt x="2191556" y="367792"/>
                </a:cubicBezTo>
                <a:cubicBezTo>
                  <a:pt x="2190539" y="367792"/>
                  <a:pt x="2189522" y="367792"/>
                  <a:pt x="2188505" y="367792"/>
                </a:cubicBezTo>
                <a:close/>
                <a:moveTo>
                  <a:pt x="2170199" y="371856"/>
                </a:moveTo>
                <a:cubicBezTo>
                  <a:pt x="2170199" y="372872"/>
                  <a:pt x="2170199" y="372872"/>
                  <a:pt x="2170199" y="373888"/>
                </a:cubicBezTo>
                <a:cubicBezTo>
                  <a:pt x="2173250" y="372872"/>
                  <a:pt x="2172233" y="373888"/>
                  <a:pt x="2173250" y="371856"/>
                </a:cubicBezTo>
                <a:cubicBezTo>
                  <a:pt x="2172233" y="371856"/>
                  <a:pt x="2171216" y="371856"/>
                  <a:pt x="2170199" y="371856"/>
                </a:cubicBezTo>
                <a:close/>
                <a:moveTo>
                  <a:pt x="367033" y="2100072"/>
                </a:moveTo>
                <a:cubicBezTo>
                  <a:pt x="368051" y="2100072"/>
                  <a:pt x="368051" y="2100072"/>
                  <a:pt x="369068" y="2100072"/>
                </a:cubicBezTo>
                <a:cubicBezTo>
                  <a:pt x="370085" y="2098040"/>
                  <a:pt x="370085" y="2096008"/>
                  <a:pt x="371102" y="2092960"/>
                </a:cubicBezTo>
                <a:cubicBezTo>
                  <a:pt x="367033" y="2096008"/>
                  <a:pt x="368051" y="2093976"/>
                  <a:pt x="367033" y="2100072"/>
                </a:cubicBezTo>
                <a:close/>
                <a:moveTo>
                  <a:pt x="525688" y="1969008"/>
                </a:moveTo>
                <a:cubicBezTo>
                  <a:pt x="531790" y="1963928"/>
                  <a:pt x="526705" y="1969008"/>
                  <a:pt x="535858" y="1955800"/>
                </a:cubicBezTo>
                <a:cubicBezTo>
                  <a:pt x="531790" y="1958848"/>
                  <a:pt x="528739" y="1960880"/>
                  <a:pt x="527722" y="1965960"/>
                </a:cubicBezTo>
                <a:cubicBezTo>
                  <a:pt x="526705" y="1965960"/>
                  <a:pt x="526705" y="1965960"/>
                  <a:pt x="525688" y="1965960"/>
                </a:cubicBezTo>
                <a:cubicBezTo>
                  <a:pt x="525688" y="1966976"/>
                  <a:pt x="525688" y="1967992"/>
                  <a:pt x="525688" y="1969008"/>
                </a:cubicBezTo>
                <a:close/>
                <a:moveTo>
                  <a:pt x="525688" y="2012696"/>
                </a:moveTo>
                <a:cubicBezTo>
                  <a:pt x="527722" y="2015744"/>
                  <a:pt x="526705" y="2014728"/>
                  <a:pt x="528739" y="2012696"/>
                </a:cubicBezTo>
                <a:cubicBezTo>
                  <a:pt x="527722" y="2012696"/>
                  <a:pt x="526705" y="2012696"/>
                  <a:pt x="525688" y="2012696"/>
                </a:cubicBezTo>
                <a:close/>
                <a:moveTo>
                  <a:pt x="554164" y="1982216"/>
                </a:moveTo>
                <a:cubicBezTo>
                  <a:pt x="554164" y="1981200"/>
                  <a:pt x="554164" y="1980184"/>
                  <a:pt x="554164" y="1979168"/>
                </a:cubicBezTo>
                <a:cubicBezTo>
                  <a:pt x="552130" y="1982216"/>
                  <a:pt x="552130" y="1980184"/>
                  <a:pt x="554164" y="1982216"/>
                </a:cubicBezTo>
                <a:close/>
                <a:moveTo>
                  <a:pt x="528739" y="2007616"/>
                </a:moveTo>
                <a:cubicBezTo>
                  <a:pt x="528739" y="2008632"/>
                  <a:pt x="528739" y="2009648"/>
                  <a:pt x="528739" y="2010664"/>
                </a:cubicBezTo>
                <a:cubicBezTo>
                  <a:pt x="529756" y="2010664"/>
                  <a:pt x="530773" y="2010664"/>
                  <a:pt x="531790" y="2010664"/>
                </a:cubicBezTo>
                <a:cubicBezTo>
                  <a:pt x="533824" y="2006600"/>
                  <a:pt x="535858" y="2004568"/>
                  <a:pt x="536875" y="1998472"/>
                </a:cubicBezTo>
                <a:cubicBezTo>
                  <a:pt x="534841" y="2001520"/>
                  <a:pt x="531790" y="2004568"/>
                  <a:pt x="528739" y="2007616"/>
                </a:cubicBezTo>
                <a:close/>
                <a:moveTo>
                  <a:pt x="517552" y="1979168"/>
                </a:moveTo>
                <a:cubicBezTo>
                  <a:pt x="516534" y="1981200"/>
                  <a:pt x="516534" y="1979168"/>
                  <a:pt x="515517" y="1982216"/>
                </a:cubicBezTo>
                <a:cubicBezTo>
                  <a:pt x="516534" y="1982216"/>
                  <a:pt x="516534" y="1982216"/>
                  <a:pt x="517552" y="1982216"/>
                </a:cubicBezTo>
                <a:cubicBezTo>
                  <a:pt x="517552" y="1981200"/>
                  <a:pt x="517552" y="1980184"/>
                  <a:pt x="517552" y="1979168"/>
                </a:cubicBezTo>
                <a:close/>
                <a:moveTo>
                  <a:pt x="512466" y="1986280"/>
                </a:moveTo>
                <a:cubicBezTo>
                  <a:pt x="513483" y="1986280"/>
                  <a:pt x="514500" y="1986280"/>
                  <a:pt x="515517" y="1986280"/>
                </a:cubicBezTo>
                <a:cubicBezTo>
                  <a:pt x="515517" y="1985264"/>
                  <a:pt x="515517" y="1984248"/>
                  <a:pt x="515517" y="1983232"/>
                </a:cubicBezTo>
                <a:cubicBezTo>
                  <a:pt x="514500" y="1983232"/>
                  <a:pt x="513483" y="1983232"/>
                  <a:pt x="512466" y="1983232"/>
                </a:cubicBezTo>
                <a:cubicBezTo>
                  <a:pt x="512466" y="1983232"/>
                  <a:pt x="512466" y="1984248"/>
                  <a:pt x="512466" y="1986280"/>
                </a:cubicBezTo>
                <a:close/>
                <a:moveTo>
                  <a:pt x="557215" y="1977136"/>
                </a:moveTo>
                <a:cubicBezTo>
                  <a:pt x="557215" y="1976120"/>
                  <a:pt x="557215" y="1975104"/>
                  <a:pt x="557215" y="1974088"/>
                </a:cubicBezTo>
                <a:cubicBezTo>
                  <a:pt x="556198" y="1976120"/>
                  <a:pt x="556198" y="1974088"/>
                  <a:pt x="555181" y="1977136"/>
                </a:cubicBezTo>
                <a:cubicBezTo>
                  <a:pt x="556198" y="1977136"/>
                  <a:pt x="557215" y="1977136"/>
                  <a:pt x="557215" y="1977136"/>
                </a:cubicBezTo>
                <a:close/>
                <a:moveTo>
                  <a:pt x="497211" y="2057400"/>
                </a:moveTo>
                <a:cubicBezTo>
                  <a:pt x="498228" y="2055368"/>
                  <a:pt x="498228" y="2054352"/>
                  <a:pt x="499245" y="2052320"/>
                </a:cubicBezTo>
                <a:cubicBezTo>
                  <a:pt x="496194" y="2055368"/>
                  <a:pt x="492126" y="2055368"/>
                  <a:pt x="497211" y="2057400"/>
                </a:cubicBezTo>
                <a:close/>
                <a:moveTo>
                  <a:pt x="452463" y="2104136"/>
                </a:moveTo>
                <a:cubicBezTo>
                  <a:pt x="452463" y="2103120"/>
                  <a:pt x="452463" y="2102104"/>
                  <a:pt x="452463" y="2101088"/>
                </a:cubicBezTo>
                <a:cubicBezTo>
                  <a:pt x="451446" y="2103120"/>
                  <a:pt x="451446" y="2101088"/>
                  <a:pt x="450429" y="2104136"/>
                </a:cubicBezTo>
                <a:cubicBezTo>
                  <a:pt x="451446" y="2104136"/>
                  <a:pt x="451446" y="2104136"/>
                  <a:pt x="452463" y="2104136"/>
                </a:cubicBezTo>
                <a:close/>
                <a:moveTo>
                  <a:pt x="507381" y="2049272"/>
                </a:moveTo>
                <a:cubicBezTo>
                  <a:pt x="505347" y="2049272"/>
                  <a:pt x="503313" y="2049272"/>
                  <a:pt x="500262" y="2049272"/>
                </a:cubicBezTo>
                <a:cubicBezTo>
                  <a:pt x="500262" y="2050288"/>
                  <a:pt x="500262" y="2050288"/>
                  <a:pt x="500262" y="2051304"/>
                </a:cubicBezTo>
                <a:cubicBezTo>
                  <a:pt x="501279" y="2052320"/>
                  <a:pt x="501279" y="2052320"/>
                  <a:pt x="502296" y="2053336"/>
                </a:cubicBezTo>
                <a:cubicBezTo>
                  <a:pt x="506364" y="2051304"/>
                  <a:pt x="505347" y="2052320"/>
                  <a:pt x="507381" y="2049272"/>
                </a:cubicBezTo>
                <a:close/>
                <a:moveTo>
                  <a:pt x="515517" y="2043176"/>
                </a:moveTo>
                <a:cubicBezTo>
                  <a:pt x="516534" y="2040128"/>
                  <a:pt x="516534" y="2040128"/>
                  <a:pt x="517552" y="2036064"/>
                </a:cubicBezTo>
                <a:cubicBezTo>
                  <a:pt x="513483" y="2036064"/>
                  <a:pt x="511449" y="2036064"/>
                  <a:pt x="509415" y="2038096"/>
                </a:cubicBezTo>
                <a:cubicBezTo>
                  <a:pt x="508398" y="2038096"/>
                  <a:pt x="508398" y="2038096"/>
                  <a:pt x="507381" y="2038096"/>
                </a:cubicBezTo>
                <a:cubicBezTo>
                  <a:pt x="509415" y="2041144"/>
                  <a:pt x="511449" y="2041144"/>
                  <a:pt x="515517" y="2043176"/>
                </a:cubicBezTo>
                <a:close/>
                <a:moveTo>
                  <a:pt x="517552" y="2033016"/>
                </a:moveTo>
                <a:cubicBezTo>
                  <a:pt x="520603" y="2032000"/>
                  <a:pt x="519586" y="2033016"/>
                  <a:pt x="520603" y="2030984"/>
                </a:cubicBezTo>
                <a:cubicBezTo>
                  <a:pt x="519586" y="2030984"/>
                  <a:pt x="518569" y="2030984"/>
                  <a:pt x="517552" y="2030984"/>
                </a:cubicBezTo>
                <a:cubicBezTo>
                  <a:pt x="517552" y="2032000"/>
                  <a:pt x="517552" y="2032000"/>
                  <a:pt x="517552" y="2033016"/>
                </a:cubicBezTo>
                <a:close/>
                <a:moveTo>
                  <a:pt x="522637" y="2020824"/>
                </a:moveTo>
                <a:cubicBezTo>
                  <a:pt x="523654" y="2020824"/>
                  <a:pt x="523654" y="2020824"/>
                  <a:pt x="524671" y="2020824"/>
                </a:cubicBezTo>
                <a:cubicBezTo>
                  <a:pt x="525688" y="2018792"/>
                  <a:pt x="525688" y="2017776"/>
                  <a:pt x="526705" y="2015744"/>
                </a:cubicBezTo>
                <a:cubicBezTo>
                  <a:pt x="523654" y="2017776"/>
                  <a:pt x="523654" y="2016760"/>
                  <a:pt x="522637" y="2020824"/>
                </a:cubicBezTo>
                <a:close/>
                <a:moveTo>
                  <a:pt x="538909" y="1940560"/>
                </a:moveTo>
                <a:cubicBezTo>
                  <a:pt x="537892" y="1940560"/>
                  <a:pt x="536875" y="1940560"/>
                  <a:pt x="535858" y="1940560"/>
                </a:cubicBezTo>
                <a:cubicBezTo>
                  <a:pt x="537892" y="1943608"/>
                  <a:pt x="536875" y="1942592"/>
                  <a:pt x="538909" y="1940560"/>
                </a:cubicBezTo>
                <a:close/>
                <a:moveTo>
                  <a:pt x="522637" y="1940560"/>
                </a:moveTo>
                <a:cubicBezTo>
                  <a:pt x="522637" y="1941576"/>
                  <a:pt x="522637" y="1942592"/>
                  <a:pt x="522637" y="1943608"/>
                </a:cubicBezTo>
                <a:cubicBezTo>
                  <a:pt x="523654" y="1943608"/>
                  <a:pt x="524671" y="1943608"/>
                  <a:pt x="525688" y="1943608"/>
                </a:cubicBezTo>
                <a:cubicBezTo>
                  <a:pt x="525688" y="1942592"/>
                  <a:pt x="525688" y="1941576"/>
                  <a:pt x="525688" y="1940560"/>
                </a:cubicBezTo>
                <a:cubicBezTo>
                  <a:pt x="524671" y="1940560"/>
                  <a:pt x="523654" y="1940560"/>
                  <a:pt x="522637" y="1940560"/>
                </a:cubicBezTo>
                <a:close/>
                <a:moveTo>
                  <a:pt x="470769" y="1979168"/>
                </a:moveTo>
                <a:cubicBezTo>
                  <a:pt x="471786" y="1979168"/>
                  <a:pt x="471786" y="1979168"/>
                  <a:pt x="472803" y="1979168"/>
                </a:cubicBezTo>
                <a:cubicBezTo>
                  <a:pt x="472803" y="1978152"/>
                  <a:pt x="472803" y="1977136"/>
                  <a:pt x="472803" y="1976120"/>
                </a:cubicBezTo>
                <a:cubicBezTo>
                  <a:pt x="470769" y="1977136"/>
                  <a:pt x="471786" y="1976120"/>
                  <a:pt x="470769" y="1979168"/>
                </a:cubicBezTo>
                <a:close/>
                <a:moveTo>
                  <a:pt x="487041" y="1989328"/>
                </a:moveTo>
                <a:cubicBezTo>
                  <a:pt x="488058" y="1989328"/>
                  <a:pt x="488058" y="1989328"/>
                  <a:pt x="489075" y="1989328"/>
                </a:cubicBezTo>
                <a:cubicBezTo>
                  <a:pt x="489075" y="1988312"/>
                  <a:pt x="489075" y="1987296"/>
                  <a:pt x="489075" y="1986280"/>
                </a:cubicBezTo>
                <a:cubicBezTo>
                  <a:pt x="488058" y="1987296"/>
                  <a:pt x="488058" y="1986280"/>
                  <a:pt x="487041" y="1989328"/>
                </a:cubicBezTo>
                <a:close/>
                <a:moveTo>
                  <a:pt x="510432" y="1947672"/>
                </a:moveTo>
                <a:cubicBezTo>
                  <a:pt x="512466" y="1948688"/>
                  <a:pt x="513483" y="1948688"/>
                  <a:pt x="515517" y="1949704"/>
                </a:cubicBezTo>
                <a:cubicBezTo>
                  <a:pt x="516534" y="1947672"/>
                  <a:pt x="516534" y="1946656"/>
                  <a:pt x="517552" y="1944624"/>
                </a:cubicBezTo>
                <a:cubicBezTo>
                  <a:pt x="514500" y="1945640"/>
                  <a:pt x="514500" y="1945640"/>
                  <a:pt x="510432" y="1946656"/>
                </a:cubicBezTo>
                <a:cubicBezTo>
                  <a:pt x="510432" y="1946656"/>
                  <a:pt x="510432" y="1946656"/>
                  <a:pt x="510432" y="1947672"/>
                </a:cubicBezTo>
                <a:close/>
                <a:moveTo>
                  <a:pt x="517552" y="1943608"/>
                </a:moveTo>
                <a:cubicBezTo>
                  <a:pt x="518569" y="1943608"/>
                  <a:pt x="518569" y="1943608"/>
                  <a:pt x="519586" y="1943608"/>
                </a:cubicBezTo>
                <a:cubicBezTo>
                  <a:pt x="519586" y="1942592"/>
                  <a:pt x="519586" y="1941576"/>
                  <a:pt x="519586" y="1940560"/>
                </a:cubicBezTo>
                <a:cubicBezTo>
                  <a:pt x="517552" y="1942592"/>
                  <a:pt x="518569" y="1941576"/>
                  <a:pt x="517552" y="1943608"/>
                </a:cubicBezTo>
                <a:close/>
                <a:moveTo>
                  <a:pt x="470769" y="1987296"/>
                </a:moveTo>
                <a:cubicBezTo>
                  <a:pt x="470769" y="1988312"/>
                  <a:pt x="470769" y="1989328"/>
                  <a:pt x="470769" y="1990344"/>
                </a:cubicBezTo>
                <a:cubicBezTo>
                  <a:pt x="471786" y="1990344"/>
                  <a:pt x="472803" y="1990344"/>
                  <a:pt x="473820" y="1990344"/>
                </a:cubicBezTo>
                <a:cubicBezTo>
                  <a:pt x="473820" y="1989328"/>
                  <a:pt x="473820" y="1988312"/>
                  <a:pt x="473820" y="1987296"/>
                </a:cubicBezTo>
                <a:cubicBezTo>
                  <a:pt x="472803" y="1987296"/>
                  <a:pt x="471786" y="1987296"/>
                  <a:pt x="470769" y="1987296"/>
                </a:cubicBezTo>
                <a:close/>
                <a:moveTo>
                  <a:pt x="480939" y="1979168"/>
                </a:moveTo>
                <a:cubicBezTo>
                  <a:pt x="483990" y="1973072"/>
                  <a:pt x="489075" y="1971040"/>
                  <a:pt x="491109" y="1963928"/>
                </a:cubicBezTo>
                <a:cubicBezTo>
                  <a:pt x="486024" y="1966976"/>
                  <a:pt x="482973" y="1969008"/>
                  <a:pt x="480939" y="1976120"/>
                </a:cubicBezTo>
                <a:cubicBezTo>
                  <a:pt x="479922" y="1976120"/>
                  <a:pt x="479922" y="1976120"/>
                  <a:pt x="478905" y="1976120"/>
                </a:cubicBezTo>
                <a:cubicBezTo>
                  <a:pt x="478905" y="1977136"/>
                  <a:pt x="478905" y="1978152"/>
                  <a:pt x="478905" y="1979168"/>
                </a:cubicBezTo>
                <a:cubicBezTo>
                  <a:pt x="479922" y="1979168"/>
                  <a:pt x="479922" y="1979168"/>
                  <a:pt x="480939" y="1979168"/>
                </a:cubicBezTo>
                <a:close/>
                <a:moveTo>
                  <a:pt x="473820" y="1982216"/>
                </a:moveTo>
                <a:cubicBezTo>
                  <a:pt x="475854" y="1985264"/>
                  <a:pt x="474837" y="1984248"/>
                  <a:pt x="476871" y="1982216"/>
                </a:cubicBezTo>
                <a:cubicBezTo>
                  <a:pt x="475854" y="1982216"/>
                  <a:pt x="474837" y="1982216"/>
                  <a:pt x="473820" y="1982216"/>
                </a:cubicBezTo>
                <a:close/>
                <a:moveTo>
                  <a:pt x="385340" y="1397000"/>
                </a:moveTo>
                <a:cubicBezTo>
                  <a:pt x="382289" y="1398016"/>
                  <a:pt x="383306" y="1397000"/>
                  <a:pt x="382289" y="1399032"/>
                </a:cubicBezTo>
                <a:cubicBezTo>
                  <a:pt x="381272" y="1399032"/>
                  <a:pt x="381272" y="1399032"/>
                  <a:pt x="380255" y="1399032"/>
                </a:cubicBezTo>
                <a:cubicBezTo>
                  <a:pt x="382289" y="1403096"/>
                  <a:pt x="382289" y="1400048"/>
                  <a:pt x="385340" y="1397000"/>
                </a:cubicBezTo>
                <a:close/>
                <a:moveTo>
                  <a:pt x="367033" y="2104136"/>
                </a:moveTo>
                <a:cubicBezTo>
                  <a:pt x="367033" y="2103120"/>
                  <a:pt x="367033" y="2102104"/>
                  <a:pt x="367033" y="2101088"/>
                </a:cubicBezTo>
                <a:cubicBezTo>
                  <a:pt x="366016" y="2103120"/>
                  <a:pt x="366016" y="2101088"/>
                  <a:pt x="364999" y="2104136"/>
                </a:cubicBezTo>
                <a:cubicBezTo>
                  <a:pt x="366016" y="2104136"/>
                  <a:pt x="366016" y="2104136"/>
                  <a:pt x="367033" y="2104136"/>
                </a:cubicBezTo>
                <a:close/>
                <a:moveTo>
                  <a:pt x="491109" y="2059432"/>
                </a:moveTo>
                <a:cubicBezTo>
                  <a:pt x="493143" y="2062480"/>
                  <a:pt x="492126" y="2061464"/>
                  <a:pt x="494160" y="2059432"/>
                </a:cubicBezTo>
                <a:cubicBezTo>
                  <a:pt x="493143" y="2059432"/>
                  <a:pt x="492126" y="2059432"/>
                  <a:pt x="491109" y="2059432"/>
                </a:cubicBezTo>
                <a:close/>
                <a:moveTo>
                  <a:pt x="386357" y="2071624"/>
                </a:moveTo>
                <a:cubicBezTo>
                  <a:pt x="385340" y="2071624"/>
                  <a:pt x="385340" y="2071624"/>
                  <a:pt x="384323" y="2071624"/>
                </a:cubicBezTo>
                <a:cubicBezTo>
                  <a:pt x="384323" y="2072640"/>
                  <a:pt x="384323" y="2073656"/>
                  <a:pt x="384323" y="2074672"/>
                </a:cubicBezTo>
                <a:cubicBezTo>
                  <a:pt x="385340" y="2075688"/>
                  <a:pt x="385340" y="2075688"/>
                  <a:pt x="386357" y="2076704"/>
                </a:cubicBezTo>
                <a:cubicBezTo>
                  <a:pt x="392459" y="2075688"/>
                  <a:pt x="390425" y="2074672"/>
                  <a:pt x="394493" y="2071624"/>
                </a:cubicBezTo>
                <a:cubicBezTo>
                  <a:pt x="394493" y="2069592"/>
                  <a:pt x="394493" y="2068576"/>
                  <a:pt x="394493" y="2066544"/>
                </a:cubicBezTo>
                <a:cubicBezTo>
                  <a:pt x="391442" y="2068576"/>
                  <a:pt x="390425" y="2070608"/>
                  <a:pt x="389408" y="2074672"/>
                </a:cubicBezTo>
                <a:cubicBezTo>
                  <a:pt x="389408" y="2073656"/>
                  <a:pt x="388391" y="2072640"/>
                  <a:pt x="386357" y="2071624"/>
                </a:cubicBezTo>
                <a:close/>
                <a:moveTo>
                  <a:pt x="492126" y="2072640"/>
                </a:moveTo>
                <a:cubicBezTo>
                  <a:pt x="493143" y="2072640"/>
                  <a:pt x="493143" y="2072640"/>
                  <a:pt x="494160" y="2072640"/>
                </a:cubicBezTo>
                <a:cubicBezTo>
                  <a:pt x="497211" y="2067560"/>
                  <a:pt x="501279" y="2064512"/>
                  <a:pt x="504330" y="2059432"/>
                </a:cubicBezTo>
                <a:cubicBezTo>
                  <a:pt x="497211" y="2062480"/>
                  <a:pt x="502296" y="2059432"/>
                  <a:pt x="492126" y="2067560"/>
                </a:cubicBezTo>
                <a:cubicBezTo>
                  <a:pt x="492126" y="2069592"/>
                  <a:pt x="492126" y="2071624"/>
                  <a:pt x="492126" y="2072640"/>
                </a:cubicBezTo>
                <a:close/>
                <a:moveTo>
                  <a:pt x="440258" y="2071624"/>
                </a:moveTo>
                <a:cubicBezTo>
                  <a:pt x="442293" y="2074672"/>
                  <a:pt x="441276" y="2073656"/>
                  <a:pt x="443310" y="2071624"/>
                </a:cubicBezTo>
                <a:cubicBezTo>
                  <a:pt x="442293" y="2071624"/>
                  <a:pt x="441276" y="2071624"/>
                  <a:pt x="440258" y="2071624"/>
                </a:cubicBezTo>
                <a:close/>
                <a:moveTo>
                  <a:pt x="471786" y="2071624"/>
                </a:moveTo>
                <a:cubicBezTo>
                  <a:pt x="471786" y="2072640"/>
                  <a:pt x="471786" y="2072640"/>
                  <a:pt x="471786" y="2073656"/>
                </a:cubicBezTo>
                <a:cubicBezTo>
                  <a:pt x="474837" y="2072640"/>
                  <a:pt x="473820" y="2073656"/>
                  <a:pt x="474837" y="2071624"/>
                </a:cubicBezTo>
                <a:cubicBezTo>
                  <a:pt x="474837" y="2071624"/>
                  <a:pt x="473820" y="2071624"/>
                  <a:pt x="471786" y="2071624"/>
                </a:cubicBezTo>
                <a:close/>
                <a:moveTo>
                  <a:pt x="418901" y="2020824"/>
                </a:moveTo>
                <a:cubicBezTo>
                  <a:pt x="419918" y="2020824"/>
                  <a:pt x="419918" y="2020824"/>
                  <a:pt x="420935" y="2020824"/>
                </a:cubicBezTo>
                <a:cubicBezTo>
                  <a:pt x="420935" y="2019808"/>
                  <a:pt x="420935" y="2018792"/>
                  <a:pt x="420935" y="2017776"/>
                </a:cubicBezTo>
                <a:cubicBezTo>
                  <a:pt x="418901" y="2019808"/>
                  <a:pt x="419918" y="2017776"/>
                  <a:pt x="418901" y="2020824"/>
                </a:cubicBezTo>
                <a:close/>
                <a:moveTo>
                  <a:pt x="447378" y="2039112"/>
                </a:moveTo>
                <a:cubicBezTo>
                  <a:pt x="447378" y="2040128"/>
                  <a:pt x="447378" y="2040128"/>
                  <a:pt x="447378" y="2041144"/>
                </a:cubicBezTo>
                <a:cubicBezTo>
                  <a:pt x="450429" y="2040128"/>
                  <a:pt x="449412" y="2041144"/>
                  <a:pt x="450429" y="2039112"/>
                </a:cubicBezTo>
                <a:cubicBezTo>
                  <a:pt x="449412" y="2039112"/>
                  <a:pt x="448395" y="2039112"/>
                  <a:pt x="447378" y="2039112"/>
                </a:cubicBezTo>
                <a:close/>
                <a:moveTo>
                  <a:pt x="435173" y="2057400"/>
                </a:moveTo>
                <a:cubicBezTo>
                  <a:pt x="435173" y="2056384"/>
                  <a:pt x="435173" y="2055368"/>
                  <a:pt x="435173" y="2054352"/>
                </a:cubicBezTo>
                <a:cubicBezTo>
                  <a:pt x="433139" y="2057400"/>
                  <a:pt x="433139" y="2055368"/>
                  <a:pt x="435173" y="2057400"/>
                </a:cubicBezTo>
                <a:close/>
                <a:moveTo>
                  <a:pt x="383306" y="2077720"/>
                </a:moveTo>
                <a:cubicBezTo>
                  <a:pt x="383306" y="2076704"/>
                  <a:pt x="383306" y="2075688"/>
                  <a:pt x="383306" y="2074672"/>
                </a:cubicBezTo>
                <a:cubicBezTo>
                  <a:pt x="381272" y="2076704"/>
                  <a:pt x="381272" y="2075688"/>
                  <a:pt x="383306" y="2077720"/>
                </a:cubicBezTo>
                <a:close/>
                <a:moveTo>
                  <a:pt x="418901" y="2064512"/>
                </a:moveTo>
                <a:cubicBezTo>
                  <a:pt x="417884" y="2064512"/>
                  <a:pt x="416867" y="2064512"/>
                  <a:pt x="415850" y="2064512"/>
                </a:cubicBezTo>
                <a:cubicBezTo>
                  <a:pt x="416867" y="2067560"/>
                  <a:pt x="415850" y="2066544"/>
                  <a:pt x="418901" y="2064512"/>
                </a:cubicBezTo>
                <a:close/>
                <a:moveTo>
                  <a:pt x="486024" y="2080768"/>
                </a:moveTo>
                <a:cubicBezTo>
                  <a:pt x="487041" y="2080768"/>
                  <a:pt x="487041" y="2080768"/>
                  <a:pt x="488058" y="2080768"/>
                </a:cubicBezTo>
                <a:cubicBezTo>
                  <a:pt x="488058" y="2079752"/>
                  <a:pt x="488058" y="2078736"/>
                  <a:pt x="488058" y="2077720"/>
                </a:cubicBezTo>
                <a:cubicBezTo>
                  <a:pt x="486024" y="2079752"/>
                  <a:pt x="487041" y="2078736"/>
                  <a:pt x="486024" y="2080768"/>
                </a:cubicBezTo>
                <a:close/>
                <a:moveTo>
                  <a:pt x="483990" y="2084832"/>
                </a:moveTo>
                <a:cubicBezTo>
                  <a:pt x="481956" y="2084832"/>
                  <a:pt x="480939" y="2084832"/>
                  <a:pt x="478905" y="2084832"/>
                </a:cubicBezTo>
                <a:cubicBezTo>
                  <a:pt x="477888" y="2085848"/>
                  <a:pt x="477888" y="2085848"/>
                  <a:pt x="476871" y="2086864"/>
                </a:cubicBezTo>
                <a:cubicBezTo>
                  <a:pt x="479922" y="2091944"/>
                  <a:pt x="479922" y="2090928"/>
                  <a:pt x="483990" y="2084832"/>
                </a:cubicBezTo>
                <a:close/>
                <a:moveTo>
                  <a:pt x="372119" y="2090928"/>
                </a:moveTo>
                <a:cubicBezTo>
                  <a:pt x="373136" y="2091944"/>
                  <a:pt x="373136" y="2091944"/>
                  <a:pt x="374153" y="2092960"/>
                </a:cubicBezTo>
                <a:cubicBezTo>
                  <a:pt x="374153" y="2091944"/>
                  <a:pt x="374153" y="2091944"/>
                  <a:pt x="374153" y="2090928"/>
                </a:cubicBezTo>
                <a:cubicBezTo>
                  <a:pt x="377204" y="2088896"/>
                  <a:pt x="381272" y="2084832"/>
                  <a:pt x="382289" y="2080768"/>
                </a:cubicBezTo>
                <a:cubicBezTo>
                  <a:pt x="378221" y="2079752"/>
                  <a:pt x="376187" y="2082800"/>
                  <a:pt x="370085" y="2090928"/>
                </a:cubicBezTo>
                <a:cubicBezTo>
                  <a:pt x="371102" y="2090928"/>
                  <a:pt x="371102" y="2090928"/>
                  <a:pt x="372119" y="2090928"/>
                </a:cubicBezTo>
                <a:close/>
                <a:moveTo>
                  <a:pt x="458565" y="2089912"/>
                </a:moveTo>
                <a:cubicBezTo>
                  <a:pt x="458565" y="2088896"/>
                  <a:pt x="458565" y="2087880"/>
                  <a:pt x="458565" y="2086864"/>
                </a:cubicBezTo>
                <a:cubicBezTo>
                  <a:pt x="456531" y="2088896"/>
                  <a:pt x="456531" y="2087880"/>
                  <a:pt x="458565" y="2089912"/>
                </a:cubicBezTo>
                <a:close/>
                <a:moveTo>
                  <a:pt x="452463" y="2098040"/>
                </a:moveTo>
                <a:cubicBezTo>
                  <a:pt x="452463" y="2096008"/>
                  <a:pt x="452463" y="2093976"/>
                  <a:pt x="452463" y="2090928"/>
                </a:cubicBezTo>
                <a:cubicBezTo>
                  <a:pt x="450429" y="2092960"/>
                  <a:pt x="448395" y="2094992"/>
                  <a:pt x="445344" y="2098040"/>
                </a:cubicBezTo>
                <a:cubicBezTo>
                  <a:pt x="445344" y="2099056"/>
                  <a:pt x="445344" y="2100072"/>
                  <a:pt x="445344" y="2101088"/>
                </a:cubicBezTo>
                <a:cubicBezTo>
                  <a:pt x="449412" y="2100072"/>
                  <a:pt x="448395" y="2099056"/>
                  <a:pt x="452463" y="2098040"/>
                </a:cubicBezTo>
                <a:close/>
                <a:moveTo>
                  <a:pt x="368051" y="2079752"/>
                </a:moveTo>
                <a:cubicBezTo>
                  <a:pt x="368051" y="2078736"/>
                  <a:pt x="368051" y="2077720"/>
                  <a:pt x="368051" y="2076704"/>
                </a:cubicBezTo>
                <a:cubicBezTo>
                  <a:pt x="366016" y="2078736"/>
                  <a:pt x="366016" y="2077720"/>
                  <a:pt x="368051" y="2079752"/>
                </a:cubicBezTo>
                <a:close/>
                <a:moveTo>
                  <a:pt x="480939" y="2027936"/>
                </a:moveTo>
                <a:cubicBezTo>
                  <a:pt x="479922" y="2029968"/>
                  <a:pt x="479922" y="2027936"/>
                  <a:pt x="478905" y="2030984"/>
                </a:cubicBezTo>
                <a:cubicBezTo>
                  <a:pt x="479922" y="2030984"/>
                  <a:pt x="479922" y="2030984"/>
                  <a:pt x="480939" y="2030984"/>
                </a:cubicBezTo>
                <a:cubicBezTo>
                  <a:pt x="480939" y="2029968"/>
                  <a:pt x="480939" y="2028952"/>
                  <a:pt x="480939" y="2027936"/>
                </a:cubicBezTo>
                <a:close/>
                <a:moveTo>
                  <a:pt x="467718" y="2080768"/>
                </a:moveTo>
                <a:cubicBezTo>
                  <a:pt x="468735" y="2078736"/>
                  <a:pt x="468735" y="2077720"/>
                  <a:pt x="469752" y="2075688"/>
                </a:cubicBezTo>
                <a:cubicBezTo>
                  <a:pt x="466701" y="2077720"/>
                  <a:pt x="467718" y="2076704"/>
                  <a:pt x="466701" y="2080768"/>
                </a:cubicBezTo>
                <a:cubicBezTo>
                  <a:pt x="465684" y="2080768"/>
                  <a:pt x="466701" y="2080768"/>
                  <a:pt x="467718" y="2080768"/>
                </a:cubicBezTo>
                <a:close/>
                <a:moveTo>
                  <a:pt x="367033" y="2085848"/>
                </a:moveTo>
                <a:cubicBezTo>
                  <a:pt x="367033" y="2086864"/>
                  <a:pt x="367033" y="2086864"/>
                  <a:pt x="367033" y="2087880"/>
                </a:cubicBezTo>
                <a:cubicBezTo>
                  <a:pt x="372119" y="2085848"/>
                  <a:pt x="371102" y="2085848"/>
                  <a:pt x="374153" y="2080768"/>
                </a:cubicBezTo>
                <a:cubicBezTo>
                  <a:pt x="367033" y="2080768"/>
                  <a:pt x="371102" y="2080768"/>
                  <a:pt x="367033" y="2085848"/>
                </a:cubicBezTo>
                <a:close/>
                <a:moveTo>
                  <a:pt x="368051" y="2076704"/>
                </a:moveTo>
                <a:cubicBezTo>
                  <a:pt x="369068" y="2076704"/>
                  <a:pt x="369068" y="2076704"/>
                  <a:pt x="370085" y="2076704"/>
                </a:cubicBezTo>
                <a:cubicBezTo>
                  <a:pt x="371102" y="2074672"/>
                  <a:pt x="371102" y="2073656"/>
                  <a:pt x="372119" y="2071624"/>
                </a:cubicBezTo>
                <a:cubicBezTo>
                  <a:pt x="369068" y="2073656"/>
                  <a:pt x="370085" y="2072640"/>
                  <a:pt x="368051" y="2076704"/>
                </a:cubicBezTo>
                <a:close/>
                <a:moveTo>
                  <a:pt x="460599" y="2096008"/>
                </a:moveTo>
                <a:cubicBezTo>
                  <a:pt x="459582" y="2096008"/>
                  <a:pt x="458565" y="2096008"/>
                  <a:pt x="457548" y="2096008"/>
                </a:cubicBezTo>
                <a:cubicBezTo>
                  <a:pt x="457548" y="2097024"/>
                  <a:pt x="457548" y="2097024"/>
                  <a:pt x="457548" y="2098040"/>
                </a:cubicBezTo>
                <a:cubicBezTo>
                  <a:pt x="459582" y="2097024"/>
                  <a:pt x="458565" y="2098040"/>
                  <a:pt x="460599" y="2096008"/>
                </a:cubicBezTo>
                <a:close/>
                <a:moveTo>
                  <a:pt x="458565" y="2084832"/>
                </a:moveTo>
                <a:cubicBezTo>
                  <a:pt x="459582" y="2084832"/>
                  <a:pt x="459582" y="2084832"/>
                  <a:pt x="460599" y="2084832"/>
                </a:cubicBezTo>
                <a:cubicBezTo>
                  <a:pt x="460599" y="2083816"/>
                  <a:pt x="460599" y="2082800"/>
                  <a:pt x="460599" y="2081784"/>
                </a:cubicBezTo>
                <a:cubicBezTo>
                  <a:pt x="459582" y="2082800"/>
                  <a:pt x="459582" y="2081784"/>
                  <a:pt x="458565" y="2084832"/>
                </a:cubicBezTo>
                <a:close/>
                <a:moveTo>
                  <a:pt x="458565" y="1991360"/>
                </a:moveTo>
                <a:cubicBezTo>
                  <a:pt x="460599" y="1992376"/>
                  <a:pt x="460599" y="1992376"/>
                  <a:pt x="463650" y="1993392"/>
                </a:cubicBezTo>
                <a:cubicBezTo>
                  <a:pt x="464667" y="1987296"/>
                  <a:pt x="465684" y="1987296"/>
                  <a:pt x="470769" y="1985264"/>
                </a:cubicBezTo>
                <a:cubicBezTo>
                  <a:pt x="470769" y="1984248"/>
                  <a:pt x="470769" y="1983232"/>
                  <a:pt x="470769" y="1982216"/>
                </a:cubicBezTo>
                <a:cubicBezTo>
                  <a:pt x="463650" y="1982216"/>
                  <a:pt x="463650" y="1986280"/>
                  <a:pt x="458565" y="1991360"/>
                </a:cubicBezTo>
                <a:close/>
                <a:moveTo>
                  <a:pt x="416867" y="1937512"/>
                </a:moveTo>
                <a:cubicBezTo>
                  <a:pt x="418901" y="1940560"/>
                  <a:pt x="417884" y="1939544"/>
                  <a:pt x="419918" y="1937512"/>
                </a:cubicBezTo>
                <a:cubicBezTo>
                  <a:pt x="418901" y="1937512"/>
                  <a:pt x="417884" y="1937512"/>
                  <a:pt x="416867" y="1937512"/>
                </a:cubicBezTo>
                <a:close/>
                <a:moveTo>
                  <a:pt x="414833" y="1947672"/>
                </a:moveTo>
                <a:cubicBezTo>
                  <a:pt x="414833" y="1946656"/>
                  <a:pt x="414833" y="1945640"/>
                  <a:pt x="414833" y="1944624"/>
                </a:cubicBezTo>
                <a:cubicBezTo>
                  <a:pt x="412799" y="1946656"/>
                  <a:pt x="412799" y="1945640"/>
                  <a:pt x="414833" y="1947672"/>
                </a:cubicBezTo>
                <a:close/>
                <a:moveTo>
                  <a:pt x="403646" y="1953768"/>
                </a:moveTo>
                <a:cubicBezTo>
                  <a:pt x="404663" y="1951736"/>
                  <a:pt x="404663" y="1950720"/>
                  <a:pt x="405680" y="1948688"/>
                </a:cubicBezTo>
                <a:cubicBezTo>
                  <a:pt x="401612" y="1951736"/>
                  <a:pt x="398561" y="1951736"/>
                  <a:pt x="403646" y="1953768"/>
                </a:cubicBezTo>
                <a:close/>
                <a:moveTo>
                  <a:pt x="416867" y="1955800"/>
                </a:moveTo>
                <a:cubicBezTo>
                  <a:pt x="417884" y="1953768"/>
                  <a:pt x="417884" y="1952752"/>
                  <a:pt x="418901" y="1950720"/>
                </a:cubicBezTo>
                <a:cubicBezTo>
                  <a:pt x="415850" y="1952752"/>
                  <a:pt x="416867" y="1951736"/>
                  <a:pt x="415850" y="1955800"/>
                </a:cubicBezTo>
                <a:cubicBezTo>
                  <a:pt x="415850" y="1955800"/>
                  <a:pt x="416867" y="1955800"/>
                  <a:pt x="416867" y="1955800"/>
                </a:cubicBezTo>
                <a:close/>
                <a:moveTo>
                  <a:pt x="421952" y="1950720"/>
                </a:moveTo>
                <a:cubicBezTo>
                  <a:pt x="422969" y="1946656"/>
                  <a:pt x="423986" y="1946656"/>
                  <a:pt x="425003" y="1942592"/>
                </a:cubicBezTo>
                <a:cubicBezTo>
                  <a:pt x="420935" y="1945640"/>
                  <a:pt x="420935" y="1944624"/>
                  <a:pt x="419918" y="1950720"/>
                </a:cubicBezTo>
                <a:cubicBezTo>
                  <a:pt x="420935" y="1950720"/>
                  <a:pt x="421952" y="1950720"/>
                  <a:pt x="421952" y="1950720"/>
                </a:cubicBezTo>
                <a:close/>
                <a:moveTo>
                  <a:pt x="475854" y="1930400"/>
                </a:moveTo>
                <a:cubicBezTo>
                  <a:pt x="476871" y="1930400"/>
                  <a:pt x="476871" y="1930400"/>
                  <a:pt x="477888" y="1930400"/>
                </a:cubicBezTo>
                <a:cubicBezTo>
                  <a:pt x="477888" y="1929384"/>
                  <a:pt x="477888" y="1928368"/>
                  <a:pt x="477888" y="1927352"/>
                </a:cubicBezTo>
                <a:cubicBezTo>
                  <a:pt x="475854" y="1929384"/>
                  <a:pt x="476871" y="1927352"/>
                  <a:pt x="475854" y="1930400"/>
                </a:cubicBezTo>
                <a:close/>
                <a:moveTo>
                  <a:pt x="427037" y="1938528"/>
                </a:moveTo>
                <a:cubicBezTo>
                  <a:pt x="426020" y="1940560"/>
                  <a:pt x="426020" y="1938528"/>
                  <a:pt x="425003" y="1941576"/>
                </a:cubicBezTo>
                <a:cubicBezTo>
                  <a:pt x="426020" y="1941576"/>
                  <a:pt x="426020" y="1941576"/>
                  <a:pt x="427037" y="1941576"/>
                </a:cubicBezTo>
                <a:cubicBezTo>
                  <a:pt x="427037" y="1941576"/>
                  <a:pt x="427037" y="1940560"/>
                  <a:pt x="427037" y="1938528"/>
                </a:cubicBezTo>
                <a:close/>
                <a:moveTo>
                  <a:pt x="463650" y="1952752"/>
                </a:moveTo>
                <a:cubicBezTo>
                  <a:pt x="462633" y="1952752"/>
                  <a:pt x="461616" y="1952752"/>
                  <a:pt x="460599" y="1952752"/>
                </a:cubicBezTo>
                <a:cubicBezTo>
                  <a:pt x="461616" y="1955800"/>
                  <a:pt x="461616" y="1953768"/>
                  <a:pt x="463650" y="1952752"/>
                </a:cubicBezTo>
                <a:close/>
                <a:moveTo>
                  <a:pt x="452463" y="1957832"/>
                </a:moveTo>
                <a:cubicBezTo>
                  <a:pt x="452463" y="1958848"/>
                  <a:pt x="452463" y="1958848"/>
                  <a:pt x="452463" y="1959864"/>
                </a:cubicBezTo>
                <a:cubicBezTo>
                  <a:pt x="453480" y="1959864"/>
                  <a:pt x="454497" y="1959864"/>
                  <a:pt x="455514" y="1959864"/>
                </a:cubicBezTo>
                <a:cubicBezTo>
                  <a:pt x="456531" y="1955800"/>
                  <a:pt x="456531" y="1956816"/>
                  <a:pt x="458565" y="1954784"/>
                </a:cubicBezTo>
                <a:cubicBezTo>
                  <a:pt x="458565" y="1952752"/>
                  <a:pt x="458565" y="1951736"/>
                  <a:pt x="458565" y="1949704"/>
                </a:cubicBezTo>
                <a:cubicBezTo>
                  <a:pt x="455514" y="1951736"/>
                  <a:pt x="454497" y="1953768"/>
                  <a:pt x="452463" y="1957832"/>
                </a:cubicBezTo>
                <a:close/>
                <a:moveTo>
                  <a:pt x="432122" y="1935480"/>
                </a:moveTo>
                <a:cubicBezTo>
                  <a:pt x="432122" y="1934464"/>
                  <a:pt x="432122" y="1933448"/>
                  <a:pt x="432122" y="1932432"/>
                </a:cubicBezTo>
                <a:cubicBezTo>
                  <a:pt x="431105" y="1934464"/>
                  <a:pt x="431105" y="1932432"/>
                  <a:pt x="430088" y="1935480"/>
                </a:cubicBezTo>
                <a:cubicBezTo>
                  <a:pt x="431105" y="1935480"/>
                  <a:pt x="431105" y="1935480"/>
                  <a:pt x="432122" y="1935480"/>
                </a:cubicBezTo>
                <a:close/>
                <a:moveTo>
                  <a:pt x="470769" y="1937512"/>
                </a:moveTo>
                <a:cubicBezTo>
                  <a:pt x="469752" y="1937512"/>
                  <a:pt x="468735" y="1937512"/>
                  <a:pt x="467718" y="1937512"/>
                </a:cubicBezTo>
                <a:cubicBezTo>
                  <a:pt x="468735" y="1940560"/>
                  <a:pt x="467718" y="1939544"/>
                  <a:pt x="470769" y="1937512"/>
                </a:cubicBezTo>
                <a:close/>
                <a:moveTo>
                  <a:pt x="471786" y="1881632"/>
                </a:moveTo>
                <a:cubicBezTo>
                  <a:pt x="470769" y="1881632"/>
                  <a:pt x="469752" y="1881632"/>
                  <a:pt x="468735" y="1881632"/>
                </a:cubicBezTo>
                <a:cubicBezTo>
                  <a:pt x="470769" y="1884680"/>
                  <a:pt x="469752" y="1883664"/>
                  <a:pt x="471786" y="1881632"/>
                </a:cubicBezTo>
                <a:close/>
                <a:moveTo>
                  <a:pt x="471786" y="1888744"/>
                </a:moveTo>
                <a:cubicBezTo>
                  <a:pt x="468735" y="1889760"/>
                  <a:pt x="469752" y="1888744"/>
                  <a:pt x="468735" y="1890776"/>
                </a:cubicBezTo>
                <a:cubicBezTo>
                  <a:pt x="467718" y="1890776"/>
                  <a:pt x="467718" y="1890776"/>
                  <a:pt x="466701" y="1890776"/>
                </a:cubicBezTo>
                <a:cubicBezTo>
                  <a:pt x="469752" y="1895856"/>
                  <a:pt x="469752" y="1891792"/>
                  <a:pt x="471786" y="1888744"/>
                </a:cubicBezTo>
                <a:close/>
                <a:moveTo>
                  <a:pt x="476871" y="1881632"/>
                </a:moveTo>
                <a:cubicBezTo>
                  <a:pt x="477888" y="1881632"/>
                  <a:pt x="478905" y="1881632"/>
                  <a:pt x="479922" y="1881632"/>
                </a:cubicBezTo>
                <a:cubicBezTo>
                  <a:pt x="479922" y="1880616"/>
                  <a:pt x="479922" y="1879600"/>
                  <a:pt x="479922" y="1878584"/>
                </a:cubicBezTo>
                <a:cubicBezTo>
                  <a:pt x="478905" y="1878584"/>
                  <a:pt x="477888" y="1878584"/>
                  <a:pt x="476871" y="1878584"/>
                </a:cubicBezTo>
                <a:cubicBezTo>
                  <a:pt x="476871" y="1879600"/>
                  <a:pt x="476871" y="1880616"/>
                  <a:pt x="476871" y="1881632"/>
                </a:cubicBezTo>
                <a:close/>
                <a:moveTo>
                  <a:pt x="481956" y="1875536"/>
                </a:moveTo>
                <a:cubicBezTo>
                  <a:pt x="480939" y="1877568"/>
                  <a:pt x="480939" y="1875536"/>
                  <a:pt x="479922" y="1878584"/>
                </a:cubicBezTo>
                <a:cubicBezTo>
                  <a:pt x="480939" y="1878584"/>
                  <a:pt x="480939" y="1878584"/>
                  <a:pt x="481956" y="1878584"/>
                </a:cubicBezTo>
                <a:cubicBezTo>
                  <a:pt x="481956" y="1877568"/>
                  <a:pt x="481956" y="1876552"/>
                  <a:pt x="481956" y="1875536"/>
                </a:cubicBezTo>
                <a:close/>
                <a:moveTo>
                  <a:pt x="378221" y="1404112"/>
                </a:moveTo>
                <a:cubicBezTo>
                  <a:pt x="373136" y="1406144"/>
                  <a:pt x="372119" y="1408176"/>
                  <a:pt x="368051" y="1411224"/>
                </a:cubicBezTo>
                <a:cubicBezTo>
                  <a:pt x="368051" y="1412240"/>
                  <a:pt x="368051" y="1412240"/>
                  <a:pt x="368051" y="1413256"/>
                </a:cubicBezTo>
                <a:cubicBezTo>
                  <a:pt x="374153" y="1410208"/>
                  <a:pt x="376187" y="1408176"/>
                  <a:pt x="378221" y="1404112"/>
                </a:cubicBezTo>
                <a:close/>
                <a:moveTo>
                  <a:pt x="494160" y="1960880"/>
                </a:moveTo>
                <a:cubicBezTo>
                  <a:pt x="493143" y="1960880"/>
                  <a:pt x="492126" y="1960880"/>
                  <a:pt x="491109" y="1960880"/>
                </a:cubicBezTo>
                <a:cubicBezTo>
                  <a:pt x="492126" y="1963928"/>
                  <a:pt x="491109" y="1962912"/>
                  <a:pt x="494160" y="1960880"/>
                </a:cubicBezTo>
                <a:close/>
                <a:moveTo>
                  <a:pt x="445344" y="1914144"/>
                </a:moveTo>
                <a:cubicBezTo>
                  <a:pt x="442293" y="1917192"/>
                  <a:pt x="438224" y="1921256"/>
                  <a:pt x="435173" y="1924304"/>
                </a:cubicBezTo>
                <a:cubicBezTo>
                  <a:pt x="435173" y="1926336"/>
                  <a:pt x="435173" y="1927352"/>
                  <a:pt x="435173" y="1929384"/>
                </a:cubicBezTo>
                <a:cubicBezTo>
                  <a:pt x="441276" y="1924304"/>
                  <a:pt x="437207" y="1929384"/>
                  <a:pt x="445344" y="1914144"/>
                </a:cubicBezTo>
                <a:close/>
                <a:moveTo>
                  <a:pt x="453480" y="1895856"/>
                </a:moveTo>
                <a:cubicBezTo>
                  <a:pt x="453480" y="1894840"/>
                  <a:pt x="453480" y="1893824"/>
                  <a:pt x="453480" y="1892808"/>
                </a:cubicBezTo>
                <a:cubicBezTo>
                  <a:pt x="452463" y="1894840"/>
                  <a:pt x="452463" y="1892808"/>
                  <a:pt x="451446" y="1895856"/>
                </a:cubicBezTo>
                <a:cubicBezTo>
                  <a:pt x="452463" y="1895856"/>
                  <a:pt x="453480" y="1895856"/>
                  <a:pt x="453480" y="1895856"/>
                </a:cubicBezTo>
                <a:close/>
                <a:moveTo>
                  <a:pt x="435173" y="1929384"/>
                </a:moveTo>
                <a:cubicBezTo>
                  <a:pt x="434156" y="1929384"/>
                  <a:pt x="433139" y="1929384"/>
                  <a:pt x="432122" y="1929384"/>
                </a:cubicBezTo>
                <a:cubicBezTo>
                  <a:pt x="433139" y="1932432"/>
                  <a:pt x="433139" y="1930400"/>
                  <a:pt x="435173" y="1929384"/>
                </a:cubicBezTo>
                <a:close/>
                <a:moveTo>
                  <a:pt x="427037" y="1927352"/>
                </a:moveTo>
                <a:cubicBezTo>
                  <a:pt x="428054" y="1927352"/>
                  <a:pt x="428054" y="1927352"/>
                  <a:pt x="429071" y="1927352"/>
                </a:cubicBezTo>
                <a:cubicBezTo>
                  <a:pt x="430088" y="1925320"/>
                  <a:pt x="430088" y="1924304"/>
                  <a:pt x="431105" y="1922272"/>
                </a:cubicBezTo>
                <a:cubicBezTo>
                  <a:pt x="428054" y="1924304"/>
                  <a:pt x="428054" y="1923288"/>
                  <a:pt x="427037" y="1927352"/>
                </a:cubicBezTo>
                <a:close/>
                <a:moveTo>
                  <a:pt x="452463" y="1901952"/>
                </a:moveTo>
                <a:cubicBezTo>
                  <a:pt x="452463" y="1902968"/>
                  <a:pt x="452463" y="1903984"/>
                  <a:pt x="452463" y="1905000"/>
                </a:cubicBezTo>
                <a:cubicBezTo>
                  <a:pt x="459582" y="1900936"/>
                  <a:pt x="463650" y="1894840"/>
                  <a:pt x="467718" y="1886712"/>
                </a:cubicBezTo>
                <a:cubicBezTo>
                  <a:pt x="460599" y="1890776"/>
                  <a:pt x="457548" y="1897888"/>
                  <a:pt x="452463" y="1901952"/>
                </a:cubicBezTo>
                <a:close/>
                <a:moveTo>
                  <a:pt x="450429" y="1910080"/>
                </a:moveTo>
                <a:cubicBezTo>
                  <a:pt x="450429" y="1909064"/>
                  <a:pt x="450429" y="1908048"/>
                  <a:pt x="450429" y="1907032"/>
                </a:cubicBezTo>
                <a:cubicBezTo>
                  <a:pt x="449412" y="1909064"/>
                  <a:pt x="449412" y="1907032"/>
                  <a:pt x="448395" y="1910080"/>
                </a:cubicBezTo>
                <a:cubicBezTo>
                  <a:pt x="449412" y="1910080"/>
                  <a:pt x="450429" y="1910080"/>
                  <a:pt x="450429" y="1910080"/>
                </a:cubicBezTo>
                <a:close/>
                <a:moveTo>
                  <a:pt x="447378" y="1965960"/>
                </a:moveTo>
                <a:cubicBezTo>
                  <a:pt x="448395" y="1965960"/>
                  <a:pt x="448395" y="1965960"/>
                  <a:pt x="449412" y="1965960"/>
                </a:cubicBezTo>
                <a:cubicBezTo>
                  <a:pt x="450429" y="1963928"/>
                  <a:pt x="451446" y="1961896"/>
                  <a:pt x="452463" y="1958848"/>
                </a:cubicBezTo>
                <a:cubicBezTo>
                  <a:pt x="448395" y="1960880"/>
                  <a:pt x="450429" y="1959864"/>
                  <a:pt x="447378" y="1961896"/>
                </a:cubicBezTo>
                <a:cubicBezTo>
                  <a:pt x="447378" y="1963928"/>
                  <a:pt x="447378" y="1964944"/>
                  <a:pt x="447378" y="1965960"/>
                </a:cubicBezTo>
                <a:close/>
                <a:moveTo>
                  <a:pt x="524671" y="1972056"/>
                </a:moveTo>
                <a:cubicBezTo>
                  <a:pt x="523654" y="1972056"/>
                  <a:pt x="522637" y="1972056"/>
                  <a:pt x="521620" y="1972056"/>
                </a:cubicBezTo>
                <a:cubicBezTo>
                  <a:pt x="522637" y="1975104"/>
                  <a:pt x="521620" y="1974088"/>
                  <a:pt x="524671" y="1972056"/>
                </a:cubicBezTo>
                <a:close/>
                <a:moveTo>
                  <a:pt x="473820" y="1971040"/>
                </a:moveTo>
                <a:cubicBezTo>
                  <a:pt x="473820" y="1972056"/>
                  <a:pt x="473820" y="1973072"/>
                  <a:pt x="473820" y="1974088"/>
                </a:cubicBezTo>
                <a:cubicBezTo>
                  <a:pt x="474837" y="1974088"/>
                  <a:pt x="474837" y="1974088"/>
                  <a:pt x="475854" y="1974088"/>
                </a:cubicBezTo>
                <a:cubicBezTo>
                  <a:pt x="482973" y="1963928"/>
                  <a:pt x="495177" y="1955800"/>
                  <a:pt x="497211" y="1940560"/>
                </a:cubicBezTo>
                <a:cubicBezTo>
                  <a:pt x="488058" y="1949704"/>
                  <a:pt x="482973" y="1961896"/>
                  <a:pt x="473820" y="1971040"/>
                </a:cubicBezTo>
                <a:close/>
                <a:moveTo>
                  <a:pt x="494160" y="1969008"/>
                </a:moveTo>
                <a:cubicBezTo>
                  <a:pt x="494160" y="1970024"/>
                  <a:pt x="494160" y="1970024"/>
                  <a:pt x="494160" y="1971040"/>
                </a:cubicBezTo>
                <a:cubicBezTo>
                  <a:pt x="497211" y="1970024"/>
                  <a:pt x="496194" y="1971040"/>
                  <a:pt x="497211" y="1969008"/>
                </a:cubicBezTo>
                <a:cubicBezTo>
                  <a:pt x="496194" y="1969008"/>
                  <a:pt x="495177" y="1969008"/>
                  <a:pt x="494160" y="1969008"/>
                </a:cubicBezTo>
                <a:close/>
                <a:moveTo>
                  <a:pt x="437207" y="1979168"/>
                </a:moveTo>
                <a:cubicBezTo>
                  <a:pt x="438224" y="1979168"/>
                  <a:pt x="438224" y="1979168"/>
                  <a:pt x="439241" y="1979168"/>
                </a:cubicBezTo>
                <a:cubicBezTo>
                  <a:pt x="439241" y="1978152"/>
                  <a:pt x="439241" y="1977136"/>
                  <a:pt x="439241" y="1976120"/>
                </a:cubicBezTo>
                <a:cubicBezTo>
                  <a:pt x="437207" y="1977136"/>
                  <a:pt x="438224" y="1976120"/>
                  <a:pt x="437207" y="1979168"/>
                </a:cubicBezTo>
                <a:close/>
                <a:moveTo>
                  <a:pt x="510432" y="1948688"/>
                </a:moveTo>
                <a:cubicBezTo>
                  <a:pt x="510432" y="1949704"/>
                  <a:pt x="510432" y="1950720"/>
                  <a:pt x="510432" y="1951736"/>
                </a:cubicBezTo>
                <a:cubicBezTo>
                  <a:pt x="511449" y="1951736"/>
                  <a:pt x="512466" y="1951736"/>
                  <a:pt x="513483" y="1951736"/>
                </a:cubicBezTo>
                <a:cubicBezTo>
                  <a:pt x="513483" y="1950720"/>
                  <a:pt x="513483" y="1949704"/>
                  <a:pt x="513483" y="1948688"/>
                </a:cubicBezTo>
                <a:cubicBezTo>
                  <a:pt x="513483" y="1948688"/>
                  <a:pt x="511449" y="1948688"/>
                  <a:pt x="510432" y="1948688"/>
                </a:cubicBezTo>
                <a:close/>
                <a:moveTo>
                  <a:pt x="500262" y="1948688"/>
                </a:moveTo>
                <a:cubicBezTo>
                  <a:pt x="499245" y="1950720"/>
                  <a:pt x="499245" y="1948688"/>
                  <a:pt x="498228" y="1951736"/>
                </a:cubicBezTo>
                <a:cubicBezTo>
                  <a:pt x="499245" y="1951736"/>
                  <a:pt x="499245" y="1951736"/>
                  <a:pt x="500262" y="1951736"/>
                </a:cubicBezTo>
                <a:cubicBezTo>
                  <a:pt x="500262" y="1951736"/>
                  <a:pt x="500262" y="1949704"/>
                  <a:pt x="500262" y="1948688"/>
                </a:cubicBezTo>
                <a:close/>
                <a:moveTo>
                  <a:pt x="499245" y="1952752"/>
                </a:moveTo>
                <a:cubicBezTo>
                  <a:pt x="497211" y="1953768"/>
                  <a:pt x="496194" y="1954784"/>
                  <a:pt x="494160" y="1955800"/>
                </a:cubicBezTo>
                <a:cubicBezTo>
                  <a:pt x="494160" y="1957832"/>
                  <a:pt x="494160" y="1958848"/>
                  <a:pt x="494160" y="1960880"/>
                </a:cubicBezTo>
                <a:cubicBezTo>
                  <a:pt x="496194" y="1960880"/>
                  <a:pt x="497211" y="1960880"/>
                  <a:pt x="499245" y="1960880"/>
                </a:cubicBezTo>
                <a:cubicBezTo>
                  <a:pt x="499245" y="1957832"/>
                  <a:pt x="499245" y="1954784"/>
                  <a:pt x="499245" y="1952752"/>
                </a:cubicBezTo>
                <a:close/>
                <a:moveTo>
                  <a:pt x="538909" y="1953768"/>
                </a:moveTo>
                <a:cubicBezTo>
                  <a:pt x="538909" y="1952752"/>
                  <a:pt x="538909" y="1951736"/>
                  <a:pt x="538909" y="1950720"/>
                </a:cubicBezTo>
                <a:cubicBezTo>
                  <a:pt x="536875" y="1953768"/>
                  <a:pt x="536875" y="1951736"/>
                  <a:pt x="538909" y="1953768"/>
                </a:cubicBezTo>
                <a:close/>
                <a:moveTo>
                  <a:pt x="497211" y="1965960"/>
                </a:moveTo>
                <a:cubicBezTo>
                  <a:pt x="498228" y="1966976"/>
                  <a:pt x="498228" y="1966976"/>
                  <a:pt x="499245" y="1967992"/>
                </a:cubicBezTo>
                <a:cubicBezTo>
                  <a:pt x="500262" y="1965960"/>
                  <a:pt x="500262" y="1964944"/>
                  <a:pt x="501279" y="1962912"/>
                </a:cubicBezTo>
                <a:cubicBezTo>
                  <a:pt x="499245" y="1963928"/>
                  <a:pt x="498228" y="1964944"/>
                  <a:pt x="496194" y="1965960"/>
                </a:cubicBezTo>
                <a:cubicBezTo>
                  <a:pt x="496194" y="1965960"/>
                  <a:pt x="497211" y="1965960"/>
                  <a:pt x="497211" y="1965960"/>
                </a:cubicBezTo>
                <a:close/>
                <a:moveTo>
                  <a:pt x="510432" y="1958848"/>
                </a:moveTo>
                <a:cubicBezTo>
                  <a:pt x="511449" y="1958848"/>
                  <a:pt x="511449" y="1958848"/>
                  <a:pt x="512466" y="1958848"/>
                </a:cubicBezTo>
                <a:cubicBezTo>
                  <a:pt x="513483" y="1956816"/>
                  <a:pt x="513483" y="1955800"/>
                  <a:pt x="514500" y="1953768"/>
                </a:cubicBezTo>
                <a:cubicBezTo>
                  <a:pt x="511449" y="1956816"/>
                  <a:pt x="512466" y="1954784"/>
                  <a:pt x="510432" y="1958848"/>
                </a:cubicBezTo>
                <a:close/>
                <a:moveTo>
                  <a:pt x="497211" y="1977136"/>
                </a:moveTo>
                <a:cubicBezTo>
                  <a:pt x="502296" y="1973072"/>
                  <a:pt x="507381" y="1966976"/>
                  <a:pt x="509415" y="1960880"/>
                </a:cubicBezTo>
                <a:cubicBezTo>
                  <a:pt x="503313" y="1963928"/>
                  <a:pt x="502296" y="1971040"/>
                  <a:pt x="496194" y="1974088"/>
                </a:cubicBezTo>
                <a:cubicBezTo>
                  <a:pt x="496194" y="1976120"/>
                  <a:pt x="496194" y="1977136"/>
                  <a:pt x="496194" y="1979168"/>
                </a:cubicBezTo>
                <a:cubicBezTo>
                  <a:pt x="496194" y="1978152"/>
                  <a:pt x="497211" y="1978152"/>
                  <a:pt x="497211" y="1977136"/>
                </a:cubicBezTo>
                <a:close/>
                <a:moveTo>
                  <a:pt x="569419" y="1900936"/>
                </a:moveTo>
                <a:cubicBezTo>
                  <a:pt x="570436" y="1900936"/>
                  <a:pt x="571453" y="1900936"/>
                  <a:pt x="572470" y="1900936"/>
                </a:cubicBezTo>
                <a:cubicBezTo>
                  <a:pt x="573487" y="1897888"/>
                  <a:pt x="573487" y="1897888"/>
                  <a:pt x="574504" y="1893824"/>
                </a:cubicBezTo>
                <a:cubicBezTo>
                  <a:pt x="571453" y="1895856"/>
                  <a:pt x="570436" y="1895856"/>
                  <a:pt x="569419" y="1900936"/>
                </a:cubicBezTo>
                <a:close/>
                <a:moveTo>
                  <a:pt x="500262" y="1937512"/>
                </a:moveTo>
                <a:cubicBezTo>
                  <a:pt x="501279" y="1937512"/>
                  <a:pt x="502296" y="1937512"/>
                  <a:pt x="503313" y="1937512"/>
                </a:cubicBezTo>
                <a:cubicBezTo>
                  <a:pt x="503313" y="1936496"/>
                  <a:pt x="503313" y="1935480"/>
                  <a:pt x="503313" y="1934464"/>
                </a:cubicBezTo>
                <a:cubicBezTo>
                  <a:pt x="502296" y="1934464"/>
                  <a:pt x="501279" y="1934464"/>
                  <a:pt x="500262" y="1934464"/>
                </a:cubicBezTo>
                <a:cubicBezTo>
                  <a:pt x="500262" y="1935480"/>
                  <a:pt x="500262" y="1936496"/>
                  <a:pt x="500262" y="1937512"/>
                </a:cubicBezTo>
                <a:close/>
                <a:moveTo>
                  <a:pt x="520603" y="1915160"/>
                </a:moveTo>
                <a:cubicBezTo>
                  <a:pt x="520603" y="1916176"/>
                  <a:pt x="520603" y="1916176"/>
                  <a:pt x="520603" y="1917192"/>
                </a:cubicBezTo>
                <a:cubicBezTo>
                  <a:pt x="523654" y="1916176"/>
                  <a:pt x="522637" y="1917192"/>
                  <a:pt x="523654" y="1915160"/>
                </a:cubicBezTo>
                <a:cubicBezTo>
                  <a:pt x="522637" y="1915160"/>
                  <a:pt x="521620" y="1915160"/>
                  <a:pt x="520603" y="1915160"/>
                </a:cubicBezTo>
                <a:close/>
                <a:moveTo>
                  <a:pt x="430088" y="1991360"/>
                </a:moveTo>
                <a:cubicBezTo>
                  <a:pt x="430088" y="1990344"/>
                  <a:pt x="430088" y="1989328"/>
                  <a:pt x="430088" y="1988312"/>
                </a:cubicBezTo>
                <a:cubicBezTo>
                  <a:pt x="428054" y="1990344"/>
                  <a:pt x="428054" y="1989328"/>
                  <a:pt x="430088" y="1991360"/>
                </a:cubicBezTo>
                <a:close/>
                <a:moveTo>
                  <a:pt x="437207" y="1989328"/>
                </a:moveTo>
                <a:cubicBezTo>
                  <a:pt x="436190" y="1989328"/>
                  <a:pt x="435173" y="1989328"/>
                  <a:pt x="434156" y="1989328"/>
                </a:cubicBezTo>
                <a:cubicBezTo>
                  <a:pt x="435173" y="1992376"/>
                  <a:pt x="434156" y="1991360"/>
                  <a:pt x="437207" y="1989328"/>
                </a:cubicBezTo>
                <a:close/>
                <a:moveTo>
                  <a:pt x="520603" y="1930400"/>
                </a:moveTo>
                <a:cubicBezTo>
                  <a:pt x="520603" y="1931416"/>
                  <a:pt x="520603" y="1931416"/>
                  <a:pt x="520603" y="1932432"/>
                </a:cubicBezTo>
                <a:cubicBezTo>
                  <a:pt x="521620" y="1933448"/>
                  <a:pt x="521620" y="1933448"/>
                  <a:pt x="522637" y="1934464"/>
                </a:cubicBezTo>
                <a:cubicBezTo>
                  <a:pt x="526705" y="1932432"/>
                  <a:pt x="523654" y="1935480"/>
                  <a:pt x="525688" y="1931416"/>
                </a:cubicBezTo>
                <a:cubicBezTo>
                  <a:pt x="524671" y="1930400"/>
                  <a:pt x="522637" y="1930400"/>
                  <a:pt x="520603" y="1930400"/>
                </a:cubicBezTo>
                <a:close/>
                <a:moveTo>
                  <a:pt x="577555" y="1919224"/>
                </a:moveTo>
                <a:cubicBezTo>
                  <a:pt x="582640" y="1918208"/>
                  <a:pt x="581623" y="1919224"/>
                  <a:pt x="584674" y="1916176"/>
                </a:cubicBezTo>
                <a:cubicBezTo>
                  <a:pt x="581623" y="1917192"/>
                  <a:pt x="582640" y="1916176"/>
                  <a:pt x="581623" y="1918208"/>
                </a:cubicBezTo>
                <a:cubicBezTo>
                  <a:pt x="580606" y="1918208"/>
                  <a:pt x="579589" y="1918208"/>
                  <a:pt x="578572" y="1918208"/>
                </a:cubicBezTo>
                <a:cubicBezTo>
                  <a:pt x="577555" y="1918208"/>
                  <a:pt x="577555" y="1918208"/>
                  <a:pt x="577555" y="1919224"/>
                </a:cubicBezTo>
                <a:close/>
                <a:moveTo>
                  <a:pt x="553147" y="1920240"/>
                </a:moveTo>
                <a:cubicBezTo>
                  <a:pt x="557215" y="1919224"/>
                  <a:pt x="556198" y="1919224"/>
                  <a:pt x="558232" y="1917192"/>
                </a:cubicBezTo>
                <a:cubicBezTo>
                  <a:pt x="555181" y="1918208"/>
                  <a:pt x="556198" y="1917192"/>
                  <a:pt x="555181" y="1919224"/>
                </a:cubicBezTo>
                <a:cubicBezTo>
                  <a:pt x="554164" y="1919224"/>
                  <a:pt x="554164" y="1919224"/>
                  <a:pt x="553147" y="1919224"/>
                </a:cubicBezTo>
                <a:cubicBezTo>
                  <a:pt x="553147" y="1919224"/>
                  <a:pt x="553147" y="1920240"/>
                  <a:pt x="553147" y="1920240"/>
                </a:cubicBezTo>
                <a:close/>
                <a:moveTo>
                  <a:pt x="524671" y="1938528"/>
                </a:moveTo>
                <a:cubicBezTo>
                  <a:pt x="531790" y="1937512"/>
                  <a:pt x="530773" y="1936496"/>
                  <a:pt x="534841" y="1933448"/>
                </a:cubicBezTo>
                <a:cubicBezTo>
                  <a:pt x="532807" y="1929384"/>
                  <a:pt x="534841" y="1931416"/>
                  <a:pt x="529756" y="1930400"/>
                </a:cubicBezTo>
                <a:cubicBezTo>
                  <a:pt x="529756" y="1932432"/>
                  <a:pt x="529756" y="1934464"/>
                  <a:pt x="529756" y="1937512"/>
                </a:cubicBezTo>
                <a:cubicBezTo>
                  <a:pt x="527722" y="1937512"/>
                  <a:pt x="526705" y="1937512"/>
                  <a:pt x="524671" y="1937512"/>
                </a:cubicBezTo>
                <a:cubicBezTo>
                  <a:pt x="524671" y="1937512"/>
                  <a:pt x="524671" y="1938528"/>
                  <a:pt x="524671" y="1938528"/>
                </a:cubicBezTo>
                <a:close/>
                <a:moveTo>
                  <a:pt x="553147" y="1925320"/>
                </a:moveTo>
                <a:cubicBezTo>
                  <a:pt x="553147" y="1924304"/>
                  <a:pt x="553147" y="1923288"/>
                  <a:pt x="553147" y="1922272"/>
                </a:cubicBezTo>
                <a:cubicBezTo>
                  <a:pt x="552130" y="1924304"/>
                  <a:pt x="552130" y="1922272"/>
                  <a:pt x="551113" y="1925320"/>
                </a:cubicBezTo>
                <a:cubicBezTo>
                  <a:pt x="551113" y="1925320"/>
                  <a:pt x="552130" y="1925320"/>
                  <a:pt x="553147" y="1925320"/>
                </a:cubicBezTo>
                <a:close/>
                <a:moveTo>
                  <a:pt x="569419" y="1901952"/>
                </a:moveTo>
                <a:cubicBezTo>
                  <a:pt x="563317" y="1903984"/>
                  <a:pt x="562300" y="1908048"/>
                  <a:pt x="557215" y="1912112"/>
                </a:cubicBezTo>
                <a:cubicBezTo>
                  <a:pt x="557215" y="1914144"/>
                  <a:pt x="557215" y="1915160"/>
                  <a:pt x="557215" y="1917192"/>
                </a:cubicBezTo>
                <a:cubicBezTo>
                  <a:pt x="558232" y="1917192"/>
                  <a:pt x="558232" y="1917192"/>
                  <a:pt x="559249" y="1917192"/>
                </a:cubicBezTo>
                <a:cubicBezTo>
                  <a:pt x="562300" y="1911096"/>
                  <a:pt x="567385" y="1909064"/>
                  <a:pt x="569419" y="1901952"/>
                </a:cubicBezTo>
                <a:close/>
                <a:moveTo>
                  <a:pt x="1069790" y="3976624"/>
                </a:moveTo>
                <a:cubicBezTo>
                  <a:pt x="1066739" y="3977640"/>
                  <a:pt x="1067756" y="3976624"/>
                  <a:pt x="1066739" y="3978656"/>
                </a:cubicBezTo>
                <a:cubicBezTo>
                  <a:pt x="1065722" y="3978656"/>
                  <a:pt x="1065722" y="3978656"/>
                  <a:pt x="1064705" y="3978656"/>
                </a:cubicBezTo>
                <a:cubicBezTo>
                  <a:pt x="1064705" y="3979672"/>
                  <a:pt x="1064705" y="3979672"/>
                  <a:pt x="1064705" y="3980688"/>
                </a:cubicBezTo>
                <a:cubicBezTo>
                  <a:pt x="1070807" y="3978656"/>
                  <a:pt x="1067756" y="3980688"/>
                  <a:pt x="1069790" y="3976624"/>
                </a:cubicBezTo>
                <a:close/>
                <a:moveTo>
                  <a:pt x="564334" y="3384296"/>
                </a:moveTo>
                <a:cubicBezTo>
                  <a:pt x="564334" y="3385312"/>
                  <a:pt x="564334" y="3386328"/>
                  <a:pt x="564334" y="3387344"/>
                </a:cubicBezTo>
                <a:cubicBezTo>
                  <a:pt x="565351" y="3386328"/>
                  <a:pt x="565351" y="3386328"/>
                  <a:pt x="566368" y="3385312"/>
                </a:cubicBezTo>
                <a:cubicBezTo>
                  <a:pt x="572470" y="3384296"/>
                  <a:pt x="571453" y="3385312"/>
                  <a:pt x="574504" y="3382264"/>
                </a:cubicBezTo>
                <a:cubicBezTo>
                  <a:pt x="571453" y="3383280"/>
                  <a:pt x="567385" y="3384296"/>
                  <a:pt x="564334" y="3384296"/>
                </a:cubicBezTo>
                <a:close/>
                <a:moveTo>
                  <a:pt x="553147" y="3516376"/>
                </a:moveTo>
                <a:cubicBezTo>
                  <a:pt x="553147" y="3515360"/>
                  <a:pt x="553147" y="3514344"/>
                  <a:pt x="553147" y="3513328"/>
                </a:cubicBezTo>
                <a:cubicBezTo>
                  <a:pt x="550096" y="3516376"/>
                  <a:pt x="550096" y="3514344"/>
                  <a:pt x="553147" y="3516376"/>
                </a:cubicBezTo>
                <a:close/>
                <a:moveTo>
                  <a:pt x="556198" y="3387344"/>
                </a:moveTo>
                <a:cubicBezTo>
                  <a:pt x="555181" y="3389376"/>
                  <a:pt x="554164" y="3390392"/>
                  <a:pt x="553147" y="3392424"/>
                </a:cubicBezTo>
                <a:cubicBezTo>
                  <a:pt x="553147" y="3393440"/>
                  <a:pt x="553147" y="3393440"/>
                  <a:pt x="553147" y="3394456"/>
                </a:cubicBezTo>
                <a:cubicBezTo>
                  <a:pt x="554164" y="3394456"/>
                  <a:pt x="555181" y="3394456"/>
                  <a:pt x="556198" y="3394456"/>
                </a:cubicBezTo>
                <a:cubicBezTo>
                  <a:pt x="558232" y="3392424"/>
                  <a:pt x="559249" y="3391408"/>
                  <a:pt x="561283" y="3389376"/>
                </a:cubicBezTo>
                <a:cubicBezTo>
                  <a:pt x="559249" y="3389376"/>
                  <a:pt x="557215" y="3388360"/>
                  <a:pt x="556198" y="3387344"/>
                </a:cubicBezTo>
                <a:close/>
                <a:moveTo>
                  <a:pt x="561283" y="3374136"/>
                </a:moveTo>
                <a:cubicBezTo>
                  <a:pt x="560266" y="3374136"/>
                  <a:pt x="559249" y="3374136"/>
                  <a:pt x="558232" y="3374136"/>
                </a:cubicBezTo>
                <a:cubicBezTo>
                  <a:pt x="559249" y="3377184"/>
                  <a:pt x="558232" y="3376168"/>
                  <a:pt x="561283" y="3374136"/>
                </a:cubicBezTo>
                <a:close/>
                <a:moveTo>
                  <a:pt x="507381" y="3406648"/>
                </a:moveTo>
                <a:cubicBezTo>
                  <a:pt x="508398" y="3404616"/>
                  <a:pt x="508398" y="3403600"/>
                  <a:pt x="509415" y="3399536"/>
                </a:cubicBezTo>
                <a:cubicBezTo>
                  <a:pt x="507381" y="3401568"/>
                  <a:pt x="507381" y="3402584"/>
                  <a:pt x="507381" y="3406648"/>
                </a:cubicBezTo>
                <a:close/>
                <a:moveTo>
                  <a:pt x="537892" y="3373120"/>
                </a:moveTo>
                <a:cubicBezTo>
                  <a:pt x="537892" y="3374136"/>
                  <a:pt x="537892" y="3374136"/>
                  <a:pt x="537892" y="3375152"/>
                </a:cubicBezTo>
                <a:cubicBezTo>
                  <a:pt x="540943" y="3374136"/>
                  <a:pt x="539926" y="3375152"/>
                  <a:pt x="540943" y="3373120"/>
                </a:cubicBezTo>
                <a:cubicBezTo>
                  <a:pt x="539926" y="3373120"/>
                  <a:pt x="538909" y="3373120"/>
                  <a:pt x="537892" y="3373120"/>
                </a:cubicBezTo>
                <a:close/>
                <a:moveTo>
                  <a:pt x="481956" y="3342640"/>
                </a:moveTo>
                <a:cubicBezTo>
                  <a:pt x="482973" y="3342640"/>
                  <a:pt x="482973" y="3342640"/>
                  <a:pt x="483990" y="3342640"/>
                </a:cubicBezTo>
                <a:cubicBezTo>
                  <a:pt x="483990" y="3341624"/>
                  <a:pt x="483990" y="3340608"/>
                  <a:pt x="483990" y="3339592"/>
                </a:cubicBezTo>
                <a:cubicBezTo>
                  <a:pt x="482973" y="3340608"/>
                  <a:pt x="482973" y="3339592"/>
                  <a:pt x="481956" y="3342640"/>
                </a:cubicBezTo>
                <a:close/>
                <a:moveTo>
                  <a:pt x="543994" y="3443224"/>
                </a:moveTo>
                <a:cubicBezTo>
                  <a:pt x="545011" y="3443224"/>
                  <a:pt x="545011" y="3443224"/>
                  <a:pt x="546028" y="3443224"/>
                </a:cubicBezTo>
                <a:cubicBezTo>
                  <a:pt x="546028" y="3442208"/>
                  <a:pt x="546028" y="3441192"/>
                  <a:pt x="546028" y="3440176"/>
                </a:cubicBezTo>
                <a:cubicBezTo>
                  <a:pt x="545011" y="3441192"/>
                  <a:pt x="545011" y="3440176"/>
                  <a:pt x="543994" y="3443224"/>
                </a:cubicBezTo>
                <a:close/>
                <a:moveTo>
                  <a:pt x="553147" y="3371088"/>
                </a:moveTo>
                <a:cubicBezTo>
                  <a:pt x="551113" y="3374136"/>
                  <a:pt x="550096" y="3372104"/>
                  <a:pt x="553147" y="3374136"/>
                </a:cubicBezTo>
                <a:cubicBezTo>
                  <a:pt x="553147" y="3373120"/>
                  <a:pt x="553147" y="3372104"/>
                  <a:pt x="553147" y="3371088"/>
                </a:cubicBezTo>
                <a:close/>
                <a:moveTo>
                  <a:pt x="514500" y="3401568"/>
                </a:moveTo>
                <a:cubicBezTo>
                  <a:pt x="513483" y="3403600"/>
                  <a:pt x="513483" y="3401568"/>
                  <a:pt x="512466" y="3404616"/>
                </a:cubicBezTo>
                <a:cubicBezTo>
                  <a:pt x="513483" y="3404616"/>
                  <a:pt x="513483" y="3404616"/>
                  <a:pt x="514500" y="3404616"/>
                </a:cubicBezTo>
                <a:cubicBezTo>
                  <a:pt x="514500" y="3403600"/>
                  <a:pt x="514500" y="3402584"/>
                  <a:pt x="514500" y="3401568"/>
                </a:cubicBezTo>
                <a:close/>
                <a:moveTo>
                  <a:pt x="537892" y="3409696"/>
                </a:moveTo>
                <a:cubicBezTo>
                  <a:pt x="536875" y="3409696"/>
                  <a:pt x="536875" y="3409696"/>
                  <a:pt x="535858" y="3409696"/>
                </a:cubicBezTo>
                <a:cubicBezTo>
                  <a:pt x="537892" y="3413760"/>
                  <a:pt x="537892" y="3411728"/>
                  <a:pt x="540943" y="3414776"/>
                </a:cubicBezTo>
                <a:cubicBezTo>
                  <a:pt x="541960" y="3414776"/>
                  <a:pt x="541960" y="3414776"/>
                  <a:pt x="542977" y="3414776"/>
                </a:cubicBezTo>
                <a:cubicBezTo>
                  <a:pt x="543994" y="3409696"/>
                  <a:pt x="546028" y="3408680"/>
                  <a:pt x="546028" y="3402584"/>
                </a:cubicBezTo>
                <a:cubicBezTo>
                  <a:pt x="542977" y="3404616"/>
                  <a:pt x="539926" y="3407664"/>
                  <a:pt x="537892" y="3409696"/>
                </a:cubicBezTo>
                <a:close/>
                <a:moveTo>
                  <a:pt x="574504" y="3411728"/>
                </a:moveTo>
                <a:cubicBezTo>
                  <a:pt x="575521" y="3409696"/>
                  <a:pt x="575521" y="3409696"/>
                  <a:pt x="576538" y="3406648"/>
                </a:cubicBezTo>
                <a:cubicBezTo>
                  <a:pt x="574504" y="3407664"/>
                  <a:pt x="575521" y="3407664"/>
                  <a:pt x="574504" y="3411728"/>
                </a:cubicBezTo>
                <a:close/>
                <a:moveTo>
                  <a:pt x="530773" y="3411728"/>
                </a:moveTo>
                <a:cubicBezTo>
                  <a:pt x="529756" y="3409696"/>
                  <a:pt x="529756" y="3411728"/>
                  <a:pt x="528739" y="3408680"/>
                </a:cubicBezTo>
                <a:cubicBezTo>
                  <a:pt x="527722" y="3408680"/>
                  <a:pt x="527722" y="3408680"/>
                  <a:pt x="526705" y="3408680"/>
                </a:cubicBezTo>
                <a:cubicBezTo>
                  <a:pt x="527722" y="3409696"/>
                  <a:pt x="528739" y="3416808"/>
                  <a:pt x="530773" y="3411728"/>
                </a:cubicBezTo>
                <a:close/>
                <a:moveTo>
                  <a:pt x="527722" y="3407664"/>
                </a:moveTo>
                <a:cubicBezTo>
                  <a:pt x="527722" y="3407664"/>
                  <a:pt x="527722" y="3407664"/>
                  <a:pt x="527722" y="3407664"/>
                </a:cubicBezTo>
                <a:cubicBezTo>
                  <a:pt x="527722" y="3407664"/>
                  <a:pt x="527722" y="3407664"/>
                  <a:pt x="527722" y="3407664"/>
                </a:cubicBezTo>
                <a:close/>
                <a:moveTo>
                  <a:pt x="517552" y="3340608"/>
                </a:moveTo>
                <a:cubicBezTo>
                  <a:pt x="512466" y="3340608"/>
                  <a:pt x="517552" y="3339592"/>
                  <a:pt x="512466" y="3342640"/>
                </a:cubicBezTo>
                <a:cubicBezTo>
                  <a:pt x="512466" y="3343656"/>
                  <a:pt x="512466" y="3343656"/>
                  <a:pt x="512466" y="3344672"/>
                </a:cubicBezTo>
                <a:cubicBezTo>
                  <a:pt x="516534" y="3342640"/>
                  <a:pt x="515517" y="3343656"/>
                  <a:pt x="517552" y="3340608"/>
                </a:cubicBezTo>
                <a:close/>
                <a:moveTo>
                  <a:pt x="527722" y="3339592"/>
                </a:moveTo>
                <a:cubicBezTo>
                  <a:pt x="527722" y="3338576"/>
                  <a:pt x="527722" y="3337560"/>
                  <a:pt x="527722" y="3336544"/>
                </a:cubicBezTo>
                <a:cubicBezTo>
                  <a:pt x="525688" y="3338576"/>
                  <a:pt x="524671" y="3337560"/>
                  <a:pt x="527722" y="3339592"/>
                </a:cubicBezTo>
                <a:close/>
                <a:moveTo>
                  <a:pt x="537892" y="3345688"/>
                </a:moveTo>
                <a:cubicBezTo>
                  <a:pt x="537892" y="3344672"/>
                  <a:pt x="537892" y="3343656"/>
                  <a:pt x="537892" y="3342640"/>
                </a:cubicBezTo>
                <a:cubicBezTo>
                  <a:pt x="535858" y="3345688"/>
                  <a:pt x="534841" y="3343656"/>
                  <a:pt x="537892" y="3345688"/>
                </a:cubicBezTo>
                <a:close/>
                <a:moveTo>
                  <a:pt x="494160" y="3340608"/>
                </a:moveTo>
                <a:cubicBezTo>
                  <a:pt x="494160" y="3341624"/>
                  <a:pt x="494160" y="3341624"/>
                  <a:pt x="494160" y="3342640"/>
                </a:cubicBezTo>
                <a:cubicBezTo>
                  <a:pt x="497211" y="3341624"/>
                  <a:pt x="496194" y="3342640"/>
                  <a:pt x="497211" y="3340608"/>
                </a:cubicBezTo>
                <a:cubicBezTo>
                  <a:pt x="496194" y="3340608"/>
                  <a:pt x="495177" y="3340608"/>
                  <a:pt x="494160" y="3340608"/>
                </a:cubicBezTo>
                <a:close/>
                <a:moveTo>
                  <a:pt x="505347" y="3334512"/>
                </a:moveTo>
                <a:cubicBezTo>
                  <a:pt x="504330" y="3335528"/>
                  <a:pt x="504330" y="3335528"/>
                  <a:pt x="503313" y="3336544"/>
                </a:cubicBezTo>
                <a:cubicBezTo>
                  <a:pt x="503313" y="3339592"/>
                  <a:pt x="503313" y="3341624"/>
                  <a:pt x="503313" y="3344672"/>
                </a:cubicBezTo>
                <a:cubicBezTo>
                  <a:pt x="504330" y="3344672"/>
                  <a:pt x="505347" y="3344672"/>
                  <a:pt x="506364" y="3344672"/>
                </a:cubicBezTo>
                <a:cubicBezTo>
                  <a:pt x="508398" y="3340608"/>
                  <a:pt x="509415" y="3339592"/>
                  <a:pt x="509415" y="3334512"/>
                </a:cubicBezTo>
                <a:cubicBezTo>
                  <a:pt x="509415" y="3334512"/>
                  <a:pt x="507381" y="3334512"/>
                  <a:pt x="505347" y="3334512"/>
                </a:cubicBezTo>
                <a:close/>
                <a:moveTo>
                  <a:pt x="487041" y="3387344"/>
                </a:moveTo>
                <a:cubicBezTo>
                  <a:pt x="488058" y="3387344"/>
                  <a:pt x="488058" y="3387344"/>
                  <a:pt x="489075" y="3387344"/>
                </a:cubicBezTo>
                <a:cubicBezTo>
                  <a:pt x="489075" y="3386328"/>
                  <a:pt x="489075" y="3385312"/>
                  <a:pt x="489075" y="3384296"/>
                </a:cubicBezTo>
                <a:cubicBezTo>
                  <a:pt x="488058" y="3386328"/>
                  <a:pt x="488058" y="3385312"/>
                  <a:pt x="487041" y="3387344"/>
                </a:cubicBezTo>
                <a:close/>
                <a:moveTo>
                  <a:pt x="510432" y="3352800"/>
                </a:moveTo>
                <a:cubicBezTo>
                  <a:pt x="512466" y="3350768"/>
                  <a:pt x="511449" y="3351784"/>
                  <a:pt x="512466" y="3347720"/>
                </a:cubicBezTo>
                <a:cubicBezTo>
                  <a:pt x="510432" y="3350768"/>
                  <a:pt x="508398" y="3348736"/>
                  <a:pt x="510432" y="3352800"/>
                </a:cubicBezTo>
                <a:close/>
                <a:moveTo>
                  <a:pt x="496194" y="3387344"/>
                </a:moveTo>
                <a:cubicBezTo>
                  <a:pt x="497211" y="3387344"/>
                  <a:pt x="497211" y="3387344"/>
                  <a:pt x="498228" y="3387344"/>
                </a:cubicBezTo>
                <a:cubicBezTo>
                  <a:pt x="498228" y="3386328"/>
                  <a:pt x="498228" y="3385312"/>
                  <a:pt x="498228" y="3384296"/>
                </a:cubicBezTo>
                <a:cubicBezTo>
                  <a:pt x="496194" y="3386328"/>
                  <a:pt x="497211" y="3385312"/>
                  <a:pt x="496194" y="3387344"/>
                </a:cubicBezTo>
                <a:close/>
                <a:moveTo>
                  <a:pt x="525688" y="3379216"/>
                </a:moveTo>
                <a:cubicBezTo>
                  <a:pt x="525688" y="3375152"/>
                  <a:pt x="525688" y="3374136"/>
                  <a:pt x="523654" y="3372104"/>
                </a:cubicBezTo>
                <a:cubicBezTo>
                  <a:pt x="523654" y="3371088"/>
                  <a:pt x="523654" y="3370072"/>
                  <a:pt x="523654" y="3369056"/>
                </a:cubicBezTo>
                <a:cubicBezTo>
                  <a:pt x="520603" y="3370072"/>
                  <a:pt x="520603" y="3370072"/>
                  <a:pt x="516534" y="3371088"/>
                </a:cubicBezTo>
                <a:cubicBezTo>
                  <a:pt x="515517" y="3376168"/>
                  <a:pt x="517552" y="3374136"/>
                  <a:pt x="513483" y="3374136"/>
                </a:cubicBezTo>
                <a:cubicBezTo>
                  <a:pt x="514500" y="3381248"/>
                  <a:pt x="514500" y="3384296"/>
                  <a:pt x="510432" y="3389376"/>
                </a:cubicBezTo>
                <a:cubicBezTo>
                  <a:pt x="510432" y="3390392"/>
                  <a:pt x="510432" y="3390392"/>
                  <a:pt x="510432" y="3391408"/>
                </a:cubicBezTo>
                <a:cubicBezTo>
                  <a:pt x="521620" y="3389376"/>
                  <a:pt x="519586" y="3387344"/>
                  <a:pt x="525688" y="3379216"/>
                </a:cubicBezTo>
                <a:close/>
                <a:moveTo>
                  <a:pt x="522637" y="3350768"/>
                </a:moveTo>
                <a:cubicBezTo>
                  <a:pt x="518569" y="3351784"/>
                  <a:pt x="519586" y="3351784"/>
                  <a:pt x="517552" y="3353816"/>
                </a:cubicBezTo>
                <a:cubicBezTo>
                  <a:pt x="516534" y="3353816"/>
                  <a:pt x="516534" y="3353816"/>
                  <a:pt x="515517" y="3353816"/>
                </a:cubicBezTo>
                <a:cubicBezTo>
                  <a:pt x="515517" y="3354832"/>
                  <a:pt x="515517" y="3355848"/>
                  <a:pt x="515517" y="3356864"/>
                </a:cubicBezTo>
                <a:cubicBezTo>
                  <a:pt x="519586" y="3355848"/>
                  <a:pt x="520603" y="3354832"/>
                  <a:pt x="522637" y="3350768"/>
                </a:cubicBezTo>
                <a:close/>
                <a:moveTo>
                  <a:pt x="554164" y="3369056"/>
                </a:moveTo>
                <a:cubicBezTo>
                  <a:pt x="554164" y="3368040"/>
                  <a:pt x="554164" y="3367024"/>
                  <a:pt x="554164" y="3366008"/>
                </a:cubicBezTo>
                <a:cubicBezTo>
                  <a:pt x="553147" y="3368040"/>
                  <a:pt x="553147" y="3366008"/>
                  <a:pt x="552130" y="3369056"/>
                </a:cubicBezTo>
                <a:cubicBezTo>
                  <a:pt x="553147" y="3369056"/>
                  <a:pt x="554164" y="3369056"/>
                  <a:pt x="554164" y="3369056"/>
                </a:cubicBezTo>
                <a:close/>
                <a:moveTo>
                  <a:pt x="517552" y="3425952"/>
                </a:moveTo>
                <a:cubicBezTo>
                  <a:pt x="517552" y="3426968"/>
                  <a:pt x="517552" y="3427984"/>
                  <a:pt x="517552" y="3429000"/>
                </a:cubicBezTo>
                <a:cubicBezTo>
                  <a:pt x="518569" y="3429000"/>
                  <a:pt x="519586" y="3429000"/>
                  <a:pt x="520603" y="3429000"/>
                </a:cubicBezTo>
                <a:cubicBezTo>
                  <a:pt x="520603" y="3427984"/>
                  <a:pt x="520603" y="3426968"/>
                  <a:pt x="520603" y="3425952"/>
                </a:cubicBezTo>
                <a:cubicBezTo>
                  <a:pt x="519586" y="3425952"/>
                  <a:pt x="518569" y="3425952"/>
                  <a:pt x="517552" y="3425952"/>
                </a:cubicBezTo>
                <a:close/>
                <a:moveTo>
                  <a:pt x="606032" y="3459480"/>
                </a:moveTo>
                <a:cubicBezTo>
                  <a:pt x="605015" y="3459480"/>
                  <a:pt x="605015" y="3459480"/>
                  <a:pt x="603998" y="3459480"/>
                </a:cubicBezTo>
                <a:cubicBezTo>
                  <a:pt x="603998" y="3461512"/>
                  <a:pt x="603998" y="3462528"/>
                  <a:pt x="603998" y="3464560"/>
                </a:cubicBezTo>
                <a:cubicBezTo>
                  <a:pt x="605015" y="3464560"/>
                  <a:pt x="605015" y="3464560"/>
                  <a:pt x="606032" y="3464560"/>
                </a:cubicBezTo>
                <a:cubicBezTo>
                  <a:pt x="607049" y="3460496"/>
                  <a:pt x="608066" y="3460496"/>
                  <a:pt x="609083" y="3457448"/>
                </a:cubicBezTo>
                <a:cubicBezTo>
                  <a:pt x="607049" y="3459480"/>
                  <a:pt x="608066" y="3458464"/>
                  <a:pt x="606032" y="3459480"/>
                </a:cubicBezTo>
                <a:close/>
                <a:moveTo>
                  <a:pt x="571453" y="3489960"/>
                </a:moveTo>
                <a:cubicBezTo>
                  <a:pt x="568402" y="3494024"/>
                  <a:pt x="571453" y="3488944"/>
                  <a:pt x="569419" y="3497072"/>
                </a:cubicBezTo>
                <a:cubicBezTo>
                  <a:pt x="570436" y="3497072"/>
                  <a:pt x="570436" y="3497072"/>
                  <a:pt x="571453" y="3497072"/>
                </a:cubicBezTo>
                <a:cubicBezTo>
                  <a:pt x="571453" y="3494024"/>
                  <a:pt x="571453" y="3491992"/>
                  <a:pt x="571453" y="3489960"/>
                </a:cubicBezTo>
                <a:close/>
                <a:moveTo>
                  <a:pt x="595862" y="3486912"/>
                </a:moveTo>
                <a:cubicBezTo>
                  <a:pt x="596879" y="3486912"/>
                  <a:pt x="596879" y="3486912"/>
                  <a:pt x="597896" y="3486912"/>
                </a:cubicBezTo>
                <a:cubicBezTo>
                  <a:pt x="597896" y="3485896"/>
                  <a:pt x="597896" y="3484880"/>
                  <a:pt x="597896" y="3483864"/>
                </a:cubicBezTo>
                <a:cubicBezTo>
                  <a:pt x="596879" y="3484880"/>
                  <a:pt x="596879" y="3483864"/>
                  <a:pt x="595862" y="3486912"/>
                </a:cubicBezTo>
                <a:close/>
                <a:moveTo>
                  <a:pt x="602981" y="3468624"/>
                </a:moveTo>
                <a:cubicBezTo>
                  <a:pt x="600947" y="3468624"/>
                  <a:pt x="599930" y="3468624"/>
                  <a:pt x="597896" y="3468624"/>
                </a:cubicBezTo>
                <a:cubicBezTo>
                  <a:pt x="598913" y="3471672"/>
                  <a:pt x="598913" y="3472688"/>
                  <a:pt x="600947" y="3476752"/>
                </a:cubicBezTo>
                <a:cubicBezTo>
                  <a:pt x="601964" y="3473704"/>
                  <a:pt x="601964" y="3470656"/>
                  <a:pt x="602981" y="3468624"/>
                </a:cubicBezTo>
                <a:close/>
                <a:moveTo>
                  <a:pt x="585691" y="3476752"/>
                </a:moveTo>
                <a:cubicBezTo>
                  <a:pt x="585691" y="3477768"/>
                  <a:pt x="585691" y="3477768"/>
                  <a:pt x="585691" y="3478784"/>
                </a:cubicBezTo>
                <a:cubicBezTo>
                  <a:pt x="588742" y="3477768"/>
                  <a:pt x="587725" y="3478784"/>
                  <a:pt x="588742" y="3476752"/>
                </a:cubicBezTo>
                <a:cubicBezTo>
                  <a:pt x="588742" y="3476752"/>
                  <a:pt x="587725" y="3476752"/>
                  <a:pt x="585691" y="3476752"/>
                </a:cubicBezTo>
                <a:close/>
                <a:moveTo>
                  <a:pt x="567385" y="3503168"/>
                </a:moveTo>
                <a:cubicBezTo>
                  <a:pt x="567385" y="3502152"/>
                  <a:pt x="567385" y="3501136"/>
                  <a:pt x="567385" y="3500120"/>
                </a:cubicBezTo>
                <a:cubicBezTo>
                  <a:pt x="565351" y="3502152"/>
                  <a:pt x="565351" y="3501136"/>
                  <a:pt x="567385" y="3503168"/>
                </a:cubicBezTo>
                <a:close/>
                <a:moveTo>
                  <a:pt x="564334" y="3508248"/>
                </a:moveTo>
                <a:cubicBezTo>
                  <a:pt x="564334" y="3510280"/>
                  <a:pt x="564334" y="3511296"/>
                  <a:pt x="564334" y="3513328"/>
                </a:cubicBezTo>
                <a:cubicBezTo>
                  <a:pt x="565351" y="3513328"/>
                  <a:pt x="565351" y="3513328"/>
                  <a:pt x="566368" y="3513328"/>
                </a:cubicBezTo>
                <a:cubicBezTo>
                  <a:pt x="567385" y="3511296"/>
                  <a:pt x="568402" y="3509264"/>
                  <a:pt x="569419" y="3506216"/>
                </a:cubicBezTo>
                <a:cubicBezTo>
                  <a:pt x="566368" y="3507232"/>
                  <a:pt x="567385" y="3506216"/>
                  <a:pt x="566368" y="3508248"/>
                </a:cubicBezTo>
                <a:cubicBezTo>
                  <a:pt x="565351" y="3508248"/>
                  <a:pt x="565351" y="3508248"/>
                  <a:pt x="564334" y="3508248"/>
                </a:cubicBezTo>
                <a:close/>
                <a:moveTo>
                  <a:pt x="569419" y="3497072"/>
                </a:moveTo>
                <a:cubicBezTo>
                  <a:pt x="568402" y="3499104"/>
                  <a:pt x="568402" y="3497072"/>
                  <a:pt x="567385" y="3500120"/>
                </a:cubicBezTo>
                <a:cubicBezTo>
                  <a:pt x="568402" y="3500120"/>
                  <a:pt x="568402" y="3500120"/>
                  <a:pt x="569419" y="3500120"/>
                </a:cubicBezTo>
                <a:cubicBezTo>
                  <a:pt x="569419" y="3499104"/>
                  <a:pt x="569419" y="3498088"/>
                  <a:pt x="569419" y="3497072"/>
                </a:cubicBezTo>
                <a:close/>
                <a:moveTo>
                  <a:pt x="542977" y="3448304"/>
                </a:moveTo>
                <a:cubicBezTo>
                  <a:pt x="543994" y="3448304"/>
                  <a:pt x="543994" y="3448304"/>
                  <a:pt x="545011" y="3448304"/>
                </a:cubicBezTo>
                <a:cubicBezTo>
                  <a:pt x="545011" y="3447288"/>
                  <a:pt x="545011" y="3446272"/>
                  <a:pt x="545011" y="3445256"/>
                </a:cubicBezTo>
                <a:cubicBezTo>
                  <a:pt x="542977" y="3446272"/>
                  <a:pt x="543994" y="3445256"/>
                  <a:pt x="542977" y="3448304"/>
                </a:cubicBezTo>
                <a:close/>
                <a:moveTo>
                  <a:pt x="561283" y="3515360"/>
                </a:moveTo>
                <a:cubicBezTo>
                  <a:pt x="564334" y="3514344"/>
                  <a:pt x="563317" y="3515360"/>
                  <a:pt x="564334" y="3513328"/>
                </a:cubicBezTo>
                <a:cubicBezTo>
                  <a:pt x="563317" y="3513328"/>
                  <a:pt x="562300" y="3513328"/>
                  <a:pt x="561283" y="3513328"/>
                </a:cubicBezTo>
                <a:cubicBezTo>
                  <a:pt x="561283" y="3514344"/>
                  <a:pt x="561283" y="3514344"/>
                  <a:pt x="561283" y="3515360"/>
                </a:cubicBezTo>
                <a:close/>
                <a:moveTo>
                  <a:pt x="574504" y="3515360"/>
                </a:moveTo>
                <a:cubicBezTo>
                  <a:pt x="578572" y="3514344"/>
                  <a:pt x="577555" y="3514344"/>
                  <a:pt x="579589" y="3512312"/>
                </a:cubicBezTo>
                <a:cubicBezTo>
                  <a:pt x="576538" y="3513328"/>
                  <a:pt x="577555" y="3512312"/>
                  <a:pt x="576538" y="3514344"/>
                </a:cubicBezTo>
                <a:cubicBezTo>
                  <a:pt x="575521" y="3514344"/>
                  <a:pt x="575521" y="3514344"/>
                  <a:pt x="574504" y="3514344"/>
                </a:cubicBezTo>
                <a:cubicBezTo>
                  <a:pt x="574504" y="3514344"/>
                  <a:pt x="574504" y="3514344"/>
                  <a:pt x="574504" y="3515360"/>
                </a:cubicBezTo>
                <a:close/>
                <a:moveTo>
                  <a:pt x="546028" y="3511296"/>
                </a:moveTo>
                <a:cubicBezTo>
                  <a:pt x="547045" y="3511296"/>
                  <a:pt x="547045" y="3511296"/>
                  <a:pt x="548062" y="3511296"/>
                </a:cubicBezTo>
                <a:cubicBezTo>
                  <a:pt x="548062" y="3510280"/>
                  <a:pt x="548062" y="3509264"/>
                  <a:pt x="548062" y="3508248"/>
                </a:cubicBezTo>
                <a:cubicBezTo>
                  <a:pt x="546028" y="3510280"/>
                  <a:pt x="547045" y="3508248"/>
                  <a:pt x="546028" y="3511296"/>
                </a:cubicBezTo>
                <a:close/>
                <a:moveTo>
                  <a:pt x="611117" y="3454400"/>
                </a:moveTo>
                <a:cubicBezTo>
                  <a:pt x="612134" y="3454400"/>
                  <a:pt x="612134" y="3454400"/>
                  <a:pt x="613151" y="3454400"/>
                </a:cubicBezTo>
                <a:cubicBezTo>
                  <a:pt x="612134" y="3450336"/>
                  <a:pt x="612134" y="3454400"/>
                  <a:pt x="610100" y="3451352"/>
                </a:cubicBezTo>
                <a:cubicBezTo>
                  <a:pt x="606032" y="3453384"/>
                  <a:pt x="608066" y="3451352"/>
                  <a:pt x="607049" y="3456432"/>
                </a:cubicBezTo>
                <a:cubicBezTo>
                  <a:pt x="610100" y="3455416"/>
                  <a:pt x="609083" y="3456432"/>
                  <a:pt x="611117" y="3454400"/>
                </a:cubicBezTo>
                <a:close/>
                <a:moveTo>
                  <a:pt x="613151" y="3461512"/>
                </a:moveTo>
                <a:cubicBezTo>
                  <a:pt x="614168" y="3461512"/>
                  <a:pt x="614168" y="3461512"/>
                  <a:pt x="615185" y="3461512"/>
                </a:cubicBezTo>
                <a:cubicBezTo>
                  <a:pt x="615185" y="3460496"/>
                  <a:pt x="615185" y="3459480"/>
                  <a:pt x="615185" y="3458464"/>
                </a:cubicBezTo>
                <a:cubicBezTo>
                  <a:pt x="613151" y="3459480"/>
                  <a:pt x="614168" y="3458464"/>
                  <a:pt x="613151" y="3461512"/>
                </a:cubicBezTo>
                <a:close/>
                <a:moveTo>
                  <a:pt x="649763" y="3464560"/>
                </a:moveTo>
                <a:cubicBezTo>
                  <a:pt x="649763" y="3465576"/>
                  <a:pt x="649763" y="3465576"/>
                  <a:pt x="649763" y="3466592"/>
                </a:cubicBezTo>
                <a:cubicBezTo>
                  <a:pt x="652814" y="3465576"/>
                  <a:pt x="651797" y="3466592"/>
                  <a:pt x="652814" y="3464560"/>
                </a:cubicBezTo>
                <a:cubicBezTo>
                  <a:pt x="651797" y="3464560"/>
                  <a:pt x="650780" y="3464560"/>
                  <a:pt x="649763" y="3464560"/>
                </a:cubicBezTo>
                <a:close/>
                <a:moveTo>
                  <a:pt x="618236" y="3436112"/>
                </a:moveTo>
                <a:cubicBezTo>
                  <a:pt x="612134" y="3438144"/>
                  <a:pt x="613151" y="3440176"/>
                  <a:pt x="606032" y="3441192"/>
                </a:cubicBezTo>
                <a:cubicBezTo>
                  <a:pt x="605015" y="3445256"/>
                  <a:pt x="605015" y="3445256"/>
                  <a:pt x="602981" y="3448304"/>
                </a:cubicBezTo>
                <a:cubicBezTo>
                  <a:pt x="602981" y="3449320"/>
                  <a:pt x="602981" y="3450336"/>
                  <a:pt x="602981" y="3451352"/>
                </a:cubicBezTo>
                <a:cubicBezTo>
                  <a:pt x="603998" y="3451352"/>
                  <a:pt x="603998" y="3451352"/>
                  <a:pt x="605015" y="3451352"/>
                </a:cubicBezTo>
                <a:cubicBezTo>
                  <a:pt x="608066" y="3446272"/>
                  <a:pt x="615185" y="3442208"/>
                  <a:pt x="618236" y="3436112"/>
                </a:cubicBezTo>
                <a:close/>
                <a:moveTo>
                  <a:pt x="614168" y="3448304"/>
                </a:moveTo>
                <a:cubicBezTo>
                  <a:pt x="614168" y="3449320"/>
                  <a:pt x="614168" y="3449320"/>
                  <a:pt x="614168" y="3450336"/>
                </a:cubicBezTo>
                <a:cubicBezTo>
                  <a:pt x="617219" y="3449320"/>
                  <a:pt x="616202" y="3450336"/>
                  <a:pt x="617219" y="3448304"/>
                </a:cubicBezTo>
                <a:cubicBezTo>
                  <a:pt x="617219" y="3448304"/>
                  <a:pt x="616202" y="3448304"/>
                  <a:pt x="614168" y="3448304"/>
                </a:cubicBezTo>
                <a:close/>
                <a:moveTo>
                  <a:pt x="600947" y="3454400"/>
                </a:moveTo>
                <a:cubicBezTo>
                  <a:pt x="596879" y="3456432"/>
                  <a:pt x="596879" y="3457448"/>
                  <a:pt x="593828" y="3459480"/>
                </a:cubicBezTo>
                <a:cubicBezTo>
                  <a:pt x="593828" y="3460496"/>
                  <a:pt x="593828" y="3461512"/>
                  <a:pt x="593828" y="3462528"/>
                </a:cubicBezTo>
                <a:cubicBezTo>
                  <a:pt x="597896" y="3460496"/>
                  <a:pt x="598913" y="3458464"/>
                  <a:pt x="600947" y="3454400"/>
                </a:cubicBezTo>
                <a:close/>
                <a:moveTo>
                  <a:pt x="623321" y="3471672"/>
                </a:moveTo>
                <a:cubicBezTo>
                  <a:pt x="623321" y="3472688"/>
                  <a:pt x="623321" y="3473704"/>
                  <a:pt x="623321" y="3474720"/>
                </a:cubicBezTo>
                <a:cubicBezTo>
                  <a:pt x="629423" y="3470656"/>
                  <a:pt x="633491" y="3463544"/>
                  <a:pt x="636542" y="3456432"/>
                </a:cubicBezTo>
                <a:cubicBezTo>
                  <a:pt x="629423" y="3459480"/>
                  <a:pt x="627389" y="3466592"/>
                  <a:pt x="623321" y="3471672"/>
                </a:cubicBezTo>
                <a:close/>
                <a:moveTo>
                  <a:pt x="649763" y="3481832"/>
                </a:moveTo>
                <a:cubicBezTo>
                  <a:pt x="653831" y="3479800"/>
                  <a:pt x="652814" y="3479800"/>
                  <a:pt x="654848" y="3476752"/>
                </a:cubicBezTo>
                <a:cubicBezTo>
                  <a:pt x="650780" y="3478784"/>
                  <a:pt x="652814" y="3477768"/>
                  <a:pt x="649763" y="3479800"/>
                </a:cubicBezTo>
                <a:cubicBezTo>
                  <a:pt x="649763" y="3480816"/>
                  <a:pt x="649763" y="3480816"/>
                  <a:pt x="649763" y="3481832"/>
                </a:cubicBezTo>
                <a:close/>
                <a:moveTo>
                  <a:pt x="668070" y="3468624"/>
                </a:moveTo>
                <a:cubicBezTo>
                  <a:pt x="668070" y="3467608"/>
                  <a:pt x="668070" y="3466592"/>
                  <a:pt x="668070" y="3465576"/>
                </a:cubicBezTo>
                <a:cubicBezTo>
                  <a:pt x="667053" y="3467608"/>
                  <a:pt x="667053" y="3465576"/>
                  <a:pt x="666036" y="3468624"/>
                </a:cubicBezTo>
                <a:cubicBezTo>
                  <a:pt x="667053" y="3468624"/>
                  <a:pt x="668070" y="3468624"/>
                  <a:pt x="668070" y="3468624"/>
                </a:cubicBezTo>
                <a:close/>
                <a:moveTo>
                  <a:pt x="639593" y="3466592"/>
                </a:moveTo>
                <a:cubicBezTo>
                  <a:pt x="638576" y="3466592"/>
                  <a:pt x="638576" y="3466592"/>
                  <a:pt x="637559" y="3466592"/>
                </a:cubicBezTo>
                <a:cubicBezTo>
                  <a:pt x="637559" y="3467608"/>
                  <a:pt x="637559" y="3467608"/>
                  <a:pt x="637559" y="3468624"/>
                </a:cubicBezTo>
                <a:cubicBezTo>
                  <a:pt x="641627" y="3467608"/>
                  <a:pt x="640610" y="3467608"/>
                  <a:pt x="642644" y="3465576"/>
                </a:cubicBezTo>
                <a:cubicBezTo>
                  <a:pt x="640610" y="3465576"/>
                  <a:pt x="641627" y="3465576"/>
                  <a:pt x="639593" y="3466592"/>
                </a:cubicBezTo>
                <a:close/>
                <a:moveTo>
                  <a:pt x="623321" y="3477768"/>
                </a:moveTo>
                <a:cubicBezTo>
                  <a:pt x="623321" y="3476752"/>
                  <a:pt x="623321" y="3475736"/>
                  <a:pt x="623321" y="3474720"/>
                </a:cubicBezTo>
                <a:cubicBezTo>
                  <a:pt x="622304" y="3476752"/>
                  <a:pt x="622304" y="3474720"/>
                  <a:pt x="621287" y="3477768"/>
                </a:cubicBezTo>
                <a:cubicBezTo>
                  <a:pt x="622304" y="3477768"/>
                  <a:pt x="622304" y="3477768"/>
                  <a:pt x="623321" y="3477768"/>
                </a:cubicBezTo>
                <a:close/>
                <a:moveTo>
                  <a:pt x="585691" y="3386328"/>
                </a:moveTo>
                <a:cubicBezTo>
                  <a:pt x="585691" y="3385312"/>
                  <a:pt x="585691" y="3384296"/>
                  <a:pt x="585691" y="3383280"/>
                </a:cubicBezTo>
                <a:cubicBezTo>
                  <a:pt x="584674" y="3385312"/>
                  <a:pt x="584674" y="3383280"/>
                  <a:pt x="583657" y="3386328"/>
                </a:cubicBezTo>
                <a:cubicBezTo>
                  <a:pt x="584674" y="3386328"/>
                  <a:pt x="585691" y="3386328"/>
                  <a:pt x="585691" y="3386328"/>
                </a:cubicBezTo>
                <a:close/>
                <a:moveTo>
                  <a:pt x="465684" y="3246120"/>
                </a:moveTo>
                <a:cubicBezTo>
                  <a:pt x="464667" y="3244088"/>
                  <a:pt x="464667" y="3244088"/>
                  <a:pt x="463650" y="3241040"/>
                </a:cubicBezTo>
                <a:cubicBezTo>
                  <a:pt x="460599" y="3243072"/>
                  <a:pt x="460599" y="3244088"/>
                  <a:pt x="458565" y="3248152"/>
                </a:cubicBezTo>
                <a:cubicBezTo>
                  <a:pt x="459582" y="3249168"/>
                  <a:pt x="459582" y="3249168"/>
                  <a:pt x="460599" y="3250184"/>
                </a:cubicBezTo>
                <a:cubicBezTo>
                  <a:pt x="465684" y="3247136"/>
                  <a:pt x="462633" y="3250184"/>
                  <a:pt x="465684" y="3246120"/>
                </a:cubicBezTo>
                <a:close/>
                <a:moveTo>
                  <a:pt x="507381" y="3270504"/>
                </a:moveTo>
                <a:cubicBezTo>
                  <a:pt x="507381" y="3269488"/>
                  <a:pt x="507381" y="3268472"/>
                  <a:pt x="507381" y="3267456"/>
                </a:cubicBezTo>
                <a:cubicBezTo>
                  <a:pt x="505347" y="3270504"/>
                  <a:pt x="504330" y="3268472"/>
                  <a:pt x="507381" y="3270504"/>
                </a:cubicBezTo>
                <a:close/>
                <a:moveTo>
                  <a:pt x="475854" y="3242056"/>
                </a:moveTo>
                <a:cubicBezTo>
                  <a:pt x="475854" y="3241040"/>
                  <a:pt x="475854" y="3240024"/>
                  <a:pt x="475854" y="3239008"/>
                </a:cubicBezTo>
                <a:cubicBezTo>
                  <a:pt x="473820" y="3242056"/>
                  <a:pt x="472803" y="3240024"/>
                  <a:pt x="475854" y="3242056"/>
                </a:cubicBezTo>
                <a:close/>
                <a:moveTo>
                  <a:pt x="492126" y="3252216"/>
                </a:moveTo>
                <a:cubicBezTo>
                  <a:pt x="496194" y="3250184"/>
                  <a:pt x="495177" y="3250184"/>
                  <a:pt x="500262" y="3249168"/>
                </a:cubicBezTo>
                <a:cubicBezTo>
                  <a:pt x="500262" y="3248152"/>
                  <a:pt x="500262" y="3247136"/>
                  <a:pt x="500262" y="3246120"/>
                </a:cubicBezTo>
                <a:cubicBezTo>
                  <a:pt x="498228" y="3246120"/>
                  <a:pt x="496194" y="3246120"/>
                  <a:pt x="493143" y="3246120"/>
                </a:cubicBezTo>
                <a:cubicBezTo>
                  <a:pt x="492126" y="3249168"/>
                  <a:pt x="493143" y="3249168"/>
                  <a:pt x="491109" y="3251200"/>
                </a:cubicBezTo>
                <a:cubicBezTo>
                  <a:pt x="492126" y="3251200"/>
                  <a:pt x="492126" y="3252216"/>
                  <a:pt x="492126" y="3252216"/>
                </a:cubicBezTo>
                <a:close/>
                <a:moveTo>
                  <a:pt x="440258" y="3242056"/>
                </a:moveTo>
                <a:cubicBezTo>
                  <a:pt x="440258" y="3243072"/>
                  <a:pt x="440258" y="3243072"/>
                  <a:pt x="440258" y="3244088"/>
                </a:cubicBezTo>
                <a:cubicBezTo>
                  <a:pt x="443310" y="3243072"/>
                  <a:pt x="442293" y="3244088"/>
                  <a:pt x="443310" y="3242056"/>
                </a:cubicBezTo>
                <a:cubicBezTo>
                  <a:pt x="442293" y="3242056"/>
                  <a:pt x="441276" y="3242056"/>
                  <a:pt x="440258" y="3242056"/>
                </a:cubicBezTo>
                <a:close/>
                <a:moveTo>
                  <a:pt x="452463" y="3246120"/>
                </a:moveTo>
                <a:cubicBezTo>
                  <a:pt x="452463" y="3247136"/>
                  <a:pt x="452463" y="3247136"/>
                  <a:pt x="452463" y="3248152"/>
                </a:cubicBezTo>
                <a:cubicBezTo>
                  <a:pt x="455514" y="3247136"/>
                  <a:pt x="454497" y="3248152"/>
                  <a:pt x="455514" y="3246120"/>
                </a:cubicBezTo>
                <a:cubicBezTo>
                  <a:pt x="454497" y="3246120"/>
                  <a:pt x="453480" y="3246120"/>
                  <a:pt x="452463" y="3246120"/>
                </a:cubicBezTo>
                <a:close/>
                <a:moveTo>
                  <a:pt x="489075" y="3254248"/>
                </a:moveTo>
                <a:cubicBezTo>
                  <a:pt x="489075" y="3255264"/>
                  <a:pt x="489075" y="3255264"/>
                  <a:pt x="489075" y="3256280"/>
                </a:cubicBezTo>
                <a:cubicBezTo>
                  <a:pt x="492126" y="3255264"/>
                  <a:pt x="491109" y="3256280"/>
                  <a:pt x="492126" y="3254248"/>
                </a:cubicBezTo>
                <a:cubicBezTo>
                  <a:pt x="491109" y="3254248"/>
                  <a:pt x="490092" y="3254248"/>
                  <a:pt x="489075" y="3254248"/>
                </a:cubicBezTo>
                <a:close/>
                <a:moveTo>
                  <a:pt x="500262" y="3260344"/>
                </a:moveTo>
                <a:cubicBezTo>
                  <a:pt x="496194" y="3262376"/>
                  <a:pt x="497211" y="3262376"/>
                  <a:pt x="497211" y="3268472"/>
                </a:cubicBezTo>
                <a:cubicBezTo>
                  <a:pt x="499245" y="3266440"/>
                  <a:pt x="500262" y="3264408"/>
                  <a:pt x="500262" y="3260344"/>
                </a:cubicBezTo>
                <a:close/>
                <a:moveTo>
                  <a:pt x="478905" y="3250184"/>
                </a:moveTo>
                <a:cubicBezTo>
                  <a:pt x="475854" y="3253232"/>
                  <a:pt x="475854" y="3252216"/>
                  <a:pt x="475854" y="3258312"/>
                </a:cubicBezTo>
                <a:cubicBezTo>
                  <a:pt x="479922" y="3256280"/>
                  <a:pt x="477888" y="3256280"/>
                  <a:pt x="478905" y="3250184"/>
                </a:cubicBezTo>
                <a:close/>
                <a:moveTo>
                  <a:pt x="480939" y="3254248"/>
                </a:moveTo>
                <a:cubicBezTo>
                  <a:pt x="482973" y="3257296"/>
                  <a:pt x="481956" y="3256280"/>
                  <a:pt x="483990" y="3254248"/>
                </a:cubicBezTo>
                <a:cubicBezTo>
                  <a:pt x="482973" y="3254248"/>
                  <a:pt x="481956" y="3254248"/>
                  <a:pt x="480939" y="3254248"/>
                </a:cubicBezTo>
                <a:close/>
                <a:moveTo>
                  <a:pt x="467718" y="3255264"/>
                </a:moveTo>
                <a:cubicBezTo>
                  <a:pt x="468735" y="3255264"/>
                  <a:pt x="468735" y="3255264"/>
                  <a:pt x="469752" y="3255264"/>
                </a:cubicBezTo>
                <a:cubicBezTo>
                  <a:pt x="470769" y="3253232"/>
                  <a:pt x="470769" y="3252216"/>
                  <a:pt x="471786" y="3250184"/>
                </a:cubicBezTo>
                <a:cubicBezTo>
                  <a:pt x="465684" y="3251200"/>
                  <a:pt x="467718" y="3250184"/>
                  <a:pt x="467718" y="3255264"/>
                </a:cubicBezTo>
                <a:close/>
                <a:moveTo>
                  <a:pt x="480939" y="3241040"/>
                </a:moveTo>
                <a:cubicBezTo>
                  <a:pt x="480939" y="3240024"/>
                  <a:pt x="480939" y="3239008"/>
                  <a:pt x="480939" y="3237992"/>
                </a:cubicBezTo>
                <a:cubicBezTo>
                  <a:pt x="479922" y="3240024"/>
                  <a:pt x="479922" y="3237992"/>
                  <a:pt x="478905" y="3241040"/>
                </a:cubicBezTo>
                <a:cubicBezTo>
                  <a:pt x="479922" y="3241040"/>
                  <a:pt x="479922" y="3241040"/>
                  <a:pt x="480939" y="3241040"/>
                </a:cubicBezTo>
                <a:close/>
                <a:moveTo>
                  <a:pt x="486024" y="3235960"/>
                </a:moveTo>
                <a:cubicBezTo>
                  <a:pt x="485007" y="3235960"/>
                  <a:pt x="483990" y="3235960"/>
                  <a:pt x="482973" y="3235960"/>
                </a:cubicBezTo>
                <a:cubicBezTo>
                  <a:pt x="482973" y="3237992"/>
                  <a:pt x="482973" y="3239008"/>
                  <a:pt x="482973" y="3241040"/>
                </a:cubicBezTo>
                <a:cubicBezTo>
                  <a:pt x="486024" y="3237992"/>
                  <a:pt x="483990" y="3241040"/>
                  <a:pt x="486024" y="3235960"/>
                </a:cubicBezTo>
                <a:close/>
                <a:moveTo>
                  <a:pt x="341608" y="3198368"/>
                </a:moveTo>
                <a:cubicBezTo>
                  <a:pt x="336523" y="3200400"/>
                  <a:pt x="335506" y="3202432"/>
                  <a:pt x="331438" y="3205480"/>
                </a:cubicBezTo>
                <a:cubicBezTo>
                  <a:pt x="331438" y="3206496"/>
                  <a:pt x="331438" y="3206496"/>
                  <a:pt x="331438" y="3207512"/>
                </a:cubicBezTo>
                <a:cubicBezTo>
                  <a:pt x="338557" y="3205480"/>
                  <a:pt x="338557" y="3204464"/>
                  <a:pt x="341608" y="3198368"/>
                </a:cubicBezTo>
                <a:close/>
                <a:moveTo>
                  <a:pt x="460599" y="3207512"/>
                </a:moveTo>
                <a:cubicBezTo>
                  <a:pt x="459582" y="3208528"/>
                  <a:pt x="458565" y="3206496"/>
                  <a:pt x="453480" y="3210560"/>
                </a:cubicBezTo>
                <a:cubicBezTo>
                  <a:pt x="453480" y="3211576"/>
                  <a:pt x="453480" y="3211576"/>
                  <a:pt x="453480" y="3212592"/>
                </a:cubicBezTo>
                <a:cubicBezTo>
                  <a:pt x="458565" y="3210560"/>
                  <a:pt x="458565" y="3211576"/>
                  <a:pt x="460599" y="3207512"/>
                </a:cubicBezTo>
                <a:close/>
                <a:moveTo>
                  <a:pt x="364999" y="3190240"/>
                </a:moveTo>
                <a:cubicBezTo>
                  <a:pt x="360931" y="3188208"/>
                  <a:pt x="363982" y="3191256"/>
                  <a:pt x="361948" y="3187192"/>
                </a:cubicBezTo>
                <a:cubicBezTo>
                  <a:pt x="355846" y="3191256"/>
                  <a:pt x="354829" y="3190240"/>
                  <a:pt x="348727" y="3192272"/>
                </a:cubicBezTo>
                <a:cubicBezTo>
                  <a:pt x="347710" y="3193288"/>
                  <a:pt x="347710" y="3194304"/>
                  <a:pt x="346693" y="3195320"/>
                </a:cubicBezTo>
                <a:cubicBezTo>
                  <a:pt x="352795" y="3197352"/>
                  <a:pt x="351778" y="3196336"/>
                  <a:pt x="356863" y="3200400"/>
                </a:cubicBezTo>
                <a:cubicBezTo>
                  <a:pt x="358897" y="3196336"/>
                  <a:pt x="362965" y="3194304"/>
                  <a:pt x="364999" y="3190240"/>
                </a:cubicBezTo>
                <a:close/>
                <a:moveTo>
                  <a:pt x="383306" y="3187192"/>
                </a:moveTo>
                <a:cubicBezTo>
                  <a:pt x="383306" y="3186176"/>
                  <a:pt x="383306" y="3185160"/>
                  <a:pt x="383306" y="3184144"/>
                </a:cubicBezTo>
                <a:cubicBezTo>
                  <a:pt x="381272" y="3184144"/>
                  <a:pt x="380255" y="3184144"/>
                  <a:pt x="378221" y="3184144"/>
                </a:cubicBezTo>
                <a:cubicBezTo>
                  <a:pt x="378221" y="3185160"/>
                  <a:pt x="378221" y="3185160"/>
                  <a:pt x="378221" y="3186176"/>
                </a:cubicBezTo>
                <a:cubicBezTo>
                  <a:pt x="380255" y="3186176"/>
                  <a:pt x="382289" y="3186176"/>
                  <a:pt x="383306" y="3187192"/>
                </a:cubicBezTo>
                <a:close/>
                <a:moveTo>
                  <a:pt x="458565" y="3212592"/>
                </a:moveTo>
                <a:cubicBezTo>
                  <a:pt x="458565" y="3213608"/>
                  <a:pt x="458565" y="3213608"/>
                  <a:pt x="458565" y="3214624"/>
                </a:cubicBezTo>
                <a:cubicBezTo>
                  <a:pt x="461616" y="3213608"/>
                  <a:pt x="461616" y="3214624"/>
                  <a:pt x="463650" y="3212592"/>
                </a:cubicBezTo>
                <a:cubicBezTo>
                  <a:pt x="462633" y="3212592"/>
                  <a:pt x="460599" y="3212592"/>
                  <a:pt x="458565" y="3212592"/>
                </a:cubicBezTo>
                <a:close/>
                <a:moveTo>
                  <a:pt x="491109" y="3235960"/>
                </a:moveTo>
                <a:cubicBezTo>
                  <a:pt x="495177" y="3227832"/>
                  <a:pt x="501279" y="3220720"/>
                  <a:pt x="504330" y="3212592"/>
                </a:cubicBezTo>
                <a:cubicBezTo>
                  <a:pt x="496194" y="3216656"/>
                  <a:pt x="492126" y="3222752"/>
                  <a:pt x="488058" y="3230880"/>
                </a:cubicBezTo>
                <a:cubicBezTo>
                  <a:pt x="487041" y="3230880"/>
                  <a:pt x="487041" y="3230880"/>
                  <a:pt x="486024" y="3230880"/>
                </a:cubicBezTo>
                <a:cubicBezTo>
                  <a:pt x="487041" y="3231896"/>
                  <a:pt x="489075" y="3233928"/>
                  <a:pt x="491109" y="3235960"/>
                </a:cubicBezTo>
                <a:close/>
                <a:moveTo>
                  <a:pt x="489075" y="3244088"/>
                </a:moveTo>
                <a:cubicBezTo>
                  <a:pt x="493143" y="3243072"/>
                  <a:pt x="494160" y="3242056"/>
                  <a:pt x="497211" y="3241040"/>
                </a:cubicBezTo>
                <a:cubicBezTo>
                  <a:pt x="497211" y="3239008"/>
                  <a:pt x="497211" y="3236976"/>
                  <a:pt x="497211" y="3233928"/>
                </a:cubicBezTo>
                <a:cubicBezTo>
                  <a:pt x="494160" y="3236976"/>
                  <a:pt x="492126" y="3239008"/>
                  <a:pt x="489075" y="3242056"/>
                </a:cubicBezTo>
                <a:cubicBezTo>
                  <a:pt x="489075" y="3243072"/>
                  <a:pt x="489075" y="3243072"/>
                  <a:pt x="489075" y="3244088"/>
                </a:cubicBezTo>
                <a:close/>
                <a:moveTo>
                  <a:pt x="470769" y="3210560"/>
                </a:moveTo>
                <a:cubicBezTo>
                  <a:pt x="469752" y="3211576"/>
                  <a:pt x="469752" y="3211576"/>
                  <a:pt x="468735" y="3212592"/>
                </a:cubicBezTo>
                <a:cubicBezTo>
                  <a:pt x="469752" y="3212592"/>
                  <a:pt x="469752" y="3212592"/>
                  <a:pt x="470769" y="3212592"/>
                </a:cubicBezTo>
                <a:cubicBezTo>
                  <a:pt x="471786" y="3213608"/>
                  <a:pt x="471786" y="3213608"/>
                  <a:pt x="472803" y="3214624"/>
                </a:cubicBezTo>
                <a:cubicBezTo>
                  <a:pt x="474837" y="3211576"/>
                  <a:pt x="475854" y="3208528"/>
                  <a:pt x="477888" y="3204464"/>
                </a:cubicBezTo>
                <a:cubicBezTo>
                  <a:pt x="473820" y="3205480"/>
                  <a:pt x="472803" y="3207512"/>
                  <a:pt x="470769" y="3210560"/>
                </a:cubicBezTo>
                <a:close/>
                <a:moveTo>
                  <a:pt x="491109" y="3207512"/>
                </a:moveTo>
                <a:cubicBezTo>
                  <a:pt x="490092" y="3207512"/>
                  <a:pt x="489075" y="3207512"/>
                  <a:pt x="488058" y="3207512"/>
                </a:cubicBezTo>
                <a:cubicBezTo>
                  <a:pt x="488058" y="3209544"/>
                  <a:pt x="488058" y="3210560"/>
                  <a:pt x="488058" y="3212592"/>
                </a:cubicBezTo>
                <a:cubicBezTo>
                  <a:pt x="489075" y="3212592"/>
                  <a:pt x="489075" y="3212592"/>
                  <a:pt x="490092" y="3212592"/>
                </a:cubicBezTo>
                <a:cubicBezTo>
                  <a:pt x="489075" y="3210560"/>
                  <a:pt x="490092" y="3208528"/>
                  <a:pt x="491109" y="3207512"/>
                </a:cubicBezTo>
                <a:close/>
                <a:moveTo>
                  <a:pt x="483990" y="3226816"/>
                </a:moveTo>
                <a:cubicBezTo>
                  <a:pt x="485007" y="3226816"/>
                  <a:pt x="486024" y="3226816"/>
                  <a:pt x="487041" y="3226816"/>
                </a:cubicBezTo>
                <a:cubicBezTo>
                  <a:pt x="488058" y="3224784"/>
                  <a:pt x="488058" y="3222752"/>
                  <a:pt x="489075" y="3219704"/>
                </a:cubicBezTo>
                <a:cubicBezTo>
                  <a:pt x="486024" y="3222752"/>
                  <a:pt x="485007" y="3222752"/>
                  <a:pt x="483990" y="3226816"/>
                </a:cubicBezTo>
                <a:close/>
                <a:moveTo>
                  <a:pt x="471786" y="3304032"/>
                </a:moveTo>
                <a:cubicBezTo>
                  <a:pt x="471786" y="3300984"/>
                  <a:pt x="469752" y="3304032"/>
                  <a:pt x="468735" y="3306064"/>
                </a:cubicBezTo>
                <a:cubicBezTo>
                  <a:pt x="471786" y="3307080"/>
                  <a:pt x="471786" y="3305048"/>
                  <a:pt x="471786" y="3304032"/>
                </a:cubicBezTo>
                <a:close/>
                <a:moveTo>
                  <a:pt x="512466" y="3317240"/>
                </a:moveTo>
                <a:cubicBezTo>
                  <a:pt x="513483" y="3320288"/>
                  <a:pt x="512466" y="3319272"/>
                  <a:pt x="514500" y="3320288"/>
                </a:cubicBezTo>
                <a:cubicBezTo>
                  <a:pt x="516534" y="3316224"/>
                  <a:pt x="515517" y="3315208"/>
                  <a:pt x="517552" y="3310128"/>
                </a:cubicBezTo>
                <a:cubicBezTo>
                  <a:pt x="515517" y="3311144"/>
                  <a:pt x="514500" y="3311144"/>
                  <a:pt x="512466" y="3312160"/>
                </a:cubicBezTo>
                <a:cubicBezTo>
                  <a:pt x="512466" y="3317240"/>
                  <a:pt x="511449" y="3315208"/>
                  <a:pt x="512466" y="3317240"/>
                </a:cubicBezTo>
                <a:close/>
                <a:moveTo>
                  <a:pt x="486024" y="3324352"/>
                </a:moveTo>
                <a:cubicBezTo>
                  <a:pt x="486024" y="3323336"/>
                  <a:pt x="486024" y="3322320"/>
                  <a:pt x="486024" y="3321304"/>
                </a:cubicBezTo>
                <a:cubicBezTo>
                  <a:pt x="483990" y="3323336"/>
                  <a:pt x="482973" y="3322320"/>
                  <a:pt x="486024" y="3324352"/>
                </a:cubicBezTo>
                <a:close/>
                <a:moveTo>
                  <a:pt x="483990" y="3319272"/>
                </a:moveTo>
                <a:cubicBezTo>
                  <a:pt x="485007" y="3319272"/>
                  <a:pt x="485007" y="3319272"/>
                  <a:pt x="486024" y="3319272"/>
                </a:cubicBezTo>
                <a:cubicBezTo>
                  <a:pt x="486024" y="3318256"/>
                  <a:pt x="486024" y="3317240"/>
                  <a:pt x="486024" y="3316224"/>
                </a:cubicBezTo>
                <a:cubicBezTo>
                  <a:pt x="483990" y="3317240"/>
                  <a:pt x="485007" y="3316224"/>
                  <a:pt x="483990" y="3319272"/>
                </a:cubicBezTo>
                <a:close/>
                <a:moveTo>
                  <a:pt x="497211" y="3339592"/>
                </a:moveTo>
                <a:cubicBezTo>
                  <a:pt x="498228" y="3336544"/>
                  <a:pt x="498228" y="3336544"/>
                  <a:pt x="499245" y="3332480"/>
                </a:cubicBezTo>
                <a:cubicBezTo>
                  <a:pt x="498228" y="3333496"/>
                  <a:pt x="497211" y="3334512"/>
                  <a:pt x="496194" y="3335528"/>
                </a:cubicBezTo>
                <a:cubicBezTo>
                  <a:pt x="496194" y="3336544"/>
                  <a:pt x="496194" y="3337560"/>
                  <a:pt x="496194" y="3338576"/>
                </a:cubicBezTo>
                <a:cubicBezTo>
                  <a:pt x="496194" y="3339592"/>
                  <a:pt x="497211" y="3339592"/>
                  <a:pt x="497211" y="3339592"/>
                </a:cubicBezTo>
                <a:close/>
                <a:moveTo>
                  <a:pt x="455514" y="3306064"/>
                </a:moveTo>
                <a:cubicBezTo>
                  <a:pt x="452463" y="3307080"/>
                  <a:pt x="458565" y="3312160"/>
                  <a:pt x="462633" y="3311144"/>
                </a:cubicBezTo>
                <a:cubicBezTo>
                  <a:pt x="459582" y="3309112"/>
                  <a:pt x="457548" y="3307080"/>
                  <a:pt x="455514" y="3306064"/>
                </a:cubicBezTo>
                <a:close/>
                <a:moveTo>
                  <a:pt x="494160" y="3316224"/>
                </a:moveTo>
                <a:cubicBezTo>
                  <a:pt x="494160" y="3315208"/>
                  <a:pt x="494160" y="3314192"/>
                  <a:pt x="494160" y="3313176"/>
                </a:cubicBezTo>
                <a:cubicBezTo>
                  <a:pt x="493143" y="3313176"/>
                  <a:pt x="492126" y="3313176"/>
                  <a:pt x="491109" y="3313176"/>
                </a:cubicBezTo>
                <a:cubicBezTo>
                  <a:pt x="491109" y="3314192"/>
                  <a:pt x="491109" y="3315208"/>
                  <a:pt x="491109" y="3316224"/>
                </a:cubicBezTo>
                <a:cubicBezTo>
                  <a:pt x="492126" y="3316224"/>
                  <a:pt x="493143" y="3316224"/>
                  <a:pt x="494160" y="3316224"/>
                </a:cubicBezTo>
                <a:close/>
                <a:moveTo>
                  <a:pt x="467718" y="3327400"/>
                </a:moveTo>
                <a:cubicBezTo>
                  <a:pt x="466701" y="3327400"/>
                  <a:pt x="466701" y="3327400"/>
                  <a:pt x="465684" y="3327400"/>
                </a:cubicBezTo>
                <a:cubicBezTo>
                  <a:pt x="465684" y="3328416"/>
                  <a:pt x="465684" y="3328416"/>
                  <a:pt x="465684" y="3329432"/>
                </a:cubicBezTo>
                <a:cubicBezTo>
                  <a:pt x="470769" y="3328416"/>
                  <a:pt x="475854" y="3326384"/>
                  <a:pt x="478905" y="3322320"/>
                </a:cubicBezTo>
                <a:cubicBezTo>
                  <a:pt x="472803" y="3323336"/>
                  <a:pt x="470769" y="3324352"/>
                  <a:pt x="467718" y="3327400"/>
                </a:cubicBezTo>
                <a:close/>
                <a:moveTo>
                  <a:pt x="480939" y="3332480"/>
                </a:moveTo>
                <a:cubicBezTo>
                  <a:pt x="481956" y="3332480"/>
                  <a:pt x="481956" y="3332480"/>
                  <a:pt x="482973" y="3332480"/>
                </a:cubicBezTo>
                <a:cubicBezTo>
                  <a:pt x="482973" y="3331464"/>
                  <a:pt x="482973" y="3330448"/>
                  <a:pt x="482973" y="3329432"/>
                </a:cubicBezTo>
                <a:cubicBezTo>
                  <a:pt x="480939" y="3331464"/>
                  <a:pt x="481956" y="3329432"/>
                  <a:pt x="480939" y="3332480"/>
                </a:cubicBezTo>
                <a:close/>
                <a:moveTo>
                  <a:pt x="527722" y="3334512"/>
                </a:moveTo>
                <a:cubicBezTo>
                  <a:pt x="528739" y="3334512"/>
                  <a:pt x="528739" y="3334512"/>
                  <a:pt x="529756" y="3334512"/>
                </a:cubicBezTo>
                <a:cubicBezTo>
                  <a:pt x="530773" y="3332480"/>
                  <a:pt x="530773" y="3331464"/>
                  <a:pt x="531790" y="3329432"/>
                </a:cubicBezTo>
                <a:cubicBezTo>
                  <a:pt x="527722" y="3331464"/>
                  <a:pt x="528739" y="3330448"/>
                  <a:pt x="527722" y="3334512"/>
                </a:cubicBezTo>
                <a:close/>
                <a:moveTo>
                  <a:pt x="515517" y="3326384"/>
                </a:moveTo>
                <a:cubicBezTo>
                  <a:pt x="516534" y="3327400"/>
                  <a:pt x="517552" y="3328416"/>
                  <a:pt x="518569" y="3329432"/>
                </a:cubicBezTo>
                <a:cubicBezTo>
                  <a:pt x="519586" y="3326384"/>
                  <a:pt x="519586" y="3326384"/>
                  <a:pt x="520603" y="3322320"/>
                </a:cubicBezTo>
                <a:cubicBezTo>
                  <a:pt x="516534" y="3322320"/>
                  <a:pt x="518569" y="3320288"/>
                  <a:pt x="515517" y="3326384"/>
                </a:cubicBezTo>
                <a:close/>
                <a:moveTo>
                  <a:pt x="535858" y="3322320"/>
                </a:moveTo>
                <a:cubicBezTo>
                  <a:pt x="531790" y="3324352"/>
                  <a:pt x="533824" y="3323336"/>
                  <a:pt x="530773" y="3325368"/>
                </a:cubicBezTo>
                <a:cubicBezTo>
                  <a:pt x="530773" y="3326384"/>
                  <a:pt x="530773" y="3327400"/>
                  <a:pt x="530773" y="3328416"/>
                </a:cubicBezTo>
                <a:cubicBezTo>
                  <a:pt x="531790" y="3328416"/>
                  <a:pt x="531790" y="3328416"/>
                  <a:pt x="532807" y="3328416"/>
                </a:cubicBezTo>
                <a:cubicBezTo>
                  <a:pt x="533824" y="3327400"/>
                  <a:pt x="534841" y="3324352"/>
                  <a:pt x="535858" y="3322320"/>
                </a:cubicBezTo>
                <a:close/>
                <a:moveTo>
                  <a:pt x="504330" y="3303016"/>
                </a:moveTo>
                <a:cubicBezTo>
                  <a:pt x="503313" y="3303016"/>
                  <a:pt x="502296" y="3303016"/>
                  <a:pt x="501279" y="3303016"/>
                </a:cubicBezTo>
                <a:cubicBezTo>
                  <a:pt x="501279" y="3307080"/>
                  <a:pt x="501279" y="3308096"/>
                  <a:pt x="499245" y="3310128"/>
                </a:cubicBezTo>
                <a:cubicBezTo>
                  <a:pt x="501279" y="3314192"/>
                  <a:pt x="499245" y="3312160"/>
                  <a:pt x="504330" y="3313176"/>
                </a:cubicBezTo>
                <a:cubicBezTo>
                  <a:pt x="504330" y="3309112"/>
                  <a:pt x="504330" y="3306064"/>
                  <a:pt x="504330" y="3303016"/>
                </a:cubicBezTo>
                <a:close/>
                <a:moveTo>
                  <a:pt x="504330" y="3285744"/>
                </a:moveTo>
                <a:cubicBezTo>
                  <a:pt x="507381" y="3285744"/>
                  <a:pt x="509415" y="3285744"/>
                  <a:pt x="512466" y="3285744"/>
                </a:cubicBezTo>
                <a:cubicBezTo>
                  <a:pt x="512466" y="3283712"/>
                  <a:pt x="512466" y="3281680"/>
                  <a:pt x="512466" y="3278632"/>
                </a:cubicBezTo>
                <a:cubicBezTo>
                  <a:pt x="509415" y="3281680"/>
                  <a:pt x="507381" y="3282696"/>
                  <a:pt x="505347" y="3283712"/>
                </a:cubicBezTo>
                <a:cubicBezTo>
                  <a:pt x="504330" y="3283712"/>
                  <a:pt x="504330" y="3283712"/>
                  <a:pt x="503313" y="3283712"/>
                </a:cubicBezTo>
                <a:cubicBezTo>
                  <a:pt x="504330" y="3284728"/>
                  <a:pt x="504330" y="3284728"/>
                  <a:pt x="504330" y="3285744"/>
                </a:cubicBezTo>
                <a:close/>
                <a:moveTo>
                  <a:pt x="453480" y="3282696"/>
                </a:moveTo>
                <a:cubicBezTo>
                  <a:pt x="454497" y="3282696"/>
                  <a:pt x="454497" y="3282696"/>
                  <a:pt x="455514" y="3282696"/>
                </a:cubicBezTo>
                <a:cubicBezTo>
                  <a:pt x="455514" y="3281680"/>
                  <a:pt x="455514" y="3280664"/>
                  <a:pt x="455514" y="3279648"/>
                </a:cubicBezTo>
                <a:cubicBezTo>
                  <a:pt x="454497" y="3280664"/>
                  <a:pt x="454497" y="3279648"/>
                  <a:pt x="453480" y="3282696"/>
                </a:cubicBezTo>
                <a:close/>
                <a:moveTo>
                  <a:pt x="525688" y="3280664"/>
                </a:moveTo>
                <a:cubicBezTo>
                  <a:pt x="525688" y="3279648"/>
                  <a:pt x="525688" y="3278632"/>
                  <a:pt x="525688" y="3277616"/>
                </a:cubicBezTo>
                <a:cubicBezTo>
                  <a:pt x="524671" y="3279648"/>
                  <a:pt x="524671" y="3277616"/>
                  <a:pt x="523654" y="3280664"/>
                </a:cubicBezTo>
                <a:cubicBezTo>
                  <a:pt x="524671" y="3280664"/>
                  <a:pt x="525688" y="3280664"/>
                  <a:pt x="525688" y="3280664"/>
                </a:cubicBezTo>
                <a:close/>
                <a:moveTo>
                  <a:pt x="528739" y="3272536"/>
                </a:moveTo>
                <a:cubicBezTo>
                  <a:pt x="528739" y="3271520"/>
                  <a:pt x="528739" y="3270504"/>
                  <a:pt x="528739" y="3269488"/>
                </a:cubicBezTo>
                <a:cubicBezTo>
                  <a:pt x="524671" y="3268472"/>
                  <a:pt x="521620" y="3267456"/>
                  <a:pt x="515517" y="3267456"/>
                </a:cubicBezTo>
                <a:cubicBezTo>
                  <a:pt x="517552" y="3268472"/>
                  <a:pt x="517552" y="3268472"/>
                  <a:pt x="520603" y="3269488"/>
                </a:cubicBezTo>
                <a:cubicBezTo>
                  <a:pt x="520603" y="3271520"/>
                  <a:pt x="520603" y="3272536"/>
                  <a:pt x="520603" y="3274568"/>
                </a:cubicBezTo>
                <a:cubicBezTo>
                  <a:pt x="518569" y="3274568"/>
                  <a:pt x="517552" y="3274568"/>
                  <a:pt x="515517" y="3274568"/>
                </a:cubicBezTo>
                <a:cubicBezTo>
                  <a:pt x="515517" y="3275584"/>
                  <a:pt x="515517" y="3275584"/>
                  <a:pt x="515517" y="3276600"/>
                </a:cubicBezTo>
                <a:cubicBezTo>
                  <a:pt x="517552" y="3277616"/>
                  <a:pt x="519586" y="3277616"/>
                  <a:pt x="522637" y="3278632"/>
                </a:cubicBezTo>
                <a:cubicBezTo>
                  <a:pt x="524671" y="3274568"/>
                  <a:pt x="525688" y="3273552"/>
                  <a:pt x="528739" y="3272536"/>
                </a:cubicBezTo>
                <a:close/>
                <a:moveTo>
                  <a:pt x="491109" y="3275584"/>
                </a:moveTo>
                <a:cubicBezTo>
                  <a:pt x="492126" y="3273552"/>
                  <a:pt x="492126" y="3273552"/>
                  <a:pt x="493143" y="3270504"/>
                </a:cubicBezTo>
                <a:cubicBezTo>
                  <a:pt x="491109" y="3272536"/>
                  <a:pt x="491109" y="3272536"/>
                  <a:pt x="491109" y="3275584"/>
                </a:cubicBezTo>
                <a:close/>
                <a:moveTo>
                  <a:pt x="507381" y="3306064"/>
                </a:moveTo>
                <a:cubicBezTo>
                  <a:pt x="506364" y="3308096"/>
                  <a:pt x="506364" y="3306064"/>
                  <a:pt x="505347" y="3309112"/>
                </a:cubicBezTo>
                <a:cubicBezTo>
                  <a:pt x="506364" y="3309112"/>
                  <a:pt x="506364" y="3309112"/>
                  <a:pt x="507381" y="3309112"/>
                </a:cubicBezTo>
                <a:cubicBezTo>
                  <a:pt x="507381" y="3308096"/>
                  <a:pt x="507381" y="3307080"/>
                  <a:pt x="507381" y="3306064"/>
                </a:cubicBezTo>
                <a:close/>
                <a:moveTo>
                  <a:pt x="452463" y="3272536"/>
                </a:moveTo>
                <a:cubicBezTo>
                  <a:pt x="455514" y="3273552"/>
                  <a:pt x="454497" y="3272536"/>
                  <a:pt x="455514" y="3274568"/>
                </a:cubicBezTo>
                <a:cubicBezTo>
                  <a:pt x="456531" y="3272536"/>
                  <a:pt x="456531" y="3272536"/>
                  <a:pt x="457548" y="3269488"/>
                </a:cubicBezTo>
                <a:cubicBezTo>
                  <a:pt x="455514" y="3270504"/>
                  <a:pt x="453480" y="3270504"/>
                  <a:pt x="452463" y="3272536"/>
                </a:cubicBezTo>
                <a:close/>
                <a:moveTo>
                  <a:pt x="489075" y="3285744"/>
                </a:moveTo>
                <a:cubicBezTo>
                  <a:pt x="489075" y="3286760"/>
                  <a:pt x="489075" y="3286760"/>
                  <a:pt x="489075" y="3287776"/>
                </a:cubicBezTo>
                <a:cubicBezTo>
                  <a:pt x="492126" y="3286760"/>
                  <a:pt x="491109" y="3287776"/>
                  <a:pt x="492126" y="3285744"/>
                </a:cubicBezTo>
                <a:cubicBezTo>
                  <a:pt x="491109" y="3285744"/>
                  <a:pt x="490092" y="3285744"/>
                  <a:pt x="489075" y="3285744"/>
                </a:cubicBezTo>
                <a:close/>
                <a:moveTo>
                  <a:pt x="514500" y="3304032"/>
                </a:moveTo>
                <a:cubicBezTo>
                  <a:pt x="515517" y="3300984"/>
                  <a:pt x="515517" y="3298952"/>
                  <a:pt x="516534" y="3295904"/>
                </a:cubicBezTo>
                <a:cubicBezTo>
                  <a:pt x="515517" y="3295904"/>
                  <a:pt x="514500" y="3295904"/>
                  <a:pt x="513483" y="3295904"/>
                </a:cubicBezTo>
                <a:cubicBezTo>
                  <a:pt x="513483" y="3298952"/>
                  <a:pt x="513483" y="3300984"/>
                  <a:pt x="513483" y="3304032"/>
                </a:cubicBezTo>
                <a:cubicBezTo>
                  <a:pt x="513483" y="3304032"/>
                  <a:pt x="513483" y="3304032"/>
                  <a:pt x="514500" y="3304032"/>
                </a:cubicBezTo>
                <a:close/>
                <a:moveTo>
                  <a:pt x="471786" y="3300984"/>
                </a:moveTo>
                <a:cubicBezTo>
                  <a:pt x="472803" y="3298952"/>
                  <a:pt x="472803" y="3297936"/>
                  <a:pt x="473820" y="3293872"/>
                </a:cubicBezTo>
                <a:cubicBezTo>
                  <a:pt x="472803" y="3295904"/>
                  <a:pt x="472803" y="3296920"/>
                  <a:pt x="471786" y="3300984"/>
                </a:cubicBezTo>
                <a:close/>
                <a:moveTo>
                  <a:pt x="478905" y="3295904"/>
                </a:moveTo>
                <a:cubicBezTo>
                  <a:pt x="478905" y="3294888"/>
                  <a:pt x="478905" y="3293872"/>
                  <a:pt x="478905" y="3292856"/>
                </a:cubicBezTo>
                <a:cubicBezTo>
                  <a:pt x="477888" y="3294888"/>
                  <a:pt x="477888" y="3292856"/>
                  <a:pt x="476871" y="3295904"/>
                </a:cubicBezTo>
                <a:cubicBezTo>
                  <a:pt x="477888" y="3295904"/>
                  <a:pt x="478905" y="3295904"/>
                  <a:pt x="478905" y="3295904"/>
                </a:cubicBezTo>
                <a:close/>
                <a:moveTo>
                  <a:pt x="716886" y="3881120"/>
                </a:moveTo>
                <a:cubicBezTo>
                  <a:pt x="715869" y="3881120"/>
                  <a:pt x="714852" y="3881120"/>
                  <a:pt x="713835" y="3881120"/>
                </a:cubicBezTo>
                <a:cubicBezTo>
                  <a:pt x="714852" y="3884168"/>
                  <a:pt x="713835" y="3883152"/>
                  <a:pt x="716886" y="3881120"/>
                </a:cubicBezTo>
                <a:close/>
                <a:moveTo>
                  <a:pt x="775873" y="3883152"/>
                </a:moveTo>
                <a:cubicBezTo>
                  <a:pt x="775873" y="3882136"/>
                  <a:pt x="775873" y="3881120"/>
                  <a:pt x="775873" y="3880104"/>
                </a:cubicBezTo>
                <a:cubicBezTo>
                  <a:pt x="774856" y="3882136"/>
                  <a:pt x="774856" y="3880104"/>
                  <a:pt x="773839" y="3883152"/>
                </a:cubicBezTo>
                <a:cubicBezTo>
                  <a:pt x="773839" y="3883152"/>
                  <a:pt x="774856" y="3883152"/>
                  <a:pt x="775873" y="3883152"/>
                </a:cubicBezTo>
                <a:close/>
                <a:moveTo>
                  <a:pt x="750448" y="3880104"/>
                </a:moveTo>
                <a:cubicBezTo>
                  <a:pt x="749431" y="3880104"/>
                  <a:pt x="748414" y="3880104"/>
                  <a:pt x="747397" y="3880104"/>
                </a:cubicBezTo>
                <a:cubicBezTo>
                  <a:pt x="747397" y="3881120"/>
                  <a:pt x="747397" y="3881120"/>
                  <a:pt x="747397" y="3882136"/>
                </a:cubicBezTo>
                <a:cubicBezTo>
                  <a:pt x="749431" y="3880104"/>
                  <a:pt x="748414" y="3881120"/>
                  <a:pt x="750448" y="3880104"/>
                </a:cubicBezTo>
                <a:close/>
                <a:moveTo>
                  <a:pt x="770788" y="3881120"/>
                </a:moveTo>
                <a:cubicBezTo>
                  <a:pt x="769771" y="3881120"/>
                  <a:pt x="768754" y="3881120"/>
                  <a:pt x="767737" y="3881120"/>
                </a:cubicBezTo>
                <a:cubicBezTo>
                  <a:pt x="767737" y="3882136"/>
                  <a:pt x="767737" y="3882136"/>
                  <a:pt x="767737" y="3883152"/>
                </a:cubicBezTo>
                <a:cubicBezTo>
                  <a:pt x="769771" y="3882136"/>
                  <a:pt x="768754" y="3883152"/>
                  <a:pt x="770788" y="3881120"/>
                </a:cubicBezTo>
                <a:close/>
                <a:moveTo>
                  <a:pt x="373136" y="3189224"/>
                </a:moveTo>
                <a:cubicBezTo>
                  <a:pt x="372119" y="3191256"/>
                  <a:pt x="372119" y="3191256"/>
                  <a:pt x="371102" y="3194304"/>
                </a:cubicBezTo>
                <a:cubicBezTo>
                  <a:pt x="373136" y="3194304"/>
                  <a:pt x="375170" y="3194304"/>
                  <a:pt x="378221" y="3194304"/>
                </a:cubicBezTo>
                <a:cubicBezTo>
                  <a:pt x="377204" y="3190240"/>
                  <a:pt x="376187" y="3190240"/>
                  <a:pt x="375170" y="3187192"/>
                </a:cubicBezTo>
                <a:cubicBezTo>
                  <a:pt x="374153" y="3187192"/>
                  <a:pt x="374153" y="3188208"/>
                  <a:pt x="373136" y="3189224"/>
                </a:cubicBezTo>
                <a:close/>
                <a:moveTo>
                  <a:pt x="718920" y="3872992"/>
                </a:moveTo>
                <a:cubicBezTo>
                  <a:pt x="716886" y="3874008"/>
                  <a:pt x="715869" y="3874008"/>
                  <a:pt x="713835" y="3875024"/>
                </a:cubicBezTo>
                <a:cubicBezTo>
                  <a:pt x="713835" y="3876040"/>
                  <a:pt x="713835" y="3876040"/>
                  <a:pt x="713835" y="3877056"/>
                </a:cubicBezTo>
                <a:cubicBezTo>
                  <a:pt x="718920" y="3875024"/>
                  <a:pt x="715869" y="3877056"/>
                  <a:pt x="718920" y="3872992"/>
                </a:cubicBezTo>
                <a:close/>
                <a:moveTo>
                  <a:pt x="737226" y="3883152"/>
                </a:moveTo>
                <a:cubicBezTo>
                  <a:pt x="740278" y="3882136"/>
                  <a:pt x="740278" y="3883152"/>
                  <a:pt x="742312" y="3881120"/>
                </a:cubicBezTo>
                <a:cubicBezTo>
                  <a:pt x="740278" y="3880104"/>
                  <a:pt x="739260" y="3880104"/>
                  <a:pt x="737226" y="3879088"/>
                </a:cubicBezTo>
                <a:cubicBezTo>
                  <a:pt x="737226" y="3881120"/>
                  <a:pt x="737226" y="3882136"/>
                  <a:pt x="737226" y="3883152"/>
                </a:cubicBezTo>
                <a:close/>
                <a:moveTo>
                  <a:pt x="706716" y="3883152"/>
                </a:moveTo>
                <a:cubicBezTo>
                  <a:pt x="706716" y="3884168"/>
                  <a:pt x="706716" y="3884168"/>
                  <a:pt x="706716" y="3885184"/>
                </a:cubicBezTo>
                <a:cubicBezTo>
                  <a:pt x="709767" y="3884168"/>
                  <a:pt x="708750" y="3885184"/>
                  <a:pt x="709767" y="3883152"/>
                </a:cubicBezTo>
                <a:cubicBezTo>
                  <a:pt x="708750" y="3883152"/>
                  <a:pt x="707733" y="3883152"/>
                  <a:pt x="706716" y="3883152"/>
                </a:cubicBezTo>
                <a:close/>
                <a:moveTo>
                  <a:pt x="696546" y="3875024"/>
                </a:moveTo>
                <a:cubicBezTo>
                  <a:pt x="697563" y="3875024"/>
                  <a:pt x="697563" y="3875024"/>
                  <a:pt x="698580" y="3875024"/>
                </a:cubicBezTo>
                <a:cubicBezTo>
                  <a:pt x="698580" y="3874008"/>
                  <a:pt x="698580" y="3872992"/>
                  <a:pt x="698580" y="3871976"/>
                </a:cubicBezTo>
                <a:cubicBezTo>
                  <a:pt x="696546" y="3872992"/>
                  <a:pt x="697563" y="3871976"/>
                  <a:pt x="696546" y="3875024"/>
                </a:cubicBezTo>
                <a:close/>
                <a:moveTo>
                  <a:pt x="753499" y="3917696"/>
                </a:moveTo>
                <a:cubicBezTo>
                  <a:pt x="752482" y="3917696"/>
                  <a:pt x="751465" y="3917696"/>
                  <a:pt x="750448" y="3917696"/>
                </a:cubicBezTo>
                <a:cubicBezTo>
                  <a:pt x="750448" y="3918712"/>
                  <a:pt x="750448" y="3918712"/>
                  <a:pt x="750448" y="3919728"/>
                </a:cubicBezTo>
                <a:cubicBezTo>
                  <a:pt x="753499" y="3918712"/>
                  <a:pt x="751465" y="3919728"/>
                  <a:pt x="753499" y="3917696"/>
                </a:cubicBezTo>
                <a:close/>
                <a:moveTo>
                  <a:pt x="699597" y="3914648"/>
                </a:moveTo>
                <a:cubicBezTo>
                  <a:pt x="697563" y="3915664"/>
                  <a:pt x="696546" y="3915664"/>
                  <a:pt x="694512" y="3916680"/>
                </a:cubicBezTo>
                <a:cubicBezTo>
                  <a:pt x="694512" y="3917696"/>
                  <a:pt x="694512" y="3917696"/>
                  <a:pt x="694512" y="3918712"/>
                </a:cubicBezTo>
                <a:cubicBezTo>
                  <a:pt x="700614" y="3916680"/>
                  <a:pt x="697563" y="3918712"/>
                  <a:pt x="699597" y="3914648"/>
                </a:cubicBezTo>
                <a:close/>
                <a:moveTo>
                  <a:pt x="773839" y="4008120"/>
                </a:moveTo>
                <a:cubicBezTo>
                  <a:pt x="772822" y="4008120"/>
                  <a:pt x="772822" y="4008120"/>
                  <a:pt x="771805" y="4008120"/>
                </a:cubicBezTo>
                <a:cubicBezTo>
                  <a:pt x="771805" y="4009136"/>
                  <a:pt x="771805" y="4009136"/>
                  <a:pt x="771805" y="4010152"/>
                </a:cubicBezTo>
                <a:cubicBezTo>
                  <a:pt x="776890" y="4009136"/>
                  <a:pt x="782992" y="4008120"/>
                  <a:pt x="787060" y="4005072"/>
                </a:cubicBezTo>
                <a:cubicBezTo>
                  <a:pt x="781975" y="4004056"/>
                  <a:pt x="784009" y="4006088"/>
                  <a:pt x="781975" y="4002024"/>
                </a:cubicBezTo>
                <a:cubicBezTo>
                  <a:pt x="778924" y="4004056"/>
                  <a:pt x="775873" y="4006088"/>
                  <a:pt x="773839" y="4008120"/>
                </a:cubicBezTo>
                <a:close/>
                <a:moveTo>
                  <a:pt x="730107" y="3914648"/>
                </a:moveTo>
                <a:cubicBezTo>
                  <a:pt x="733158" y="3913632"/>
                  <a:pt x="736209" y="3913632"/>
                  <a:pt x="738243" y="3909568"/>
                </a:cubicBezTo>
                <a:cubicBezTo>
                  <a:pt x="736209" y="3910584"/>
                  <a:pt x="733158" y="3911600"/>
                  <a:pt x="731124" y="3912616"/>
                </a:cubicBezTo>
                <a:cubicBezTo>
                  <a:pt x="730107" y="3912616"/>
                  <a:pt x="730107" y="3912616"/>
                  <a:pt x="729090" y="3912616"/>
                </a:cubicBezTo>
                <a:cubicBezTo>
                  <a:pt x="730107" y="3913632"/>
                  <a:pt x="730107" y="3914648"/>
                  <a:pt x="730107" y="3914648"/>
                </a:cubicBezTo>
                <a:close/>
                <a:moveTo>
                  <a:pt x="696546" y="3869944"/>
                </a:moveTo>
                <a:cubicBezTo>
                  <a:pt x="699597" y="3868928"/>
                  <a:pt x="699597" y="3869944"/>
                  <a:pt x="701631" y="3867912"/>
                </a:cubicBezTo>
                <a:cubicBezTo>
                  <a:pt x="699597" y="3867912"/>
                  <a:pt x="698580" y="3867912"/>
                  <a:pt x="696546" y="3867912"/>
                </a:cubicBezTo>
                <a:cubicBezTo>
                  <a:pt x="696546" y="3868928"/>
                  <a:pt x="696546" y="3868928"/>
                  <a:pt x="696546" y="3869944"/>
                </a:cubicBezTo>
                <a:close/>
                <a:moveTo>
                  <a:pt x="699597" y="3854704"/>
                </a:moveTo>
                <a:cubicBezTo>
                  <a:pt x="699597" y="3855720"/>
                  <a:pt x="699597" y="3855720"/>
                  <a:pt x="699597" y="3856736"/>
                </a:cubicBezTo>
                <a:cubicBezTo>
                  <a:pt x="702648" y="3855720"/>
                  <a:pt x="701631" y="3856736"/>
                  <a:pt x="702648" y="3854704"/>
                </a:cubicBezTo>
                <a:cubicBezTo>
                  <a:pt x="702648" y="3854704"/>
                  <a:pt x="701631" y="3854704"/>
                  <a:pt x="699597" y="3854704"/>
                </a:cubicBezTo>
                <a:close/>
                <a:moveTo>
                  <a:pt x="709767" y="3847592"/>
                </a:moveTo>
                <a:cubicBezTo>
                  <a:pt x="712818" y="3849624"/>
                  <a:pt x="713835" y="3849624"/>
                  <a:pt x="716886" y="3847592"/>
                </a:cubicBezTo>
                <a:cubicBezTo>
                  <a:pt x="714852" y="3847592"/>
                  <a:pt x="711801" y="3847592"/>
                  <a:pt x="709767" y="3847592"/>
                </a:cubicBezTo>
                <a:close/>
                <a:moveTo>
                  <a:pt x="696546" y="3824224"/>
                </a:moveTo>
                <a:cubicBezTo>
                  <a:pt x="696546" y="3825240"/>
                  <a:pt x="696546" y="3825240"/>
                  <a:pt x="696546" y="3826256"/>
                </a:cubicBezTo>
                <a:cubicBezTo>
                  <a:pt x="699597" y="3825240"/>
                  <a:pt x="698580" y="3826256"/>
                  <a:pt x="699597" y="3824224"/>
                </a:cubicBezTo>
                <a:cubicBezTo>
                  <a:pt x="698580" y="3824224"/>
                  <a:pt x="697563" y="3824224"/>
                  <a:pt x="696546" y="3824224"/>
                </a:cubicBezTo>
                <a:close/>
                <a:moveTo>
                  <a:pt x="685359" y="3816096"/>
                </a:moveTo>
                <a:cubicBezTo>
                  <a:pt x="685359" y="3817112"/>
                  <a:pt x="685359" y="3817112"/>
                  <a:pt x="685359" y="3818128"/>
                </a:cubicBezTo>
                <a:cubicBezTo>
                  <a:pt x="688410" y="3817112"/>
                  <a:pt x="687393" y="3818128"/>
                  <a:pt x="688410" y="3816096"/>
                </a:cubicBezTo>
                <a:cubicBezTo>
                  <a:pt x="687393" y="3816096"/>
                  <a:pt x="686376" y="3816096"/>
                  <a:pt x="685359" y="3816096"/>
                </a:cubicBezTo>
                <a:close/>
                <a:moveTo>
                  <a:pt x="701631" y="3823208"/>
                </a:moveTo>
                <a:cubicBezTo>
                  <a:pt x="704682" y="3825240"/>
                  <a:pt x="705699" y="3825240"/>
                  <a:pt x="708750" y="3823208"/>
                </a:cubicBezTo>
                <a:cubicBezTo>
                  <a:pt x="705699" y="3823208"/>
                  <a:pt x="703665" y="3823208"/>
                  <a:pt x="701631" y="3823208"/>
                </a:cubicBezTo>
                <a:close/>
                <a:moveTo>
                  <a:pt x="730107" y="3854704"/>
                </a:moveTo>
                <a:cubicBezTo>
                  <a:pt x="711801" y="3856736"/>
                  <a:pt x="699597" y="3863848"/>
                  <a:pt x="683325" y="3866896"/>
                </a:cubicBezTo>
                <a:cubicBezTo>
                  <a:pt x="683325" y="3867912"/>
                  <a:pt x="683325" y="3867912"/>
                  <a:pt x="683325" y="3868928"/>
                </a:cubicBezTo>
                <a:cubicBezTo>
                  <a:pt x="695529" y="3867912"/>
                  <a:pt x="710784" y="3864864"/>
                  <a:pt x="718920" y="3858768"/>
                </a:cubicBezTo>
                <a:cubicBezTo>
                  <a:pt x="725022" y="3857752"/>
                  <a:pt x="727056" y="3857752"/>
                  <a:pt x="730107" y="3854704"/>
                </a:cubicBezTo>
                <a:close/>
                <a:moveTo>
                  <a:pt x="694512" y="3869944"/>
                </a:moveTo>
                <a:cubicBezTo>
                  <a:pt x="693495" y="3869944"/>
                  <a:pt x="692478" y="3869944"/>
                  <a:pt x="691461" y="3869944"/>
                </a:cubicBezTo>
                <a:cubicBezTo>
                  <a:pt x="691461" y="3870960"/>
                  <a:pt x="691461" y="3870960"/>
                  <a:pt x="691461" y="3871976"/>
                </a:cubicBezTo>
                <a:cubicBezTo>
                  <a:pt x="694512" y="3869944"/>
                  <a:pt x="693495" y="3870960"/>
                  <a:pt x="694512" y="3869944"/>
                </a:cubicBezTo>
                <a:close/>
                <a:moveTo>
                  <a:pt x="721971" y="3870960"/>
                </a:moveTo>
                <a:cubicBezTo>
                  <a:pt x="728073" y="3869944"/>
                  <a:pt x="733158" y="3868928"/>
                  <a:pt x="737226" y="3865880"/>
                </a:cubicBezTo>
                <a:cubicBezTo>
                  <a:pt x="732141" y="3865880"/>
                  <a:pt x="727056" y="3866896"/>
                  <a:pt x="724005" y="3868928"/>
                </a:cubicBezTo>
                <a:cubicBezTo>
                  <a:pt x="722988" y="3868928"/>
                  <a:pt x="722988" y="3868928"/>
                  <a:pt x="721971" y="3868928"/>
                </a:cubicBezTo>
                <a:cubicBezTo>
                  <a:pt x="721971" y="3869944"/>
                  <a:pt x="721971" y="3870960"/>
                  <a:pt x="721971" y="3870960"/>
                </a:cubicBezTo>
                <a:close/>
                <a:moveTo>
                  <a:pt x="685359" y="3870960"/>
                </a:moveTo>
                <a:cubicBezTo>
                  <a:pt x="682308" y="3871976"/>
                  <a:pt x="682308" y="3870960"/>
                  <a:pt x="680274" y="3872992"/>
                </a:cubicBezTo>
                <a:cubicBezTo>
                  <a:pt x="679257" y="3872992"/>
                  <a:pt x="678240" y="3872992"/>
                  <a:pt x="677223" y="3872992"/>
                </a:cubicBezTo>
                <a:cubicBezTo>
                  <a:pt x="677223" y="3874008"/>
                  <a:pt x="677223" y="3874008"/>
                  <a:pt x="677223" y="3875024"/>
                </a:cubicBezTo>
                <a:cubicBezTo>
                  <a:pt x="682308" y="3874008"/>
                  <a:pt x="682308" y="3875024"/>
                  <a:pt x="685359" y="3870960"/>
                </a:cubicBezTo>
                <a:close/>
                <a:moveTo>
                  <a:pt x="747397" y="3919728"/>
                </a:moveTo>
                <a:cubicBezTo>
                  <a:pt x="745363" y="3919728"/>
                  <a:pt x="744346" y="3919728"/>
                  <a:pt x="742312" y="3919728"/>
                </a:cubicBezTo>
                <a:cubicBezTo>
                  <a:pt x="742312" y="3920744"/>
                  <a:pt x="742312" y="3920744"/>
                  <a:pt x="742312" y="3921760"/>
                </a:cubicBezTo>
                <a:cubicBezTo>
                  <a:pt x="745363" y="3920744"/>
                  <a:pt x="745363" y="3920744"/>
                  <a:pt x="747397" y="3919728"/>
                </a:cubicBezTo>
                <a:close/>
                <a:moveTo>
                  <a:pt x="704682" y="3865880"/>
                </a:moveTo>
                <a:cubicBezTo>
                  <a:pt x="703665" y="3865880"/>
                  <a:pt x="702648" y="3865880"/>
                  <a:pt x="701631" y="3865880"/>
                </a:cubicBezTo>
                <a:cubicBezTo>
                  <a:pt x="701631" y="3866896"/>
                  <a:pt x="701631" y="3866896"/>
                  <a:pt x="701631" y="3867912"/>
                </a:cubicBezTo>
                <a:cubicBezTo>
                  <a:pt x="708750" y="3866896"/>
                  <a:pt x="722988" y="3864864"/>
                  <a:pt x="728073" y="3860800"/>
                </a:cubicBezTo>
                <a:cubicBezTo>
                  <a:pt x="718920" y="3860800"/>
                  <a:pt x="711801" y="3860800"/>
                  <a:pt x="704682" y="3865880"/>
                </a:cubicBezTo>
                <a:close/>
                <a:moveTo>
                  <a:pt x="716886" y="3968496"/>
                </a:moveTo>
                <a:cubicBezTo>
                  <a:pt x="716886" y="3969512"/>
                  <a:pt x="716886" y="3969512"/>
                  <a:pt x="716886" y="3970528"/>
                </a:cubicBezTo>
                <a:cubicBezTo>
                  <a:pt x="719937" y="3969512"/>
                  <a:pt x="718920" y="3970528"/>
                  <a:pt x="719937" y="3968496"/>
                </a:cubicBezTo>
                <a:cubicBezTo>
                  <a:pt x="718920" y="3968496"/>
                  <a:pt x="717903" y="3968496"/>
                  <a:pt x="716886" y="3968496"/>
                </a:cubicBezTo>
                <a:close/>
                <a:moveTo>
                  <a:pt x="709767" y="3973576"/>
                </a:moveTo>
                <a:cubicBezTo>
                  <a:pt x="714852" y="3972560"/>
                  <a:pt x="713835" y="3973576"/>
                  <a:pt x="716886" y="3970528"/>
                </a:cubicBezTo>
                <a:cubicBezTo>
                  <a:pt x="713835" y="3971544"/>
                  <a:pt x="713835" y="3970528"/>
                  <a:pt x="711801" y="3972560"/>
                </a:cubicBezTo>
                <a:cubicBezTo>
                  <a:pt x="710784" y="3972560"/>
                  <a:pt x="710784" y="3972560"/>
                  <a:pt x="709767" y="3972560"/>
                </a:cubicBezTo>
                <a:cubicBezTo>
                  <a:pt x="709767" y="3972560"/>
                  <a:pt x="709767" y="3972560"/>
                  <a:pt x="709767" y="3973576"/>
                </a:cubicBezTo>
                <a:close/>
                <a:moveTo>
                  <a:pt x="678240" y="3811016"/>
                </a:moveTo>
                <a:cubicBezTo>
                  <a:pt x="677223" y="3811016"/>
                  <a:pt x="676206" y="3811016"/>
                  <a:pt x="675189" y="3811016"/>
                </a:cubicBezTo>
                <a:cubicBezTo>
                  <a:pt x="675189" y="3812032"/>
                  <a:pt x="675189" y="3812032"/>
                  <a:pt x="675189" y="3813048"/>
                </a:cubicBezTo>
                <a:cubicBezTo>
                  <a:pt x="678240" y="3812032"/>
                  <a:pt x="676206" y="3812032"/>
                  <a:pt x="678240" y="3811016"/>
                </a:cubicBezTo>
                <a:close/>
                <a:moveTo>
                  <a:pt x="696546" y="3973576"/>
                </a:moveTo>
                <a:cubicBezTo>
                  <a:pt x="696546" y="3974592"/>
                  <a:pt x="696546" y="3974592"/>
                  <a:pt x="696546" y="3975608"/>
                </a:cubicBezTo>
                <a:cubicBezTo>
                  <a:pt x="699597" y="3974592"/>
                  <a:pt x="698580" y="3975608"/>
                  <a:pt x="699597" y="3973576"/>
                </a:cubicBezTo>
                <a:cubicBezTo>
                  <a:pt x="698580" y="3973576"/>
                  <a:pt x="697563" y="3973576"/>
                  <a:pt x="696546" y="3973576"/>
                </a:cubicBezTo>
                <a:close/>
                <a:moveTo>
                  <a:pt x="742312" y="3961384"/>
                </a:moveTo>
                <a:cubicBezTo>
                  <a:pt x="744346" y="3964432"/>
                  <a:pt x="743329" y="3963416"/>
                  <a:pt x="745363" y="3961384"/>
                </a:cubicBezTo>
                <a:cubicBezTo>
                  <a:pt x="744346" y="3961384"/>
                  <a:pt x="743329" y="3961384"/>
                  <a:pt x="742312" y="3961384"/>
                </a:cubicBezTo>
                <a:close/>
                <a:moveTo>
                  <a:pt x="745363" y="3960368"/>
                </a:moveTo>
                <a:cubicBezTo>
                  <a:pt x="748414" y="3962400"/>
                  <a:pt x="749431" y="3962400"/>
                  <a:pt x="752482" y="3960368"/>
                </a:cubicBezTo>
                <a:cubicBezTo>
                  <a:pt x="749431" y="3960368"/>
                  <a:pt x="747397" y="3960368"/>
                  <a:pt x="745363" y="3960368"/>
                </a:cubicBezTo>
                <a:close/>
                <a:moveTo>
                  <a:pt x="756550" y="4002024"/>
                </a:moveTo>
                <a:cubicBezTo>
                  <a:pt x="756550" y="4003040"/>
                  <a:pt x="756550" y="4003040"/>
                  <a:pt x="756550" y="4004056"/>
                </a:cubicBezTo>
                <a:cubicBezTo>
                  <a:pt x="759601" y="4003040"/>
                  <a:pt x="759601" y="4004056"/>
                  <a:pt x="761635" y="4002024"/>
                </a:cubicBezTo>
                <a:cubicBezTo>
                  <a:pt x="760618" y="4002024"/>
                  <a:pt x="758584" y="4002024"/>
                  <a:pt x="756550" y="4002024"/>
                </a:cubicBezTo>
                <a:close/>
                <a:moveTo>
                  <a:pt x="738243" y="3953256"/>
                </a:moveTo>
                <a:cubicBezTo>
                  <a:pt x="737226" y="3953256"/>
                  <a:pt x="736209" y="3953256"/>
                  <a:pt x="735192" y="3953256"/>
                </a:cubicBezTo>
                <a:cubicBezTo>
                  <a:pt x="735192" y="3954272"/>
                  <a:pt x="735192" y="3954272"/>
                  <a:pt x="735192" y="3955288"/>
                </a:cubicBezTo>
                <a:cubicBezTo>
                  <a:pt x="738243" y="3954272"/>
                  <a:pt x="737226" y="3954272"/>
                  <a:pt x="738243" y="3953256"/>
                </a:cubicBezTo>
                <a:close/>
                <a:moveTo>
                  <a:pt x="748414" y="3981704"/>
                </a:moveTo>
                <a:cubicBezTo>
                  <a:pt x="749431" y="3981704"/>
                  <a:pt x="749431" y="3981704"/>
                  <a:pt x="750448" y="3981704"/>
                </a:cubicBezTo>
                <a:cubicBezTo>
                  <a:pt x="751465" y="3979672"/>
                  <a:pt x="751465" y="3978656"/>
                  <a:pt x="752482" y="3976624"/>
                </a:cubicBezTo>
                <a:cubicBezTo>
                  <a:pt x="749431" y="3978656"/>
                  <a:pt x="750448" y="3977640"/>
                  <a:pt x="748414" y="3981704"/>
                </a:cubicBezTo>
                <a:close/>
                <a:moveTo>
                  <a:pt x="775873" y="3986784"/>
                </a:moveTo>
                <a:cubicBezTo>
                  <a:pt x="771805" y="3986784"/>
                  <a:pt x="767737" y="3986784"/>
                  <a:pt x="763669" y="3986784"/>
                </a:cubicBezTo>
                <a:cubicBezTo>
                  <a:pt x="763669" y="3987800"/>
                  <a:pt x="763669" y="3988816"/>
                  <a:pt x="763669" y="3989832"/>
                </a:cubicBezTo>
                <a:cubicBezTo>
                  <a:pt x="768754" y="3989832"/>
                  <a:pt x="772822" y="3988816"/>
                  <a:pt x="775873" y="3986784"/>
                </a:cubicBezTo>
                <a:close/>
                <a:moveTo>
                  <a:pt x="760618" y="3988816"/>
                </a:moveTo>
                <a:cubicBezTo>
                  <a:pt x="754516" y="3991864"/>
                  <a:pt x="743329" y="3992880"/>
                  <a:pt x="737226" y="3996944"/>
                </a:cubicBezTo>
                <a:cubicBezTo>
                  <a:pt x="736209" y="3996944"/>
                  <a:pt x="735192" y="3996944"/>
                  <a:pt x="734175" y="3996944"/>
                </a:cubicBezTo>
                <a:cubicBezTo>
                  <a:pt x="734175" y="3997960"/>
                  <a:pt x="734175" y="3998976"/>
                  <a:pt x="734175" y="3999992"/>
                </a:cubicBezTo>
                <a:cubicBezTo>
                  <a:pt x="744346" y="3999992"/>
                  <a:pt x="756550" y="3996944"/>
                  <a:pt x="762652" y="3991864"/>
                </a:cubicBezTo>
                <a:cubicBezTo>
                  <a:pt x="760618" y="3989832"/>
                  <a:pt x="761635" y="3991864"/>
                  <a:pt x="760618" y="3988816"/>
                </a:cubicBezTo>
                <a:close/>
                <a:moveTo>
                  <a:pt x="718920" y="3996944"/>
                </a:moveTo>
                <a:cubicBezTo>
                  <a:pt x="718920" y="3997960"/>
                  <a:pt x="718920" y="3997960"/>
                  <a:pt x="718920" y="3998976"/>
                </a:cubicBezTo>
                <a:cubicBezTo>
                  <a:pt x="721971" y="3997960"/>
                  <a:pt x="720954" y="3998976"/>
                  <a:pt x="721971" y="3996944"/>
                </a:cubicBezTo>
                <a:cubicBezTo>
                  <a:pt x="720954" y="3996944"/>
                  <a:pt x="719937" y="3996944"/>
                  <a:pt x="718920" y="3996944"/>
                </a:cubicBezTo>
                <a:close/>
                <a:moveTo>
                  <a:pt x="737226" y="3921760"/>
                </a:moveTo>
                <a:cubicBezTo>
                  <a:pt x="737226" y="3922776"/>
                  <a:pt x="737226" y="3922776"/>
                  <a:pt x="737226" y="3923792"/>
                </a:cubicBezTo>
                <a:cubicBezTo>
                  <a:pt x="740278" y="3922776"/>
                  <a:pt x="739260" y="3923792"/>
                  <a:pt x="740278" y="3921760"/>
                </a:cubicBezTo>
                <a:cubicBezTo>
                  <a:pt x="739260" y="3921760"/>
                  <a:pt x="738243" y="3921760"/>
                  <a:pt x="737226" y="3921760"/>
                </a:cubicBezTo>
                <a:close/>
                <a:moveTo>
                  <a:pt x="694512" y="3931920"/>
                </a:moveTo>
                <a:cubicBezTo>
                  <a:pt x="690444" y="3931920"/>
                  <a:pt x="689427" y="3931920"/>
                  <a:pt x="687393" y="3933952"/>
                </a:cubicBezTo>
                <a:cubicBezTo>
                  <a:pt x="686376" y="3933952"/>
                  <a:pt x="686376" y="3933952"/>
                  <a:pt x="685359" y="3933952"/>
                </a:cubicBezTo>
                <a:cubicBezTo>
                  <a:pt x="685359" y="3934968"/>
                  <a:pt x="685359" y="3934968"/>
                  <a:pt x="685359" y="3935984"/>
                </a:cubicBezTo>
                <a:cubicBezTo>
                  <a:pt x="692478" y="3933952"/>
                  <a:pt x="692478" y="3934968"/>
                  <a:pt x="694512" y="3931920"/>
                </a:cubicBezTo>
                <a:close/>
                <a:moveTo>
                  <a:pt x="719937" y="3934968"/>
                </a:moveTo>
                <a:cubicBezTo>
                  <a:pt x="719937" y="3935984"/>
                  <a:pt x="719937" y="3935984"/>
                  <a:pt x="719937" y="3937000"/>
                </a:cubicBezTo>
                <a:cubicBezTo>
                  <a:pt x="722988" y="3935984"/>
                  <a:pt x="721971" y="3937000"/>
                  <a:pt x="722988" y="3934968"/>
                </a:cubicBezTo>
                <a:cubicBezTo>
                  <a:pt x="721971" y="3934968"/>
                  <a:pt x="720954" y="3934968"/>
                  <a:pt x="719937" y="3934968"/>
                </a:cubicBezTo>
                <a:close/>
                <a:moveTo>
                  <a:pt x="662984" y="3926840"/>
                </a:moveTo>
                <a:cubicBezTo>
                  <a:pt x="662984" y="3927856"/>
                  <a:pt x="662984" y="3928872"/>
                  <a:pt x="662984" y="3929888"/>
                </a:cubicBezTo>
                <a:cubicBezTo>
                  <a:pt x="664002" y="3929888"/>
                  <a:pt x="665019" y="3929888"/>
                  <a:pt x="666036" y="3929888"/>
                </a:cubicBezTo>
                <a:cubicBezTo>
                  <a:pt x="666036" y="3928872"/>
                  <a:pt x="666036" y="3927856"/>
                  <a:pt x="666036" y="3926840"/>
                </a:cubicBezTo>
                <a:cubicBezTo>
                  <a:pt x="665019" y="3926840"/>
                  <a:pt x="664002" y="3926840"/>
                  <a:pt x="662984" y="3926840"/>
                </a:cubicBezTo>
                <a:close/>
                <a:moveTo>
                  <a:pt x="719937" y="3924808"/>
                </a:moveTo>
                <a:cubicBezTo>
                  <a:pt x="718920" y="3924808"/>
                  <a:pt x="717903" y="3924808"/>
                  <a:pt x="716886" y="3924808"/>
                </a:cubicBezTo>
                <a:cubicBezTo>
                  <a:pt x="716886" y="3925824"/>
                  <a:pt x="716886" y="3925824"/>
                  <a:pt x="716886" y="3926840"/>
                </a:cubicBezTo>
                <a:cubicBezTo>
                  <a:pt x="719937" y="3925824"/>
                  <a:pt x="717903" y="3925824"/>
                  <a:pt x="719937" y="3924808"/>
                </a:cubicBezTo>
                <a:close/>
                <a:moveTo>
                  <a:pt x="728073" y="3924808"/>
                </a:moveTo>
                <a:cubicBezTo>
                  <a:pt x="728073" y="3925824"/>
                  <a:pt x="728073" y="3925824"/>
                  <a:pt x="728073" y="3926840"/>
                </a:cubicBezTo>
                <a:cubicBezTo>
                  <a:pt x="732141" y="3925824"/>
                  <a:pt x="734175" y="3925824"/>
                  <a:pt x="736209" y="3923792"/>
                </a:cubicBezTo>
                <a:cubicBezTo>
                  <a:pt x="732141" y="3923792"/>
                  <a:pt x="731124" y="3923792"/>
                  <a:pt x="729090" y="3925824"/>
                </a:cubicBezTo>
                <a:cubicBezTo>
                  <a:pt x="730107" y="3924808"/>
                  <a:pt x="729090" y="3924808"/>
                  <a:pt x="728073" y="3924808"/>
                </a:cubicBezTo>
                <a:close/>
                <a:moveTo>
                  <a:pt x="722988" y="3956304"/>
                </a:moveTo>
                <a:cubicBezTo>
                  <a:pt x="722988" y="3957320"/>
                  <a:pt x="722988" y="3958336"/>
                  <a:pt x="722988" y="3959352"/>
                </a:cubicBezTo>
                <a:cubicBezTo>
                  <a:pt x="727056" y="3957320"/>
                  <a:pt x="729090" y="3957320"/>
                  <a:pt x="731124" y="3954272"/>
                </a:cubicBezTo>
                <a:cubicBezTo>
                  <a:pt x="729090" y="3955288"/>
                  <a:pt x="726039" y="3956304"/>
                  <a:pt x="722988" y="3956304"/>
                </a:cubicBezTo>
                <a:close/>
                <a:moveTo>
                  <a:pt x="694512" y="3942080"/>
                </a:moveTo>
                <a:cubicBezTo>
                  <a:pt x="694512" y="3943096"/>
                  <a:pt x="694512" y="3944112"/>
                  <a:pt x="694512" y="3945128"/>
                </a:cubicBezTo>
                <a:cubicBezTo>
                  <a:pt x="699597" y="3944112"/>
                  <a:pt x="700614" y="3944112"/>
                  <a:pt x="702648" y="3942080"/>
                </a:cubicBezTo>
                <a:cubicBezTo>
                  <a:pt x="700614" y="3942080"/>
                  <a:pt x="697563" y="3942080"/>
                  <a:pt x="694512" y="3942080"/>
                </a:cubicBezTo>
                <a:close/>
                <a:moveTo>
                  <a:pt x="703665" y="3956304"/>
                </a:moveTo>
                <a:cubicBezTo>
                  <a:pt x="703665" y="3957320"/>
                  <a:pt x="703665" y="3958336"/>
                  <a:pt x="703665" y="3959352"/>
                </a:cubicBezTo>
                <a:cubicBezTo>
                  <a:pt x="706716" y="3958336"/>
                  <a:pt x="706716" y="3959352"/>
                  <a:pt x="708750" y="3957320"/>
                </a:cubicBezTo>
                <a:cubicBezTo>
                  <a:pt x="706716" y="3957320"/>
                  <a:pt x="704682" y="3957320"/>
                  <a:pt x="703665" y="3956304"/>
                </a:cubicBezTo>
                <a:close/>
                <a:moveTo>
                  <a:pt x="750448" y="3950208"/>
                </a:moveTo>
                <a:cubicBezTo>
                  <a:pt x="750448" y="3951224"/>
                  <a:pt x="750448" y="3951224"/>
                  <a:pt x="750448" y="3952240"/>
                </a:cubicBezTo>
                <a:cubicBezTo>
                  <a:pt x="753499" y="3951224"/>
                  <a:pt x="752482" y="3952240"/>
                  <a:pt x="753499" y="3950208"/>
                </a:cubicBezTo>
                <a:cubicBezTo>
                  <a:pt x="752482" y="3950208"/>
                  <a:pt x="751465" y="3950208"/>
                  <a:pt x="750448" y="3950208"/>
                </a:cubicBezTo>
                <a:close/>
                <a:moveTo>
                  <a:pt x="745363" y="3940048"/>
                </a:moveTo>
                <a:cubicBezTo>
                  <a:pt x="745363" y="3941064"/>
                  <a:pt x="745363" y="3941064"/>
                  <a:pt x="745363" y="3942080"/>
                </a:cubicBezTo>
                <a:cubicBezTo>
                  <a:pt x="748414" y="3941064"/>
                  <a:pt x="747397" y="3942080"/>
                  <a:pt x="748414" y="3940048"/>
                </a:cubicBezTo>
                <a:cubicBezTo>
                  <a:pt x="747397" y="3940048"/>
                  <a:pt x="746380" y="3940048"/>
                  <a:pt x="745363" y="3940048"/>
                </a:cubicBezTo>
                <a:close/>
                <a:moveTo>
                  <a:pt x="755533" y="3950208"/>
                </a:moveTo>
                <a:cubicBezTo>
                  <a:pt x="763669" y="3949192"/>
                  <a:pt x="772822" y="3947160"/>
                  <a:pt x="776890" y="3942080"/>
                </a:cubicBezTo>
                <a:cubicBezTo>
                  <a:pt x="771805" y="3942080"/>
                  <a:pt x="774856" y="3945128"/>
                  <a:pt x="771805" y="3940048"/>
                </a:cubicBezTo>
                <a:cubicBezTo>
                  <a:pt x="767737" y="3942080"/>
                  <a:pt x="762652" y="3945128"/>
                  <a:pt x="758584" y="3948176"/>
                </a:cubicBezTo>
                <a:cubicBezTo>
                  <a:pt x="757567" y="3948176"/>
                  <a:pt x="756550" y="3948176"/>
                  <a:pt x="755533" y="3948176"/>
                </a:cubicBezTo>
                <a:cubicBezTo>
                  <a:pt x="755533" y="3949192"/>
                  <a:pt x="755533" y="3949192"/>
                  <a:pt x="755533" y="3950208"/>
                </a:cubicBezTo>
                <a:close/>
                <a:moveTo>
                  <a:pt x="564334" y="3558032"/>
                </a:moveTo>
                <a:cubicBezTo>
                  <a:pt x="564334" y="3559048"/>
                  <a:pt x="564334" y="3559048"/>
                  <a:pt x="564334" y="3560064"/>
                </a:cubicBezTo>
                <a:cubicBezTo>
                  <a:pt x="567385" y="3559048"/>
                  <a:pt x="566368" y="3560064"/>
                  <a:pt x="567385" y="3558032"/>
                </a:cubicBezTo>
                <a:cubicBezTo>
                  <a:pt x="566368" y="3558032"/>
                  <a:pt x="565351" y="3558032"/>
                  <a:pt x="564334" y="3558032"/>
                </a:cubicBezTo>
                <a:close/>
                <a:moveTo>
                  <a:pt x="602981" y="3565144"/>
                </a:moveTo>
                <a:cubicBezTo>
                  <a:pt x="602981" y="3564128"/>
                  <a:pt x="602981" y="3563112"/>
                  <a:pt x="602981" y="3562096"/>
                </a:cubicBezTo>
                <a:cubicBezTo>
                  <a:pt x="600947" y="3564128"/>
                  <a:pt x="599930" y="3563112"/>
                  <a:pt x="602981" y="3565144"/>
                </a:cubicBezTo>
                <a:close/>
                <a:moveTo>
                  <a:pt x="680274" y="3565144"/>
                </a:moveTo>
                <a:cubicBezTo>
                  <a:pt x="680274" y="3566160"/>
                  <a:pt x="680274" y="3567176"/>
                  <a:pt x="680274" y="3568192"/>
                </a:cubicBezTo>
                <a:cubicBezTo>
                  <a:pt x="681291" y="3568192"/>
                  <a:pt x="682308" y="3568192"/>
                  <a:pt x="683325" y="3568192"/>
                </a:cubicBezTo>
                <a:cubicBezTo>
                  <a:pt x="685359" y="3566160"/>
                  <a:pt x="687393" y="3564128"/>
                  <a:pt x="690444" y="3561080"/>
                </a:cubicBezTo>
                <a:cubicBezTo>
                  <a:pt x="685359" y="3562096"/>
                  <a:pt x="683325" y="3563112"/>
                  <a:pt x="682308" y="3564128"/>
                </a:cubicBezTo>
                <a:cubicBezTo>
                  <a:pt x="681291" y="3565144"/>
                  <a:pt x="680274" y="3565144"/>
                  <a:pt x="680274" y="3565144"/>
                </a:cubicBezTo>
                <a:close/>
                <a:moveTo>
                  <a:pt x="651797" y="3567176"/>
                </a:moveTo>
                <a:cubicBezTo>
                  <a:pt x="651797" y="3568192"/>
                  <a:pt x="651797" y="3568192"/>
                  <a:pt x="651797" y="3569208"/>
                </a:cubicBezTo>
                <a:cubicBezTo>
                  <a:pt x="654848" y="3568192"/>
                  <a:pt x="653831" y="3569208"/>
                  <a:pt x="654848" y="3567176"/>
                </a:cubicBezTo>
                <a:cubicBezTo>
                  <a:pt x="653831" y="3567176"/>
                  <a:pt x="652814" y="3567176"/>
                  <a:pt x="651797" y="3567176"/>
                </a:cubicBezTo>
                <a:close/>
                <a:moveTo>
                  <a:pt x="581623" y="3515360"/>
                </a:moveTo>
                <a:cubicBezTo>
                  <a:pt x="584674" y="3514344"/>
                  <a:pt x="584674" y="3514344"/>
                  <a:pt x="588742" y="3513328"/>
                </a:cubicBezTo>
                <a:cubicBezTo>
                  <a:pt x="590776" y="3509264"/>
                  <a:pt x="591794" y="3509264"/>
                  <a:pt x="595862" y="3506216"/>
                </a:cubicBezTo>
                <a:cubicBezTo>
                  <a:pt x="595862" y="3506216"/>
                  <a:pt x="595862" y="3498088"/>
                  <a:pt x="595862" y="3498088"/>
                </a:cubicBezTo>
                <a:cubicBezTo>
                  <a:pt x="600947" y="3489960"/>
                  <a:pt x="611117" y="3487928"/>
                  <a:pt x="614168" y="3477768"/>
                </a:cubicBezTo>
                <a:cubicBezTo>
                  <a:pt x="607049" y="3477768"/>
                  <a:pt x="595862" y="3483864"/>
                  <a:pt x="581623" y="3515360"/>
                </a:cubicBezTo>
                <a:close/>
                <a:moveTo>
                  <a:pt x="567385" y="3557016"/>
                </a:moveTo>
                <a:cubicBezTo>
                  <a:pt x="567385" y="3558032"/>
                  <a:pt x="567385" y="3558032"/>
                  <a:pt x="567385" y="3559048"/>
                </a:cubicBezTo>
                <a:cubicBezTo>
                  <a:pt x="570436" y="3558032"/>
                  <a:pt x="569419" y="3559048"/>
                  <a:pt x="570436" y="3557016"/>
                </a:cubicBezTo>
                <a:cubicBezTo>
                  <a:pt x="570436" y="3557016"/>
                  <a:pt x="568402" y="3557016"/>
                  <a:pt x="567385" y="3557016"/>
                </a:cubicBezTo>
                <a:close/>
                <a:moveTo>
                  <a:pt x="671121" y="3565144"/>
                </a:moveTo>
                <a:cubicBezTo>
                  <a:pt x="670104" y="3565144"/>
                  <a:pt x="669087" y="3565144"/>
                  <a:pt x="668070" y="3565144"/>
                </a:cubicBezTo>
                <a:cubicBezTo>
                  <a:pt x="668070" y="3566160"/>
                  <a:pt x="668070" y="3566160"/>
                  <a:pt x="668070" y="3567176"/>
                </a:cubicBezTo>
                <a:cubicBezTo>
                  <a:pt x="671121" y="3566160"/>
                  <a:pt x="670104" y="3566160"/>
                  <a:pt x="671121" y="3565144"/>
                </a:cubicBezTo>
                <a:close/>
                <a:moveTo>
                  <a:pt x="594845" y="3558032"/>
                </a:moveTo>
                <a:cubicBezTo>
                  <a:pt x="602981" y="3557016"/>
                  <a:pt x="600947" y="3554984"/>
                  <a:pt x="607049" y="3558032"/>
                </a:cubicBezTo>
                <a:cubicBezTo>
                  <a:pt x="608066" y="3549904"/>
                  <a:pt x="611117" y="3549904"/>
                  <a:pt x="614168" y="3541776"/>
                </a:cubicBezTo>
                <a:cubicBezTo>
                  <a:pt x="609083" y="3541776"/>
                  <a:pt x="601964" y="3551936"/>
                  <a:pt x="595862" y="3557016"/>
                </a:cubicBezTo>
                <a:cubicBezTo>
                  <a:pt x="594845" y="3557016"/>
                  <a:pt x="594845" y="3558032"/>
                  <a:pt x="594845" y="3558032"/>
                </a:cubicBezTo>
                <a:close/>
                <a:moveTo>
                  <a:pt x="691461" y="3575304"/>
                </a:moveTo>
                <a:cubicBezTo>
                  <a:pt x="682308" y="3579368"/>
                  <a:pt x="680274" y="3582416"/>
                  <a:pt x="670104" y="3582416"/>
                </a:cubicBezTo>
                <a:cubicBezTo>
                  <a:pt x="669087" y="3584448"/>
                  <a:pt x="669087" y="3585464"/>
                  <a:pt x="668070" y="3587496"/>
                </a:cubicBezTo>
                <a:cubicBezTo>
                  <a:pt x="670104" y="3587496"/>
                  <a:pt x="669087" y="3592576"/>
                  <a:pt x="676206" y="3595624"/>
                </a:cubicBezTo>
                <a:cubicBezTo>
                  <a:pt x="677223" y="3592576"/>
                  <a:pt x="680274" y="3582416"/>
                  <a:pt x="691461" y="3575304"/>
                </a:cubicBezTo>
                <a:close/>
                <a:moveTo>
                  <a:pt x="694512" y="3578352"/>
                </a:moveTo>
                <a:cubicBezTo>
                  <a:pt x="694512" y="3579368"/>
                  <a:pt x="694512" y="3579368"/>
                  <a:pt x="694512" y="3580384"/>
                </a:cubicBezTo>
                <a:cubicBezTo>
                  <a:pt x="697563" y="3579368"/>
                  <a:pt x="696546" y="3580384"/>
                  <a:pt x="697563" y="3578352"/>
                </a:cubicBezTo>
                <a:cubicBezTo>
                  <a:pt x="697563" y="3578352"/>
                  <a:pt x="696546" y="3578352"/>
                  <a:pt x="694512" y="3578352"/>
                </a:cubicBezTo>
                <a:close/>
                <a:moveTo>
                  <a:pt x="665019" y="3572256"/>
                </a:moveTo>
                <a:cubicBezTo>
                  <a:pt x="666036" y="3572256"/>
                  <a:pt x="666036" y="3572256"/>
                  <a:pt x="667053" y="3572256"/>
                </a:cubicBezTo>
                <a:cubicBezTo>
                  <a:pt x="667053" y="3571240"/>
                  <a:pt x="667053" y="3570224"/>
                  <a:pt x="667053" y="3569208"/>
                </a:cubicBezTo>
                <a:cubicBezTo>
                  <a:pt x="665019" y="3570224"/>
                  <a:pt x="666036" y="3569208"/>
                  <a:pt x="665019" y="3572256"/>
                </a:cubicBezTo>
                <a:close/>
                <a:moveTo>
                  <a:pt x="709767" y="3558032"/>
                </a:moveTo>
                <a:cubicBezTo>
                  <a:pt x="708750" y="3558032"/>
                  <a:pt x="707733" y="3558032"/>
                  <a:pt x="706716" y="3558032"/>
                </a:cubicBezTo>
                <a:cubicBezTo>
                  <a:pt x="706716" y="3559048"/>
                  <a:pt x="706716" y="3560064"/>
                  <a:pt x="706716" y="3561080"/>
                </a:cubicBezTo>
                <a:cubicBezTo>
                  <a:pt x="707733" y="3561080"/>
                  <a:pt x="708750" y="3561080"/>
                  <a:pt x="709767" y="3561080"/>
                </a:cubicBezTo>
                <a:cubicBezTo>
                  <a:pt x="709767" y="3561080"/>
                  <a:pt x="709767" y="3560064"/>
                  <a:pt x="709767" y="3558032"/>
                </a:cubicBezTo>
                <a:close/>
                <a:moveTo>
                  <a:pt x="600947" y="3538728"/>
                </a:moveTo>
                <a:cubicBezTo>
                  <a:pt x="603998" y="3536696"/>
                  <a:pt x="602981" y="3537712"/>
                  <a:pt x="603998" y="3533648"/>
                </a:cubicBezTo>
                <a:cubicBezTo>
                  <a:pt x="600947" y="3535680"/>
                  <a:pt x="600947" y="3535680"/>
                  <a:pt x="598913" y="3540760"/>
                </a:cubicBezTo>
                <a:cubicBezTo>
                  <a:pt x="599930" y="3539744"/>
                  <a:pt x="600947" y="3538728"/>
                  <a:pt x="600947" y="3538728"/>
                </a:cubicBezTo>
                <a:close/>
                <a:moveTo>
                  <a:pt x="613151" y="3489960"/>
                </a:moveTo>
                <a:cubicBezTo>
                  <a:pt x="612134" y="3491992"/>
                  <a:pt x="612134" y="3489960"/>
                  <a:pt x="611117" y="3493008"/>
                </a:cubicBezTo>
                <a:cubicBezTo>
                  <a:pt x="612134" y="3493008"/>
                  <a:pt x="612134" y="3493008"/>
                  <a:pt x="613151" y="3493008"/>
                </a:cubicBezTo>
                <a:cubicBezTo>
                  <a:pt x="613151" y="3491992"/>
                  <a:pt x="613151" y="3490976"/>
                  <a:pt x="613151" y="3489960"/>
                </a:cubicBezTo>
                <a:close/>
                <a:moveTo>
                  <a:pt x="611117" y="3497072"/>
                </a:moveTo>
                <a:cubicBezTo>
                  <a:pt x="611117" y="3496056"/>
                  <a:pt x="611117" y="3495040"/>
                  <a:pt x="611117" y="3494024"/>
                </a:cubicBezTo>
                <a:cubicBezTo>
                  <a:pt x="609083" y="3496056"/>
                  <a:pt x="608066" y="3495040"/>
                  <a:pt x="611117" y="3497072"/>
                </a:cubicBezTo>
                <a:close/>
                <a:moveTo>
                  <a:pt x="566368" y="3526536"/>
                </a:moveTo>
                <a:cubicBezTo>
                  <a:pt x="566368" y="3527552"/>
                  <a:pt x="566368" y="3527552"/>
                  <a:pt x="566368" y="3528568"/>
                </a:cubicBezTo>
                <a:cubicBezTo>
                  <a:pt x="567385" y="3528568"/>
                  <a:pt x="568402" y="3528568"/>
                  <a:pt x="569419" y="3528568"/>
                </a:cubicBezTo>
                <a:cubicBezTo>
                  <a:pt x="570436" y="3525520"/>
                  <a:pt x="570436" y="3525520"/>
                  <a:pt x="571453" y="3521456"/>
                </a:cubicBezTo>
                <a:cubicBezTo>
                  <a:pt x="569419" y="3523488"/>
                  <a:pt x="567385" y="3525520"/>
                  <a:pt x="566368" y="3526536"/>
                </a:cubicBezTo>
                <a:close/>
                <a:moveTo>
                  <a:pt x="574504" y="3523488"/>
                </a:moveTo>
                <a:cubicBezTo>
                  <a:pt x="575521" y="3524504"/>
                  <a:pt x="575521" y="3524504"/>
                  <a:pt x="576538" y="3525520"/>
                </a:cubicBezTo>
                <a:cubicBezTo>
                  <a:pt x="580606" y="3523488"/>
                  <a:pt x="580606" y="3520440"/>
                  <a:pt x="581623" y="3515360"/>
                </a:cubicBezTo>
                <a:cubicBezTo>
                  <a:pt x="578572" y="3516376"/>
                  <a:pt x="578572" y="3516376"/>
                  <a:pt x="574504" y="3523488"/>
                </a:cubicBezTo>
                <a:close/>
                <a:moveTo>
                  <a:pt x="574504" y="3552952"/>
                </a:moveTo>
                <a:cubicBezTo>
                  <a:pt x="575521" y="3550920"/>
                  <a:pt x="575521" y="3549904"/>
                  <a:pt x="576538" y="3547872"/>
                </a:cubicBezTo>
                <a:cubicBezTo>
                  <a:pt x="572470" y="3550920"/>
                  <a:pt x="569419" y="3550920"/>
                  <a:pt x="574504" y="3552952"/>
                </a:cubicBezTo>
                <a:close/>
                <a:moveTo>
                  <a:pt x="599930" y="3543808"/>
                </a:moveTo>
                <a:cubicBezTo>
                  <a:pt x="599930" y="3542792"/>
                  <a:pt x="599930" y="3541776"/>
                  <a:pt x="599930" y="3540760"/>
                </a:cubicBezTo>
                <a:cubicBezTo>
                  <a:pt x="598913" y="3542792"/>
                  <a:pt x="598913" y="3540760"/>
                  <a:pt x="597896" y="3543808"/>
                </a:cubicBezTo>
                <a:cubicBezTo>
                  <a:pt x="598913" y="3543808"/>
                  <a:pt x="598913" y="3543808"/>
                  <a:pt x="599930" y="3543808"/>
                </a:cubicBezTo>
                <a:close/>
                <a:moveTo>
                  <a:pt x="714852" y="3583432"/>
                </a:moveTo>
                <a:cubicBezTo>
                  <a:pt x="714852" y="3584448"/>
                  <a:pt x="714852" y="3585464"/>
                  <a:pt x="714852" y="3586480"/>
                </a:cubicBezTo>
                <a:cubicBezTo>
                  <a:pt x="719937" y="3587496"/>
                  <a:pt x="719937" y="3588512"/>
                  <a:pt x="722988" y="3586480"/>
                </a:cubicBezTo>
                <a:cubicBezTo>
                  <a:pt x="716886" y="3583432"/>
                  <a:pt x="724005" y="3582416"/>
                  <a:pt x="714852" y="3583432"/>
                </a:cubicBezTo>
                <a:close/>
                <a:moveTo>
                  <a:pt x="595862" y="3533648"/>
                </a:moveTo>
                <a:cubicBezTo>
                  <a:pt x="589759" y="3535680"/>
                  <a:pt x="588742" y="3539744"/>
                  <a:pt x="582640" y="3541776"/>
                </a:cubicBezTo>
                <a:cubicBezTo>
                  <a:pt x="582640" y="3543808"/>
                  <a:pt x="582640" y="3545840"/>
                  <a:pt x="582640" y="3548888"/>
                </a:cubicBezTo>
                <a:cubicBezTo>
                  <a:pt x="588742" y="3543808"/>
                  <a:pt x="592811" y="3540760"/>
                  <a:pt x="595862" y="3533648"/>
                </a:cubicBezTo>
                <a:close/>
                <a:moveTo>
                  <a:pt x="594845" y="3525520"/>
                </a:moveTo>
                <a:cubicBezTo>
                  <a:pt x="593828" y="3525520"/>
                  <a:pt x="592811" y="3525520"/>
                  <a:pt x="591794" y="3525520"/>
                </a:cubicBezTo>
                <a:cubicBezTo>
                  <a:pt x="592811" y="3527552"/>
                  <a:pt x="591794" y="3526536"/>
                  <a:pt x="594845" y="3525520"/>
                </a:cubicBezTo>
                <a:close/>
                <a:moveTo>
                  <a:pt x="595862" y="3529584"/>
                </a:moveTo>
                <a:cubicBezTo>
                  <a:pt x="596879" y="3527552"/>
                  <a:pt x="596879" y="3526536"/>
                  <a:pt x="597896" y="3522472"/>
                </a:cubicBezTo>
                <a:cubicBezTo>
                  <a:pt x="596879" y="3525520"/>
                  <a:pt x="596879" y="3526536"/>
                  <a:pt x="595862" y="3529584"/>
                </a:cubicBezTo>
                <a:close/>
                <a:moveTo>
                  <a:pt x="680274" y="3745992"/>
                </a:moveTo>
                <a:cubicBezTo>
                  <a:pt x="680274" y="3747008"/>
                  <a:pt x="680274" y="3747008"/>
                  <a:pt x="680274" y="3748024"/>
                </a:cubicBezTo>
                <a:cubicBezTo>
                  <a:pt x="683325" y="3747008"/>
                  <a:pt x="682308" y="3748024"/>
                  <a:pt x="683325" y="3745992"/>
                </a:cubicBezTo>
                <a:cubicBezTo>
                  <a:pt x="682308" y="3745992"/>
                  <a:pt x="681291" y="3745992"/>
                  <a:pt x="680274" y="3745992"/>
                </a:cubicBezTo>
                <a:close/>
                <a:moveTo>
                  <a:pt x="690444" y="3787648"/>
                </a:moveTo>
                <a:cubicBezTo>
                  <a:pt x="695529" y="3786632"/>
                  <a:pt x="693495" y="3788664"/>
                  <a:pt x="695529" y="3784600"/>
                </a:cubicBezTo>
                <a:cubicBezTo>
                  <a:pt x="692478" y="3785616"/>
                  <a:pt x="693495" y="3784600"/>
                  <a:pt x="692478" y="3786632"/>
                </a:cubicBezTo>
                <a:cubicBezTo>
                  <a:pt x="691461" y="3786632"/>
                  <a:pt x="691461" y="3786632"/>
                  <a:pt x="690444" y="3786632"/>
                </a:cubicBezTo>
                <a:cubicBezTo>
                  <a:pt x="690444" y="3786632"/>
                  <a:pt x="690444" y="3786632"/>
                  <a:pt x="690444" y="3787648"/>
                </a:cubicBezTo>
                <a:close/>
                <a:moveTo>
                  <a:pt x="671121" y="3771392"/>
                </a:moveTo>
                <a:cubicBezTo>
                  <a:pt x="670104" y="3771392"/>
                  <a:pt x="669087" y="3771392"/>
                  <a:pt x="668070" y="3771392"/>
                </a:cubicBezTo>
                <a:cubicBezTo>
                  <a:pt x="668070" y="3772408"/>
                  <a:pt x="668070" y="3772408"/>
                  <a:pt x="668070" y="3773424"/>
                </a:cubicBezTo>
                <a:cubicBezTo>
                  <a:pt x="671121" y="3771392"/>
                  <a:pt x="670104" y="3772408"/>
                  <a:pt x="671121" y="3771392"/>
                </a:cubicBezTo>
                <a:close/>
                <a:moveTo>
                  <a:pt x="681291" y="3785616"/>
                </a:moveTo>
                <a:cubicBezTo>
                  <a:pt x="681291" y="3786632"/>
                  <a:pt x="681291" y="3787648"/>
                  <a:pt x="681291" y="3788664"/>
                </a:cubicBezTo>
                <a:cubicBezTo>
                  <a:pt x="685359" y="3787648"/>
                  <a:pt x="685359" y="3787648"/>
                  <a:pt x="688410" y="3785616"/>
                </a:cubicBezTo>
                <a:cubicBezTo>
                  <a:pt x="686376" y="3785616"/>
                  <a:pt x="683325" y="3785616"/>
                  <a:pt x="681291" y="3785616"/>
                </a:cubicBezTo>
                <a:close/>
                <a:moveTo>
                  <a:pt x="657899" y="3772408"/>
                </a:moveTo>
                <a:cubicBezTo>
                  <a:pt x="657899" y="3773424"/>
                  <a:pt x="657899" y="3773424"/>
                  <a:pt x="657899" y="3774440"/>
                </a:cubicBezTo>
                <a:cubicBezTo>
                  <a:pt x="660950" y="3773424"/>
                  <a:pt x="659933" y="3774440"/>
                  <a:pt x="660950" y="3772408"/>
                </a:cubicBezTo>
                <a:cubicBezTo>
                  <a:pt x="659933" y="3772408"/>
                  <a:pt x="658916" y="3772408"/>
                  <a:pt x="657899" y="3772408"/>
                </a:cubicBezTo>
                <a:close/>
                <a:moveTo>
                  <a:pt x="661967" y="3771392"/>
                </a:moveTo>
                <a:cubicBezTo>
                  <a:pt x="661967" y="3772408"/>
                  <a:pt x="661967" y="3772408"/>
                  <a:pt x="661967" y="3773424"/>
                </a:cubicBezTo>
                <a:cubicBezTo>
                  <a:pt x="665019" y="3772408"/>
                  <a:pt x="665019" y="3773424"/>
                  <a:pt x="667053" y="3771392"/>
                </a:cubicBezTo>
                <a:cubicBezTo>
                  <a:pt x="665019" y="3771392"/>
                  <a:pt x="662984" y="3771392"/>
                  <a:pt x="661967" y="3771392"/>
                </a:cubicBezTo>
                <a:close/>
                <a:moveTo>
                  <a:pt x="678240" y="3797808"/>
                </a:moveTo>
                <a:cubicBezTo>
                  <a:pt x="675189" y="3798824"/>
                  <a:pt x="676206" y="3797808"/>
                  <a:pt x="675189" y="3799840"/>
                </a:cubicBezTo>
                <a:cubicBezTo>
                  <a:pt x="674172" y="3799840"/>
                  <a:pt x="674172" y="3799840"/>
                  <a:pt x="673155" y="3799840"/>
                </a:cubicBezTo>
                <a:cubicBezTo>
                  <a:pt x="673155" y="3800856"/>
                  <a:pt x="673155" y="3800856"/>
                  <a:pt x="673155" y="3801872"/>
                </a:cubicBezTo>
                <a:cubicBezTo>
                  <a:pt x="677223" y="3799840"/>
                  <a:pt x="676206" y="3800856"/>
                  <a:pt x="678240" y="3797808"/>
                </a:cubicBezTo>
                <a:close/>
                <a:moveTo>
                  <a:pt x="661967" y="3814064"/>
                </a:moveTo>
                <a:cubicBezTo>
                  <a:pt x="665019" y="3816096"/>
                  <a:pt x="666036" y="3816096"/>
                  <a:pt x="669087" y="3814064"/>
                </a:cubicBezTo>
                <a:cubicBezTo>
                  <a:pt x="666036" y="3814064"/>
                  <a:pt x="664002" y="3814064"/>
                  <a:pt x="661967" y="3814064"/>
                </a:cubicBezTo>
                <a:close/>
                <a:moveTo>
                  <a:pt x="722988" y="3583432"/>
                </a:moveTo>
                <a:cubicBezTo>
                  <a:pt x="722988" y="3584448"/>
                  <a:pt x="722988" y="3584448"/>
                  <a:pt x="722988" y="3585464"/>
                </a:cubicBezTo>
                <a:cubicBezTo>
                  <a:pt x="726039" y="3584448"/>
                  <a:pt x="725022" y="3585464"/>
                  <a:pt x="726039" y="3583432"/>
                </a:cubicBezTo>
                <a:cubicBezTo>
                  <a:pt x="726039" y="3583432"/>
                  <a:pt x="725022" y="3583432"/>
                  <a:pt x="722988" y="3583432"/>
                </a:cubicBezTo>
                <a:close/>
                <a:moveTo>
                  <a:pt x="675189" y="3802888"/>
                </a:moveTo>
                <a:cubicBezTo>
                  <a:pt x="675189" y="3803904"/>
                  <a:pt x="675189" y="3804920"/>
                  <a:pt x="675189" y="3805936"/>
                </a:cubicBezTo>
                <a:cubicBezTo>
                  <a:pt x="677223" y="3804920"/>
                  <a:pt x="681291" y="3803904"/>
                  <a:pt x="683325" y="3802888"/>
                </a:cubicBezTo>
                <a:cubicBezTo>
                  <a:pt x="680274" y="3802888"/>
                  <a:pt x="677223" y="3802888"/>
                  <a:pt x="675189" y="3802888"/>
                </a:cubicBezTo>
                <a:close/>
                <a:moveTo>
                  <a:pt x="680274" y="3797808"/>
                </a:moveTo>
                <a:cubicBezTo>
                  <a:pt x="680274" y="3798824"/>
                  <a:pt x="680274" y="3798824"/>
                  <a:pt x="680274" y="3799840"/>
                </a:cubicBezTo>
                <a:cubicBezTo>
                  <a:pt x="684342" y="3798824"/>
                  <a:pt x="683325" y="3798824"/>
                  <a:pt x="685359" y="3796792"/>
                </a:cubicBezTo>
                <a:cubicBezTo>
                  <a:pt x="682308" y="3797808"/>
                  <a:pt x="683325" y="3796792"/>
                  <a:pt x="682308" y="3798824"/>
                </a:cubicBezTo>
                <a:cubicBezTo>
                  <a:pt x="681291" y="3797808"/>
                  <a:pt x="680274" y="3797808"/>
                  <a:pt x="680274" y="3797808"/>
                </a:cubicBezTo>
                <a:close/>
                <a:moveTo>
                  <a:pt x="681291" y="3751072"/>
                </a:moveTo>
                <a:cubicBezTo>
                  <a:pt x="680274" y="3751072"/>
                  <a:pt x="679257" y="3751072"/>
                  <a:pt x="678240" y="3751072"/>
                </a:cubicBezTo>
                <a:cubicBezTo>
                  <a:pt x="678240" y="3752088"/>
                  <a:pt x="678240" y="3752088"/>
                  <a:pt x="678240" y="3753104"/>
                </a:cubicBezTo>
                <a:cubicBezTo>
                  <a:pt x="681291" y="3751072"/>
                  <a:pt x="680274" y="3752088"/>
                  <a:pt x="681291" y="3751072"/>
                </a:cubicBezTo>
                <a:close/>
                <a:moveTo>
                  <a:pt x="694512" y="3794760"/>
                </a:moveTo>
                <a:cubicBezTo>
                  <a:pt x="693495" y="3794760"/>
                  <a:pt x="692478" y="3794760"/>
                  <a:pt x="691461" y="3794760"/>
                </a:cubicBezTo>
                <a:cubicBezTo>
                  <a:pt x="691461" y="3795776"/>
                  <a:pt x="691461" y="3795776"/>
                  <a:pt x="691461" y="3796792"/>
                </a:cubicBezTo>
                <a:cubicBezTo>
                  <a:pt x="694512" y="3794760"/>
                  <a:pt x="693495" y="3795776"/>
                  <a:pt x="694512" y="3794760"/>
                </a:cubicBezTo>
                <a:close/>
                <a:moveTo>
                  <a:pt x="671121" y="3652520"/>
                </a:moveTo>
                <a:cubicBezTo>
                  <a:pt x="672138" y="3652520"/>
                  <a:pt x="672138" y="3652520"/>
                  <a:pt x="673155" y="3652520"/>
                </a:cubicBezTo>
                <a:cubicBezTo>
                  <a:pt x="673155" y="3651504"/>
                  <a:pt x="673155" y="3650488"/>
                  <a:pt x="673155" y="3649472"/>
                </a:cubicBezTo>
                <a:cubicBezTo>
                  <a:pt x="672138" y="3650488"/>
                  <a:pt x="672138" y="3649472"/>
                  <a:pt x="671121" y="3652520"/>
                </a:cubicBezTo>
                <a:close/>
                <a:moveTo>
                  <a:pt x="676206" y="3749040"/>
                </a:moveTo>
                <a:cubicBezTo>
                  <a:pt x="674172" y="3750056"/>
                  <a:pt x="673155" y="3750056"/>
                  <a:pt x="671121" y="3751072"/>
                </a:cubicBezTo>
                <a:cubicBezTo>
                  <a:pt x="671121" y="3752088"/>
                  <a:pt x="671121" y="3753104"/>
                  <a:pt x="671121" y="3754120"/>
                </a:cubicBezTo>
                <a:cubicBezTo>
                  <a:pt x="674172" y="3752088"/>
                  <a:pt x="675189" y="3752088"/>
                  <a:pt x="676206" y="3749040"/>
                </a:cubicBezTo>
                <a:close/>
                <a:moveTo>
                  <a:pt x="686376" y="3647440"/>
                </a:moveTo>
                <a:cubicBezTo>
                  <a:pt x="689427" y="3649472"/>
                  <a:pt x="690444" y="3649472"/>
                  <a:pt x="693495" y="3647440"/>
                </a:cubicBezTo>
                <a:cubicBezTo>
                  <a:pt x="691461" y="3647440"/>
                  <a:pt x="688410" y="3647440"/>
                  <a:pt x="686376" y="3647440"/>
                </a:cubicBezTo>
                <a:close/>
                <a:moveTo>
                  <a:pt x="688410" y="3583432"/>
                </a:moveTo>
                <a:cubicBezTo>
                  <a:pt x="688410" y="3586480"/>
                  <a:pt x="688410" y="3588512"/>
                  <a:pt x="688410" y="3591560"/>
                </a:cubicBezTo>
                <a:cubicBezTo>
                  <a:pt x="689427" y="3591560"/>
                  <a:pt x="690444" y="3591560"/>
                  <a:pt x="691461" y="3591560"/>
                </a:cubicBezTo>
                <a:cubicBezTo>
                  <a:pt x="691461" y="3588512"/>
                  <a:pt x="691461" y="3586480"/>
                  <a:pt x="691461" y="3583432"/>
                </a:cubicBezTo>
                <a:cubicBezTo>
                  <a:pt x="690444" y="3583432"/>
                  <a:pt x="689427" y="3583432"/>
                  <a:pt x="688410" y="3583432"/>
                </a:cubicBezTo>
                <a:close/>
                <a:moveTo>
                  <a:pt x="693495" y="3637280"/>
                </a:moveTo>
                <a:cubicBezTo>
                  <a:pt x="693495" y="3638296"/>
                  <a:pt x="693495" y="3638296"/>
                  <a:pt x="693495" y="3639312"/>
                </a:cubicBezTo>
                <a:cubicBezTo>
                  <a:pt x="696546" y="3638296"/>
                  <a:pt x="695529" y="3639312"/>
                  <a:pt x="696546" y="3637280"/>
                </a:cubicBezTo>
                <a:cubicBezTo>
                  <a:pt x="695529" y="3637280"/>
                  <a:pt x="694512" y="3637280"/>
                  <a:pt x="693495" y="3637280"/>
                </a:cubicBezTo>
                <a:close/>
                <a:moveTo>
                  <a:pt x="738243" y="3707384"/>
                </a:moveTo>
                <a:cubicBezTo>
                  <a:pt x="738243" y="3708400"/>
                  <a:pt x="738243" y="3708400"/>
                  <a:pt x="738243" y="3709416"/>
                </a:cubicBezTo>
                <a:cubicBezTo>
                  <a:pt x="741295" y="3708400"/>
                  <a:pt x="741295" y="3709416"/>
                  <a:pt x="743329" y="3707384"/>
                </a:cubicBezTo>
                <a:cubicBezTo>
                  <a:pt x="742312" y="3707384"/>
                  <a:pt x="740278" y="3707384"/>
                  <a:pt x="738243" y="3707384"/>
                </a:cubicBezTo>
                <a:close/>
                <a:moveTo>
                  <a:pt x="738243" y="3710432"/>
                </a:moveTo>
                <a:cubicBezTo>
                  <a:pt x="738243" y="3709416"/>
                  <a:pt x="738243" y="3709416"/>
                  <a:pt x="738243" y="3708400"/>
                </a:cubicBezTo>
                <a:cubicBezTo>
                  <a:pt x="736209" y="3708400"/>
                  <a:pt x="734175" y="3708400"/>
                  <a:pt x="731124" y="3708400"/>
                </a:cubicBezTo>
                <a:cubicBezTo>
                  <a:pt x="732141" y="3701288"/>
                  <a:pt x="731124" y="3701288"/>
                  <a:pt x="738243" y="3700272"/>
                </a:cubicBezTo>
                <a:cubicBezTo>
                  <a:pt x="738243" y="3699256"/>
                  <a:pt x="738243" y="3698240"/>
                  <a:pt x="738243" y="3697224"/>
                </a:cubicBezTo>
                <a:cubicBezTo>
                  <a:pt x="733158" y="3698240"/>
                  <a:pt x="734175" y="3698240"/>
                  <a:pt x="730107" y="3697224"/>
                </a:cubicBezTo>
                <a:cubicBezTo>
                  <a:pt x="728073" y="3698240"/>
                  <a:pt x="730107" y="3698240"/>
                  <a:pt x="727056" y="3699256"/>
                </a:cubicBezTo>
                <a:cubicBezTo>
                  <a:pt x="728073" y="3703320"/>
                  <a:pt x="728073" y="3707384"/>
                  <a:pt x="729090" y="3711448"/>
                </a:cubicBezTo>
                <a:cubicBezTo>
                  <a:pt x="730107" y="3712464"/>
                  <a:pt x="730107" y="3712464"/>
                  <a:pt x="731124" y="3713480"/>
                </a:cubicBezTo>
                <a:cubicBezTo>
                  <a:pt x="734175" y="3712464"/>
                  <a:pt x="734175" y="3713480"/>
                  <a:pt x="736209" y="3711448"/>
                </a:cubicBezTo>
                <a:cubicBezTo>
                  <a:pt x="736209" y="3710432"/>
                  <a:pt x="737226" y="3710432"/>
                  <a:pt x="738243" y="3710432"/>
                </a:cubicBezTo>
                <a:close/>
                <a:moveTo>
                  <a:pt x="659933" y="3752088"/>
                </a:moveTo>
                <a:cubicBezTo>
                  <a:pt x="662984" y="3754120"/>
                  <a:pt x="667053" y="3754120"/>
                  <a:pt x="670104" y="3752088"/>
                </a:cubicBezTo>
                <a:cubicBezTo>
                  <a:pt x="665019" y="3751072"/>
                  <a:pt x="666036" y="3752088"/>
                  <a:pt x="659933" y="3752088"/>
                </a:cubicBezTo>
                <a:close/>
                <a:moveTo>
                  <a:pt x="668070" y="3813048"/>
                </a:moveTo>
                <a:cubicBezTo>
                  <a:pt x="668070" y="3814064"/>
                  <a:pt x="668070" y="3814064"/>
                  <a:pt x="668070" y="3815080"/>
                </a:cubicBezTo>
                <a:cubicBezTo>
                  <a:pt x="671121" y="3814064"/>
                  <a:pt x="670104" y="3815080"/>
                  <a:pt x="671121" y="3813048"/>
                </a:cubicBezTo>
                <a:cubicBezTo>
                  <a:pt x="670104" y="3813048"/>
                  <a:pt x="669087" y="3813048"/>
                  <a:pt x="668070" y="3813048"/>
                </a:cubicBezTo>
                <a:close/>
                <a:moveTo>
                  <a:pt x="668070" y="3743960"/>
                </a:moveTo>
                <a:cubicBezTo>
                  <a:pt x="668070" y="3744976"/>
                  <a:pt x="668070" y="3744976"/>
                  <a:pt x="668070" y="3745992"/>
                </a:cubicBezTo>
                <a:cubicBezTo>
                  <a:pt x="670104" y="3747008"/>
                  <a:pt x="671121" y="3747008"/>
                  <a:pt x="673155" y="3748024"/>
                </a:cubicBezTo>
                <a:cubicBezTo>
                  <a:pt x="673155" y="3747008"/>
                  <a:pt x="673155" y="3745992"/>
                  <a:pt x="673155" y="3744976"/>
                </a:cubicBezTo>
                <a:cubicBezTo>
                  <a:pt x="671121" y="3743960"/>
                  <a:pt x="670104" y="3743960"/>
                  <a:pt x="668070" y="3743960"/>
                </a:cubicBezTo>
                <a:close/>
                <a:moveTo>
                  <a:pt x="698580" y="3733800"/>
                </a:moveTo>
                <a:cubicBezTo>
                  <a:pt x="698580" y="3734816"/>
                  <a:pt x="698580" y="3734816"/>
                  <a:pt x="698580" y="3735832"/>
                </a:cubicBezTo>
                <a:cubicBezTo>
                  <a:pt x="701631" y="3734816"/>
                  <a:pt x="700614" y="3735832"/>
                  <a:pt x="701631" y="3733800"/>
                </a:cubicBezTo>
                <a:cubicBezTo>
                  <a:pt x="700614" y="3733800"/>
                  <a:pt x="699597" y="3733800"/>
                  <a:pt x="698580" y="3733800"/>
                </a:cubicBezTo>
                <a:close/>
                <a:moveTo>
                  <a:pt x="714852" y="3893312"/>
                </a:moveTo>
                <a:cubicBezTo>
                  <a:pt x="714852" y="3894328"/>
                  <a:pt x="714852" y="3894328"/>
                  <a:pt x="714852" y="3895344"/>
                </a:cubicBezTo>
                <a:cubicBezTo>
                  <a:pt x="717903" y="3894328"/>
                  <a:pt x="717903" y="3895344"/>
                  <a:pt x="719937" y="3893312"/>
                </a:cubicBezTo>
                <a:cubicBezTo>
                  <a:pt x="718920" y="3893312"/>
                  <a:pt x="716886" y="3893312"/>
                  <a:pt x="714852" y="3893312"/>
                </a:cubicBezTo>
                <a:close/>
                <a:moveTo>
                  <a:pt x="13113" y="2641600"/>
                </a:moveTo>
                <a:cubicBezTo>
                  <a:pt x="14130" y="2638552"/>
                  <a:pt x="14130" y="2636520"/>
                  <a:pt x="15147" y="2633472"/>
                </a:cubicBezTo>
                <a:cubicBezTo>
                  <a:pt x="13113" y="2632456"/>
                  <a:pt x="12096" y="2631440"/>
                  <a:pt x="10062" y="2630424"/>
                </a:cubicBezTo>
                <a:cubicBezTo>
                  <a:pt x="9045" y="2630424"/>
                  <a:pt x="8028" y="2630424"/>
                  <a:pt x="7011" y="2630424"/>
                </a:cubicBezTo>
                <a:cubicBezTo>
                  <a:pt x="8028" y="2636520"/>
                  <a:pt x="9045" y="2638552"/>
                  <a:pt x="9045" y="2642616"/>
                </a:cubicBezTo>
                <a:cubicBezTo>
                  <a:pt x="10062" y="2641600"/>
                  <a:pt x="12096" y="2641600"/>
                  <a:pt x="13113" y="2641600"/>
                </a:cubicBezTo>
                <a:close/>
                <a:moveTo>
                  <a:pt x="31419" y="2618232"/>
                </a:moveTo>
                <a:cubicBezTo>
                  <a:pt x="30402" y="2618232"/>
                  <a:pt x="29385" y="2618232"/>
                  <a:pt x="28368" y="2618232"/>
                </a:cubicBezTo>
                <a:cubicBezTo>
                  <a:pt x="30402" y="2621280"/>
                  <a:pt x="29385" y="2620264"/>
                  <a:pt x="31419" y="2618232"/>
                </a:cubicBezTo>
                <a:close/>
                <a:moveTo>
                  <a:pt x="17181" y="2628392"/>
                </a:moveTo>
                <a:cubicBezTo>
                  <a:pt x="18198" y="2628392"/>
                  <a:pt x="18198" y="2628392"/>
                  <a:pt x="19215" y="2628392"/>
                </a:cubicBezTo>
                <a:cubicBezTo>
                  <a:pt x="19215" y="2627376"/>
                  <a:pt x="19215" y="2626360"/>
                  <a:pt x="19215" y="2625344"/>
                </a:cubicBezTo>
                <a:cubicBezTo>
                  <a:pt x="17181" y="2626360"/>
                  <a:pt x="18198" y="2625344"/>
                  <a:pt x="17181" y="2628392"/>
                </a:cubicBezTo>
                <a:close/>
                <a:moveTo>
                  <a:pt x="20232" y="2613152"/>
                </a:moveTo>
                <a:cubicBezTo>
                  <a:pt x="20232" y="2614168"/>
                  <a:pt x="20232" y="2615184"/>
                  <a:pt x="20232" y="2616200"/>
                </a:cubicBezTo>
                <a:cubicBezTo>
                  <a:pt x="21249" y="2616200"/>
                  <a:pt x="21249" y="2616200"/>
                  <a:pt x="22266" y="2616200"/>
                </a:cubicBezTo>
                <a:cubicBezTo>
                  <a:pt x="23283" y="2613152"/>
                  <a:pt x="23283" y="2613152"/>
                  <a:pt x="24300" y="2609088"/>
                </a:cubicBezTo>
                <a:cubicBezTo>
                  <a:pt x="22266" y="2611120"/>
                  <a:pt x="21249" y="2612136"/>
                  <a:pt x="20232" y="2613152"/>
                </a:cubicBezTo>
                <a:close/>
                <a:moveTo>
                  <a:pt x="51759" y="2601976"/>
                </a:moveTo>
                <a:cubicBezTo>
                  <a:pt x="50742" y="2604008"/>
                  <a:pt x="50742" y="2601976"/>
                  <a:pt x="49725" y="2605024"/>
                </a:cubicBezTo>
                <a:cubicBezTo>
                  <a:pt x="50742" y="2605024"/>
                  <a:pt x="50742" y="2605024"/>
                  <a:pt x="51759" y="2605024"/>
                </a:cubicBezTo>
                <a:cubicBezTo>
                  <a:pt x="51759" y="2604008"/>
                  <a:pt x="51759" y="2602992"/>
                  <a:pt x="51759" y="2601976"/>
                </a:cubicBezTo>
                <a:close/>
                <a:moveTo>
                  <a:pt x="51759" y="2596896"/>
                </a:moveTo>
                <a:cubicBezTo>
                  <a:pt x="50742" y="2598928"/>
                  <a:pt x="50742" y="2596896"/>
                  <a:pt x="49725" y="2599944"/>
                </a:cubicBezTo>
                <a:cubicBezTo>
                  <a:pt x="50742" y="2599944"/>
                  <a:pt x="50742" y="2599944"/>
                  <a:pt x="51759" y="2599944"/>
                </a:cubicBezTo>
                <a:cubicBezTo>
                  <a:pt x="51759" y="2598928"/>
                  <a:pt x="51759" y="2597912"/>
                  <a:pt x="51759" y="2596896"/>
                </a:cubicBezTo>
                <a:close/>
                <a:moveTo>
                  <a:pt x="53793" y="2620264"/>
                </a:moveTo>
                <a:cubicBezTo>
                  <a:pt x="52776" y="2614168"/>
                  <a:pt x="53793" y="2617216"/>
                  <a:pt x="53793" y="2610104"/>
                </a:cubicBezTo>
                <a:cubicBezTo>
                  <a:pt x="52776" y="2608072"/>
                  <a:pt x="52776" y="2610104"/>
                  <a:pt x="51759" y="2607056"/>
                </a:cubicBezTo>
                <a:cubicBezTo>
                  <a:pt x="50742" y="2607056"/>
                  <a:pt x="49725" y="2607056"/>
                  <a:pt x="48708" y="2607056"/>
                </a:cubicBezTo>
                <a:cubicBezTo>
                  <a:pt x="49725" y="2608072"/>
                  <a:pt x="49725" y="2608072"/>
                  <a:pt x="50742" y="2609088"/>
                </a:cubicBezTo>
                <a:cubicBezTo>
                  <a:pt x="50742" y="2613152"/>
                  <a:pt x="50742" y="2617216"/>
                  <a:pt x="50742" y="2621280"/>
                </a:cubicBezTo>
                <a:cubicBezTo>
                  <a:pt x="51759" y="2620264"/>
                  <a:pt x="52776" y="2620264"/>
                  <a:pt x="53793" y="2620264"/>
                </a:cubicBezTo>
                <a:close/>
                <a:moveTo>
                  <a:pt x="54810" y="2623312"/>
                </a:moveTo>
                <a:cubicBezTo>
                  <a:pt x="52776" y="2622296"/>
                  <a:pt x="51759" y="2622296"/>
                  <a:pt x="49725" y="2621280"/>
                </a:cubicBezTo>
                <a:cubicBezTo>
                  <a:pt x="49725" y="2622296"/>
                  <a:pt x="49725" y="2622296"/>
                  <a:pt x="49725" y="2623312"/>
                </a:cubicBezTo>
                <a:cubicBezTo>
                  <a:pt x="53793" y="2624328"/>
                  <a:pt x="51759" y="2624328"/>
                  <a:pt x="54810" y="2623312"/>
                </a:cubicBezTo>
                <a:close/>
                <a:moveTo>
                  <a:pt x="56844" y="2634488"/>
                </a:moveTo>
                <a:cubicBezTo>
                  <a:pt x="57861" y="2634488"/>
                  <a:pt x="57861" y="2634488"/>
                  <a:pt x="58878" y="2634488"/>
                </a:cubicBezTo>
                <a:cubicBezTo>
                  <a:pt x="58878" y="2633472"/>
                  <a:pt x="58878" y="2632456"/>
                  <a:pt x="58878" y="2631440"/>
                </a:cubicBezTo>
                <a:cubicBezTo>
                  <a:pt x="56844" y="2633472"/>
                  <a:pt x="57861" y="2632456"/>
                  <a:pt x="56844" y="2634488"/>
                </a:cubicBezTo>
                <a:close/>
                <a:moveTo>
                  <a:pt x="26334" y="2633472"/>
                </a:moveTo>
                <a:cubicBezTo>
                  <a:pt x="25317" y="2635504"/>
                  <a:pt x="25317" y="2635504"/>
                  <a:pt x="24300" y="2638552"/>
                </a:cubicBezTo>
                <a:cubicBezTo>
                  <a:pt x="20232" y="2636520"/>
                  <a:pt x="22266" y="2638552"/>
                  <a:pt x="21249" y="2633472"/>
                </a:cubicBezTo>
                <a:cubicBezTo>
                  <a:pt x="19215" y="2636520"/>
                  <a:pt x="18198" y="2642616"/>
                  <a:pt x="18198" y="2646680"/>
                </a:cubicBezTo>
                <a:cubicBezTo>
                  <a:pt x="24300" y="2645664"/>
                  <a:pt x="22266" y="2644648"/>
                  <a:pt x="26334" y="2641600"/>
                </a:cubicBezTo>
                <a:cubicBezTo>
                  <a:pt x="26334" y="2638552"/>
                  <a:pt x="26334" y="2636520"/>
                  <a:pt x="26334" y="2633472"/>
                </a:cubicBezTo>
                <a:close/>
                <a:moveTo>
                  <a:pt x="1926" y="2644648"/>
                </a:moveTo>
                <a:cubicBezTo>
                  <a:pt x="1926" y="2643632"/>
                  <a:pt x="1926" y="2642616"/>
                  <a:pt x="1926" y="2641600"/>
                </a:cubicBezTo>
                <a:cubicBezTo>
                  <a:pt x="-108" y="2644648"/>
                  <a:pt x="-1125" y="2642616"/>
                  <a:pt x="1926" y="2644648"/>
                </a:cubicBezTo>
                <a:close/>
                <a:moveTo>
                  <a:pt x="63963" y="2638552"/>
                </a:moveTo>
                <a:cubicBezTo>
                  <a:pt x="65997" y="2636520"/>
                  <a:pt x="64980" y="2637536"/>
                  <a:pt x="65997" y="2633472"/>
                </a:cubicBezTo>
                <a:cubicBezTo>
                  <a:pt x="62946" y="2636520"/>
                  <a:pt x="60912" y="2634488"/>
                  <a:pt x="63963" y="2638552"/>
                </a:cubicBezTo>
                <a:close/>
                <a:moveTo>
                  <a:pt x="31419" y="2633472"/>
                </a:moveTo>
                <a:cubicBezTo>
                  <a:pt x="37521" y="2631440"/>
                  <a:pt x="35487" y="2630424"/>
                  <a:pt x="41589" y="2628392"/>
                </a:cubicBezTo>
                <a:cubicBezTo>
                  <a:pt x="40572" y="2625344"/>
                  <a:pt x="41589" y="2626360"/>
                  <a:pt x="39555" y="2625344"/>
                </a:cubicBezTo>
                <a:cubicBezTo>
                  <a:pt x="34470" y="2628392"/>
                  <a:pt x="32436" y="2626360"/>
                  <a:pt x="24300" y="2625344"/>
                </a:cubicBezTo>
                <a:cubicBezTo>
                  <a:pt x="24300" y="2622296"/>
                  <a:pt x="24300" y="2620264"/>
                  <a:pt x="24300" y="2617216"/>
                </a:cubicBezTo>
                <a:cubicBezTo>
                  <a:pt x="22266" y="2618232"/>
                  <a:pt x="21249" y="2618232"/>
                  <a:pt x="19215" y="2619248"/>
                </a:cubicBezTo>
                <a:cubicBezTo>
                  <a:pt x="18198" y="2621280"/>
                  <a:pt x="18198" y="2622296"/>
                  <a:pt x="17181" y="2624328"/>
                </a:cubicBezTo>
                <a:cubicBezTo>
                  <a:pt x="22266" y="2627376"/>
                  <a:pt x="24300" y="2627376"/>
                  <a:pt x="25317" y="2634488"/>
                </a:cubicBezTo>
                <a:cubicBezTo>
                  <a:pt x="30402" y="2632456"/>
                  <a:pt x="28368" y="2631440"/>
                  <a:pt x="31419" y="2633472"/>
                </a:cubicBezTo>
                <a:close/>
                <a:moveTo>
                  <a:pt x="93457" y="2541016"/>
                </a:moveTo>
                <a:cubicBezTo>
                  <a:pt x="94474" y="2538984"/>
                  <a:pt x="94474" y="2538984"/>
                  <a:pt x="95491" y="2535936"/>
                </a:cubicBezTo>
                <a:cubicBezTo>
                  <a:pt x="94474" y="2535936"/>
                  <a:pt x="93457" y="2535936"/>
                  <a:pt x="92440" y="2535936"/>
                </a:cubicBezTo>
                <a:cubicBezTo>
                  <a:pt x="93457" y="2538984"/>
                  <a:pt x="92440" y="2537968"/>
                  <a:pt x="94474" y="2538984"/>
                </a:cubicBezTo>
                <a:cubicBezTo>
                  <a:pt x="93457" y="2540000"/>
                  <a:pt x="93457" y="2541016"/>
                  <a:pt x="93457" y="2541016"/>
                </a:cubicBezTo>
                <a:close/>
                <a:moveTo>
                  <a:pt x="38538" y="2551176"/>
                </a:moveTo>
                <a:cubicBezTo>
                  <a:pt x="38538" y="2552192"/>
                  <a:pt x="38538" y="2553208"/>
                  <a:pt x="38538" y="2554224"/>
                </a:cubicBezTo>
                <a:cubicBezTo>
                  <a:pt x="39555" y="2554224"/>
                  <a:pt x="40572" y="2554224"/>
                  <a:pt x="41589" y="2554224"/>
                </a:cubicBezTo>
                <a:cubicBezTo>
                  <a:pt x="41589" y="2552192"/>
                  <a:pt x="41589" y="2550160"/>
                  <a:pt x="41589" y="2547112"/>
                </a:cubicBezTo>
                <a:cubicBezTo>
                  <a:pt x="40572" y="2549144"/>
                  <a:pt x="39555" y="2550160"/>
                  <a:pt x="38538" y="2551176"/>
                </a:cubicBezTo>
                <a:close/>
                <a:moveTo>
                  <a:pt x="41589" y="2546096"/>
                </a:moveTo>
                <a:cubicBezTo>
                  <a:pt x="42606" y="2546096"/>
                  <a:pt x="42606" y="2546096"/>
                  <a:pt x="43623" y="2546096"/>
                </a:cubicBezTo>
                <a:cubicBezTo>
                  <a:pt x="43623" y="2545080"/>
                  <a:pt x="43623" y="2544064"/>
                  <a:pt x="43623" y="2543048"/>
                </a:cubicBezTo>
                <a:cubicBezTo>
                  <a:pt x="42606" y="2545080"/>
                  <a:pt x="42606" y="2543048"/>
                  <a:pt x="41589" y="2546096"/>
                </a:cubicBezTo>
                <a:close/>
                <a:moveTo>
                  <a:pt x="56844" y="2535936"/>
                </a:moveTo>
                <a:cubicBezTo>
                  <a:pt x="55827" y="2537968"/>
                  <a:pt x="55827" y="2535936"/>
                  <a:pt x="54810" y="2538984"/>
                </a:cubicBezTo>
                <a:cubicBezTo>
                  <a:pt x="55827" y="2538984"/>
                  <a:pt x="55827" y="2538984"/>
                  <a:pt x="56844" y="2538984"/>
                </a:cubicBezTo>
                <a:cubicBezTo>
                  <a:pt x="56844" y="2538984"/>
                  <a:pt x="56844" y="2536952"/>
                  <a:pt x="56844" y="2535936"/>
                </a:cubicBezTo>
                <a:close/>
                <a:moveTo>
                  <a:pt x="54810" y="2540000"/>
                </a:moveTo>
                <a:cubicBezTo>
                  <a:pt x="53793" y="2542032"/>
                  <a:pt x="53793" y="2542032"/>
                  <a:pt x="52776" y="2545080"/>
                </a:cubicBezTo>
                <a:cubicBezTo>
                  <a:pt x="54810" y="2543048"/>
                  <a:pt x="54810" y="2543048"/>
                  <a:pt x="54810" y="2540000"/>
                </a:cubicBezTo>
                <a:close/>
                <a:moveTo>
                  <a:pt x="51759" y="2559304"/>
                </a:moveTo>
                <a:cubicBezTo>
                  <a:pt x="52776" y="2555240"/>
                  <a:pt x="52776" y="2551176"/>
                  <a:pt x="53793" y="2547112"/>
                </a:cubicBezTo>
                <a:cubicBezTo>
                  <a:pt x="51759" y="2549144"/>
                  <a:pt x="50742" y="2553208"/>
                  <a:pt x="48708" y="2555240"/>
                </a:cubicBezTo>
                <a:cubicBezTo>
                  <a:pt x="48708" y="2556256"/>
                  <a:pt x="48708" y="2557272"/>
                  <a:pt x="48708" y="2558288"/>
                </a:cubicBezTo>
                <a:cubicBezTo>
                  <a:pt x="49725" y="2559304"/>
                  <a:pt x="50742" y="2559304"/>
                  <a:pt x="51759" y="2559304"/>
                </a:cubicBezTo>
                <a:close/>
                <a:moveTo>
                  <a:pt x="31419" y="2606040"/>
                </a:moveTo>
                <a:cubicBezTo>
                  <a:pt x="30402" y="2607056"/>
                  <a:pt x="29385" y="2608072"/>
                  <a:pt x="28368" y="2609088"/>
                </a:cubicBezTo>
                <a:cubicBezTo>
                  <a:pt x="31419" y="2611120"/>
                  <a:pt x="30402" y="2610104"/>
                  <a:pt x="35487" y="2609088"/>
                </a:cubicBezTo>
                <a:cubicBezTo>
                  <a:pt x="35487" y="2613152"/>
                  <a:pt x="36504" y="2610104"/>
                  <a:pt x="37521" y="2621280"/>
                </a:cubicBezTo>
                <a:cubicBezTo>
                  <a:pt x="38538" y="2621280"/>
                  <a:pt x="39555" y="2621280"/>
                  <a:pt x="40572" y="2621280"/>
                </a:cubicBezTo>
                <a:cubicBezTo>
                  <a:pt x="35487" y="2609088"/>
                  <a:pt x="40572" y="2590800"/>
                  <a:pt x="52776" y="2564384"/>
                </a:cubicBezTo>
                <a:cubicBezTo>
                  <a:pt x="52776" y="2563368"/>
                  <a:pt x="52776" y="2562352"/>
                  <a:pt x="52776" y="2561336"/>
                </a:cubicBezTo>
                <a:cubicBezTo>
                  <a:pt x="46674" y="2563368"/>
                  <a:pt x="45657" y="2568448"/>
                  <a:pt x="40572" y="2573528"/>
                </a:cubicBezTo>
                <a:cubicBezTo>
                  <a:pt x="40572" y="2572512"/>
                  <a:pt x="40572" y="2572512"/>
                  <a:pt x="40572" y="2571496"/>
                </a:cubicBezTo>
                <a:cubicBezTo>
                  <a:pt x="39555" y="2572512"/>
                  <a:pt x="38538" y="2572512"/>
                  <a:pt x="37521" y="2573528"/>
                </a:cubicBezTo>
                <a:cubicBezTo>
                  <a:pt x="38538" y="2570480"/>
                  <a:pt x="39555" y="2565400"/>
                  <a:pt x="40572" y="2563368"/>
                </a:cubicBezTo>
                <a:cubicBezTo>
                  <a:pt x="40572" y="2561336"/>
                  <a:pt x="40572" y="2560320"/>
                  <a:pt x="40572" y="2558288"/>
                </a:cubicBezTo>
                <a:cubicBezTo>
                  <a:pt x="36504" y="2562352"/>
                  <a:pt x="36504" y="2564384"/>
                  <a:pt x="33453" y="2578608"/>
                </a:cubicBezTo>
                <a:cubicBezTo>
                  <a:pt x="35487" y="2578608"/>
                  <a:pt x="36504" y="2578608"/>
                  <a:pt x="38538" y="2578608"/>
                </a:cubicBezTo>
                <a:cubicBezTo>
                  <a:pt x="37521" y="2583688"/>
                  <a:pt x="37521" y="2589784"/>
                  <a:pt x="36504" y="2594864"/>
                </a:cubicBezTo>
                <a:cubicBezTo>
                  <a:pt x="34470" y="2590800"/>
                  <a:pt x="35487" y="2586736"/>
                  <a:pt x="36504" y="2582672"/>
                </a:cubicBezTo>
                <a:cubicBezTo>
                  <a:pt x="35487" y="2582672"/>
                  <a:pt x="35487" y="2582672"/>
                  <a:pt x="34470" y="2582672"/>
                </a:cubicBezTo>
                <a:cubicBezTo>
                  <a:pt x="34470" y="2581656"/>
                  <a:pt x="34470" y="2581656"/>
                  <a:pt x="34470" y="2580640"/>
                </a:cubicBezTo>
                <a:cubicBezTo>
                  <a:pt x="33453" y="2580640"/>
                  <a:pt x="33453" y="2580640"/>
                  <a:pt x="32436" y="2580640"/>
                </a:cubicBezTo>
                <a:cubicBezTo>
                  <a:pt x="32436" y="2588768"/>
                  <a:pt x="30402" y="2596896"/>
                  <a:pt x="20232" y="2604008"/>
                </a:cubicBezTo>
                <a:cubicBezTo>
                  <a:pt x="21249" y="2604008"/>
                  <a:pt x="21249" y="2604008"/>
                  <a:pt x="22266" y="2604008"/>
                </a:cubicBezTo>
                <a:cubicBezTo>
                  <a:pt x="24300" y="2607056"/>
                  <a:pt x="23283" y="2604008"/>
                  <a:pt x="25317" y="2601976"/>
                </a:cubicBezTo>
                <a:cubicBezTo>
                  <a:pt x="29385" y="2607056"/>
                  <a:pt x="26334" y="2605024"/>
                  <a:pt x="31419" y="2606040"/>
                </a:cubicBezTo>
                <a:close/>
                <a:moveTo>
                  <a:pt x="28368" y="2592832"/>
                </a:moveTo>
                <a:cubicBezTo>
                  <a:pt x="29385" y="2592832"/>
                  <a:pt x="29385" y="2592832"/>
                  <a:pt x="30402" y="2592832"/>
                </a:cubicBezTo>
                <a:cubicBezTo>
                  <a:pt x="30402" y="2591816"/>
                  <a:pt x="30402" y="2590800"/>
                  <a:pt x="30402" y="2589784"/>
                </a:cubicBezTo>
                <a:cubicBezTo>
                  <a:pt x="28368" y="2591816"/>
                  <a:pt x="29385" y="2589784"/>
                  <a:pt x="28368" y="2592832"/>
                </a:cubicBezTo>
                <a:close/>
                <a:moveTo>
                  <a:pt x="92440" y="2554224"/>
                </a:moveTo>
                <a:cubicBezTo>
                  <a:pt x="92440" y="2553208"/>
                  <a:pt x="92440" y="2552192"/>
                  <a:pt x="92440" y="2551176"/>
                </a:cubicBezTo>
                <a:cubicBezTo>
                  <a:pt x="91423" y="2553208"/>
                  <a:pt x="91423" y="2551176"/>
                  <a:pt x="90406" y="2554224"/>
                </a:cubicBezTo>
                <a:cubicBezTo>
                  <a:pt x="91423" y="2554224"/>
                  <a:pt x="91423" y="2554224"/>
                  <a:pt x="92440" y="2554224"/>
                </a:cubicBezTo>
                <a:close/>
                <a:moveTo>
                  <a:pt x="87355" y="2554224"/>
                </a:moveTo>
                <a:cubicBezTo>
                  <a:pt x="88372" y="2554224"/>
                  <a:pt x="88372" y="2554224"/>
                  <a:pt x="89389" y="2554224"/>
                </a:cubicBezTo>
                <a:cubicBezTo>
                  <a:pt x="89389" y="2553208"/>
                  <a:pt x="89389" y="2552192"/>
                  <a:pt x="89389" y="2551176"/>
                </a:cubicBezTo>
                <a:cubicBezTo>
                  <a:pt x="87355" y="2553208"/>
                  <a:pt x="88372" y="2552192"/>
                  <a:pt x="87355" y="2554224"/>
                </a:cubicBezTo>
                <a:close/>
                <a:moveTo>
                  <a:pt x="51759" y="2591816"/>
                </a:moveTo>
                <a:cubicBezTo>
                  <a:pt x="50742" y="2591816"/>
                  <a:pt x="49725" y="2591816"/>
                  <a:pt x="48708" y="2591816"/>
                </a:cubicBezTo>
                <a:cubicBezTo>
                  <a:pt x="48708" y="2592832"/>
                  <a:pt x="48708" y="2593848"/>
                  <a:pt x="48708" y="2594864"/>
                </a:cubicBezTo>
                <a:cubicBezTo>
                  <a:pt x="49725" y="2594864"/>
                  <a:pt x="50742" y="2594864"/>
                  <a:pt x="51759" y="2594864"/>
                </a:cubicBezTo>
                <a:cubicBezTo>
                  <a:pt x="51759" y="2593848"/>
                  <a:pt x="51759" y="2592832"/>
                  <a:pt x="51759" y="2591816"/>
                </a:cubicBezTo>
                <a:close/>
                <a:moveTo>
                  <a:pt x="145325" y="2772664"/>
                </a:moveTo>
                <a:cubicBezTo>
                  <a:pt x="145325" y="2773680"/>
                  <a:pt x="145325" y="2773680"/>
                  <a:pt x="145325" y="2774696"/>
                </a:cubicBezTo>
                <a:cubicBezTo>
                  <a:pt x="148376" y="2773680"/>
                  <a:pt x="147359" y="2774696"/>
                  <a:pt x="148376" y="2772664"/>
                </a:cubicBezTo>
                <a:cubicBezTo>
                  <a:pt x="148376" y="2772664"/>
                  <a:pt x="146342" y="2772664"/>
                  <a:pt x="145325" y="2772664"/>
                </a:cubicBezTo>
                <a:close/>
                <a:moveTo>
                  <a:pt x="154478" y="2778760"/>
                </a:moveTo>
                <a:cubicBezTo>
                  <a:pt x="154478" y="2779776"/>
                  <a:pt x="154478" y="2779776"/>
                  <a:pt x="154478" y="2780792"/>
                </a:cubicBezTo>
                <a:cubicBezTo>
                  <a:pt x="157529" y="2779776"/>
                  <a:pt x="156512" y="2780792"/>
                  <a:pt x="157529" y="2778760"/>
                </a:cubicBezTo>
                <a:cubicBezTo>
                  <a:pt x="156512" y="2778760"/>
                  <a:pt x="155495" y="2778760"/>
                  <a:pt x="154478" y="2778760"/>
                </a:cubicBezTo>
                <a:close/>
                <a:moveTo>
                  <a:pt x="142273" y="2786888"/>
                </a:moveTo>
                <a:cubicBezTo>
                  <a:pt x="143291" y="2786888"/>
                  <a:pt x="143291" y="2786888"/>
                  <a:pt x="144308" y="2786888"/>
                </a:cubicBezTo>
                <a:cubicBezTo>
                  <a:pt x="145325" y="2787904"/>
                  <a:pt x="145325" y="2787904"/>
                  <a:pt x="146342" y="2788920"/>
                </a:cubicBezTo>
                <a:cubicBezTo>
                  <a:pt x="146342" y="2787904"/>
                  <a:pt x="146342" y="2786888"/>
                  <a:pt x="146342" y="2785872"/>
                </a:cubicBezTo>
                <a:cubicBezTo>
                  <a:pt x="143291" y="2786888"/>
                  <a:pt x="144308" y="2785872"/>
                  <a:pt x="142273" y="2786888"/>
                </a:cubicBezTo>
                <a:close/>
                <a:moveTo>
                  <a:pt x="149393" y="2778760"/>
                </a:moveTo>
                <a:cubicBezTo>
                  <a:pt x="150410" y="2776728"/>
                  <a:pt x="150410" y="2776728"/>
                  <a:pt x="151427" y="2773680"/>
                </a:cubicBezTo>
                <a:cubicBezTo>
                  <a:pt x="149393" y="2775712"/>
                  <a:pt x="149393" y="2775712"/>
                  <a:pt x="149393" y="2778760"/>
                </a:cubicBezTo>
                <a:close/>
                <a:moveTo>
                  <a:pt x="97525" y="2527808"/>
                </a:moveTo>
                <a:cubicBezTo>
                  <a:pt x="97525" y="2529840"/>
                  <a:pt x="97525" y="2530856"/>
                  <a:pt x="97525" y="2532888"/>
                </a:cubicBezTo>
                <a:cubicBezTo>
                  <a:pt x="98542" y="2532888"/>
                  <a:pt x="98542" y="2532888"/>
                  <a:pt x="99559" y="2532888"/>
                </a:cubicBezTo>
                <a:cubicBezTo>
                  <a:pt x="100576" y="2530856"/>
                  <a:pt x="100576" y="2529840"/>
                  <a:pt x="101593" y="2527808"/>
                </a:cubicBezTo>
                <a:cubicBezTo>
                  <a:pt x="99559" y="2527808"/>
                  <a:pt x="98542" y="2527808"/>
                  <a:pt x="97525" y="2527808"/>
                </a:cubicBezTo>
                <a:close/>
                <a:moveTo>
                  <a:pt x="82270" y="2718816"/>
                </a:moveTo>
                <a:cubicBezTo>
                  <a:pt x="82270" y="2722880"/>
                  <a:pt x="82270" y="2723896"/>
                  <a:pt x="84304" y="2725928"/>
                </a:cubicBezTo>
                <a:cubicBezTo>
                  <a:pt x="84304" y="2726944"/>
                  <a:pt x="84304" y="2726944"/>
                  <a:pt x="84304" y="2727960"/>
                </a:cubicBezTo>
                <a:cubicBezTo>
                  <a:pt x="85321" y="2727960"/>
                  <a:pt x="85321" y="2727960"/>
                  <a:pt x="86338" y="2727960"/>
                </a:cubicBezTo>
                <a:cubicBezTo>
                  <a:pt x="86338" y="2724912"/>
                  <a:pt x="86338" y="2722880"/>
                  <a:pt x="86338" y="2719832"/>
                </a:cubicBezTo>
                <a:cubicBezTo>
                  <a:pt x="84304" y="2718816"/>
                  <a:pt x="83287" y="2718816"/>
                  <a:pt x="82270" y="2718816"/>
                </a:cubicBezTo>
                <a:close/>
                <a:moveTo>
                  <a:pt x="145325" y="2750312"/>
                </a:moveTo>
                <a:cubicBezTo>
                  <a:pt x="145325" y="2747264"/>
                  <a:pt x="143291" y="2750312"/>
                  <a:pt x="142273" y="2752344"/>
                </a:cubicBezTo>
                <a:cubicBezTo>
                  <a:pt x="145325" y="2753360"/>
                  <a:pt x="145325" y="2751328"/>
                  <a:pt x="145325" y="2750312"/>
                </a:cubicBezTo>
                <a:close/>
                <a:moveTo>
                  <a:pt x="170750" y="2797048"/>
                </a:moveTo>
                <a:cubicBezTo>
                  <a:pt x="171767" y="2795016"/>
                  <a:pt x="171767" y="2795016"/>
                  <a:pt x="172784" y="2791968"/>
                </a:cubicBezTo>
                <a:cubicBezTo>
                  <a:pt x="170750" y="2794000"/>
                  <a:pt x="171767" y="2794000"/>
                  <a:pt x="170750" y="2797048"/>
                </a:cubicBezTo>
                <a:close/>
                <a:moveTo>
                  <a:pt x="194141" y="2815336"/>
                </a:moveTo>
                <a:cubicBezTo>
                  <a:pt x="195158" y="2816352"/>
                  <a:pt x="195158" y="2816352"/>
                  <a:pt x="196175" y="2817368"/>
                </a:cubicBezTo>
                <a:cubicBezTo>
                  <a:pt x="196175" y="2816352"/>
                  <a:pt x="196175" y="2815336"/>
                  <a:pt x="196175" y="2814320"/>
                </a:cubicBezTo>
                <a:cubicBezTo>
                  <a:pt x="194141" y="2812288"/>
                  <a:pt x="194141" y="2814320"/>
                  <a:pt x="194141" y="2815336"/>
                </a:cubicBezTo>
                <a:close/>
                <a:moveTo>
                  <a:pt x="192107" y="2810256"/>
                </a:moveTo>
                <a:cubicBezTo>
                  <a:pt x="192107" y="2807208"/>
                  <a:pt x="190073" y="2810256"/>
                  <a:pt x="189056" y="2812288"/>
                </a:cubicBezTo>
                <a:cubicBezTo>
                  <a:pt x="192107" y="2814320"/>
                  <a:pt x="192107" y="2811272"/>
                  <a:pt x="192107" y="2810256"/>
                </a:cubicBezTo>
                <a:close/>
                <a:moveTo>
                  <a:pt x="362965" y="3200400"/>
                </a:moveTo>
                <a:cubicBezTo>
                  <a:pt x="362965" y="3199384"/>
                  <a:pt x="362965" y="3198368"/>
                  <a:pt x="362965" y="3197352"/>
                </a:cubicBezTo>
                <a:cubicBezTo>
                  <a:pt x="361948" y="3199384"/>
                  <a:pt x="361948" y="3197352"/>
                  <a:pt x="360931" y="3200400"/>
                </a:cubicBezTo>
                <a:cubicBezTo>
                  <a:pt x="361948" y="3200400"/>
                  <a:pt x="362965" y="3200400"/>
                  <a:pt x="362965" y="3200400"/>
                </a:cubicBezTo>
                <a:close/>
                <a:moveTo>
                  <a:pt x="178886" y="2809240"/>
                </a:moveTo>
                <a:cubicBezTo>
                  <a:pt x="177869" y="2811272"/>
                  <a:pt x="177869" y="2809240"/>
                  <a:pt x="176852" y="2812288"/>
                </a:cubicBezTo>
                <a:cubicBezTo>
                  <a:pt x="175835" y="2812288"/>
                  <a:pt x="175835" y="2812288"/>
                  <a:pt x="174818" y="2812288"/>
                </a:cubicBezTo>
                <a:cubicBezTo>
                  <a:pt x="176852" y="2814320"/>
                  <a:pt x="174818" y="2817368"/>
                  <a:pt x="188039" y="2822448"/>
                </a:cubicBezTo>
                <a:cubicBezTo>
                  <a:pt x="184988" y="2819400"/>
                  <a:pt x="180920" y="2815336"/>
                  <a:pt x="177869" y="2812288"/>
                </a:cubicBezTo>
                <a:cubicBezTo>
                  <a:pt x="178886" y="2811272"/>
                  <a:pt x="178886" y="2810256"/>
                  <a:pt x="178886" y="2809240"/>
                </a:cubicBezTo>
                <a:close/>
                <a:moveTo>
                  <a:pt x="64980" y="2639568"/>
                </a:moveTo>
                <a:cubicBezTo>
                  <a:pt x="64980" y="2640584"/>
                  <a:pt x="64980" y="2640584"/>
                  <a:pt x="64980" y="2641600"/>
                </a:cubicBezTo>
                <a:cubicBezTo>
                  <a:pt x="67014" y="2642616"/>
                  <a:pt x="68031" y="2642616"/>
                  <a:pt x="70066" y="2643632"/>
                </a:cubicBezTo>
                <a:cubicBezTo>
                  <a:pt x="70066" y="2642616"/>
                  <a:pt x="70066" y="2641600"/>
                  <a:pt x="70066" y="2640584"/>
                </a:cubicBezTo>
                <a:cubicBezTo>
                  <a:pt x="69049" y="2639568"/>
                  <a:pt x="67014" y="2639568"/>
                  <a:pt x="64980" y="2639568"/>
                </a:cubicBezTo>
                <a:close/>
                <a:moveTo>
                  <a:pt x="45657" y="2646680"/>
                </a:moveTo>
                <a:cubicBezTo>
                  <a:pt x="44640" y="2646680"/>
                  <a:pt x="43623" y="2646680"/>
                  <a:pt x="42606" y="2646680"/>
                </a:cubicBezTo>
                <a:cubicBezTo>
                  <a:pt x="44640" y="2650744"/>
                  <a:pt x="44640" y="2649728"/>
                  <a:pt x="45657" y="2653792"/>
                </a:cubicBezTo>
                <a:cubicBezTo>
                  <a:pt x="48708" y="2652776"/>
                  <a:pt x="47691" y="2653792"/>
                  <a:pt x="48708" y="2651760"/>
                </a:cubicBezTo>
                <a:cubicBezTo>
                  <a:pt x="46674" y="2649728"/>
                  <a:pt x="46674" y="2648712"/>
                  <a:pt x="45657" y="2646680"/>
                </a:cubicBezTo>
                <a:close/>
                <a:moveTo>
                  <a:pt x="59895" y="2648712"/>
                </a:moveTo>
                <a:cubicBezTo>
                  <a:pt x="57861" y="2649728"/>
                  <a:pt x="55827" y="2649728"/>
                  <a:pt x="52776" y="2650744"/>
                </a:cubicBezTo>
                <a:cubicBezTo>
                  <a:pt x="54810" y="2654808"/>
                  <a:pt x="56844" y="2653792"/>
                  <a:pt x="60912" y="2655824"/>
                </a:cubicBezTo>
                <a:cubicBezTo>
                  <a:pt x="60912" y="2654808"/>
                  <a:pt x="60912" y="2653792"/>
                  <a:pt x="60912" y="2652776"/>
                </a:cubicBezTo>
                <a:cubicBezTo>
                  <a:pt x="60912" y="2649728"/>
                  <a:pt x="60912" y="2651760"/>
                  <a:pt x="59895" y="2648712"/>
                </a:cubicBezTo>
                <a:close/>
                <a:moveTo>
                  <a:pt x="75151" y="2644648"/>
                </a:moveTo>
                <a:cubicBezTo>
                  <a:pt x="76168" y="2642616"/>
                  <a:pt x="76168" y="2641600"/>
                  <a:pt x="77185" y="2639568"/>
                </a:cubicBezTo>
                <a:cubicBezTo>
                  <a:pt x="74134" y="2641600"/>
                  <a:pt x="75151" y="2640584"/>
                  <a:pt x="74134" y="2644648"/>
                </a:cubicBezTo>
                <a:cubicBezTo>
                  <a:pt x="74134" y="2644648"/>
                  <a:pt x="75151" y="2644648"/>
                  <a:pt x="75151" y="2644648"/>
                </a:cubicBezTo>
                <a:close/>
                <a:moveTo>
                  <a:pt x="69049" y="2649728"/>
                </a:moveTo>
                <a:cubicBezTo>
                  <a:pt x="69049" y="2650744"/>
                  <a:pt x="69049" y="2650744"/>
                  <a:pt x="69049" y="2651760"/>
                </a:cubicBezTo>
                <a:cubicBezTo>
                  <a:pt x="68031" y="2651760"/>
                  <a:pt x="68031" y="2651760"/>
                  <a:pt x="67014" y="2651760"/>
                </a:cubicBezTo>
                <a:cubicBezTo>
                  <a:pt x="68031" y="2653792"/>
                  <a:pt x="68031" y="2654808"/>
                  <a:pt x="69049" y="2656840"/>
                </a:cubicBezTo>
                <a:cubicBezTo>
                  <a:pt x="70066" y="2657856"/>
                  <a:pt x="71083" y="2657856"/>
                  <a:pt x="72100" y="2658872"/>
                </a:cubicBezTo>
                <a:cubicBezTo>
                  <a:pt x="73117" y="2655824"/>
                  <a:pt x="73117" y="2655824"/>
                  <a:pt x="74134" y="2651760"/>
                </a:cubicBezTo>
                <a:cubicBezTo>
                  <a:pt x="72100" y="2650744"/>
                  <a:pt x="70066" y="2650744"/>
                  <a:pt x="69049" y="2649728"/>
                </a:cubicBezTo>
                <a:close/>
                <a:moveTo>
                  <a:pt x="38538" y="2636520"/>
                </a:moveTo>
                <a:cubicBezTo>
                  <a:pt x="38538" y="2639568"/>
                  <a:pt x="38538" y="2641600"/>
                  <a:pt x="38538" y="2644648"/>
                </a:cubicBezTo>
                <a:cubicBezTo>
                  <a:pt x="39555" y="2644648"/>
                  <a:pt x="40572" y="2644648"/>
                  <a:pt x="41589" y="2644648"/>
                </a:cubicBezTo>
                <a:cubicBezTo>
                  <a:pt x="40572" y="2642616"/>
                  <a:pt x="40572" y="2642616"/>
                  <a:pt x="40572" y="2638552"/>
                </a:cubicBezTo>
                <a:cubicBezTo>
                  <a:pt x="46674" y="2639568"/>
                  <a:pt x="47691" y="2639568"/>
                  <a:pt x="52776" y="2641600"/>
                </a:cubicBezTo>
                <a:cubicBezTo>
                  <a:pt x="53793" y="2640584"/>
                  <a:pt x="53793" y="2639568"/>
                  <a:pt x="54810" y="2638552"/>
                </a:cubicBezTo>
                <a:cubicBezTo>
                  <a:pt x="57861" y="2637536"/>
                  <a:pt x="56844" y="2638552"/>
                  <a:pt x="57861" y="2636520"/>
                </a:cubicBezTo>
                <a:cubicBezTo>
                  <a:pt x="51759" y="2634488"/>
                  <a:pt x="50742" y="2632456"/>
                  <a:pt x="45657" y="2629408"/>
                </a:cubicBezTo>
                <a:cubicBezTo>
                  <a:pt x="42606" y="2632456"/>
                  <a:pt x="40572" y="2634488"/>
                  <a:pt x="38538" y="2636520"/>
                </a:cubicBezTo>
                <a:close/>
                <a:moveTo>
                  <a:pt x="45657" y="2656840"/>
                </a:moveTo>
                <a:cubicBezTo>
                  <a:pt x="47691" y="2659888"/>
                  <a:pt x="46674" y="2658872"/>
                  <a:pt x="48708" y="2656840"/>
                </a:cubicBezTo>
                <a:cubicBezTo>
                  <a:pt x="47691" y="2656840"/>
                  <a:pt x="46674" y="2656840"/>
                  <a:pt x="45657" y="2656840"/>
                </a:cubicBezTo>
                <a:close/>
                <a:moveTo>
                  <a:pt x="50742" y="2659888"/>
                </a:moveTo>
                <a:cubicBezTo>
                  <a:pt x="50742" y="2660904"/>
                  <a:pt x="50742" y="2661920"/>
                  <a:pt x="50742" y="2662936"/>
                </a:cubicBezTo>
                <a:cubicBezTo>
                  <a:pt x="51759" y="2662936"/>
                  <a:pt x="52776" y="2662936"/>
                  <a:pt x="53793" y="2662936"/>
                </a:cubicBezTo>
                <a:cubicBezTo>
                  <a:pt x="54810" y="2660904"/>
                  <a:pt x="54810" y="2659888"/>
                  <a:pt x="55827" y="2657856"/>
                </a:cubicBezTo>
                <a:cubicBezTo>
                  <a:pt x="50742" y="2658872"/>
                  <a:pt x="54810" y="2657856"/>
                  <a:pt x="50742" y="2659888"/>
                </a:cubicBezTo>
                <a:close/>
                <a:moveTo>
                  <a:pt x="40572" y="2673096"/>
                </a:moveTo>
                <a:cubicBezTo>
                  <a:pt x="35487" y="2673096"/>
                  <a:pt x="40572" y="2672080"/>
                  <a:pt x="35487" y="2675128"/>
                </a:cubicBezTo>
                <a:cubicBezTo>
                  <a:pt x="35487" y="2676144"/>
                  <a:pt x="35487" y="2677160"/>
                  <a:pt x="35487" y="2678176"/>
                </a:cubicBezTo>
                <a:cubicBezTo>
                  <a:pt x="39555" y="2676144"/>
                  <a:pt x="38538" y="2677160"/>
                  <a:pt x="40572" y="2673096"/>
                </a:cubicBezTo>
                <a:close/>
                <a:moveTo>
                  <a:pt x="59895" y="2659888"/>
                </a:moveTo>
                <a:cubicBezTo>
                  <a:pt x="60912" y="2659888"/>
                  <a:pt x="60912" y="2659888"/>
                  <a:pt x="61929" y="2659888"/>
                </a:cubicBezTo>
                <a:cubicBezTo>
                  <a:pt x="61929" y="2658872"/>
                  <a:pt x="61929" y="2657856"/>
                  <a:pt x="61929" y="2656840"/>
                </a:cubicBezTo>
                <a:cubicBezTo>
                  <a:pt x="60912" y="2658872"/>
                  <a:pt x="60912" y="2656840"/>
                  <a:pt x="59895" y="2659888"/>
                </a:cubicBezTo>
                <a:close/>
                <a:moveTo>
                  <a:pt x="63963" y="2675128"/>
                </a:moveTo>
                <a:cubicBezTo>
                  <a:pt x="63963" y="2674112"/>
                  <a:pt x="63963" y="2673096"/>
                  <a:pt x="63963" y="2672080"/>
                </a:cubicBezTo>
                <a:cubicBezTo>
                  <a:pt x="62946" y="2674112"/>
                  <a:pt x="62946" y="2672080"/>
                  <a:pt x="61929" y="2675128"/>
                </a:cubicBezTo>
                <a:cubicBezTo>
                  <a:pt x="62946" y="2675128"/>
                  <a:pt x="62946" y="2675128"/>
                  <a:pt x="63963" y="2675128"/>
                </a:cubicBezTo>
                <a:close/>
                <a:moveTo>
                  <a:pt x="33453" y="2662936"/>
                </a:moveTo>
                <a:cubicBezTo>
                  <a:pt x="34470" y="2662936"/>
                  <a:pt x="34470" y="2662936"/>
                  <a:pt x="35487" y="2662936"/>
                </a:cubicBezTo>
                <a:cubicBezTo>
                  <a:pt x="35487" y="2661920"/>
                  <a:pt x="35487" y="2660904"/>
                  <a:pt x="35487" y="2659888"/>
                </a:cubicBezTo>
                <a:cubicBezTo>
                  <a:pt x="33453" y="2661920"/>
                  <a:pt x="34470" y="2660904"/>
                  <a:pt x="33453" y="2662936"/>
                </a:cubicBezTo>
                <a:close/>
                <a:moveTo>
                  <a:pt x="266349" y="2472944"/>
                </a:moveTo>
                <a:cubicBezTo>
                  <a:pt x="265332" y="2474976"/>
                  <a:pt x="265332" y="2472944"/>
                  <a:pt x="264315" y="2475992"/>
                </a:cubicBezTo>
                <a:cubicBezTo>
                  <a:pt x="265332" y="2475992"/>
                  <a:pt x="265332" y="2475992"/>
                  <a:pt x="266349" y="2475992"/>
                </a:cubicBezTo>
                <a:cubicBezTo>
                  <a:pt x="266349" y="2474976"/>
                  <a:pt x="266349" y="2473960"/>
                  <a:pt x="266349" y="2472944"/>
                </a:cubicBezTo>
                <a:close/>
                <a:moveTo>
                  <a:pt x="177869" y="2449576"/>
                </a:moveTo>
                <a:cubicBezTo>
                  <a:pt x="176852" y="2449576"/>
                  <a:pt x="176852" y="2449576"/>
                  <a:pt x="175835" y="2449576"/>
                </a:cubicBezTo>
                <a:cubicBezTo>
                  <a:pt x="175835" y="2450592"/>
                  <a:pt x="175835" y="2451608"/>
                  <a:pt x="175835" y="2452624"/>
                </a:cubicBezTo>
                <a:cubicBezTo>
                  <a:pt x="176852" y="2452624"/>
                  <a:pt x="177869" y="2452624"/>
                  <a:pt x="178886" y="2452624"/>
                </a:cubicBezTo>
                <a:cubicBezTo>
                  <a:pt x="180920" y="2449576"/>
                  <a:pt x="181937" y="2445512"/>
                  <a:pt x="183971" y="2442464"/>
                </a:cubicBezTo>
                <a:cubicBezTo>
                  <a:pt x="178886" y="2444496"/>
                  <a:pt x="178886" y="2444496"/>
                  <a:pt x="177869" y="2449576"/>
                </a:cubicBezTo>
                <a:close/>
                <a:moveTo>
                  <a:pt x="264315" y="2450592"/>
                </a:moveTo>
                <a:cubicBezTo>
                  <a:pt x="265332" y="2450592"/>
                  <a:pt x="265332" y="2450592"/>
                  <a:pt x="266349" y="2450592"/>
                </a:cubicBezTo>
                <a:cubicBezTo>
                  <a:pt x="267366" y="2447544"/>
                  <a:pt x="267366" y="2445512"/>
                  <a:pt x="268383" y="2442464"/>
                </a:cubicBezTo>
                <a:cubicBezTo>
                  <a:pt x="264315" y="2445512"/>
                  <a:pt x="265332" y="2444496"/>
                  <a:pt x="264315" y="2450592"/>
                </a:cubicBezTo>
                <a:close/>
                <a:moveTo>
                  <a:pt x="273468" y="2460752"/>
                </a:moveTo>
                <a:cubicBezTo>
                  <a:pt x="272451" y="2462784"/>
                  <a:pt x="272451" y="2460752"/>
                  <a:pt x="271434" y="2463800"/>
                </a:cubicBezTo>
                <a:cubicBezTo>
                  <a:pt x="272451" y="2463800"/>
                  <a:pt x="272451" y="2463800"/>
                  <a:pt x="273468" y="2463800"/>
                </a:cubicBezTo>
                <a:cubicBezTo>
                  <a:pt x="273468" y="2462784"/>
                  <a:pt x="273468" y="2461768"/>
                  <a:pt x="273468" y="2460752"/>
                </a:cubicBezTo>
                <a:close/>
                <a:moveTo>
                  <a:pt x="279570" y="2450592"/>
                </a:moveTo>
                <a:cubicBezTo>
                  <a:pt x="279570" y="2449576"/>
                  <a:pt x="279570" y="2448560"/>
                  <a:pt x="279570" y="2447544"/>
                </a:cubicBezTo>
                <a:cubicBezTo>
                  <a:pt x="278553" y="2449576"/>
                  <a:pt x="278553" y="2447544"/>
                  <a:pt x="277536" y="2450592"/>
                </a:cubicBezTo>
                <a:cubicBezTo>
                  <a:pt x="278553" y="2450592"/>
                  <a:pt x="279570" y="2450592"/>
                  <a:pt x="279570" y="2450592"/>
                </a:cubicBezTo>
                <a:close/>
                <a:moveTo>
                  <a:pt x="266349" y="2462784"/>
                </a:moveTo>
                <a:cubicBezTo>
                  <a:pt x="266349" y="2461768"/>
                  <a:pt x="266349" y="2460752"/>
                  <a:pt x="266349" y="2459736"/>
                </a:cubicBezTo>
                <a:cubicBezTo>
                  <a:pt x="265332" y="2461768"/>
                  <a:pt x="265332" y="2459736"/>
                  <a:pt x="264315" y="2462784"/>
                </a:cubicBezTo>
                <a:cubicBezTo>
                  <a:pt x="265332" y="2462784"/>
                  <a:pt x="265332" y="2462784"/>
                  <a:pt x="266349" y="2462784"/>
                </a:cubicBezTo>
                <a:close/>
                <a:moveTo>
                  <a:pt x="269400" y="2470912"/>
                </a:moveTo>
                <a:cubicBezTo>
                  <a:pt x="269400" y="2469896"/>
                  <a:pt x="269400" y="2468880"/>
                  <a:pt x="269400" y="2467864"/>
                </a:cubicBezTo>
                <a:cubicBezTo>
                  <a:pt x="268383" y="2469896"/>
                  <a:pt x="268383" y="2467864"/>
                  <a:pt x="267366" y="2470912"/>
                </a:cubicBezTo>
                <a:cubicBezTo>
                  <a:pt x="268383" y="2470912"/>
                  <a:pt x="269400" y="2470912"/>
                  <a:pt x="269400" y="2470912"/>
                </a:cubicBezTo>
                <a:close/>
                <a:moveTo>
                  <a:pt x="271434" y="2467864"/>
                </a:moveTo>
                <a:cubicBezTo>
                  <a:pt x="271434" y="2466848"/>
                  <a:pt x="271434" y="2465832"/>
                  <a:pt x="271434" y="2464816"/>
                </a:cubicBezTo>
                <a:cubicBezTo>
                  <a:pt x="270417" y="2466848"/>
                  <a:pt x="270417" y="2464816"/>
                  <a:pt x="269400" y="2467864"/>
                </a:cubicBezTo>
                <a:cubicBezTo>
                  <a:pt x="270417" y="2467864"/>
                  <a:pt x="270417" y="2467864"/>
                  <a:pt x="271434" y="2467864"/>
                </a:cubicBezTo>
                <a:close/>
                <a:moveTo>
                  <a:pt x="273468" y="2450592"/>
                </a:moveTo>
                <a:cubicBezTo>
                  <a:pt x="274485" y="2450592"/>
                  <a:pt x="274485" y="2450592"/>
                  <a:pt x="275502" y="2450592"/>
                </a:cubicBezTo>
                <a:cubicBezTo>
                  <a:pt x="275502" y="2449576"/>
                  <a:pt x="275502" y="2448560"/>
                  <a:pt x="275502" y="2447544"/>
                </a:cubicBezTo>
                <a:cubicBezTo>
                  <a:pt x="273468" y="2449576"/>
                  <a:pt x="274485" y="2447544"/>
                  <a:pt x="273468" y="2450592"/>
                </a:cubicBezTo>
                <a:close/>
                <a:moveTo>
                  <a:pt x="264315" y="2465832"/>
                </a:moveTo>
                <a:cubicBezTo>
                  <a:pt x="264315" y="2464816"/>
                  <a:pt x="264315" y="2463800"/>
                  <a:pt x="264315" y="2462784"/>
                </a:cubicBezTo>
                <a:cubicBezTo>
                  <a:pt x="263298" y="2464816"/>
                  <a:pt x="263298" y="2462784"/>
                  <a:pt x="262281" y="2465832"/>
                </a:cubicBezTo>
                <a:cubicBezTo>
                  <a:pt x="263298" y="2465832"/>
                  <a:pt x="264315" y="2465832"/>
                  <a:pt x="264315" y="2465832"/>
                </a:cubicBezTo>
                <a:close/>
                <a:moveTo>
                  <a:pt x="276519" y="2454656"/>
                </a:moveTo>
                <a:cubicBezTo>
                  <a:pt x="275502" y="2456688"/>
                  <a:pt x="275502" y="2454656"/>
                  <a:pt x="274485" y="2457704"/>
                </a:cubicBezTo>
                <a:cubicBezTo>
                  <a:pt x="275502" y="2457704"/>
                  <a:pt x="275502" y="2457704"/>
                  <a:pt x="276519" y="2457704"/>
                </a:cubicBezTo>
                <a:cubicBezTo>
                  <a:pt x="276519" y="2456688"/>
                  <a:pt x="276519" y="2455672"/>
                  <a:pt x="276519" y="2454656"/>
                </a:cubicBezTo>
                <a:close/>
                <a:moveTo>
                  <a:pt x="266349" y="2459736"/>
                </a:moveTo>
                <a:cubicBezTo>
                  <a:pt x="267366" y="2459736"/>
                  <a:pt x="267366" y="2459736"/>
                  <a:pt x="268383" y="2459736"/>
                </a:cubicBezTo>
                <a:cubicBezTo>
                  <a:pt x="269400" y="2457704"/>
                  <a:pt x="269400" y="2456688"/>
                  <a:pt x="270417" y="2454656"/>
                </a:cubicBezTo>
                <a:cubicBezTo>
                  <a:pt x="267366" y="2456688"/>
                  <a:pt x="267366" y="2455672"/>
                  <a:pt x="266349" y="2459736"/>
                </a:cubicBezTo>
                <a:close/>
                <a:moveTo>
                  <a:pt x="264315" y="2454656"/>
                </a:moveTo>
                <a:cubicBezTo>
                  <a:pt x="264315" y="2453640"/>
                  <a:pt x="264315" y="2452624"/>
                  <a:pt x="264315" y="2451608"/>
                </a:cubicBezTo>
                <a:cubicBezTo>
                  <a:pt x="263298" y="2453640"/>
                  <a:pt x="263298" y="2451608"/>
                  <a:pt x="262281" y="2454656"/>
                </a:cubicBezTo>
                <a:cubicBezTo>
                  <a:pt x="263298" y="2454656"/>
                  <a:pt x="264315" y="2454656"/>
                  <a:pt x="264315" y="2454656"/>
                </a:cubicBezTo>
                <a:close/>
                <a:moveTo>
                  <a:pt x="212447" y="2416048"/>
                </a:moveTo>
                <a:cubicBezTo>
                  <a:pt x="211430" y="2416048"/>
                  <a:pt x="210413" y="2416048"/>
                  <a:pt x="209396" y="2416048"/>
                </a:cubicBezTo>
                <a:cubicBezTo>
                  <a:pt x="209396" y="2418080"/>
                  <a:pt x="209396" y="2419096"/>
                  <a:pt x="209396" y="2421128"/>
                </a:cubicBezTo>
                <a:cubicBezTo>
                  <a:pt x="210413" y="2421128"/>
                  <a:pt x="210413" y="2421128"/>
                  <a:pt x="211430" y="2421128"/>
                </a:cubicBezTo>
                <a:cubicBezTo>
                  <a:pt x="211430" y="2419096"/>
                  <a:pt x="212447" y="2417064"/>
                  <a:pt x="212447" y="2416048"/>
                </a:cubicBezTo>
                <a:close/>
                <a:moveTo>
                  <a:pt x="291775" y="2431288"/>
                </a:moveTo>
                <a:cubicBezTo>
                  <a:pt x="292792" y="2429256"/>
                  <a:pt x="292792" y="2428240"/>
                  <a:pt x="293809" y="2426208"/>
                </a:cubicBezTo>
                <a:cubicBezTo>
                  <a:pt x="290757" y="2428240"/>
                  <a:pt x="291775" y="2427224"/>
                  <a:pt x="290757" y="2431288"/>
                </a:cubicBezTo>
                <a:cubicBezTo>
                  <a:pt x="290757" y="2431288"/>
                  <a:pt x="290757" y="2431288"/>
                  <a:pt x="291775" y="2431288"/>
                </a:cubicBezTo>
                <a:close/>
                <a:moveTo>
                  <a:pt x="269400" y="2434336"/>
                </a:moveTo>
                <a:cubicBezTo>
                  <a:pt x="269400" y="2435352"/>
                  <a:pt x="269400" y="2436368"/>
                  <a:pt x="269400" y="2437384"/>
                </a:cubicBezTo>
                <a:cubicBezTo>
                  <a:pt x="270417" y="2437384"/>
                  <a:pt x="271434" y="2437384"/>
                  <a:pt x="272451" y="2437384"/>
                </a:cubicBezTo>
                <a:cubicBezTo>
                  <a:pt x="273468" y="2430272"/>
                  <a:pt x="273468" y="2432304"/>
                  <a:pt x="275502" y="2425192"/>
                </a:cubicBezTo>
                <a:cubicBezTo>
                  <a:pt x="272451" y="2428240"/>
                  <a:pt x="272451" y="2431288"/>
                  <a:pt x="269400" y="2434336"/>
                </a:cubicBezTo>
                <a:close/>
                <a:moveTo>
                  <a:pt x="291775" y="2437384"/>
                </a:moveTo>
                <a:cubicBezTo>
                  <a:pt x="290757" y="2439416"/>
                  <a:pt x="290757" y="2437384"/>
                  <a:pt x="289740" y="2440432"/>
                </a:cubicBezTo>
                <a:cubicBezTo>
                  <a:pt x="290757" y="2440432"/>
                  <a:pt x="290757" y="2440432"/>
                  <a:pt x="291775" y="2440432"/>
                </a:cubicBezTo>
                <a:cubicBezTo>
                  <a:pt x="291775" y="2439416"/>
                  <a:pt x="291775" y="2438400"/>
                  <a:pt x="291775" y="2437384"/>
                </a:cubicBezTo>
                <a:close/>
                <a:moveTo>
                  <a:pt x="302962" y="2410968"/>
                </a:moveTo>
                <a:cubicBezTo>
                  <a:pt x="303979" y="2407920"/>
                  <a:pt x="304996" y="2406904"/>
                  <a:pt x="306013" y="2402840"/>
                </a:cubicBezTo>
                <a:cubicBezTo>
                  <a:pt x="303979" y="2404872"/>
                  <a:pt x="302962" y="2405888"/>
                  <a:pt x="300928" y="2407920"/>
                </a:cubicBezTo>
                <a:cubicBezTo>
                  <a:pt x="300928" y="2408936"/>
                  <a:pt x="300928" y="2409952"/>
                  <a:pt x="300928" y="2410968"/>
                </a:cubicBezTo>
                <a:cubicBezTo>
                  <a:pt x="301945" y="2410968"/>
                  <a:pt x="302962" y="2410968"/>
                  <a:pt x="302962" y="2410968"/>
                </a:cubicBezTo>
                <a:close/>
                <a:moveTo>
                  <a:pt x="311098" y="2397760"/>
                </a:moveTo>
                <a:cubicBezTo>
                  <a:pt x="311098" y="2396744"/>
                  <a:pt x="311098" y="2395728"/>
                  <a:pt x="311098" y="2394712"/>
                </a:cubicBezTo>
                <a:cubicBezTo>
                  <a:pt x="310081" y="2396744"/>
                  <a:pt x="310081" y="2394712"/>
                  <a:pt x="309064" y="2397760"/>
                </a:cubicBezTo>
                <a:cubicBezTo>
                  <a:pt x="310081" y="2397760"/>
                  <a:pt x="311098" y="2397760"/>
                  <a:pt x="311098" y="2397760"/>
                </a:cubicBezTo>
                <a:close/>
                <a:moveTo>
                  <a:pt x="277536" y="2424176"/>
                </a:moveTo>
                <a:cubicBezTo>
                  <a:pt x="278553" y="2424176"/>
                  <a:pt x="278553" y="2424176"/>
                  <a:pt x="279570" y="2424176"/>
                </a:cubicBezTo>
                <a:cubicBezTo>
                  <a:pt x="279570" y="2423160"/>
                  <a:pt x="279570" y="2422144"/>
                  <a:pt x="279570" y="2421128"/>
                </a:cubicBezTo>
                <a:cubicBezTo>
                  <a:pt x="278553" y="2422144"/>
                  <a:pt x="278553" y="2421128"/>
                  <a:pt x="277536" y="2424176"/>
                </a:cubicBezTo>
                <a:close/>
                <a:moveTo>
                  <a:pt x="313132" y="2390648"/>
                </a:moveTo>
                <a:cubicBezTo>
                  <a:pt x="314149" y="2390648"/>
                  <a:pt x="314149" y="2390648"/>
                  <a:pt x="315166" y="2390648"/>
                </a:cubicBezTo>
                <a:cubicBezTo>
                  <a:pt x="316183" y="2388616"/>
                  <a:pt x="316183" y="2387600"/>
                  <a:pt x="317200" y="2385568"/>
                </a:cubicBezTo>
                <a:cubicBezTo>
                  <a:pt x="314149" y="2387600"/>
                  <a:pt x="314149" y="2386584"/>
                  <a:pt x="313132" y="2390648"/>
                </a:cubicBezTo>
                <a:close/>
                <a:moveTo>
                  <a:pt x="287706" y="2437384"/>
                </a:moveTo>
                <a:cubicBezTo>
                  <a:pt x="287706" y="2436368"/>
                  <a:pt x="287706" y="2435352"/>
                  <a:pt x="287706" y="2434336"/>
                </a:cubicBezTo>
                <a:cubicBezTo>
                  <a:pt x="286689" y="2436368"/>
                  <a:pt x="286689" y="2434336"/>
                  <a:pt x="285672" y="2437384"/>
                </a:cubicBezTo>
                <a:cubicBezTo>
                  <a:pt x="286689" y="2437384"/>
                  <a:pt x="287706" y="2437384"/>
                  <a:pt x="287706" y="2437384"/>
                </a:cubicBezTo>
                <a:close/>
                <a:moveTo>
                  <a:pt x="204311" y="2431288"/>
                </a:moveTo>
                <a:cubicBezTo>
                  <a:pt x="204311" y="2430272"/>
                  <a:pt x="204311" y="2429256"/>
                  <a:pt x="204311" y="2428240"/>
                </a:cubicBezTo>
                <a:cubicBezTo>
                  <a:pt x="203294" y="2430272"/>
                  <a:pt x="203294" y="2428240"/>
                  <a:pt x="202277" y="2431288"/>
                </a:cubicBezTo>
                <a:cubicBezTo>
                  <a:pt x="203294" y="2431288"/>
                  <a:pt x="203294" y="2431288"/>
                  <a:pt x="204311" y="2431288"/>
                </a:cubicBezTo>
                <a:close/>
                <a:moveTo>
                  <a:pt x="204311" y="2427224"/>
                </a:moveTo>
                <a:cubicBezTo>
                  <a:pt x="205328" y="2427224"/>
                  <a:pt x="205328" y="2427224"/>
                  <a:pt x="206345" y="2427224"/>
                </a:cubicBezTo>
                <a:cubicBezTo>
                  <a:pt x="207362" y="2425192"/>
                  <a:pt x="207362" y="2424176"/>
                  <a:pt x="208379" y="2422144"/>
                </a:cubicBezTo>
                <a:cubicBezTo>
                  <a:pt x="205328" y="2425192"/>
                  <a:pt x="205328" y="2423160"/>
                  <a:pt x="204311" y="2427224"/>
                </a:cubicBezTo>
                <a:close/>
                <a:moveTo>
                  <a:pt x="105661" y="2514600"/>
                </a:moveTo>
                <a:cubicBezTo>
                  <a:pt x="106678" y="2514600"/>
                  <a:pt x="106678" y="2514600"/>
                  <a:pt x="107695" y="2514600"/>
                </a:cubicBezTo>
                <a:cubicBezTo>
                  <a:pt x="107695" y="2513584"/>
                  <a:pt x="107695" y="2512568"/>
                  <a:pt x="107695" y="2511552"/>
                </a:cubicBezTo>
                <a:cubicBezTo>
                  <a:pt x="105661" y="2512568"/>
                  <a:pt x="106678" y="2511552"/>
                  <a:pt x="105661" y="2514600"/>
                </a:cubicBezTo>
                <a:close/>
                <a:moveTo>
                  <a:pt x="120916" y="2484120"/>
                </a:moveTo>
                <a:cubicBezTo>
                  <a:pt x="120916" y="2482088"/>
                  <a:pt x="120916" y="2481072"/>
                  <a:pt x="120916" y="2479040"/>
                </a:cubicBezTo>
                <a:cubicBezTo>
                  <a:pt x="118882" y="2481072"/>
                  <a:pt x="117865" y="2482088"/>
                  <a:pt x="115831" y="2484120"/>
                </a:cubicBezTo>
                <a:cubicBezTo>
                  <a:pt x="115831" y="2485136"/>
                  <a:pt x="115831" y="2486152"/>
                  <a:pt x="115831" y="2487168"/>
                </a:cubicBezTo>
                <a:cubicBezTo>
                  <a:pt x="116848" y="2487168"/>
                  <a:pt x="115831" y="2486152"/>
                  <a:pt x="120916" y="2484120"/>
                </a:cubicBezTo>
                <a:close/>
                <a:moveTo>
                  <a:pt x="597896" y="2884424"/>
                </a:moveTo>
                <a:cubicBezTo>
                  <a:pt x="596879" y="2884424"/>
                  <a:pt x="595862" y="2884424"/>
                  <a:pt x="594845" y="2884424"/>
                </a:cubicBezTo>
                <a:cubicBezTo>
                  <a:pt x="594845" y="2885440"/>
                  <a:pt x="594845" y="2885440"/>
                  <a:pt x="594845" y="2886456"/>
                </a:cubicBezTo>
                <a:cubicBezTo>
                  <a:pt x="597896" y="2884424"/>
                  <a:pt x="595862" y="2885440"/>
                  <a:pt x="597896" y="2884424"/>
                </a:cubicBezTo>
                <a:close/>
                <a:moveTo>
                  <a:pt x="155495" y="2489200"/>
                </a:moveTo>
                <a:cubicBezTo>
                  <a:pt x="155495" y="2491232"/>
                  <a:pt x="155495" y="2492248"/>
                  <a:pt x="155495" y="2494280"/>
                </a:cubicBezTo>
                <a:cubicBezTo>
                  <a:pt x="159563" y="2490216"/>
                  <a:pt x="157529" y="2494280"/>
                  <a:pt x="162614" y="2482088"/>
                </a:cubicBezTo>
                <a:cubicBezTo>
                  <a:pt x="158546" y="2485136"/>
                  <a:pt x="158546" y="2486152"/>
                  <a:pt x="155495" y="2489200"/>
                </a:cubicBezTo>
                <a:close/>
                <a:moveTo>
                  <a:pt x="259230" y="2472944"/>
                </a:moveTo>
                <a:cubicBezTo>
                  <a:pt x="260247" y="2472944"/>
                  <a:pt x="260247" y="2472944"/>
                  <a:pt x="261264" y="2472944"/>
                </a:cubicBezTo>
                <a:cubicBezTo>
                  <a:pt x="261264" y="2471928"/>
                  <a:pt x="261264" y="2470912"/>
                  <a:pt x="261264" y="2469896"/>
                </a:cubicBezTo>
                <a:cubicBezTo>
                  <a:pt x="260247" y="2470912"/>
                  <a:pt x="260247" y="2469896"/>
                  <a:pt x="259230" y="2472944"/>
                </a:cubicBezTo>
                <a:close/>
                <a:moveTo>
                  <a:pt x="162614" y="2475992"/>
                </a:moveTo>
                <a:cubicBezTo>
                  <a:pt x="162614" y="2478024"/>
                  <a:pt x="162614" y="2479040"/>
                  <a:pt x="162614" y="2481072"/>
                </a:cubicBezTo>
                <a:cubicBezTo>
                  <a:pt x="163631" y="2481072"/>
                  <a:pt x="163631" y="2481072"/>
                  <a:pt x="164648" y="2481072"/>
                </a:cubicBezTo>
                <a:cubicBezTo>
                  <a:pt x="166682" y="2477008"/>
                  <a:pt x="168716" y="2473960"/>
                  <a:pt x="169733" y="2468880"/>
                </a:cubicBezTo>
                <a:cubicBezTo>
                  <a:pt x="166682" y="2471928"/>
                  <a:pt x="164648" y="2473960"/>
                  <a:pt x="162614" y="2475992"/>
                </a:cubicBezTo>
                <a:close/>
                <a:moveTo>
                  <a:pt x="121933" y="2472944"/>
                </a:moveTo>
                <a:cubicBezTo>
                  <a:pt x="122950" y="2472944"/>
                  <a:pt x="122950" y="2472944"/>
                  <a:pt x="123967" y="2472944"/>
                </a:cubicBezTo>
                <a:cubicBezTo>
                  <a:pt x="123967" y="2471928"/>
                  <a:pt x="123967" y="2470912"/>
                  <a:pt x="123967" y="2469896"/>
                </a:cubicBezTo>
                <a:cubicBezTo>
                  <a:pt x="122950" y="2470912"/>
                  <a:pt x="122950" y="2469896"/>
                  <a:pt x="121933" y="2472944"/>
                </a:cubicBezTo>
                <a:close/>
                <a:moveTo>
                  <a:pt x="102610" y="2521712"/>
                </a:moveTo>
                <a:cubicBezTo>
                  <a:pt x="99559" y="2523744"/>
                  <a:pt x="100576" y="2522728"/>
                  <a:pt x="99559" y="2526792"/>
                </a:cubicBezTo>
                <a:cubicBezTo>
                  <a:pt x="102610" y="2523744"/>
                  <a:pt x="100576" y="2526792"/>
                  <a:pt x="102610" y="2521712"/>
                </a:cubicBezTo>
                <a:close/>
                <a:moveTo>
                  <a:pt x="48708" y="2527808"/>
                </a:moveTo>
                <a:cubicBezTo>
                  <a:pt x="48708" y="2529840"/>
                  <a:pt x="48708" y="2530856"/>
                  <a:pt x="48708" y="2532888"/>
                </a:cubicBezTo>
                <a:cubicBezTo>
                  <a:pt x="49725" y="2532888"/>
                  <a:pt x="49725" y="2532888"/>
                  <a:pt x="50742" y="2532888"/>
                </a:cubicBezTo>
                <a:cubicBezTo>
                  <a:pt x="51759" y="2530856"/>
                  <a:pt x="51759" y="2529840"/>
                  <a:pt x="52776" y="2527808"/>
                </a:cubicBezTo>
                <a:cubicBezTo>
                  <a:pt x="50742" y="2527808"/>
                  <a:pt x="49725" y="2527808"/>
                  <a:pt x="48708" y="2527808"/>
                </a:cubicBezTo>
                <a:close/>
                <a:moveTo>
                  <a:pt x="90406" y="2527808"/>
                </a:moveTo>
                <a:cubicBezTo>
                  <a:pt x="89389" y="2529840"/>
                  <a:pt x="89389" y="2527808"/>
                  <a:pt x="88372" y="2530856"/>
                </a:cubicBezTo>
                <a:cubicBezTo>
                  <a:pt x="89389" y="2530856"/>
                  <a:pt x="89389" y="2530856"/>
                  <a:pt x="90406" y="2530856"/>
                </a:cubicBezTo>
                <a:cubicBezTo>
                  <a:pt x="90406" y="2529840"/>
                  <a:pt x="90406" y="2528824"/>
                  <a:pt x="90406" y="2527808"/>
                </a:cubicBezTo>
                <a:close/>
                <a:moveTo>
                  <a:pt x="102610" y="2521712"/>
                </a:moveTo>
                <a:cubicBezTo>
                  <a:pt x="103627" y="2520696"/>
                  <a:pt x="104644" y="2519680"/>
                  <a:pt x="105661" y="2518664"/>
                </a:cubicBezTo>
                <a:cubicBezTo>
                  <a:pt x="103627" y="2515616"/>
                  <a:pt x="100576" y="2516632"/>
                  <a:pt x="102610" y="2521712"/>
                </a:cubicBezTo>
                <a:close/>
                <a:moveTo>
                  <a:pt x="85321" y="2507488"/>
                </a:moveTo>
                <a:cubicBezTo>
                  <a:pt x="86338" y="2507488"/>
                  <a:pt x="86338" y="2507488"/>
                  <a:pt x="87355" y="2507488"/>
                </a:cubicBezTo>
                <a:cubicBezTo>
                  <a:pt x="87355" y="2506472"/>
                  <a:pt x="87355" y="2505456"/>
                  <a:pt x="87355" y="2504440"/>
                </a:cubicBezTo>
                <a:cubicBezTo>
                  <a:pt x="85321" y="2506472"/>
                  <a:pt x="86338" y="2504440"/>
                  <a:pt x="85321" y="2507488"/>
                </a:cubicBezTo>
                <a:close/>
                <a:moveTo>
                  <a:pt x="273468" y="2491232"/>
                </a:moveTo>
                <a:cubicBezTo>
                  <a:pt x="273468" y="2490216"/>
                  <a:pt x="273468" y="2489200"/>
                  <a:pt x="273468" y="2488184"/>
                </a:cubicBezTo>
                <a:cubicBezTo>
                  <a:pt x="271434" y="2490216"/>
                  <a:pt x="270417" y="2489200"/>
                  <a:pt x="273468" y="2491232"/>
                </a:cubicBezTo>
                <a:close/>
                <a:moveTo>
                  <a:pt x="254145" y="2496312"/>
                </a:moveTo>
                <a:cubicBezTo>
                  <a:pt x="254145" y="2495296"/>
                  <a:pt x="254145" y="2494280"/>
                  <a:pt x="254145" y="2493264"/>
                </a:cubicBezTo>
                <a:cubicBezTo>
                  <a:pt x="253128" y="2495296"/>
                  <a:pt x="253128" y="2493264"/>
                  <a:pt x="252111" y="2496312"/>
                </a:cubicBezTo>
                <a:cubicBezTo>
                  <a:pt x="253128" y="2496312"/>
                  <a:pt x="254145" y="2496312"/>
                  <a:pt x="254145" y="2496312"/>
                </a:cubicBezTo>
                <a:close/>
                <a:moveTo>
                  <a:pt x="209396" y="2493264"/>
                </a:moveTo>
                <a:cubicBezTo>
                  <a:pt x="209396" y="2492248"/>
                  <a:pt x="209396" y="2491232"/>
                  <a:pt x="209396" y="2490216"/>
                </a:cubicBezTo>
                <a:cubicBezTo>
                  <a:pt x="208379" y="2492248"/>
                  <a:pt x="208379" y="2490216"/>
                  <a:pt x="207362" y="2493264"/>
                </a:cubicBezTo>
                <a:cubicBezTo>
                  <a:pt x="208379" y="2493264"/>
                  <a:pt x="208379" y="2493264"/>
                  <a:pt x="209396" y="2493264"/>
                </a:cubicBezTo>
                <a:close/>
                <a:moveTo>
                  <a:pt x="261264" y="2481072"/>
                </a:moveTo>
                <a:cubicBezTo>
                  <a:pt x="262281" y="2481072"/>
                  <a:pt x="262281" y="2481072"/>
                  <a:pt x="263298" y="2481072"/>
                </a:cubicBezTo>
                <a:cubicBezTo>
                  <a:pt x="264315" y="2479040"/>
                  <a:pt x="264315" y="2478024"/>
                  <a:pt x="265332" y="2475992"/>
                </a:cubicBezTo>
                <a:cubicBezTo>
                  <a:pt x="262281" y="2478024"/>
                  <a:pt x="262281" y="2477008"/>
                  <a:pt x="261264" y="2481072"/>
                </a:cubicBezTo>
                <a:close/>
                <a:moveTo>
                  <a:pt x="197192" y="2832608"/>
                </a:moveTo>
                <a:cubicBezTo>
                  <a:pt x="197192" y="2833624"/>
                  <a:pt x="197192" y="2834640"/>
                  <a:pt x="197192" y="2835656"/>
                </a:cubicBezTo>
                <a:cubicBezTo>
                  <a:pt x="198209" y="2835656"/>
                  <a:pt x="199226" y="2835656"/>
                  <a:pt x="200243" y="2835656"/>
                </a:cubicBezTo>
                <a:cubicBezTo>
                  <a:pt x="200243" y="2834640"/>
                  <a:pt x="200243" y="2833624"/>
                  <a:pt x="200243" y="2832608"/>
                </a:cubicBezTo>
                <a:cubicBezTo>
                  <a:pt x="200243" y="2832608"/>
                  <a:pt x="199226" y="2832608"/>
                  <a:pt x="197192" y="2832608"/>
                </a:cubicBezTo>
                <a:close/>
                <a:moveTo>
                  <a:pt x="249060" y="2501392"/>
                </a:moveTo>
                <a:cubicBezTo>
                  <a:pt x="250077" y="2501392"/>
                  <a:pt x="250077" y="2501392"/>
                  <a:pt x="251094" y="2501392"/>
                </a:cubicBezTo>
                <a:cubicBezTo>
                  <a:pt x="252111" y="2499360"/>
                  <a:pt x="252111" y="2498344"/>
                  <a:pt x="253128" y="2496312"/>
                </a:cubicBezTo>
                <a:cubicBezTo>
                  <a:pt x="250077" y="2498344"/>
                  <a:pt x="251094" y="2497328"/>
                  <a:pt x="249060" y="2501392"/>
                </a:cubicBezTo>
                <a:close/>
                <a:moveTo>
                  <a:pt x="256179" y="2493264"/>
                </a:moveTo>
                <a:cubicBezTo>
                  <a:pt x="256179" y="2492248"/>
                  <a:pt x="256179" y="2491232"/>
                  <a:pt x="256179" y="2490216"/>
                </a:cubicBezTo>
                <a:cubicBezTo>
                  <a:pt x="255162" y="2492248"/>
                  <a:pt x="255162" y="2490216"/>
                  <a:pt x="254145" y="2493264"/>
                </a:cubicBezTo>
                <a:cubicBezTo>
                  <a:pt x="255162" y="2493264"/>
                  <a:pt x="256179" y="2493264"/>
                  <a:pt x="256179" y="2493264"/>
                </a:cubicBezTo>
                <a:close/>
                <a:moveTo>
                  <a:pt x="242958" y="2496312"/>
                </a:moveTo>
                <a:cubicBezTo>
                  <a:pt x="242958" y="2498344"/>
                  <a:pt x="242958" y="2499360"/>
                  <a:pt x="242958" y="2501392"/>
                </a:cubicBezTo>
                <a:cubicBezTo>
                  <a:pt x="243975" y="2501392"/>
                  <a:pt x="243975" y="2501392"/>
                  <a:pt x="244992" y="2501392"/>
                </a:cubicBezTo>
                <a:cubicBezTo>
                  <a:pt x="247026" y="2495296"/>
                  <a:pt x="250077" y="2494280"/>
                  <a:pt x="252111" y="2486152"/>
                </a:cubicBezTo>
                <a:cubicBezTo>
                  <a:pt x="248043" y="2489200"/>
                  <a:pt x="246009" y="2493264"/>
                  <a:pt x="242958" y="2496312"/>
                </a:cubicBezTo>
                <a:close/>
                <a:moveTo>
                  <a:pt x="240924" y="2506472"/>
                </a:moveTo>
                <a:cubicBezTo>
                  <a:pt x="240924" y="2505456"/>
                  <a:pt x="240924" y="2504440"/>
                  <a:pt x="240924" y="2503424"/>
                </a:cubicBezTo>
                <a:cubicBezTo>
                  <a:pt x="239907" y="2505456"/>
                  <a:pt x="239907" y="2503424"/>
                  <a:pt x="238890" y="2506472"/>
                </a:cubicBezTo>
                <a:cubicBezTo>
                  <a:pt x="239907" y="2506472"/>
                  <a:pt x="240924" y="2506472"/>
                  <a:pt x="240924" y="2506472"/>
                </a:cubicBezTo>
                <a:close/>
                <a:moveTo>
                  <a:pt x="149393" y="2504440"/>
                </a:moveTo>
                <a:cubicBezTo>
                  <a:pt x="149393" y="2505456"/>
                  <a:pt x="149393" y="2505456"/>
                  <a:pt x="149393" y="2506472"/>
                </a:cubicBezTo>
                <a:cubicBezTo>
                  <a:pt x="154478" y="2504440"/>
                  <a:pt x="154478" y="2501392"/>
                  <a:pt x="156512" y="2496312"/>
                </a:cubicBezTo>
                <a:cubicBezTo>
                  <a:pt x="151427" y="2498344"/>
                  <a:pt x="151427" y="2501392"/>
                  <a:pt x="149393" y="2504440"/>
                </a:cubicBezTo>
                <a:close/>
                <a:moveTo>
                  <a:pt x="256179" y="2489200"/>
                </a:moveTo>
                <a:cubicBezTo>
                  <a:pt x="257196" y="2489200"/>
                  <a:pt x="257196" y="2489200"/>
                  <a:pt x="258213" y="2489200"/>
                </a:cubicBezTo>
                <a:cubicBezTo>
                  <a:pt x="258213" y="2488184"/>
                  <a:pt x="258213" y="2487168"/>
                  <a:pt x="258213" y="2486152"/>
                </a:cubicBezTo>
                <a:cubicBezTo>
                  <a:pt x="256179" y="2488184"/>
                  <a:pt x="257196" y="2486152"/>
                  <a:pt x="256179" y="2489200"/>
                </a:cubicBezTo>
                <a:close/>
                <a:moveTo>
                  <a:pt x="261264" y="2484120"/>
                </a:moveTo>
                <a:cubicBezTo>
                  <a:pt x="261264" y="2483104"/>
                  <a:pt x="261264" y="2482088"/>
                  <a:pt x="261264" y="2481072"/>
                </a:cubicBezTo>
                <a:cubicBezTo>
                  <a:pt x="260247" y="2483104"/>
                  <a:pt x="260247" y="2481072"/>
                  <a:pt x="259230" y="2484120"/>
                </a:cubicBezTo>
                <a:cubicBezTo>
                  <a:pt x="260247" y="2484120"/>
                  <a:pt x="260247" y="2484120"/>
                  <a:pt x="261264" y="2484120"/>
                </a:cubicBezTo>
                <a:close/>
                <a:moveTo>
                  <a:pt x="173801" y="2805176"/>
                </a:moveTo>
                <a:cubicBezTo>
                  <a:pt x="173801" y="2806192"/>
                  <a:pt x="173801" y="2806192"/>
                  <a:pt x="173801" y="2807208"/>
                </a:cubicBezTo>
                <a:cubicBezTo>
                  <a:pt x="176852" y="2806192"/>
                  <a:pt x="175835" y="2807208"/>
                  <a:pt x="176852" y="2805176"/>
                </a:cubicBezTo>
                <a:cubicBezTo>
                  <a:pt x="176852" y="2805176"/>
                  <a:pt x="174818" y="2805176"/>
                  <a:pt x="173801" y="2805176"/>
                </a:cubicBezTo>
                <a:close/>
                <a:moveTo>
                  <a:pt x="227703" y="2990088"/>
                </a:moveTo>
                <a:cubicBezTo>
                  <a:pt x="227703" y="2989072"/>
                  <a:pt x="227703" y="2988056"/>
                  <a:pt x="227703" y="2987040"/>
                </a:cubicBezTo>
                <a:cubicBezTo>
                  <a:pt x="226686" y="2989072"/>
                  <a:pt x="226686" y="2987040"/>
                  <a:pt x="225669" y="2990088"/>
                </a:cubicBezTo>
                <a:cubicBezTo>
                  <a:pt x="226686" y="2990088"/>
                  <a:pt x="227703" y="2990088"/>
                  <a:pt x="227703" y="2990088"/>
                </a:cubicBezTo>
                <a:close/>
                <a:moveTo>
                  <a:pt x="248043" y="2977896"/>
                </a:moveTo>
                <a:cubicBezTo>
                  <a:pt x="242958" y="2977896"/>
                  <a:pt x="246009" y="2977896"/>
                  <a:pt x="240924" y="2980944"/>
                </a:cubicBezTo>
                <a:cubicBezTo>
                  <a:pt x="240924" y="2981960"/>
                  <a:pt x="240924" y="2982976"/>
                  <a:pt x="240924" y="2983992"/>
                </a:cubicBezTo>
                <a:cubicBezTo>
                  <a:pt x="244992" y="2982976"/>
                  <a:pt x="246009" y="2981960"/>
                  <a:pt x="248043" y="2977896"/>
                </a:cubicBezTo>
                <a:close/>
                <a:moveTo>
                  <a:pt x="225669" y="3001264"/>
                </a:moveTo>
                <a:cubicBezTo>
                  <a:pt x="226686" y="3001264"/>
                  <a:pt x="227703" y="3001264"/>
                  <a:pt x="228720" y="3001264"/>
                </a:cubicBezTo>
                <a:cubicBezTo>
                  <a:pt x="228720" y="2999232"/>
                  <a:pt x="228720" y="2997200"/>
                  <a:pt x="228720" y="2994152"/>
                </a:cubicBezTo>
                <a:cubicBezTo>
                  <a:pt x="226686" y="2996184"/>
                  <a:pt x="225669" y="2997200"/>
                  <a:pt x="223635" y="2999232"/>
                </a:cubicBezTo>
                <a:cubicBezTo>
                  <a:pt x="224652" y="3000248"/>
                  <a:pt x="225669" y="3001264"/>
                  <a:pt x="225669" y="3001264"/>
                </a:cubicBezTo>
                <a:close/>
                <a:moveTo>
                  <a:pt x="225669" y="3008376"/>
                </a:moveTo>
                <a:cubicBezTo>
                  <a:pt x="227703" y="3006344"/>
                  <a:pt x="226686" y="3007360"/>
                  <a:pt x="227703" y="3003296"/>
                </a:cubicBezTo>
                <a:cubicBezTo>
                  <a:pt x="225669" y="3006344"/>
                  <a:pt x="223635" y="3004312"/>
                  <a:pt x="225669" y="3008376"/>
                </a:cubicBezTo>
                <a:close/>
                <a:moveTo>
                  <a:pt x="222618" y="3016504"/>
                </a:moveTo>
                <a:cubicBezTo>
                  <a:pt x="226686" y="3014472"/>
                  <a:pt x="224652" y="3016504"/>
                  <a:pt x="225669" y="3011424"/>
                </a:cubicBezTo>
                <a:cubicBezTo>
                  <a:pt x="223635" y="3013456"/>
                  <a:pt x="224652" y="3012440"/>
                  <a:pt x="222618" y="3016504"/>
                </a:cubicBezTo>
                <a:close/>
                <a:moveTo>
                  <a:pt x="239907" y="2977896"/>
                </a:moveTo>
                <a:cubicBezTo>
                  <a:pt x="240924" y="2977896"/>
                  <a:pt x="240924" y="2977896"/>
                  <a:pt x="241941" y="2977896"/>
                </a:cubicBezTo>
                <a:cubicBezTo>
                  <a:pt x="241941" y="2976880"/>
                  <a:pt x="241941" y="2975864"/>
                  <a:pt x="241941" y="2974848"/>
                </a:cubicBezTo>
                <a:cubicBezTo>
                  <a:pt x="239907" y="2975864"/>
                  <a:pt x="240924" y="2974848"/>
                  <a:pt x="239907" y="2977896"/>
                </a:cubicBezTo>
                <a:close/>
                <a:moveTo>
                  <a:pt x="192107" y="3013456"/>
                </a:moveTo>
                <a:cubicBezTo>
                  <a:pt x="192107" y="3014472"/>
                  <a:pt x="192107" y="3015488"/>
                  <a:pt x="192107" y="3016504"/>
                </a:cubicBezTo>
                <a:cubicBezTo>
                  <a:pt x="196175" y="3014472"/>
                  <a:pt x="196175" y="3011424"/>
                  <a:pt x="197192" y="3006344"/>
                </a:cubicBezTo>
                <a:cubicBezTo>
                  <a:pt x="195158" y="3008376"/>
                  <a:pt x="194141" y="3010408"/>
                  <a:pt x="192107" y="3013456"/>
                </a:cubicBezTo>
                <a:close/>
                <a:moveTo>
                  <a:pt x="222618" y="3023616"/>
                </a:moveTo>
                <a:cubicBezTo>
                  <a:pt x="223635" y="3023616"/>
                  <a:pt x="223635" y="3023616"/>
                  <a:pt x="224652" y="3023616"/>
                </a:cubicBezTo>
                <a:cubicBezTo>
                  <a:pt x="224652" y="3022600"/>
                  <a:pt x="224652" y="3021584"/>
                  <a:pt x="224652" y="3020568"/>
                </a:cubicBezTo>
                <a:cubicBezTo>
                  <a:pt x="222618" y="3021584"/>
                  <a:pt x="223635" y="3020568"/>
                  <a:pt x="222618" y="3023616"/>
                </a:cubicBezTo>
                <a:close/>
                <a:moveTo>
                  <a:pt x="214481" y="2913888"/>
                </a:moveTo>
                <a:cubicBezTo>
                  <a:pt x="214481" y="2914904"/>
                  <a:pt x="214481" y="2915920"/>
                  <a:pt x="214481" y="2916936"/>
                </a:cubicBezTo>
                <a:cubicBezTo>
                  <a:pt x="215498" y="2916936"/>
                  <a:pt x="216515" y="2916936"/>
                  <a:pt x="217532" y="2916936"/>
                </a:cubicBezTo>
                <a:cubicBezTo>
                  <a:pt x="217532" y="2915920"/>
                  <a:pt x="217532" y="2914904"/>
                  <a:pt x="217532" y="2913888"/>
                </a:cubicBezTo>
                <a:cubicBezTo>
                  <a:pt x="216515" y="2913888"/>
                  <a:pt x="215498" y="2913888"/>
                  <a:pt x="214481" y="2913888"/>
                </a:cubicBezTo>
                <a:close/>
                <a:moveTo>
                  <a:pt x="224652" y="3027680"/>
                </a:moveTo>
                <a:cubicBezTo>
                  <a:pt x="220584" y="3029712"/>
                  <a:pt x="221601" y="3029712"/>
                  <a:pt x="221601" y="3035808"/>
                </a:cubicBezTo>
                <a:cubicBezTo>
                  <a:pt x="222618" y="3034792"/>
                  <a:pt x="223635" y="3030728"/>
                  <a:pt x="224652" y="3027680"/>
                </a:cubicBezTo>
                <a:close/>
                <a:moveTo>
                  <a:pt x="188039" y="2928112"/>
                </a:moveTo>
                <a:cubicBezTo>
                  <a:pt x="188039" y="2927096"/>
                  <a:pt x="188039" y="2926080"/>
                  <a:pt x="188039" y="2925064"/>
                </a:cubicBezTo>
                <a:cubicBezTo>
                  <a:pt x="186005" y="2927096"/>
                  <a:pt x="184988" y="2926080"/>
                  <a:pt x="188039" y="2928112"/>
                </a:cubicBezTo>
                <a:close/>
                <a:moveTo>
                  <a:pt x="189056" y="2923032"/>
                </a:moveTo>
                <a:cubicBezTo>
                  <a:pt x="189056" y="2922016"/>
                  <a:pt x="189056" y="2921000"/>
                  <a:pt x="189056" y="2919984"/>
                </a:cubicBezTo>
                <a:cubicBezTo>
                  <a:pt x="187022" y="2922016"/>
                  <a:pt x="187022" y="2921000"/>
                  <a:pt x="189056" y="2923032"/>
                </a:cubicBezTo>
                <a:close/>
                <a:moveTo>
                  <a:pt x="254145" y="2947416"/>
                </a:moveTo>
                <a:cubicBezTo>
                  <a:pt x="253128" y="2949448"/>
                  <a:pt x="253128" y="2947416"/>
                  <a:pt x="252111" y="2950464"/>
                </a:cubicBezTo>
                <a:cubicBezTo>
                  <a:pt x="253128" y="2950464"/>
                  <a:pt x="253128" y="2950464"/>
                  <a:pt x="254145" y="2950464"/>
                </a:cubicBezTo>
                <a:cubicBezTo>
                  <a:pt x="254145" y="2950464"/>
                  <a:pt x="254145" y="2949448"/>
                  <a:pt x="254145" y="2947416"/>
                </a:cubicBezTo>
                <a:close/>
                <a:moveTo>
                  <a:pt x="263298" y="2954528"/>
                </a:moveTo>
                <a:cubicBezTo>
                  <a:pt x="262281" y="2956560"/>
                  <a:pt x="262281" y="2954528"/>
                  <a:pt x="261264" y="2957576"/>
                </a:cubicBezTo>
                <a:cubicBezTo>
                  <a:pt x="262281" y="2957576"/>
                  <a:pt x="262281" y="2957576"/>
                  <a:pt x="263298" y="2957576"/>
                </a:cubicBezTo>
                <a:cubicBezTo>
                  <a:pt x="263298" y="2956560"/>
                  <a:pt x="263298" y="2955544"/>
                  <a:pt x="263298" y="2954528"/>
                </a:cubicBezTo>
                <a:close/>
                <a:moveTo>
                  <a:pt x="281604" y="2969768"/>
                </a:moveTo>
                <a:cubicBezTo>
                  <a:pt x="281604" y="2970784"/>
                  <a:pt x="281604" y="2971800"/>
                  <a:pt x="281604" y="2972816"/>
                </a:cubicBezTo>
                <a:cubicBezTo>
                  <a:pt x="282621" y="2972816"/>
                  <a:pt x="283638" y="2972816"/>
                  <a:pt x="284655" y="2972816"/>
                </a:cubicBezTo>
                <a:cubicBezTo>
                  <a:pt x="285672" y="2971800"/>
                  <a:pt x="285672" y="2971800"/>
                  <a:pt x="286689" y="2970784"/>
                </a:cubicBezTo>
                <a:cubicBezTo>
                  <a:pt x="286689" y="2968752"/>
                  <a:pt x="286689" y="2966720"/>
                  <a:pt x="286689" y="2963672"/>
                </a:cubicBezTo>
                <a:cubicBezTo>
                  <a:pt x="284655" y="2966720"/>
                  <a:pt x="282621" y="2967736"/>
                  <a:pt x="281604" y="2969768"/>
                </a:cubicBezTo>
                <a:close/>
                <a:moveTo>
                  <a:pt x="249060" y="2959608"/>
                </a:moveTo>
                <a:cubicBezTo>
                  <a:pt x="250077" y="2959608"/>
                  <a:pt x="250077" y="2959608"/>
                  <a:pt x="251094" y="2959608"/>
                </a:cubicBezTo>
                <a:cubicBezTo>
                  <a:pt x="252111" y="2957576"/>
                  <a:pt x="252111" y="2955544"/>
                  <a:pt x="253128" y="2952496"/>
                </a:cubicBezTo>
                <a:cubicBezTo>
                  <a:pt x="250077" y="2955544"/>
                  <a:pt x="250077" y="2954528"/>
                  <a:pt x="249060" y="2959608"/>
                </a:cubicBezTo>
                <a:close/>
                <a:moveTo>
                  <a:pt x="230754" y="3037840"/>
                </a:moveTo>
                <a:cubicBezTo>
                  <a:pt x="230754" y="3036824"/>
                  <a:pt x="230754" y="3035808"/>
                  <a:pt x="230754" y="3034792"/>
                </a:cubicBezTo>
                <a:cubicBezTo>
                  <a:pt x="229737" y="3036824"/>
                  <a:pt x="229737" y="3034792"/>
                  <a:pt x="228720" y="3037840"/>
                </a:cubicBezTo>
                <a:cubicBezTo>
                  <a:pt x="229737" y="3037840"/>
                  <a:pt x="230754" y="3037840"/>
                  <a:pt x="230754" y="3037840"/>
                </a:cubicBezTo>
                <a:close/>
                <a:moveTo>
                  <a:pt x="229737" y="2918968"/>
                </a:moveTo>
                <a:cubicBezTo>
                  <a:pt x="229737" y="2917952"/>
                  <a:pt x="229737" y="2916936"/>
                  <a:pt x="229737" y="2915920"/>
                </a:cubicBezTo>
                <a:cubicBezTo>
                  <a:pt x="212447" y="2930144"/>
                  <a:pt x="219567" y="2963672"/>
                  <a:pt x="206345" y="2985008"/>
                </a:cubicBezTo>
                <a:cubicBezTo>
                  <a:pt x="206345" y="2986024"/>
                  <a:pt x="206345" y="2987040"/>
                  <a:pt x="206345" y="2988056"/>
                </a:cubicBezTo>
                <a:cubicBezTo>
                  <a:pt x="205328" y="2988056"/>
                  <a:pt x="204311" y="2988056"/>
                  <a:pt x="203294" y="2988056"/>
                </a:cubicBezTo>
                <a:cubicBezTo>
                  <a:pt x="205328" y="2980944"/>
                  <a:pt x="210413" y="2967736"/>
                  <a:pt x="206345" y="2961640"/>
                </a:cubicBezTo>
                <a:cubicBezTo>
                  <a:pt x="206345" y="2960624"/>
                  <a:pt x="206345" y="2960624"/>
                  <a:pt x="206345" y="2959608"/>
                </a:cubicBezTo>
                <a:cubicBezTo>
                  <a:pt x="207362" y="2960624"/>
                  <a:pt x="208379" y="2960624"/>
                  <a:pt x="209396" y="2961640"/>
                </a:cubicBezTo>
                <a:cubicBezTo>
                  <a:pt x="207362" y="2954528"/>
                  <a:pt x="208379" y="2948432"/>
                  <a:pt x="207362" y="2938272"/>
                </a:cubicBezTo>
                <a:cubicBezTo>
                  <a:pt x="197192" y="2953512"/>
                  <a:pt x="200243" y="2983992"/>
                  <a:pt x="191090" y="2993136"/>
                </a:cubicBezTo>
                <a:cubicBezTo>
                  <a:pt x="191090" y="2998216"/>
                  <a:pt x="191090" y="3003296"/>
                  <a:pt x="191090" y="3008376"/>
                </a:cubicBezTo>
                <a:cubicBezTo>
                  <a:pt x="195158" y="3005328"/>
                  <a:pt x="193124" y="3004312"/>
                  <a:pt x="199226" y="3003296"/>
                </a:cubicBezTo>
                <a:cubicBezTo>
                  <a:pt x="200243" y="2999232"/>
                  <a:pt x="200243" y="2995168"/>
                  <a:pt x="201260" y="2991104"/>
                </a:cubicBezTo>
                <a:cubicBezTo>
                  <a:pt x="202277" y="2991104"/>
                  <a:pt x="203294" y="2991104"/>
                  <a:pt x="204311" y="2991104"/>
                </a:cubicBezTo>
                <a:cubicBezTo>
                  <a:pt x="203294" y="3002280"/>
                  <a:pt x="200243" y="3014472"/>
                  <a:pt x="194141" y="3021584"/>
                </a:cubicBezTo>
                <a:cubicBezTo>
                  <a:pt x="194141" y="3023616"/>
                  <a:pt x="194141" y="3024632"/>
                  <a:pt x="194141" y="3026664"/>
                </a:cubicBezTo>
                <a:cubicBezTo>
                  <a:pt x="198209" y="3025648"/>
                  <a:pt x="201260" y="3024632"/>
                  <a:pt x="204311" y="3026664"/>
                </a:cubicBezTo>
                <a:cubicBezTo>
                  <a:pt x="207362" y="3026664"/>
                  <a:pt x="209396" y="3026664"/>
                  <a:pt x="212447" y="3026664"/>
                </a:cubicBezTo>
                <a:cubicBezTo>
                  <a:pt x="211430" y="3020568"/>
                  <a:pt x="212447" y="3016504"/>
                  <a:pt x="212447" y="3008376"/>
                </a:cubicBezTo>
                <a:cubicBezTo>
                  <a:pt x="213464" y="3010408"/>
                  <a:pt x="213464" y="3010408"/>
                  <a:pt x="214481" y="3013456"/>
                </a:cubicBezTo>
                <a:cubicBezTo>
                  <a:pt x="215498" y="3011424"/>
                  <a:pt x="216515" y="3006344"/>
                  <a:pt x="217532" y="3005328"/>
                </a:cubicBezTo>
                <a:cubicBezTo>
                  <a:pt x="215498" y="3002280"/>
                  <a:pt x="217532" y="3004312"/>
                  <a:pt x="214481" y="3003296"/>
                </a:cubicBezTo>
                <a:cubicBezTo>
                  <a:pt x="218550" y="2982976"/>
                  <a:pt x="222618" y="2944368"/>
                  <a:pt x="230754" y="2934208"/>
                </a:cubicBezTo>
                <a:cubicBezTo>
                  <a:pt x="230754" y="2933192"/>
                  <a:pt x="230754" y="2933192"/>
                  <a:pt x="230754" y="2932176"/>
                </a:cubicBezTo>
                <a:cubicBezTo>
                  <a:pt x="226686" y="2934208"/>
                  <a:pt x="225669" y="2936240"/>
                  <a:pt x="223635" y="2940304"/>
                </a:cubicBezTo>
                <a:cubicBezTo>
                  <a:pt x="222618" y="2940304"/>
                  <a:pt x="222618" y="2940304"/>
                  <a:pt x="221601" y="2940304"/>
                </a:cubicBezTo>
                <a:cubicBezTo>
                  <a:pt x="224652" y="2934208"/>
                  <a:pt x="229737" y="2919984"/>
                  <a:pt x="229737" y="2918968"/>
                </a:cubicBezTo>
                <a:close/>
                <a:moveTo>
                  <a:pt x="217532" y="3026664"/>
                </a:moveTo>
                <a:cubicBezTo>
                  <a:pt x="219567" y="3028696"/>
                  <a:pt x="220584" y="3025648"/>
                  <a:pt x="220584" y="3024632"/>
                </a:cubicBezTo>
                <a:cubicBezTo>
                  <a:pt x="220584" y="3021584"/>
                  <a:pt x="218550" y="3024632"/>
                  <a:pt x="217532" y="3026664"/>
                </a:cubicBezTo>
                <a:close/>
                <a:moveTo>
                  <a:pt x="259230" y="2962656"/>
                </a:moveTo>
                <a:cubicBezTo>
                  <a:pt x="260247" y="2962656"/>
                  <a:pt x="260247" y="2962656"/>
                  <a:pt x="261264" y="2962656"/>
                </a:cubicBezTo>
                <a:cubicBezTo>
                  <a:pt x="261264" y="2961640"/>
                  <a:pt x="261264" y="2960624"/>
                  <a:pt x="261264" y="2959608"/>
                </a:cubicBezTo>
                <a:cubicBezTo>
                  <a:pt x="260247" y="2961640"/>
                  <a:pt x="260247" y="2959608"/>
                  <a:pt x="259230" y="2962656"/>
                </a:cubicBezTo>
                <a:close/>
                <a:moveTo>
                  <a:pt x="291775" y="2969768"/>
                </a:moveTo>
                <a:cubicBezTo>
                  <a:pt x="290757" y="2969768"/>
                  <a:pt x="289740" y="2969768"/>
                  <a:pt x="288723" y="2969768"/>
                </a:cubicBezTo>
                <a:cubicBezTo>
                  <a:pt x="288723" y="2970784"/>
                  <a:pt x="288723" y="2970784"/>
                  <a:pt x="288723" y="2971800"/>
                </a:cubicBezTo>
                <a:cubicBezTo>
                  <a:pt x="290757" y="2969768"/>
                  <a:pt x="289740" y="2970784"/>
                  <a:pt x="291775" y="2969768"/>
                </a:cubicBezTo>
                <a:close/>
                <a:moveTo>
                  <a:pt x="230754" y="3029712"/>
                </a:moveTo>
                <a:cubicBezTo>
                  <a:pt x="231771" y="3029712"/>
                  <a:pt x="232788" y="3029712"/>
                  <a:pt x="233805" y="3029712"/>
                </a:cubicBezTo>
                <a:cubicBezTo>
                  <a:pt x="234822" y="3024632"/>
                  <a:pt x="238890" y="3012440"/>
                  <a:pt x="235839" y="3006344"/>
                </a:cubicBezTo>
                <a:cubicBezTo>
                  <a:pt x="236856" y="3005328"/>
                  <a:pt x="239907" y="3004312"/>
                  <a:pt x="240924" y="3003296"/>
                </a:cubicBezTo>
                <a:cubicBezTo>
                  <a:pt x="237873" y="2999232"/>
                  <a:pt x="236856" y="2995168"/>
                  <a:pt x="237873" y="2985008"/>
                </a:cubicBezTo>
                <a:cubicBezTo>
                  <a:pt x="230754" y="2994152"/>
                  <a:pt x="235839" y="3014472"/>
                  <a:pt x="227703" y="3020568"/>
                </a:cubicBezTo>
                <a:cubicBezTo>
                  <a:pt x="228720" y="3025648"/>
                  <a:pt x="228720" y="3026664"/>
                  <a:pt x="230754" y="3028696"/>
                </a:cubicBezTo>
                <a:cubicBezTo>
                  <a:pt x="230754" y="3028696"/>
                  <a:pt x="230754" y="3029712"/>
                  <a:pt x="230754" y="3029712"/>
                </a:cubicBezTo>
                <a:close/>
                <a:moveTo>
                  <a:pt x="246009" y="2972816"/>
                </a:moveTo>
                <a:cubicBezTo>
                  <a:pt x="247026" y="2972816"/>
                  <a:pt x="247026" y="2972816"/>
                  <a:pt x="248043" y="2972816"/>
                </a:cubicBezTo>
                <a:cubicBezTo>
                  <a:pt x="248043" y="2971800"/>
                  <a:pt x="248043" y="2970784"/>
                  <a:pt x="248043" y="2969768"/>
                </a:cubicBezTo>
                <a:cubicBezTo>
                  <a:pt x="246009" y="2971800"/>
                  <a:pt x="247026" y="2969768"/>
                  <a:pt x="246009" y="2972816"/>
                </a:cubicBezTo>
                <a:close/>
                <a:moveTo>
                  <a:pt x="248043" y="2966720"/>
                </a:moveTo>
                <a:cubicBezTo>
                  <a:pt x="249060" y="2966720"/>
                  <a:pt x="249060" y="2966720"/>
                  <a:pt x="250077" y="2966720"/>
                </a:cubicBezTo>
                <a:cubicBezTo>
                  <a:pt x="250077" y="2965704"/>
                  <a:pt x="250077" y="2964688"/>
                  <a:pt x="250077" y="2963672"/>
                </a:cubicBezTo>
                <a:cubicBezTo>
                  <a:pt x="248043" y="2964688"/>
                  <a:pt x="249060" y="2963672"/>
                  <a:pt x="248043" y="2966720"/>
                </a:cubicBezTo>
                <a:close/>
                <a:moveTo>
                  <a:pt x="467718" y="3173984"/>
                </a:moveTo>
                <a:cubicBezTo>
                  <a:pt x="467718" y="3172968"/>
                  <a:pt x="467718" y="3171952"/>
                  <a:pt x="467718" y="3170936"/>
                </a:cubicBezTo>
                <a:cubicBezTo>
                  <a:pt x="465684" y="3172968"/>
                  <a:pt x="464667" y="3171952"/>
                  <a:pt x="467718" y="3173984"/>
                </a:cubicBezTo>
                <a:close/>
                <a:moveTo>
                  <a:pt x="296860" y="3027680"/>
                </a:moveTo>
                <a:cubicBezTo>
                  <a:pt x="295843" y="3029712"/>
                  <a:pt x="295843" y="3027680"/>
                  <a:pt x="294826" y="3030728"/>
                </a:cubicBezTo>
                <a:cubicBezTo>
                  <a:pt x="295843" y="3030728"/>
                  <a:pt x="295843" y="3030728"/>
                  <a:pt x="296860" y="3030728"/>
                </a:cubicBezTo>
                <a:cubicBezTo>
                  <a:pt x="296860" y="3030728"/>
                  <a:pt x="296860" y="3029712"/>
                  <a:pt x="296860" y="3027680"/>
                </a:cubicBezTo>
                <a:close/>
                <a:moveTo>
                  <a:pt x="264315" y="3075432"/>
                </a:moveTo>
                <a:cubicBezTo>
                  <a:pt x="265332" y="3075432"/>
                  <a:pt x="265332" y="3075432"/>
                  <a:pt x="266349" y="3075432"/>
                </a:cubicBezTo>
                <a:cubicBezTo>
                  <a:pt x="266349" y="3076448"/>
                  <a:pt x="266349" y="3076448"/>
                  <a:pt x="266349" y="3077464"/>
                </a:cubicBezTo>
                <a:cubicBezTo>
                  <a:pt x="267366" y="3075432"/>
                  <a:pt x="268383" y="3072384"/>
                  <a:pt x="269400" y="3070352"/>
                </a:cubicBezTo>
                <a:cubicBezTo>
                  <a:pt x="265332" y="3070352"/>
                  <a:pt x="267366" y="3069336"/>
                  <a:pt x="264315" y="3075432"/>
                </a:cubicBezTo>
                <a:close/>
                <a:moveTo>
                  <a:pt x="291775" y="3008376"/>
                </a:moveTo>
                <a:cubicBezTo>
                  <a:pt x="290757" y="3010408"/>
                  <a:pt x="290757" y="3008376"/>
                  <a:pt x="289740" y="3011424"/>
                </a:cubicBezTo>
                <a:cubicBezTo>
                  <a:pt x="290757" y="3011424"/>
                  <a:pt x="290757" y="3011424"/>
                  <a:pt x="291775" y="3011424"/>
                </a:cubicBezTo>
                <a:cubicBezTo>
                  <a:pt x="291775" y="3010408"/>
                  <a:pt x="291775" y="3009392"/>
                  <a:pt x="291775" y="3008376"/>
                </a:cubicBezTo>
                <a:close/>
                <a:moveTo>
                  <a:pt x="284655" y="3026664"/>
                </a:moveTo>
                <a:cubicBezTo>
                  <a:pt x="288723" y="3024632"/>
                  <a:pt x="288723" y="3023616"/>
                  <a:pt x="289740" y="3018536"/>
                </a:cubicBezTo>
                <a:cubicBezTo>
                  <a:pt x="288723" y="3018536"/>
                  <a:pt x="287706" y="3018536"/>
                  <a:pt x="286689" y="3018536"/>
                </a:cubicBezTo>
                <a:cubicBezTo>
                  <a:pt x="285672" y="3023616"/>
                  <a:pt x="285672" y="3021584"/>
                  <a:pt x="286689" y="3025648"/>
                </a:cubicBezTo>
                <a:cubicBezTo>
                  <a:pt x="285672" y="3025648"/>
                  <a:pt x="285672" y="3025648"/>
                  <a:pt x="284655" y="3026664"/>
                </a:cubicBezTo>
                <a:close/>
                <a:moveTo>
                  <a:pt x="282621" y="3031744"/>
                </a:moveTo>
                <a:cubicBezTo>
                  <a:pt x="275502" y="3041904"/>
                  <a:pt x="279570" y="3065272"/>
                  <a:pt x="274485" y="3070352"/>
                </a:cubicBezTo>
                <a:cubicBezTo>
                  <a:pt x="276519" y="3071368"/>
                  <a:pt x="276519" y="3071368"/>
                  <a:pt x="279570" y="3072384"/>
                </a:cubicBezTo>
                <a:cubicBezTo>
                  <a:pt x="279570" y="3076448"/>
                  <a:pt x="276519" y="3074416"/>
                  <a:pt x="281604" y="3085592"/>
                </a:cubicBezTo>
                <a:cubicBezTo>
                  <a:pt x="284655" y="3063240"/>
                  <a:pt x="281604" y="3061208"/>
                  <a:pt x="288723" y="3028696"/>
                </a:cubicBezTo>
                <a:cubicBezTo>
                  <a:pt x="285672" y="3029712"/>
                  <a:pt x="284655" y="3029712"/>
                  <a:pt x="282621" y="3031744"/>
                </a:cubicBezTo>
                <a:close/>
                <a:moveTo>
                  <a:pt x="276519" y="3125216"/>
                </a:moveTo>
                <a:cubicBezTo>
                  <a:pt x="276519" y="3122168"/>
                  <a:pt x="274485" y="3125216"/>
                  <a:pt x="273468" y="3127248"/>
                </a:cubicBezTo>
                <a:cubicBezTo>
                  <a:pt x="275502" y="3128264"/>
                  <a:pt x="275502" y="3126232"/>
                  <a:pt x="276519" y="3125216"/>
                </a:cubicBezTo>
                <a:close/>
                <a:moveTo>
                  <a:pt x="462633" y="3203448"/>
                </a:moveTo>
                <a:cubicBezTo>
                  <a:pt x="462633" y="3204464"/>
                  <a:pt x="462633" y="3204464"/>
                  <a:pt x="462633" y="3205480"/>
                </a:cubicBezTo>
                <a:cubicBezTo>
                  <a:pt x="463650" y="3205480"/>
                  <a:pt x="464667" y="3205480"/>
                  <a:pt x="465684" y="3205480"/>
                </a:cubicBezTo>
                <a:cubicBezTo>
                  <a:pt x="468735" y="3201416"/>
                  <a:pt x="473820" y="3191256"/>
                  <a:pt x="477888" y="3189224"/>
                </a:cubicBezTo>
                <a:cubicBezTo>
                  <a:pt x="485007" y="3189224"/>
                  <a:pt x="491109" y="3190240"/>
                  <a:pt x="493143" y="3173984"/>
                </a:cubicBezTo>
                <a:cubicBezTo>
                  <a:pt x="488058" y="3177032"/>
                  <a:pt x="475854" y="3190240"/>
                  <a:pt x="467718" y="3189224"/>
                </a:cubicBezTo>
                <a:cubicBezTo>
                  <a:pt x="467718" y="3194304"/>
                  <a:pt x="466701" y="3198368"/>
                  <a:pt x="462633" y="3203448"/>
                </a:cubicBezTo>
                <a:close/>
                <a:moveTo>
                  <a:pt x="500262" y="3161792"/>
                </a:moveTo>
                <a:cubicBezTo>
                  <a:pt x="495177" y="3163824"/>
                  <a:pt x="500262" y="3161792"/>
                  <a:pt x="490092" y="3171952"/>
                </a:cubicBezTo>
                <a:cubicBezTo>
                  <a:pt x="491109" y="3172968"/>
                  <a:pt x="491109" y="3172968"/>
                  <a:pt x="492126" y="3173984"/>
                </a:cubicBezTo>
                <a:cubicBezTo>
                  <a:pt x="496194" y="3171952"/>
                  <a:pt x="498228" y="3165856"/>
                  <a:pt x="500262" y="3161792"/>
                </a:cubicBezTo>
                <a:close/>
                <a:moveTo>
                  <a:pt x="313132" y="3163824"/>
                </a:moveTo>
                <a:cubicBezTo>
                  <a:pt x="309064" y="3164840"/>
                  <a:pt x="309064" y="3165856"/>
                  <a:pt x="306013" y="3166872"/>
                </a:cubicBezTo>
                <a:cubicBezTo>
                  <a:pt x="306013" y="3168904"/>
                  <a:pt x="306013" y="3169920"/>
                  <a:pt x="306013" y="3171952"/>
                </a:cubicBezTo>
                <a:cubicBezTo>
                  <a:pt x="308047" y="3172968"/>
                  <a:pt x="309064" y="3172968"/>
                  <a:pt x="311098" y="3173984"/>
                </a:cubicBezTo>
                <a:cubicBezTo>
                  <a:pt x="313132" y="3170936"/>
                  <a:pt x="313132" y="3170936"/>
                  <a:pt x="314149" y="3166872"/>
                </a:cubicBezTo>
                <a:cubicBezTo>
                  <a:pt x="313132" y="3164840"/>
                  <a:pt x="314149" y="3166872"/>
                  <a:pt x="313132" y="3163824"/>
                </a:cubicBezTo>
                <a:close/>
                <a:moveTo>
                  <a:pt x="480939" y="3168904"/>
                </a:moveTo>
                <a:cubicBezTo>
                  <a:pt x="479922" y="3170936"/>
                  <a:pt x="479922" y="3168904"/>
                  <a:pt x="478905" y="3171952"/>
                </a:cubicBezTo>
                <a:cubicBezTo>
                  <a:pt x="479922" y="3171952"/>
                  <a:pt x="479922" y="3171952"/>
                  <a:pt x="480939" y="3171952"/>
                </a:cubicBezTo>
                <a:cubicBezTo>
                  <a:pt x="480939" y="3170936"/>
                  <a:pt x="480939" y="3169920"/>
                  <a:pt x="480939" y="3168904"/>
                </a:cubicBezTo>
                <a:close/>
                <a:moveTo>
                  <a:pt x="209396" y="2934208"/>
                </a:moveTo>
                <a:cubicBezTo>
                  <a:pt x="208379" y="2936240"/>
                  <a:pt x="208379" y="2934208"/>
                  <a:pt x="207362" y="2937256"/>
                </a:cubicBezTo>
                <a:cubicBezTo>
                  <a:pt x="208379" y="2937256"/>
                  <a:pt x="208379" y="2937256"/>
                  <a:pt x="209396" y="2937256"/>
                </a:cubicBezTo>
                <a:cubicBezTo>
                  <a:pt x="209396" y="2936240"/>
                  <a:pt x="209396" y="2935224"/>
                  <a:pt x="209396" y="2934208"/>
                </a:cubicBezTo>
                <a:close/>
                <a:moveTo>
                  <a:pt x="872489" y="4098544"/>
                </a:moveTo>
                <a:cubicBezTo>
                  <a:pt x="871472" y="4098544"/>
                  <a:pt x="870455" y="4098544"/>
                  <a:pt x="869438" y="4098544"/>
                </a:cubicBezTo>
                <a:cubicBezTo>
                  <a:pt x="870455" y="4101592"/>
                  <a:pt x="869438" y="4100576"/>
                  <a:pt x="872489" y="4098544"/>
                </a:cubicBezTo>
                <a:close/>
                <a:moveTo>
                  <a:pt x="224652" y="3061208"/>
                </a:moveTo>
                <a:cubicBezTo>
                  <a:pt x="224652" y="3062224"/>
                  <a:pt x="224652" y="3062224"/>
                  <a:pt x="224652" y="3063240"/>
                </a:cubicBezTo>
                <a:cubicBezTo>
                  <a:pt x="227703" y="3062224"/>
                  <a:pt x="226686" y="3063240"/>
                  <a:pt x="227703" y="3061208"/>
                </a:cubicBezTo>
                <a:cubicBezTo>
                  <a:pt x="226686" y="3061208"/>
                  <a:pt x="225669" y="3061208"/>
                  <a:pt x="224652" y="3061208"/>
                </a:cubicBezTo>
                <a:close/>
                <a:moveTo>
                  <a:pt x="259230" y="2974848"/>
                </a:moveTo>
                <a:cubicBezTo>
                  <a:pt x="257196" y="2973832"/>
                  <a:pt x="256179" y="2973832"/>
                  <a:pt x="254145" y="2972816"/>
                </a:cubicBezTo>
                <a:cubicBezTo>
                  <a:pt x="256179" y="2977896"/>
                  <a:pt x="256179" y="2976880"/>
                  <a:pt x="256179" y="2980944"/>
                </a:cubicBezTo>
                <a:cubicBezTo>
                  <a:pt x="257196" y="2980944"/>
                  <a:pt x="258213" y="2980944"/>
                  <a:pt x="259230" y="2980944"/>
                </a:cubicBezTo>
                <a:cubicBezTo>
                  <a:pt x="259230" y="2978912"/>
                  <a:pt x="259230" y="2976880"/>
                  <a:pt x="259230" y="2974848"/>
                </a:cubicBezTo>
                <a:close/>
                <a:moveTo>
                  <a:pt x="204311" y="3039872"/>
                </a:moveTo>
                <a:cubicBezTo>
                  <a:pt x="205328" y="3039872"/>
                  <a:pt x="205328" y="3039872"/>
                  <a:pt x="206345" y="3039872"/>
                </a:cubicBezTo>
                <a:cubicBezTo>
                  <a:pt x="206345" y="3040888"/>
                  <a:pt x="206345" y="3040888"/>
                  <a:pt x="206345" y="3041904"/>
                </a:cubicBezTo>
                <a:cubicBezTo>
                  <a:pt x="207362" y="3041904"/>
                  <a:pt x="207362" y="3041904"/>
                  <a:pt x="208379" y="3041904"/>
                </a:cubicBezTo>
                <a:cubicBezTo>
                  <a:pt x="208379" y="3039872"/>
                  <a:pt x="208379" y="3037840"/>
                  <a:pt x="208379" y="3034792"/>
                </a:cubicBezTo>
                <a:cubicBezTo>
                  <a:pt x="206345" y="3036824"/>
                  <a:pt x="205328" y="3037840"/>
                  <a:pt x="204311" y="3039872"/>
                </a:cubicBezTo>
                <a:close/>
                <a:moveTo>
                  <a:pt x="219567" y="3041904"/>
                </a:moveTo>
                <a:cubicBezTo>
                  <a:pt x="218550" y="3042920"/>
                  <a:pt x="218550" y="3042920"/>
                  <a:pt x="217532" y="3043936"/>
                </a:cubicBezTo>
                <a:cubicBezTo>
                  <a:pt x="218550" y="3043936"/>
                  <a:pt x="218550" y="3043936"/>
                  <a:pt x="219567" y="3043936"/>
                </a:cubicBezTo>
                <a:cubicBezTo>
                  <a:pt x="220584" y="3044952"/>
                  <a:pt x="220584" y="3044952"/>
                  <a:pt x="221601" y="3045968"/>
                </a:cubicBezTo>
                <a:cubicBezTo>
                  <a:pt x="222618" y="3043936"/>
                  <a:pt x="222618" y="3042920"/>
                  <a:pt x="223635" y="3040888"/>
                </a:cubicBezTo>
                <a:cubicBezTo>
                  <a:pt x="219567" y="3040888"/>
                  <a:pt x="221601" y="3039872"/>
                  <a:pt x="219567" y="3041904"/>
                </a:cubicBezTo>
                <a:close/>
                <a:moveTo>
                  <a:pt x="217532" y="3052064"/>
                </a:moveTo>
                <a:cubicBezTo>
                  <a:pt x="217532" y="3053080"/>
                  <a:pt x="217532" y="3054096"/>
                  <a:pt x="217532" y="3055112"/>
                </a:cubicBezTo>
                <a:cubicBezTo>
                  <a:pt x="218550" y="3055112"/>
                  <a:pt x="218550" y="3055112"/>
                  <a:pt x="219567" y="3055112"/>
                </a:cubicBezTo>
                <a:cubicBezTo>
                  <a:pt x="220584" y="3052064"/>
                  <a:pt x="220584" y="3052064"/>
                  <a:pt x="221601" y="3048000"/>
                </a:cubicBezTo>
                <a:cubicBezTo>
                  <a:pt x="219567" y="3049016"/>
                  <a:pt x="218550" y="3050032"/>
                  <a:pt x="217532" y="3052064"/>
                </a:cubicBezTo>
                <a:close/>
                <a:moveTo>
                  <a:pt x="875540" y="4098544"/>
                </a:moveTo>
                <a:cubicBezTo>
                  <a:pt x="880625" y="4097528"/>
                  <a:pt x="879608" y="4098544"/>
                  <a:pt x="882659" y="4095496"/>
                </a:cubicBezTo>
                <a:cubicBezTo>
                  <a:pt x="879608" y="4096512"/>
                  <a:pt x="879608" y="4095496"/>
                  <a:pt x="877574" y="4097528"/>
                </a:cubicBezTo>
                <a:cubicBezTo>
                  <a:pt x="876557" y="4097528"/>
                  <a:pt x="876557" y="4097528"/>
                  <a:pt x="875540" y="4097528"/>
                </a:cubicBezTo>
                <a:cubicBezTo>
                  <a:pt x="875540" y="4097528"/>
                  <a:pt x="875540" y="4098544"/>
                  <a:pt x="875540" y="4098544"/>
                </a:cubicBezTo>
                <a:close/>
                <a:moveTo>
                  <a:pt x="287706" y="3016504"/>
                </a:moveTo>
                <a:cubicBezTo>
                  <a:pt x="289740" y="3014472"/>
                  <a:pt x="288723" y="3015488"/>
                  <a:pt x="289740" y="3011424"/>
                </a:cubicBezTo>
                <a:cubicBezTo>
                  <a:pt x="287706" y="3014472"/>
                  <a:pt x="285672" y="3012440"/>
                  <a:pt x="287706" y="3016504"/>
                </a:cubicBezTo>
                <a:close/>
                <a:moveTo>
                  <a:pt x="282621" y="2990088"/>
                </a:moveTo>
                <a:cubicBezTo>
                  <a:pt x="283638" y="2990088"/>
                  <a:pt x="283638" y="2990088"/>
                  <a:pt x="284655" y="2990088"/>
                </a:cubicBezTo>
                <a:cubicBezTo>
                  <a:pt x="285672" y="2987040"/>
                  <a:pt x="285672" y="2987040"/>
                  <a:pt x="286689" y="2982976"/>
                </a:cubicBezTo>
                <a:cubicBezTo>
                  <a:pt x="283638" y="2986024"/>
                  <a:pt x="283638" y="2983992"/>
                  <a:pt x="282621" y="2990088"/>
                </a:cubicBezTo>
                <a:close/>
                <a:moveTo>
                  <a:pt x="289740" y="3006344"/>
                </a:moveTo>
                <a:cubicBezTo>
                  <a:pt x="290757" y="3006344"/>
                  <a:pt x="290757" y="3006344"/>
                  <a:pt x="291775" y="3006344"/>
                </a:cubicBezTo>
                <a:cubicBezTo>
                  <a:pt x="294826" y="2998216"/>
                  <a:pt x="296860" y="2990088"/>
                  <a:pt x="299911" y="2980944"/>
                </a:cubicBezTo>
                <a:cubicBezTo>
                  <a:pt x="293809" y="2985008"/>
                  <a:pt x="293809" y="2993136"/>
                  <a:pt x="289740" y="2999232"/>
                </a:cubicBezTo>
                <a:cubicBezTo>
                  <a:pt x="289740" y="3002280"/>
                  <a:pt x="289740" y="3004312"/>
                  <a:pt x="289740" y="3006344"/>
                </a:cubicBezTo>
                <a:close/>
                <a:moveTo>
                  <a:pt x="246009" y="3088640"/>
                </a:moveTo>
                <a:cubicBezTo>
                  <a:pt x="241941" y="3090672"/>
                  <a:pt x="241941" y="3092704"/>
                  <a:pt x="238890" y="3095752"/>
                </a:cubicBezTo>
                <a:cubicBezTo>
                  <a:pt x="240924" y="3096768"/>
                  <a:pt x="240924" y="3096768"/>
                  <a:pt x="243975" y="3097784"/>
                </a:cubicBezTo>
                <a:cubicBezTo>
                  <a:pt x="243975" y="3093720"/>
                  <a:pt x="243975" y="3092704"/>
                  <a:pt x="246009" y="3090672"/>
                </a:cubicBezTo>
                <a:cubicBezTo>
                  <a:pt x="246009" y="3089656"/>
                  <a:pt x="246009" y="3088640"/>
                  <a:pt x="246009" y="3088640"/>
                </a:cubicBezTo>
                <a:close/>
                <a:moveTo>
                  <a:pt x="258213" y="3079496"/>
                </a:moveTo>
                <a:cubicBezTo>
                  <a:pt x="257196" y="3066288"/>
                  <a:pt x="264315" y="3072384"/>
                  <a:pt x="260247" y="3056128"/>
                </a:cubicBezTo>
                <a:cubicBezTo>
                  <a:pt x="262281" y="3055112"/>
                  <a:pt x="263298" y="3055112"/>
                  <a:pt x="265332" y="3054096"/>
                </a:cubicBezTo>
                <a:cubicBezTo>
                  <a:pt x="267366" y="3049016"/>
                  <a:pt x="271434" y="3025648"/>
                  <a:pt x="272451" y="3018536"/>
                </a:cubicBezTo>
                <a:cubicBezTo>
                  <a:pt x="277536" y="3025648"/>
                  <a:pt x="270417" y="3051048"/>
                  <a:pt x="269400" y="3054096"/>
                </a:cubicBezTo>
                <a:cubicBezTo>
                  <a:pt x="269400" y="3057144"/>
                  <a:pt x="269400" y="3061208"/>
                  <a:pt x="269400" y="3064256"/>
                </a:cubicBezTo>
                <a:cubicBezTo>
                  <a:pt x="270417" y="3064256"/>
                  <a:pt x="270417" y="3064256"/>
                  <a:pt x="271434" y="3064256"/>
                </a:cubicBezTo>
                <a:cubicBezTo>
                  <a:pt x="274485" y="3062224"/>
                  <a:pt x="266349" y="3058160"/>
                  <a:pt x="279570" y="3048000"/>
                </a:cubicBezTo>
                <a:cubicBezTo>
                  <a:pt x="279570" y="3045968"/>
                  <a:pt x="279570" y="3043936"/>
                  <a:pt x="279570" y="3040888"/>
                </a:cubicBezTo>
                <a:cubicBezTo>
                  <a:pt x="277536" y="3040888"/>
                  <a:pt x="276519" y="3040888"/>
                  <a:pt x="274485" y="3040888"/>
                </a:cubicBezTo>
                <a:cubicBezTo>
                  <a:pt x="278553" y="3028696"/>
                  <a:pt x="278553" y="3006344"/>
                  <a:pt x="284655" y="2999232"/>
                </a:cubicBezTo>
                <a:cubicBezTo>
                  <a:pt x="284655" y="2996184"/>
                  <a:pt x="284655" y="2994152"/>
                  <a:pt x="284655" y="2991104"/>
                </a:cubicBezTo>
                <a:cubicBezTo>
                  <a:pt x="279570" y="2996184"/>
                  <a:pt x="279570" y="2998216"/>
                  <a:pt x="277536" y="3016504"/>
                </a:cubicBezTo>
                <a:cubicBezTo>
                  <a:pt x="276519" y="3017520"/>
                  <a:pt x="276519" y="3017520"/>
                  <a:pt x="275502" y="3018536"/>
                </a:cubicBezTo>
                <a:cubicBezTo>
                  <a:pt x="274485" y="3018536"/>
                  <a:pt x="273468" y="3018536"/>
                  <a:pt x="272451" y="3018536"/>
                </a:cubicBezTo>
                <a:cubicBezTo>
                  <a:pt x="272451" y="3010408"/>
                  <a:pt x="276519" y="2989072"/>
                  <a:pt x="282621" y="2981960"/>
                </a:cubicBezTo>
                <a:cubicBezTo>
                  <a:pt x="281604" y="2978912"/>
                  <a:pt x="282621" y="2979928"/>
                  <a:pt x="280587" y="2978912"/>
                </a:cubicBezTo>
                <a:cubicBezTo>
                  <a:pt x="280587" y="2977896"/>
                  <a:pt x="280587" y="2977896"/>
                  <a:pt x="280587" y="2976880"/>
                </a:cubicBezTo>
                <a:cubicBezTo>
                  <a:pt x="267366" y="2995168"/>
                  <a:pt x="266349" y="3043936"/>
                  <a:pt x="252111" y="3054096"/>
                </a:cubicBezTo>
                <a:cubicBezTo>
                  <a:pt x="259230" y="3037840"/>
                  <a:pt x="260247" y="3020568"/>
                  <a:pt x="262281" y="3002280"/>
                </a:cubicBezTo>
                <a:cubicBezTo>
                  <a:pt x="259230" y="3005328"/>
                  <a:pt x="259230" y="3008376"/>
                  <a:pt x="259230" y="3015488"/>
                </a:cubicBezTo>
                <a:cubicBezTo>
                  <a:pt x="258213" y="3015488"/>
                  <a:pt x="258213" y="3015488"/>
                  <a:pt x="257196" y="3015488"/>
                </a:cubicBezTo>
                <a:cubicBezTo>
                  <a:pt x="254145" y="3008376"/>
                  <a:pt x="261264" y="2995168"/>
                  <a:pt x="257196" y="2981960"/>
                </a:cubicBezTo>
                <a:cubicBezTo>
                  <a:pt x="252111" y="2983992"/>
                  <a:pt x="255162" y="2983992"/>
                  <a:pt x="250077" y="2983992"/>
                </a:cubicBezTo>
                <a:cubicBezTo>
                  <a:pt x="241941" y="3001264"/>
                  <a:pt x="238890" y="3029712"/>
                  <a:pt x="228720" y="3051048"/>
                </a:cubicBezTo>
                <a:cubicBezTo>
                  <a:pt x="228720" y="3052064"/>
                  <a:pt x="228720" y="3052064"/>
                  <a:pt x="228720" y="3053080"/>
                </a:cubicBezTo>
                <a:cubicBezTo>
                  <a:pt x="231771" y="3054096"/>
                  <a:pt x="230754" y="3053080"/>
                  <a:pt x="231771" y="3055112"/>
                </a:cubicBezTo>
                <a:cubicBezTo>
                  <a:pt x="232788" y="3055112"/>
                  <a:pt x="232788" y="3055112"/>
                  <a:pt x="233805" y="3055112"/>
                </a:cubicBezTo>
                <a:cubicBezTo>
                  <a:pt x="232788" y="3052064"/>
                  <a:pt x="233805" y="3053080"/>
                  <a:pt x="231771" y="3052064"/>
                </a:cubicBezTo>
                <a:cubicBezTo>
                  <a:pt x="231771" y="3050032"/>
                  <a:pt x="231771" y="3049016"/>
                  <a:pt x="231771" y="3046984"/>
                </a:cubicBezTo>
                <a:cubicBezTo>
                  <a:pt x="232788" y="3046984"/>
                  <a:pt x="233805" y="3046984"/>
                  <a:pt x="234822" y="3046984"/>
                </a:cubicBezTo>
                <a:cubicBezTo>
                  <a:pt x="236856" y="3054096"/>
                  <a:pt x="236856" y="3053080"/>
                  <a:pt x="236856" y="3062224"/>
                </a:cubicBezTo>
                <a:cubicBezTo>
                  <a:pt x="239907" y="3060192"/>
                  <a:pt x="238890" y="3061208"/>
                  <a:pt x="239907" y="3057144"/>
                </a:cubicBezTo>
                <a:cubicBezTo>
                  <a:pt x="240924" y="3057144"/>
                  <a:pt x="241941" y="3057144"/>
                  <a:pt x="242958" y="3057144"/>
                </a:cubicBezTo>
                <a:cubicBezTo>
                  <a:pt x="241941" y="3060192"/>
                  <a:pt x="239907" y="3064256"/>
                  <a:pt x="237873" y="3067304"/>
                </a:cubicBezTo>
                <a:cubicBezTo>
                  <a:pt x="239907" y="3069336"/>
                  <a:pt x="240924" y="3070352"/>
                  <a:pt x="242958" y="3072384"/>
                </a:cubicBezTo>
                <a:cubicBezTo>
                  <a:pt x="243975" y="3070352"/>
                  <a:pt x="244992" y="3068320"/>
                  <a:pt x="244992" y="3064256"/>
                </a:cubicBezTo>
                <a:cubicBezTo>
                  <a:pt x="252111" y="3068320"/>
                  <a:pt x="247026" y="3078480"/>
                  <a:pt x="247026" y="3090672"/>
                </a:cubicBezTo>
                <a:cubicBezTo>
                  <a:pt x="250077" y="3087624"/>
                  <a:pt x="253128" y="3085592"/>
                  <a:pt x="257196" y="3082544"/>
                </a:cubicBezTo>
                <a:cubicBezTo>
                  <a:pt x="257196" y="3079496"/>
                  <a:pt x="257196" y="3079496"/>
                  <a:pt x="258213" y="3079496"/>
                </a:cubicBezTo>
                <a:close/>
                <a:moveTo>
                  <a:pt x="160580" y="2917952"/>
                </a:moveTo>
                <a:cubicBezTo>
                  <a:pt x="160580" y="2918968"/>
                  <a:pt x="160580" y="2918968"/>
                  <a:pt x="160580" y="2919984"/>
                </a:cubicBezTo>
                <a:cubicBezTo>
                  <a:pt x="163631" y="2918968"/>
                  <a:pt x="162614" y="2919984"/>
                  <a:pt x="163631" y="2917952"/>
                </a:cubicBezTo>
                <a:cubicBezTo>
                  <a:pt x="162614" y="2917952"/>
                  <a:pt x="161597" y="2917952"/>
                  <a:pt x="160580" y="2917952"/>
                </a:cubicBezTo>
                <a:close/>
                <a:moveTo>
                  <a:pt x="167699" y="2905760"/>
                </a:moveTo>
                <a:cubicBezTo>
                  <a:pt x="166682" y="2905760"/>
                  <a:pt x="165665" y="2905760"/>
                  <a:pt x="164648" y="2905760"/>
                </a:cubicBezTo>
                <a:cubicBezTo>
                  <a:pt x="164648" y="2906776"/>
                  <a:pt x="164648" y="2906776"/>
                  <a:pt x="164648" y="2907792"/>
                </a:cubicBezTo>
                <a:cubicBezTo>
                  <a:pt x="166682" y="2906776"/>
                  <a:pt x="165665" y="2907792"/>
                  <a:pt x="167699" y="2905760"/>
                </a:cubicBezTo>
                <a:close/>
                <a:moveTo>
                  <a:pt x="120916" y="2904744"/>
                </a:moveTo>
                <a:cubicBezTo>
                  <a:pt x="120916" y="2905760"/>
                  <a:pt x="120916" y="2906776"/>
                  <a:pt x="120916" y="2907792"/>
                </a:cubicBezTo>
                <a:cubicBezTo>
                  <a:pt x="121933" y="2907792"/>
                  <a:pt x="121933" y="2907792"/>
                  <a:pt x="122950" y="2907792"/>
                </a:cubicBezTo>
                <a:cubicBezTo>
                  <a:pt x="123967" y="2903728"/>
                  <a:pt x="124984" y="2899664"/>
                  <a:pt x="126001" y="2895600"/>
                </a:cubicBezTo>
                <a:cubicBezTo>
                  <a:pt x="121933" y="2898648"/>
                  <a:pt x="122950" y="2900680"/>
                  <a:pt x="120916" y="2904744"/>
                </a:cubicBezTo>
                <a:close/>
                <a:moveTo>
                  <a:pt x="126001" y="2890520"/>
                </a:moveTo>
                <a:cubicBezTo>
                  <a:pt x="124984" y="2892552"/>
                  <a:pt x="124984" y="2890520"/>
                  <a:pt x="123967" y="2893568"/>
                </a:cubicBezTo>
                <a:cubicBezTo>
                  <a:pt x="124984" y="2893568"/>
                  <a:pt x="124984" y="2893568"/>
                  <a:pt x="126001" y="2893568"/>
                </a:cubicBezTo>
                <a:cubicBezTo>
                  <a:pt x="126001" y="2893568"/>
                  <a:pt x="126001" y="2892552"/>
                  <a:pt x="126001" y="2890520"/>
                </a:cubicBezTo>
                <a:close/>
                <a:moveTo>
                  <a:pt x="106678" y="2887472"/>
                </a:moveTo>
                <a:cubicBezTo>
                  <a:pt x="107695" y="2885440"/>
                  <a:pt x="107695" y="2885440"/>
                  <a:pt x="108712" y="2882392"/>
                </a:cubicBezTo>
                <a:cubicBezTo>
                  <a:pt x="107695" y="2884424"/>
                  <a:pt x="107695" y="2884424"/>
                  <a:pt x="106678" y="2887472"/>
                </a:cubicBezTo>
                <a:close/>
                <a:moveTo>
                  <a:pt x="102610" y="2907792"/>
                </a:moveTo>
                <a:cubicBezTo>
                  <a:pt x="103627" y="2907792"/>
                  <a:pt x="103627" y="2907792"/>
                  <a:pt x="104644" y="2907792"/>
                </a:cubicBezTo>
                <a:cubicBezTo>
                  <a:pt x="104644" y="2906776"/>
                  <a:pt x="104644" y="2905760"/>
                  <a:pt x="104644" y="2904744"/>
                </a:cubicBezTo>
                <a:cubicBezTo>
                  <a:pt x="102610" y="2905760"/>
                  <a:pt x="103627" y="2904744"/>
                  <a:pt x="102610" y="2907792"/>
                </a:cubicBezTo>
                <a:close/>
                <a:moveTo>
                  <a:pt x="230754" y="2890520"/>
                </a:moveTo>
                <a:cubicBezTo>
                  <a:pt x="228720" y="2889504"/>
                  <a:pt x="227703" y="2889504"/>
                  <a:pt x="225669" y="2888488"/>
                </a:cubicBezTo>
                <a:cubicBezTo>
                  <a:pt x="225669" y="2889504"/>
                  <a:pt x="225669" y="2889504"/>
                  <a:pt x="225669" y="2890520"/>
                </a:cubicBezTo>
                <a:cubicBezTo>
                  <a:pt x="229737" y="2891536"/>
                  <a:pt x="227703" y="2892552"/>
                  <a:pt x="230754" y="2890520"/>
                </a:cubicBezTo>
                <a:close/>
                <a:moveTo>
                  <a:pt x="103627" y="2895600"/>
                </a:moveTo>
                <a:cubicBezTo>
                  <a:pt x="103627" y="2897632"/>
                  <a:pt x="103627" y="2898648"/>
                  <a:pt x="103627" y="2900680"/>
                </a:cubicBezTo>
                <a:cubicBezTo>
                  <a:pt x="104644" y="2900680"/>
                  <a:pt x="104644" y="2900680"/>
                  <a:pt x="105661" y="2900680"/>
                </a:cubicBezTo>
                <a:cubicBezTo>
                  <a:pt x="106678" y="2898648"/>
                  <a:pt x="106678" y="2897632"/>
                  <a:pt x="107695" y="2895600"/>
                </a:cubicBezTo>
                <a:cubicBezTo>
                  <a:pt x="105661" y="2895600"/>
                  <a:pt x="104644" y="2895600"/>
                  <a:pt x="103627" y="2895600"/>
                </a:cubicBezTo>
                <a:close/>
                <a:moveTo>
                  <a:pt x="132103" y="2926080"/>
                </a:moveTo>
                <a:cubicBezTo>
                  <a:pt x="133120" y="2926080"/>
                  <a:pt x="134137" y="2926080"/>
                  <a:pt x="135154" y="2926080"/>
                </a:cubicBezTo>
                <a:cubicBezTo>
                  <a:pt x="136171" y="2924048"/>
                  <a:pt x="136171" y="2922016"/>
                  <a:pt x="137188" y="2918968"/>
                </a:cubicBezTo>
                <a:cubicBezTo>
                  <a:pt x="135154" y="2921000"/>
                  <a:pt x="134137" y="2922016"/>
                  <a:pt x="132103" y="2924048"/>
                </a:cubicBezTo>
                <a:cubicBezTo>
                  <a:pt x="132103" y="2925064"/>
                  <a:pt x="132103" y="2925064"/>
                  <a:pt x="132103" y="2926080"/>
                </a:cubicBezTo>
                <a:close/>
                <a:moveTo>
                  <a:pt x="113797" y="2889504"/>
                </a:moveTo>
                <a:cubicBezTo>
                  <a:pt x="114814" y="2889504"/>
                  <a:pt x="114814" y="2889504"/>
                  <a:pt x="115831" y="2889504"/>
                </a:cubicBezTo>
                <a:cubicBezTo>
                  <a:pt x="116848" y="2887472"/>
                  <a:pt x="116848" y="2886456"/>
                  <a:pt x="117865" y="2884424"/>
                </a:cubicBezTo>
                <a:cubicBezTo>
                  <a:pt x="114814" y="2886456"/>
                  <a:pt x="114814" y="2885440"/>
                  <a:pt x="113797" y="2889504"/>
                </a:cubicBezTo>
                <a:close/>
                <a:moveTo>
                  <a:pt x="116848" y="2915920"/>
                </a:moveTo>
                <a:cubicBezTo>
                  <a:pt x="116848" y="2916936"/>
                  <a:pt x="116848" y="2917952"/>
                  <a:pt x="116848" y="2918968"/>
                </a:cubicBezTo>
                <a:cubicBezTo>
                  <a:pt x="120916" y="2916936"/>
                  <a:pt x="119899" y="2915920"/>
                  <a:pt x="121933" y="2911856"/>
                </a:cubicBezTo>
                <a:cubicBezTo>
                  <a:pt x="120916" y="2909824"/>
                  <a:pt x="120916" y="2911856"/>
                  <a:pt x="119899" y="2908808"/>
                </a:cubicBezTo>
                <a:cubicBezTo>
                  <a:pt x="119899" y="2910840"/>
                  <a:pt x="117865" y="2914904"/>
                  <a:pt x="116848" y="2915920"/>
                </a:cubicBezTo>
                <a:close/>
                <a:moveTo>
                  <a:pt x="163631" y="2915920"/>
                </a:moveTo>
                <a:cubicBezTo>
                  <a:pt x="164648" y="2913888"/>
                  <a:pt x="164648" y="2912872"/>
                  <a:pt x="165665" y="2910840"/>
                </a:cubicBezTo>
                <a:cubicBezTo>
                  <a:pt x="164648" y="2910840"/>
                  <a:pt x="163631" y="2910840"/>
                  <a:pt x="162614" y="2910840"/>
                </a:cubicBezTo>
                <a:cubicBezTo>
                  <a:pt x="162614" y="2912872"/>
                  <a:pt x="162614" y="2913888"/>
                  <a:pt x="162614" y="2915920"/>
                </a:cubicBezTo>
                <a:cubicBezTo>
                  <a:pt x="162614" y="2915920"/>
                  <a:pt x="163631" y="2915920"/>
                  <a:pt x="163631" y="2915920"/>
                </a:cubicBezTo>
                <a:close/>
                <a:moveTo>
                  <a:pt x="127018" y="2889504"/>
                </a:moveTo>
                <a:cubicBezTo>
                  <a:pt x="127018" y="2888488"/>
                  <a:pt x="127018" y="2887472"/>
                  <a:pt x="127018" y="2886456"/>
                </a:cubicBezTo>
                <a:cubicBezTo>
                  <a:pt x="126001" y="2888488"/>
                  <a:pt x="126001" y="2886456"/>
                  <a:pt x="124984" y="2889504"/>
                </a:cubicBezTo>
                <a:cubicBezTo>
                  <a:pt x="126001" y="2889504"/>
                  <a:pt x="127018" y="2889504"/>
                  <a:pt x="127018" y="2889504"/>
                </a:cubicBezTo>
                <a:close/>
                <a:moveTo>
                  <a:pt x="186005" y="2869184"/>
                </a:moveTo>
                <a:cubicBezTo>
                  <a:pt x="184988" y="2871216"/>
                  <a:pt x="184988" y="2869184"/>
                  <a:pt x="183971" y="2872232"/>
                </a:cubicBezTo>
                <a:cubicBezTo>
                  <a:pt x="184988" y="2872232"/>
                  <a:pt x="184988" y="2872232"/>
                  <a:pt x="186005" y="2872232"/>
                </a:cubicBezTo>
                <a:cubicBezTo>
                  <a:pt x="186005" y="2871216"/>
                  <a:pt x="186005" y="2870200"/>
                  <a:pt x="186005" y="2869184"/>
                </a:cubicBezTo>
                <a:close/>
                <a:moveTo>
                  <a:pt x="110746" y="2874264"/>
                </a:moveTo>
                <a:cubicBezTo>
                  <a:pt x="111763" y="2872232"/>
                  <a:pt x="111763" y="2872232"/>
                  <a:pt x="112780" y="2869184"/>
                </a:cubicBezTo>
                <a:cubicBezTo>
                  <a:pt x="110746" y="2871216"/>
                  <a:pt x="110746" y="2871216"/>
                  <a:pt x="110746" y="2874264"/>
                </a:cubicBezTo>
                <a:close/>
                <a:moveTo>
                  <a:pt x="100576" y="2874264"/>
                </a:moveTo>
                <a:cubicBezTo>
                  <a:pt x="100576" y="2876296"/>
                  <a:pt x="100576" y="2878328"/>
                  <a:pt x="100576" y="2881376"/>
                </a:cubicBezTo>
                <a:cubicBezTo>
                  <a:pt x="104644" y="2876296"/>
                  <a:pt x="105661" y="2870200"/>
                  <a:pt x="105661" y="2861056"/>
                </a:cubicBezTo>
                <a:cubicBezTo>
                  <a:pt x="102610" y="2864104"/>
                  <a:pt x="102610" y="2871216"/>
                  <a:pt x="100576" y="2874264"/>
                </a:cubicBezTo>
                <a:close/>
                <a:moveTo>
                  <a:pt x="108712" y="2881376"/>
                </a:moveTo>
                <a:cubicBezTo>
                  <a:pt x="109729" y="2879344"/>
                  <a:pt x="109729" y="2878328"/>
                  <a:pt x="110746" y="2874264"/>
                </a:cubicBezTo>
                <a:cubicBezTo>
                  <a:pt x="108712" y="2876296"/>
                  <a:pt x="108712" y="2877312"/>
                  <a:pt x="108712" y="2881376"/>
                </a:cubicBezTo>
                <a:close/>
                <a:moveTo>
                  <a:pt x="106678" y="2853944"/>
                </a:moveTo>
                <a:cubicBezTo>
                  <a:pt x="107695" y="2853944"/>
                  <a:pt x="107695" y="2853944"/>
                  <a:pt x="108712" y="2853944"/>
                </a:cubicBezTo>
                <a:cubicBezTo>
                  <a:pt x="108712" y="2852928"/>
                  <a:pt x="108712" y="2851912"/>
                  <a:pt x="108712" y="2850896"/>
                </a:cubicBezTo>
                <a:cubicBezTo>
                  <a:pt x="107695" y="2852928"/>
                  <a:pt x="108712" y="2850896"/>
                  <a:pt x="106678" y="2853944"/>
                </a:cubicBezTo>
                <a:close/>
                <a:moveTo>
                  <a:pt x="173801" y="2877312"/>
                </a:moveTo>
                <a:cubicBezTo>
                  <a:pt x="173801" y="2878328"/>
                  <a:pt x="173801" y="2878328"/>
                  <a:pt x="173801" y="2879344"/>
                </a:cubicBezTo>
                <a:cubicBezTo>
                  <a:pt x="176852" y="2878328"/>
                  <a:pt x="175835" y="2879344"/>
                  <a:pt x="176852" y="2877312"/>
                </a:cubicBezTo>
                <a:cubicBezTo>
                  <a:pt x="176852" y="2877312"/>
                  <a:pt x="174818" y="2877312"/>
                  <a:pt x="173801" y="2877312"/>
                </a:cubicBezTo>
                <a:close/>
                <a:moveTo>
                  <a:pt x="172784" y="2884424"/>
                </a:moveTo>
                <a:cubicBezTo>
                  <a:pt x="171767" y="2886456"/>
                  <a:pt x="171767" y="2886456"/>
                  <a:pt x="170750" y="2889504"/>
                </a:cubicBezTo>
                <a:cubicBezTo>
                  <a:pt x="171767" y="2887472"/>
                  <a:pt x="171767" y="2887472"/>
                  <a:pt x="172784" y="2884424"/>
                </a:cubicBezTo>
                <a:close/>
                <a:moveTo>
                  <a:pt x="95491" y="2900680"/>
                </a:moveTo>
                <a:cubicBezTo>
                  <a:pt x="89389" y="2907792"/>
                  <a:pt x="87355" y="2925064"/>
                  <a:pt x="83287" y="2934208"/>
                </a:cubicBezTo>
                <a:cubicBezTo>
                  <a:pt x="84304" y="2934208"/>
                  <a:pt x="84304" y="2934208"/>
                  <a:pt x="85321" y="2934208"/>
                </a:cubicBezTo>
                <a:cubicBezTo>
                  <a:pt x="86338" y="2935224"/>
                  <a:pt x="86338" y="2935224"/>
                  <a:pt x="87355" y="2936240"/>
                </a:cubicBezTo>
                <a:cubicBezTo>
                  <a:pt x="91423" y="2924048"/>
                  <a:pt x="95491" y="2912872"/>
                  <a:pt x="95491" y="2900680"/>
                </a:cubicBezTo>
                <a:close/>
                <a:moveTo>
                  <a:pt x="95491" y="2892552"/>
                </a:moveTo>
                <a:cubicBezTo>
                  <a:pt x="95491" y="2895600"/>
                  <a:pt x="95491" y="2897632"/>
                  <a:pt x="95491" y="2900680"/>
                </a:cubicBezTo>
                <a:cubicBezTo>
                  <a:pt x="98542" y="2897632"/>
                  <a:pt x="98542" y="2893568"/>
                  <a:pt x="98542" y="2887472"/>
                </a:cubicBezTo>
                <a:cubicBezTo>
                  <a:pt x="97525" y="2888488"/>
                  <a:pt x="96508" y="2891536"/>
                  <a:pt x="95491" y="2892552"/>
                </a:cubicBezTo>
                <a:close/>
                <a:moveTo>
                  <a:pt x="98542" y="2887472"/>
                </a:moveTo>
                <a:cubicBezTo>
                  <a:pt x="99559" y="2885440"/>
                  <a:pt x="99559" y="2885440"/>
                  <a:pt x="100576" y="2882392"/>
                </a:cubicBezTo>
                <a:cubicBezTo>
                  <a:pt x="99559" y="2884424"/>
                  <a:pt x="99559" y="2884424"/>
                  <a:pt x="98542" y="2887472"/>
                </a:cubicBezTo>
                <a:close/>
                <a:moveTo>
                  <a:pt x="182954" y="2876296"/>
                </a:moveTo>
                <a:cubicBezTo>
                  <a:pt x="181937" y="2877312"/>
                  <a:pt x="180920" y="2878328"/>
                  <a:pt x="179903" y="2879344"/>
                </a:cubicBezTo>
                <a:cubicBezTo>
                  <a:pt x="181937" y="2883408"/>
                  <a:pt x="182954" y="2882392"/>
                  <a:pt x="187022" y="2881376"/>
                </a:cubicBezTo>
                <a:cubicBezTo>
                  <a:pt x="182954" y="2878328"/>
                  <a:pt x="183971" y="2880360"/>
                  <a:pt x="182954" y="2876296"/>
                </a:cubicBezTo>
                <a:close/>
                <a:moveTo>
                  <a:pt x="98542" y="2921000"/>
                </a:moveTo>
                <a:cubicBezTo>
                  <a:pt x="99559" y="2921000"/>
                  <a:pt x="99559" y="2921000"/>
                  <a:pt x="100576" y="2921000"/>
                </a:cubicBezTo>
                <a:cubicBezTo>
                  <a:pt x="100576" y="2919984"/>
                  <a:pt x="100576" y="2918968"/>
                  <a:pt x="100576" y="2917952"/>
                </a:cubicBezTo>
                <a:cubicBezTo>
                  <a:pt x="99559" y="2918968"/>
                  <a:pt x="99559" y="2917952"/>
                  <a:pt x="98542" y="2921000"/>
                </a:cubicBezTo>
                <a:close/>
                <a:moveTo>
                  <a:pt x="121933" y="2986024"/>
                </a:moveTo>
                <a:cubicBezTo>
                  <a:pt x="122950" y="2986024"/>
                  <a:pt x="122950" y="2986024"/>
                  <a:pt x="123967" y="2986024"/>
                </a:cubicBezTo>
                <a:cubicBezTo>
                  <a:pt x="123967" y="2985008"/>
                  <a:pt x="123967" y="2983992"/>
                  <a:pt x="123967" y="2982976"/>
                </a:cubicBezTo>
                <a:cubicBezTo>
                  <a:pt x="122950" y="2985008"/>
                  <a:pt x="122950" y="2982976"/>
                  <a:pt x="121933" y="2986024"/>
                </a:cubicBezTo>
                <a:close/>
                <a:moveTo>
                  <a:pt x="147359" y="2970784"/>
                </a:moveTo>
                <a:cubicBezTo>
                  <a:pt x="146342" y="2970784"/>
                  <a:pt x="145325" y="2970784"/>
                  <a:pt x="144308" y="2970784"/>
                </a:cubicBezTo>
                <a:cubicBezTo>
                  <a:pt x="145325" y="2973832"/>
                  <a:pt x="144308" y="2972816"/>
                  <a:pt x="147359" y="2970784"/>
                </a:cubicBezTo>
                <a:close/>
                <a:moveTo>
                  <a:pt x="126001" y="2970784"/>
                </a:moveTo>
                <a:cubicBezTo>
                  <a:pt x="127018" y="2970784"/>
                  <a:pt x="128035" y="2970784"/>
                  <a:pt x="129052" y="2970784"/>
                </a:cubicBezTo>
                <a:cubicBezTo>
                  <a:pt x="129052" y="2969768"/>
                  <a:pt x="129052" y="2968752"/>
                  <a:pt x="129052" y="2967736"/>
                </a:cubicBezTo>
                <a:cubicBezTo>
                  <a:pt x="128035" y="2967736"/>
                  <a:pt x="127018" y="2967736"/>
                  <a:pt x="126001" y="2967736"/>
                </a:cubicBezTo>
                <a:cubicBezTo>
                  <a:pt x="126001" y="2968752"/>
                  <a:pt x="126001" y="2969768"/>
                  <a:pt x="126001" y="2970784"/>
                </a:cubicBezTo>
                <a:close/>
                <a:moveTo>
                  <a:pt x="121933" y="2969768"/>
                </a:moveTo>
                <a:cubicBezTo>
                  <a:pt x="120916" y="2971800"/>
                  <a:pt x="120916" y="2969768"/>
                  <a:pt x="119899" y="2972816"/>
                </a:cubicBezTo>
                <a:cubicBezTo>
                  <a:pt x="120916" y="2972816"/>
                  <a:pt x="120916" y="2972816"/>
                  <a:pt x="121933" y="2972816"/>
                </a:cubicBezTo>
                <a:cubicBezTo>
                  <a:pt x="121933" y="2971800"/>
                  <a:pt x="121933" y="2970784"/>
                  <a:pt x="121933" y="2969768"/>
                </a:cubicBezTo>
                <a:close/>
                <a:moveTo>
                  <a:pt x="116848" y="2977896"/>
                </a:moveTo>
                <a:cubicBezTo>
                  <a:pt x="117865" y="2977896"/>
                  <a:pt x="117865" y="2977896"/>
                  <a:pt x="118882" y="2977896"/>
                </a:cubicBezTo>
                <a:cubicBezTo>
                  <a:pt x="119899" y="2975864"/>
                  <a:pt x="119899" y="2974848"/>
                  <a:pt x="120916" y="2972816"/>
                </a:cubicBezTo>
                <a:cubicBezTo>
                  <a:pt x="117865" y="2974848"/>
                  <a:pt x="118882" y="2973832"/>
                  <a:pt x="116848" y="2977896"/>
                </a:cubicBezTo>
                <a:close/>
                <a:moveTo>
                  <a:pt x="135154" y="2969768"/>
                </a:moveTo>
                <a:cubicBezTo>
                  <a:pt x="134137" y="2969768"/>
                  <a:pt x="134137" y="2969768"/>
                  <a:pt x="133120" y="2969768"/>
                </a:cubicBezTo>
                <a:cubicBezTo>
                  <a:pt x="132103" y="2971800"/>
                  <a:pt x="131086" y="2975864"/>
                  <a:pt x="130069" y="2977896"/>
                </a:cubicBezTo>
                <a:cubicBezTo>
                  <a:pt x="132103" y="2978912"/>
                  <a:pt x="132103" y="2978912"/>
                  <a:pt x="135154" y="2979928"/>
                </a:cubicBezTo>
                <a:cubicBezTo>
                  <a:pt x="135154" y="2975864"/>
                  <a:pt x="136171" y="2973832"/>
                  <a:pt x="137188" y="2971800"/>
                </a:cubicBezTo>
                <a:cubicBezTo>
                  <a:pt x="137188" y="2970784"/>
                  <a:pt x="136171" y="2969768"/>
                  <a:pt x="135154" y="2969768"/>
                </a:cubicBezTo>
                <a:close/>
                <a:moveTo>
                  <a:pt x="186005" y="2939288"/>
                </a:moveTo>
                <a:cubicBezTo>
                  <a:pt x="184988" y="2937256"/>
                  <a:pt x="184988" y="2937256"/>
                  <a:pt x="183971" y="2934208"/>
                </a:cubicBezTo>
                <a:cubicBezTo>
                  <a:pt x="181937" y="2938272"/>
                  <a:pt x="180920" y="2943352"/>
                  <a:pt x="178886" y="2947416"/>
                </a:cubicBezTo>
                <a:cubicBezTo>
                  <a:pt x="179903" y="2948432"/>
                  <a:pt x="179903" y="2948432"/>
                  <a:pt x="180920" y="2949448"/>
                </a:cubicBezTo>
                <a:cubicBezTo>
                  <a:pt x="184988" y="2947416"/>
                  <a:pt x="183971" y="2943352"/>
                  <a:pt x="186005" y="2939288"/>
                </a:cubicBezTo>
                <a:close/>
                <a:moveTo>
                  <a:pt x="191090" y="3019552"/>
                </a:moveTo>
                <a:cubicBezTo>
                  <a:pt x="182954" y="3003296"/>
                  <a:pt x="194141" y="2971800"/>
                  <a:pt x="198209" y="2946400"/>
                </a:cubicBezTo>
                <a:cubicBezTo>
                  <a:pt x="195158" y="2942336"/>
                  <a:pt x="196175" y="2939288"/>
                  <a:pt x="200243" y="2936240"/>
                </a:cubicBezTo>
                <a:cubicBezTo>
                  <a:pt x="198209" y="2932176"/>
                  <a:pt x="198209" y="2934208"/>
                  <a:pt x="195158" y="2931160"/>
                </a:cubicBezTo>
                <a:cubicBezTo>
                  <a:pt x="194141" y="2931160"/>
                  <a:pt x="194141" y="2931160"/>
                  <a:pt x="193124" y="2931160"/>
                </a:cubicBezTo>
                <a:cubicBezTo>
                  <a:pt x="190073" y="2947416"/>
                  <a:pt x="184988" y="2955544"/>
                  <a:pt x="180920" y="2967736"/>
                </a:cubicBezTo>
                <a:cubicBezTo>
                  <a:pt x="177869" y="2963672"/>
                  <a:pt x="177869" y="2959608"/>
                  <a:pt x="182954" y="2957576"/>
                </a:cubicBezTo>
                <a:cubicBezTo>
                  <a:pt x="182954" y="2953512"/>
                  <a:pt x="182954" y="2952496"/>
                  <a:pt x="180920" y="2950464"/>
                </a:cubicBezTo>
                <a:cubicBezTo>
                  <a:pt x="180920" y="2949448"/>
                  <a:pt x="180920" y="2949448"/>
                  <a:pt x="180920" y="2948432"/>
                </a:cubicBezTo>
                <a:cubicBezTo>
                  <a:pt x="176852" y="2953512"/>
                  <a:pt x="173801" y="2966720"/>
                  <a:pt x="172784" y="2973832"/>
                </a:cubicBezTo>
                <a:cubicBezTo>
                  <a:pt x="170750" y="2970784"/>
                  <a:pt x="170750" y="2964688"/>
                  <a:pt x="172784" y="2961640"/>
                </a:cubicBezTo>
                <a:cubicBezTo>
                  <a:pt x="170750" y="2954528"/>
                  <a:pt x="172784" y="2958592"/>
                  <a:pt x="167699" y="2956560"/>
                </a:cubicBezTo>
                <a:cubicBezTo>
                  <a:pt x="168716" y="2948432"/>
                  <a:pt x="168716" y="2936240"/>
                  <a:pt x="174818" y="2928112"/>
                </a:cubicBezTo>
                <a:cubicBezTo>
                  <a:pt x="171767" y="2924048"/>
                  <a:pt x="174818" y="2926080"/>
                  <a:pt x="169733" y="2926080"/>
                </a:cubicBezTo>
                <a:cubicBezTo>
                  <a:pt x="172784" y="2913888"/>
                  <a:pt x="175835" y="2921000"/>
                  <a:pt x="172784" y="2909824"/>
                </a:cubicBezTo>
                <a:cubicBezTo>
                  <a:pt x="177869" y="2906776"/>
                  <a:pt x="176852" y="2906776"/>
                  <a:pt x="180920" y="2906776"/>
                </a:cubicBezTo>
                <a:cubicBezTo>
                  <a:pt x="181937" y="2901696"/>
                  <a:pt x="180920" y="2900680"/>
                  <a:pt x="182954" y="2898648"/>
                </a:cubicBezTo>
                <a:cubicBezTo>
                  <a:pt x="179903" y="2894584"/>
                  <a:pt x="182954" y="2896616"/>
                  <a:pt x="177869" y="2896616"/>
                </a:cubicBezTo>
                <a:cubicBezTo>
                  <a:pt x="177869" y="2892552"/>
                  <a:pt x="178886" y="2890520"/>
                  <a:pt x="179903" y="2888488"/>
                </a:cubicBezTo>
                <a:cubicBezTo>
                  <a:pt x="167699" y="2903728"/>
                  <a:pt x="162614" y="2933192"/>
                  <a:pt x="158546" y="2965704"/>
                </a:cubicBezTo>
                <a:cubicBezTo>
                  <a:pt x="157529" y="2966720"/>
                  <a:pt x="157529" y="2966720"/>
                  <a:pt x="156512" y="2967736"/>
                </a:cubicBezTo>
                <a:cubicBezTo>
                  <a:pt x="152444" y="2963672"/>
                  <a:pt x="154478" y="2961640"/>
                  <a:pt x="158546" y="2949448"/>
                </a:cubicBezTo>
                <a:cubicBezTo>
                  <a:pt x="158546" y="2948432"/>
                  <a:pt x="158546" y="2947416"/>
                  <a:pt x="158546" y="2946400"/>
                </a:cubicBezTo>
                <a:cubicBezTo>
                  <a:pt x="148376" y="2950464"/>
                  <a:pt x="156512" y="2966720"/>
                  <a:pt x="148376" y="2979928"/>
                </a:cubicBezTo>
                <a:cubicBezTo>
                  <a:pt x="152444" y="2983992"/>
                  <a:pt x="152444" y="2987040"/>
                  <a:pt x="156512" y="2993136"/>
                </a:cubicBezTo>
                <a:cubicBezTo>
                  <a:pt x="153461" y="2999232"/>
                  <a:pt x="151427" y="3009392"/>
                  <a:pt x="164648" y="3019552"/>
                </a:cubicBezTo>
                <a:cubicBezTo>
                  <a:pt x="169733" y="3018536"/>
                  <a:pt x="168716" y="3019552"/>
                  <a:pt x="171767" y="3016504"/>
                </a:cubicBezTo>
                <a:cubicBezTo>
                  <a:pt x="174818" y="3017520"/>
                  <a:pt x="174818" y="3016504"/>
                  <a:pt x="176852" y="3018536"/>
                </a:cubicBezTo>
                <a:cubicBezTo>
                  <a:pt x="177869" y="3018536"/>
                  <a:pt x="177869" y="3018536"/>
                  <a:pt x="178886" y="3018536"/>
                </a:cubicBezTo>
                <a:cubicBezTo>
                  <a:pt x="177869" y="3019552"/>
                  <a:pt x="177869" y="3020568"/>
                  <a:pt x="176852" y="3021584"/>
                </a:cubicBezTo>
                <a:cubicBezTo>
                  <a:pt x="177869" y="3021584"/>
                  <a:pt x="177869" y="3021584"/>
                  <a:pt x="178886" y="3021584"/>
                </a:cubicBezTo>
                <a:cubicBezTo>
                  <a:pt x="180920" y="3025648"/>
                  <a:pt x="180920" y="3025648"/>
                  <a:pt x="183971" y="3028696"/>
                </a:cubicBezTo>
                <a:cubicBezTo>
                  <a:pt x="184988" y="3028696"/>
                  <a:pt x="186005" y="3028696"/>
                  <a:pt x="187022" y="3028696"/>
                </a:cubicBezTo>
                <a:cubicBezTo>
                  <a:pt x="187022" y="3025648"/>
                  <a:pt x="187022" y="3023616"/>
                  <a:pt x="187022" y="3020568"/>
                </a:cubicBezTo>
                <a:cubicBezTo>
                  <a:pt x="188039" y="3019552"/>
                  <a:pt x="189056" y="3019552"/>
                  <a:pt x="191090" y="3019552"/>
                </a:cubicBezTo>
                <a:close/>
                <a:moveTo>
                  <a:pt x="140239" y="2982976"/>
                </a:moveTo>
                <a:cubicBezTo>
                  <a:pt x="140239" y="2981960"/>
                  <a:pt x="140239" y="2980944"/>
                  <a:pt x="140239" y="2979928"/>
                </a:cubicBezTo>
                <a:cubicBezTo>
                  <a:pt x="139222" y="2981960"/>
                  <a:pt x="139222" y="2979928"/>
                  <a:pt x="138205" y="2982976"/>
                </a:cubicBezTo>
                <a:cubicBezTo>
                  <a:pt x="139222" y="2982976"/>
                  <a:pt x="140239" y="2982976"/>
                  <a:pt x="140239" y="2982976"/>
                </a:cubicBezTo>
                <a:close/>
                <a:moveTo>
                  <a:pt x="97525" y="2928112"/>
                </a:moveTo>
                <a:cubicBezTo>
                  <a:pt x="96508" y="2930144"/>
                  <a:pt x="96508" y="2931160"/>
                  <a:pt x="95491" y="2935224"/>
                </a:cubicBezTo>
                <a:cubicBezTo>
                  <a:pt x="96508" y="2932176"/>
                  <a:pt x="96508" y="2931160"/>
                  <a:pt x="97525" y="2928112"/>
                </a:cubicBezTo>
                <a:close/>
                <a:moveTo>
                  <a:pt x="132103" y="2993136"/>
                </a:moveTo>
                <a:cubicBezTo>
                  <a:pt x="132103" y="2994152"/>
                  <a:pt x="132103" y="2994152"/>
                  <a:pt x="132103" y="2995168"/>
                </a:cubicBezTo>
                <a:cubicBezTo>
                  <a:pt x="133120" y="2995168"/>
                  <a:pt x="133120" y="2995168"/>
                  <a:pt x="134137" y="2995168"/>
                </a:cubicBezTo>
                <a:cubicBezTo>
                  <a:pt x="134137" y="2993136"/>
                  <a:pt x="134137" y="2991104"/>
                  <a:pt x="134137" y="2988056"/>
                </a:cubicBezTo>
                <a:cubicBezTo>
                  <a:pt x="130069" y="2991104"/>
                  <a:pt x="131086" y="2989072"/>
                  <a:pt x="132103" y="2993136"/>
                </a:cubicBezTo>
                <a:close/>
                <a:moveTo>
                  <a:pt x="139222" y="2985008"/>
                </a:moveTo>
                <a:cubicBezTo>
                  <a:pt x="137188" y="2986024"/>
                  <a:pt x="136171" y="2986024"/>
                  <a:pt x="134137" y="2987040"/>
                </a:cubicBezTo>
                <a:cubicBezTo>
                  <a:pt x="134137" y="2988056"/>
                  <a:pt x="134137" y="2988056"/>
                  <a:pt x="134137" y="2989072"/>
                </a:cubicBezTo>
                <a:cubicBezTo>
                  <a:pt x="139222" y="2986024"/>
                  <a:pt x="136171" y="2989072"/>
                  <a:pt x="139222" y="2985008"/>
                </a:cubicBezTo>
                <a:close/>
                <a:moveTo>
                  <a:pt x="97525" y="2946400"/>
                </a:moveTo>
                <a:cubicBezTo>
                  <a:pt x="96508" y="2944368"/>
                  <a:pt x="95491" y="2942336"/>
                  <a:pt x="95491" y="2938272"/>
                </a:cubicBezTo>
                <a:cubicBezTo>
                  <a:pt x="92440" y="2940304"/>
                  <a:pt x="92440" y="2943352"/>
                  <a:pt x="90406" y="2946400"/>
                </a:cubicBezTo>
                <a:cubicBezTo>
                  <a:pt x="90406" y="2948432"/>
                  <a:pt x="90406" y="2949448"/>
                  <a:pt x="90406" y="2951480"/>
                </a:cubicBezTo>
                <a:cubicBezTo>
                  <a:pt x="93457" y="2950464"/>
                  <a:pt x="93457" y="2950464"/>
                  <a:pt x="97525" y="2949448"/>
                </a:cubicBezTo>
                <a:cubicBezTo>
                  <a:pt x="97525" y="2948432"/>
                  <a:pt x="97525" y="2947416"/>
                  <a:pt x="97525" y="2946400"/>
                </a:cubicBezTo>
                <a:close/>
                <a:moveTo>
                  <a:pt x="120916" y="2921000"/>
                </a:moveTo>
                <a:cubicBezTo>
                  <a:pt x="110746" y="2926080"/>
                  <a:pt x="111763" y="2941320"/>
                  <a:pt x="104644" y="2962656"/>
                </a:cubicBezTo>
                <a:cubicBezTo>
                  <a:pt x="104644" y="2963672"/>
                  <a:pt x="104644" y="2964688"/>
                  <a:pt x="104644" y="2965704"/>
                </a:cubicBezTo>
                <a:cubicBezTo>
                  <a:pt x="113797" y="2963672"/>
                  <a:pt x="116848" y="2934208"/>
                  <a:pt x="120916" y="2921000"/>
                </a:cubicBezTo>
                <a:close/>
                <a:moveTo>
                  <a:pt x="102610" y="2969768"/>
                </a:moveTo>
                <a:cubicBezTo>
                  <a:pt x="103627" y="2969768"/>
                  <a:pt x="103627" y="2969768"/>
                  <a:pt x="104644" y="2969768"/>
                </a:cubicBezTo>
                <a:cubicBezTo>
                  <a:pt x="104644" y="2968752"/>
                  <a:pt x="104644" y="2967736"/>
                  <a:pt x="104644" y="2966720"/>
                </a:cubicBezTo>
                <a:cubicBezTo>
                  <a:pt x="102610" y="2967736"/>
                  <a:pt x="103627" y="2966720"/>
                  <a:pt x="102610" y="2969768"/>
                </a:cubicBezTo>
                <a:close/>
                <a:moveTo>
                  <a:pt x="135154" y="2966720"/>
                </a:moveTo>
                <a:cubicBezTo>
                  <a:pt x="137188" y="2969768"/>
                  <a:pt x="136171" y="2968752"/>
                  <a:pt x="138205" y="2966720"/>
                </a:cubicBezTo>
                <a:cubicBezTo>
                  <a:pt x="138205" y="2966720"/>
                  <a:pt x="137188" y="2966720"/>
                  <a:pt x="135154" y="2966720"/>
                </a:cubicBezTo>
                <a:close/>
                <a:moveTo>
                  <a:pt x="74134" y="2942336"/>
                </a:moveTo>
                <a:cubicBezTo>
                  <a:pt x="75151" y="2940304"/>
                  <a:pt x="75151" y="2938272"/>
                  <a:pt x="76168" y="2935224"/>
                </a:cubicBezTo>
                <a:cubicBezTo>
                  <a:pt x="73117" y="2937256"/>
                  <a:pt x="76168" y="2936240"/>
                  <a:pt x="71083" y="2942336"/>
                </a:cubicBezTo>
                <a:cubicBezTo>
                  <a:pt x="72100" y="2942336"/>
                  <a:pt x="72100" y="2942336"/>
                  <a:pt x="73117" y="2942336"/>
                </a:cubicBezTo>
                <a:cubicBezTo>
                  <a:pt x="74134" y="2950464"/>
                  <a:pt x="74134" y="2947416"/>
                  <a:pt x="78202" y="2950464"/>
                </a:cubicBezTo>
                <a:cubicBezTo>
                  <a:pt x="79219" y="2947416"/>
                  <a:pt x="79219" y="2945384"/>
                  <a:pt x="80236" y="2942336"/>
                </a:cubicBezTo>
                <a:cubicBezTo>
                  <a:pt x="77185" y="2942336"/>
                  <a:pt x="75151" y="2942336"/>
                  <a:pt x="74134" y="2942336"/>
                </a:cubicBezTo>
                <a:close/>
                <a:moveTo>
                  <a:pt x="98542" y="2924048"/>
                </a:moveTo>
                <a:cubicBezTo>
                  <a:pt x="97525" y="2926080"/>
                  <a:pt x="97525" y="2924048"/>
                  <a:pt x="96508" y="2927096"/>
                </a:cubicBezTo>
                <a:cubicBezTo>
                  <a:pt x="97525" y="2927096"/>
                  <a:pt x="97525" y="2927096"/>
                  <a:pt x="98542" y="2927096"/>
                </a:cubicBezTo>
                <a:cubicBezTo>
                  <a:pt x="98542" y="2927096"/>
                  <a:pt x="98542" y="2925064"/>
                  <a:pt x="98542" y="2924048"/>
                </a:cubicBezTo>
                <a:close/>
                <a:moveTo>
                  <a:pt x="137188" y="2941320"/>
                </a:moveTo>
                <a:cubicBezTo>
                  <a:pt x="136171" y="2943352"/>
                  <a:pt x="136171" y="2943352"/>
                  <a:pt x="135154" y="2946400"/>
                </a:cubicBezTo>
                <a:cubicBezTo>
                  <a:pt x="137188" y="2944368"/>
                  <a:pt x="137188" y="2944368"/>
                  <a:pt x="137188" y="2941320"/>
                </a:cubicBezTo>
                <a:close/>
                <a:moveTo>
                  <a:pt x="139222" y="2936240"/>
                </a:moveTo>
                <a:cubicBezTo>
                  <a:pt x="138205" y="2938272"/>
                  <a:pt x="138205" y="2936240"/>
                  <a:pt x="137188" y="2939288"/>
                </a:cubicBezTo>
                <a:cubicBezTo>
                  <a:pt x="138205" y="2939288"/>
                  <a:pt x="138205" y="2939288"/>
                  <a:pt x="139222" y="2939288"/>
                </a:cubicBezTo>
                <a:cubicBezTo>
                  <a:pt x="139222" y="2938272"/>
                  <a:pt x="139222" y="2937256"/>
                  <a:pt x="139222" y="2936240"/>
                </a:cubicBezTo>
                <a:close/>
                <a:moveTo>
                  <a:pt x="131086" y="2951480"/>
                </a:moveTo>
                <a:cubicBezTo>
                  <a:pt x="134137" y="2955544"/>
                  <a:pt x="132103" y="2954528"/>
                  <a:pt x="138205" y="2956560"/>
                </a:cubicBezTo>
                <a:cubicBezTo>
                  <a:pt x="137188" y="2959608"/>
                  <a:pt x="138205" y="2959608"/>
                  <a:pt x="136171" y="2961640"/>
                </a:cubicBezTo>
                <a:cubicBezTo>
                  <a:pt x="136171" y="2962656"/>
                  <a:pt x="136171" y="2963672"/>
                  <a:pt x="136171" y="2964688"/>
                </a:cubicBezTo>
                <a:cubicBezTo>
                  <a:pt x="142273" y="2961640"/>
                  <a:pt x="139222" y="2957576"/>
                  <a:pt x="141256" y="2951480"/>
                </a:cubicBezTo>
                <a:cubicBezTo>
                  <a:pt x="134137" y="2951480"/>
                  <a:pt x="139222" y="2952496"/>
                  <a:pt x="134137" y="2949448"/>
                </a:cubicBezTo>
                <a:cubicBezTo>
                  <a:pt x="132103" y="2950464"/>
                  <a:pt x="133120" y="2950464"/>
                  <a:pt x="131086" y="2951480"/>
                </a:cubicBezTo>
                <a:close/>
                <a:moveTo>
                  <a:pt x="857234" y="4100576"/>
                </a:moveTo>
                <a:cubicBezTo>
                  <a:pt x="857234" y="4097528"/>
                  <a:pt x="855200" y="4100576"/>
                  <a:pt x="854183" y="4102608"/>
                </a:cubicBezTo>
                <a:cubicBezTo>
                  <a:pt x="856217" y="4103624"/>
                  <a:pt x="857234" y="4101592"/>
                  <a:pt x="857234" y="4100576"/>
                </a:cubicBezTo>
                <a:close/>
                <a:moveTo>
                  <a:pt x="126001" y="2961640"/>
                </a:moveTo>
                <a:cubicBezTo>
                  <a:pt x="129052" y="2957576"/>
                  <a:pt x="127018" y="2952496"/>
                  <a:pt x="126001" y="2946400"/>
                </a:cubicBezTo>
                <a:cubicBezTo>
                  <a:pt x="123967" y="2946400"/>
                  <a:pt x="122950" y="2946400"/>
                  <a:pt x="120916" y="2946400"/>
                </a:cubicBezTo>
                <a:cubicBezTo>
                  <a:pt x="119899" y="2951480"/>
                  <a:pt x="112780" y="2956560"/>
                  <a:pt x="113797" y="2959608"/>
                </a:cubicBezTo>
                <a:cubicBezTo>
                  <a:pt x="117865" y="2962656"/>
                  <a:pt x="116848" y="2959608"/>
                  <a:pt x="116848" y="2966720"/>
                </a:cubicBezTo>
                <a:cubicBezTo>
                  <a:pt x="114814" y="2966720"/>
                  <a:pt x="113797" y="2966720"/>
                  <a:pt x="111763" y="2966720"/>
                </a:cubicBezTo>
                <a:cubicBezTo>
                  <a:pt x="111763" y="2968752"/>
                  <a:pt x="111763" y="2969768"/>
                  <a:pt x="111763" y="2971800"/>
                </a:cubicBezTo>
                <a:cubicBezTo>
                  <a:pt x="118882" y="2969768"/>
                  <a:pt x="122950" y="2966720"/>
                  <a:pt x="126001" y="2961640"/>
                </a:cubicBezTo>
                <a:close/>
                <a:moveTo>
                  <a:pt x="614168" y="3513328"/>
                </a:moveTo>
                <a:cubicBezTo>
                  <a:pt x="619253" y="3510280"/>
                  <a:pt x="622304" y="3503168"/>
                  <a:pt x="624338" y="3501136"/>
                </a:cubicBezTo>
                <a:cubicBezTo>
                  <a:pt x="624338" y="3500120"/>
                  <a:pt x="624338" y="3499104"/>
                  <a:pt x="624338" y="3498088"/>
                </a:cubicBezTo>
                <a:cubicBezTo>
                  <a:pt x="622304" y="3498088"/>
                  <a:pt x="620270" y="3498088"/>
                  <a:pt x="617219" y="3498088"/>
                </a:cubicBezTo>
                <a:cubicBezTo>
                  <a:pt x="616202" y="3503168"/>
                  <a:pt x="618236" y="3501136"/>
                  <a:pt x="614168" y="3503168"/>
                </a:cubicBezTo>
                <a:cubicBezTo>
                  <a:pt x="614168" y="3506216"/>
                  <a:pt x="614168" y="3510280"/>
                  <a:pt x="614168" y="3513328"/>
                </a:cubicBezTo>
                <a:close/>
                <a:moveTo>
                  <a:pt x="4019130" y="2742184"/>
                </a:moveTo>
                <a:cubicBezTo>
                  <a:pt x="4019130" y="2743200"/>
                  <a:pt x="4019130" y="2743200"/>
                  <a:pt x="4019130" y="2744216"/>
                </a:cubicBezTo>
                <a:cubicBezTo>
                  <a:pt x="4022180" y="2743200"/>
                  <a:pt x="4022180" y="2744216"/>
                  <a:pt x="4024215" y="2742184"/>
                </a:cubicBezTo>
                <a:cubicBezTo>
                  <a:pt x="4022180" y="2742184"/>
                  <a:pt x="4021163" y="2742184"/>
                  <a:pt x="4019130" y="2742184"/>
                </a:cubicBezTo>
                <a:close/>
                <a:moveTo>
                  <a:pt x="4068963" y="2700528"/>
                </a:moveTo>
                <a:cubicBezTo>
                  <a:pt x="4068963" y="2701544"/>
                  <a:pt x="4068963" y="2701544"/>
                  <a:pt x="4068963" y="2702560"/>
                </a:cubicBezTo>
                <a:cubicBezTo>
                  <a:pt x="4072014" y="2701544"/>
                  <a:pt x="4072014" y="2702560"/>
                  <a:pt x="4074048" y="2700528"/>
                </a:cubicBezTo>
                <a:cubicBezTo>
                  <a:pt x="4073031" y="2700528"/>
                  <a:pt x="4070997" y="2700528"/>
                  <a:pt x="4068963" y="2700528"/>
                </a:cubicBezTo>
                <a:close/>
                <a:moveTo>
                  <a:pt x="3776063" y="2762504"/>
                </a:moveTo>
                <a:cubicBezTo>
                  <a:pt x="3779114" y="2762504"/>
                  <a:pt x="3781148" y="2762504"/>
                  <a:pt x="3784199" y="2762504"/>
                </a:cubicBezTo>
                <a:cubicBezTo>
                  <a:pt x="3784199" y="2761488"/>
                  <a:pt x="3784199" y="2760472"/>
                  <a:pt x="3784199" y="2759456"/>
                </a:cubicBezTo>
                <a:cubicBezTo>
                  <a:pt x="3781148" y="2760472"/>
                  <a:pt x="3781148" y="2759456"/>
                  <a:pt x="3779114" y="2761488"/>
                </a:cubicBezTo>
                <a:cubicBezTo>
                  <a:pt x="3778097" y="2761488"/>
                  <a:pt x="3777080" y="2761488"/>
                  <a:pt x="3776063" y="2761488"/>
                </a:cubicBezTo>
                <a:cubicBezTo>
                  <a:pt x="3776063" y="2761488"/>
                  <a:pt x="3776063" y="2761488"/>
                  <a:pt x="3776063" y="2762504"/>
                </a:cubicBezTo>
                <a:close/>
                <a:moveTo>
                  <a:pt x="4044555" y="2708656"/>
                </a:moveTo>
                <a:cubicBezTo>
                  <a:pt x="4047606" y="2707640"/>
                  <a:pt x="4046589" y="2708656"/>
                  <a:pt x="4047606" y="2706624"/>
                </a:cubicBezTo>
                <a:cubicBezTo>
                  <a:pt x="4046589" y="2706624"/>
                  <a:pt x="4045572" y="2706624"/>
                  <a:pt x="4044555" y="2706624"/>
                </a:cubicBezTo>
                <a:cubicBezTo>
                  <a:pt x="4044555" y="2707640"/>
                  <a:pt x="4044555" y="2707640"/>
                  <a:pt x="4044555" y="2708656"/>
                </a:cubicBezTo>
                <a:close/>
                <a:moveTo>
                  <a:pt x="4010993" y="2718816"/>
                </a:moveTo>
                <a:cubicBezTo>
                  <a:pt x="4013027" y="2717800"/>
                  <a:pt x="4018112" y="2718816"/>
                  <a:pt x="4021163" y="2713736"/>
                </a:cubicBezTo>
                <a:cubicBezTo>
                  <a:pt x="4019130" y="2714752"/>
                  <a:pt x="4016078" y="2715768"/>
                  <a:pt x="4014044" y="2716784"/>
                </a:cubicBezTo>
                <a:cubicBezTo>
                  <a:pt x="4013027" y="2716784"/>
                  <a:pt x="4012010" y="2716784"/>
                  <a:pt x="4010993" y="2716784"/>
                </a:cubicBezTo>
                <a:cubicBezTo>
                  <a:pt x="4010993" y="2717800"/>
                  <a:pt x="4010993" y="2717800"/>
                  <a:pt x="4010993" y="2718816"/>
                </a:cubicBezTo>
                <a:close/>
                <a:moveTo>
                  <a:pt x="3878781" y="2729992"/>
                </a:moveTo>
                <a:cubicBezTo>
                  <a:pt x="3875731" y="2731008"/>
                  <a:pt x="3873696" y="2731008"/>
                  <a:pt x="3870646" y="2732024"/>
                </a:cubicBezTo>
                <a:cubicBezTo>
                  <a:pt x="3870646" y="2733040"/>
                  <a:pt x="3870646" y="2733040"/>
                  <a:pt x="3870646" y="2734056"/>
                </a:cubicBezTo>
                <a:cubicBezTo>
                  <a:pt x="3875731" y="2733040"/>
                  <a:pt x="3875731" y="2734056"/>
                  <a:pt x="3878781" y="2729992"/>
                </a:cubicBezTo>
                <a:close/>
                <a:moveTo>
                  <a:pt x="4062861" y="2703576"/>
                </a:moveTo>
                <a:cubicBezTo>
                  <a:pt x="4065912" y="2702560"/>
                  <a:pt x="4065912" y="2703576"/>
                  <a:pt x="4067946" y="2701544"/>
                </a:cubicBezTo>
                <a:cubicBezTo>
                  <a:pt x="4065912" y="2701544"/>
                  <a:pt x="4064895" y="2701544"/>
                  <a:pt x="4062861" y="2701544"/>
                </a:cubicBezTo>
                <a:cubicBezTo>
                  <a:pt x="4062861" y="2702560"/>
                  <a:pt x="4062861" y="2702560"/>
                  <a:pt x="4062861" y="2703576"/>
                </a:cubicBezTo>
                <a:close/>
                <a:moveTo>
                  <a:pt x="3997772" y="2696464"/>
                </a:moveTo>
                <a:cubicBezTo>
                  <a:pt x="4003874" y="2695448"/>
                  <a:pt x="4006925" y="2695448"/>
                  <a:pt x="4009976" y="2691384"/>
                </a:cubicBezTo>
                <a:cubicBezTo>
                  <a:pt x="4005908" y="2692400"/>
                  <a:pt x="4003874" y="2692400"/>
                  <a:pt x="4001840" y="2694432"/>
                </a:cubicBezTo>
                <a:cubicBezTo>
                  <a:pt x="4000823" y="2694432"/>
                  <a:pt x="3999806" y="2694432"/>
                  <a:pt x="3998789" y="2694432"/>
                </a:cubicBezTo>
                <a:cubicBezTo>
                  <a:pt x="3997772" y="2695448"/>
                  <a:pt x="3997772" y="2696464"/>
                  <a:pt x="3997772" y="2696464"/>
                </a:cubicBezTo>
                <a:close/>
                <a:moveTo>
                  <a:pt x="4016078" y="2700528"/>
                </a:moveTo>
                <a:cubicBezTo>
                  <a:pt x="4016078" y="2701544"/>
                  <a:pt x="4016078" y="2701544"/>
                  <a:pt x="4016078" y="2702560"/>
                </a:cubicBezTo>
                <a:cubicBezTo>
                  <a:pt x="4019130" y="2701544"/>
                  <a:pt x="4019130" y="2702560"/>
                  <a:pt x="4021163" y="2700528"/>
                </a:cubicBezTo>
                <a:cubicBezTo>
                  <a:pt x="4019130" y="2700528"/>
                  <a:pt x="4017095" y="2700528"/>
                  <a:pt x="4016078" y="2700528"/>
                </a:cubicBezTo>
                <a:close/>
                <a:moveTo>
                  <a:pt x="3965228" y="2703576"/>
                </a:moveTo>
                <a:cubicBezTo>
                  <a:pt x="3965228" y="2704592"/>
                  <a:pt x="3965228" y="2704592"/>
                  <a:pt x="3965228" y="2705608"/>
                </a:cubicBezTo>
                <a:cubicBezTo>
                  <a:pt x="3968279" y="2704592"/>
                  <a:pt x="3967262" y="2705608"/>
                  <a:pt x="3968279" y="2703576"/>
                </a:cubicBezTo>
                <a:cubicBezTo>
                  <a:pt x="3968279" y="2703576"/>
                  <a:pt x="3966245" y="2703576"/>
                  <a:pt x="3965228" y="2703576"/>
                </a:cubicBezTo>
                <a:close/>
                <a:moveTo>
                  <a:pt x="3920479" y="2716784"/>
                </a:moveTo>
                <a:cubicBezTo>
                  <a:pt x="3919462" y="2716784"/>
                  <a:pt x="3918445" y="2716784"/>
                  <a:pt x="3917428" y="2716784"/>
                </a:cubicBezTo>
                <a:cubicBezTo>
                  <a:pt x="3918445" y="2719832"/>
                  <a:pt x="3917428" y="2718816"/>
                  <a:pt x="3920479" y="2716784"/>
                </a:cubicBezTo>
                <a:close/>
                <a:moveTo>
                  <a:pt x="3974381" y="2750312"/>
                </a:moveTo>
                <a:cubicBezTo>
                  <a:pt x="3977432" y="2749296"/>
                  <a:pt x="3976415" y="2750312"/>
                  <a:pt x="3977432" y="2748280"/>
                </a:cubicBezTo>
                <a:cubicBezTo>
                  <a:pt x="3976415" y="2748280"/>
                  <a:pt x="3975398" y="2748280"/>
                  <a:pt x="3974381" y="2748280"/>
                </a:cubicBezTo>
                <a:cubicBezTo>
                  <a:pt x="3974381" y="2749296"/>
                  <a:pt x="3974381" y="2750312"/>
                  <a:pt x="3974381" y="2750312"/>
                </a:cubicBezTo>
                <a:close/>
                <a:moveTo>
                  <a:pt x="3980483" y="2753360"/>
                </a:moveTo>
                <a:cubicBezTo>
                  <a:pt x="3979466" y="2753360"/>
                  <a:pt x="3978449" y="2753360"/>
                  <a:pt x="3977432" y="2753360"/>
                </a:cubicBezTo>
                <a:cubicBezTo>
                  <a:pt x="3977432" y="2754376"/>
                  <a:pt x="3977432" y="2754376"/>
                  <a:pt x="3977432" y="2755392"/>
                </a:cubicBezTo>
                <a:cubicBezTo>
                  <a:pt x="3988619" y="2754376"/>
                  <a:pt x="4001840" y="2751328"/>
                  <a:pt x="4007942" y="2745232"/>
                </a:cubicBezTo>
                <a:cubicBezTo>
                  <a:pt x="3998789" y="2747264"/>
                  <a:pt x="3986585" y="2749296"/>
                  <a:pt x="3980483" y="2753360"/>
                </a:cubicBezTo>
                <a:close/>
                <a:moveTo>
                  <a:pt x="3931666" y="2755392"/>
                </a:moveTo>
                <a:cubicBezTo>
                  <a:pt x="3928615" y="2755392"/>
                  <a:pt x="3926581" y="2755392"/>
                  <a:pt x="3923530" y="2755392"/>
                </a:cubicBezTo>
                <a:cubicBezTo>
                  <a:pt x="3926581" y="2757424"/>
                  <a:pt x="3929632" y="2757424"/>
                  <a:pt x="3931666" y="2755392"/>
                </a:cubicBezTo>
                <a:close/>
                <a:moveTo>
                  <a:pt x="4057776" y="2688336"/>
                </a:moveTo>
                <a:cubicBezTo>
                  <a:pt x="4057776" y="2689352"/>
                  <a:pt x="4057776" y="2689352"/>
                  <a:pt x="4057776" y="2690368"/>
                </a:cubicBezTo>
                <a:cubicBezTo>
                  <a:pt x="4060827" y="2689352"/>
                  <a:pt x="4059810" y="2690368"/>
                  <a:pt x="4060827" y="2688336"/>
                </a:cubicBezTo>
                <a:cubicBezTo>
                  <a:pt x="4059810" y="2688336"/>
                  <a:pt x="4058793" y="2688336"/>
                  <a:pt x="4057776" y="2688336"/>
                </a:cubicBezTo>
                <a:close/>
                <a:moveTo>
                  <a:pt x="4013027" y="2744216"/>
                </a:moveTo>
                <a:cubicBezTo>
                  <a:pt x="4013027" y="2745232"/>
                  <a:pt x="4013027" y="2745232"/>
                  <a:pt x="4013027" y="2746248"/>
                </a:cubicBezTo>
                <a:cubicBezTo>
                  <a:pt x="4016078" y="2745232"/>
                  <a:pt x="4015061" y="2746248"/>
                  <a:pt x="4016078" y="2744216"/>
                </a:cubicBezTo>
                <a:cubicBezTo>
                  <a:pt x="4015061" y="2744216"/>
                  <a:pt x="4014044" y="2744216"/>
                  <a:pt x="4013027" y="2744216"/>
                </a:cubicBezTo>
                <a:close/>
                <a:moveTo>
                  <a:pt x="4034385" y="2710688"/>
                </a:moveTo>
                <a:cubicBezTo>
                  <a:pt x="4034385" y="2711704"/>
                  <a:pt x="4034385" y="2711704"/>
                  <a:pt x="4034385" y="2712720"/>
                </a:cubicBezTo>
                <a:cubicBezTo>
                  <a:pt x="4037436" y="2711704"/>
                  <a:pt x="4036419" y="2712720"/>
                  <a:pt x="4037436" y="2710688"/>
                </a:cubicBezTo>
                <a:cubicBezTo>
                  <a:pt x="4036419" y="2710688"/>
                  <a:pt x="4035402" y="2710688"/>
                  <a:pt x="4034385" y="2710688"/>
                </a:cubicBezTo>
                <a:close/>
                <a:moveTo>
                  <a:pt x="4029300" y="2711704"/>
                </a:moveTo>
                <a:cubicBezTo>
                  <a:pt x="4029300" y="2712720"/>
                  <a:pt x="4029300" y="2712720"/>
                  <a:pt x="4029300" y="2713736"/>
                </a:cubicBezTo>
                <a:cubicBezTo>
                  <a:pt x="4032351" y="2712720"/>
                  <a:pt x="4031334" y="2713736"/>
                  <a:pt x="4032351" y="2711704"/>
                </a:cubicBezTo>
                <a:cubicBezTo>
                  <a:pt x="4031334" y="2711704"/>
                  <a:pt x="4030316" y="2711704"/>
                  <a:pt x="4029300" y="2711704"/>
                </a:cubicBezTo>
                <a:close/>
                <a:moveTo>
                  <a:pt x="3992687" y="2721864"/>
                </a:moveTo>
                <a:cubicBezTo>
                  <a:pt x="3992687" y="2722880"/>
                  <a:pt x="3992687" y="2722880"/>
                  <a:pt x="3992687" y="2723896"/>
                </a:cubicBezTo>
                <a:cubicBezTo>
                  <a:pt x="3995738" y="2722880"/>
                  <a:pt x="3994721" y="2723896"/>
                  <a:pt x="3995738" y="2721864"/>
                </a:cubicBezTo>
                <a:cubicBezTo>
                  <a:pt x="3994721" y="2721864"/>
                  <a:pt x="3993704" y="2721864"/>
                  <a:pt x="3992687" y="2721864"/>
                </a:cubicBezTo>
                <a:close/>
                <a:moveTo>
                  <a:pt x="3936751" y="2752344"/>
                </a:moveTo>
                <a:cubicBezTo>
                  <a:pt x="3933700" y="2753360"/>
                  <a:pt x="3934717" y="2752344"/>
                  <a:pt x="3933700" y="2754376"/>
                </a:cubicBezTo>
                <a:cubicBezTo>
                  <a:pt x="3932683" y="2754376"/>
                  <a:pt x="3932683" y="2754376"/>
                  <a:pt x="3931666" y="2754376"/>
                </a:cubicBezTo>
                <a:cubicBezTo>
                  <a:pt x="3931666" y="2755392"/>
                  <a:pt x="3931666" y="2755392"/>
                  <a:pt x="3931666" y="2756408"/>
                </a:cubicBezTo>
                <a:cubicBezTo>
                  <a:pt x="3935734" y="2754376"/>
                  <a:pt x="3934717" y="2754376"/>
                  <a:pt x="3936751" y="2752344"/>
                </a:cubicBezTo>
                <a:close/>
                <a:moveTo>
                  <a:pt x="3920479" y="2745232"/>
                </a:moveTo>
                <a:cubicBezTo>
                  <a:pt x="3919462" y="2745232"/>
                  <a:pt x="3918445" y="2745232"/>
                  <a:pt x="3917428" y="2745232"/>
                </a:cubicBezTo>
                <a:cubicBezTo>
                  <a:pt x="3917428" y="2746248"/>
                  <a:pt x="3917428" y="2746248"/>
                  <a:pt x="3917428" y="2747264"/>
                </a:cubicBezTo>
                <a:cubicBezTo>
                  <a:pt x="3919462" y="2746248"/>
                  <a:pt x="3918445" y="2746248"/>
                  <a:pt x="3920479" y="2745232"/>
                </a:cubicBezTo>
                <a:close/>
                <a:moveTo>
                  <a:pt x="3954040" y="2734056"/>
                </a:moveTo>
                <a:cubicBezTo>
                  <a:pt x="3953024" y="2734056"/>
                  <a:pt x="3952007" y="2734056"/>
                  <a:pt x="3950990" y="2734056"/>
                </a:cubicBezTo>
                <a:cubicBezTo>
                  <a:pt x="3952007" y="2737104"/>
                  <a:pt x="3950990" y="2735072"/>
                  <a:pt x="3954040" y="2734056"/>
                </a:cubicBezTo>
                <a:close/>
                <a:moveTo>
                  <a:pt x="4084218" y="2693416"/>
                </a:moveTo>
                <a:cubicBezTo>
                  <a:pt x="4086252" y="2693416"/>
                  <a:pt x="4092354" y="2693416"/>
                  <a:pt x="4096422" y="2688336"/>
                </a:cubicBezTo>
                <a:cubicBezTo>
                  <a:pt x="4092354" y="2689352"/>
                  <a:pt x="4090321" y="2689352"/>
                  <a:pt x="4088286" y="2691384"/>
                </a:cubicBezTo>
                <a:cubicBezTo>
                  <a:pt x="4087269" y="2691384"/>
                  <a:pt x="4086252" y="2691384"/>
                  <a:pt x="4085235" y="2691384"/>
                </a:cubicBezTo>
                <a:cubicBezTo>
                  <a:pt x="4084218" y="2692400"/>
                  <a:pt x="4084218" y="2693416"/>
                  <a:pt x="4084218" y="2693416"/>
                </a:cubicBezTo>
                <a:close/>
                <a:moveTo>
                  <a:pt x="3954040" y="2646680"/>
                </a:moveTo>
                <a:cubicBezTo>
                  <a:pt x="3953024" y="2646680"/>
                  <a:pt x="3952007" y="2646680"/>
                  <a:pt x="3950990" y="2646680"/>
                </a:cubicBezTo>
                <a:cubicBezTo>
                  <a:pt x="3950990" y="2647696"/>
                  <a:pt x="3950990" y="2647696"/>
                  <a:pt x="3950990" y="2648712"/>
                </a:cubicBezTo>
                <a:cubicBezTo>
                  <a:pt x="3953024" y="2647696"/>
                  <a:pt x="3952007" y="2647696"/>
                  <a:pt x="3954040" y="2646680"/>
                </a:cubicBezTo>
                <a:close/>
                <a:moveTo>
                  <a:pt x="3913360" y="2654808"/>
                </a:moveTo>
                <a:cubicBezTo>
                  <a:pt x="3912343" y="2654808"/>
                  <a:pt x="3911326" y="2654808"/>
                  <a:pt x="3910309" y="2654808"/>
                </a:cubicBezTo>
                <a:cubicBezTo>
                  <a:pt x="3912343" y="2657856"/>
                  <a:pt x="3911326" y="2656840"/>
                  <a:pt x="3913360" y="2654808"/>
                </a:cubicBezTo>
                <a:close/>
                <a:moveTo>
                  <a:pt x="3907258" y="2658872"/>
                </a:moveTo>
                <a:cubicBezTo>
                  <a:pt x="3909292" y="2661920"/>
                  <a:pt x="3908275" y="2660904"/>
                  <a:pt x="3910309" y="2658872"/>
                </a:cubicBezTo>
                <a:cubicBezTo>
                  <a:pt x="3909292" y="2658872"/>
                  <a:pt x="3908275" y="2658872"/>
                  <a:pt x="3907258" y="2658872"/>
                </a:cubicBezTo>
                <a:close/>
                <a:moveTo>
                  <a:pt x="3886918" y="2667000"/>
                </a:moveTo>
                <a:cubicBezTo>
                  <a:pt x="3885901" y="2667000"/>
                  <a:pt x="3884884" y="2667000"/>
                  <a:pt x="3883867" y="2667000"/>
                </a:cubicBezTo>
                <a:cubicBezTo>
                  <a:pt x="3883867" y="2668016"/>
                  <a:pt x="3883867" y="2668016"/>
                  <a:pt x="3883867" y="2669032"/>
                </a:cubicBezTo>
                <a:cubicBezTo>
                  <a:pt x="3886918" y="2667000"/>
                  <a:pt x="3884884" y="2668016"/>
                  <a:pt x="3886918" y="2667000"/>
                </a:cubicBezTo>
                <a:close/>
                <a:moveTo>
                  <a:pt x="3902173" y="2659888"/>
                </a:moveTo>
                <a:cubicBezTo>
                  <a:pt x="3901156" y="2659888"/>
                  <a:pt x="3900139" y="2659888"/>
                  <a:pt x="3899122" y="2659888"/>
                </a:cubicBezTo>
                <a:cubicBezTo>
                  <a:pt x="3900139" y="2662936"/>
                  <a:pt x="3899122" y="2661920"/>
                  <a:pt x="3902173" y="2659888"/>
                </a:cubicBezTo>
                <a:close/>
                <a:moveTo>
                  <a:pt x="4026248" y="2687320"/>
                </a:moveTo>
                <a:cubicBezTo>
                  <a:pt x="4029300" y="2686304"/>
                  <a:pt x="4029300" y="2687320"/>
                  <a:pt x="4031334" y="2685288"/>
                </a:cubicBezTo>
                <a:cubicBezTo>
                  <a:pt x="4029300" y="2685288"/>
                  <a:pt x="4028283" y="2685288"/>
                  <a:pt x="4026248" y="2685288"/>
                </a:cubicBezTo>
                <a:cubicBezTo>
                  <a:pt x="4026248" y="2685288"/>
                  <a:pt x="4026248" y="2686304"/>
                  <a:pt x="4026248" y="2687320"/>
                </a:cubicBezTo>
                <a:close/>
                <a:moveTo>
                  <a:pt x="3874714" y="2667000"/>
                </a:moveTo>
                <a:cubicBezTo>
                  <a:pt x="3874714" y="2668016"/>
                  <a:pt x="3874714" y="2668016"/>
                  <a:pt x="3874714" y="2669032"/>
                </a:cubicBezTo>
                <a:cubicBezTo>
                  <a:pt x="3877764" y="2668016"/>
                  <a:pt x="3877764" y="2669032"/>
                  <a:pt x="3879799" y="2667000"/>
                </a:cubicBezTo>
                <a:cubicBezTo>
                  <a:pt x="3878781" y="2667000"/>
                  <a:pt x="3876748" y="2667000"/>
                  <a:pt x="3874714" y="2667000"/>
                </a:cubicBezTo>
                <a:close/>
                <a:moveTo>
                  <a:pt x="3870646" y="2643632"/>
                </a:moveTo>
                <a:cubicBezTo>
                  <a:pt x="3869628" y="2643632"/>
                  <a:pt x="3868611" y="2643632"/>
                  <a:pt x="3867594" y="2643632"/>
                </a:cubicBezTo>
                <a:cubicBezTo>
                  <a:pt x="3867594" y="2644648"/>
                  <a:pt x="3867594" y="2644648"/>
                  <a:pt x="3867594" y="2645664"/>
                </a:cubicBezTo>
                <a:cubicBezTo>
                  <a:pt x="3873696" y="2645664"/>
                  <a:pt x="3874714" y="2645664"/>
                  <a:pt x="3877764" y="2642616"/>
                </a:cubicBezTo>
                <a:cubicBezTo>
                  <a:pt x="3872679" y="2641600"/>
                  <a:pt x="3871663" y="2641600"/>
                  <a:pt x="3870646" y="2643632"/>
                </a:cubicBezTo>
                <a:close/>
                <a:moveTo>
                  <a:pt x="3972347" y="2641600"/>
                </a:moveTo>
                <a:cubicBezTo>
                  <a:pt x="3971330" y="2641600"/>
                  <a:pt x="3970313" y="2641600"/>
                  <a:pt x="3969296" y="2641600"/>
                </a:cubicBezTo>
                <a:cubicBezTo>
                  <a:pt x="3969296" y="2642616"/>
                  <a:pt x="3969296" y="2642616"/>
                  <a:pt x="3969296" y="2643632"/>
                </a:cubicBezTo>
                <a:cubicBezTo>
                  <a:pt x="3972347" y="2642616"/>
                  <a:pt x="3970313" y="2642616"/>
                  <a:pt x="3972347" y="2641600"/>
                </a:cubicBezTo>
                <a:close/>
                <a:moveTo>
                  <a:pt x="3920479" y="2648712"/>
                </a:moveTo>
                <a:cubicBezTo>
                  <a:pt x="3921496" y="2648712"/>
                  <a:pt x="3921496" y="2648712"/>
                  <a:pt x="3922513" y="2648712"/>
                </a:cubicBezTo>
                <a:cubicBezTo>
                  <a:pt x="3922513" y="2647696"/>
                  <a:pt x="3922513" y="2646680"/>
                  <a:pt x="3922513" y="2645664"/>
                </a:cubicBezTo>
                <a:cubicBezTo>
                  <a:pt x="3920479" y="2646680"/>
                  <a:pt x="3921496" y="2645664"/>
                  <a:pt x="3920479" y="2648712"/>
                </a:cubicBezTo>
                <a:close/>
                <a:moveTo>
                  <a:pt x="4052691" y="2639568"/>
                </a:moveTo>
                <a:cubicBezTo>
                  <a:pt x="4052691" y="2640584"/>
                  <a:pt x="4052691" y="2640584"/>
                  <a:pt x="4052691" y="2641600"/>
                </a:cubicBezTo>
                <a:cubicBezTo>
                  <a:pt x="4055742" y="2640584"/>
                  <a:pt x="4054725" y="2641600"/>
                  <a:pt x="4055742" y="2639568"/>
                </a:cubicBezTo>
                <a:cubicBezTo>
                  <a:pt x="4054725" y="2639568"/>
                  <a:pt x="4053708" y="2639568"/>
                  <a:pt x="4052691" y="2639568"/>
                </a:cubicBezTo>
                <a:close/>
                <a:moveTo>
                  <a:pt x="3888952" y="2664968"/>
                </a:moveTo>
                <a:cubicBezTo>
                  <a:pt x="3888952" y="2665984"/>
                  <a:pt x="3888952" y="2665984"/>
                  <a:pt x="3888952" y="2667000"/>
                </a:cubicBezTo>
                <a:cubicBezTo>
                  <a:pt x="3892003" y="2665984"/>
                  <a:pt x="3890986" y="2667000"/>
                  <a:pt x="3892003" y="2664968"/>
                </a:cubicBezTo>
                <a:cubicBezTo>
                  <a:pt x="3890986" y="2664968"/>
                  <a:pt x="3889969" y="2664968"/>
                  <a:pt x="3888952" y="2664968"/>
                </a:cubicBezTo>
                <a:close/>
                <a:moveTo>
                  <a:pt x="4076082" y="2672080"/>
                </a:moveTo>
                <a:cubicBezTo>
                  <a:pt x="4076082" y="2673096"/>
                  <a:pt x="4076082" y="2673096"/>
                  <a:pt x="4076082" y="2674112"/>
                </a:cubicBezTo>
                <a:cubicBezTo>
                  <a:pt x="4079133" y="2673096"/>
                  <a:pt x="4078116" y="2674112"/>
                  <a:pt x="4079133" y="2672080"/>
                </a:cubicBezTo>
                <a:cubicBezTo>
                  <a:pt x="4078116" y="2672080"/>
                  <a:pt x="4077099" y="2672080"/>
                  <a:pt x="4076082" y="2672080"/>
                </a:cubicBezTo>
                <a:close/>
                <a:moveTo>
                  <a:pt x="4047606" y="2680208"/>
                </a:moveTo>
                <a:cubicBezTo>
                  <a:pt x="4047606" y="2681224"/>
                  <a:pt x="4047606" y="2681224"/>
                  <a:pt x="4047606" y="2682240"/>
                </a:cubicBezTo>
                <a:cubicBezTo>
                  <a:pt x="4050657" y="2681224"/>
                  <a:pt x="4049640" y="2682240"/>
                  <a:pt x="4050657" y="2680208"/>
                </a:cubicBezTo>
                <a:cubicBezTo>
                  <a:pt x="4049640" y="2680208"/>
                  <a:pt x="4048623" y="2680208"/>
                  <a:pt x="4047606" y="2680208"/>
                </a:cubicBezTo>
                <a:close/>
                <a:moveTo>
                  <a:pt x="4073031" y="2636520"/>
                </a:moveTo>
                <a:cubicBezTo>
                  <a:pt x="4076082" y="2635504"/>
                  <a:pt x="4075065" y="2636520"/>
                  <a:pt x="4076082" y="2634488"/>
                </a:cubicBezTo>
                <a:cubicBezTo>
                  <a:pt x="4075065" y="2634488"/>
                  <a:pt x="4074048" y="2634488"/>
                  <a:pt x="4073031" y="2634488"/>
                </a:cubicBezTo>
                <a:cubicBezTo>
                  <a:pt x="4073031" y="2635504"/>
                  <a:pt x="4073031" y="2636520"/>
                  <a:pt x="4073031" y="2636520"/>
                </a:cubicBezTo>
                <a:close/>
                <a:moveTo>
                  <a:pt x="4026248" y="2667000"/>
                </a:moveTo>
                <a:cubicBezTo>
                  <a:pt x="4029300" y="2669032"/>
                  <a:pt x="4031334" y="2669032"/>
                  <a:pt x="4034385" y="2667000"/>
                </a:cubicBezTo>
                <a:cubicBezTo>
                  <a:pt x="4031334" y="2667000"/>
                  <a:pt x="4028283" y="2667000"/>
                  <a:pt x="4026248" y="2667000"/>
                </a:cubicBezTo>
                <a:close/>
                <a:moveTo>
                  <a:pt x="3829965" y="2678176"/>
                </a:moveTo>
                <a:cubicBezTo>
                  <a:pt x="3829965" y="2679192"/>
                  <a:pt x="3829965" y="2680208"/>
                  <a:pt x="3829965" y="2681224"/>
                </a:cubicBezTo>
                <a:cubicBezTo>
                  <a:pt x="3839118" y="2681224"/>
                  <a:pt x="3838101" y="2678176"/>
                  <a:pt x="3850305" y="2676144"/>
                </a:cubicBezTo>
                <a:cubicBezTo>
                  <a:pt x="3850305" y="2675128"/>
                  <a:pt x="3850305" y="2674112"/>
                  <a:pt x="3850305" y="2673096"/>
                </a:cubicBezTo>
                <a:cubicBezTo>
                  <a:pt x="3845220" y="2674112"/>
                  <a:pt x="3841152" y="2677160"/>
                  <a:pt x="3829965" y="2678176"/>
                </a:cubicBezTo>
                <a:close/>
                <a:moveTo>
                  <a:pt x="4078116" y="2633472"/>
                </a:moveTo>
                <a:cubicBezTo>
                  <a:pt x="4078116" y="2634488"/>
                  <a:pt x="4078116" y="2634488"/>
                  <a:pt x="4078116" y="2635504"/>
                </a:cubicBezTo>
                <a:cubicBezTo>
                  <a:pt x="4081167" y="2634488"/>
                  <a:pt x="4080150" y="2635504"/>
                  <a:pt x="4081167" y="2633472"/>
                </a:cubicBezTo>
                <a:cubicBezTo>
                  <a:pt x="4080150" y="2633472"/>
                  <a:pt x="4079133" y="2633472"/>
                  <a:pt x="4078116" y="2633472"/>
                </a:cubicBezTo>
                <a:close/>
                <a:moveTo>
                  <a:pt x="3851322" y="2673096"/>
                </a:moveTo>
                <a:cubicBezTo>
                  <a:pt x="3853356" y="2676144"/>
                  <a:pt x="3852339" y="2675128"/>
                  <a:pt x="3854373" y="2673096"/>
                </a:cubicBezTo>
                <a:cubicBezTo>
                  <a:pt x="3854373" y="2673096"/>
                  <a:pt x="3853356" y="2673096"/>
                  <a:pt x="3851322" y="2673096"/>
                </a:cubicBezTo>
                <a:close/>
                <a:moveTo>
                  <a:pt x="4076082" y="2630424"/>
                </a:moveTo>
                <a:cubicBezTo>
                  <a:pt x="4081167" y="2629408"/>
                  <a:pt x="4082184" y="2629408"/>
                  <a:pt x="4084218" y="2627376"/>
                </a:cubicBezTo>
                <a:cubicBezTo>
                  <a:pt x="4081167" y="2628392"/>
                  <a:pt x="4081167" y="2627376"/>
                  <a:pt x="4079133" y="2629408"/>
                </a:cubicBezTo>
                <a:cubicBezTo>
                  <a:pt x="4078116" y="2629408"/>
                  <a:pt x="4077099" y="2629408"/>
                  <a:pt x="4076082" y="2629408"/>
                </a:cubicBezTo>
                <a:cubicBezTo>
                  <a:pt x="4076082" y="2628392"/>
                  <a:pt x="4076082" y="2629408"/>
                  <a:pt x="4076082" y="2630424"/>
                </a:cubicBezTo>
                <a:close/>
                <a:moveTo>
                  <a:pt x="3855390" y="2672080"/>
                </a:moveTo>
                <a:cubicBezTo>
                  <a:pt x="3857424" y="2673096"/>
                  <a:pt x="3860475" y="2674112"/>
                  <a:pt x="3862509" y="2675128"/>
                </a:cubicBezTo>
                <a:cubicBezTo>
                  <a:pt x="3863526" y="2673096"/>
                  <a:pt x="3863526" y="2672080"/>
                  <a:pt x="3864543" y="2670048"/>
                </a:cubicBezTo>
                <a:cubicBezTo>
                  <a:pt x="3860475" y="2671064"/>
                  <a:pt x="3857424" y="2671064"/>
                  <a:pt x="3855390" y="2672080"/>
                </a:cubicBezTo>
                <a:close/>
                <a:moveTo>
                  <a:pt x="3905224" y="2767584"/>
                </a:moveTo>
                <a:cubicBezTo>
                  <a:pt x="3904207" y="2767584"/>
                  <a:pt x="3903190" y="2767584"/>
                  <a:pt x="3902173" y="2767584"/>
                </a:cubicBezTo>
                <a:cubicBezTo>
                  <a:pt x="3902173" y="2768600"/>
                  <a:pt x="3902173" y="2768600"/>
                  <a:pt x="3902173" y="2769616"/>
                </a:cubicBezTo>
                <a:cubicBezTo>
                  <a:pt x="3907258" y="2768600"/>
                  <a:pt x="3906241" y="2769616"/>
                  <a:pt x="3909292" y="2766568"/>
                </a:cubicBezTo>
                <a:cubicBezTo>
                  <a:pt x="3906241" y="2766568"/>
                  <a:pt x="3907258" y="2765552"/>
                  <a:pt x="3905224" y="2767584"/>
                </a:cubicBezTo>
                <a:close/>
                <a:moveTo>
                  <a:pt x="3816744" y="2820416"/>
                </a:moveTo>
                <a:cubicBezTo>
                  <a:pt x="3815727" y="2820416"/>
                  <a:pt x="3815727" y="2820416"/>
                  <a:pt x="3814710" y="2820416"/>
                </a:cubicBezTo>
                <a:cubicBezTo>
                  <a:pt x="3814710" y="2821432"/>
                  <a:pt x="3814710" y="2821432"/>
                  <a:pt x="3814710" y="2822448"/>
                </a:cubicBezTo>
                <a:cubicBezTo>
                  <a:pt x="3822846" y="2821432"/>
                  <a:pt x="3835050" y="2819400"/>
                  <a:pt x="3840135" y="2814320"/>
                </a:cubicBezTo>
                <a:cubicBezTo>
                  <a:pt x="3833016" y="2815336"/>
                  <a:pt x="3821829" y="2816352"/>
                  <a:pt x="3816744" y="2820416"/>
                </a:cubicBezTo>
                <a:close/>
                <a:moveTo>
                  <a:pt x="3811659" y="2822448"/>
                </a:moveTo>
                <a:cubicBezTo>
                  <a:pt x="3811659" y="2823464"/>
                  <a:pt x="3811659" y="2823464"/>
                  <a:pt x="3811659" y="2824480"/>
                </a:cubicBezTo>
                <a:cubicBezTo>
                  <a:pt x="3814710" y="2823464"/>
                  <a:pt x="3813693" y="2824480"/>
                  <a:pt x="3814710" y="2822448"/>
                </a:cubicBezTo>
                <a:cubicBezTo>
                  <a:pt x="3813693" y="2822448"/>
                  <a:pt x="3812676" y="2822448"/>
                  <a:pt x="3811659" y="2822448"/>
                </a:cubicBezTo>
                <a:close/>
                <a:moveTo>
                  <a:pt x="3803523" y="2824480"/>
                </a:moveTo>
                <a:cubicBezTo>
                  <a:pt x="3803523" y="2825496"/>
                  <a:pt x="3803523" y="2825496"/>
                  <a:pt x="3803523" y="2826512"/>
                </a:cubicBezTo>
                <a:cubicBezTo>
                  <a:pt x="3806573" y="2825496"/>
                  <a:pt x="3806573" y="2826512"/>
                  <a:pt x="3808608" y="2824480"/>
                </a:cubicBezTo>
                <a:cubicBezTo>
                  <a:pt x="3806573" y="2824480"/>
                  <a:pt x="3804540" y="2824480"/>
                  <a:pt x="3803523" y="2824480"/>
                </a:cubicBezTo>
                <a:close/>
                <a:moveTo>
                  <a:pt x="3868611" y="2810256"/>
                </a:moveTo>
                <a:cubicBezTo>
                  <a:pt x="3867594" y="2810256"/>
                  <a:pt x="3866578" y="2810256"/>
                  <a:pt x="3865560" y="2810256"/>
                </a:cubicBezTo>
                <a:cubicBezTo>
                  <a:pt x="3865560" y="2811272"/>
                  <a:pt x="3865560" y="2812288"/>
                  <a:pt x="3865560" y="2813304"/>
                </a:cubicBezTo>
                <a:cubicBezTo>
                  <a:pt x="3870646" y="2812288"/>
                  <a:pt x="3875731" y="2811272"/>
                  <a:pt x="3878781" y="2808224"/>
                </a:cubicBezTo>
                <a:cubicBezTo>
                  <a:pt x="3874714" y="2808224"/>
                  <a:pt x="3870646" y="2809240"/>
                  <a:pt x="3868611" y="2810256"/>
                </a:cubicBezTo>
                <a:close/>
                <a:moveTo>
                  <a:pt x="3752672" y="2847848"/>
                </a:moveTo>
                <a:cubicBezTo>
                  <a:pt x="3748604" y="2847848"/>
                  <a:pt x="3747587" y="2847848"/>
                  <a:pt x="3745553" y="2849880"/>
                </a:cubicBezTo>
                <a:cubicBezTo>
                  <a:pt x="3744536" y="2849880"/>
                  <a:pt x="3744536" y="2849880"/>
                  <a:pt x="3743519" y="2849880"/>
                </a:cubicBezTo>
                <a:cubicBezTo>
                  <a:pt x="3743519" y="2850896"/>
                  <a:pt x="3743519" y="2850896"/>
                  <a:pt x="3743519" y="2851912"/>
                </a:cubicBezTo>
                <a:cubicBezTo>
                  <a:pt x="3748604" y="2849880"/>
                  <a:pt x="3750638" y="2848864"/>
                  <a:pt x="3752672" y="2847848"/>
                </a:cubicBezTo>
                <a:close/>
                <a:moveTo>
                  <a:pt x="3969296" y="2781808"/>
                </a:moveTo>
                <a:cubicBezTo>
                  <a:pt x="3969296" y="2782824"/>
                  <a:pt x="3969296" y="2782824"/>
                  <a:pt x="3969296" y="2783840"/>
                </a:cubicBezTo>
                <a:cubicBezTo>
                  <a:pt x="3972347" y="2782824"/>
                  <a:pt x="3971330" y="2783840"/>
                  <a:pt x="3972347" y="2781808"/>
                </a:cubicBezTo>
                <a:cubicBezTo>
                  <a:pt x="3971330" y="2781808"/>
                  <a:pt x="3970313" y="2781808"/>
                  <a:pt x="3969296" y="2781808"/>
                </a:cubicBezTo>
                <a:close/>
                <a:moveTo>
                  <a:pt x="3954040" y="2785872"/>
                </a:moveTo>
                <a:cubicBezTo>
                  <a:pt x="3957092" y="2784856"/>
                  <a:pt x="3956075" y="2785872"/>
                  <a:pt x="3957092" y="2783840"/>
                </a:cubicBezTo>
                <a:cubicBezTo>
                  <a:pt x="3956075" y="2783840"/>
                  <a:pt x="3955058" y="2783840"/>
                  <a:pt x="3954040" y="2783840"/>
                </a:cubicBezTo>
                <a:cubicBezTo>
                  <a:pt x="3954040" y="2784856"/>
                  <a:pt x="3954040" y="2784856"/>
                  <a:pt x="3954040" y="2785872"/>
                </a:cubicBezTo>
                <a:close/>
                <a:moveTo>
                  <a:pt x="3723179" y="2850896"/>
                </a:moveTo>
                <a:cubicBezTo>
                  <a:pt x="3722161" y="2850896"/>
                  <a:pt x="3721144" y="2850896"/>
                  <a:pt x="3720127" y="2850896"/>
                </a:cubicBezTo>
                <a:cubicBezTo>
                  <a:pt x="3720127" y="2851912"/>
                  <a:pt x="3720127" y="2851912"/>
                  <a:pt x="3720127" y="2852928"/>
                </a:cubicBezTo>
                <a:cubicBezTo>
                  <a:pt x="3722161" y="2850896"/>
                  <a:pt x="3721144" y="2851912"/>
                  <a:pt x="3723179" y="2850896"/>
                </a:cubicBezTo>
                <a:close/>
                <a:moveTo>
                  <a:pt x="3762842" y="2832608"/>
                </a:moveTo>
                <a:cubicBezTo>
                  <a:pt x="3769961" y="2831592"/>
                  <a:pt x="3778097" y="2829560"/>
                  <a:pt x="3783182" y="2825496"/>
                </a:cubicBezTo>
                <a:cubicBezTo>
                  <a:pt x="3776063" y="2825496"/>
                  <a:pt x="3770978" y="2827528"/>
                  <a:pt x="3766910" y="2830576"/>
                </a:cubicBezTo>
                <a:cubicBezTo>
                  <a:pt x="3765893" y="2830576"/>
                  <a:pt x="3764876" y="2830576"/>
                  <a:pt x="3763859" y="2830576"/>
                </a:cubicBezTo>
                <a:cubicBezTo>
                  <a:pt x="3762842" y="2831592"/>
                  <a:pt x="3762842" y="2831592"/>
                  <a:pt x="3762842" y="2832608"/>
                </a:cubicBezTo>
                <a:close/>
                <a:moveTo>
                  <a:pt x="3848271" y="2819400"/>
                </a:moveTo>
                <a:cubicBezTo>
                  <a:pt x="3854373" y="2818384"/>
                  <a:pt x="3856407" y="2817368"/>
                  <a:pt x="3860475" y="2814320"/>
                </a:cubicBezTo>
                <a:cubicBezTo>
                  <a:pt x="3857424" y="2813304"/>
                  <a:pt x="3854373" y="2814320"/>
                  <a:pt x="3850305" y="2817368"/>
                </a:cubicBezTo>
                <a:cubicBezTo>
                  <a:pt x="3849288" y="2817368"/>
                  <a:pt x="3849288" y="2817368"/>
                  <a:pt x="3848271" y="2817368"/>
                </a:cubicBezTo>
                <a:cubicBezTo>
                  <a:pt x="3848271" y="2818384"/>
                  <a:pt x="3848271" y="2818384"/>
                  <a:pt x="3848271" y="2819400"/>
                </a:cubicBezTo>
                <a:close/>
                <a:moveTo>
                  <a:pt x="3945904" y="2781808"/>
                </a:moveTo>
                <a:cubicBezTo>
                  <a:pt x="3945904" y="2782824"/>
                  <a:pt x="3945904" y="2782824"/>
                  <a:pt x="3945904" y="2783840"/>
                </a:cubicBezTo>
                <a:cubicBezTo>
                  <a:pt x="3948955" y="2782824"/>
                  <a:pt x="3947939" y="2783840"/>
                  <a:pt x="3948955" y="2781808"/>
                </a:cubicBezTo>
                <a:cubicBezTo>
                  <a:pt x="3947939" y="2781808"/>
                  <a:pt x="3946922" y="2781808"/>
                  <a:pt x="3945904" y="2781808"/>
                </a:cubicBezTo>
                <a:close/>
                <a:moveTo>
                  <a:pt x="4026248" y="2740152"/>
                </a:moveTo>
                <a:cubicBezTo>
                  <a:pt x="4025231" y="2740152"/>
                  <a:pt x="4025231" y="2740152"/>
                  <a:pt x="4024215" y="2740152"/>
                </a:cubicBezTo>
                <a:cubicBezTo>
                  <a:pt x="4024215" y="2741168"/>
                  <a:pt x="4024215" y="2741168"/>
                  <a:pt x="4024215" y="2742184"/>
                </a:cubicBezTo>
                <a:cubicBezTo>
                  <a:pt x="4028283" y="2741168"/>
                  <a:pt x="4028283" y="2741168"/>
                  <a:pt x="4031334" y="2739136"/>
                </a:cubicBezTo>
                <a:cubicBezTo>
                  <a:pt x="4027266" y="2739136"/>
                  <a:pt x="4027266" y="2739136"/>
                  <a:pt x="4026248" y="2740152"/>
                </a:cubicBezTo>
                <a:close/>
                <a:moveTo>
                  <a:pt x="3729281" y="2847848"/>
                </a:moveTo>
                <a:cubicBezTo>
                  <a:pt x="3729281" y="2848864"/>
                  <a:pt x="3729281" y="2848864"/>
                  <a:pt x="3729281" y="2849880"/>
                </a:cubicBezTo>
                <a:cubicBezTo>
                  <a:pt x="3732332" y="2848864"/>
                  <a:pt x="3731315" y="2849880"/>
                  <a:pt x="3732332" y="2847848"/>
                </a:cubicBezTo>
                <a:cubicBezTo>
                  <a:pt x="3731315" y="2847848"/>
                  <a:pt x="3730297" y="2847848"/>
                  <a:pt x="3729281" y="2847848"/>
                </a:cubicBezTo>
                <a:close/>
                <a:moveTo>
                  <a:pt x="3664192" y="2867152"/>
                </a:moveTo>
                <a:cubicBezTo>
                  <a:pt x="3664192" y="2868168"/>
                  <a:pt x="3664192" y="2868168"/>
                  <a:pt x="3664192" y="2869184"/>
                </a:cubicBezTo>
                <a:cubicBezTo>
                  <a:pt x="3667243" y="2868168"/>
                  <a:pt x="3666226" y="2869184"/>
                  <a:pt x="3667243" y="2867152"/>
                </a:cubicBezTo>
                <a:cubicBezTo>
                  <a:pt x="3666226" y="2867152"/>
                  <a:pt x="3665209" y="2867152"/>
                  <a:pt x="3664192" y="2867152"/>
                </a:cubicBezTo>
                <a:close/>
                <a:moveTo>
                  <a:pt x="3614358" y="2885440"/>
                </a:moveTo>
                <a:cubicBezTo>
                  <a:pt x="3617409" y="2884424"/>
                  <a:pt x="3617409" y="2885440"/>
                  <a:pt x="3619443" y="2883408"/>
                </a:cubicBezTo>
                <a:cubicBezTo>
                  <a:pt x="3617409" y="2883408"/>
                  <a:pt x="3616392" y="2883408"/>
                  <a:pt x="3614358" y="2883408"/>
                </a:cubicBezTo>
                <a:cubicBezTo>
                  <a:pt x="3614358" y="2884424"/>
                  <a:pt x="3614358" y="2885440"/>
                  <a:pt x="3614358" y="2885440"/>
                </a:cubicBezTo>
                <a:close/>
                <a:moveTo>
                  <a:pt x="3597069" y="2890520"/>
                </a:moveTo>
                <a:cubicBezTo>
                  <a:pt x="3600120" y="2889504"/>
                  <a:pt x="3599103" y="2890520"/>
                  <a:pt x="3600120" y="2888488"/>
                </a:cubicBezTo>
                <a:cubicBezTo>
                  <a:pt x="3599103" y="2888488"/>
                  <a:pt x="3598086" y="2888488"/>
                  <a:pt x="3597069" y="2888488"/>
                </a:cubicBezTo>
                <a:cubicBezTo>
                  <a:pt x="3597069" y="2889504"/>
                  <a:pt x="3597069" y="2890520"/>
                  <a:pt x="3597069" y="2890520"/>
                </a:cubicBezTo>
                <a:close/>
                <a:moveTo>
                  <a:pt x="3604188" y="2887472"/>
                </a:moveTo>
                <a:cubicBezTo>
                  <a:pt x="3604188" y="2888488"/>
                  <a:pt x="3604188" y="2888488"/>
                  <a:pt x="3604188" y="2889504"/>
                </a:cubicBezTo>
                <a:cubicBezTo>
                  <a:pt x="3607239" y="2888488"/>
                  <a:pt x="3606222" y="2889504"/>
                  <a:pt x="3607239" y="2887472"/>
                </a:cubicBezTo>
                <a:cubicBezTo>
                  <a:pt x="3606222" y="2887472"/>
                  <a:pt x="3605205" y="2887472"/>
                  <a:pt x="3604188" y="2887472"/>
                </a:cubicBezTo>
                <a:close/>
                <a:moveTo>
                  <a:pt x="3622494" y="2882392"/>
                </a:moveTo>
                <a:cubicBezTo>
                  <a:pt x="3622494" y="2883408"/>
                  <a:pt x="3622494" y="2883408"/>
                  <a:pt x="3622494" y="2884424"/>
                </a:cubicBezTo>
                <a:cubicBezTo>
                  <a:pt x="3625545" y="2883408"/>
                  <a:pt x="3624528" y="2884424"/>
                  <a:pt x="3625545" y="2882392"/>
                </a:cubicBezTo>
                <a:cubicBezTo>
                  <a:pt x="3624528" y="2882392"/>
                  <a:pt x="3623511" y="2882392"/>
                  <a:pt x="3622494" y="2882392"/>
                </a:cubicBezTo>
                <a:close/>
                <a:moveTo>
                  <a:pt x="3648936" y="2872232"/>
                </a:moveTo>
                <a:cubicBezTo>
                  <a:pt x="3650971" y="2873248"/>
                  <a:pt x="3653005" y="2874264"/>
                  <a:pt x="3657073" y="2874264"/>
                </a:cubicBezTo>
                <a:cubicBezTo>
                  <a:pt x="3657073" y="2873248"/>
                  <a:pt x="3657073" y="2872232"/>
                  <a:pt x="3657073" y="2871216"/>
                </a:cubicBezTo>
                <a:cubicBezTo>
                  <a:pt x="3655039" y="2871216"/>
                  <a:pt x="3651988" y="2872232"/>
                  <a:pt x="3648936" y="2872232"/>
                </a:cubicBezTo>
                <a:close/>
                <a:moveTo>
                  <a:pt x="3985568" y="2776728"/>
                </a:moveTo>
                <a:cubicBezTo>
                  <a:pt x="3989636" y="2775712"/>
                  <a:pt x="3988619" y="2775712"/>
                  <a:pt x="3990653" y="2773680"/>
                </a:cubicBezTo>
                <a:cubicBezTo>
                  <a:pt x="3987602" y="2774696"/>
                  <a:pt x="3988619" y="2773680"/>
                  <a:pt x="3987602" y="2775712"/>
                </a:cubicBezTo>
                <a:cubicBezTo>
                  <a:pt x="3986585" y="2775712"/>
                  <a:pt x="3986585" y="2775712"/>
                  <a:pt x="3985568" y="2775712"/>
                </a:cubicBezTo>
                <a:cubicBezTo>
                  <a:pt x="3985568" y="2775712"/>
                  <a:pt x="3985568" y="2776728"/>
                  <a:pt x="3985568" y="2776728"/>
                </a:cubicBezTo>
                <a:close/>
                <a:moveTo>
                  <a:pt x="3638766" y="2869184"/>
                </a:moveTo>
                <a:cubicBezTo>
                  <a:pt x="3638766" y="2870200"/>
                  <a:pt x="3638766" y="2870200"/>
                  <a:pt x="3638766" y="2871216"/>
                </a:cubicBezTo>
                <a:cubicBezTo>
                  <a:pt x="3641817" y="2870200"/>
                  <a:pt x="3640800" y="2871216"/>
                  <a:pt x="3641817" y="2869184"/>
                </a:cubicBezTo>
                <a:cubicBezTo>
                  <a:pt x="3640800" y="2869184"/>
                  <a:pt x="3639783" y="2869184"/>
                  <a:pt x="3638766" y="2869184"/>
                </a:cubicBezTo>
                <a:close/>
                <a:moveTo>
                  <a:pt x="3633681" y="2871216"/>
                </a:moveTo>
                <a:cubicBezTo>
                  <a:pt x="3633681" y="2872232"/>
                  <a:pt x="3633681" y="2872232"/>
                  <a:pt x="3633681" y="2873248"/>
                </a:cubicBezTo>
                <a:cubicBezTo>
                  <a:pt x="3636732" y="2872232"/>
                  <a:pt x="3636732" y="2873248"/>
                  <a:pt x="3638766" y="2871216"/>
                </a:cubicBezTo>
                <a:cubicBezTo>
                  <a:pt x="3637749" y="2871216"/>
                  <a:pt x="3635715" y="2871216"/>
                  <a:pt x="3633681" y="2871216"/>
                </a:cubicBezTo>
                <a:close/>
                <a:moveTo>
                  <a:pt x="3647920" y="2874264"/>
                </a:moveTo>
                <a:cubicBezTo>
                  <a:pt x="3643851" y="2875280"/>
                  <a:pt x="3639783" y="2875280"/>
                  <a:pt x="3635715" y="2876296"/>
                </a:cubicBezTo>
                <a:cubicBezTo>
                  <a:pt x="3639783" y="2878328"/>
                  <a:pt x="3643851" y="2877312"/>
                  <a:pt x="3647920" y="2874264"/>
                </a:cubicBezTo>
                <a:close/>
                <a:moveTo>
                  <a:pt x="3659106" y="2871216"/>
                </a:moveTo>
                <a:cubicBezTo>
                  <a:pt x="3659106" y="2872232"/>
                  <a:pt x="3659106" y="2872232"/>
                  <a:pt x="3659106" y="2873248"/>
                </a:cubicBezTo>
                <a:cubicBezTo>
                  <a:pt x="3662158" y="2872232"/>
                  <a:pt x="3661141" y="2873248"/>
                  <a:pt x="3662158" y="2871216"/>
                </a:cubicBezTo>
                <a:cubicBezTo>
                  <a:pt x="3661141" y="2871216"/>
                  <a:pt x="3660124" y="2871216"/>
                  <a:pt x="3659106" y="2871216"/>
                </a:cubicBezTo>
                <a:close/>
                <a:moveTo>
                  <a:pt x="3889969" y="2775712"/>
                </a:moveTo>
                <a:cubicBezTo>
                  <a:pt x="3889969" y="2776728"/>
                  <a:pt x="3889969" y="2776728"/>
                  <a:pt x="3889969" y="2777744"/>
                </a:cubicBezTo>
                <a:cubicBezTo>
                  <a:pt x="3893020" y="2776728"/>
                  <a:pt x="3892003" y="2777744"/>
                  <a:pt x="3893020" y="2775712"/>
                </a:cubicBezTo>
                <a:cubicBezTo>
                  <a:pt x="3892003" y="2775712"/>
                  <a:pt x="3890986" y="2775712"/>
                  <a:pt x="3889969" y="2775712"/>
                </a:cubicBezTo>
                <a:close/>
                <a:moveTo>
                  <a:pt x="3897088" y="2778760"/>
                </a:moveTo>
                <a:cubicBezTo>
                  <a:pt x="3902173" y="2778760"/>
                  <a:pt x="3900139" y="2778760"/>
                  <a:pt x="3912343" y="2773680"/>
                </a:cubicBezTo>
                <a:cubicBezTo>
                  <a:pt x="3908275" y="2771648"/>
                  <a:pt x="3911326" y="2774696"/>
                  <a:pt x="3909292" y="2770632"/>
                </a:cubicBezTo>
                <a:cubicBezTo>
                  <a:pt x="3906241" y="2771648"/>
                  <a:pt x="3905224" y="2771648"/>
                  <a:pt x="3901156" y="2772664"/>
                </a:cubicBezTo>
                <a:cubicBezTo>
                  <a:pt x="3900139" y="2777744"/>
                  <a:pt x="3902173" y="2775712"/>
                  <a:pt x="3898105" y="2777744"/>
                </a:cubicBezTo>
                <a:cubicBezTo>
                  <a:pt x="3897088" y="2777744"/>
                  <a:pt x="3897088" y="2778760"/>
                  <a:pt x="3897088" y="2778760"/>
                </a:cubicBezTo>
                <a:close/>
                <a:moveTo>
                  <a:pt x="3930649" y="2767584"/>
                </a:moveTo>
                <a:cubicBezTo>
                  <a:pt x="3930649" y="2764536"/>
                  <a:pt x="3928615" y="2767584"/>
                  <a:pt x="3927598" y="2769616"/>
                </a:cubicBezTo>
                <a:cubicBezTo>
                  <a:pt x="3929632" y="2770632"/>
                  <a:pt x="3929632" y="2767584"/>
                  <a:pt x="3930649" y="2767584"/>
                </a:cubicBezTo>
                <a:close/>
                <a:moveTo>
                  <a:pt x="3897088" y="2768600"/>
                </a:moveTo>
                <a:cubicBezTo>
                  <a:pt x="3897088" y="2769616"/>
                  <a:pt x="3897088" y="2769616"/>
                  <a:pt x="3897088" y="2770632"/>
                </a:cubicBezTo>
                <a:cubicBezTo>
                  <a:pt x="3900139" y="2769616"/>
                  <a:pt x="3899122" y="2770632"/>
                  <a:pt x="3900139" y="2768600"/>
                </a:cubicBezTo>
                <a:cubicBezTo>
                  <a:pt x="3899122" y="2768600"/>
                  <a:pt x="3898105" y="2768600"/>
                  <a:pt x="3897088" y="2768600"/>
                </a:cubicBezTo>
                <a:close/>
                <a:moveTo>
                  <a:pt x="3837084" y="2796032"/>
                </a:moveTo>
                <a:cubicBezTo>
                  <a:pt x="3837084" y="2797048"/>
                  <a:pt x="3837084" y="2798064"/>
                  <a:pt x="3837084" y="2799080"/>
                </a:cubicBezTo>
                <a:cubicBezTo>
                  <a:pt x="3843186" y="2798064"/>
                  <a:pt x="3849288" y="2792984"/>
                  <a:pt x="3865560" y="2790952"/>
                </a:cubicBezTo>
                <a:cubicBezTo>
                  <a:pt x="3865560" y="2788920"/>
                  <a:pt x="3865560" y="2787904"/>
                  <a:pt x="3865560" y="2785872"/>
                </a:cubicBezTo>
                <a:cubicBezTo>
                  <a:pt x="3862509" y="2786888"/>
                  <a:pt x="3859458" y="2787904"/>
                  <a:pt x="3857424" y="2787904"/>
                </a:cubicBezTo>
                <a:cubicBezTo>
                  <a:pt x="3857424" y="2787904"/>
                  <a:pt x="3857424" y="2787904"/>
                  <a:pt x="3858441" y="2786888"/>
                </a:cubicBezTo>
                <a:cubicBezTo>
                  <a:pt x="3857424" y="2786888"/>
                  <a:pt x="3856407" y="2786888"/>
                  <a:pt x="3855390" y="2786888"/>
                </a:cubicBezTo>
                <a:cubicBezTo>
                  <a:pt x="3855390" y="2787904"/>
                  <a:pt x="3855390" y="2787904"/>
                  <a:pt x="3855390" y="2788920"/>
                </a:cubicBezTo>
                <a:cubicBezTo>
                  <a:pt x="3856407" y="2788920"/>
                  <a:pt x="3856407" y="2788920"/>
                  <a:pt x="3856407" y="2788920"/>
                </a:cubicBezTo>
                <a:cubicBezTo>
                  <a:pt x="3850305" y="2790952"/>
                  <a:pt x="3847254" y="2792984"/>
                  <a:pt x="3837084" y="2792984"/>
                </a:cubicBezTo>
                <a:cubicBezTo>
                  <a:pt x="3838101" y="2795016"/>
                  <a:pt x="3839118" y="2794000"/>
                  <a:pt x="3837084" y="2796032"/>
                </a:cubicBezTo>
                <a:close/>
                <a:moveTo>
                  <a:pt x="3967262" y="2757424"/>
                </a:moveTo>
                <a:cubicBezTo>
                  <a:pt x="3967262" y="2758440"/>
                  <a:pt x="3967262" y="2758440"/>
                  <a:pt x="3967262" y="2759456"/>
                </a:cubicBezTo>
                <a:cubicBezTo>
                  <a:pt x="3970313" y="2758440"/>
                  <a:pt x="3970313" y="2759456"/>
                  <a:pt x="3972347" y="2757424"/>
                </a:cubicBezTo>
                <a:cubicBezTo>
                  <a:pt x="3970313" y="2757424"/>
                  <a:pt x="3969296" y="2757424"/>
                  <a:pt x="3967262" y="2757424"/>
                </a:cubicBezTo>
                <a:close/>
                <a:moveTo>
                  <a:pt x="3969296" y="2742184"/>
                </a:moveTo>
                <a:cubicBezTo>
                  <a:pt x="3969296" y="2743200"/>
                  <a:pt x="3969296" y="2743200"/>
                  <a:pt x="3969296" y="2744216"/>
                </a:cubicBezTo>
                <a:cubicBezTo>
                  <a:pt x="3972347" y="2743200"/>
                  <a:pt x="3971330" y="2744216"/>
                  <a:pt x="3972347" y="2742184"/>
                </a:cubicBezTo>
                <a:cubicBezTo>
                  <a:pt x="3971330" y="2742184"/>
                  <a:pt x="3970313" y="2742184"/>
                  <a:pt x="3969296" y="2742184"/>
                </a:cubicBezTo>
                <a:close/>
                <a:moveTo>
                  <a:pt x="4086252" y="2748280"/>
                </a:moveTo>
                <a:cubicBezTo>
                  <a:pt x="4086252" y="2747264"/>
                  <a:pt x="4086252" y="2746248"/>
                  <a:pt x="4086252" y="2745232"/>
                </a:cubicBezTo>
                <a:cubicBezTo>
                  <a:pt x="4085235" y="2747264"/>
                  <a:pt x="4085235" y="2745232"/>
                  <a:pt x="4084218" y="2748280"/>
                </a:cubicBezTo>
                <a:cubicBezTo>
                  <a:pt x="4085235" y="2748280"/>
                  <a:pt x="4085235" y="2748280"/>
                  <a:pt x="4086252" y="2748280"/>
                </a:cubicBezTo>
                <a:close/>
                <a:moveTo>
                  <a:pt x="3967262" y="2758440"/>
                </a:moveTo>
                <a:cubicBezTo>
                  <a:pt x="3965228" y="2758440"/>
                  <a:pt x="3963194" y="2758440"/>
                  <a:pt x="3960143" y="2758440"/>
                </a:cubicBezTo>
                <a:cubicBezTo>
                  <a:pt x="3963194" y="2760472"/>
                  <a:pt x="3964211" y="2760472"/>
                  <a:pt x="3967262" y="2758440"/>
                </a:cubicBezTo>
                <a:close/>
                <a:moveTo>
                  <a:pt x="3571644" y="2897632"/>
                </a:moveTo>
                <a:cubicBezTo>
                  <a:pt x="3574694" y="2899664"/>
                  <a:pt x="3575712" y="2899664"/>
                  <a:pt x="3578762" y="2897632"/>
                </a:cubicBezTo>
                <a:cubicBezTo>
                  <a:pt x="3576729" y="2897632"/>
                  <a:pt x="3574694" y="2897632"/>
                  <a:pt x="3571644" y="2897632"/>
                </a:cubicBezTo>
                <a:close/>
                <a:moveTo>
                  <a:pt x="3936751" y="2763520"/>
                </a:moveTo>
                <a:cubicBezTo>
                  <a:pt x="3938785" y="2763520"/>
                  <a:pt x="3940819" y="2763520"/>
                  <a:pt x="3943870" y="2763520"/>
                </a:cubicBezTo>
                <a:cubicBezTo>
                  <a:pt x="3943870" y="2762504"/>
                  <a:pt x="3943870" y="2761488"/>
                  <a:pt x="3943870" y="2760472"/>
                </a:cubicBezTo>
                <a:cubicBezTo>
                  <a:pt x="3940819" y="2761488"/>
                  <a:pt x="3941836" y="2760472"/>
                  <a:pt x="3940819" y="2762504"/>
                </a:cubicBezTo>
                <a:cubicBezTo>
                  <a:pt x="3939802" y="2762504"/>
                  <a:pt x="3938785" y="2762504"/>
                  <a:pt x="3937768" y="2762504"/>
                </a:cubicBezTo>
                <a:cubicBezTo>
                  <a:pt x="3936751" y="2762504"/>
                  <a:pt x="3936751" y="2763520"/>
                  <a:pt x="3936751" y="2763520"/>
                </a:cubicBezTo>
                <a:close/>
                <a:moveTo>
                  <a:pt x="3874714" y="2783840"/>
                </a:moveTo>
                <a:cubicBezTo>
                  <a:pt x="3874714" y="2784856"/>
                  <a:pt x="3874714" y="2784856"/>
                  <a:pt x="3874714" y="2785872"/>
                </a:cubicBezTo>
                <a:cubicBezTo>
                  <a:pt x="3877764" y="2784856"/>
                  <a:pt x="3876748" y="2785872"/>
                  <a:pt x="3877764" y="2783840"/>
                </a:cubicBezTo>
                <a:cubicBezTo>
                  <a:pt x="3877764" y="2783840"/>
                  <a:pt x="3876748" y="2783840"/>
                  <a:pt x="3874714" y="2783840"/>
                </a:cubicBezTo>
                <a:close/>
                <a:moveTo>
                  <a:pt x="3728264" y="2830576"/>
                </a:moveTo>
                <a:cubicBezTo>
                  <a:pt x="3731315" y="2829560"/>
                  <a:pt x="3731315" y="2830576"/>
                  <a:pt x="3733349" y="2828544"/>
                </a:cubicBezTo>
                <a:cubicBezTo>
                  <a:pt x="3731315" y="2828544"/>
                  <a:pt x="3730297" y="2828544"/>
                  <a:pt x="3728264" y="2828544"/>
                </a:cubicBezTo>
                <a:cubicBezTo>
                  <a:pt x="3728264" y="2829560"/>
                  <a:pt x="3728264" y="2830576"/>
                  <a:pt x="3728264" y="2830576"/>
                </a:cubicBezTo>
                <a:close/>
                <a:moveTo>
                  <a:pt x="4070997" y="2745232"/>
                </a:moveTo>
                <a:cubicBezTo>
                  <a:pt x="4070997" y="2746248"/>
                  <a:pt x="4070997" y="2746248"/>
                  <a:pt x="4070997" y="2747264"/>
                </a:cubicBezTo>
                <a:cubicBezTo>
                  <a:pt x="4074048" y="2746248"/>
                  <a:pt x="4073031" y="2747264"/>
                  <a:pt x="4074048" y="2745232"/>
                </a:cubicBezTo>
                <a:cubicBezTo>
                  <a:pt x="4073031" y="2745232"/>
                  <a:pt x="4072014" y="2745232"/>
                  <a:pt x="4070997" y="2745232"/>
                </a:cubicBezTo>
                <a:close/>
                <a:moveTo>
                  <a:pt x="3734366" y="2827528"/>
                </a:moveTo>
                <a:cubicBezTo>
                  <a:pt x="3734366" y="2828544"/>
                  <a:pt x="3734366" y="2828544"/>
                  <a:pt x="3734366" y="2829560"/>
                </a:cubicBezTo>
                <a:cubicBezTo>
                  <a:pt x="3737417" y="2828544"/>
                  <a:pt x="3736400" y="2829560"/>
                  <a:pt x="3737417" y="2827528"/>
                </a:cubicBezTo>
                <a:cubicBezTo>
                  <a:pt x="3736400" y="2827528"/>
                  <a:pt x="3735383" y="2827528"/>
                  <a:pt x="3734366" y="2827528"/>
                </a:cubicBezTo>
                <a:close/>
                <a:moveTo>
                  <a:pt x="4067946" y="2748280"/>
                </a:moveTo>
                <a:cubicBezTo>
                  <a:pt x="4070997" y="2747264"/>
                  <a:pt x="4069980" y="2748280"/>
                  <a:pt x="4070997" y="2746248"/>
                </a:cubicBezTo>
                <a:cubicBezTo>
                  <a:pt x="4069980" y="2746248"/>
                  <a:pt x="4068963" y="2746248"/>
                  <a:pt x="4067946" y="2746248"/>
                </a:cubicBezTo>
                <a:cubicBezTo>
                  <a:pt x="4067946" y="2747264"/>
                  <a:pt x="4067946" y="2748280"/>
                  <a:pt x="4067946" y="2748280"/>
                </a:cubicBezTo>
                <a:close/>
                <a:moveTo>
                  <a:pt x="3739451" y="2825496"/>
                </a:moveTo>
                <a:cubicBezTo>
                  <a:pt x="3739451" y="2826512"/>
                  <a:pt x="3739451" y="2826512"/>
                  <a:pt x="3739451" y="2827528"/>
                </a:cubicBezTo>
                <a:cubicBezTo>
                  <a:pt x="3742502" y="2826512"/>
                  <a:pt x="3741485" y="2827528"/>
                  <a:pt x="3742502" y="2825496"/>
                </a:cubicBezTo>
                <a:cubicBezTo>
                  <a:pt x="3741485" y="2825496"/>
                  <a:pt x="3740468" y="2825496"/>
                  <a:pt x="3739451" y="2825496"/>
                </a:cubicBezTo>
                <a:close/>
                <a:moveTo>
                  <a:pt x="3881833" y="2781808"/>
                </a:moveTo>
                <a:cubicBezTo>
                  <a:pt x="3881833" y="2782824"/>
                  <a:pt x="3881833" y="2782824"/>
                  <a:pt x="3881833" y="2783840"/>
                </a:cubicBezTo>
                <a:cubicBezTo>
                  <a:pt x="3884884" y="2782824"/>
                  <a:pt x="3883867" y="2783840"/>
                  <a:pt x="3884884" y="2781808"/>
                </a:cubicBezTo>
                <a:cubicBezTo>
                  <a:pt x="3883867" y="2781808"/>
                  <a:pt x="3882849" y="2781808"/>
                  <a:pt x="3881833" y="2781808"/>
                </a:cubicBezTo>
                <a:close/>
                <a:moveTo>
                  <a:pt x="3796403" y="2805176"/>
                </a:moveTo>
                <a:cubicBezTo>
                  <a:pt x="3793352" y="2806192"/>
                  <a:pt x="3794369" y="2805176"/>
                  <a:pt x="3793352" y="2807208"/>
                </a:cubicBezTo>
                <a:cubicBezTo>
                  <a:pt x="3797420" y="2809240"/>
                  <a:pt x="3794369" y="2806192"/>
                  <a:pt x="3796403" y="2810256"/>
                </a:cubicBezTo>
                <a:cubicBezTo>
                  <a:pt x="3797420" y="2810256"/>
                  <a:pt x="3798437" y="2810256"/>
                  <a:pt x="3799455" y="2810256"/>
                </a:cubicBezTo>
                <a:cubicBezTo>
                  <a:pt x="3799455" y="2808224"/>
                  <a:pt x="3799455" y="2806192"/>
                  <a:pt x="3799455" y="2803144"/>
                </a:cubicBezTo>
                <a:cubicBezTo>
                  <a:pt x="3797420" y="2805176"/>
                  <a:pt x="3798437" y="2804160"/>
                  <a:pt x="3796403" y="2805176"/>
                </a:cubicBezTo>
                <a:close/>
                <a:moveTo>
                  <a:pt x="3761825" y="2819400"/>
                </a:moveTo>
                <a:cubicBezTo>
                  <a:pt x="3763859" y="2820416"/>
                  <a:pt x="3764876" y="2820416"/>
                  <a:pt x="3768944" y="2821432"/>
                </a:cubicBezTo>
                <a:cubicBezTo>
                  <a:pt x="3768944" y="2820416"/>
                  <a:pt x="3768944" y="2819400"/>
                  <a:pt x="3768944" y="2818384"/>
                </a:cubicBezTo>
                <a:cubicBezTo>
                  <a:pt x="3765893" y="2818384"/>
                  <a:pt x="3764876" y="2818384"/>
                  <a:pt x="3761825" y="2819400"/>
                </a:cubicBezTo>
                <a:close/>
                <a:moveTo>
                  <a:pt x="3752672" y="2820416"/>
                </a:moveTo>
                <a:cubicBezTo>
                  <a:pt x="3752672" y="2821432"/>
                  <a:pt x="3752672" y="2821432"/>
                  <a:pt x="3752672" y="2822448"/>
                </a:cubicBezTo>
                <a:cubicBezTo>
                  <a:pt x="3755723" y="2821432"/>
                  <a:pt x="3754706" y="2822448"/>
                  <a:pt x="3755723" y="2820416"/>
                </a:cubicBezTo>
                <a:cubicBezTo>
                  <a:pt x="3754706" y="2820416"/>
                  <a:pt x="3753689" y="2820416"/>
                  <a:pt x="3752672" y="2820416"/>
                </a:cubicBezTo>
                <a:close/>
                <a:moveTo>
                  <a:pt x="3749621" y="2824480"/>
                </a:moveTo>
                <a:cubicBezTo>
                  <a:pt x="3752672" y="2823464"/>
                  <a:pt x="3751655" y="2824480"/>
                  <a:pt x="3752672" y="2822448"/>
                </a:cubicBezTo>
                <a:cubicBezTo>
                  <a:pt x="3751655" y="2822448"/>
                  <a:pt x="3750638" y="2822448"/>
                  <a:pt x="3749621" y="2822448"/>
                </a:cubicBezTo>
                <a:cubicBezTo>
                  <a:pt x="3749621" y="2822448"/>
                  <a:pt x="3749621" y="2823464"/>
                  <a:pt x="3749621" y="2824480"/>
                </a:cubicBezTo>
                <a:close/>
                <a:moveTo>
                  <a:pt x="3922513" y="2767584"/>
                </a:moveTo>
                <a:cubicBezTo>
                  <a:pt x="3916411" y="2768600"/>
                  <a:pt x="3917428" y="2769616"/>
                  <a:pt x="3910309" y="2770632"/>
                </a:cubicBezTo>
                <a:cubicBezTo>
                  <a:pt x="3910309" y="2771648"/>
                  <a:pt x="3910309" y="2771648"/>
                  <a:pt x="3910309" y="2772664"/>
                </a:cubicBezTo>
                <a:cubicBezTo>
                  <a:pt x="3911326" y="2773680"/>
                  <a:pt x="3911326" y="2773680"/>
                  <a:pt x="3912343" y="2774696"/>
                </a:cubicBezTo>
                <a:cubicBezTo>
                  <a:pt x="3918445" y="2772664"/>
                  <a:pt x="3919462" y="2770632"/>
                  <a:pt x="3922513" y="2767584"/>
                </a:cubicBezTo>
                <a:close/>
                <a:moveTo>
                  <a:pt x="4404578" y="2434336"/>
                </a:moveTo>
                <a:cubicBezTo>
                  <a:pt x="4404578" y="2435352"/>
                  <a:pt x="4404578" y="2435352"/>
                  <a:pt x="4404578" y="2436368"/>
                </a:cubicBezTo>
                <a:cubicBezTo>
                  <a:pt x="4407629" y="2435352"/>
                  <a:pt x="4407629" y="2436368"/>
                  <a:pt x="4409663" y="2434336"/>
                </a:cubicBezTo>
                <a:cubicBezTo>
                  <a:pt x="4407629" y="2434336"/>
                  <a:pt x="4405595" y="2434336"/>
                  <a:pt x="4404578" y="2434336"/>
                </a:cubicBezTo>
                <a:close/>
                <a:moveTo>
                  <a:pt x="4337455" y="2424176"/>
                </a:moveTo>
                <a:cubicBezTo>
                  <a:pt x="4340506" y="2423160"/>
                  <a:pt x="4340506" y="2424176"/>
                  <a:pt x="4342540" y="2422144"/>
                </a:cubicBezTo>
                <a:cubicBezTo>
                  <a:pt x="4340506" y="2422144"/>
                  <a:pt x="4339489" y="2422144"/>
                  <a:pt x="4337455" y="2422144"/>
                </a:cubicBezTo>
                <a:cubicBezTo>
                  <a:pt x="4337455" y="2423160"/>
                  <a:pt x="4337455" y="2423160"/>
                  <a:pt x="4337455" y="2424176"/>
                </a:cubicBezTo>
                <a:close/>
                <a:moveTo>
                  <a:pt x="4337455" y="2431288"/>
                </a:moveTo>
                <a:cubicBezTo>
                  <a:pt x="4350676" y="2431288"/>
                  <a:pt x="4354744" y="2426208"/>
                  <a:pt x="4365931" y="2424176"/>
                </a:cubicBezTo>
                <a:cubicBezTo>
                  <a:pt x="4365931" y="2423160"/>
                  <a:pt x="4365931" y="2422144"/>
                  <a:pt x="4365931" y="2421128"/>
                </a:cubicBezTo>
                <a:cubicBezTo>
                  <a:pt x="4356778" y="2425192"/>
                  <a:pt x="4347625" y="2428240"/>
                  <a:pt x="4337455" y="2428240"/>
                </a:cubicBezTo>
                <a:cubicBezTo>
                  <a:pt x="4337455" y="2428240"/>
                  <a:pt x="4337455" y="2429256"/>
                  <a:pt x="4337455" y="2431288"/>
                </a:cubicBezTo>
                <a:close/>
                <a:moveTo>
                  <a:pt x="4412714" y="2432304"/>
                </a:moveTo>
                <a:cubicBezTo>
                  <a:pt x="4412714" y="2433320"/>
                  <a:pt x="4412714" y="2433320"/>
                  <a:pt x="4412714" y="2434336"/>
                </a:cubicBezTo>
                <a:cubicBezTo>
                  <a:pt x="4415765" y="2433320"/>
                  <a:pt x="4415765" y="2434336"/>
                  <a:pt x="4417799" y="2432304"/>
                </a:cubicBezTo>
                <a:cubicBezTo>
                  <a:pt x="4415765" y="2432304"/>
                  <a:pt x="4414748" y="2432304"/>
                  <a:pt x="4412714" y="2432304"/>
                </a:cubicBezTo>
                <a:close/>
                <a:moveTo>
                  <a:pt x="4374067" y="2432304"/>
                </a:moveTo>
                <a:cubicBezTo>
                  <a:pt x="4377118" y="2434336"/>
                  <a:pt x="4378135" y="2434336"/>
                  <a:pt x="4381186" y="2432304"/>
                </a:cubicBezTo>
                <a:cubicBezTo>
                  <a:pt x="4379152" y="2432304"/>
                  <a:pt x="4376101" y="2432304"/>
                  <a:pt x="4374067" y="2432304"/>
                </a:cubicBezTo>
                <a:close/>
                <a:moveTo>
                  <a:pt x="4399493" y="2422144"/>
                </a:moveTo>
                <a:cubicBezTo>
                  <a:pt x="4401527" y="2425192"/>
                  <a:pt x="4400510" y="2424176"/>
                  <a:pt x="4402544" y="2422144"/>
                </a:cubicBezTo>
                <a:cubicBezTo>
                  <a:pt x="4401527" y="2422144"/>
                  <a:pt x="4400510" y="2422144"/>
                  <a:pt x="4399493" y="2422144"/>
                </a:cubicBezTo>
                <a:close/>
                <a:moveTo>
                  <a:pt x="4420850" y="2405888"/>
                </a:moveTo>
                <a:cubicBezTo>
                  <a:pt x="4420850" y="2406904"/>
                  <a:pt x="4420850" y="2406904"/>
                  <a:pt x="4420850" y="2407920"/>
                </a:cubicBezTo>
                <a:cubicBezTo>
                  <a:pt x="4423901" y="2406904"/>
                  <a:pt x="4422884" y="2407920"/>
                  <a:pt x="4423901" y="2405888"/>
                </a:cubicBezTo>
                <a:cubicBezTo>
                  <a:pt x="4422884" y="2405888"/>
                  <a:pt x="4421867" y="2405888"/>
                  <a:pt x="4420850" y="2405888"/>
                </a:cubicBezTo>
                <a:close/>
                <a:moveTo>
                  <a:pt x="4384238" y="2431288"/>
                </a:moveTo>
                <a:cubicBezTo>
                  <a:pt x="4383220" y="2431288"/>
                  <a:pt x="4382203" y="2431288"/>
                  <a:pt x="4381186" y="2431288"/>
                </a:cubicBezTo>
                <a:cubicBezTo>
                  <a:pt x="4381186" y="2432304"/>
                  <a:pt x="4381186" y="2432304"/>
                  <a:pt x="4381186" y="2433320"/>
                </a:cubicBezTo>
                <a:cubicBezTo>
                  <a:pt x="4386271" y="2432304"/>
                  <a:pt x="4387288" y="2432304"/>
                  <a:pt x="4389323" y="2430272"/>
                </a:cubicBezTo>
                <a:cubicBezTo>
                  <a:pt x="4386271" y="2430272"/>
                  <a:pt x="4386271" y="2429256"/>
                  <a:pt x="4384238" y="2431288"/>
                </a:cubicBezTo>
                <a:close/>
                <a:moveTo>
                  <a:pt x="4225583" y="2459736"/>
                </a:moveTo>
                <a:cubicBezTo>
                  <a:pt x="4228634" y="2458720"/>
                  <a:pt x="4228634" y="2459736"/>
                  <a:pt x="4230668" y="2457704"/>
                </a:cubicBezTo>
                <a:cubicBezTo>
                  <a:pt x="4228634" y="2457704"/>
                  <a:pt x="4227617" y="2457704"/>
                  <a:pt x="4225583" y="2457704"/>
                </a:cubicBezTo>
                <a:cubicBezTo>
                  <a:pt x="4225583" y="2457704"/>
                  <a:pt x="4225583" y="2458720"/>
                  <a:pt x="4225583" y="2459736"/>
                </a:cubicBezTo>
                <a:close/>
                <a:moveTo>
                  <a:pt x="4394408" y="2407920"/>
                </a:moveTo>
                <a:cubicBezTo>
                  <a:pt x="4394408" y="2408936"/>
                  <a:pt x="4394408" y="2408936"/>
                  <a:pt x="4394408" y="2409952"/>
                </a:cubicBezTo>
                <a:cubicBezTo>
                  <a:pt x="4397459" y="2408936"/>
                  <a:pt x="4397459" y="2409952"/>
                  <a:pt x="4399493" y="2407920"/>
                </a:cubicBezTo>
                <a:cubicBezTo>
                  <a:pt x="4397459" y="2407920"/>
                  <a:pt x="4396441" y="2407920"/>
                  <a:pt x="4394408" y="2407920"/>
                </a:cubicBezTo>
                <a:close/>
                <a:moveTo>
                  <a:pt x="4283553" y="2444496"/>
                </a:moveTo>
                <a:cubicBezTo>
                  <a:pt x="4266264" y="2446528"/>
                  <a:pt x="4251009" y="2455672"/>
                  <a:pt x="4229651" y="2456688"/>
                </a:cubicBezTo>
                <a:cubicBezTo>
                  <a:pt x="4229651" y="2457704"/>
                  <a:pt x="4229651" y="2457704"/>
                  <a:pt x="4229651" y="2458720"/>
                </a:cubicBezTo>
                <a:cubicBezTo>
                  <a:pt x="4236771" y="2459736"/>
                  <a:pt x="4278468" y="2449576"/>
                  <a:pt x="4283553" y="2444496"/>
                </a:cubicBezTo>
                <a:close/>
                <a:moveTo>
                  <a:pt x="4514415" y="2405888"/>
                </a:moveTo>
                <a:cubicBezTo>
                  <a:pt x="4512381" y="2405888"/>
                  <a:pt x="4511364" y="2405888"/>
                  <a:pt x="4509330" y="2405888"/>
                </a:cubicBezTo>
                <a:cubicBezTo>
                  <a:pt x="4509330" y="2406904"/>
                  <a:pt x="4509330" y="2406904"/>
                  <a:pt x="4509330" y="2407920"/>
                </a:cubicBezTo>
                <a:cubicBezTo>
                  <a:pt x="4513398" y="2406904"/>
                  <a:pt x="4513398" y="2406904"/>
                  <a:pt x="4514415" y="2405888"/>
                </a:cubicBezTo>
                <a:close/>
                <a:moveTo>
                  <a:pt x="4399493" y="2426208"/>
                </a:moveTo>
                <a:cubicBezTo>
                  <a:pt x="4396441" y="2427224"/>
                  <a:pt x="4396441" y="2427224"/>
                  <a:pt x="4392373" y="2428240"/>
                </a:cubicBezTo>
                <a:cubicBezTo>
                  <a:pt x="4392373" y="2429256"/>
                  <a:pt x="4392373" y="2430272"/>
                  <a:pt x="4392373" y="2431288"/>
                </a:cubicBezTo>
                <a:cubicBezTo>
                  <a:pt x="4397459" y="2429256"/>
                  <a:pt x="4397459" y="2430272"/>
                  <a:pt x="4399493" y="2426208"/>
                </a:cubicBezTo>
                <a:close/>
                <a:moveTo>
                  <a:pt x="4412714" y="2407920"/>
                </a:moveTo>
                <a:cubicBezTo>
                  <a:pt x="4412714" y="2408936"/>
                  <a:pt x="4412714" y="2408936"/>
                  <a:pt x="4412714" y="2409952"/>
                </a:cubicBezTo>
                <a:cubicBezTo>
                  <a:pt x="4415765" y="2408936"/>
                  <a:pt x="4415765" y="2409952"/>
                  <a:pt x="4417799" y="2407920"/>
                </a:cubicBezTo>
                <a:cubicBezTo>
                  <a:pt x="4415765" y="2407920"/>
                  <a:pt x="4414748" y="2407920"/>
                  <a:pt x="4412714" y="2407920"/>
                </a:cubicBezTo>
                <a:close/>
                <a:moveTo>
                  <a:pt x="4402544" y="2424176"/>
                </a:moveTo>
                <a:cubicBezTo>
                  <a:pt x="4404578" y="2427224"/>
                  <a:pt x="4403561" y="2426208"/>
                  <a:pt x="4405595" y="2424176"/>
                </a:cubicBezTo>
                <a:cubicBezTo>
                  <a:pt x="4404578" y="2424176"/>
                  <a:pt x="4403561" y="2424176"/>
                  <a:pt x="4402544" y="2424176"/>
                </a:cubicBezTo>
                <a:close/>
                <a:moveTo>
                  <a:pt x="4415765" y="2421128"/>
                </a:moveTo>
                <a:cubicBezTo>
                  <a:pt x="4415765" y="2422144"/>
                  <a:pt x="4415765" y="2422144"/>
                  <a:pt x="4415765" y="2423160"/>
                </a:cubicBezTo>
                <a:cubicBezTo>
                  <a:pt x="4418816" y="2422144"/>
                  <a:pt x="4418816" y="2423160"/>
                  <a:pt x="4420850" y="2421128"/>
                </a:cubicBezTo>
                <a:cubicBezTo>
                  <a:pt x="4419833" y="2421128"/>
                  <a:pt x="4417799" y="2421128"/>
                  <a:pt x="4415765" y="2421128"/>
                </a:cubicBezTo>
                <a:close/>
                <a:moveTo>
                  <a:pt x="4159477" y="2250440"/>
                </a:moveTo>
                <a:cubicBezTo>
                  <a:pt x="4161511" y="2253488"/>
                  <a:pt x="4160494" y="2252472"/>
                  <a:pt x="4162528" y="2250440"/>
                </a:cubicBezTo>
                <a:cubicBezTo>
                  <a:pt x="4162528" y="2250440"/>
                  <a:pt x="4161511" y="2250440"/>
                  <a:pt x="4159477" y="2250440"/>
                </a:cubicBezTo>
                <a:close/>
                <a:moveTo>
                  <a:pt x="4434071" y="2416048"/>
                </a:moveTo>
                <a:cubicBezTo>
                  <a:pt x="4432037" y="2416048"/>
                  <a:pt x="4431020" y="2416048"/>
                  <a:pt x="4428986" y="2416048"/>
                </a:cubicBezTo>
                <a:cubicBezTo>
                  <a:pt x="4428986" y="2417064"/>
                  <a:pt x="4428986" y="2417064"/>
                  <a:pt x="4428986" y="2418080"/>
                </a:cubicBezTo>
                <a:cubicBezTo>
                  <a:pt x="4433054" y="2417064"/>
                  <a:pt x="4433054" y="2417064"/>
                  <a:pt x="4434071" y="2416048"/>
                </a:cubicBezTo>
                <a:close/>
                <a:moveTo>
                  <a:pt x="4410680" y="2408936"/>
                </a:moveTo>
                <a:cubicBezTo>
                  <a:pt x="4407629" y="2409952"/>
                  <a:pt x="4403561" y="2409952"/>
                  <a:pt x="4400510" y="2410968"/>
                </a:cubicBezTo>
                <a:cubicBezTo>
                  <a:pt x="4400510" y="2411984"/>
                  <a:pt x="4400510" y="2411984"/>
                  <a:pt x="4400510" y="2413000"/>
                </a:cubicBezTo>
                <a:cubicBezTo>
                  <a:pt x="4407629" y="2411984"/>
                  <a:pt x="4408646" y="2413000"/>
                  <a:pt x="4410680" y="2408936"/>
                </a:cubicBezTo>
                <a:close/>
                <a:moveTo>
                  <a:pt x="4220498" y="2459736"/>
                </a:moveTo>
                <a:cubicBezTo>
                  <a:pt x="4220498" y="2460752"/>
                  <a:pt x="4220498" y="2460752"/>
                  <a:pt x="4220498" y="2461768"/>
                </a:cubicBezTo>
                <a:cubicBezTo>
                  <a:pt x="4223549" y="2460752"/>
                  <a:pt x="4222532" y="2461768"/>
                  <a:pt x="4223549" y="2459736"/>
                </a:cubicBezTo>
                <a:cubicBezTo>
                  <a:pt x="4222532" y="2459736"/>
                  <a:pt x="4221515" y="2459736"/>
                  <a:pt x="4220498" y="2459736"/>
                </a:cubicBezTo>
                <a:close/>
                <a:moveTo>
                  <a:pt x="4396441" y="2411984"/>
                </a:moveTo>
                <a:cubicBezTo>
                  <a:pt x="4396441" y="2413000"/>
                  <a:pt x="4396441" y="2413000"/>
                  <a:pt x="4396441" y="2414016"/>
                </a:cubicBezTo>
                <a:cubicBezTo>
                  <a:pt x="4399493" y="2413000"/>
                  <a:pt x="4399493" y="2414016"/>
                  <a:pt x="4401527" y="2411984"/>
                </a:cubicBezTo>
                <a:cubicBezTo>
                  <a:pt x="4399493" y="2411984"/>
                  <a:pt x="4397459" y="2411984"/>
                  <a:pt x="4396441" y="2411984"/>
                </a:cubicBezTo>
                <a:close/>
                <a:moveTo>
                  <a:pt x="4387288" y="2416048"/>
                </a:moveTo>
                <a:cubicBezTo>
                  <a:pt x="4386271" y="2416048"/>
                  <a:pt x="4386271" y="2416048"/>
                  <a:pt x="4385255" y="2416048"/>
                </a:cubicBezTo>
                <a:cubicBezTo>
                  <a:pt x="4385255" y="2417064"/>
                  <a:pt x="4385255" y="2417064"/>
                  <a:pt x="4385255" y="2418080"/>
                </a:cubicBezTo>
                <a:cubicBezTo>
                  <a:pt x="4391356" y="2418080"/>
                  <a:pt x="4392373" y="2417064"/>
                  <a:pt x="4395425" y="2415032"/>
                </a:cubicBezTo>
                <a:cubicBezTo>
                  <a:pt x="4391356" y="2414016"/>
                  <a:pt x="4389323" y="2414016"/>
                  <a:pt x="4387288" y="2416048"/>
                </a:cubicBezTo>
                <a:close/>
                <a:moveTo>
                  <a:pt x="4368982" y="2419096"/>
                </a:moveTo>
                <a:cubicBezTo>
                  <a:pt x="4368982" y="2420112"/>
                  <a:pt x="4368982" y="2421128"/>
                  <a:pt x="4368982" y="2422144"/>
                </a:cubicBezTo>
                <a:cubicBezTo>
                  <a:pt x="4376101" y="2422144"/>
                  <a:pt x="4381186" y="2420112"/>
                  <a:pt x="4385255" y="2417064"/>
                </a:cubicBezTo>
                <a:cubicBezTo>
                  <a:pt x="4380170" y="2416048"/>
                  <a:pt x="4378135" y="2419096"/>
                  <a:pt x="4368982" y="2419096"/>
                </a:cubicBezTo>
                <a:close/>
                <a:moveTo>
                  <a:pt x="4291689" y="2442464"/>
                </a:moveTo>
                <a:cubicBezTo>
                  <a:pt x="4288638" y="2442464"/>
                  <a:pt x="4286604" y="2442464"/>
                  <a:pt x="4283553" y="2442464"/>
                </a:cubicBezTo>
                <a:cubicBezTo>
                  <a:pt x="4286604" y="2444496"/>
                  <a:pt x="4289655" y="2444496"/>
                  <a:pt x="4291689" y="2442464"/>
                </a:cubicBezTo>
                <a:close/>
                <a:moveTo>
                  <a:pt x="4316097" y="2436368"/>
                </a:moveTo>
                <a:cubicBezTo>
                  <a:pt x="4308979" y="2436368"/>
                  <a:pt x="4302876" y="2438400"/>
                  <a:pt x="4300842" y="2439416"/>
                </a:cubicBezTo>
                <a:cubicBezTo>
                  <a:pt x="4299825" y="2439416"/>
                  <a:pt x="4299825" y="2439416"/>
                  <a:pt x="4298808" y="2439416"/>
                </a:cubicBezTo>
                <a:cubicBezTo>
                  <a:pt x="4298808" y="2440432"/>
                  <a:pt x="4298808" y="2440432"/>
                  <a:pt x="4298808" y="2441448"/>
                </a:cubicBezTo>
                <a:cubicBezTo>
                  <a:pt x="4303893" y="2440432"/>
                  <a:pt x="4309995" y="2440432"/>
                  <a:pt x="4315080" y="2439416"/>
                </a:cubicBezTo>
                <a:cubicBezTo>
                  <a:pt x="4316097" y="2438400"/>
                  <a:pt x="4316097" y="2437384"/>
                  <a:pt x="4316097" y="2436368"/>
                </a:cubicBezTo>
                <a:close/>
                <a:moveTo>
                  <a:pt x="4298808" y="2440432"/>
                </a:moveTo>
                <a:cubicBezTo>
                  <a:pt x="4296774" y="2440432"/>
                  <a:pt x="4294740" y="2440432"/>
                  <a:pt x="4291689" y="2440432"/>
                </a:cubicBezTo>
                <a:cubicBezTo>
                  <a:pt x="4291689" y="2441448"/>
                  <a:pt x="4291689" y="2441448"/>
                  <a:pt x="4291689" y="2442464"/>
                </a:cubicBezTo>
                <a:cubicBezTo>
                  <a:pt x="4295757" y="2442464"/>
                  <a:pt x="4293723" y="2443480"/>
                  <a:pt x="4298808" y="2440432"/>
                </a:cubicBezTo>
                <a:close/>
                <a:moveTo>
                  <a:pt x="4187954" y="2439416"/>
                </a:moveTo>
                <a:cubicBezTo>
                  <a:pt x="4187954" y="2440432"/>
                  <a:pt x="4187954" y="2440432"/>
                  <a:pt x="4187954" y="2441448"/>
                </a:cubicBezTo>
                <a:cubicBezTo>
                  <a:pt x="4191005" y="2440432"/>
                  <a:pt x="4189988" y="2441448"/>
                  <a:pt x="4191005" y="2439416"/>
                </a:cubicBezTo>
                <a:cubicBezTo>
                  <a:pt x="4191005" y="2439416"/>
                  <a:pt x="4188971" y="2439416"/>
                  <a:pt x="4187954" y="2439416"/>
                </a:cubicBezTo>
                <a:close/>
                <a:moveTo>
                  <a:pt x="4319149" y="2436368"/>
                </a:moveTo>
                <a:cubicBezTo>
                  <a:pt x="4326268" y="2436368"/>
                  <a:pt x="4332370" y="2435352"/>
                  <a:pt x="4335421" y="2431288"/>
                </a:cubicBezTo>
                <a:cubicBezTo>
                  <a:pt x="4330336" y="2430272"/>
                  <a:pt x="4324234" y="2434336"/>
                  <a:pt x="4319149" y="2433320"/>
                </a:cubicBezTo>
                <a:cubicBezTo>
                  <a:pt x="4319149" y="2433320"/>
                  <a:pt x="4319149" y="2434336"/>
                  <a:pt x="4319149" y="2436368"/>
                </a:cubicBezTo>
                <a:close/>
                <a:moveTo>
                  <a:pt x="4353727" y="2439416"/>
                </a:moveTo>
                <a:cubicBezTo>
                  <a:pt x="4352710" y="2439416"/>
                  <a:pt x="4351693" y="2439416"/>
                  <a:pt x="4350676" y="2439416"/>
                </a:cubicBezTo>
                <a:cubicBezTo>
                  <a:pt x="4350676" y="2440432"/>
                  <a:pt x="4350676" y="2440432"/>
                  <a:pt x="4350676" y="2441448"/>
                </a:cubicBezTo>
                <a:cubicBezTo>
                  <a:pt x="4356778" y="2440432"/>
                  <a:pt x="4363897" y="2439416"/>
                  <a:pt x="4366948" y="2436368"/>
                </a:cubicBezTo>
                <a:cubicBezTo>
                  <a:pt x="4361863" y="2436368"/>
                  <a:pt x="4357795" y="2436368"/>
                  <a:pt x="4353727" y="2439416"/>
                </a:cubicBezTo>
                <a:close/>
                <a:moveTo>
                  <a:pt x="4348642" y="2442464"/>
                </a:moveTo>
                <a:cubicBezTo>
                  <a:pt x="4348642" y="2441448"/>
                  <a:pt x="4348642" y="2440432"/>
                  <a:pt x="4348642" y="2439416"/>
                </a:cubicBezTo>
                <a:cubicBezTo>
                  <a:pt x="4346608" y="2441448"/>
                  <a:pt x="4346608" y="2440432"/>
                  <a:pt x="4348642" y="2442464"/>
                </a:cubicBezTo>
                <a:close/>
                <a:moveTo>
                  <a:pt x="4305927" y="2455672"/>
                </a:moveTo>
                <a:cubicBezTo>
                  <a:pt x="4305927" y="2456688"/>
                  <a:pt x="4305927" y="2456688"/>
                  <a:pt x="4305927" y="2457704"/>
                </a:cubicBezTo>
                <a:cubicBezTo>
                  <a:pt x="4308979" y="2456688"/>
                  <a:pt x="4308979" y="2457704"/>
                  <a:pt x="4311012" y="2455672"/>
                </a:cubicBezTo>
                <a:cubicBezTo>
                  <a:pt x="4308979" y="2455672"/>
                  <a:pt x="4306944" y="2455672"/>
                  <a:pt x="4305927" y="2455672"/>
                </a:cubicBezTo>
                <a:close/>
                <a:moveTo>
                  <a:pt x="4186937" y="2470912"/>
                </a:moveTo>
                <a:cubicBezTo>
                  <a:pt x="4198124" y="2468880"/>
                  <a:pt x="4213379" y="2466848"/>
                  <a:pt x="4220498" y="2460752"/>
                </a:cubicBezTo>
                <a:cubicBezTo>
                  <a:pt x="4212362" y="2461768"/>
                  <a:pt x="4197107" y="2463800"/>
                  <a:pt x="4188971" y="2468880"/>
                </a:cubicBezTo>
                <a:cubicBezTo>
                  <a:pt x="4187954" y="2468880"/>
                  <a:pt x="4187954" y="2468880"/>
                  <a:pt x="4186937" y="2468880"/>
                </a:cubicBezTo>
                <a:cubicBezTo>
                  <a:pt x="4186937" y="2469896"/>
                  <a:pt x="4186937" y="2470912"/>
                  <a:pt x="4186937" y="2470912"/>
                </a:cubicBezTo>
                <a:close/>
                <a:moveTo>
                  <a:pt x="3997772" y="2633472"/>
                </a:moveTo>
                <a:cubicBezTo>
                  <a:pt x="3996755" y="2633472"/>
                  <a:pt x="3995738" y="2633472"/>
                  <a:pt x="3994721" y="2633472"/>
                </a:cubicBezTo>
                <a:cubicBezTo>
                  <a:pt x="3994721" y="2634488"/>
                  <a:pt x="3994721" y="2634488"/>
                  <a:pt x="3994721" y="2635504"/>
                </a:cubicBezTo>
                <a:cubicBezTo>
                  <a:pt x="4000823" y="2635504"/>
                  <a:pt x="4002857" y="2634488"/>
                  <a:pt x="4006925" y="2632456"/>
                </a:cubicBezTo>
                <a:cubicBezTo>
                  <a:pt x="4001840" y="2631440"/>
                  <a:pt x="3999806" y="2631440"/>
                  <a:pt x="3997772" y="2633472"/>
                </a:cubicBezTo>
                <a:close/>
                <a:moveTo>
                  <a:pt x="4017095" y="2626360"/>
                </a:moveTo>
                <a:cubicBezTo>
                  <a:pt x="4014044" y="2627376"/>
                  <a:pt x="4014044" y="2627376"/>
                  <a:pt x="4009976" y="2628392"/>
                </a:cubicBezTo>
                <a:cubicBezTo>
                  <a:pt x="4009976" y="2629408"/>
                  <a:pt x="4009976" y="2630424"/>
                  <a:pt x="4009976" y="2631440"/>
                </a:cubicBezTo>
                <a:cubicBezTo>
                  <a:pt x="4013027" y="2630424"/>
                  <a:pt x="4013027" y="2630424"/>
                  <a:pt x="4017095" y="2629408"/>
                </a:cubicBezTo>
                <a:cubicBezTo>
                  <a:pt x="4017095" y="2628392"/>
                  <a:pt x="4017095" y="2627376"/>
                  <a:pt x="4017095" y="2626360"/>
                </a:cubicBezTo>
                <a:close/>
                <a:moveTo>
                  <a:pt x="3998789" y="2626360"/>
                </a:moveTo>
                <a:cubicBezTo>
                  <a:pt x="4000823" y="2629408"/>
                  <a:pt x="3999806" y="2628392"/>
                  <a:pt x="4001840" y="2626360"/>
                </a:cubicBezTo>
                <a:cubicBezTo>
                  <a:pt x="4001840" y="2626360"/>
                  <a:pt x="3999806" y="2626360"/>
                  <a:pt x="3998789" y="2626360"/>
                </a:cubicBezTo>
                <a:close/>
                <a:moveTo>
                  <a:pt x="3933700" y="2625344"/>
                </a:moveTo>
                <a:cubicBezTo>
                  <a:pt x="3933700" y="2626360"/>
                  <a:pt x="3933700" y="2626360"/>
                  <a:pt x="3933700" y="2627376"/>
                </a:cubicBezTo>
                <a:cubicBezTo>
                  <a:pt x="3938785" y="2628392"/>
                  <a:pt x="3939802" y="2628392"/>
                  <a:pt x="3943870" y="2624328"/>
                </a:cubicBezTo>
                <a:cubicBezTo>
                  <a:pt x="3940819" y="2624328"/>
                  <a:pt x="3936751" y="2624328"/>
                  <a:pt x="3933700" y="2625344"/>
                </a:cubicBezTo>
                <a:close/>
                <a:moveTo>
                  <a:pt x="3928615" y="2626360"/>
                </a:moveTo>
                <a:cubicBezTo>
                  <a:pt x="3924547" y="2627376"/>
                  <a:pt x="3920479" y="2627376"/>
                  <a:pt x="3916411" y="2628392"/>
                </a:cubicBezTo>
                <a:cubicBezTo>
                  <a:pt x="3916411" y="2629408"/>
                  <a:pt x="3916411" y="2629408"/>
                  <a:pt x="3916411" y="2630424"/>
                </a:cubicBezTo>
                <a:cubicBezTo>
                  <a:pt x="3923530" y="2630424"/>
                  <a:pt x="3925564" y="2630424"/>
                  <a:pt x="3928615" y="2626360"/>
                </a:cubicBezTo>
                <a:close/>
                <a:moveTo>
                  <a:pt x="4081167" y="2571496"/>
                </a:moveTo>
                <a:cubicBezTo>
                  <a:pt x="4081167" y="2572512"/>
                  <a:pt x="4081167" y="2572512"/>
                  <a:pt x="4081167" y="2573528"/>
                </a:cubicBezTo>
                <a:cubicBezTo>
                  <a:pt x="4084218" y="2572512"/>
                  <a:pt x="4083201" y="2573528"/>
                  <a:pt x="4084218" y="2571496"/>
                </a:cubicBezTo>
                <a:cubicBezTo>
                  <a:pt x="4083201" y="2571496"/>
                  <a:pt x="4082184" y="2571496"/>
                  <a:pt x="4081167" y="2571496"/>
                </a:cubicBezTo>
                <a:close/>
                <a:moveTo>
                  <a:pt x="3985568" y="2636520"/>
                </a:moveTo>
                <a:cubicBezTo>
                  <a:pt x="3984551" y="2636520"/>
                  <a:pt x="3983534" y="2636520"/>
                  <a:pt x="3982517" y="2636520"/>
                </a:cubicBezTo>
                <a:cubicBezTo>
                  <a:pt x="3982517" y="2637536"/>
                  <a:pt x="3982517" y="2637536"/>
                  <a:pt x="3982517" y="2638552"/>
                </a:cubicBezTo>
                <a:cubicBezTo>
                  <a:pt x="3985568" y="2637536"/>
                  <a:pt x="3983534" y="2637536"/>
                  <a:pt x="3985568" y="2636520"/>
                </a:cubicBezTo>
                <a:close/>
                <a:moveTo>
                  <a:pt x="3879799" y="2639568"/>
                </a:moveTo>
                <a:cubicBezTo>
                  <a:pt x="3881833" y="2640584"/>
                  <a:pt x="3893020" y="2641600"/>
                  <a:pt x="3898105" y="2634488"/>
                </a:cubicBezTo>
                <a:cubicBezTo>
                  <a:pt x="3892003" y="2636520"/>
                  <a:pt x="3885901" y="2638552"/>
                  <a:pt x="3879799" y="2639568"/>
                </a:cubicBezTo>
                <a:close/>
                <a:moveTo>
                  <a:pt x="3908275" y="2631440"/>
                </a:moveTo>
                <a:cubicBezTo>
                  <a:pt x="3908275" y="2632456"/>
                  <a:pt x="3908275" y="2633472"/>
                  <a:pt x="3908275" y="2634488"/>
                </a:cubicBezTo>
                <a:cubicBezTo>
                  <a:pt x="3910309" y="2633472"/>
                  <a:pt x="3911326" y="2632456"/>
                  <a:pt x="3913360" y="2631440"/>
                </a:cubicBezTo>
                <a:cubicBezTo>
                  <a:pt x="3912343" y="2631440"/>
                  <a:pt x="3910309" y="2631440"/>
                  <a:pt x="3908275" y="2631440"/>
                </a:cubicBezTo>
                <a:close/>
                <a:moveTo>
                  <a:pt x="3987602" y="2634488"/>
                </a:moveTo>
                <a:cubicBezTo>
                  <a:pt x="3990653" y="2636520"/>
                  <a:pt x="3991670" y="2636520"/>
                  <a:pt x="3994721" y="2634488"/>
                </a:cubicBezTo>
                <a:cubicBezTo>
                  <a:pt x="3991670" y="2634488"/>
                  <a:pt x="3989636" y="2634488"/>
                  <a:pt x="3987602" y="2634488"/>
                </a:cubicBezTo>
                <a:close/>
                <a:moveTo>
                  <a:pt x="3982517" y="2610104"/>
                </a:moveTo>
                <a:cubicBezTo>
                  <a:pt x="3981500" y="2612136"/>
                  <a:pt x="3981500" y="2610104"/>
                  <a:pt x="3980483" y="2613152"/>
                </a:cubicBezTo>
                <a:cubicBezTo>
                  <a:pt x="3981500" y="2613152"/>
                  <a:pt x="3981500" y="2613152"/>
                  <a:pt x="3982517" y="2613152"/>
                </a:cubicBezTo>
                <a:cubicBezTo>
                  <a:pt x="3982517" y="2612136"/>
                  <a:pt x="3982517" y="2611120"/>
                  <a:pt x="3982517" y="2610104"/>
                </a:cubicBezTo>
                <a:close/>
                <a:moveTo>
                  <a:pt x="3945904" y="2623312"/>
                </a:moveTo>
                <a:cubicBezTo>
                  <a:pt x="3957092" y="2622296"/>
                  <a:pt x="3976415" y="2617216"/>
                  <a:pt x="3981500" y="2613152"/>
                </a:cubicBezTo>
                <a:cubicBezTo>
                  <a:pt x="3975398" y="2612136"/>
                  <a:pt x="3955058" y="2617216"/>
                  <a:pt x="3947939" y="2621280"/>
                </a:cubicBezTo>
                <a:cubicBezTo>
                  <a:pt x="3946922" y="2621280"/>
                  <a:pt x="3946922" y="2621280"/>
                  <a:pt x="3945904" y="2621280"/>
                </a:cubicBezTo>
                <a:cubicBezTo>
                  <a:pt x="3945904" y="2622296"/>
                  <a:pt x="3945904" y="2622296"/>
                  <a:pt x="3945904" y="2623312"/>
                </a:cubicBezTo>
                <a:close/>
                <a:moveTo>
                  <a:pt x="3987602" y="2610104"/>
                </a:moveTo>
                <a:cubicBezTo>
                  <a:pt x="3987602" y="2611120"/>
                  <a:pt x="3987602" y="2611120"/>
                  <a:pt x="3987602" y="2612136"/>
                </a:cubicBezTo>
                <a:cubicBezTo>
                  <a:pt x="3990653" y="2611120"/>
                  <a:pt x="3990653" y="2612136"/>
                  <a:pt x="3992687" y="2610104"/>
                </a:cubicBezTo>
                <a:cubicBezTo>
                  <a:pt x="3990653" y="2610104"/>
                  <a:pt x="3988619" y="2610104"/>
                  <a:pt x="3987602" y="2610104"/>
                </a:cubicBezTo>
                <a:close/>
                <a:moveTo>
                  <a:pt x="4022180" y="2625344"/>
                </a:moveTo>
                <a:cubicBezTo>
                  <a:pt x="4027266" y="2628392"/>
                  <a:pt x="4036419" y="2625344"/>
                  <a:pt x="4040487" y="2622296"/>
                </a:cubicBezTo>
                <a:cubicBezTo>
                  <a:pt x="4034385" y="2622296"/>
                  <a:pt x="4028283" y="2624328"/>
                  <a:pt x="4022180" y="2625344"/>
                </a:cubicBezTo>
                <a:close/>
                <a:moveTo>
                  <a:pt x="440258" y="3013456"/>
                </a:moveTo>
                <a:cubicBezTo>
                  <a:pt x="443310" y="3012440"/>
                  <a:pt x="443310" y="3013456"/>
                  <a:pt x="445344" y="3011424"/>
                </a:cubicBezTo>
                <a:cubicBezTo>
                  <a:pt x="443310" y="3011424"/>
                  <a:pt x="442293" y="3011424"/>
                  <a:pt x="440258" y="3011424"/>
                </a:cubicBezTo>
                <a:cubicBezTo>
                  <a:pt x="440258" y="3012440"/>
                  <a:pt x="440258" y="3012440"/>
                  <a:pt x="440258" y="3013456"/>
                </a:cubicBezTo>
                <a:close/>
                <a:moveTo>
                  <a:pt x="2087821" y="219456"/>
                </a:moveTo>
                <a:cubicBezTo>
                  <a:pt x="2086804" y="221488"/>
                  <a:pt x="2086804" y="219456"/>
                  <a:pt x="2085787" y="222504"/>
                </a:cubicBezTo>
                <a:cubicBezTo>
                  <a:pt x="2086804" y="222504"/>
                  <a:pt x="2086804" y="222504"/>
                  <a:pt x="2087821" y="222504"/>
                </a:cubicBezTo>
                <a:cubicBezTo>
                  <a:pt x="2087821" y="221488"/>
                  <a:pt x="2087821" y="220472"/>
                  <a:pt x="2087821" y="219456"/>
                </a:cubicBezTo>
                <a:close/>
                <a:moveTo>
                  <a:pt x="2268849" y="132080"/>
                </a:moveTo>
                <a:cubicBezTo>
                  <a:pt x="2267832" y="133096"/>
                  <a:pt x="2267832" y="133096"/>
                  <a:pt x="2266815" y="134112"/>
                </a:cubicBezTo>
                <a:cubicBezTo>
                  <a:pt x="2266815" y="135128"/>
                  <a:pt x="2266815" y="135128"/>
                  <a:pt x="2266815" y="136144"/>
                </a:cubicBezTo>
                <a:cubicBezTo>
                  <a:pt x="2270883" y="135128"/>
                  <a:pt x="2272917" y="134112"/>
                  <a:pt x="2274951" y="131064"/>
                </a:cubicBezTo>
                <a:cubicBezTo>
                  <a:pt x="2271900" y="131064"/>
                  <a:pt x="2271900" y="131064"/>
                  <a:pt x="2268849" y="132080"/>
                </a:cubicBezTo>
                <a:close/>
                <a:moveTo>
                  <a:pt x="973174" y="4065016"/>
                </a:moveTo>
                <a:cubicBezTo>
                  <a:pt x="976225" y="4064000"/>
                  <a:pt x="975208" y="4065016"/>
                  <a:pt x="976225" y="4062984"/>
                </a:cubicBezTo>
                <a:cubicBezTo>
                  <a:pt x="975208" y="4062984"/>
                  <a:pt x="974191" y="4062984"/>
                  <a:pt x="973174" y="4062984"/>
                </a:cubicBezTo>
                <a:cubicBezTo>
                  <a:pt x="973174" y="4064000"/>
                  <a:pt x="973174" y="4065016"/>
                  <a:pt x="973174" y="4065016"/>
                </a:cubicBezTo>
                <a:close/>
                <a:moveTo>
                  <a:pt x="2258679" y="142240"/>
                </a:moveTo>
                <a:cubicBezTo>
                  <a:pt x="2255628" y="143256"/>
                  <a:pt x="2256645" y="141224"/>
                  <a:pt x="2248509" y="147320"/>
                </a:cubicBezTo>
                <a:cubicBezTo>
                  <a:pt x="2248509" y="148336"/>
                  <a:pt x="2248509" y="148336"/>
                  <a:pt x="2248509" y="149352"/>
                </a:cubicBezTo>
                <a:cubicBezTo>
                  <a:pt x="2249526" y="149352"/>
                  <a:pt x="2250543" y="149352"/>
                  <a:pt x="2251560" y="149352"/>
                </a:cubicBezTo>
                <a:cubicBezTo>
                  <a:pt x="2254611" y="146304"/>
                  <a:pt x="2256645" y="144272"/>
                  <a:pt x="2258679" y="142240"/>
                </a:cubicBezTo>
                <a:close/>
                <a:moveTo>
                  <a:pt x="1823397" y="463296"/>
                </a:moveTo>
                <a:cubicBezTo>
                  <a:pt x="1822380" y="463296"/>
                  <a:pt x="1822380" y="463296"/>
                  <a:pt x="1821363" y="463296"/>
                </a:cubicBezTo>
                <a:cubicBezTo>
                  <a:pt x="1821363" y="464312"/>
                  <a:pt x="1821363" y="465328"/>
                  <a:pt x="1821363" y="466344"/>
                </a:cubicBezTo>
                <a:cubicBezTo>
                  <a:pt x="1823397" y="465328"/>
                  <a:pt x="1826448" y="463296"/>
                  <a:pt x="1828482" y="461264"/>
                </a:cubicBezTo>
                <a:cubicBezTo>
                  <a:pt x="1825431" y="462280"/>
                  <a:pt x="1825431" y="462280"/>
                  <a:pt x="1823397" y="463296"/>
                </a:cubicBezTo>
                <a:close/>
                <a:moveTo>
                  <a:pt x="320251" y="1408176"/>
                </a:moveTo>
                <a:cubicBezTo>
                  <a:pt x="323302" y="1407160"/>
                  <a:pt x="322285" y="1408176"/>
                  <a:pt x="323302" y="1406144"/>
                </a:cubicBezTo>
                <a:cubicBezTo>
                  <a:pt x="322285" y="1406144"/>
                  <a:pt x="322285" y="1406144"/>
                  <a:pt x="321268" y="1406144"/>
                </a:cubicBezTo>
                <a:cubicBezTo>
                  <a:pt x="321268" y="1407160"/>
                  <a:pt x="320251" y="1407160"/>
                  <a:pt x="320251" y="1408176"/>
                </a:cubicBezTo>
                <a:cubicBezTo>
                  <a:pt x="320251" y="1408176"/>
                  <a:pt x="320251" y="1408176"/>
                  <a:pt x="320251" y="1408176"/>
                </a:cubicBezTo>
                <a:close/>
                <a:moveTo>
                  <a:pt x="2227151" y="455168"/>
                </a:moveTo>
                <a:cubicBezTo>
                  <a:pt x="2227151" y="456184"/>
                  <a:pt x="2227151" y="456184"/>
                  <a:pt x="2227151" y="457200"/>
                </a:cubicBezTo>
                <a:cubicBezTo>
                  <a:pt x="2230203" y="456184"/>
                  <a:pt x="2229185" y="457200"/>
                  <a:pt x="2230203" y="455168"/>
                </a:cubicBezTo>
                <a:cubicBezTo>
                  <a:pt x="2229185" y="455168"/>
                  <a:pt x="2228169" y="455168"/>
                  <a:pt x="2227151" y="455168"/>
                </a:cubicBezTo>
                <a:close/>
                <a:moveTo>
                  <a:pt x="2011545" y="514096"/>
                </a:moveTo>
                <a:cubicBezTo>
                  <a:pt x="2009511" y="510032"/>
                  <a:pt x="2011545" y="512064"/>
                  <a:pt x="2006459" y="511048"/>
                </a:cubicBezTo>
                <a:cubicBezTo>
                  <a:pt x="2009511" y="506984"/>
                  <a:pt x="2011545" y="508000"/>
                  <a:pt x="2013579" y="502920"/>
                </a:cubicBezTo>
                <a:cubicBezTo>
                  <a:pt x="2007476" y="506984"/>
                  <a:pt x="2001374" y="513080"/>
                  <a:pt x="1995272" y="516128"/>
                </a:cubicBezTo>
                <a:cubicBezTo>
                  <a:pt x="1995272" y="517144"/>
                  <a:pt x="1995272" y="518160"/>
                  <a:pt x="1995272" y="519176"/>
                </a:cubicBezTo>
                <a:cubicBezTo>
                  <a:pt x="1996289" y="521208"/>
                  <a:pt x="1996289" y="519176"/>
                  <a:pt x="1997306" y="522224"/>
                </a:cubicBezTo>
                <a:cubicBezTo>
                  <a:pt x="1997306" y="522224"/>
                  <a:pt x="1997306" y="522224"/>
                  <a:pt x="1997306" y="522224"/>
                </a:cubicBezTo>
                <a:cubicBezTo>
                  <a:pt x="2002391" y="519176"/>
                  <a:pt x="2006459" y="517144"/>
                  <a:pt x="2011545" y="514096"/>
                </a:cubicBezTo>
                <a:close/>
                <a:moveTo>
                  <a:pt x="380255" y="1373632"/>
                </a:moveTo>
                <a:cubicBezTo>
                  <a:pt x="379238" y="1373632"/>
                  <a:pt x="379238" y="1373632"/>
                  <a:pt x="378221" y="1373632"/>
                </a:cubicBezTo>
                <a:cubicBezTo>
                  <a:pt x="378221" y="1374648"/>
                  <a:pt x="378221" y="1375664"/>
                  <a:pt x="378221" y="1376680"/>
                </a:cubicBezTo>
                <a:cubicBezTo>
                  <a:pt x="384323" y="1374648"/>
                  <a:pt x="392459" y="1367536"/>
                  <a:pt x="394493" y="1361440"/>
                </a:cubicBezTo>
                <a:cubicBezTo>
                  <a:pt x="388391" y="1364488"/>
                  <a:pt x="384323" y="1367536"/>
                  <a:pt x="380255" y="1373632"/>
                </a:cubicBezTo>
                <a:close/>
                <a:moveTo>
                  <a:pt x="2249526" y="563880"/>
                </a:moveTo>
                <a:cubicBezTo>
                  <a:pt x="2250543" y="563880"/>
                  <a:pt x="2250543" y="563880"/>
                  <a:pt x="2251560" y="563880"/>
                </a:cubicBezTo>
                <a:cubicBezTo>
                  <a:pt x="2251560" y="562864"/>
                  <a:pt x="2251560" y="561848"/>
                  <a:pt x="2251560" y="560832"/>
                </a:cubicBezTo>
                <a:cubicBezTo>
                  <a:pt x="2249526" y="561848"/>
                  <a:pt x="2250543" y="560832"/>
                  <a:pt x="2249526" y="563880"/>
                </a:cubicBezTo>
                <a:close/>
                <a:moveTo>
                  <a:pt x="2022732" y="494792"/>
                </a:moveTo>
                <a:cubicBezTo>
                  <a:pt x="2019681" y="495808"/>
                  <a:pt x="2021715" y="493776"/>
                  <a:pt x="2012561" y="499872"/>
                </a:cubicBezTo>
                <a:cubicBezTo>
                  <a:pt x="2012561" y="500888"/>
                  <a:pt x="2012561" y="500888"/>
                  <a:pt x="2012561" y="501904"/>
                </a:cubicBezTo>
                <a:cubicBezTo>
                  <a:pt x="2017647" y="500888"/>
                  <a:pt x="2020698" y="498856"/>
                  <a:pt x="2022732" y="494792"/>
                </a:cubicBezTo>
                <a:close/>
                <a:moveTo>
                  <a:pt x="2041038" y="393192"/>
                </a:moveTo>
                <a:cubicBezTo>
                  <a:pt x="2040021" y="394208"/>
                  <a:pt x="2039004" y="392176"/>
                  <a:pt x="2033919" y="396240"/>
                </a:cubicBezTo>
                <a:cubicBezTo>
                  <a:pt x="2033919" y="397256"/>
                  <a:pt x="2033919" y="397256"/>
                  <a:pt x="2033919" y="398272"/>
                </a:cubicBezTo>
                <a:cubicBezTo>
                  <a:pt x="2039004" y="396240"/>
                  <a:pt x="2039004" y="396240"/>
                  <a:pt x="2041038" y="393192"/>
                </a:cubicBezTo>
                <a:close/>
                <a:moveTo>
                  <a:pt x="1949507" y="488696"/>
                </a:moveTo>
                <a:cubicBezTo>
                  <a:pt x="1952558" y="487680"/>
                  <a:pt x="1951541" y="488696"/>
                  <a:pt x="1952558" y="486664"/>
                </a:cubicBezTo>
                <a:cubicBezTo>
                  <a:pt x="1951541" y="486664"/>
                  <a:pt x="1951541" y="486664"/>
                  <a:pt x="1950524" y="486664"/>
                </a:cubicBezTo>
                <a:cubicBezTo>
                  <a:pt x="1950524" y="487680"/>
                  <a:pt x="1949507" y="487680"/>
                  <a:pt x="1949507" y="488696"/>
                </a:cubicBezTo>
                <a:cubicBezTo>
                  <a:pt x="1949507" y="487680"/>
                  <a:pt x="1949507" y="488696"/>
                  <a:pt x="1949507" y="488696"/>
                </a:cubicBezTo>
                <a:close/>
                <a:moveTo>
                  <a:pt x="504330" y="1930400"/>
                </a:moveTo>
                <a:cubicBezTo>
                  <a:pt x="504330" y="1929384"/>
                  <a:pt x="504330" y="1928368"/>
                  <a:pt x="504330" y="1927352"/>
                </a:cubicBezTo>
                <a:cubicBezTo>
                  <a:pt x="502296" y="1930400"/>
                  <a:pt x="501279" y="1928368"/>
                  <a:pt x="504330" y="1930400"/>
                </a:cubicBezTo>
                <a:close/>
                <a:moveTo>
                  <a:pt x="504330" y="1943608"/>
                </a:moveTo>
                <a:cubicBezTo>
                  <a:pt x="504330" y="1944624"/>
                  <a:pt x="504330" y="1944624"/>
                  <a:pt x="504330" y="1945640"/>
                </a:cubicBezTo>
                <a:cubicBezTo>
                  <a:pt x="516534" y="1942592"/>
                  <a:pt x="508398" y="1936496"/>
                  <a:pt x="520603" y="1937512"/>
                </a:cubicBezTo>
                <a:cubicBezTo>
                  <a:pt x="519586" y="1932432"/>
                  <a:pt x="521620" y="1934464"/>
                  <a:pt x="517552" y="1934464"/>
                </a:cubicBezTo>
                <a:cubicBezTo>
                  <a:pt x="518569" y="1932432"/>
                  <a:pt x="518569" y="1931416"/>
                  <a:pt x="519586" y="1929384"/>
                </a:cubicBezTo>
                <a:cubicBezTo>
                  <a:pt x="524671" y="1928368"/>
                  <a:pt x="525688" y="1929384"/>
                  <a:pt x="529756" y="1922272"/>
                </a:cubicBezTo>
                <a:cubicBezTo>
                  <a:pt x="525688" y="1920240"/>
                  <a:pt x="528739" y="1923288"/>
                  <a:pt x="526705" y="1919224"/>
                </a:cubicBezTo>
                <a:cubicBezTo>
                  <a:pt x="516534" y="1925320"/>
                  <a:pt x="509415" y="1941576"/>
                  <a:pt x="504330" y="1943608"/>
                </a:cubicBezTo>
                <a:close/>
                <a:moveTo>
                  <a:pt x="512466" y="2049272"/>
                </a:moveTo>
                <a:cubicBezTo>
                  <a:pt x="511449" y="2047240"/>
                  <a:pt x="511449" y="2049272"/>
                  <a:pt x="510432" y="2046224"/>
                </a:cubicBezTo>
                <a:cubicBezTo>
                  <a:pt x="509415" y="2046224"/>
                  <a:pt x="508398" y="2046224"/>
                  <a:pt x="507381" y="2046224"/>
                </a:cubicBezTo>
                <a:cubicBezTo>
                  <a:pt x="508398" y="2048256"/>
                  <a:pt x="508398" y="2049272"/>
                  <a:pt x="509415" y="2051304"/>
                </a:cubicBezTo>
                <a:cubicBezTo>
                  <a:pt x="510432" y="2051304"/>
                  <a:pt x="511449" y="2052320"/>
                  <a:pt x="511449" y="2052320"/>
                </a:cubicBezTo>
                <a:cubicBezTo>
                  <a:pt x="511449" y="2052320"/>
                  <a:pt x="512466" y="2051304"/>
                  <a:pt x="512466" y="2051304"/>
                </a:cubicBezTo>
                <a:cubicBezTo>
                  <a:pt x="512466" y="2050288"/>
                  <a:pt x="512466" y="2050288"/>
                  <a:pt x="512466" y="2049272"/>
                </a:cubicBezTo>
                <a:close/>
                <a:moveTo>
                  <a:pt x="537892" y="2009648"/>
                </a:moveTo>
                <a:cubicBezTo>
                  <a:pt x="541960" y="2008632"/>
                  <a:pt x="540943" y="2008632"/>
                  <a:pt x="542977" y="2006600"/>
                </a:cubicBezTo>
                <a:cubicBezTo>
                  <a:pt x="540943" y="2005584"/>
                  <a:pt x="539926" y="2005584"/>
                  <a:pt x="537892" y="2004568"/>
                </a:cubicBezTo>
                <a:cubicBezTo>
                  <a:pt x="537892" y="2005584"/>
                  <a:pt x="537892" y="2007616"/>
                  <a:pt x="537892" y="2009648"/>
                </a:cubicBezTo>
                <a:close/>
                <a:moveTo>
                  <a:pt x="504330" y="1927352"/>
                </a:moveTo>
                <a:cubicBezTo>
                  <a:pt x="505347" y="1927352"/>
                  <a:pt x="505347" y="1927352"/>
                  <a:pt x="506364" y="1927352"/>
                </a:cubicBezTo>
                <a:cubicBezTo>
                  <a:pt x="507381" y="1925320"/>
                  <a:pt x="507381" y="1924304"/>
                  <a:pt x="508398" y="1922272"/>
                </a:cubicBezTo>
                <a:cubicBezTo>
                  <a:pt x="504330" y="1924304"/>
                  <a:pt x="505347" y="1923288"/>
                  <a:pt x="504330" y="1927352"/>
                </a:cubicBezTo>
                <a:close/>
                <a:moveTo>
                  <a:pt x="375170" y="1378712"/>
                </a:moveTo>
                <a:cubicBezTo>
                  <a:pt x="378221" y="1377696"/>
                  <a:pt x="377204" y="1378712"/>
                  <a:pt x="378221" y="1376680"/>
                </a:cubicBezTo>
                <a:cubicBezTo>
                  <a:pt x="377204" y="1376680"/>
                  <a:pt x="376187" y="1376680"/>
                  <a:pt x="375170" y="1376680"/>
                </a:cubicBezTo>
                <a:cubicBezTo>
                  <a:pt x="375170" y="1377696"/>
                  <a:pt x="375170" y="1377696"/>
                  <a:pt x="375170" y="1378712"/>
                </a:cubicBezTo>
                <a:close/>
                <a:moveTo>
                  <a:pt x="232788" y="1614424"/>
                </a:moveTo>
                <a:cubicBezTo>
                  <a:pt x="232788" y="1615440"/>
                  <a:pt x="232788" y="1616456"/>
                  <a:pt x="232788" y="1617472"/>
                </a:cubicBezTo>
                <a:cubicBezTo>
                  <a:pt x="237873" y="1616456"/>
                  <a:pt x="237873" y="1616456"/>
                  <a:pt x="239907" y="1612392"/>
                </a:cubicBezTo>
                <a:cubicBezTo>
                  <a:pt x="236856" y="1613408"/>
                  <a:pt x="237873" y="1612392"/>
                  <a:pt x="236856" y="1614424"/>
                </a:cubicBezTo>
                <a:cubicBezTo>
                  <a:pt x="234822" y="1614424"/>
                  <a:pt x="233805" y="1614424"/>
                  <a:pt x="232788" y="1614424"/>
                </a:cubicBezTo>
                <a:close/>
                <a:moveTo>
                  <a:pt x="442293" y="1347216"/>
                </a:moveTo>
                <a:cubicBezTo>
                  <a:pt x="442293" y="1346200"/>
                  <a:pt x="442293" y="1345184"/>
                  <a:pt x="442293" y="1344168"/>
                </a:cubicBezTo>
                <a:cubicBezTo>
                  <a:pt x="440258" y="1346200"/>
                  <a:pt x="439241" y="1345184"/>
                  <a:pt x="442293" y="1347216"/>
                </a:cubicBezTo>
                <a:close/>
                <a:moveTo>
                  <a:pt x="390425" y="1955800"/>
                </a:moveTo>
                <a:cubicBezTo>
                  <a:pt x="390425" y="1956816"/>
                  <a:pt x="390425" y="1957832"/>
                  <a:pt x="390425" y="1958848"/>
                </a:cubicBezTo>
                <a:cubicBezTo>
                  <a:pt x="391442" y="1958848"/>
                  <a:pt x="392459" y="1958848"/>
                  <a:pt x="393476" y="1958848"/>
                </a:cubicBezTo>
                <a:cubicBezTo>
                  <a:pt x="394493" y="1955800"/>
                  <a:pt x="395510" y="1953768"/>
                  <a:pt x="396527" y="1950720"/>
                </a:cubicBezTo>
                <a:cubicBezTo>
                  <a:pt x="392459" y="1952752"/>
                  <a:pt x="394493" y="1953768"/>
                  <a:pt x="390425" y="1955800"/>
                </a:cubicBezTo>
                <a:close/>
                <a:moveTo>
                  <a:pt x="465684" y="1945640"/>
                </a:moveTo>
                <a:cubicBezTo>
                  <a:pt x="465684" y="1946656"/>
                  <a:pt x="465684" y="1947672"/>
                  <a:pt x="465684" y="1948688"/>
                </a:cubicBezTo>
                <a:cubicBezTo>
                  <a:pt x="471786" y="1944624"/>
                  <a:pt x="475854" y="1938528"/>
                  <a:pt x="478905" y="1932432"/>
                </a:cubicBezTo>
                <a:cubicBezTo>
                  <a:pt x="472803" y="1935480"/>
                  <a:pt x="470769" y="1941576"/>
                  <a:pt x="465684" y="1945640"/>
                </a:cubicBezTo>
                <a:close/>
                <a:moveTo>
                  <a:pt x="401612" y="2015744"/>
                </a:moveTo>
                <a:cubicBezTo>
                  <a:pt x="401612" y="2014728"/>
                  <a:pt x="401612" y="2013712"/>
                  <a:pt x="401612" y="2012696"/>
                </a:cubicBezTo>
                <a:cubicBezTo>
                  <a:pt x="399578" y="2015744"/>
                  <a:pt x="399578" y="2013712"/>
                  <a:pt x="401612" y="2015744"/>
                </a:cubicBezTo>
                <a:close/>
                <a:moveTo>
                  <a:pt x="4555096" y="2402840"/>
                </a:moveTo>
                <a:cubicBezTo>
                  <a:pt x="4555096" y="2403856"/>
                  <a:pt x="4555096" y="2403856"/>
                  <a:pt x="4555096" y="2404872"/>
                </a:cubicBezTo>
                <a:cubicBezTo>
                  <a:pt x="4558147" y="2403856"/>
                  <a:pt x="4558147" y="2404872"/>
                  <a:pt x="4560181" y="2402840"/>
                </a:cubicBezTo>
                <a:cubicBezTo>
                  <a:pt x="4558147" y="2402840"/>
                  <a:pt x="4557130" y="2402840"/>
                  <a:pt x="4555096" y="2402840"/>
                </a:cubicBezTo>
                <a:close/>
                <a:moveTo>
                  <a:pt x="4074048" y="2630424"/>
                </a:moveTo>
                <a:cubicBezTo>
                  <a:pt x="4070997" y="2631440"/>
                  <a:pt x="4072014" y="2630424"/>
                  <a:pt x="4070997" y="2632456"/>
                </a:cubicBezTo>
                <a:cubicBezTo>
                  <a:pt x="4069980" y="2632456"/>
                  <a:pt x="4068963" y="2632456"/>
                  <a:pt x="4067946" y="2632456"/>
                </a:cubicBezTo>
                <a:cubicBezTo>
                  <a:pt x="4067946" y="2633472"/>
                  <a:pt x="4067946" y="2633472"/>
                  <a:pt x="4067946" y="2634488"/>
                </a:cubicBezTo>
                <a:cubicBezTo>
                  <a:pt x="4073031" y="2632456"/>
                  <a:pt x="4072014" y="2633472"/>
                  <a:pt x="4074048" y="2630424"/>
                </a:cubicBezTo>
                <a:close/>
                <a:moveTo>
                  <a:pt x="3858441" y="2646680"/>
                </a:moveTo>
                <a:cubicBezTo>
                  <a:pt x="3855390" y="2646680"/>
                  <a:pt x="3854373" y="2647696"/>
                  <a:pt x="3845220" y="2651760"/>
                </a:cubicBezTo>
                <a:cubicBezTo>
                  <a:pt x="3847254" y="2652776"/>
                  <a:pt x="3848271" y="2652776"/>
                  <a:pt x="3850305" y="2653792"/>
                </a:cubicBezTo>
                <a:cubicBezTo>
                  <a:pt x="3853356" y="2650744"/>
                  <a:pt x="3856407" y="2650744"/>
                  <a:pt x="3858441" y="2646680"/>
                </a:cubicBezTo>
                <a:close/>
                <a:moveTo>
                  <a:pt x="373136" y="2302256"/>
                </a:moveTo>
                <a:cubicBezTo>
                  <a:pt x="378221" y="2297176"/>
                  <a:pt x="380255" y="2296160"/>
                  <a:pt x="386357" y="2280920"/>
                </a:cubicBezTo>
                <a:cubicBezTo>
                  <a:pt x="380255" y="2286000"/>
                  <a:pt x="378221" y="2294128"/>
                  <a:pt x="373136" y="2299208"/>
                </a:cubicBezTo>
                <a:cubicBezTo>
                  <a:pt x="373136" y="2300224"/>
                  <a:pt x="373136" y="2301240"/>
                  <a:pt x="373136" y="2302256"/>
                </a:cubicBezTo>
                <a:close/>
                <a:moveTo>
                  <a:pt x="4109644" y="2181352"/>
                </a:moveTo>
                <a:cubicBezTo>
                  <a:pt x="4109644" y="2182368"/>
                  <a:pt x="4109644" y="2182368"/>
                  <a:pt x="4109644" y="2183384"/>
                </a:cubicBezTo>
                <a:cubicBezTo>
                  <a:pt x="4112695" y="2182368"/>
                  <a:pt x="4111678" y="2183384"/>
                  <a:pt x="4112695" y="2181352"/>
                </a:cubicBezTo>
                <a:cubicBezTo>
                  <a:pt x="4111678" y="2181352"/>
                  <a:pt x="4110661" y="2181352"/>
                  <a:pt x="4109644" y="2181352"/>
                </a:cubicBezTo>
                <a:close/>
                <a:moveTo>
                  <a:pt x="3239080" y="2147824"/>
                </a:moveTo>
                <a:cubicBezTo>
                  <a:pt x="3239080" y="2148840"/>
                  <a:pt x="3239080" y="2148840"/>
                  <a:pt x="3239080" y="2149856"/>
                </a:cubicBezTo>
                <a:cubicBezTo>
                  <a:pt x="3242131" y="2148840"/>
                  <a:pt x="3242131" y="2149856"/>
                  <a:pt x="3244165" y="2147824"/>
                </a:cubicBezTo>
                <a:cubicBezTo>
                  <a:pt x="3242131" y="2147824"/>
                  <a:pt x="3240097" y="2147824"/>
                  <a:pt x="3239080" y="2147824"/>
                </a:cubicBezTo>
                <a:close/>
                <a:moveTo>
                  <a:pt x="4145239" y="2310384"/>
                </a:moveTo>
                <a:cubicBezTo>
                  <a:pt x="4144222" y="2310384"/>
                  <a:pt x="4143205" y="2310384"/>
                  <a:pt x="4142188" y="2310384"/>
                </a:cubicBezTo>
                <a:cubicBezTo>
                  <a:pt x="4142188" y="2311400"/>
                  <a:pt x="4142188" y="2311400"/>
                  <a:pt x="4142188" y="2312416"/>
                </a:cubicBezTo>
                <a:cubicBezTo>
                  <a:pt x="4144222" y="2311400"/>
                  <a:pt x="4143205" y="2311400"/>
                  <a:pt x="4145239" y="2310384"/>
                </a:cubicBezTo>
                <a:close/>
                <a:moveTo>
                  <a:pt x="4158460" y="2621280"/>
                </a:moveTo>
                <a:cubicBezTo>
                  <a:pt x="4158460" y="2622296"/>
                  <a:pt x="4158460" y="2622296"/>
                  <a:pt x="4158460" y="2623312"/>
                </a:cubicBezTo>
                <a:cubicBezTo>
                  <a:pt x="4174733" y="2622296"/>
                  <a:pt x="4227617" y="2610104"/>
                  <a:pt x="4240839" y="2601976"/>
                </a:cubicBezTo>
                <a:cubicBezTo>
                  <a:pt x="4205243" y="2601976"/>
                  <a:pt x="4188971" y="2619248"/>
                  <a:pt x="4158460" y="2621280"/>
                </a:cubicBezTo>
                <a:close/>
                <a:moveTo>
                  <a:pt x="1628130" y="3785616"/>
                </a:moveTo>
                <a:cubicBezTo>
                  <a:pt x="1627113" y="3785616"/>
                  <a:pt x="1628130" y="3785616"/>
                  <a:pt x="1625079" y="3785616"/>
                </a:cubicBezTo>
                <a:cubicBezTo>
                  <a:pt x="1625079" y="3785616"/>
                  <a:pt x="1625079" y="3786632"/>
                  <a:pt x="1625079" y="3786632"/>
                </a:cubicBezTo>
                <a:cubicBezTo>
                  <a:pt x="1627113" y="3786632"/>
                  <a:pt x="1626096" y="3787648"/>
                  <a:pt x="1628130" y="3785616"/>
                </a:cubicBezTo>
                <a:close/>
                <a:moveTo>
                  <a:pt x="970123" y="4067048"/>
                </a:moveTo>
                <a:cubicBezTo>
                  <a:pt x="973174" y="4066032"/>
                  <a:pt x="972157" y="4067048"/>
                  <a:pt x="973174" y="4065016"/>
                </a:cubicBezTo>
                <a:cubicBezTo>
                  <a:pt x="972157" y="4065016"/>
                  <a:pt x="971140" y="4065016"/>
                  <a:pt x="970123" y="4065016"/>
                </a:cubicBezTo>
                <a:cubicBezTo>
                  <a:pt x="970123" y="4066032"/>
                  <a:pt x="970123" y="4066032"/>
                  <a:pt x="970123" y="4067048"/>
                </a:cubicBezTo>
                <a:close/>
                <a:moveTo>
                  <a:pt x="2433605" y="3451352"/>
                </a:moveTo>
                <a:cubicBezTo>
                  <a:pt x="2432588" y="3451352"/>
                  <a:pt x="2432588" y="3451352"/>
                  <a:pt x="2431571" y="3451352"/>
                </a:cubicBezTo>
                <a:cubicBezTo>
                  <a:pt x="2431571" y="3452368"/>
                  <a:pt x="2431571" y="3452368"/>
                  <a:pt x="2431571" y="3453384"/>
                </a:cubicBezTo>
                <a:cubicBezTo>
                  <a:pt x="2436656" y="3452368"/>
                  <a:pt x="2434622" y="3454400"/>
                  <a:pt x="2436656" y="3450336"/>
                </a:cubicBezTo>
                <a:cubicBezTo>
                  <a:pt x="2433605" y="3450336"/>
                  <a:pt x="2436656" y="3449320"/>
                  <a:pt x="2433605" y="3451352"/>
                </a:cubicBezTo>
                <a:close/>
                <a:moveTo>
                  <a:pt x="4239821" y="2599944"/>
                </a:moveTo>
                <a:cubicBezTo>
                  <a:pt x="4239821" y="2600960"/>
                  <a:pt x="4239821" y="2600960"/>
                  <a:pt x="4239821" y="2601976"/>
                </a:cubicBezTo>
                <a:cubicBezTo>
                  <a:pt x="4242873" y="2600960"/>
                  <a:pt x="4242873" y="2601976"/>
                  <a:pt x="4244907" y="2599944"/>
                </a:cubicBezTo>
                <a:cubicBezTo>
                  <a:pt x="4243889" y="2599944"/>
                  <a:pt x="4241856" y="2599944"/>
                  <a:pt x="4239821" y="2599944"/>
                </a:cubicBezTo>
                <a:close/>
                <a:moveTo>
                  <a:pt x="1893571" y="988568"/>
                </a:moveTo>
                <a:cubicBezTo>
                  <a:pt x="1894588" y="988568"/>
                  <a:pt x="1895605" y="988568"/>
                  <a:pt x="1896622" y="988568"/>
                </a:cubicBezTo>
                <a:cubicBezTo>
                  <a:pt x="1894588" y="991616"/>
                  <a:pt x="1895605" y="990600"/>
                  <a:pt x="1891537" y="991616"/>
                </a:cubicBezTo>
                <a:cubicBezTo>
                  <a:pt x="1891537" y="992632"/>
                  <a:pt x="1891537" y="993648"/>
                  <a:pt x="1891537" y="994664"/>
                </a:cubicBezTo>
                <a:cubicBezTo>
                  <a:pt x="1906792" y="991616"/>
                  <a:pt x="1908826" y="975360"/>
                  <a:pt x="1925098" y="973328"/>
                </a:cubicBezTo>
                <a:cubicBezTo>
                  <a:pt x="1926115" y="968248"/>
                  <a:pt x="1923064" y="973328"/>
                  <a:pt x="1927132" y="966216"/>
                </a:cubicBezTo>
                <a:cubicBezTo>
                  <a:pt x="1927132" y="967232"/>
                  <a:pt x="1927132" y="968248"/>
                  <a:pt x="1927132" y="969264"/>
                </a:cubicBezTo>
                <a:cubicBezTo>
                  <a:pt x="1928149" y="969264"/>
                  <a:pt x="1928149" y="969264"/>
                  <a:pt x="1929166" y="969264"/>
                </a:cubicBezTo>
                <a:cubicBezTo>
                  <a:pt x="1932217" y="964184"/>
                  <a:pt x="1939337" y="964184"/>
                  <a:pt x="1949507" y="954024"/>
                </a:cubicBezTo>
                <a:cubicBezTo>
                  <a:pt x="1950524" y="950976"/>
                  <a:pt x="1959677" y="946912"/>
                  <a:pt x="1965779" y="945896"/>
                </a:cubicBezTo>
                <a:cubicBezTo>
                  <a:pt x="1966796" y="942848"/>
                  <a:pt x="1965779" y="943864"/>
                  <a:pt x="1967813" y="942848"/>
                </a:cubicBezTo>
                <a:cubicBezTo>
                  <a:pt x="1967813" y="938784"/>
                  <a:pt x="1966796" y="936752"/>
                  <a:pt x="1965779" y="934720"/>
                </a:cubicBezTo>
                <a:cubicBezTo>
                  <a:pt x="1962728" y="936752"/>
                  <a:pt x="1959677" y="938784"/>
                  <a:pt x="1957643" y="941832"/>
                </a:cubicBezTo>
                <a:cubicBezTo>
                  <a:pt x="1956626" y="941832"/>
                  <a:pt x="1955609" y="941832"/>
                  <a:pt x="1954592" y="941832"/>
                </a:cubicBezTo>
                <a:cubicBezTo>
                  <a:pt x="1958660" y="934720"/>
                  <a:pt x="1969847" y="930656"/>
                  <a:pt x="1974932" y="925576"/>
                </a:cubicBezTo>
                <a:cubicBezTo>
                  <a:pt x="1973915" y="925576"/>
                  <a:pt x="1973915" y="925576"/>
                  <a:pt x="1972898" y="925576"/>
                </a:cubicBezTo>
                <a:cubicBezTo>
                  <a:pt x="1973915" y="924560"/>
                  <a:pt x="1973915" y="923544"/>
                  <a:pt x="1974932" y="922528"/>
                </a:cubicBezTo>
                <a:cubicBezTo>
                  <a:pt x="1972898" y="923544"/>
                  <a:pt x="1970864" y="923544"/>
                  <a:pt x="1967813" y="924560"/>
                </a:cubicBezTo>
                <a:cubicBezTo>
                  <a:pt x="1967813" y="926592"/>
                  <a:pt x="1967813" y="927608"/>
                  <a:pt x="1967813" y="929640"/>
                </a:cubicBezTo>
                <a:cubicBezTo>
                  <a:pt x="1965779" y="929640"/>
                  <a:pt x="1964762" y="929640"/>
                  <a:pt x="1962728" y="929640"/>
                </a:cubicBezTo>
                <a:cubicBezTo>
                  <a:pt x="1960694" y="937768"/>
                  <a:pt x="1925098" y="963168"/>
                  <a:pt x="1913911" y="965200"/>
                </a:cubicBezTo>
                <a:cubicBezTo>
                  <a:pt x="1915945" y="968248"/>
                  <a:pt x="1915945" y="966216"/>
                  <a:pt x="1916962" y="970280"/>
                </a:cubicBezTo>
                <a:cubicBezTo>
                  <a:pt x="1891537" y="982472"/>
                  <a:pt x="1881367" y="990600"/>
                  <a:pt x="1852890" y="1013968"/>
                </a:cubicBezTo>
                <a:cubicBezTo>
                  <a:pt x="1851873" y="1017016"/>
                  <a:pt x="1852890" y="1016000"/>
                  <a:pt x="1850856" y="1017016"/>
                </a:cubicBezTo>
                <a:cubicBezTo>
                  <a:pt x="1850856" y="1018032"/>
                  <a:pt x="1850856" y="1018032"/>
                  <a:pt x="1850856" y="1019048"/>
                </a:cubicBezTo>
                <a:cubicBezTo>
                  <a:pt x="1855941" y="1017016"/>
                  <a:pt x="1890520" y="992632"/>
                  <a:pt x="1893571" y="988568"/>
                </a:cubicBezTo>
                <a:close/>
                <a:moveTo>
                  <a:pt x="2051208" y="921512"/>
                </a:moveTo>
                <a:cubicBezTo>
                  <a:pt x="2048157" y="922528"/>
                  <a:pt x="2049174" y="921512"/>
                  <a:pt x="2048157" y="923544"/>
                </a:cubicBezTo>
                <a:cubicBezTo>
                  <a:pt x="2047140" y="923544"/>
                  <a:pt x="2047140" y="923544"/>
                  <a:pt x="2046123" y="923544"/>
                </a:cubicBezTo>
                <a:cubicBezTo>
                  <a:pt x="2046123" y="924560"/>
                  <a:pt x="2046123" y="924560"/>
                  <a:pt x="2046123" y="925576"/>
                </a:cubicBezTo>
                <a:cubicBezTo>
                  <a:pt x="2050191" y="923544"/>
                  <a:pt x="2049174" y="924560"/>
                  <a:pt x="2051208" y="921512"/>
                </a:cubicBezTo>
                <a:close/>
                <a:moveTo>
                  <a:pt x="2034936" y="879856"/>
                </a:moveTo>
                <a:cubicBezTo>
                  <a:pt x="2030868" y="880872"/>
                  <a:pt x="2030868" y="880872"/>
                  <a:pt x="2027817" y="882904"/>
                </a:cubicBezTo>
                <a:cubicBezTo>
                  <a:pt x="2026800" y="882904"/>
                  <a:pt x="2026800" y="882904"/>
                  <a:pt x="2025783" y="882904"/>
                </a:cubicBezTo>
                <a:cubicBezTo>
                  <a:pt x="2025783" y="883920"/>
                  <a:pt x="2025783" y="883920"/>
                  <a:pt x="2025783" y="884936"/>
                </a:cubicBezTo>
                <a:cubicBezTo>
                  <a:pt x="2031885" y="883920"/>
                  <a:pt x="2031885" y="883920"/>
                  <a:pt x="2034936" y="879856"/>
                </a:cubicBezTo>
                <a:close/>
                <a:moveTo>
                  <a:pt x="841979" y="4090416"/>
                </a:moveTo>
                <a:cubicBezTo>
                  <a:pt x="841979" y="4092448"/>
                  <a:pt x="841979" y="4093464"/>
                  <a:pt x="841979" y="4095496"/>
                </a:cubicBezTo>
                <a:cubicBezTo>
                  <a:pt x="845030" y="4094480"/>
                  <a:pt x="846047" y="4094480"/>
                  <a:pt x="850115" y="4092448"/>
                </a:cubicBezTo>
                <a:cubicBezTo>
                  <a:pt x="848081" y="4091432"/>
                  <a:pt x="845030" y="4091432"/>
                  <a:pt x="841979" y="4090416"/>
                </a:cubicBezTo>
                <a:close/>
                <a:moveTo>
                  <a:pt x="2026800" y="884936"/>
                </a:moveTo>
                <a:cubicBezTo>
                  <a:pt x="2021715" y="886968"/>
                  <a:pt x="2020698" y="887984"/>
                  <a:pt x="2018664" y="892048"/>
                </a:cubicBezTo>
                <a:cubicBezTo>
                  <a:pt x="2017647" y="892048"/>
                  <a:pt x="2016630" y="892048"/>
                  <a:pt x="2015613" y="892048"/>
                </a:cubicBezTo>
                <a:cubicBezTo>
                  <a:pt x="2015613" y="893064"/>
                  <a:pt x="2015613" y="893064"/>
                  <a:pt x="2015613" y="894080"/>
                </a:cubicBezTo>
                <a:cubicBezTo>
                  <a:pt x="2021715" y="892048"/>
                  <a:pt x="2023749" y="890016"/>
                  <a:pt x="2026800" y="884936"/>
                </a:cubicBezTo>
                <a:close/>
                <a:moveTo>
                  <a:pt x="1988153" y="918464"/>
                </a:moveTo>
                <a:cubicBezTo>
                  <a:pt x="1988153" y="911352"/>
                  <a:pt x="1989170" y="916432"/>
                  <a:pt x="1986119" y="911352"/>
                </a:cubicBezTo>
                <a:cubicBezTo>
                  <a:pt x="1991204" y="907288"/>
                  <a:pt x="1996289" y="903224"/>
                  <a:pt x="2001374" y="899160"/>
                </a:cubicBezTo>
                <a:cubicBezTo>
                  <a:pt x="2002391" y="899160"/>
                  <a:pt x="2002391" y="899160"/>
                  <a:pt x="2003408" y="899160"/>
                </a:cubicBezTo>
                <a:cubicBezTo>
                  <a:pt x="2002391" y="900176"/>
                  <a:pt x="2002391" y="901192"/>
                  <a:pt x="2001374" y="902208"/>
                </a:cubicBezTo>
                <a:cubicBezTo>
                  <a:pt x="2006459" y="900176"/>
                  <a:pt x="2011545" y="896112"/>
                  <a:pt x="2014596" y="892048"/>
                </a:cubicBezTo>
                <a:cubicBezTo>
                  <a:pt x="2011545" y="893064"/>
                  <a:pt x="2012561" y="892048"/>
                  <a:pt x="2011545" y="894080"/>
                </a:cubicBezTo>
                <a:cubicBezTo>
                  <a:pt x="2006459" y="894080"/>
                  <a:pt x="2009511" y="885952"/>
                  <a:pt x="2004426" y="892048"/>
                </a:cubicBezTo>
                <a:cubicBezTo>
                  <a:pt x="2004426" y="891032"/>
                  <a:pt x="2004426" y="890016"/>
                  <a:pt x="2004426" y="889000"/>
                </a:cubicBezTo>
                <a:cubicBezTo>
                  <a:pt x="1998323" y="890016"/>
                  <a:pt x="2002391" y="904240"/>
                  <a:pt x="1984085" y="904240"/>
                </a:cubicBezTo>
                <a:cubicBezTo>
                  <a:pt x="1985102" y="905256"/>
                  <a:pt x="1985102" y="906272"/>
                  <a:pt x="1986119" y="907288"/>
                </a:cubicBezTo>
                <a:cubicBezTo>
                  <a:pt x="1983068" y="910336"/>
                  <a:pt x="1977983" y="914400"/>
                  <a:pt x="1973915" y="917448"/>
                </a:cubicBezTo>
                <a:cubicBezTo>
                  <a:pt x="1973915" y="918464"/>
                  <a:pt x="1973915" y="919480"/>
                  <a:pt x="1973915" y="920496"/>
                </a:cubicBezTo>
                <a:cubicBezTo>
                  <a:pt x="1981034" y="918464"/>
                  <a:pt x="1980017" y="917448"/>
                  <a:pt x="1988153" y="918464"/>
                </a:cubicBezTo>
                <a:close/>
                <a:moveTo>
                  <a:pt x="3245182" y="2096008"/>
                </a:moveTo>
                <a:cubicBezTo>
                  <a:pt x="3245182" y="2097024"/>
                  <a:pt x="3245182" y="2097024"/>
                  <a:pt x="3245182" y="2098040"/>
                </a:cubicBezTo>
                <a:cubicBezTo>
                  <a:pt x="3248233" y="2097024"/>
                  <a:pt x="3247216" y="2098040"/>
                  <a:pt x="3248233" y="2096008"/>
                </a:cubicBezTo>
                <a:cubicBezTo>
                  <a:pt x="3248233" y="2096008"/>
                  <a:pt x="3246199" y="2096008"/>
                  <a:pt x="3245182" y="2096008"/>
                </a:cubicBezTo>
                <a:close/>
                <a:moveTo>
                  <a:pt x="3151617" y="1997456"/>
                </a:moveTo>
                <a:cubicBezTo>
                  <a:pt x="3149583" y="1997456"/>
                  <a:pt x="3148566" y="1997456"/>
                  <a:pt x="3146532" y="1997456"/>
                </a:cubicBezTo>
                <a:cubicBezTo>
                  <a:pt x="3146532" y="1998472"/>
                  <a:pt x="3146532" y="1999488"/>
                  <a:pt x="3146532" y="2000504"/>
                </a:cubicBezTo>
                <a:cubicBezTo>
                  <a:pt x="3151617" y="1999488"/>
                  <a:pt x="3149583" y="2001520"/>
                  <a:pt x="3151617" y="1997456"/>
                </a:cubicBezTo>
                <a:close/>
                <a:moveTo>
                  <a:pt x="3757757" y="1283208"/>
                </a:moveTo>
                <a:cubicBezTo>
                  <a:pt x="3757757" y="1284224"/>
                  <a:pt x="3757757" y="1285240"/>
                  <a:pt x="3757757" y="1286256"/>
                </a:cubicBezTo>
                <a:cubicBezTo>
                  <a:pt x="3758774" y="1286256"/>
                  <a:pt x="3759791" y="1286256"/>
                  <a:pt x="3760808" y="1286256"/>
                </a:cubicBezTo>
                <a:cubicBezTo>
                  <a:pt x="3760808" y="1285240"/>
                  <a:pt x="3760808" y="1284224"/>
                  <a:pt x="3760808" y="1283208"/>
                </a:cubicBezTo>
                <a:cubicBezTo>
                  <a:pt x="3759791" y="1283208"/>
                  <a:pt x="3758774" y="1283208"/>
                  <a:pt x="3757757" y="1283208"/>
                </a:cubicBezTo>
                <a:close/>
                <a:moveTo>
                  <a:pt x="3206535" y="2036064"/>
                </a:moveTo>
                <a:cubicBezTo>
                  <a:pt x="3204502" y="2037080"/>
                  <a:pt x="3203485" y="2037080"/>
                  <a:pt x="3201450" y="2038096"/>
                </a:cubicBezTo>
                <a:cubicBezTo>
                  <a:pt x="3201450" y="2039112"/>
                  <a:pt x="3201450" y="2039112"/>
                  <a:pt x="3201450" y="2040128"/>
                </a:cubicBezTo>
                <a:cubicBezTo>
                  <a:pt x="3207553" y="2038096"/>
                  <a:pt x="3204502" y="2040128"/>
                  <a:pt x="3206535" y="2036064"/>
                </a:cubicBezTo>
                <a:close/>
                <a:moveTo>
                  <a:pt x="3821829" y="1413256"/>
                </a:moveTo>
                <a:cubicBezTo>
                  <a:pt x="3817761" y="1411224"/>
                  <a:pt x="3821829" y="1412240"/>
                  <a:pt x="3811659" y="1410208"/>
                </a:cubicBezTo>
                <a:cubicBezTo>
                  <a:pt x="3811659" y="1411224"/>
                  <a:pt x="3811659" y="1412240"/>
                  <a:pt x="3811659" y="1413256"/>
                </a:cubicBezTo>
                <a:cubicBezTo>
                  <a:pt x="3811659" y="1413256"/>
                  <a:pt x="3811659" y="1413256"/>
                  <a:pt x="3811659" y="1413256"/>
                </a:cubicBezTo>
                <a:cubicBezTo>
                  <a:pt x="3817761" y="1414272"/>
                  <a:pt x="3818778" y="1415288"/>
                  <a:pt x="3821829" y="1413256"/>
                </a:cubicBezTo>
                <a:close/>
                <a:moveTo>
                  <a:pt x="3817761" y="1389888"/>
                </a:moveTo>
                <a:cubicBezTo>
                  <a:pt x="3817761" y="1386840"/>
                  <a:pt x="3815727" y="1389888"/>
                  <a:pt x="3814710" y="1390904"/>
                </a:cubicBezTo>
                <a:cubicBezTo>
                  <a:pt x="3814710" y="1390904"/>
                  <a:pt x="3814710" y="1390904"/>
                  <a:pt x="3814710" y="1390904"/>
                </a:cubicBezTo>
                <a:cubicBezTo>
                  <a:pt x="3817761" y="1392936"/>
                  <a:pt x="3817761" y="1390904"/>
                  <a:pt x="3817761" y="1389888"/>
                </a:cubicBezTo>
                <a:close/>
                <a:moveTo>
                  <a:pt x="2267832" y="135128"/>
                </a:moveTo>
                <a:cubicBezTo>
                  <a:pt x="2263764" y="136144"/>
                  <a:pt x="2264781" y="136144"/>
                  <a:pt x="2262747" y="138176"/>
                </a:cubicBezTo>
                <a:cubicBezTo>
                  <a:pt x="2261730" y="138176"/>
                  <a:pt x="2260713" y="138176"/>
                  <a:pt x="2259696" y="138176"/>
                </a:cubicBezTo>
                <a:cubicBezTo>
                  <a:pt x="2259696" y="139192"/>
                  <a:pt x="2259696" y="140208"/>
                  <a:pt x="2259696" y="141224"/>
                </a:cubicBezTo>
                <a:cubicBezTo>
                  <a:pt x="2262747" y="140208"/>
                  <a:pt x="2264781" y="139192"/>
                  <a:pt x="2267832" y="135128"/>
                </a:cubicBezTo>
                <a:close/>
                <a:moveTo>
                  <a:pt x="789094" y="4074160"/>
                </a:moveTo>
                <a:cubicBezTo>
                  <a:pt x="789094" y="4075176"/>
                  <a:pt x="789094" y="4076192"/>
                  <a:pt x="789094" y="4077208"/>
                </a:cubicBezTo>
                <a:cubicBezTo>
                  <a:pt x="791128" y="4076192"/>
                  <a:pt x="794179" y="4075176"/>
                  <a:pt x="796213" y="4074160"/>
                </a:cubicBezTo>
                <a:cubicBezTo>
                  <a:pt x="793162" y="4074160"/>
                  <a:pt x="791128" y="4074160"/>
                  <a:pt x="789094" y="4074160"/>
                </a:cubicBezTo>
                <a:close/>
                <a:moveTo>
                  <a:pt x="656882" y="3461512"/>
                </a:moveTo>
                <a:cubicBezTo>
                  <a:pt x="655865" y="3461512"/>
                  <a:pt x="654848" y="3461512"/>
                  <a:pt x="653831" y="3461512"/>
                </a:cubicBezTo>
                <a:cubicBezTo>
                  <a:pt x="654848" y="3464560"/>
                  <a:pt x="653831" y="3463544"/>
                  <a:pt x="656882" y="3461512"/>
                </a:cubicBezTo>
                <a:close/>
                <a:moveTo>
                  <a:pt x="735192" y="3585464"/>
                </a:moveTo>
                <a:cubicBezTo>
                  <a:pt x="734175" y="3585464"/>
                  <a:pt x="733158" y="3585464"/>
                  <a:pt x="732141" y="3585464"/>
                </a:cubicBezTo>
                <a:cubicBezTo>
                  <a:pt x="732141" y="3586480"/>
                  <a:pt x="732141" y="3587496"/>
                  <a:pt x="732141" y="3588512"/>
                </a:cubicBezTo>
                <a:cubicBezTo>
                  <a:pt x="733158" y="3588512"/>
                  <a:pt x="734175" y="3588512"/>
                  <a:pt x="735192" y="3588512"/>
                </a:cubicBezTo>
                <a:cubicBezTo>
                  <a:pt x="735192" y="3587496"/>
                  <a:pt x="735192" y="3586480"/>
                  <a:pt x="735192" y="3585464"/>
                </a:cubicBezTo>
                <a:close/>
                <a:moveTo>
                  <a:pt x="795196" y="4075176"/>
                </a:moveTo>
                <a:cubicBezTo>
                  <a:pt x="795196" y="4076192"/>
                  <a:pt x="795196" y="4076192"/>
                  <a:pt x="795196" y="4077208"/>
                </a:cubicBezTo>
                <a:cubicBezTo>
                  <a:pt x="798247" y="4076192"/>
                  <a:pt x="798247" y="4077208"/>
                  <a:pt x="800281" y="4075176"/>
                </a:cubicBezTo>
                <a:cubicBezTo>
                  <a:pt x="799264" y="4075176"/>
                  <a:pt x="797230" y="4075176"/>
                  <a:pt x="795196" y="4075176"/>
                </a:cubicBezTo>
                <a:close/>
                <a:moveTo>
                  <a:pt x="808417" y="4074160"/>
                </a:moveTo>
                <a:cubicBezTo>
                  <a:pt x="808417" y="4073144"/>
                  <a:pt x="808417" y="4072128"/>
                  <a:pt x="808417" y="4071112"/>
                </a:cubicBezTo>
                <a:cubicBezTo>
                  <a:pt x="807400" y="4073144"/>
                  <a:pt x="807400" y="4071112"/>
                  <a:pt x="806383" y="4074160"/>
                </a:cubicBezTo>
                <a:cubicBezTo>
                  <a:pt x="807400" y="4074160"/>
                  <a:pt x="808417" y="4074160"/>
                  <a:pt x="808417" y="4074160"/>
                </a:cubicBezTo>
                <a:close/>
                <a:moveTo>
                  <a:pt x="771805" y="4043680"/>
                </a:moveTo>
                <a:cubicBezTo>
                  <a:pt x="767737" y="4045712"/>
                  <a:pt x="769771" y="4043680"/>
                  <a:pt x="768754" y="4048760"/>
                </a:cubicBezTo>
                <a:cubicBezTo>
                  <a:pt x="774856" y="4047744"/>
                  <a:pt x="781975" y="4046728"/>
                  <a:pt x="785026" y="4043680"/>
                </a:cubicBezTo>
                <a:cubicBezTo>
                  <a:pt x="786043" y="4043680"/>
                  <a:pt x="786043" y="4043680"/>
                  <a:pt x="787060" y="4043680"/>
                </a:cubicBezTo>
                <a:cubicBezTo>
                  <a:pt x="787060" y="4042664"/>
                  <a:pt x="787060" y="4042664"/>
                  <a:pt x="787060" y="4041648"/>
                </a:cubicBezTo>
                <a:cubicBezTo>
                  <a:pt x="780958" y="4042664"/>
                  <a:pt x="776890" y="4045712"/>
                  <a:pt x="771805" y="4043680"/>
                </a:cubicBezTo>
                <a:close/>
                <a:moveTo>
                  <a:pt x="790111" y="4005072"/>
                </a:moveTo>
                <a:cubicBezTo>
                  <a:pt x="790111" y="4004056"/>
                  <a:pt x="790111" y="4003040"/>
                  <a:pt x="790111" y="4002024"/>
                </a:cubicBezTo>
                <a:cubicBezTo>
                  <a:pt x="788077" y="4004056"/>
                  <a:pt x="788077" y="4003040"/>
                  <a:pt x="790111" y="4005072"/>
                </a:cubicBezTo>
                <a:close/>
                <a:moveTo>
                  <a:pt x="641627" y="3449320"/>
                </a:moveTo>
                <a:cubicBezTo>
                  <a:pt x="643661" y="3447288"/>
                  <a:pt x="644678" y="3447288"/>
                  <a:pt x="646712" y="3444240"/>
                </a:cubicBezTo>
                <a:cubicBezTo>
                  <a:pt x="644678" y="3445256"/>
                  <a:pt x="643661" y="3445256"/>
                  <a:pt x="641627" y="3446272"/>
                </a:cubicBezTo>
                <a:cubicBezTo>
                  <a:pt x="641627" y="3447288"/>
                  <a:pt x="641627" y="3448304"/>
                  <a:pt x="641627" y="3449320"/>
                </a:cubicBezTo>
                <a:close/>
                <a:moveTo>
                  <a:pt x="561283" y="3373120"/>
                </a:moveTo>
                <a:cubicBezTo>
                  <a:pt x="561283" y="3372104"/>
                  <a:pt x="561283" y="3371088"/>
                  <a:pt x="561283" y="3370072"/>
                </a:cubicBezTo>
                <a:cubicBezTo>
                  <a:pt x="560266" y="3372104"/>
                  <a:pt x="560266" y="3370072"/>
                  <a:pt x="559249" y="3373120"/>
                </a:cubicBezTo>
                <a:cubicBezTo>
                  <a:pt x="560266" y="3373120"/>
                  <a:pt x="560266" y="3373120"/>
                  <a:pt x="561283" y="3373120"/>
                </a:cubicBezTo>
                <a:close/>
                <a:moveTo>
                  <a:pt x="597896" y="3391408"/>
                </a:moveTo>
                <a:cubicBezTo>
                  <a:pt x="600947" y="3390392"/>
                  <a:pt x="599930" y="3391408"/>
                  <a:pt x="600947" y="3389376"/>
                </a:cubicBezTo>
                <a:cubicBezTo>
                  <a:pt x="599930" y="3389376"/>
                  <a:pt x="598913" y="3389376"/>
                  <a:pt x="597896" y="3389376"/>
                </a:cubicBezTo>
                <a:cubicBezTo>
                  <a:pt x="597896" y="3390392"/>
                  <a:pt x="597896" y="3390392"/>
                  <a:pt x="597896" y="3391408"/>
                </a:cubicBezTo>
                <a:close/>
                <a:moveTo>
                  <a:pt x="589759" y="3441192"/>
                </a:moveTo>
                <a:cubicBezTo>
                  <a:pt x="588742" y="3442208"/>
                  <a:pt x="588742" y="3442208"/>
                  <a:pt x="587725" y="3443224"/>
                </a:cubicBezTo>
                <a:cubicBezTo>
                  <a:pt x="588742" y="3443224"/>
                  <a:pt x="588742" y="3443224"/>
                  <a:pt x="589759" y="3443224"/>
                </a:cubicBezTo>
                <a:cubicBezTo>
                  <a:pt x="589759" y="3444240"/>
                  <a:pt x="589759" y="3445256"/>
                  <a:pt x="589759" y="3446272"/>
                </a:cubicBezTo>
                <a:cubicBezTo>
                  <a:pt x="595862" y="3440176"/>
                  <a:pt x="603998" y="3431032"/>
                  <a:pt x="606032" y="3422904"/>
                </a:cubicBezTo>
                <a:cubicBezTo>
                  <a:pt x="598913" y="3426968"/>
                  <a:pt x="592811" y="3434080"/>
                  <a:pt x="589759" y="3441192"/>
                </a:cubicBezTo>
                <a:close/>
                <a:moveTo>
                  <a:pt x="771805" y="4005072"/>
                </a:moveTo>
                <a:cubicBezTo>
                  <a:pt x="767737" y="4006088"/>
                  <a:pt x="762652" y="4006088"/>
                  <a:pt x="758584" y="4007104"/>
                </a:cubicBezTo>
                <a:cubicBezTo>
                  <a:pt x="762652" y="4010152"/>
                  <a:pt x="768754" y="4008120"/>
                  <a:pt x="771805" y="4005072"/>
                </a:cubicBezTo>
                <a:close/>
                <a:moveTo>
                  <a:pt x="747397" y="4007104"/>
                </a:moveTo>
                <a:cubicBezTo>
                  <a:pt x="746380" y="4007104"/>
                  <a:pt x="745363" y="4007104"/>
                  <a:pt x="744346" y="4007104"/>
                </a:cubicBezTo>
                <a:cubicBezTo>
                  <a:pt x="744346" y="4008120"/>
                  <a:pt x="744346" y="4008120"/>
                  <a:pt x="744346" y="4009136"/>
                </a:cubicBezTo>
                <a:cubicBezTo>
                  <a:pt x="746380" y="4007104"/>
                  <a:pt x="745363" y="4008120"/>
                  <a:pt x="747397" y="4007104"/>
                </a:cubicBezTo>
                <a:close/>
                <a:moveTo>
                  <a:pt x="740278" y="4008120"/>
                </a:moveTo>
                <a:cubicBezTo>
                  <a:pt x="737226" y="4009136"/>
                  <a:pt x="738243" y="4008120"/>
                  <a:pt x="737226" y="4010152"/>
                </a:cubicBezTo>
                <a:cubicBezTo>
                  <a:pt x="736209" y="4010152"/>
                  <a:pt x="736209" y="4010152"/>
                  <a:pt x="735192" y="4010152"/>
                </a:cubicBezTo>
                <a:cubicBezTo>
                  <a:pt x="735192" y="4011168"/>
                  <a:pt x="735192" y="4011168"/>
                  <a:pt x="735192" y="4012184"/>
                </a:cubicBezTo>
                <a:cubicBezTo>
                  <a:pt x="739260" y="4010152"/>
                  <a:pt x="738243" y="4011168"/>
                  <a:pt x="740278" y="4008120"/>
                </a:cubicBezTo>
                <a:close/>
                <a:moveTo>
                  <a:pt x="776890" y="4003040"/>
                </a:moveTo>
                <a:cubicBezTo>
                  <a:pt x="775873" y="4003040"/>
                  <a:pt x="774856" y="4003040"/>
                  <a:pt x="773839" y="4003040"/>
                </a:cubicBezTo>
                <a:cubicBezTo>
                  <a:pt x="773839" y="4004056"/>
                  <a:pt x="773839" y="4004056"/>
                  <a:pt x="773839" y="4005072"/>
                </a:cubicBezTo>
                <a:cubicBezTo>
                  <a:pt x="776890" y="4004056"/>
                  <a:pt x="774856" y="4005072"/>
                  <a:pt x="776890" y="4003040"/>
                </a:cubicBezTo>
                <a:close/>
                <a:moveTo>
                  <a:pt x="763669" y="4015232"/>
                </a:moveTo>
                <a:cubicBezTo>
                  <a:pt x="760618" y="4016248"/>
                  <a:pt x="761635" y="4015232"/>
                  <a:pt x="760618" y="4017264"/>
                </a:cubicBezTo>
                <a:cubicBezTo>
                  <a:pt x="759601" y="4017264"/>
                  <a:pt x="759601" y="4017264"/>
                  <a:pt x="758584" y="4017264"/>
                </a:cubicBezTo>
                <a:cubicBezTo>
                  <a:pt x="758584" y="4018280"/>
                  <a:pt x="758584" y="4018280"/>
                  <a:pt x="758584" y="4019296"/>
                </a:cubicBezTo>
                <a:cubicBezTo>
                  <a:pt x="762652" y="4017264"/>
                  <a:pt x="761635" y="4018280"/>
                  <a:pt x="763669" y="4015232"/>
                </a:cubicBezTo>
                <a:close/>
                <a:moveTo>
                  <a:pt x="574504" y="2894584"/>
                </a:moveTo>
                <a:cubicBezTo>
                  <a:pt x="567385" y="2897632"/>
                  <a:pt x="572470" y="2894584"/>
                  <a:pt x="562300" y="2902712"/>
                </a:cubicBezTo>
                <a:cubicBezTo>
                  <a:pt x="562300" y="2904744"/>
                  <a:pt x="562300" y="2905760"/>
                  <a:pt x="562300" y="2907792"/>
                </a:cubicBezTo>
                <a:cubicBezTo>
                  <a:pt x="563317" y="2907792"/>
                  <a:pt x="563317" y="2907792"/>
                  <a:pt x="564334" y="2907792"/>
                </a:cubicBezTo>
                <a:cubicBezTo>
                  <a:pt x="566368" y="2901696"/>
                  <a:pt x="571453" y="2899664"/>
                  <a:pt x="574504" y="2894584"/>
                </a:cubicBezTo>
                <a:close/>
                <a:moveTo>
                  <a:pt x="775873" y="4040632"/>
                </a:moveTo>
                <a:cubicBezTo>
                  <a:pt x="775873" y="4041648"/>
                  <a:pt x="775873" y="4041648"/>
                  <a:pt x="775873" y="4042664"/>
                </a:cubicBezTo>
                <a:cubicBezTo>
                  <a:pt x="778924" y="4041648"/>
                  <a:pt x="777907" y="4042664"/>
                  <a:pt x="778924" y="4040632"/>
                </a:cubicBezTo>
                <a:cubicBezTo>
                  <a:pt x="777907" y="4040632"/>
                  <a:pt x="776890" y="4040632"/>
                  <a:pt x="775873" y="4040632"/>
                </a:cubicBezTo>
                <a:close/>
                <a:moveTo>
                  <a:pt x="748414" y="4030472"/>
                </a:moveTo>
                <a:cubicBezTo>
                  <a:pt x="748414" y="4031488"/>
                  <a:pt x="748414" y="4031488"/>
                  <a:pt x="748414" y="4032504"/>
                </a:cubicBezTo>
                <a:cubicBezTo>
                  <a:pt x="751465" y="4031488"/>
                  <a:pt x="751465" y="4032504"/>
                  <a:pt x="753499" y="4030472"/>
                </a:cubicBezTo>
                <a:cubicBezTo>
                  <a:pt x="751465" y="4030472"/>
                  <a:pt x="750448" y="4030472"/>
                  <a:pt x="748414" y="4030472"/>
                </a:cubicBezTo>
                <a:close/>
                <a:moveTo>
                  <a:pt x="778924" y="4030472"/>
                </a:moveTo>
                <a:cubicBezTo>
                  <a:pt x="778924" y="4031488"/>
                  <a:pt x="778924" y="4031488"/>
                  <a:pt x="778924" y="4032504"/>
                </a:cubicBezTo>
                <a:cubicBezTo>
                  <a:pt x="781975" y="4031488"/>
                  <a:pt x="781975" y="4032504"/>
                  <a:pt x="784009" y="4030472"/>
                </a:cubicBezTo>
                <a:cubicBezTo>
                  <a:pt x="781975" y="4030472"/>
                  <a:pt x="779941" y="4030472"/>
                  <a:pt x="778924" y="4030472"/>
                </a:cubicBezTo>
                <a:close/>
                <a:moveTo>
                  <a:pt x="770788" y="4075176"/>
                </a:moveTo>
                <a:cubicBezTo>
                  <a:pt x="770788" y="4076192"/>
                  <a:pt x="770788" y="4076192"/>
                  <a:pt x="770788" y="4077208"/>
                </a:cubicBezTo>
                <a:cubicBezTo>
                  <a:pt x="773839" y="4076192"/>
                  <a:pt x="773839" y="4077208"/>
                  <a:pt x="775873" y="4075176"/>
                </a:cubicBezTo>
                <a:cubicBezTo>
                  <a:pt x="773839" y="4075176"/>
                  <a:pt x="771805" y="4075176"/>
                  <a:pt x="770788" y="4075176"/>
                </a:cubicBezTo>
                <a:close/>
                <a:moveTo>
                  <a:pt x="743329" y="4033520"/>
                </a:moveTo>
                <a:cubicBezTo>
                  <a:pt x="743329" y="4034536"/>
                  <a:pt x="743329" y="4034536"/>
                  <a:pt x="743329" y="4035552"/>
                </a:cubicBezTo>
                <a:cubicBezTo>
                  <a:pt x="746380" y="4034536"/>
                  <a:pt x="745363" y="4035552"/>
                  <a:pt x="746380" y="4033520"/>
                </a:cubicBezTo>
                <a:cubicBezTo>
                  <a:pt x="745363" y="4033520"/>
                  <a:pt x="744346" y="4033520"/>
                  <a:pt x="743329" y="4033520"/>
                </a:cubicBezTo>
                <a:close/>
                <a:moveTo>
                  <a:pt x="776890" y="4030472"/>
                </a:moveTo>
                <a:cubicBezTo>
                  <a:pt x="768754" y="4030472"/>
                  <a:pt x="764686" y="4031488"/>
                  <a:pt x="760618" y="4035552"/>
                </a:cubicBezTo>
                <a:cubicBezTo>
                  <a:pt x="759601" y="4035552"/>
                  <a:pt x="759601" y="4035552"/>
                  <a:pt x="758584" y="4035552"/>
                </a:cubicBezTo>
                <a:cubicBezTo>
                  <a:pt x="758584" y="4036568"/>
                  <a:pt x="758584" y="4036568"/>
                  <a:pt x="758584" y="4037584"/>
                </a:cubicBezTo>
                <a:cubicBezTo>
                  <a:pt x="766720" y="4037584"/>
                  <a:pt x="769771" y="4035552"/>
                  <a:pt x="776890" y="4034536"/>
                </a:cubicBezTo>
                <a:cubicBezTo>
                  <a:pt x="776890" y="4032504"/>
                  <a:pt x="776890" y="4031488"/>
                  <a:pt x="776890" y="4030472"/>
                </a:cubicBezTo>
                <a:close/>
                <a:moveTo>
                  <a:pt x="168716" y="2594864"/>
                </a:moveTo>
                <a:cubicBezTo>
                  <a:pt x="167699" y="2596896"/>
                  <a:pt x="167699" y="2594864"/>
                  <a:pt x="166682" y="2597912"/>
                </a:cubicBezTo>
                <a:cubicBezTo>
                  <a:pt x="167699" y="2597912"/>
                  <a:pt x="167699" y="2597912"/>
                  <a:pt x="168716" y="2597912"/>
                </a:cubicBezTo>
                <a:cubicBezTo>
                  <a:pt x="168716" y="2596896"/>
                  <a:pt x="168716" y="2595880"/>
                  <a:pt x="168716" y="2594864"/>
                </a:cubicBezTo>
                <a:close/>
                <a:moveTo>
                  <a:pt x="341608" y="2395728"/>
                </a:moveTo>
                <a:cubicBezTo>
                  <a:pt x="341608" y="2394712"/>
                  <a:pt x="341608" y="2393696"/>
                  <a:pt x="341608" y="2392680"/>
                </a:cubicBezTo>
                <a:cubicBezTo>
                  <a:pt x="340591" y="2394712"/>
                  <a:pt x="340591" y="2392680"/>
                  <a:pt x="339574" y="2395728"/>
                </a:cubicBezTo>
                <a:cubicBezTo>
                  <a:pt x="340591" y="2395728"/>
                  <a:pt x="340591" y="2395728"/>
                  <a:pt x="341608" y="2395728"/>
                </a:cubicBezTo>
                <a:close/>
                <a:moveTo>
                  <a:pt x="160580" y="2460752"/>
                </a:moveTo>
                <a:cubicBezTo>
                  <a:pt x="157529" y="2462784"/>
                  <a:pt x="158546" y="2461768"/>
                  <a:pt x="157529" y="2465832"/>
                </a:cubicBezTo>
                <a:cubicBezTo>
                  <a:pt x="158546" y="2465832"/>
                  <a:pt x="158546" y="2465832"/>
                  <a:pt x="159563" y="2465832"/>
                </a:cubicBezTo>
                <a:cubicBezTo>
                  <a:pt x="159563" y="2464816"/>
                  <a:pt x="160580" y="2462784"/>
                  <a:pt x="160580" y="2460752"/>
                </a:cubicBezTo>
                <a:close/>
                <a:moveTo>
                  <a:pt x="400595" y="2385568"/>
                </a:moveTo>
                <a:cubicBezTo>
                  <a:pt x="397544" y="2386584"/>
                  <a:pt x="398561" y="2385568"/>
                  <a:pt x="397544" y="2387600"/>
                </a:cubicBezTo>
                <a:cubicBezTo>
                  <a:pt x="398561" y="2387600"/>
                  <a:pt x="398561" y="2387600"/>
                  <a:pt x="399578" y="2387600"/>
                </a:cubicBezTo>
                <a:cubicBezTo>
                  <a:pt x="399578" y="2387600"/>
                  <a:pt x="400595" y="2388616"/>
                  <a:pt x="400595" y="2388616"/>
                </a:cubicBezTo>
                <a:cubicBezTo>
                  <a:pt x="400595" y="2387600"/>
                  <a:pt x="400595" y="2388616"/>
                  <a:pt x="400595" y="2385568"/>
                </a:cubicBezTo>
                <a:close/>
                <a:moveTo>
                  <a:pt x="149393" y="2563368"/>
                </a:moveTo>
                <a:cubicBezTo>
                  <a:pt x="148376" y="2565400"/>
                  <a:pt x="148376" y="2563368"/>
                  <a:pt x="147359" y="2566416"/>
                </a:cubicBezTo>
                <a:cubicBezTo>
                  <a:pt x="148376" y="2566416"/>
                  <a:pt x="148376" y="2566416"/>
                  <a:pt x="149393" y="2566416"/>
                </a:cubicBezTo>
                <a:cubicBezTo>
                  <a:pt x="149393" y="2565400"/>
                  <a:pt x="149393" y="2564384"/>
                  <a:pt x="149393" y="2563368"/>
                </a:cubicBezTo>
                <a:close/>
                <a:moveTo>
                  <a:pt x="341608" y="2388616"/>
                </a:moveTo>
                <a:cubicBezTo>
                  <a:pt x="341608" y="2389632"/>
                  <a:pt x="341608" y="2390648"/>
                  <a:pt x="341608" y="2391664"/>
                </a:cubicBezTo>
                <a:cubicBezTo>
                  <a:pt x="342625" y="2391664"/>
                  <a:pt x="342625" y="2391664"/>
                  <a:pt x="343642" y="2391664"/>
                </a:cubicBezTo>
                <a:cubicBezTo>
                  <a:pt x="345676" y="2386584"/>
                  <a:pt x="348727" y="2384552"/>
                  <a:pt x="350761" y="2378456"/>
                </a:cubicBezTo>
                <a:cubicBezTo>
                  <a:pt x="345676" y="2381504"/>
                  <a:pt x="344659" y="2385568"/>
                  <a:pt x="341608" y="2388616"/>
                </a:cubicBezTo>
                <a:close/>
                <a:moveTo>
                  <a:pt x="373136" y="2464816"/>
                </a:moveTo>
                <a:cubicBezTo>
                  <a:pt x="374153" y="2462784"/>
                  <a:pt x="374153" y="2462784"/>
                  <a:pt x="375170" y="2459736"/>
                </a:cubicBezTo>
                <a:cubicBezTo>
                  <a:pt x="374153" y="2460752"/>
                  <a:pt x="374153" y="2460752"/>
                  <a:pt x="373136" y="2464816"/>
                </a:cubicBezTo>
                <a:close/>
                <a:moveTo>
                  <a:pt x="311098" y="2439416"/>
                </a:moveTo>
                <a:cubicBezTo>
                  <a:pt x="311098" y="2441448"/>
                  <a:pt x="311098" y="2442464"/>
                  <a:pt x="311098" y="2444496"/>
                </a:cubicBezTo>
                <a:cubicBezTo>
                  <a:pt x="312115" y="2444496"/>
                  <a:pt x="312115" y="2444496"/>
                  <a:pt x="313132" y="2444496"/>
                </a:cubicBezTo>
                <a:cubicBezTo>
                  <a:pt x="319234" y="2431288"/>
                  <a:pt x="331438" y="2419096"/>
                  <a:pt x="334489" y="2403856"/>
                </a:cubicBezTo>
                <a:cubicBezTo>
                  <a:pt x="323302" y="2411984"/>
                  <a:pt x="321268" y="2429256"/>
                  <a:pt x="311098" y="2439416"/>
                </a:cubicBezTo>
                <a:close/>
                <a:moveTo>
                  <a:pt x="339574" y="2398776"/>
                </a:moveTo>
                <a:cubicBezTo>
                  <a:pt x="339574" y="2397760"/>
                  <a:pt x="339574" y="2396744"/>
                  <a:pt x="339574" y="2395728"/>
                </a:cubicBezTo>
                <a:cubicBezTo>
                  <a:pt x="338557" y="2397760"/>
                  <a:pt x="338557" y="2395728"/>
                  <a:pt x="337540" y="2398776"/>
                </a:cubicBezTo>
                <a:cubicBezTo>
                  <a:pt x="338557" y="2398776"/>
                  <a:pt x="339574" y="2398776"/>
                  <a:pt x="339574" y="2398776"/>
                </a:cubicBezTo>
                <a:close/>
                <a:moveTo>
                  <a:pt x="334489" y="2403856"/>
                </a:moveTo>
                <a:cubicBezTo>
                  <a:pt x="335506" y="2403856"/>
                  <a:pt x="335506" y="2403856"/>
                  <a:pt x="336523" y="2403856"/>
                </a:cubicBezTo>
                <a:cubicBezTo>
                  <a:pt x="337540" y="2401824"/>
                  <a:pt x="337540" y="2400808"/>
                  <a:pt x="338557" y="2398776"/>
                </a:cubicBezTo>
                <a:cubicBezTo>
                  <a:pt x="335506" y="2401824"/>
                  <a:pt x="336523" y="2399792"/>
                  <a:pt x="334489" y="2403856"/>
                </a:cubicBezTo>
                <a:close/>
                <a:moveTo>
                  <a:pt x="279570" y="2494280"/>
                </a:moveTo>
                <a:cubicBezTo>
                  <a:pt x="279570" y="2495296"/>
                  <a:pt x="279570" y="2496312"/>
                  <a:pt x="279570" y="2497328"/>
                </a:cubicBezTo>
                <a:cubicBezTo>
                  <a:pt x="280587" y="2497328"/>
                  <a:pt x="280587" y="2497328"/>
                  <a:pt x="281604" y="2497328"/>
                </a:cubicBezTo>
                <a:cubicBezTo>
                  <a:pt x="290757" y="2480056"/>
                  <a:pt x="307030" y="2463800"/>
                  <a:pt x="312115" y="2443480"/>
                </a:cubicBezTo>
                <a:cubicBezTo>
                  <a:pt x="296860" y="2455672"/>
                  <a:pt x="291775" y="2481072"/>
                  <a:pt x="279570" y="2494280"/>
                </a:cubicBezTo>
                <a:close/>
                <a:moveTo>
                  <a:pt x="246009" y="2554224"/>
                </a:moveTo>
                <a:cubicBezTo>
                  <a:pt x="247026" y="2554224"/>
                  <a:pt x="247026" y="2554224"/>
                  <a:pt x="248043" y="2554224"/>
                </a:cubicBezTo>
                <a:cubicBezTo>
                  <a:pt x="255162" y="2533904"/>
                  <a:pt x="276519" y="2519680"/>
                  <a:pt x="279570" y="2497328"/>
                </a:cubicBezTo>
                <a:cubicBezTo>
                  <a:pt x="265332" y="2511552"/>
                  <a:pt x="260247" y="2534920"/>
                  <a:pt x="246009" y="2549144"/>
                </a:cubicBezTo>
                <a:cubicBezTo>
                  <a:pt x="246009" y="2551176"/>
                  <a:pt x="246009" y="2553208"/>
                  <a:pt x="246009" y="2554224"/>
                </a:cubicBezTo>
                <a:close/>
                <a:moveTo>
                  <a:pt x="320251" y="3023616"/>
                </a:moveTo>
                <a:cubicBezTo>
                  <a:pt x="319234" y="3025648"/>
                  <a:pt x="319234" y="3023616"/>
                  <a:pt x="318217" y="3026664"/>
                </a:cubicBezTo>
                <a:cubicBezTo>
                  <a:pt x="319234" y="3026664"/>
                  <a:pt x="319234" y="3026664"/>
                  <a:pt x="320251" y="3026664"/>
                </a:cubicBezTo>
                <a:cubicBezTo>
                  <a:pt x="320251" y="3025648"/>
                  <a:pt x="320251" y="3024632"/>
                  <a:pt x="320251" y="3023616"/>
                </a:cubicBezTo>
                <a:close/>
                <a:moveTo>
                  <a:pt x="385340" y="3071368"/>
                </a:moveTo>
                <a:cubicBezTo>
                  <a:pt x="384323" y="3073400"/>
                  <a:pt x="384323" y="3071368"/>
                  <a:pt x="383306" y="3074416"/>
                </a:cubicBezTo>
                <a:cubicBezTo>
                  <a:pt x="384323" y="3074416"/>
                  <a:pt x="384323" y="3074416"/>
                  <a:pt x="385340" y="3074416"/>
                </a:cubicBezTo>
                <a:cubicBezTo>
                  <a:pt x="385340" y="3073400"/>
                  <a:pt x="385340" y="3072384"/>
                  <a:pt x="385340" y="3071368"/>
                </a:cubicBezTo>
                <a:close/>
                <a:moveTo>
                  <a:pt x="400595" y="3118104"/>
                </a:moveTo>
                <a:cubicBezTo>
                  <a:pt x="395510" y="3118104"/>
                  <a:pt x="400595" y="3117088"/>
                  <a:pt x="395510" y="3120136"/>
                </a:cubicBezTo>
                <a:cubicBezTo>
                  <a:pt x="395510" y="3122168"/>
                  <a:pt x="395510" y="3123184"/>
                  <a:pt x="395510" y="3125216"/>
                </a:cubicBezTo>
                <a:cubicBezTo>
                  <a:pt x="396527" y="3125216"/>
                  <a:pt x="396527" y="3125216"/>
                  <a:pt x="397544" y="3125216"/>
                </a:cubicBezTo>
                <a:cubicBezTo>
                  <a:pt x="398561" y="3121152"/>
                  <a:pt x="398561" y="3121152"/>
                  <a:pt x="400595" y="3118104"/>
                </a:cubicBezTo>
                <a:close/>
                <a:moveTo>
                  <a:pt x="457548" y="2942336"/>
                </a:moveTo>
                <a:cubicBezTo>
                  <a:pt x="456531" y="2942336"/>
                  <a:pt x="455514" y="2942336"/>
                  <a:pt x="454497" y="2942336"/>
                </a:cubicBezTo>
                <a:cubicBezTo>
                  <a:pt x="455514" y="2945384"/>
                  <a:pt x="454497" y="2944368"/>
                  <a:pt x="457548" y="2942336"/>
                </a:cubicBezTo>
                <a:close/>
                <a:moveTo>
                  <a:pt x="494160" y="2936240"/>
                </a:moveTo>
                <a:cubicBezTo>
                  <a:pt x="495177" y="2936240"/>
                  <a:pt x="495177" y="2936240"/>
                  <a:pt x="496194" y="2936240"/>
                </a:cubicBezTo>
                <a:cubicBezTo>
                  <a:pt x="497211" y="2934208"/>
                  <a:pt x="497211" y="2933192"/>
                  <a:pt x="498228" y="2931160"/>
                </a:cubicBezTo>
                <a:cubicBezTo>
                  <a:pt x="495177" y="2933192"/>
                  <a:pt x="495177" y="2932176"/>
                  <a:pt x="494160" y="2936240"/>
                </a:cubicBezTo>
                <a:close/>
                <a:moveTo>
                  <a:pt x="110746" y="2558288"/>
                </a:moveTo>
                <a:cubicBezTo>
                  <a:pt x="111763" y="2561336"/>
                  <a:pt x="111763" y="2560320"/>
                  <a:pt x="113797" y="2558288"/>
                </a:cubicBezTo>
                <a:cubicBezTo>
                  <a:pt x="113797" y="2558288"/>
                  <a:pt x="113797" y="2558288"/>
                  <a:pt x="113797" y="2558288"/>
                </a:cubicBezTo>
                <a:cubicBezTo>
                  <a:pt x="112780" y="2558288"/>
                  <a:pt x="111763" y="2558288"/>
                  <a:pt x="110746" y="2558288"/>
                </a:cubicBezTo>
                <a:close/>
                <a:moveTo>
                  <a:pt x="368051" y="3021584"/>
                </a:moveTo>
                <a:cubicBezTo>
                  <a:pt x="368051" y="3020568"/>
                  <a:pt x="368051" y="3019552"/>
                  <a:pt x="368051" y="3018536"/>
                </a:cubicBezTo>
                <a:cubicBezTo>
                  <a:pt x="366016" y="3020568"/>
                  <a:pt x="366016" y="3019552"/>
                  <a:pt x="368051" y="3021584"/>
                </a:cubicBezTo>
                <a:close/>
                <a:moveTo>
                  <a:pt x="287706" y="2979928"/>
                </a:moveTo>
                <a:cubicBezTo>
                  <a:pt x="287706" y="2978912"/>
                  <a:pt x="287706" y="2977896"/>
                  <a:pt x="287706" y="2976880"/>
                </a:cubicBezTo>
                <a:cubicBezTo>
                  <a:pt x="286689" y="2978912"/>
                  <a:pt x="286689" y="2976880"/>
                  <a:pt x="285672" y="2979928"/>
                </a:cubicBezTo>
                <a:cubicBezTo>
                  <a:pt x="286689" y="2979928"/>
                  <a:pt x="287706" y="2979928"/>
                  <a:pt x="287706" y="2979928"/>
                </a:cubicBezTo>
                <a:close/>
                <a:moveTo>
                  <a:pt x="599930" y="2882392"/>
                </a:moveTo>
                <a:cubicBezTo>
                  <a:pt x="599930" y="2881376"/>
                  <a:pt x="599930" y="2880360"/>
                  <a:pt x="599930" y="2879344"/>
                </a:cubicBezTo>
                <a:cubicBezTo>
                  <a:pt x="597896" y="2881376"/>
                  <a:pt x="596879" y="2880360"/>
                  <a:pt x="599930" y="2882392"/>
                </a:cubicBezTo>
                <a:close/>
                <a:moveTo>
                  <a:pt x="154478" y="2765552"/>
                </a:moveTo>
                <a:cubicBezTo>
                  <a:pt x="153461" y="2765552"/>
                  <a:pt x="152444" y="2765552"/>
                  <a:pt x="151427" y="2765552"/>
                </a:cubicBezTo>
                <a:cubicBezTo>
                  <a:pt x="152444" y="2768600"/>
                  <a:pt x="151427" y="2767584"/>
                  <a:pt x="154478" y="2765552"/>
                </a:cubicBezTo>
                <a:close/>
                <a:moveTo>
                  <a:pt x="354829" y="2967736"/>
                </a:moveTo>
                <a:cubicBezTo>
                  <a:pt x="354829" y="2968752"/>
                  <a:pt x="354829" y="2969768"/>
                  <a:pt x="354829" y="2970784"/>
                </a:cubicBezTo>
                <a:cubicBezTo>
                  <a:pt x="360931" y="2965704"/>
                  <a:pt x="355846" y="2970784"/>
                  <a:pt x="362965" y="2957576"/>
                </a:cubicBezTo>
                <a:cubicBezTo>
                  <a:pt x="358897" y="2960624"/>
                  <a:pt x="357880" y="2964688"/>
                  <a:pt x="354829" y="2967736"/>
                </a:cubicBezTo>
                <a:close/>
                <a:moveTo>
                  <a:pt x="311098" y="2986024"/>
                </a:moveTo>
                <a:cubicBezTo>
                  <a:pt x="313132" y="2985008"/>
                  <a:pt x="318217" y="2986024"/>
                  <a:pt x="321268" y="2980944"/>
                </a:cubicBezTo>
                <a:cubicBezTo>
                  <a:pt x="317200" y="2982976"/>
                  <a:pt x="317200" y="2981960"/>
                  <a:pt x="311098" y="2982976"/>
                </a:cubicBezTo>
                <a:cubicBezTo>
                  <a:pt x="311098" y="2983992"/>
                  <a:pt x="311098" y="2985008"/>
                  <a:pt x="311098" y="2986024"/>
                </a:cubicBezTo>
                <a:close/>
                <a:moveTo>
                  <a:pt x="3523844" y="2912872"/>
                </a:moveTo>
                <a:cubicBezTo>
                  <a:pt x="3522827" y="2914904"/>
                  <a:pt x="3522827" y="2912872"/>
                  <a:pt x="3521810" y="2915920"/>
                </a:cubicBezTo>
                <a:cubicBezTo>
                  <a:pt x="3522827" y="2915920"/>
                  <a:pt x="3522827" y="2915920"/>
                  <a:pt x="3523844" y="2915920"/>
                </a:cubicBezTo>
                <a:cubicBezTo>
                  <a:pt x="3523844" y="2914904"/>
                  <a:pt x="3523844" y="2913888"/>
                  <a:pt x="3523844" y="2912872"/>
                </a:cubicBezTo>
                <a:close/>
                <a:moveTo>
                  <a:pt x="3161787" y="3109976"/>
                </a:moveTo>
                <a:cubicBezTo>
                  <a:pt x="3160770" y="3109976"/>
                  <a:pt x="3159753" y="3109976"/>
                  <a:pt x="3158736" y="3109976"/>
                </a:cubicBezTo>
                <a:cubicBezTo>
                  <a:pt x="3158736" y="3110992"/>
                  <a:pt x="3158736" y="3110992"/>
                  <a:pt x="3158736" y="3112008"/>
                </a:cubicBezTo>
                <a:cubicBezTo>
                  <a:pt x="3161787" y="3110992"/>
                  <a:pt x="3159753" y="3110992"/>
                  <a:pt x="3161787" y="3109976"/>
                </a:cubicBezTo>
                <a:close/>
                <a:moveTo>
                  <a:pt x="3164838" y="3103880"/>
                </a:moveTo>
                <a:cubicBezTo>
                  <a:pt x="3163821" y="3103880"/>
                  <a:pt x="3162804" y="3103880"/>
                  <a:pt x="3161787" y="3103880"/>
                </a:cubicBezTo>
                <a:cubicBezTo>
                  <a:pt x="3163821" y="3105912"/>
                  <a:pt x="3162804" y="3104896"/>
                  <a:pt x="3164838" y="3103880"/>
                </a:cubicBezTo>
                <a:close/>
                <a:moveTo>
                  <a:pt x="3078392" y="3179064"/>
                </a:moveTo>
                <a:cubicBezTo>
                  <a:pt x="3076358" y="3179064"/>
                  <a:pt x="3074324" y="3179064"/>
                  <a:pt x="3071273" y="3179064"/>
                </a:cubicBezTo>
                <a:cubicBezTo>
                  <a:pt x="3074324" y="3180080"/>
                  <a:pt x="3075341" y="3180080"/>
                  <a:pt x="3078392" y="3179064"/>
                </a:cubicBezTo>
                <a:close/>
                <a:moveTo>
                  <a:pt x="3079409" y="3177032"/>
                </a:moveTo>
                <a:cubicBezTo>
                  <a:pt x="3079409" y="3178048"/>
                  <a:pt x="3079409" y="3178048"/>
                  <a:pt x="3079409" y="3179064"/>
                </a:cubicBezTo>
                <a:cubicBezTo>
                  <a:pt x="3082460" y="3178048"/>
                  <a:pt x="3081443" y="3179064"/>
                  <a:pt x="3082460" y="3177032"/>
                </a:cubicBezTo>
                <a:cubicBezTo>
                  <a:pt x="3082460" y="3177032"/>
                  <a:pt x="3080426" y="3177032"/>
                  <a:pt x="3079409" y="3177032"/>
                </a:cubicBezTo>
                <a:close/>
                <a:moveTo>
                  <a:pt x="3169923" y="3098800"/>
                </a:moveTo>
                <a:cubicBezTo>
                  <a:pt x="3168906" y="3098800"/>
                  <a:pt x="3167889" y="3098800"/>
                  <a:pt x="3166872" y="3098800"/>
                </a:cubicBezTo>
                <a:cubicBezTo>
                  <a:pt x="3166872" y="3099816"/>
                  <a:pt x="3166872" y="3099816"/>
                  <a:pt x="3166872" y="3100832"/>
                </a:cubicBezTo>
                <a:cubicBezTo>
                  <a:pt x="3169923" y="3098800"/>
                  <a:pt x="3168906" y="3099816"/>
                  <a:pt x="3169923" y="3098800"/>
                </a:cubicBezTo>
                <a:close/>
                <a:moveTo>
                  <a:pt x="3377394" y="3006344"/>
                </a:moveTo>
                <a:cubicBezTo>
                  <a:pt x="3374343" y="3007360"/>
                  <a:pt x="3375360" y="3006344"/>
                  <a:pt x="3374343" y="3008376"/>
                </a:cubicBezTo>
                <a:cubicBezTo>
                  <a:pt x="3373326" y="3008376"/>
                  <a:pt x="3372309" y="3008376"/>
                  <a:pt x="3371292" y="3008376"/>
                </a:cubicBezTo>
                <a:cubicBezTo>
                  <a:pt x="3371292" y="3009392"/>
                  <a:pt x="3371292" y="3009392"/>
                  <a:pt x="3371292" y="3010408"/>
                </a:cubicBezTo>
                <a:cubicBezTo>
                  <a:pt x="3373326" y="3010408"/>
                  <a:pt x="3375360" y="3010408"/>
                  <a:pt x="3378411" y="3010408"/>
                </a:cubicBezTo>
                <a:cubicBezTo>
                  <a:pt x="3377394" y="3008376"/>
                  <a:pt x="3377394" y="3007360"/>
                  <a:pt x="3377394" y="3006344"/>
                </a:cubicBezTo>
                <a:close/>
                <a:moveTo>
                  <a:pt x="3192297" y="3093720"/>
                </a:moveTo>
                <a:cubicBezTo>
                  <a:pt x="3191280" y="3093720"/>
                  <a:pt x="3190263" y="3093720"/>
                  <a:pt x="3189246" y="3093720"/>
                </a:cubicBezTo>
                <a:cubicBezTo>
                  <a:pt x="3190263" y="3096768"/>
                  <a:pt x="3189246" y="3095752"/>
                  <a:pt x="3192297" y="3093720"/>
                </a:cubicBezTo>
                <a:close/>
                <a:moveTo>
                  <a:pt x="3084494" y="3175000"/>
                </a:moveTo>
                <a:cubicBezTo>
                  <a:pt x="3084494" y="3176016"/>
                  <a:pt x="3084494" y="3176016"/>
                  <a:pt x="3084494" y="3177032"/>
                </a:cubicBezTo>
                <a:cubicBezTo>
                  <a:pt x="3087545" y="3176016"/>
                  <a:pt x="3086528" y="3177032"/>
                  <a:pt x="3087545" y="3175000"/>
                </a:cubicBezTo>
                <a:cubicBezTo>
                  <a:pt x="3086528" y="3175000"/>
                  <a:pt x="3085511" y="3175000"/>
                  <a:pt x="3084494" y="3175000"/>
                </a:cubicBezTo>
                <a:close/>
                <a:moveTo>
                  <a:pt x="3363156" y="3011424"/>
                </a:moveTo>
                <a:cubicBezTo>
                  <a:pt x="3363156" y="3012440"/>
                  <a:pt x="3363156" y="3012440"/>
                  <a:pt x="3363156" y="3013456"/>
                </a:cubicBezTo>
                <a:cubicBezTo>
                  <a:pt x="3368241" y="3012440"/>
                  <a:pt x="3369258" y="3012440"/>
                  <a:pt x="3371292" y="3010408"/>
                </a:cubicBezTo>
                <a:cubicBezTo>
                  <a:pt x="3368241" y="3011424"/>
                  <a:pt x="3368241" y="3010408"/>
                  <a:pt x="3366207" y="3012440"/>
                </a:cubicBezTo>
                <a:cubicBezTo>
                  <a:pt x="3365190" y="3011424"/>
                  <a:pt x="3364173" y="3011424"/>
                  <a:pt x="3363156" y="3011424"/>
                </a:cubicBezTo>
                <a:close/>
                <a:moveTo>
                  <a:pt x="3332645" y="3021584"/>
                </a:moveTo>
                <a:cubicBezTo>
                  <a:pt x="3330611" y="3022600"/>
                  <a:pt x="3329594" y="3022600"/>
                  <a:pt x="3327560" y="3023616"/>
                </a:cubicBezTo>
                <a:cubicBezTo>
                  <a:pt x="3327560" y="3024632"/>
                  <a:pt x="3327560" y="3024632"/>
                  <a:pt x="3327560" y="3025648"/>
                </a:cubicBezTo>
                <a:cubicBezTo>
                  <a:pt x="3332645" y="3023616"/>
                  <a:pt x="3330611" y="3025648"/>
                  <a:pt x="3332645" y="3021584"/>
                </a:cubicBezTo>
                <a:close/>
                <a:moveTo>
                  <a:pt x="3324509" y="3026664"/>
                </a:moveTo>
                <a:cubicBezTo>
                  <a:pt x="3327560" y="3025648"/>
                  <a:pt x="3326543" y="3026664"/>
                  <a:pt x="3327560" y="3024632"/>
                </a:cubicBezTo>
                <a:cubicBezTo>
                  <a:pt x="3326543" y="3024632"/>
                  <a:pt x="3325526" y="3024632"/>
                  <a:pt x="3324509" y="3024632"/>
                </a:cubicBezTo>
                <a:cubicBezTo>
                  <a:pt x="3324509" y="3025648"/>
                  <a:pt x="3324509" y="3025648"/>
                  <a:pt x="3324509" y="3026664"/>
                </a:cubicBezTo>
                <a:close/>
                <a:moveTo>
                  <a:pt x="931476" y="4027424"/>
                </a:moveTo>
                <a:cubicBezTo>
                  <a:pt x="931476" y="4028440"/>
                  <a:pt x="931476" y="4028440"/>
                  <a:pt x="931476" y="4029456"/>
                </a:cubicBezTo>
                <a:cubicBezTo>
                  <a:pt x="934527" y="4028440"/>
                  <a:pt x="933510" y="4029456"/>
                  <a:pt x="934527" y="4027424"/>
                </a:cubicBezTo>
                <a:cubicBezTo>
                  <a:pt x="933510" y="4027424"/>
                  <a:pt x="932493" y="4027424"/>
                  <a:pt x="931476" y="4027424"/>
                </a:cubicBezTo>
                <a:close/>
                <a:moveTo>
                  <a:pt x="949782" y="4030472"/>
                </a:moveTo>
                <a:cubicBezTo>
                  <a:pt x="946731" y="4031488"/>
                  <a:pt x="947748" y="4030472"/>
                  <a:pt x="946731" y="4032504"/>
                </a:cubicBezTo>
                <a:cubicBezTo>
                  <a:pt x="945714" y="4032504"/>
                  <a:pt x="945714" y="4032504"/>
                  <a:pt x="944697" y="4032504"/>
                </a:cubicBezTo>
                <a:cubicBezTo>
                  <a:pt x="944697" y="4033520"/>
                  <a:pt x="944697" y="4033520"/>
                  <a:pt x="944697" y="4034536"/>
                </a:cubicBezTo>
                <a:cubicBezTo>
                  <a:pt x="948765" y="4032504"/>
                  <a:pt x="947748" y="4032504"/>
                  <a:pt x="949782" y="4030472"/>
                </a:cubicBezTo>
                <a:close/>
                <a:moveTo>
                  <a:pt x="919272" y="4033520"/>
                </a:moveTo>
                <a:cubicBezTo>
                  <a:pt x="918255" y="4033520"/>
                  <a:pt x="917238" y="4033520"/>
                  <a:pt x="916221" y="4033520"/>
                </a:cubicBezTo>
                <a:cubicBezTo>
                  <a:pt x="917238" y="4036568"/>
                  <a:pt x="916221" y="4035552"/>
                  <a:pt x="919272" y="4033520"/>
                </a:cubicBezTo>
                <a:close/>
                <a:moveTo>
                  <a:pt x="3399768" y="3001264"/>
                </a:moveTo>
                <a:cubicBezTo>
                  <a:pt x="3400785" y="3001264"/>
                  <a:pt x="3401802" y="3001264"/>
                  <a:pt x="3402819" y="3001264"/>
                </a:cubicBezTo>
                <a:cubicBezTo>
                  <a:pt x="3404853" y="2999232"/>
                  <a:pt x="3405870" y="2998216"/>
                  <a:pt x="3407904" y="2996184"/>
                </a:cubicBezTo>
                <a:cubicBezTo>
                  <a:pt x="3403836" y="2997200"/>
                  <a:pt x="3403836" y="2997200"/>
                  <a:pt x="3400785" y="2999232"/>
                </a:cubicBezTo>
                <a:cubicBezTo>
                  <a:pt x="3399768" y="2999232"/>
                  <a:pt x="3399768" y="2999232"/>
                  <a:pt x="3398751" y="2999232"/>
                </a:cubicBezTo>
                <a:cubicBezTo>
                  <a:pt x="3399768" y="3000248"/>
                  <a:pt x="3399768" y="3001264"/>
                  <a:pt x="3399768" y="3001264"/>
                </a:cubicBezTo>
                <a:close/>
                <a:moveTo>
                  <a:pt x="941646" y="4035552"/>
                </a:moveTo>
                <a:cubicBezTo>
                  <a:pt x="944697" y="4034536"/>
                  <a:pt x="943680" y="4035552"/>
                  <a:pt x="944697" y="4033520"/>
                </a:cubicBezTo>
                <a:cubicBezTo>
                  <a:pt x="943680" y="4033520"/>
                  <a:pt x="942663" y="4033520"/>
                  <a:pt x="941646" y="4033520"/>
                </a:cubicBezTo>
                <a:cubicBezTo>
                  <a:pt x="941646" y="4034536"/>
                  <a:pt x="941646" y="4034536"/>
                  <a:pt x="941646" y="4035552"/>
                </a:cubicBezTo>
                <a:close/>
                <a:moveTo>
                  <a:pt x="950799" y="4035552"/>
                </a:moveTo>
                <a:cubicBezTo>
                  <a:pt x="949782" y="4035552"/>
                  <a:pt x="948765" y="4035552"/>
                  <a:pt x="947748" y="4035552"/>
                </a:cubicBezTo>
                <a:cubicBezTo>
                  <a:pt x="949782" y="4038600"/>
                  <a:pt x="948765" y="4037584"/>
                  <a:pt x="950799" y="4035552"/>
                </a:cubicBezTo>
                <a:close/>
                <a:moveTo>
                  <a:pt x="945714" y="4036568"/>
                </a:moveTo>
                <a:cubicBezTo>
                  <a:pt x="939612" y="4039616"/>
                  <a:pt x="944697" y="4035552"/>
                  <a:pt x="924357" y="4046728"/>
                </a:cubicBezTo>
                <a:cubicBezTo>
                  <a:pt x="924357" y="4047744"/>
                  <a:pt x="924357" y="4047744"/>
                  <a:pt x="924357" y="4048760"/>
                </a:cubicBezTo>
                <a:cubicBezTo>
                  <a:pt x="932493" y="4046728"/>
                  <a:pt x="942663" y="4043680"/>
                  <a:pt x="945714" y="4036568"/>
                </a:cubicBezTo>
                <a:close/>
                <a:moveTo>
                  <a:pt x="919272" y="4048760"/>
                </a:moveTo>
                <a:cubicBezTo>
                  <a:pt x="919272" y="4049776"/>
                  <a:pt x="919272" y="4049776"/>
                  <a:pt x="919272" y="4050792"/>
                </a:cubicBezTo>
                <a:cubicBezTo>
                  <a:pt x="922323" y="4049776"/>
                  <a:pt x="922323" y="4050792"/>
                  <a:pt x="924357" y="4048760"/>
                </a:cubicBezTo>
                <a:cubicBezTo>
                  <a:pt x="922323" y="4048760"/>
                  <a:pt x="921306" y="4048760"/>
                  <a:pt x="919272" y="4048760"/>
                </a:cubicBezTo>
                <a:close/>
                <a:moveTo>
                  <a:pt x="916221" y="4051808"/>
                </a:moveTo>
                <a:cubicBezTo>
                  <a:pt x="919272" y="4050792"/>
                  <a:pt x="918255" y="4051808"/>
                  <a:pt x="919272" y="4049776"/>
                </a:cubicBezTo>
                <a:cubicBezTo>
                  <a:pt x="918255" y="4049776"/>
                  <a:pt x="917238" y="4049776"/>
                  <a:pt x="916221" y="4049776"/>
                </a:cubicBezTo>
                <a:cubicBezTo>
                  <a:pt x="916221" y="4050792"/>
                  <a:pt x="916221" y="4051808"/>
                  <a:pt x="916221" y="4051808"/>
                </a:cubicBezTo>
                <a:close/>
                <a:moveTo>
                  <a:pt x="919272" y="4031488"/>
                </a:moveTo>
                <a:cubicBezTo>
                  <a:pt x="919272" y="4032504"/>
                  <a:pt x="919272" y="4032504"/>
                  <a:pt x="919272" y="4033520"/>
                </a:cubicBezTo>
                <a:cubicBezTo>
                  <a:pt x="922323" y="4032504"/>
                  <a:pt x="922323" y="4033520"/>
                  <a:pt x="924357" y="4031488"/>
                </a:cubicBezTo>
                <a:cubicBezTo>
                  <a:pt x="922323" y="4031488"/>
                  <a:pt x="921306" y="4031488"/>
                  <a:pt x="919272" y="4031488"/>
                </a:cubicBezTo>
                <a:close/>
                <a:moveTo>
                  <a:pt x="927408" y="4028440"/>
                </a:moveTo>
                <a:cubicBezTo>
                  <a:pt x="927408" y="4029456"/>
                  <a:pt x="927408" y="4029456"/>
                  <a:pt x="927408" y="4030472"/>
                </a:cubicBezTo>
                <a:cubicBezTo>
                  <a:pt x="930459" y="4029456"/>
                  <a:pt x="929442" y="4030472"/>
                  <a:pt x="930459" y="4028440"/>
                </a:cubicBezTo>
                <a:cubicBezTo>
                  <a:pt x="930459" y="4028440"/>
                  <a:pt x="928425" y="4028440"/>
                  <a:pt x="927408" y="4028440"/>
                </a:cubicBezTo>
                <a:close/>
                <a:moveTo>
                  <a:pt x="924357" y="4030472"/>
                </a:moveTo>
                <a:cubicBezTo>
                  <a:pt x="924357" y="4031488"/>
                  <a:pt x="924357" y="4031488"/>
                  <a:pt x="924357" y="4032504"/>
                </a:cubicBezTo>
                <a:cubicBezTo>
                  <a:pt x="927408" y="4031488"/>
                  <a:pt x="926391" y="4032504"/>
                  <a:pt x="927408" y="4030472"/>
                </a:cubicBezTo>
                <a:cubicBezTo>
                  <a:pt x="926391" y="4030472"/>
                  <a:pt x="925374" y="4030472"/>
                  <a:pt x="924357" y="4030472"/>
                </a:cubicBezTo>
                <a:close/>
                <a:moveTo>
                  <a:pt x="3426210" y="2990088"/>
                </a:moveTo>
                <a:cubicBezTo>
                  <a:pt x="3426210" y="2991104"/>
                  <a:pt x="3426210" y="2991104"/>
                  <a:pt x="3426210" y="2992120"/>
                </a:cubicBezTo>
                <a:cubicBezTo>
                  <a:pt x="3429262" y="2991104"/>
                  <a:pt x="3429262" y="2992120"/>
                  <a:pt x="3431296" y="2990088"/>
                </a:cubicBezTo>
                <a:cubicBezTo>
                  <a:pt x="3429262" y="2990088"/>
                  <a:pt x="3428245" y="2990088"/>
                  <a:pt x="3426210" y="2990088"/>
                </a:cubicBezTo>
                <a:close/>
                <a:moveTo>
                  <a:pt x="3464857" y="2934208"/>
                </a:moveTo>
                <a:cubicBezTo>
                  <a:pt x="3467908" y="2933192"/>
                  <a:pt x="3466891" y="2934208"/>
                  <a:pt x="3467908" y="2932176"/>
                </a:cubicBezTo>
                <a:cubicBezTo>
                  <a:pt x="3466891" y="2932176"/>
                  <a:pt x="3465874" y="2932176"/>
                  <a:pt x="3464857" y="2932176"/>
                </a:cubicBezTo>
                <a:cubicBezTo>
                  <a:pt x="3464857" y="2933192"/>
                  <a:pt x="3464857" y="2934208"/>
                  <a:pt x="3464857" y="2934208"/>
                </a:cubicBezTo>
                <a:close/>
                <a:moveTo>
                  <a:pt x="3429262" y="2944368"/>
                </a:moveTo>
                <a:cubicBezTo>
                  <a:pt x="3429262" y="2945384"/>
                  <a:pt x="3429262" y="2945384"/>
                  <a:pt x="3429262" y="2946400"/>
                </a:cubicBezTo>
                <a:cubicBezTo>
                  <a:pt x="3432313" y="2945384"/>
                  <a:pt x="3431296" y="2946400"/>
                  <a:pt x="3432313" y="2944368"/>
                </a:cubicBezTo>
                <a:cubicBezTo>
                  <a:pt x="3432313" y="2944368"/>
                  <a:pt x="3431296" y="2944368"/>
                  <a:pt x="3429262" y="2944368"/>
                </a:cubicBezTo>
                <a:close/>
                <a:moveTo>
                  <a:pt x="3446551" y="2941320"/>
                </a:moveTo>
                <a:cubicBezTo>
                  <a:pt x="3449602" y="2940304"/>
                  <a:pt x="3448585" y="2941320"/>
                  <a:pt x="3449602" y="2939288"/>
                </a:cubicBezTo>
                <a:cubicBezTo>
                  <a:pt x="3455704" y="2939288"/>
                  <a:pt x="3456721" y="2939288"/>
                  <a:pt x="3459772" y="2936240"/>
                </a:cubicBezTo>
                <a:cubicBezTo>
                  <a:pt x="3454687" y="2937256"/>
                  <a:pt x="3450619" y="2937256"/>
                  <a:pt x="3447568" y="2939288"/>
                </a:cubicBezTo>
                <a:cubicBezTo>
                  <a:pt x="3446551" y="2939288"/>
                  <a:pt x="3446551" y="2939288"/>
                  <a:pt x="3445534" y="2939288"/>
                </a:cubicBezTo>
                <a:cubicBezTo>
                  <a:pt x="3446551" y="2940304"/>
                  <a:pt x="3446551" y="2940304"/>
                  <a:pt x="3446551" y="2941320"/>
                </a:cubicBezTo>
                <a:close/>
                <a:moveTo>
                  <a:pt x="3420108" y="2949448"/>
                </a:moveTo>
                <a:cubicBezTo>
                  <a:pt x="3419092" y="2949448"/>
                  <a:pt x="3418074" y="2949448"/>
                  <a:pt x="3417057" y="2949448"/>
                </a:cubicBezTo>
                <a:cubicBezTo>
                  <a:pt x="3417057" y="2950464"/>
                  <a:pt x="3417057" y="2951480"/>
                  <a:pt x="3417057" y="2952496"/>
                </a:cubicBezTo>
                <a:cubicBezTo>
                  <a:pt x="3421125" y="2950464"/>
                  <a:pt x="3423160" y="2950464"/>
                  <a:pt x="3425193" y="2947416"/>
                </a:cubicBezTo>
                <a:cubicBezTo>
                  <a:pt x="3421125" y="2948432"/>
                  <a:pt x="3421125" y="2948432"/>
                  <a:pt x="3420108" y="2949448"/>
                </a:cubicBezTo>
                <a:close/>
                <a:moveTo>
                  <a:pt x="3311288" y="2982976"/>
                </a:moveTo>
                <a:cubicBezTo>
                  <a:pt x="3311288" y="2983992"/>
                  <a:pt x="3311288" y="2983992"/>
                  <a:pt x="3311288" y="2985008"/>
                </a:cubicBezTo>
                <a:cubicBezTo>
                  <a:pt x="3314339" y="2983992"/>
                  <a:pt x="3313322" y="2985008"/>
                  <a:pt x="3314339" y="2982976"/>
                </a:cubicBezTo>
                <a:cubicBezTo>
                  <a:pt x="3313322" y="2982976"/>
                  <a:pt x="3312305" y="2982976"/>
                  <a:pt x="3311288" y="2982976"/>
                </a:cubicBezTo>
                <a:close/>
                <a:moveTo>
                  <a:pt x="3407904" y="2954528"/>
                </a:moveTo>
                <a:cubicBezTo>
                  <a:pt x="3409938" y="2956560"/>
                  <a:pt x="3410955" y="2953512"/>
                  <a:pt x="3410955" y="2952496"/>
                </a:cubicBezTo>
                <a:cubicBezTo>
                  <a:pt x="3410955" y="2949448"/>
                  <a:pt x="3408921" y="2952496"/>
                  <a:pt x="3407904" y="2954528"/>
                </a:cubicBezTo>
                <a:close/>
                <a:moveTo>
                  <a:pt x="3480112" y="2933192"/>
                </a:moveTo>
                <a:cubicBezTo>
                  <a:pt x="3480112" y="2932176"/>
                  <a:pt x="3480112" y="2931160"/>
                  <a:pt x="3480112" y="2930144"/>
                </a:cubicBezTo>
                <a:cubicBezTo>
                  <a:pt x="3477061" y="2931160"/>
                  <a:pt x="3476044" y="2931160"/>
                  <a:pt x="3471976" y="2932176"/>
                </a:cubicBezTo>
                <a:cubicBezTo>
                  <a:pt x="3471976" y="2933192"/>
                  <a:pt x="3471976" y="2934208"/>
                  <a:pt x="3471976" y="2935224"/>
                </a:cubicBezTo>
                <a:cubicBezTo>
                  <a:pt x="3474010" y="2933192"/>
                  <a:pt x="3476044" y="2933192"/>
                  <a:pt x="3480112" y="2933192"/>
                </a:cubicBezTo>
                <a:close/>
                <a:moveTo>
                  <a:pt x="3568592" y="2899664"/>
                </a:moveTo>
                <a:cubicBezTo>
                  <a:pt x="3568592" y="2900680"/>
                  <a:pt x="3568592" y="2900680"/>
                  <a:pt x="3568592" y="2901696"/>
                </a:cubicBezTo>
                <a:cubicBezTo>
                  <a:pt x="3571644" y="2900680"/>
                  <a:pt x="3570627" y="2901696"/>
                  <a:pt x="3571644" y="2899664"/>
                </a:cubicBezTo>
                <a:cubicBezTo>
                  <a:pt x="3570627" y="2899664"/>
                  <a:pt x="3569609" y="2899664"/>
                  <a:pt x="3568592" y="2899664"/>
                </a:cubicBezTo>
                <a:close/>
                <a:moveTo>
                  <a:pt x="3537065" y="2910840"/>
                </a:moveTo>
                <a:cubicBezTo>
                  <a:pt x="3545201" y="2909824"/>
                  <a:pt x="3551303" y="2908808"/>
                  <a:pt x="3555371" y="2903728"/>
                </a:cubicBezTo>
                <a:cubicBezTo>
                  <a:pt x="3549269" y="2904744"/>
                  <a:pt x="3542150" y="2905760"/>
                  <a:pt x="3539099" y="2908808"/>
                </a:cubicBezTo>
                <a:cubicBezTo>
                  <a:pt x="3538082" y="2908808"/>
                  <a:pt x="3538082" y="2908808"/>
                  <a:pt x="3537065" y="2908808"/>
                </a:cubicBezTo>
                <a:cubicBezTo>
                  <a:pt x="3537065" y="2909824"/>
                  <a:pt x="3537065" y="2910840"/>
                  <a:pt x="3537065" y="2910840"/>
                </a:cubicBezTo>
                <a:close/>
                <a:moveTo>
                  <a:pt x="3491299" y="2924048"/>
                </a:moveTo>
                <a:cubicBezTo>
                  <a:pt x="3489265" y="2925064"/>
                  <a:pt x="3488248" y="2925064"/>
                  <a:pt x="3486214" y="2926080"/>
                </a:cubicBezTo>
                <a:cubicBezTo>
                  <a:pt x="3486214" y="2927096"/>
                  <a:pt x="3486214" y="2927096"/>
                  <a:pt x="3486214" y="2928112"/>
                </a:cubicBezTo>
                <a:cubicBezTo>
                  <a:pt x="3492316" y="2926080"/>
                  <a:pt x="3489265" y="2929128"/>
                  <a:pt x="3491299" y="2924048"/>
                </a:cubicBezTo>
                <a:close/>
                <a:moveTo>
                  <a:pt x="3558422" y="2902712"/>
                </a:moveTo>
                <a:cubicBezTo>
                  <a:pt x="3557405" y="2902712"/>
                  <a:pt x="3556388" y="2902712"/>
                  <a:pt x="3555371" y="2902712"/>
                </a:cubicBezTo>
                <a:cubicBezTo>
                  <a:pt x="3555371" y="2903728"/>
                  <a:pt x="3555371" y="2903728"/>
                  <a:pt x="3555371" y="2904744"/>
                </a:cubicBezTo>
                <a:cubicBezTo>
                  <a:pt x="3561473" y="2904744"/>
                  <a:pt x="3565541" y="2903728"/>
                  <a:pt x="3568592" y="2901696"/>
                </a:cubicBezTo>
                <a:cubicBezTo>
                  <a:pt x="3565541" y="2900680"/>
                  <a:pt x="3562490" y="2899664"/>
                  <a:pt x="3558422" y="2902712"/>
                </a:cubicBezTo>
                <a:close/>
                <a:moveTo>
                  <a:pt x="937578" y="4036568"/>
                </a:moveTo>
                <a:cubicBezTo>
                  <a:pt x="936561" y="4036568"/>
                  <a:pt x="935544" y="4036568"/>
                  <a:pt x="934527" y="4036568"/>
                </a:cubicBezTo>
                <a:cubicBezTo>
                  <a:pt x="934527" y="4037584"/>
                  <a:pt x="934527" y="4037584"/>
                  <a:pt x="934527" y="4038600"/>
                </a:cubicBezTo>
                <a:cubicBezTo>
                  <a:pt x="937578" y="4037584"/>
                  <a:pt x="936561" y="4038600"/>
                  <a:pt x="937578" y="4036568"/>
                </a:cubicBezTo>
                <a:close/>
                <a:moveTo>
                  <a:pt x="3428245" y="2975864"/>
                </a:moveTo>
                <a:cubicBezTo>
                  <a:pt x="3428245" y="2976880"/>
                  <a:pt x="3428245" y="2976880"/>
                  <a:pt x="3428245" y="2977896"/>
                </a:cubicBezTo>
                <a:cubicBezTo>
                  <a:pt x="3431296" y="2976880"/>
                  <a:pt x="3430278" y="2977896"/>
                  <a:pt x="3431296" y="2975864"/>
                </a:cubicBezTo>
                <a:cubicBezTo>
                  <a:pt x="3430278" y="2975864"/>
                  <a:pt x="3429262" y="2975864"/>
                  <a:pt x="3428245" y="2975864"/>
                </a:cubicBezTo>
                <a:close/>
                <a:moveTo>
                  <a:pt x="3410955" y="2980944"/>
                </a:moveTo>
                <a:cubicBezTo>
                  <a:pt x="3410955" y="2981960"/>
                  <a:pt x="3410955" y="2982976"/>
                  <a:pt x="3410955" y="2983992"/>
                </a:cubicBezTo>
                <a:cubicBezTo>
                  <a:pt x="3412989" y="2982976"/>
                  <a:pt x="3414006" y="2981960"/>
                  <a:pt x="3416040" y="2980944"/>
                </a:cubicBezTo>
                <a:cubicBezTo>
                  <a:pt x="3415023" y="2980944"/>
                  <a:pt x="3412989" y="2980944"/>
                  <a:pt x="3410955" y="2980944"/>
                </a:cubicBezTo>
                <a:close/>
                <a:moveTo>
                  <a:pt x="3471976" y="2964688"/>
                </a:moveTo>
                <a:cubicBezTo>
                  <a:pt x="3472993" y="2964688"/>
                  <a:pt x="3472993" y="2964688"/>
                  <a:pt x="3474010" y="2964688"/>
                </a:cubicBezTo>
                <a:cubicBezTo>
                  <a:pt x="3474010" y="2963672"/>
                  <a:pt x="3474010" y="2962656"/>
                  <a:pt x="3474010" y="2961640"/>
                </a:cubicBezTo>
                <a:cubicBezTo>
                  <a:pt x="3471976" y="2962656"/>
                  <a:pt x="3472993" y="2961640"/>
                  <a:pt x="3471976" y="2964688"/>
                </a:cubicBezTo>
                <a:close/>
                <a:moveTo>
                  <a:pt x="3163821" y="3071368"/>
                </a:moveTo>
                <a:cubicBezTo>
                  <a:pt x="3161787" y="3071368"/>
                  <a:pt x="3160770" y="3071368"/>
                  <a:pt x="3158736" y="3071368"/>
                </a:cubicBezTo>
                <a:cubicBezTo>
                  <a:pt x="3158736" y="3072384"/>
                  <a:pt x="3158736" y="3073400"/>
                  <a:pt x="3158736" y="3074416"/>
                </a:cubicBezTo>
                <a:cubicBezTo>
                  <a:pt x="3163821" y="3073400"/>
                  <a:pt x="3160770" y="3075432"/>
                  <a:pt x="3163821" y="3071368"/>
                </a:cubicBezTo>
                <a:close/>
                <a:moveTo>
                  <a:pt x="3188229" y="3063240"/>
                </a:moveTo>
                <a:cubicBezTo>
                  <a:pt x="3193314" y="3062224"/>
                  <a:pt x="3194331" y="3062224"/>
                  <a:pt x="3196365" y="3060192"/>
                </a:cubicBezTo>
                <a:cubicBezTo>
                  <a:pt x="3193314" y="3061208"/>
                  <a:pt x="3193314" y="3060192"/>
                  <a:pt x="3191280" y="3062224"/>
                </a:cubicBezTo>
                <a:cubicBezTo>
                  <a:pt x="3190263" y="3062224"/>
                  <a:pt x="3189246" y="3062224"/>
                  <a:pt x="3188229" y="3062224"/>
                </a:cubicBezTo>
                <a:cubicBezTo>
                  <a:pt x="3188229" y="3062224"/>
                  <a:pt x="3188229" y="3062224"/>
                  <a:pt x="3188229" y="3063240"/>
                </a:cubicBezTo>
                <a:close/>
                <a:moveTo>
                  <a:pt x="3575712" y="2928112"/>
                </a:moveTo>
                <a:cubicBezTo>
                  <a:pt x="3575712" y="2929128"/>
                  <a:pt x="3575712" y="2929128"/>
                  <a:pt x="3575712" y="2930144"/>
                </a:cubicBezTo>
                <a:cubicBezTo>
                  <a:pt x="3578762" y="2929128"/>
                  <a:pt x="3577745" y="2930144"/>
                  <a:pt x="3578762" y="2928112"/>
                </a:cubicBezTo>
                <a:cubicBezTo>
                  <a:pt x="3577745" y="2928112"/>
                  <a:pt x="3576729" y="2928112"/>
                  <a:pt x="3575712" y="2928112"/>
                </a:cubicBezTo>
                <a:close/>
                <a:moveTo>
                  <a:pt x="3737417" y="2876296"/>
                </a:moveTo>
                <a:cubicBezTo>
                  <a:pt x="3737417" y="2877312"/>
                  <a:pt x="3737417" y="2877312"/>
                  <a:pt x="3737417" y="2878328"/>
                </a:cubicBezTo>
                <a:cubicBezTo>
                  <a:pt x="3740468" y="2877312"/>
                  <a:pt x="3739451" y="2878328"/>
                  <a:pt x="3740468" y="2876296"/>
                </a:cubicBezTo>
                <a:cubicBezTo>
                  <a:pt x="3740468" y="2876296"/>
                  <a:pt x="3739451" y="2876296"/>
                  <a:pt x="3737417" y="2876296"/>
                </a:cubicBezTo>
                <a:close/>
                <a:moveTo>
                  <a:pt x="3912343" y="2799080"/>
                </a:moveTo>
                <a:cubicBezTo>
                  <a:pt x="3912343" y="2798064"/>
                  <a:pt x="3912343" y="2797048"/>
                  <a:pt x="3912343" y="2796032"/>
                </a:cubicBezTo>
                <a:cubicBezTo>
                  <a:pt x="3910309" y="2798064"/>
                  <a:pt x="3909292" y="2797048"/>
                  <a:pt x="3912343" y="2799080"/>
                </a:cubicBezTo>
                <a:close/>
                <a:moveTo>
                  <a:pt x="3444517" y="2970784"/>
                </a:moveTo>
                <a:cubicBezTo>
                  <a:pt x="3444517" y="2971800"/>
                  <a:pt x="3444517" y="2971800"/>
                  <a:pt x="3444517" y="2972816"/>
                </a:cubicBezTo>
                <a:cubicBezTo>
                  <a:pt x="3447568" y="2971800"/>
                  <a:pt x="3446551" y="2972816"/>
                  <a:pt x="3447568" y="2970784"/>
                </a:cubicBezTo>
                <a:cubicBezTo>
                  <a:pt x="3446551" y="2970784"/>
                  <a:pt x="3445534" y="2970784"/>
                  <a:pt x="3444517" y="2970784"/>
                </a:cubicBezTo>
                <a:close/>
                <a:moveTo>
                  <a:pt x="3461806" y="2964688"/>
                </a:moveTo>
                <a:cubicBezTo>
                  <a:pt x="3461806" y="2965704"/>
                  <a:pt x="3461806" y="2966720"/>
                  <a:pt x="3461806" y="2967736"/>
                </a:cubicBezTo>
                <a:cubicBezTo>
                  <a:pt x="3465874" y="2966720"/>
                  <a:pt x="3465874" y="2966720"/>
                  <a:pt x="3468925" y="2964688"/>
                </a:cubicBezTo>
                <a:cubicBezTo>
                  <a:pt x="3465874" y="2964688"/>
                  <a:pt x="3463840" y="2964688"/>
                  <a:pt x="3461806" y="2964688"/>
                </a:cubicBezTo>
                <a:close/>
                <a:moveTo>
                  <a:pt x="3454687" y="2967736"/>
                </a:moveTo>
                <a:cubicBezTo>
                  <a:pt x="3454687" y="2968752"/>
                  <a:pt x="3454687" y="2969768"/>
                  <a:pt x="3454687" y="2970784"/>
                </a:cubicBezTo>
                <a:cubicBezTo>
                  <a:pt x="3455704" y="2970784"/>
                  <a:pt x="3456721" y="2970784"/>
                  <a:pt x="3457738" y="2970784"/>
                </a:cubicBezTo>
                <a:cubicBezTo>
                  <a:pt x="3457738" y="2969768"/>
                  <a:pt x="3457738" y="2968752"/>
                  <a:pt x="3457738" y="2967736"/>
                </a:cubicBezTo>
                <a:cubicBezTo>
                  <a:pt x="3456721" y="2967736"/>
                  <a:pt x="3455704" y="2967736"/>
                  <a:pt x="3454687" y="2967736"/>
                </a:cubicBezTo>
                <a:close/>
                <a:moveTo>
                  <a:pt x="3175008" y="3078480"/>
                </a:moveTo>
                <a:cubicBezTo>
                  <a:pt x="3173991" y="3078480"/>
                  <a:pt x="3172974" y="3078480"/>
                  <a:pt x="3171957" y="3078480"/>
                </a:cubicBezTo>
                <a:cubicBezTo>
                  <a:pt x="3171957" y="3079496"/>
                  <a:pt x="3171957" y="3079496"/>
                  <a:pt x="3171957" y="3080512"/>
                </a:cubicBezTo>
                <a:cubicBezTo>
                  <a:pt x="3175008" y="3078480"/>
                  <a:pt x="3172974" y="3079496"/>
                  <a:pt x="3175008" y="3078480"/>
                </a:cubicBezTo>
                <a:close/>
                <a:moveTo>
                  <a:pt x="976225" y="4064000"/>
                </a:moveTo>
                <a:cubicBezTo>
                  <a:pt x="979276" y="4062984"/>
                  <a:pt x="978259" y="4064000"/>
                  <a:pt x="979276" y="4061968"/>
                </a:cubicBezTo>
                <a:cubicBezTo>
                  <a:pt x="978259" y="4061968"/>
                  <a:pt x="977242" y="4061968"/>
                  <a:pt x="976225" y="4061968"/>
                </a:cubicBezTo>
                <a:cubicBezTo>
                  <a:pt x="976225" y="4062984"/>
                  <a:pt x="976225" y="4062984"/>
                  <a:pt x="976225" y="4064000"/>
                </a:cubicBezTo>
                <a:close/>
                <a:moveTo>
                  <a:pt x="3285863" y="3039872"/>
                </a:moveTo>
                <a:cubicBezTo>
                  <a:pt x="3288914" y="3038856"/>
                  <a:pt x="3287897" y="3039872"/>
                  <a:pt x="3288914" y="3037840"/>
                </a:cubicBezTo>
                <a:cubicBezTo>
                  <a:pt x="3287897" y="3037840"/>
                  <a:pt x="3286880" y="3037840"/>
                  <a:pt x="3285863" y="3037840"/>
                </a:cubicBezTo>
                <a:cubicBezTo>
                  <a:pt x="3285863" y="3038856"/>
                  <a:pt x="3285863" y="3038856"/>
                  <a:pt x="3285863" y="3039872"/>
                </a:cubicBezTo>
                <a:close/>
                <a:moveTo>
                  <a:pt x="1320992" y="3865880"/>
                </a:moveTo>
                <a:cubicBezTo>
                  <a:pt x="1319975" y="3867912"/>
                  <a:pt x="1319975" y="3865880"/>
                  <a:pt x="1318958" y="3868928"/>
                </a:cubicBezTo>
                <a:cubicBezTo>
                  <a:pt x="1319975" y="3868928"/>
                  <a:pt x="1319975" y="3868928"/>
                  <a:pt x="1320992" y="3868928"/>
                </a:cubicBezTo>
                <a:cubicBezTo>
                  <a:pt x="1320992" y="3868928"/>
                  <a:pt x="1320992" y="3867912"/>
                  <a:pt x="1320992" y="3865880"/>
                </a:cubicBezTo>
                <a:close/>
                <a:moveTo>
                  <a:pt x="1235563" y="3901440"/>
                </a:moveTo>
                <a:cubicBezTo>
                  <a:pt x="1238614" y="3900424"/>
                  <a:pt x="1238614" y="3901440"/>
                  <a:pt x="1240648" y="3899408"/>
                </a:cubicBezTo>
                <a:cubicBezTo>
                  <a:pt x="1238614" y="3899408"/>
                  <a:pt x="1237597" y="3899408"/>
                  <a:pt x="1235563" y="3899408"/>
                </a:cubicBezTo>
                <a:cubicBezTo>
                  <a:pt x="1235563" y="3900424"/>
                  <a:pt x="1235563" y="3900424"/>
                  <a:pt x="1235563" y="3901440"/>
                </a:cubicBezTo>
                <a:close/>
                <a:moveTo>
                  <a:pt x="970123" y="3993896"/>
                </a:moveTo>
                <a:cubicBezTo>
                  <a:pt x="970123" y="3994912"/>
                  <a:pt x="970123" y="3994912"/>
                  <a:pt x="970123" y="3995928"/>
                </a:cubicBezTo>
                <a:cubicBezTo>
                  <a:pt x="973174" y="3994912"/>
                  <a:pt x="972157" y="3995928"/>
                  <a:pt x="973174" y="3993896"/>
                </a:cubicBezTo>
                <a:cubicBezTo>
                  <a:pt x="972157" y="3993896"/>
                  <a:pt x="971140" y="3993896"/>
                  <a:pt x="970123" y="3993896"/>
                </a:cubicBezTo>
                <a:close/>
                <a:moveTo>
                  <a:pt x="1242682" y="3898392"/>
                </a:moveTo>
                <a:cubicBezTo>
                  <a:pt x="1241665" y="3898392"/>
                  <a:pt x="1241665" y="3898392"/>
                  <a:pt x="1240648" y="3898392"/>
                </a:cubicBezTo>
                <a:cubicBezTo>
                  <a:pt x="1240648" y="3899408"/>
                  <a:pt x="1240648" y="3899408"/>
                  <a:pt x="1240648" y="3900424"/>
                </a:cubicBezTo>
                <a:cubicBezTo>
                  <a:pt x="1244716" y="3899408"/>
                  <a:pt x="1244716" y="3899408"/>
                  <a:pt x="1247767" y="3897376"/>
                </a:cubicBezTo>
                <a:cubicBezTo>
                  <a:pt x="1243699" y="3897376"/>
                  <a:pt x="1244716" y="3896360"/>
                  <a:pt x="1242682" y="3898392"/>
                </a:cubicBezTo>
                <a:close/>
                <a:moveTo>
                  <a:pt x="3156702" y="3084576"/>
                </a:moveTo>
                <a:cubicBezTo>
                  <a:pt x="3155685" y="3084576"/>
                  <a:pt x="3154668" y="3084576"/>
                  <a:pt x="3153651" y="3084576"/>
                </a:cubicBezTo>
                <a:cubicBezTo>
                  <a:pt x="3153651" y="3085592"/>
                  <a:pt x="3153651" y="3085592"/>
                  <a:pt x="3153651" y="3086608"/>
                </a:cubicBezTo>
                <a:cubicBezTo>
                  <a:pt x="3156702" y="3085592"/>
                  <a:pt x="3154668" y="3086608"/>
                  <a:pt x="3156702" y="3084576"/>
                </a:cubicBezTo>
                <a:close/>
                <a:moveTo>
                  <a:pt x="3149583" y="3088640"/>
                </a:moveTo>
                <a:cubicBezTo>
                  <a:pt x="3152634" y="3087624"/>
                  <a:pt x="3151617" y="3088640"/>
                  <a:pt x="3152634" y="3086608"/>
                </a:cubicBezTo>
                <a:cubicBezTo>
                  <a:pt x="3151617" y="3086608"/>
                  <a:pt x="3150600" y="3086608"/>
                  <a:pt x="3149583" y="3086608"/>
                </a:cubicBezTo>
                <a:cubicBezTo>
                  <a:pt x="3149583" y="3087624"/>
                  <a:pt x="3149583" y="3087624"/>
                  <a:pt x="3149583" y="3088640"/>
                </a:cubicBezTo>
                <a:close/>
                <a:moveTo>
                  <a:pt x="3208570" y="3066288"/>
                </a:moveTo>
                <a:cubicBezTo>
                  <a:pt x="3211621" y="3065272"/>
                  <a:pt x="3211621" y="3066288"/>
                  <a:pt x="3213655" y="3064256"/>
                </a:cubicBezTo>
                <a:cubicBezTo>
                  <a:pt x="3211621" y="3064256"/>
                  <a:pt x="3210604" y="3064256"/>
                  <a:pt x="3208570" y="3064256"/>
                </a:cubicBezTo>
                <a:cubicBezTo>
                  <a:pt x="3208570" y="3065272"/>
                  <a:pt x="3208570" y="3066288"/>
                  <a:pt x="3208570" y="3066288"/>
                </a:cubicBezTo>
                <a:close/>
                <a:moveTo>
                  <a:pt x="3215689" y="3063240"/>
                </a:moveTo>
                <a:cubicBezTo>
                  <a:pt x="3214672" y="3064256"/>
                  <a:pt x="3214672" y="3064256"/>
                  <a:pt x="3213655" y="3065272"/>
                </a:cubicBezTo>
                <a:cubicBezTo>
                  <a:pt x="3221791" y="3064256"/>
                  <a:pt x="3232978" y="3061208"/>
                  <a:pt x="3239080" y="3057144"/>
                </a:cubicBezTo>
                <a:cubicBezTo>
                  <a:pt x="3241114" y="3057144"/>
                  <a:pt x="3243148" y="3057144"/>
                  <a:pt x="3246199" y="3057144"/>
                </a:cubicBezTo>
                <a:cubicBezTo>
                  <a:pt x="3246199" y="3058160"/>
                  <a:pt x="3246199" y="3058160"/>
                  <a:pt x="3246199" y="3059176"/>
                </a:cubicBezTo>
                <a:cubicBezTo>
                  <a:pt x="3210604" y="3068320"/>
                  <a:pt x="3186195" y="3079496"/>
                  <a:pt x="3139413" y="3097784"/>
                </a:cubicBezTo>
                <a:cubicBezTo>
                  <a:pt x="3139413" y="3098800"/>
                  <a:pt x="3139413" y="3098800"/>
                  <a:pt x="3139413" y="3099816"/>
                </a:cubicBezTo>
                <a:cubicBezTo>
                  <a:pt x="3140430" y="3100832"/>
                  <a:pt x="3140430" y="3100832"/>
                  <a:pt x="3141447" y="3101848"/>
                </a:cubicBezTo>
                <a:cubicBezTo>
                  <a:pt x="3157719" y="3099816"/>
                  <a:pt x="3161787" y="3091688"/>
                  <a:pt x="3180093" y="3091688"/>
                </a:cubicBezTo>
                <a:cubicBezTo>
                  <a:pt x="3180093" y="3089656"/>
                  <a:pt x="3180093" y="3088640"/>
                  <a:pt x="3180093" y="3086608"/>
                </a:cubicBezTo>
                <a:cubicBezTo>
                  <a:pt x="3229927" y="3067304"/>
                  <a:pt x="3305186" y="3043936"/>
                  <a:pt x="3364173" y="3019552"/>
                </a:cubicBezTo>
                <a:cubicBezTo>
                  <a:pt x="3366207" y="3020568"/>
                  <a:pt x="3368241" y="3020568"/>
                  <a:pt x="3371292" y="3021584"/>
                </a:cubicBezTo>
                <a:cubicBezTo>
                  <a:pt x="3389598" y="3008376"/>
                  <a:pt x="3423160" y="3006344"/>
                  <a:pt x="3449602" y="2991104"/>
                </a:cubicBezTo>
                <a:cubicBezTo>
                  <a:pt x="3448585" y="2990088"/>
                  <a:pt x="3448585" y="2990088"/>
                  <a:pt x="3447568" y="2989072"/>
                </a:cubicBezTo>
                <a:cubicBezTo>
                  <a:pt x="3420108" y="2997200"/>
                  <a:pt x="3377394" y="3014472"/>
                  <a:pt x="3341798" y="3025648"/>
                </a:cubicBezTo>
                <a:cubicBezTo>
                  <a:pt x="3340781" y="3025648"/>
                  <a:pt x="3340781" y="3025648"/>
                  <a:pt x="3339764" y="3025648"/>
                </a:cubicBezTo>
                <a:cubicBezTo>
                  <a:pt x="3342816" y="3020568"/>
                  <a:pt x="3348917" y="3020568"/>
                  <a:pt x="3352986" y="3017520"/>
                </a:cubicBezTo>
                <a:cubicBezTo>
                  <a:pt x="3354002" y="3017520"/>
                  <a:pt x="3355019" y="3017520"/>
                  <a:pt x="3356037" y="3017520"/>
                </a:cubicBezTo>
                <a:cubicBezTo>
                  <a:pt x="3356037" y="3016504"/>
                  <a:pt x="3356037" y="3016504"/>
                  <a:pt x="3356037" y="3015488"/>
                </a:cubicBezTo>
                <a:cubicBezTo>
                  <a:pt x="3355019" y="3016504"/>
                  <a:pt x="3332645" y="3017520"/>
                  <a:pt x="3337730" y="3025648"/>
                </a:cubicBezTo>
                <a:cubicBezTo>
                  <a:pt x="3322475" y="3032760"/>
                  <a:pt x="3292982" y="3036824"/>
                  <a:pt x="3280778" y="3046984"/>
                </a:cubicBezTo>
                <a:cubicBezTo>
                  <a:pt x="3278743" y="3046984"/>
                  <a:pt x="3276710" y="3046984"/>
                  <a:pt x="3273658" y="3046984"/>
                </a:cubicBezTo>
                <a:cubicBezTo>
                  <a:pt x="3276710" y="3043936"/>
                  <a:pt x="3279761" y="3042920"/>
                  <a:pt x="3285863" y="3041904"/>
                </a:cubicBezTo>
                <a:cubicBezTo>
                  <a:pt x="3285863" y="3040888"/>
                  <a:pt x="3285863" y="3040888"/>
                  <a:pt x="3285863" y="3039872"/>
                </a:cubicBezTo>
                <a:cubicBezTo>
                  <a:pt x="3278743" y="3043936"/>
                  <a:pt x="3286880" y="3030728"/>
                  <a:pt x="3237046" y="3056128"/>
                </a:cubicBezTo>
                <a:cubicBezTo>
                  <a:pt x="3235012" y="3056128"/>
                  <a:pt x="3232978" y="3056128"/>
                  <a:pt x="3229927" y="3056128"/>
                </a:cubicBezTo>
                <a:cubicBezTo>
                  <a:pt x="3229927" y="3055112"/>
                  <a:pt x="3229927" y="3055112"/>
                  <a:pt x="3229927" y="3054096"/>
                </a:cubicBezTo>
                <a:cubicBezTo>
                  <a:pt x="3240097" y="3050032"/>
                  <a:pt x="3240097" y="3053080"/>
                  <a:pt x="3284846" y="3033776"/>
                </a:cubicBezTo>
                <a:cubicBezTo>
                  <a:pt x="3289931" y="3034792"/>
                  <a:pt x="3287897" y="3032760"/>
                  <a:pt x="3287897" y="3036824"/>
                </a:cubicBezTo>
                <a:cubicBezTo>
                  <a:pt x="3296033" y="3035808"/>
                  <a:pt x="3295016" y="3033776"/>
                  <a:pt x="3303152" y="3033776"/>
                </a:cubicBezTo>
                <a:cubicBezTo>
                  <a:pt x="3300101" y="3031744"/>
                  <a:pt x="3298067" y="3031744"/>
                  <a:pt x="3295016" y="3033776"/>
                </a:cubicBezTo>
                <a:cubicBezTo>
                  <a:pt x="3293999" y="3033776"/>
                  <a:pt x="3292982" y="3033776"/>
                  <a:pt x="3291965" y="3033776"/>
                </a:cubicBezTo>
                <a:cubicBezTo>
                  <a:pt x="3291965" y="3032760"/>
                  <a:pt x="3291965" y="3032760"/>
                  <a:pt x="3291965" y="3031744"/>
                </a:cubicBezTo>
                <a:cubicBezTo>
                  <a:pt x="3462823" y="2972816"/>
                  <a:pt x="3631647" y="2916936"/>
                  <a:pt x="3815727" y="2861056"/>
                </a:cubicBezTo>
                <a:cubicBezTo>
                  <a:pt x="3815727" y="2860040"/>
                  <a:pt x="3815727" y="2859024"/>
                  <a:pt x="3815727" y="2858008"/>
                </a:cubicBezTo>
                <a:cubicBezTo>
                  <a:pt x="3791318" y="2863088"/>
                  <a:pt x="3778097" y="2868168"/>
                  <a:pt x="3740468" y="2876296"/>
                </a:cubicBezTo>
                <a:cubicBezTo>
                  <a:pt x="3740468" y="2877312"/>
                  <a:pt x="3740468" y="2878328"/>
                  <a:pt x="3740468" y="2879344"/>
                </a:cubicBezTo>
                <a:cubicBezTo>
                  <a:pt x="3728264" y="2876296"/>
                  <a:pt x="3723179" y="2888488"/>
                  <a:pt x="3693685" y="2892552"/>
                </a:cubicBezTo>
                <a:cubicBezTo>
                  <a:pt x="3688600" y="2891536"/>
                  <a:pt x="3690634" y="2893568"/>
                  <a:pt x="3690634" y="2889504"/>
                </a:cubicBezTo>
                <a:cubicBezTo>
                  <a:pt x="3680464" y="2899664"/>
                  <a:pt x="3669277" y="2896616"/>
                  <a:pt x="3648936" y="2902712"/>
                </a:cubicBezTo>
                <a:cubicBezTo>
                  <a:pt x="3648936" y="2904744"/>
                  <a:pt x="3648936" y="2905760"/>
                  <a:pt x="3648936" y="2907792"/>
                </a:cubicBezTo>
                <a:cubicBezTo>
                  <a:pt x="3641817" y="2907792"/>
                  <a:pt x="3611307" y="2916936"/>
                  <a:pt x="3607239" y="2921000"/>
                </a:cubicBezTo>
                <a:cubicBezTo>
                  <a:pt x="3605205" y="2917952"/>
                  <a:pt x="3606222" y="2919984"/>
                  <a:pt x="3607239" y="2915920"/>
                </a:cubicBezTo>
                <a:cubicBezTo>
                  <a:pt x="3601137" y="2916936"/>
                  <a:pt x="3593001" y="2918968"/>
                  <a:pt x="3588933" y="2923032"/>
                </a:cubicBezTo>
                <a:cubicBezTo>
                  <a:pt x="3587916" y="2923032"/>
                  <a:pt x="3586899" y="2923032"/>
                  <a:pt x="3585882" y="2923032"/>
                </a:cubicBezTo>
                <a:cubicBezTo>
                  <a:pt x="3585882" y="2924048"/>
                  <a:pt x="3585882" y="2924048"/>
                  <a:pt x="3585882" y="2925064"/>
                </a:cubicBezTo>
                <a:cubicBezTo>
                  <a:pt x="3588933" y="2924048"/>
                  <a:pt x="3588933" y="2925064"/>
                  <a:pt x="3590967" y="2923032"/>
                </a:cubicBezTo>
                <a:cubicBezTo>
                  <a:pt x="3591984" y="2923032"/>
                  <a:pt x="3593001" y="2923032"/>
                  <a:pt x="3594018" y="2923032"/>
                </a:cubicBezTo>
                <a:cubicBezTo>
                  <a:pt x="3594018" y="2924048"/>
                  <a:pt x="3594018" y="2924048"/>
                  <a:pt x="3594018" y="2925064"/>
                </a:cubicBezTo>
                <a:cubicBezTo>
                  <a:pt x="3568592" y="2932176"/>
                  <a:pt x="3567575" y="2939288"/>
                  <a:pt x="3520793" y="2946400"/>
                </a:cubicBezTo>
                <a:cubicBezTo>
                  <a:pt x="3485197" y="2962656"/>
                  <a:pt x="3430278" y="2983992"/>
                  <a:pt x="3373326" y="2993136"/>
                </a:cubicBezTo>
                <a:cubicBezTo>
                  <a:pt x="3375360" y="2994152"/>
                  <a:pt x="3375360" y="2994152"/>
                  <a:pt x="3378411" y="2995168"/>
                </a:cubicBezTo>
                <a:cubicBezTo>
                  <a:pt x="3378411" y="2996184"/>
                  <a:pt x="3378411" y="2996184"/>
                  <a:pt x="3378411" y="2997200"/>
                </a:cubicBezTo>
                <a:cubicBezTo>
                  <a:pt x="3375360" y="2998216"/>
                  <a:pt x="3370275" y="2999232"/>
                  <a:pt x="3368241" y="3000248"/>
                </a:cubicBezTo>
                <a:cubicBezTo>
                  <a:pt x="3363156" y="2999232"/>
                  <a:pt x="3365190" y="3001264"/>
                  <a:pt x="3365190" y="2997200"/>
                </a:cubicBezTo>
                <a:cubicBezTo>
                  <a:pt x="3314339" y="3013456"/>
                  <a:pt x="3272641" y="3030728"/>
                  <a:pt x="3211621" y="3054096"/>
                </a:cubicBezTo>
                <a:cubicBezTo>
                  <a:pt x="3210604" y="3054096"/>
                  <a:pt x="3209587" y="3054096"/>
                  <a:pt x="3208570" y="3054096"/>
                </a:cubicBezTo>
                <a:cubicBezTo>
                  <a:pt x="3209587" y="3054096"/>
                  <a:pt x="3210604" y="3056128"/>
                  <a:pt x="3211621" y="3059176"/>
                </a:cubicBezTo>
                <a:cubicBezTo>
                  <a:pt x="3206535" y="3058160"/>
                  <a:pt x="3208570" y="3060192"/>
                  <a:pt x="3208570" y="3056128"/>
                </a:cubicBezTo>
                <a:cubicBezTo>
                  <a:pt x="3204502" y="3056128"/>
                  <a:pt x="3203485" y="3056128"/>
                  <a:pt x="3201450" y="3058160"/>
                </a:cubicBezTo>
                <a:cubicBezTo>
                  <a:pt x="3200434" y="3058160"/>
                  <a:pt x="3199417" y="3058160"/>
                  <a:pt x="3198399" y="3058160"/>
                </a:cubicBezTo>
                <a:cubicBezTo>
                  <a:pt x="3201450" y="3060192"/>
                  <a:pt x="3201450" y="3059176"/>
                  <a:pt x="3205519" y="3058160"/>
                </a:cubicBezTo>
                <a:cubicBezTo>
                  <a:pt x="3201450" y="3063240"/>
                  <a:pt x="3194331" y="3063240"/>
                  <a:pt x="3190263" y="3068320"/>
                </a:cubicBezTo>
                <a:cubicBezTo>
                  <a:pt x="3189246" y="3068320"/>
                  <a:pt x="3188229" y="3068320"/>
                  <a:pt x="3187212" y="3068320"/>
                </a:cubicBezTo>
                <a:cubicBezTo>
                  <a:pt x="3187212" y="3069336"/>
                  <a:pt x="3187212" y="3069336"/>
                  <a:pt x="3187212" y="3070352"/>
                </a:cubicBezTo>
                <a:cubicBezTo>
                  <a:pt x="3195349" y="3069336"/>
                  <a:pt x="3208570" y="3066288"/>
                  <a:pt x="3213655" y="3062224"/>
                </a:cubicBezTo>
                <a:cubicBezTo>
                  <a:pt x="3211621" y="3061208"/>
                  <a:pt x="3218740" y="3062224"/>
                  <a:pt x="3215689" y="3063240"/>
                </a:cubicBezTo>
                <a:close/>
                <a:moveTo>
                  <a:pt x="1242682" y="3906520"/>
                </a:moveTo>
                <a:cubicBezTo>
                  <a:pt x="1241665" y="3906520"/>
                  <a:pt x="1240648" y="3906520"/>
                  <a:pt x="1239631" y="3906520"/>
                </a:cubicBezTo>
                <a:cubicBezTo>
                  <a:pt x="1239631" y="3907536"/>
                  <a:pt x="1239631" y="3907536"/>
                  <a:pt x="1239631" y="3908552"/>
                </a:cubicBezTo>
                <a:cubicBezTo>
                  <a:pt x="1241665" y="3907536"/>
                  <a:pt x="1240648" y="3907536"/>
                  <a:pt x="1242682" y="3906520"/>
                </a:cubicBezTo>
                <a:close/>
                <a:moveTo>
                  <a:pt x="1252852" y="3894328"/>
                </a:moveTo>
                <a:cubicBezTo>
                  <a:pt x="1251835" y="3896360"/>
                  <a:pt x="1251835" y="3894328"/>
                  <a:pt x="1250818" y="3897376"/>
                </a:cubicBezTo>
                <a:cubicBezTo>
                  <a:pt x="1251835" y="3897376"/>
                  <a:pt x="1251835" y="3897376"/>
                  <a:pt x="1252852" y="3897376"/>
                </a:cubicBezTo>
                <a:cubicBezTo>
                  <a:pt x="1252852" y="3897376"/>
                  <a:pt x="1252852" y="3896360"/>
                  <a:pt x="1252852" y="3894328"/>
                </a:cubicBezTo>
                <a:close/>
                <a:moveTo>
                  <a:pt x="988429" y="4027424"/>
                </a:moveTo>
                <a:cubicBezTo>
                  <a:pt x="988429" y="4028440"/>
                  <a:pt x="988429" y="4028440"/>
                  <a:pt x="988429" y="4029456"/>
                </a:cubicBezTo>
                <a:cubicBezTo>
                  <a:pt x="993514" y="4028440"/>
                  <a:pt x="992497" y="4029456"/>
                  <a:pt x="995548" y="4026408"/>
                </a:cubicBezTo>
                <a:cubicBezTo>
                  <a:pt x="992497" y="4027424"/>
                  <a:pt x="993514" y="4026408"/>
                  <a:pt x="992497" y="4028440"/>
                </a:cubicBezTo>
                <a:cubicBezTo>
                  <a:pt x="990463" y="4027424"/>
                  <a:pt x="989446" y="4027424"/>
                  <a:pt x="988429" y="4027424"/>
                </a:cubicBezTo>
                <a:close/>
                <a:moveTo>
                  <a:pt x="989446" y="4054856"/>
                </a:moveTo>
                <a:cubicBezTo>
                  <a:pt x="989446" y="4055872"/>
                  <a:pt x="989446" y="4055872"/>
                  <a:pt x="989446" y="4056888"/>
                </a:cubicBezTo>
                <a:cubicBezTo>
                  <a:pt x="992497" y="4055872"/>
                  <a:pt x="991480" y="4056888"/>
                  <a:pt x="992497" y="4054856"/>
                </a:cubicBezTo>
                <a:cubicBezTo>
                  <a:pt x="999616" y="4053840"/>
                  <a:pt x="999616" y="4053840"/>
                  <a:pt x="1002667" y="4049776"/>
                </a:cubicBezTo>
                <a:cubicBezTo>
                  <a:pt x="998599" y="4050792"/>
                  <a:pt x="993514" y="4052824"/>
                  <a:pt x="990463" y="4054856"/>
                </a:cubicBezTo>
                <a:cubicBezTo>
                  <a:pt x="990463" y="4054856"/>
                  <a:pt x="990463" y="4054856"/>
                  <a:pt x="989446" y="4054856"/>
                </a:cubicBezTo>
                <a:close/>
                <a:moveTo>
                  <a:pt x="952833" y="4038600"/>
                </a:moveTo>
                <a:cubicBezTo>
                  <a:pt x="955884" y="4037584"/>
                  <a:pt x="954867" y="4038600"/>
                  <a:pt x="955884" y="4036568"/>
                </a:cubicBezTo>
                <a:cubicBezTo>
                  <a:pt x="954867" y="4036568"/>
                  <a:pt x="953850" y="4036568"/>
                  <a:pt x="952833" y="4036568"/>
                </a:cubicBezTo>
                <a:cubicBezTo>
                  <a:pt x="952833" y="4037584"/>
                  <a:pt x="952833" y="4037584"/>
                  <a:pt x="952833" y="4038600"/>
                </a:cubicBezTo>
                <a:close/>
                <a:moveTo>
                  <a:pt x="986395" y="4058920"/>
                </a:moveTo>
                <a:cubicBezTo>
                  <a:pt x="989446" y="4057904"/>
                  <a:pt x="988429" y="4058920"/>
                  <a:pt x="989446" y="4056888"/>
                </a:cubicBezTo>
                <a:cubicBezTo>
                  <a:pt x="988429" y="4056888"/>
                  <a:pt x="987412" y="4056888"/>
                  <a:pt x="986395" y="4056888"/>
                </a:cubicBezTo>
                <a:cubicBezTo>
                  <a:pt x="986395" y="4057904"/>
                  <a:pt x="986395" y="4057904"/>
                  <a:pt x="986395" y="4058920"/>
                </a:cubicBezTo>
                <a:close/>
                <a:moveTo>
                  <a:pt x="979276" y="4059936"/>
                </a:moveTo>
                <a:cubicBezTo>
                  <a:pt x="979276" y="4060952"/>
                  <a:pt x="979276" y="4060952"/>
                  <a:pt x="979276" y="4061968"/>
                </a:cubicBezTo>
                <a:cubicBezTo>
                  <a:pt x="984361" y="4060952"/>
                  <a:pt x="983344" y="4061968"/>
                  <a:pt x="986395" y="4058920"/>
                </a:cubicBezTo>
                <a:cubicBezTo>
                  <a:pt x="983344" y="4059936"/>
                  <a:pt x="984361" y="4058920"/>
                  <a:pt x="983344" y="4060952"/>
                </a:cubicBezTo>
                <a:cubicBezTo>
                  <a:pt x="982327" y="4059936"/>
                  <a:pt x="981310" y="4059936"/>
                  <a:pt x="979276" y="4059936"/>
                </a:cubicBezTo>
                <a:close/>
                <a:moveTo>
                  <a:pt x="872489" y="4080256"/>
                </a:moveTo>
                <a:cubicBezTo>
                  <a:pt x="869438" y="4081272"/>
                  <a:pt x="870455" y="4080256"/>
                  <a:pt x="869438" y="4082288"/>
                </a:cubicBezTo>
                <a:cubicBezTo>
                  <a:pt x="868421" y="4082288"/>
                  <a:pt x="868421" y="4082288"/>
                  <a:pt x="867404" y="4082288"/>
                </a:cubicBezTo>
                <a:cubicBezTo>
                  <a:pt x="868421" y="4083304"/>
                  <a:pt x="868421" y="4084320"/>
                  <a:pt x="869438" y="4085336"/>
                </a:cubicBezTo>
                <a:cubicBezTo>
                  <a:pt x="862319" y="4085336"/>
                  <a:pt x="857234" y="4087368"/>
                  <a:pt x="853166" y="4090416"/>
                </a:cubicBezTo>
                <a:cubicBezTo>
                  <a:pt x="852149" y="4090416"/>
                  <a:pt x="852149" y="4090416"/>
                  <a:pt x="851132" y="4090416"/>
                </a:cubicBezTo>
                <a:cubicBezTo>
                  <a:pt x="851132" y="4091432"/>
                  <a:pt x="851132" y="4091432"/>
                  <a:pt x="851132" y="4092448"/>
                </a:cubicBezTo>
                <a:cubicBezTo>
                  <a:pt x="863336" y="4091432"/>
                  <a:pt x="870455" y="4086352"/>
                  <a:pt x="872489" y="4080256"/>
                </a:cubicBezTo>
                <a:close/>
                <a:moveTo>
                  <a:pt x="1165389" y="3940048"/>
                </a:moveTo>
                <a:cubicBezTo>
                  <a:pt x="1165389" y="3941064"/>
                  <a:pt x="1165389" y="3941064"/>
                  <a:pt x="1165389" y="3942080"/>
                </a:cubicBezTo>
                <a:cubicBezTo>
                  <a:pt x="1168440" y="3941064"/>
                  <a:pt x="1167423" y="3942080"/>
                  <a:pt x="1168440" y="3940048"/>
                </a:cubicBezTo>
                <a:cubicBezTo>
                  <a:pt x="1167423" y="3940048"/>
                  <a:pt x="1166406" y="3940048"/>
                  <a:pt x="1165389" y="3940048"/>
                </a:cubicBezTo>
                <a:close/>
                <a:moveTo>
                  <a:pt x="827741" y="4093464"/>
                </a:moveTo>
                <a:cubicBezTo>
                  <a:pt x="827741" y="4094480"/>
                  <a:pt x="827741" y="4094480"/>
                  <a:pt x="827741" y="4095496"/>
                </a:cubicBezTo>
                <a:cubicBezTo>
                  <a:pt x="830792" y="4094480"/>
                  <a:pt x="829775" y="4095496"/>
                  <a:pt x="830792" y="4093464"/>
                </a:cubicBezTo>
                <a:cubicBezTo>
                  <a:pt x="829775" y="4093464"/>
                  <a:pt x="828758" y="4093464"/>
                  <a:pt x="827741" y="4093464"/>
                </a:cubicBezTo>
                <a:close/>
                <a:moveTo>
                  <a:pt x="838928" y="4092448"/>
                </a:moveTo>
                <a:cubicBezTo>
                  <a:pt x="837911" y="4092448"/>
                  <a:pt x="836894" y="4092448"/>
                  <a:pt x="835877" y="4092448"/>
                </a:cubicBezTo>
                <a:cubicBezTo>
                  <a:pt x="835877" y="4093464"/>
                  <a:pt x="835877" y="4093464"/>
                  <a:pt x="835877" y="4094480"/>
                </a:cubicBezTo>
                <a:cubicBezTo>
                  <a:pt x="838928" y="4092448"/>
                  <a:pt x="836894" y="4093464"/>
                  <a:pt x="838928" y="4092448"/>
                </a:cubicBezTo>
                <a:close/>
                <a:moveTo>
                  <a:pt x="917238" y="4018280"/>
                </a:moveTo>
                <a:cubicBezTo>
                  <a:pt x="917238" y="4019296"/>
                  <a:pt x="917238" y="4019296"/>
                  <a:pt x="917238" y="4020312"/>
                </a:cubicBezTo>
                <a:cubicBezTo>
                  <a:pt x="920289" y="4019296"/>
                  <a:pt x="919272" y="4020312"/>
                  <a:pt x="920289" y="4018280"/>
                </a:cubicBezTo>
                <a:cubicBezTo>
                  <a:pt x="920289" y="4018280"/>
                  <a:pt x="919272" y="4018280"/>
                  <a:pt x="917238" y="4018280"/>
                </a:cubicBezTo>
                <a:close/>
                <a:moveTo>
                  <a:pt x="924357" y="4040632"/>
                </a:moveTo>
                <a:cubicBezTo>
                  <a:pt x="924357" y="4041648"/>
                  <a:pt x="924357" y="4041648"/>
                  <a:pt x="924357" y="4042664"/>
                </a:cubicBezTo>
                <a:cubicBezTo>
                  <a:pt x="927408" y="4041648"/>
                  <a:pt x="926391" y="4042664"/>
                  <a:pt x="927408" y="4040632"/>
                </a:cubicBezTo>
                <a:cubicBezTo>
                  <a:pt x="926391" y="4040632"/>
                  <a:pt x="925374" y="4040632"/>
                  <a:pt x="924357" y="4040632"/>
                </a:cubicBezTo>
                <a:close/>
                <a:moveTo>
                  <a:pt x="1202002" y="3924808"/>
                </a:moveTo>
                <a:cubicBezTo>
                  <a:pt x="1200985" y="3924808"/>
                  <a:pt x="1199968" y="3924808"/>
                  <a:pt x="1198951" y="3924808"/>
                </a:cubicBezTo>
                <a:cubicBezTo>
                  <a:pt x="1200985" y="3927856"/>
                  <a:pt x="1199968" y="3926840"/>
                  <a:pt x="1202002" y="3924808"/>
                </a:cubicBezTo>
                <a:close/>
                <a:moveTo>
                  <a:pt x="614168" y="2826512"/>
                </a:moveTo>
                <a:cubicBezTo>
                  <a:pt x="614168" y="2826512"/>
                  <a:pt x="614168" y="2826512"/>
                  <a:pt x="614168" y="2826512"/>
                </a:cubicBezTo>
                <a:cubicBezTo>
                  <a:pt x="614168" y="2827528"/>
                  <a:pt x="614168" y="2827528"/>
                  <a:pt x="614168" y="2826512"/>
                </a:cubicBezTo>
                <a:cubicBezTo>
                  <a:pt x="614168" y="2827528"/>
                  <a:pt x="614168" y="2826512"/>
                  <a:pt x="614168" y="2826512"/>
                </a:cubicBezTo>
                <a:close/>
                <a:moveTo>
                  <a:pt x="1014871" y="3974592"/>
                </a:moveTo>
                <a:cubicBezTo>
                  <a:pt x="1014871" y="3975608"/>
                  <a:pt x="1014871" y="3975608"/>
                  <a:pt x="1014871" y="3976624"/>
                </a:cubicBezTo>
                <a:cubicBezTo>
                  <a:pt x="1017922" y="3975608"/>
                  <a:pt x="1016905" y="3976624"/>
                  <a:pt x="1017922" y="3974592"/>
                </a:cubicBezTo>
                <a:cubicBezTo>
                  <a:pt x="1016905" y="3974592"/>
                  <a:pt x="1015888" y="3974592"/>
                  <a:pt x="1014871" y="3974592"/>
                </a:cubicBezTo>
                <a:close/>
                <a:moveTo>
                  <a:pt x="1025041" y="3973576"/>
                </a:moveTo>
                <a:cubicBezTo>
                  <a:pt x="1019956" y="3974592"/>
                  <a:pt x="1025041" y="3971544"/>
                  <a:pt x="1017922" y="3975608"/>
                </a:cubicBezTo>
                <a:cubicBezTo>
                  <a:pt x="1018939" y="3976624"/>
                  <a:pt x="1018939" y="3976624"/>
                  <a:pt x="1019956" y="3977640"/>
                </a:cubicBezTo>
                <a:cubicBezTo>
                  <a:pt x="1024024" y="3975608"/>
                  <a:pt x="1023007" y="3975608"/>
                  <a:pt x="1025041" y="3973576"/>
                </a:cubicBezTo>
                <a:close/>
                <a:moveTo>
                  <a:pt x="207362" y="2395728"/>
                </a:moveTo>
                <a:cubicBezTo>
                  <a:pt x="207362" y="2396744"/>
                  <a:pt x="207362" y="2397760"/>
                  <a:pt x="207362" y="2398776"/>
                </a:cubicBezTo>
                <a:cubicBezTo>
                  <a:pt x="211430" y="2395728"/>
                  <a:pt x="213464" y="2391664"/>
                  <a:pt x="215498" y="2386584"/>
                </a:cubicBezTo>
                <a:cubicBezTo>
                  <a:pt x="210413" y="2387600"/>
                  <a:pt x="212447" y="2390648"/>
                  <a:pt x="207362" y="2395728"/>
                </a:cubicBezTo>
                <a:close/>
                <a:moveTo>
                  <a:pt x="1014871" y="3976624"/>
                </a:moveTo>
                <a:cubicBezTo>
                  <a:pt x="1010803" y="3977640"/>
                  <a:pt x="1008769" y="3977640"/>
                  <a:pt x="1006735" y="3979672"/>
                </a:cubicBezTo>
                <a:cubicBezTo>
                  <a:pt x="1005718" y="3979672"/>
                  <a:pt x="1004701" y="3979672"/>
                  <a:pt x="1003684" y="3979672"/>
                </a:cubicBezTo>
                <a:cubicBezTo>
                  <a:pt x="1005718" y="3980688"/>
                  <a:pt x="1009786" y="3984752"/>
                  <a:pt x="1014871" y="3976624"/>
                </a:cubicBezTo>
                <a:close/>
                <a:moveTo>
                  <a:pt x="1079960" y="3970528"/>
                </a:moveTo>
                <a:cubicBezTo>
                  <a:pt x="1076909" y="3971544"/>
                  <a:pt x="1077926" y="3970528"/>
                  <a:pt x="1076909" y="3972560"/>
                </a:cubicBezTo>
                <a:cubicBezTo>
                  <a:pt x="1077926" y="3972560"/>
                  <a:pt x="1077926" y="3972560"/>
                  <a:pt x="1078943" y="3972560"/>
                </a:cubicBezTo>
                <a:cubicBezTo>
                  <a:pt x="1079960" y="3973576"/>
                  <a:pt x="1079960" y="3973576"/>
                  <a:pt x="1080977" y="3974592"/>
                </a:cubicBezTo>
                <a:cubicBezTo>
                  <a:pt x="1083011" y="3971544"/>
                  <a:pt x="1084028" y="3971544"/>
                  <a:pt x="1086062" y="3967480"/>
                </a:cubicBezTo>
                <a:cubicBezTo>
                  <a:pt x="1083011" y="3967480"/>
                  <a:pt x="1081994" y="3968496"/>
                  <a:pt x="1079960" y="3970528"/>
                </a:cubicBezTo>
                <a:close/>
                <a:moveTo>
                  <a:pt x="1038262" y="3989832"/>
                </a:moveTo>
                <a:cubicBezTo>
                  <a:pt x="1041314" y="3988816"/>
                  <a:pt x="1040297" y="3989832"/>
                  <a:pt x="1041314" y="3987800"/>
                </a:cubicBezTo>
                <a:cubicBezTo>
                  <a:pt x="1040297" y="3987800"/>
                  <a:pt x="1039279" y="3987800"/>
                  <a:pt x="1038262" y="3987800"/>
                </a:cubicBezTo>
                <a:cubicBezTo>
                  <a:pt x="1038262" y="3988816"/>
                  <a:pt x="1038262" y="3989832"/>
                  <a:pt x="1038262" y="3989832"/>
                </a:cubicBezTo>
                <a:close/>
                <a:moveTo>
                  <a:pt x="1009786" y="3984752"/>
                </a:moveTo>
                <a:cubicBezTo>
                  <a:pt x="1009786" y="3985768"/>
                  <a:pt x="1009786" y="3986784"/>
                  <a:pt x="1009786" y="3987800"/>
                </a:cubicBezTo>
                <a:cubicBezTo>
                  <a:pt x="1011820" y="3986784"/>
                  <a:pt x="1012837" y="3985768"/>
                  <a:pt x="1014871" y="3984752"/>
                </a:cubicBezTo>
                <a:cubicBezTo>
                  <a:pt x="1012837" y="3984752"/>
                  <a:pt x="1011820" y="3984752"/>
                  <a:pt x="1009786" y="3984752"/>
                </a:cubicBezTo>
                <a:close/>
                <a:moveTo>
                  <a:pt x="1017922" y="3981704"/>
                </a:moveTo>
                <a:cubicBezTo>
                  <a:pt x="1017922" y="3982720"/>
                  <a:pt x="1017922" y="3982720"/>
                  <a:pt x="1017922" y="3983736"/>
                </a:cubicBezTo>
                <a:cubicBezTo>
                  <a:pt x="1020973" y="3982720"/>
                  <a:pt x="1019956" y="3983736"/>
                  <a:pt x="1020973" y="3981704"/>
                </a:cubicBezTo>
                <a:cubicBezTo>
                  <a:pt x="1019956" y="3981704"/>
                  <a:pt x="1018939" y="3981704"/>
                  <a:pt x="1017922" y="3981704"/>
                </a:cubicBezTo>
                <a:close/>
                <a:moveTo>
                  <a:pt x="999616" y="3988816"/>
                </a:moveTo>
                <a:cubicBezTo>
                  <a:pt x="999616" y="3989832"/>
                  <a:pt x="999616" y="3989832"/>
                  <a:pt x="999616" y="3990848"/>
                </a:cubicBezTo>
                <a:cubicBezTo>
                  <a:pt x="1003684" y="3989832"/>
                  <a:pt x="1003684" y="3989832"/>
                  <a:pt x="1006735" y="3987800"/>
                </a:cubicBezTo>
                <a:cubicBezTo>
                  <a:pt x="1005718" y="3985768"/>
                  <a:pt x="1005718" y="3987800"/>
                  <a:pt x="1004701" y="3984752"/>
                </a:cubicBezTo>
                <a:cubicBezTo>
                  <a:pt x="1002667" y="3984752"/>
                  <a:pt x="1001650" y="3986784"/>
                  <a:pt x="999616" y="3988816"/>
                </a:cubicBezTo>
                <a:close/>
                <a:moveTo>
                  <a:pt x="1014871" y="3983736"/>
                </a:moveTo>
                <a:cubicBezTo>
                  <a:pt x="1014871" y="3984752"/>
                  <a:pt x="1014871" y="3984752"/>
                  <a:pt x="1014871" y="3985768"/>
                </a:cubicBezTo>
                <a:cubicBezTo>
                  <a:pt x="1017922" y="3984752"/>
                  <a:pt x="1016905" y="3985768"/>
                  <a:pt x="1017922" y="3983736"/>
                </a:cubicBezTo>
                <a:cubicBezTo>
                  <a:pt x="1016905" y="3983736"/>
                  <a:pt x="1015888" y="3983736"/>
                  <a:pt x="1014871" y="3983736"/>
                </a:cubicBezTo>
                <a:close/>
                <a:moveTo>
                  <a:pt x="1182678" y="3922776"/>
                </a:moveTo>
                <a:cubicBezTo>
                  <a:pt x="1182678" y="3923792"/>
                  <a:pt x="1182678" y="3924808"/>
                  <a:pt x="1182678" y="3925824"/>
                </a:cubicBezTo>
                <a:cubicBezTo>
                  <a:pt x="1187764" y="3923792"/>
                  <a:pt x="1193866" y="3922776"/>
                  <a:pt x="1197934" y="3918712"/>
                </a:cubicBezTo>
                <a:cubicBezTo>
                  <a:pt x="1188781" y="3919728"/>
                  <a:pt x="1188781" y="3921760"/>
                  <a:pt x="1182678" y="3922776"/>
                </a:cubicBezTo>
                <a:close/>
                <a:moveTo>
                  <a:pt x="1188781" y="3934968"/>
                </a:moveTo>
                <a:cubicBezTo>
                  <a:pt x="1188781" y="3935984"/>
                  <a:pt x="1188781" y="3935984"/>
                  <a:pt x="1188781" y="3937000"/>
                </a:cubicBezTo>
                <a:cubicBezTo>
                  <a:pt x="1191832" y="3935984"/>
                  <a:pt x="1190815" y="3937000"/>
                  <a:pt x="1191832" y="3934968"/>
                </a:cubicBezTo>
                <a:cubicBezTo>
                  <a:pt x="1190815" y="3934968"/>
                  <a:pt x="1189798" y="3934968"/>
                  <a:pt x="1188781" y="3934968"/>
                </a:cubicBezTo>
                <a:close/>
                <a:moveTo>
                  <a:pt x="1105385" y="3956304"/>
                </a:moveTo>
                <a:cubicBezTo>
                  <a:pt x="1105385" y="3957320"/>
                  <a:pt x="1105385" y="3957320"/>
                  <a:pt x="1105385" y="3958336"/>
                </a:cubicBezTo>
                <a:cubicBezTo>
                  <a:pt x="1108436" y="3957320"/>
                  <a:pt x="1107419" y="3958336"/>
                  <a:pt x="1108436" y="3956304"/>
                </a:cubicBezTo>
                <a:cubicBezTo>
                  <a:pt x="1107419" y="3956304"/>
                  <a:pt x="1106402" y="3956304"/>
                  <a:pt x="1105385" y="3956304"/>
                </a:cubicBezTo>
                <a:close/>
                <a:moveTo>
                  <a:pt x="1172508" y="3942080"/>
                </a:moveTo>
                <a:cubicBezTo>
                  <a:pt x="1172508" y="3943096"/>
                  <a:pt x="1172508" y="3943096"/>
                  <a:pt x="1172508" y="3944112"/>
                </a:cubicBezTo>
                <a:cubicBezTo>
                  <a:pt x="1175559" y="3943096"/>
                  <a:pt x="1175559" y="3944112"/>
                  <a:pt x="1177593" y="3942080"/>
                </a:cubicBezTo>
                <a:cubicBezTo>
                  <a:pt x="1175559" y="3942080"/>
                  <a:pt x="1173525" y="3942080"/>
                  <a:pt x="1172508" y="3942080"/>
                </a:cubicBezTo>
                <a:close/>
                <a:moveTo>
                  <a:pt x="1234546" y="3903472"/>
                </a:moveTo>
                <a:cubicBezTo>
                  <a:pt x="1231495" y="3904488"/>
                  <a:pt x="1226410" y="3905504"/>
                  <a:pt x="1224376" y="3906520"/>
                </a:cubicBezTo>
                <a:cubicBezTo>
                  <a:pt x="1223359" y="3906520"/>
                  <a:pt x="1223359" y="3906520"/>
                  <a:pt x="1222342" y="3906520"/>
                </a:cubicBezTo>
                <a:cubicBezTo>
                  <a:pt x="1222342" y="3907536"/>
                  <a:pt x="1222342" y="3907536"/>
                  <a:pt x="1222342" y="3908552"/>
                </a:cubicBezTo>
                <a:cubicBezTo>
                  <a:pt x="1229461" y="3907536"/>
                  <a:pt x="1231495" y="3907536"/>
                  <a:pt x="1234546" y="3903472"/>
                </a:cubicBezTo>
                <a:close/>
                <a:moveTo>
                  <a:pt x="1207087" y="3916680"/>
                </a:moveTo>
                <a:cubicBezTo>
                  <a:pt x="1207087" y="3915664"/>
                  <a:pt x="1207087" y="3914648"/>
                  <a:pt x="1207087" y="3913632"/>
                </a:cubicBezTo>
                <a:cubicBezTo>
                  <a:pt x="1206070" y="3915664"/>
                  <a:pt x="1206070" y="3913632"/>
                  <a:pt x="1205053" y="3916680"/>
                </a:cubicBezTo>
                <a:cubicBezTo>
                  <a:pt x="1206070" y="3916680"/>
                  <a:pt x="1207087" y="3916680"/>
                  <a:pt x="1207087" y="3916680"/>
                </a:cubicBezTo>
                <a:close/>
                <a:moveTo>
                  <a:pt x="1172508" y="3938016"/>
                </a:moveTo>
                <a:cubicBezTo>
                  <a:pt x="1171491" y="3938016"/>
                  <a:pt x="1171491" y="3938016"/>
                  <a:pt x="1170474" y="3938016"/>
                </a:cubicBezTo>
                <a:cubicBezTo>
                  <a:pt x="1170474" y="3939032"/>
                  <a:pt x="1170474" y="3939032"/>
                  <a:pt x="1170474" y="3940048"/>
                </a:cubicBezTo>
                <a:cubicBezTo>
                  <a:pt x="1176576" y="3940048"/>
                  <a:pt x="1174542" y="3939032"/>
                  <a:pt x="1178610" y="3940048"/>
                </a:cubicBezTo>
                <a:cubicBezTo>
                  <a:pt x="1181661" y="3935984"/>
                  <a:pt x="1185729" y="3934968"/>
                  <a:pt x="1188781" y="3931920"/>
                </a:cubicBezTo>
                <a:cubicBezTo>
                  <a:pt x="1183695" y="3932936"/>
                  <a:pt x="1176576" y="3934968"/>
                  <a:pt x="1172508" y="3938016"/>
                </a:cubicBezTo>
                <a:close/>
                <a:moveTo>
                  <a:pt x="1121658" y="3953256"/>
                </a:moveTo>
                <a:cubicBezTo>
                  <a:pt x="1120641" y="3953256"/>
                  <a:pt x="1119624" y="3953256"/>
                  <a:pt x="1118607" y="3953256"/>
                </a:cubicBezTo>
                <a:cubicBezTo>
                  <a:pt x="1120641" y="3956304"/>
                  <a:pt x="1119624" y="3955288"/>
                  <a:pt x="1121658" y="3953256"/>
                </a:cubicBezTo>
                <a:close/>
                <a:moveTo>
                  <a:pt x="963003" y="4023360"/>
                </a:moveTo>
                <a:cubicBezTo>
                  <a:pt x="967072" y="4022344"/>
                  <a:pt x="967072" y="4022344"/>
                  <a:pt x="970123" y="4020312"/>
                </a:cubicBezTo>
                <a:cubicBezTo>
                  <a:pt x="967072" y="4021328"/>
                  <a:pt x="967072" y="4020312"/>
                  <a:pt x="965038" y="4022344"/>
                </a:cubicBezTo>
                <a:cubicBezTo>
                  <a:pt x="964021" y="4022344"/>
                  <a:pt x="964021" y="4022344"/>
                  <a:pt x="963003" y="4022344"/>
                </a:cubicBezTo>
                <a:cubicBezTo>
                  <a:pt x="963003" y="4022344"/>
                  <a:pt x="963003" y="4023360"/>
                  <a:pt x="963003" y="4023360"/>
                </a:cubicBezTo>
                <a:close/>
                <a:moveTo>
                  <a:pt x="1105385" y="3958336"/>
                </a:moveTo>
                <a:cubicBezTo>
                  <a:pt x="1100300" y="3960368"/>
                  <a:pt x="1097249" y="3962400"/>
                  <a:pt x="1090130" y="3963416"/>
                </a:cubicBezTo>
                <a:cubicBezTo>
                  <a:pt x="1092164" y="3965448"/>
                  <a:pt x="1096232" y="3964432"/>
                  <a:pt x="1105385" y="3958336"/>
                </a:cubicBezTo>
                <a:close/>
                <a:moveTo>
                  <a:pt x="1222342" y="3908552"/>
                </a:moveTo>
                <a:cubicBezTo>
                  <a:pt x="1220308" y="3908552"/>
                  <a:pt x="1218274" y="3908552"/>
                  <a:pt x="1215223" y="3908552"/>
                </a:cubicBezTo>
                <a:cubicBezTo>
                  <a:pt x="1218274" y="3909568"/>
                  <a:pt x="1219291" y="3909568"/>
                  <a:pt x="1222342" y="3908552"/>
                </a:cubicBezTo>
                <a:close/>
                <a:moveTo>
                  <a:pt x="1136913" y="3945128"/>
                </a:moveTo>
                <a:cubicBezTo>
                  <a:pt x="1151151" y="3940048"/>
                  <a:pt x="1173525" y="3938016"/>
                  <a:pt x="1181661" y="3926840"/>
                </a:cubicBezTo>
                <a:cubicBezTo>
                  <a:pt x="1163355" y="3928872"/>
                  <a:pt x="1155219" y="3940048"/>
                  <a:pt x="1136913" y="3942080"/>
                </a:cubicBezTo>
                <a:cubicBezTo>
                  <a:pt x="1136913" y="3943096"/>
                  <a:pt x="1136913" y="3944112"/>
                  <a:pt x="1136913" y="394512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2" name="Google Shape;2902;p150"/>
          <p:cNvSpPr/>
          <p:nvPr/>
        </p:nvSpPr>
        <p:spPr>
          <a:xfrm rot="10800000" flipH="1">
            <a:off x="553879" y="1573802"/>
            <a:ext cx="983183" cy="978732"/>
          </a:xfrm>
          <a:custGeom>
            <a:avLst/>
            <a:gdLst/>
            <a:ahLst/>
            <a:cxnLst/>
            <a:rect l="l" t="t" r="r" b="b"/>
            <a:pathLst>
              <a:path w="718152" h="643638" extrusionOk="0">
                <a:moveTo>
                  <a:pt x="391190" y="606766"/>
                </a:moveTo>
                <a:cubicBezTo>
                  <a:pt x="376585" y="590573"/>
                  <a:pt x="374680" y="589621"/>
                  <a:pt x="374997" y="596606"/>
                </a:cubicBezTo>
                <a:cubicBezTo>
                  <a:pt x="375315" y="601051"/>
                  <a:pt x="377537" y="607083"/>
                  <a:pt x="380077" y="610258"/>
                </a:cubicBezTo>
                <a:cubicBezTo>
                  <a:pt x="387380" y="618831"/>
                  <a:pt x="379442" y="616926"/>
                  <a:pt x="363567" y="606131"/>
                </a:cubicBezTo>
                <a:cubicBezTo>
                  <a:pt x="355947" y="600733"/>
                  <a:pt x="348010" y="596923"/>
                  <a:pt x="346422" y="597241"/>
                </a:cubicBezTo>
                <a:cubicBezTo>
                  <a:pt x="344835" y="597876"/>
                  <a:pt x="338802" y="594383"/>
                  <a:pt x="333405" y="589303"/>
                </a:cubicBezTo>
                <a:cubicBezTo>
                  <a:pt x="328007" y="584541"/>
                  <a:pt x="323562" y="581366"/>
                  <a:pt x="323562" y="582318"/>
                </a:cubicBezTo>
                <a:cubicBezTo>
                  <a:pt x="323562" y="584541"/>
                  <a:pt x="295622" y="568666"/>
                  <a:pt x="287050" y="561681"/>
                </a:cubicBezTo>
                <a:cubicBezTo>
                  <a:pt x="279112" y="555013"/>
                  <a:pt x="262285" y="547711"/>
                  <a:pt x="264825" y="552156"/>
                </a:cubicBezTo>
                <a:cubicBezTo>
                  <a:pt x="268000" y="557236"/>
                  <a:pt x="261332" y="555648"/>
                  <a:pt x="253395" y="549298"/>
                </a:cubicBezTo>
                <a:cubicBezTo>
                  <a:pt x="248950" y="546123"/>
                  <a:pt x="240695" y="541996"/>
                  <a:pt x="234662" y="540408"/>
                </a:cubicBezTo>
                <a:cubicBezTo>
                  <a:pt x="221327" y="536598"/>
                  <a:pt x="168622" y="500403"/>
                  <a:pt x="148937" y="481670"/>
                </a:cubicBezTo>
                <a:cubicBezTo>
                  <a:pt x="141317" y="474050"/>
                  <a:pt x="128617" y="464208"/>
                  <a:pt x="121315" y="459445"/>
                </a:cubicBezTo>
                <a:cubicBezTo>
                  <a:pt x="113695" y="454683"/>
                  <a:pt x="107662" y="448650"/>
                  <a:pt x="107662" y="446428"/>
                </a:cubicBezTo>
                <a:cubicBezTo>
                  <a:pt x="107662" y="443888"/>
                  <a:pt x="100677" y="438173"/>
                  <a:pt x="92422" y="433728"/>
                </a:cubicBezTo>
                <a:cubicBezTo>
                  <a:pt x="58132" y="414995"/>
                  <a:pt x="23525" y="383563"/>
                  <a:pt x="20350" y="368005"/>
                </a:cubicBezTo>
                <a:cubicBezTo>
                  <a:pt x="17492" y="353718"/>
                  <a:pt x="6380" y="329905"/>
                  <a:pt x="2570" y="329905"/>
                </a:cubicBezTo>
                <a:cubicBezTo>
                  <a:pt x="982" y="329905"/>
                  <a:pt x="-288" y="327365"/>
                  <a:pt x="-288" y="324190"/>
                </a:cubicBezTo>
                <a:cubicBezTo>
                  <a:pt x="-288" y="321015"/>
                  <a:pt x="-2510" y="315300"/>
                  <a:pt x="-5685" y="311173"/>
                </a:cubicBezTo>
                <a:cubicBezTo>
                  <a:pt x="-10765" y="303553"/>
                  <a:pt x="-10765" y="303553"/>
                  <a:pt x="-1558" y="306093"/>
                </a:cubicBezTo>
                <a:cubicBezTo>
                  <a:pt x="14635" y="310538"/>
                  <a:pt x="20350" y="309585"/>
                  <a:pt x="23525" y="302283"/>
                </a:cubicBezTo>
                <a:cubicBezTo>
                  <a:pt x="25747" y="296885"/>
                  <a:pt x="28287" y="295615"/>
                  <a:pt x="33685" y="296885"/>
                </a:cubicBezTo>
                <a:cubicBezTo>
                  <a:pt x="37812" y="298155"/>
                  <a:pt x="40987" y="297838"/>
                  <a:pt x="40987" y="296885"/>
                </a:cubicBezTo>
                <a:cubicBezTo>
                  <a:pt x="40987" y="292123"/>
                  <a:pt x="30192" y="273708"/>
                  <a:pt x="22890" y="266723"/>
                </a:cubicBezTo>
                <a:cubicBezTo>
                  <a:pt x="18762" y="262595"/>
                  <a:pt x="15905" y="258785"/>
                  <a:pt x="16540" y="258150"/>
                </a:cubicBezTo>
                <a:cubicBezTo>
                  <a:pt x="18445" y="256245"/>
                  <a:pt x="47020" y="266088"/>
                  <a:pt x="54957" y="271168"/>
                </a:cubicBezTo>
                <a:cubicBezTo>
                  <a:pt x="66387" y="278788"/>
                  <a:pt x="71467" y="275930"/>
                  <a:pt x="63847" y="266405"/>
                </a:cubicBezTo>
                <a:cubicBezTo>
                  <a:pt x="60672" y="261960"/>
                  <a:pt x="56862" y="254658"/>
                  <a:pt x="55592" y="249895"/>
                </a:cubicBezTo>
                <a:cubicBezTo>
                  <a:pt x="53687" y="241958"/>
                  <a:pt x="54640" y="241005"/>
                  <a:pt x="60990" y="241005"/>
                </a:cubicBezTo>
                <a:cubicBezTo>
                  <a:pt x="73055" y="241005"/>
                  <a:pt x="73055" y="237830"/>
                  <a:pt x="61625" y="222590"/>
                </a:cubicBezTo>
                <a:cubicBezTo>
                  <a:pt x="46702" y="203223"/>
                  <a:pt x="46702" y="198143"/>
                  <a:pt x="62577" y="204810"/>
                </a:cubicBezTo>
                <a:cubicBezTo>
                  <a:pt x="84802" y="214653"/>
                  <a:pt x="85437" y="214335"/>
                  <a:pt x="83850" y="201635"/>
                </a:cubicBezTo>
                <a:cubicBezTo>
                  <a:pt x="82262" y="189253"/>
                  <a:pt x="74960" y="172743"/>
                  <a:pt x="69562" y="169568"/>
                </a:cubicBezTo>
                <a:cubicBezTo>
                  <a:pt x="67975" y="168615"/>
                  <a:pt x="66387" y="164805"/>
                  <a:pt x="66387" y="161313"/>
                </a:cubicBezTo>
                <a:cubicBezTo>
                  <a:pt x="66387" y="153693"/>
                  <a:pt x="71467" y="154645"/>
                  <a:pt x="99090" y="168298"/>
                </a:cubicBezTo>
                <a:cubicBezTo>
                  <a:pt x="118775" y="178458"/>
                  <a:pt x="123537" y="175918"/>
                  <a:pt x="107027" y="164488"/>
                </a:cubicBezTo>
                <a:cubicBezTo>
                  <a:pt x="94010" y="155280"/>
                  <a:pt x="60037" y="123213"/>
                  <a:pt x="60037" y="120355"/>
                </a:cubicBezTo>
                <a:cubicBezTo>
                  <a:pt x="60037" y="115275"/>
                  <a:pt x="90517" y="124165"/>
                  <a:pt x="113695" y="135278"/>
                </a:cubicBezTo>
                <a:cubicBezTo>
                  <a:pt x="127030" y="141945"/>
                  <a:pt x="138777" y="147978"/>
                  <a:pt x="140365" y="148295"/>
                </a:cubicBezTo>
                <a:cubicBezTo>
                  <a:pt x="144810" y="150518"/>
                  <a:pt x="142587" y="138135"/>
                  <a:pt x="137190" y="132103"/>
                </a:cubicBezTo>
                <a:cubicBezTo>
                  <a:pt x="131475" y="126070"/>
                  <a:pt x="131792" y="125753"/>
                  <a:pt x="140047" y="127975"/>
                </a:cubicBezTo>
                <a:cubicBezTo>
                  <a:pt x="152747" y="130833"/>
                  <a:pt x="153382" y="125435"/>
                  <a:pt x="141635" y="115275"/>
                </a:cubicBezTo>
                <a:cubicBezTo>
                  <a:pt x="122585" y="98765"/>
                  <a:pt x="91152" y="74318"/>
                  <a:pt x="83215" y="70190"/>
                </a:cubicBezTo>
                <a:cubicBezTo>
                  <a:pt x="78770" y="67650"/>
                  <a:pt x="75912" y="65110"/>
                  <a:pt x="76865" y="64475"/>
                </a:cubicBezTo>
                <a:cubicBezTo>
                  <a:pt x="79722" y="61300"/>
                  <a:pt x="113060" y="74318"/>
                  <a:pt x="147350" y="91780"/>
                </a:cubicBezTo>
                <a:cubicBezTo>
                  <a:pt x="171162" y="103845"/>
                  <a:pt x="183862" y="108925"/>
                  <a:pt x="182592" y="105750"/>
                </a:cubicBezTo>
                <a:cubicBezTo>
                  <a:pt x="181640" y="102893"/>
                  <a:pt x="180687" y="96860"/>
                  <a:pt x="180687" y="92098"/>
                </a:cubicBezTo>
                <a:cubicBezTo>
                  <a:pt x="180687" y="83525"/>
                  <a:pt x="166717" y="65428"/>
                  <a:pt x="153700" y="57808"/>
                </a:cubicBezTo>
                <a:cubicBezTo>
                  <a:pt x="146080" y="53363"/>
                  <a:pt x="180370" y="63205"/>
                  <a:pt x="197832" y="70508"/>
                </a:cubicBezTo>
                <a:cubicBezTo>
                  <a:pt x="210215" y="75905"/>
                  <a:pt x="215612" y="75270"/>
                  <a:pt x="215612" y="68285"/>
                </a:cubicBezTo>
                <a:cubicBezTo>
                  <a:pt x="215612" y="60665"/>
                  <a:pt x="228312" y="52410"/>
                  <a:pt x="239425" y="52728"/>
                </a:cubicBezTo>
                <a:cubicBezTo>
                  <a:pt x="250855" y="53045"/>
                  <a:pt x="251490" y="48600"/>
                  <a:pt x="241647" y="37170"/>
                </a:cubicBezTo>
                <a:cubicBezTo>
                  <a:pt x="237520" y="32090"/>
                  <a:pt x="237520" y="31455"/>
                  <a:pt x="241647" y="31455"/>
                </a:cubicBezTo>
                <a:cubicBezTo>
                  <a:pt x="247680" y="31455"/>
                  <a:pt x="247362" y="9230"/>
                  <a:pt x="241330" y="1610"/>
                </a:cubicBezTo>
                <a:cubicBezTo>
                  <a:pt x="237837" y="-2835"/>
                  <a:pt x="237520" y="-4422"/>
                  <a:pt x="240377" y="-6327"/>
                </a:cubicBezTo>
                <a:cubicBezTo>
                  <a:pt x="242600" y="-7597"/>
                  <a:pt x="243552" y="-11090"/>
                  <a:pt x="242282" y="-13947"/>
                </a:cubicBezTo>
                <a:cubicBezTo>
                  <a:pt x="239107" y="-22520"/>
                  <a:pt x="244822" y="-20297"/>
                  <a:pt x="274350" y="-1882"/>
                </a:cubicBezTo>
                <a:cubicBezTo>
                  <a:pt x="289590" y="7643"/>
                  <a:pt x="302607" y="15580"/>
                  <a:pt x="303242" y="15580"/>
                </a:cubicBezTo>
                <a:cubicBezTo>
                  <a:pt x="307687" y="15580"/>
                  <a:pt x="302925" y="6373"/>
                  <a:pt x="294352" y="-2835"/>
                </a:cubicBezTo>
                <a:cubicBezTo>
                  <a:pt x="284192" y="-13312"/>
                  <a:pt x="284192" y="-13630"/>
                  <a:pt x="291812" y="-11407"/>
                </a:cubicBezTo>
                <a:cubicBezTo>
                  <a:pt x="296257" y="-10137"/>
                  <a:pt x="313085" y="-1565"/>
                  <a:pt x="329595" y="7960"/>
                </a:cubicBezTo>
                <a:cubicBezTo>
                  <a:pt x="345787" y="17485"/>
                  <a:pt x="361027" y="25105"/>
                  <a:pt x="362932" y="25105"/>
                </a:cubicBezTo>
                <a:cubicBezTo>
                  <a:pt x="368965" y="25105"/>
                  <a:pt x="434052" y="63523"/>
                  <a:pt x="460087" y="82255"/>
                </a:cubicBezTo>
                <a:cubicBezTo>
                  <a:pt x="507395" y="116863"/>
                  <a:pt x="625187" y="223225"/>
                  <a:pt x="625187" y="231480"/>
                </a:cubicBezTo>
                <a:cubicBezTo>
                  <a:pt x="625187" y="237195"/>
                  <a:pt x="655032" y="269580"/>
                  <a:pt x="660430" y="269580"/>
                </a:cubicBezTo>
                <a:cubicBezTo>
                  <a:pt x="663605" y="269580"/>
                  <a:pt x="670907" y="273708"/>
                  <a:pt x="676622" y="278788"/>
                </a:cubicBezTo>
                <a:cubicBezTo>
                  <a:pt x="685512" y="286725"/>
                  <a:pt x="686465" y="288948"/>
                  <a:pt x="683607" y="295298"/>
                </a:cubicBezTo>
                <a:cubicBezTo>
                  <a:pt x="680750" y="301965"/>
                  <a:pt x="682337" y="307363"/>
                  <a:pt x="695990" y="332445"/>
                </a:cubicBezTo>
                <a:cubicBezTo>
                  <a:pt x="711547" y="361655"/>
                  <a:pt x="713452" y="373720"/>
                  <a:pt x="700435" y="358480"/>
                </a:cubicBezTo>
                <a:cubicBezTo>
                  <a:pt x="696625" y="354035"/>
                  <a:pt x="690275" y="347685"/>
                  <a:pt x="686147" y="344193"/>
                </a:cubicBezTo>
                <a:cubicBezTo>
                  <a:pt x="678845" y="338160"/>
                  <a:pt x="678845" y="338160"/>
                  <a:pt x="681385" y="344193"/>
                </a:cubicBezTo>
                <a:cubicBezTo>
                  <a:pt x="683290" y="349590"/>
                  <a:pt x="682337" y="349273"/>
                  <a:pt x="674082" y="342605"/>
                </a:cubicBezTo>
                <a:cubicBezTo>
                  <a:pt x="668685" y="338160"/>
                  <a:pt x="660747" y="330223"/>
                  <a:pt x="656620" y="324508"/>
                </a:cubicBezTo>
                <a:cubicBezTo>
                  <a:pt x="652492" y="318793"/>
                  <a:pt x="647412" y="314665"/>
                  <a:pt x="645507" y="314983"/>
                </a:cubicBezTo>
                <a:cubicBezTo>
                  <a:pt x="643285" y="315300"/>
                  <a:pt x="635665" y="310538"/>
                  <a:pt x="628045" y="304505"/>
                </a:cubicBezTo>
                <a:cubicBezTo>
                  <a:pt x="606772" y="287360"/>
                  <a:pt x="589310" y="276248"/>
                  <a:pt x="586452" y="277835"/>
                </a:cubicBezTo>
                <a:cubicBezTo>
                  <a:pt x="582325" y="280375"/>
                  <a:pt x="589627" y="291488"/>
                  <a:pt x="613757" y="320063"/>
                </a:cubicBezTo>
                <a:cubicBezTo>
                  <a:pt x="659160" y="373720"/>
                  <a:pt x="702022" y="434998"/>
                  <a:pt x="697260" y="439760"/>
                </a:cubicBezTo>
                <a:cubicBezTo>
                  <a:pt x="696307" y="440713"/>
                  <a:pt x="693450" y="438808"/>
                  <a:pt x="691227" y="434998"/>
                </a:cubicBezTo>
                <a:cubicBezTo>
                  <a:pt x="689005" y="431188"/>
                  <a:pt x="686147" y="428330"/>
                  <a:pt x="684560" y="428330"/>
                </a:cubicBezTo>
                <a:cubicBezTo>
                  <a:pt x="683290" y="428330"/>
                  <a:pt x="678527" y="424520"/>
                  <a:pt x="674400" y="419758"/>
                </a:cubicBezTo>
                <a:cubicBezTo>
                  <a:pt x="668367" y="412773"/>
                  <a:pt x="666780" y="412138"/>
                  <a:pt x="666462" y="416265"/>
                </a:cubicBezTo>
                <a:cubicBezTo>
                  <a:pt x="666462" y="420710"/>
                  <a:pt x="663922" y="421345"/>
                  <a:pt x="651540" y="420075"/>
                </a:cubicBezTo>
                <a:cubicBezTo>
                  <a:pt x="642967" y="419123"/>
                  <a:pt x="632807" y="417218"/>
                  <a:pt x="628362" y="415630"/>
                </a:cubicBezTo>
                <a:cubicBezTo>
                  <a:pt x="618520" y="412138"/>
                  <a:pt x="587087" y="409598"/>
                  <a:pt x="587087" y="412138"/>
                </a:cubicBezTo>
                <a:cubicBezTo>
                  <a:pt x="587087" y="413408"/>
                  <a:pt x="593120" y="421345"/>
                  <a:pt x="600105" y="429918"/>
                </a:cubicBezTo>
                <a:cubicBezTo>
                  <a:pt x="618202" y="451508"/>
                  <a:pt x="645507" y="488655"/>
                  <a:pt x="650587" y="498180"/>
                </a:cubicBezTo>
                <a:cubicBezTo>
                  <a:pt x="653762" y="504213"/>
                  <a:pt x="650905" y="502625"/>
                  <a:pt x="639157" y="491830"/>
                </a:cubicBezTo>
                <a:cubicBezTo>
                  <a:pt x="630585" y="484210"/>
                  <a:pt x="618202" y="472145"/>
                  <a:pt x="611852" y="464843"/>
                </a:cubicBezTo>
                <a:cubicBezTo>
                  <a:pt x="605502" y="457858"/>
                  <a:pt x="600105" y="453730"/>
                  <a:pt x="599787" y="455635"/>
                </a:cubicBezTo>
                <a:cubicBezTo>
                  <a:pt x="599787" y="457540"/>
                  <a:pt x="602010" y="461033"/>
                  <a:pt x="604550" y="463255"/>
                </a:cubicBezTo>
                <a:cubicBezTo>
                  <a:pt x="607090" y="465478"/>
                  <a:pt x="609312" y="468653"/>
                  <a:pt x="609312" y="470558"/>
                </a:cubicBezTo>
                <a:cubicBezTo>
                  <a:pt x="609312" y="472463"/>
                  <a:pt x="603280" y="468335"/>
                  <a:pt x="596295" y="461668"/>
                </a:cubicBezTo>
                <a:cubicBezTo>
                  <a:pt x="585817" y="451825"/>
                  <a:pt x="583912" y="450555"/>
                  <a:pt x="587405" y="456905"/>
                </a:cubicBezTo>
                <a:cubicBezTo>
                  <a:pt x="589627" y="461350"/>
                  <a:pt x="591532" y="470240"/>
                  <a:pt x="591532" y="476908"/>
                </a:cubicBezTo>
                <a:cubicBezTo>
                  <a:pt x="591850" y="485798"/>
                  <a:pt x="590580" y="488655"/>
                  <a:pt x="586452" y="488655"/>
                </a:cubicBezTo>
                <a:cubicBezTo>
                  <a:pt x="583595" y="488655"/>
                  <a:pt x="580102" y="490243"/>
                  <a:pt x="579150" y="491830"/>
                </a:cubicBezTo>
                <a:cubicBezTo>
                  <a:pt x="576292" y="496593"/>
                  <a:pt x="559465" y="495640"/>
                  <a:pt x="548352" y="489925"/>
                </a:cubicBezTo>
                <a:cubicBezTo>
                  <a:pt x="533747" y="482305"/>
                  <a:pt x="530890" y="488020"/>
                  <a:pt x="538827" y="508975"/>
                </a:cubicBezTo>
                <a:cubicBezTo>
                  <a:pt x="543590" y="521675"/>
                  <a:pt x="544542" y="527073"/>
                  <a:pt x="542002" y="528661"/>
                </a:cubicBezTo>
                <a:cubicBezTo>
                  <a:pt x="539780" y="529931"/>
                  <a:pt x="537557" y="529296"/>
                  <a:pt x="536922" y="527073"/>
                </a:cubicBezTo>
                <a:cubicBezTo>
                  <a:pt x="536287" y="524851"/>
                  <a:pt x="532160" y="519453"/>
                  <a:pt x="528032" y="514690"/>
                </a:cubicBezTo>
                <a:lnTo>
                  <a:pt x="520730" y="506118"/>
                </a:lnTo>
                <a:lnTo>
                  <a:pt x="520412" y="513738"/>
                </a:lnTo>
                <a:lnTo>
                  <a:pt x="520412" y="521358"/>
                </a:lnTo>
                <a:lnTo>
                  <a:pt x="512475" y="514055"/>
                </a:lnTo>
                <a:lnTo>
                  <a:pt x="504537" y="506753"/>
                </a:lnTo>
                <a:lnTo>
                  <a:pt x="504537" y="522628"/>
                </a:lnTo>
                <a:cubicBezTo>
                  <a:pt x="504537" y="541361"/>
                  <a:pt x="501362" y="543583"/>
                  <a:pt x="483900" y="537551"/>
                </a:cubicBezTo>
                <a:cubicBezTo>
                  <a:pt x="476915" y="535328"/>
                  <a:pt x="470882" y="534058"/>
                  <a:pt x="470247" y="534693"/>
                </a:cubicBezTo>
                <a:cubicBezTo>
                  <a:pt x="469295" y="535328"/>
                  <a:pt x="473422" y="541361"/>
                  <a:pt x="478820" y="547711"/>
                </a:cubicBezTo>
                <a:cubicBezTo>
                  <a:pt x="491202" y="561681"/>
                  <a:pt x="488980" y="566443"/>
                  <a:pt x="475962" y="553743"/>
                </a:cubicBezTo>
                <a:cubicBezTo>
                  <a:pt x="470882" y="548663"/>
                  <a:pt x="465802" y="545488"/>
                  <a:pt x="464532" y="546441"/>
                </a:cubicBezTo>
                <a:cubicBezTo>
                  <a:pt x="463580" y="547393"/>
                  <a:pt x="466755" y="555648"/>
                  <a:pt x="471200" y="564856"/>
                </a:cubicBezTo>
                <a:cubicBezTo>
                  <a:pt x="475645" y="574063"/>
                  <a:pt x="479137" y="582001"/>
                  <a:pt x="478185" y="582636"/>
                </a:cubicBezTo>
                <a:cubicBezTo>
                  <a:pt x="477550" y="583271"/>
                  <a:pt x="470565" y="576921"/>
                  <a:pt x="462945" y="568031"/>
                </a:cubicBezTo>
                <a:cubicBezTo>
                  <a:pt x="448975" y="552156"/>
                  <a:pt x="441672" y="547711"/>
                  <a:pt x="445482" y="556918"/>
                </a:cubicBezTo>
                <a:cubicBezTo>
                  <a:pt x="446435" y="560093"/>
                  <a:pt x="442625" y="558506"/>
                  <a:pt x="435640" y="553108"/>
                </a:cubicBezTo>
                <a:lnTo>
                  <a:pt x="423892" y="544218"/>
                </a:lnTo>
                <a:lnTo>
                  <a:pt x="426432" y="552156"/>
                </a:lnTo>
                <a:cubicBezTo>
                  <a:pt x="430560" y="566761"/>
                  <a:pt x="432465" y="580731"/>
                  <a:pt x="430242" y="580731"/>
                </a:cubicBezTo>
                <a:cubicBezTo>
                  <a:pt x="428972" y="580731"/>
                  <a:pt x="425162" y="579143"/>
                  <a:pt x="421670" y="577238"/>
                </a:cubicBezTo>
                <a:cubicBezTo>
                  <a:pt x="415637" y="574063"/>
                  <a:pt x="387062" y="571523"/>
                  <a:pt x="387062" y="574063"/>
                </a:cubicBezTo>
                <a:cubicBezTo>
                  <a:pt x="387062" y="574698"/>
                  <a:pt x="391825" y="583271"/>
                  <a:pt x="397857" y="593113"/>
                </a:cubicBezTo>
                <a:cubicBezTo>
                  <a:pt x="415002" y="621688"/>
                  <a:pt x="416590" y="625181"/>
                  <a:pt x="411827" y="624863"/>
                </a:cubicBezTo>
                <a:cubicBezTo>
                  <a:pt x="409605" y="624863"/>
                  <a:pt x="400397" y="616608"/>
                  <a:pt x="391190" y="60676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7" name="Google Shape;2907;p151"/>
          <p:cNvSpPr txBox="1">
            <a:spLocks noGrp="1"/>
          </p:cNvSpPr>
          <p:nvPr>
            <p:ph type="title"/>
          </p:nvPr>
        </p:nvSpPr>
        <p:spPr>
          <a:xfrm>
            <a:off x="793048" y="64942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400"/>
              <a:buFont typeface="Calibri"/>
              <a:buNone/>
            </a:pPr>
            <a:r>
              <a:rPr lang="ru-RU"/>
              <a:t>Флористика</a:t>
            </a:r>
            <a:endParaRPr/>
          </a:p>
        </p:txBody>
      </p:sp>
      <p:grpSp>
        <p:nvGrpSpPr>
          <p:cNvPr id="2908" name="Google Shape;2908;p151"/>
          <p:cNvGrpSpPr/>
          <p:nvPr/>
        </p:nvGrpSpPr>
        <p:grpSpPr>
          <a:xfrm>
            <a:off x="553470" y="1690688"/>
            <a:ext cx="842642" cy="1976108"/>
            <a:chOff x="3847875" y="1784450"/>
            <a:chExt cx="311475" cy="730450"/>
          </a:xfrm>
        </p:grpSpPr>
        <p:sp>
          <p:nvSpPr>
            <p:cNvPr id="2909" name="Google Shape;2909;p151"/>
            <p:cNvSpPr/>
            <p:nvPr/>
          </p:nvSpPr>
          <p:spPr>
            <a:xfrm>
              <a:off x="3847875" y="1784450"/>
              <a:ext cx="311475" cy="730450"/>
            </a:xfrm>
            <a:custGeom>
              <a:avLst/>
              <a:gdLst/>
              <a:ahLst/>
              <a:cxnLst/>
              <a:rect l="l" t="t" r="r" b="b"/>
              <a:pathLst>
                <a:path w="12459" h="29218" extrusionOk="0">
                  <a:moveTo>
                    <a:pt x="5086" y="5532"/>
                  </a:moveTo>
                  <a:cubicBezTo>
                    <a:pt x="5218" y="5623"/>
                    <a:pt x="5281" y="5741"/>
                    <a:pt x="5327" y="5893"/>
                  </a:cubicBezTo>
                  <a:cubicBezTo>
                    <a:pt x="5189" y="5818"/>
                    <a:pt x="5086" y="5666"/>
                    <a:pt x="5086" y="5532"/>
                  </a:cubicBezTo>
                  <a:close/>
                  <a:moveTo>
                    <a:pt x="6000" y="5752"/>
                  </a:moveTo>
                  <a:lnTo>
                    <a:pt x="6000" y="5752"/>
                  </a:lnTo>
                  <a:cubicBezTo>
                    <a:pt x="6029" y="5864"/>
                    <a:pt x="6078" y="5976"/>
                    <a:pt x="6015" y="6105"/>
                  </a:cubicBezTo>
                  <a:cubicBezTo>
                    <a:pt x="5957" y="5982"/>
                    <a:pt x="5972" y="5867"/>
                    <a:pt x="6000" y="5752"/>
                  </a:cubicBezTo>
                  <a:close/>
                  <a:moveTo>
                    <a:pt x="6596" y="5858"/>
                  </a:moveTo>
                  <a:cubicBezTo>
                    <a:pt x="6610" y="5996"/>
                    <a:pt x="6513" y="6254"/>
                    <a:pt x="6407" y="6360"/>
                  </a:cubicBezTo>
                  <a:cubicBezTo>
                    <a:pt x="6396" y="6231"/>
                    <a:pt x="6499" y="5950"/>
                    <a:pt x="6596" y="5858"/>
                  </a:cubicBezTo>
                  <a:close/>
                  <a:moveTo>
                    <a:pt x="5725" y="5979"/>
                  </a:moveTo>
                  <a:lnTo>
                    <a:pt x="5725" y="5979"/>
                  </a:lnTo>
                  <a:cubicBezTo>
                    <a:pt x="5805" y="6113"/>
                    <a:pt x="5823" y="6254"/>
                    <a:pt x="5777" y="6371"/>
                  </a:cubicBezTo>
                  <a:cubicBezTo>
                    <a:pt x="5722" y="6245"/>
                    <a:pt x="5702" y="6128"/>
                    <a:pt x="5725" y="5979"/>
                  </a:cubicBezTo>
                  <a:close/>
                  <a:moveTo>
                    <a:pt x="6164" y="6090"/>
                  </a:moveTo>
                  <a:lnTo>
                    <a:pt x="6164" y="6090"/>
                  </a:lnTo>
                  <a:cubicBezTo>
                    <a:pt x="6238" y="6214"/>
                    <a:pt x="6209" y="6434"/>
                    <a:pt x="6112" y="6535"/>
                  </a:cubicBezTo>
                  <a:cubicBezTo>
                    <a:pt x="6069" y="6377"/>
                    <a:pt x="6098" y="6237"/>
                    <a:pt x="6164" y="6090"/>
                  </a:cubicBezTo>
                  <a:close/>
                  <a:moveTo>
                    <a:pt x="8537" y="82"/>
                  </a:moveTo>
                  <a:cubicBezTo>
                    <a:pt x="8567" y="82"/>
                    <a:pt x="8597" y="83"/>
                    <a:pt x="8628" y="85"/>
                  </a:cubicBezTo>
                  <a:cubicBezTo>
                    <a:pt x="8802" y="97"/>
                    <a:pt x="8931" y="188"/>
                    <a:pt x="9009" y="346"/>
                  </a:cubicBezTo>
                  <a:cubicBezTo>
                    <a:pt x="9034" y="403"/>
                    <a:pt x="9054" y="463"/>
                    <a:pt x="9072" y="524"/>
                  </a:cubicBezTo>
                  <a:cubicBezTo>
                    <a:pt x="9143" y="773"/>
                    <a:pt x="9117" y="1025"/>
                    <a:pt x="9083" y="1277"/>
                  </a:cubicBezTo>
                  <a:cubicBezTo>
                    <a:pt x="9066" y="1406"/>
                    <a:pt x="9083" y="1529"/>
                    <a:pt x="9160" y="1635"/>
                  </a:cubicBezTo>
                  <a:cubicBezTo>
                    <a:pt x="9244" y="1750"/>
                    <a:pt x="9338" y="1859"/>
                    <a:pt x="9433" y="1965"/>
                  </a:cubicBezTo>
                  <a:cubicBezTo>
                    <a:pt x="9533" y="2076"/>
                    <a:pt x="9645" y="2180"/>
                    <a:pt x="9745" y="2294"/>
                  </a:cubicBezTo>
                  <a:cubicBezTo>
                    <a:pt x="9885" y="2452"/>
                    <a:pt x="9994" y="2632"/>
                    <a:pt x="10034" y="2841"/>
                  </a:cubicBezTo>
                  <a:cubicBezTo>
                    <a:pt x="10112" y="3243"/>
                    <a:pt x="10074" y="3632"/>
                    <a:pt x="9894" y="4002"/>
                  </a:cubicBezTo>
                  <a:cubicBezTo>
                    <a:pt x="9696" y="4411"/>
                    <a:pt x="9375" y="4701"/>
                    <a:pt x="9003" y="4942"/>
                  </a:cubicBezTo>
                  <a:cubicBezTo>
                    <a:pt x="8848" y="5042"/>
                    <a:pt x="8688" y="5136"/>
                    <a:pt x="8530" y="5228"/>
                  </a:cubicBezTo>
                  <a:cubicBezTo>
                    <a:pt x="8479" y="5257"/>
                    <a:pt x="8424" y="5277"/>
                    <a:pt x="8367" y="5291"/>
                  </a:cubicBezTo>
                  <a:cubicBezTo>
                    <a:pt x="7765" y="5452"/>
                    <a:pt x="7235" y="5741"/>
                    <a:pt x="6785" y="6171"/>
                  </a:cubicBezTo>
                  <a:cubicBezTo>
                    <a:pt x="6659" y="6291"/>
                    <a:pt x="6539" y="6423"/>
                    <a:pt x="6416" y="6549"/>
                  </a:cubicBezTo>
                  <a:cubicBezTo>
                    <a:pt x="6401" y="6566"/>
                    <a:pt x="6381" y="6578"/>
                    <a:pt x="6364" y="6592"/>
                  </a:cubicBezTo>
                  <a:cubicBezTo>
                    <a:pt x="6358" y="6586"/>
                    <a:pt x="6353" y="6580"/>
                    <a:pt x="6347" y="6575"/>
                  </a:cubicBezTo>
                  <a:cubicBezTo>
                    <a:pt x="6361" y="6549"/>
                    <a:pt x="6376" y="6523"/>
                    <a:pt x="6396" y="6500"/>
                  </a:cubicBezTo>
                  <a:cubicBezTo>
                    <a:pt x="6419" y="6472"/>
                    <a:pt x="6450" y="6449"/>
                    <a:pt x="6470" y="6420"/>
                  </a:cubicBezTo>
                  <a:cubicBezTo>
                    <a:pt x="6576" y="6262"/>
                    <a:pt x="6642" y="6088"/>
                    <a:pt x="6679" y="5901"/>
                  </a:cubicBezTo>
                  <a:cubicBezTo>
                    <a:pt x="6688" y="5853"/>
                    <a:pt x="6694" y="5798"/>
                    <a:pt x="6642" y="5764"/>
                  </a:cubicBezTo>
                  <a:cubicBezTo>
                    <a:pt x="6562" y="5770"/>
                    <a:pt x="6536" y="5775"/>
                    <a:pt x="6499" y="5856"/>
                  </a:cubicBezTo>
                  <a:cubicBezTo>
                    <a:pt x="6430" y="5996"/>
                    <a:pt x="6373" y="6145"/>
                    <a:pt x="6315" y="6282"/>
                  </a:cubicBezTo>
                  <a:cubicBezTo>
                    <a:pt x="6318" y="6231"/>
                    <a:pt x="6327" y="6165"/>
                    <a:pt x="6330" y="6099"/>
                  </a:cubicBezTo>
                  <a:cubicBezTo>
                    <a:pt x="6338" y="5721"/>
                    <a:pt x="6275" y="5354"/>
                    <a:pt x="6143" y="4999"/>
                  </a:cubicBezTo>
                  <a:cubicBezTo>
                    <a:pt x="6063" y="4787"/>
                    <a:pt x="5966" y="4578"/>
                    <a:pt x="5883" y="4366"/>
                  </a:cubicBezTo>
                  <a:cubicBezTo>
                    <a:pt x="5771" y="4079"/>
                    <a:pt x="5717" y="3781"/>
                    <a:pt x="5742" y="3472"/>
                  </a:cubicBezTo>
                  <a:cubicBezTo>
                    <a:pt x="5751" y="3360"/>
                    <a:pt x="5762" y="3251"/>
                    <a:pt x="5780" y="3142"/>
                  </a:cubicBezTo>
                  <a:cubicBezTo>
                    <a:pt x="5817" y="2870"/>
                    <a:pt x="5877" y="2601"/>
                    <a:pt x="5989" y="2346"/>
                  </a:cubicBezTo>
                  <a:cubicBezTo>
                    <a:pt x="6095" y="2111"/>
                    <a:pt x="6241" y="1916"/>
                    <a:pt x="6484" y="1810"/>
                  </a:cubicBezTo>
                  <a:cubicBezTo>
                    <a:pt x="6605" y="1756"/>
                    <a:pt x="6691" y="1667"/>
                    <a:pt x="6742" y="1546"/>
                  </a:cubicBezTo>
                  <a:cubicBezTo>
                    <a:pt x="6900" y="1177"/>
                    <a:pt x="7161" y="885"/>
                    <a:pt x="7436" y="601"/>
                  </a:cubicBezTo>
                  <a:cubicBezTo>
                    <a:pt x="7513" y="518"/>
                    <a:pt x="7596" y="438"/>
                    <a:pt x="7688" y="372"/>
                  </a:cubicBezTo>
                  <a:cubicBezTo>
                    <a:pt x="7944" y="189"/>
                    <a:pt x="8226" y="82"/>
                    <a:pt x="8537" y="82"/>
                  </a:cubicBezTo>
                  <a:close/>
                  <a:moveTo>
                    <a:pt x="5459" y="6282"/>
                  </a:moveTo>
                  <a:lnTo>
                    <a:pt x="5459" y="6282"/>
                  </a:lnTo>
                  <a:cubicBezTo>
                    <a:pt x="5556" y="6337"/>
                    <a:pt x="5659" y="6552"/>
                    <a:pt x="5656" y="6689"/>
                  </a:cubicBezTo>
                  <a:cubicBezTo>
                    <a:pt x="5519" y="6618"/>
                    <a:pt x="5421" y="6417"/>
                    <a:pt x="5459" y="6282"/>
                  </a:cubicBezTo>
                  <a:close/>
                  <a:moveTo>
                    <a:pt x="4914" y="6426"/>
                  </a:moveTo>
                  <a:lnTo>
                    <a:pt x="4914" y="6426"/>
                  </a:lnTo>
                  <a:cubicBezTo>
                    <a:pt x="5046" y="6446"/>
                    <a:pt x="5212" y="6603"/>
                    <a:pt x="5252" y="6738"/>
                  </a:cubicBezTo>
                  <a:cubicBezTo>
                    <a:pt x="5103" y="6669"/>
                    <a:pt x="4992" y="6580"/>
                    <a:pt x="4914" y="6426"/>
                  </a:cubicBezTo>
                  <a:close/>
                  <a:moveTo>
                    <a:pt x="4539" y="6431"/>
                  </a:moveTo>
                  <a:cubicBezTo>
                    <a:pt x="4702" y="6520"/>
                    <a:pt x="4828" y="6632"/>
                    <a:pt x="4929" y="6801"/>
                  </a:cubicBezTo>
                  <a:cubicBezTo>
                    <a:pt x="4762" y="6749"/>
                    <a:pt x="4556" y="6555"/>
                    <a:pt x="4539" y="6431"/>
                  </a:cubicBezTo>
                  <a:close/>
                  <a:moveTo>
                    <a:pt x="6169" y="6632"/>
                  </a:moveTo>
                  <a:cubicBezTo>
                    <a:pt x="6166" y="6744"/>
                    <a:pt x="6143" y="6850"/>
                    <a:pt x="6092" y="6947"/>
                  </a:cubicBezTo>
                  <a:cubicBezTo>
                    <a:pt x="6112" y="6841"/>
                    <a:pt x="6118" y="6732"/>
                    <a:pt x="6169" y="6632"/>
                  </a:cubicBezTo>
                  <a:close/>
                  <a:moveTo>
                    <a:pt x="6040" y="6626"/>
                  </a:moveTo>
                  <a:cubicBezTo>
                    <a:pt x="6055" y="6629"/>
                    <a:pt x="6066" y="6629"/>
                    <a:pt x="6080" y="6632"/>
                  </a:cubicBezTo>
                  <a:cubicBezTo>
                    <a:pt x="6095" y="6769"/>
                    <a:pt x="6037" y="6893"/>
                    <a:pt x="5980" y="7016"/>
                  </a:cubicBezTo>
                  <a:cubicBezTo>
                    <a:pt x="6000" y="6887"/>
                    <a:pt x="6020" y="6755"/>
                    <a:pt x="6040" y="6626"/>
                  </a:cubicBezTo>
                  <a:close/>
                  <a:moveTo>
                    <a:pt x="3774" y="384"/>
                  </a:moveTo>
                  <a:cubicBezTo>
                    <a:pt x="4049" y="384"/>
                    <a:pt x="4294" y="479"/>
                    <a:pt x="4493" y="684"/>
                  </a:cubicBezTo>
                  <a:cubicBezTo>
                    <a:pt x="4596" y="790"/>
                    <a:pt x="4694" y="902"/>
                    <a:pt x="4788" y="1013"/>
                  </a:cubicBezTo>
                  <a:cubicBezTo>
                    <a:pt x="4894" y="1145"/>
                    <a:pt x="5020" y="1243"/>
                    <a:pt x="5181" y="1303"/>
                  </a:cubicBezTo>
                  <a:cubicBezTo>
                    <a:pt x="5450" y="1409"/>
                    <a:pt x="5668" y="1589"/>
                    <a:pt x="5846" y="1816"/>
                  </a:cubicBezTo>
                  <a:cubicBezTo>
                    <a:pt x="5923" y="1916"/>
                    <a:pt x="5983" y="2025"/>
                    <a:pt x="6000" y="2148"/>
                  </a:cubicBezTo>
                  <a:cubicBezTo>
                    <a:pt x="5994" y="2160"/>
                    <a:pt x="5994" y="2168"/>
                    <a:pt x="5992" y="2174"/>
                  </a:cubicBezTo>
                  <a:cubicBezTo>
                    <a:pt x="5794" y="2541"/>
                    <a:pt x="5719" y="2942"/>
                    <a:pt x="5679" y="3349"/>
                  </a:cubicBezTo>
                  <a:cubicBezTo>
                    <a:pt x="5636" y="3770"/>
                    <a:pt x="5702" y="4174"/>
                    <a:pt x="5883" y="4560"/>
                  </a:cubicBezTo>
                  <a:cubicBezTo>
                    <a:pt x="5954" y="4718"/>
                    <a:pt x="6020" y="4876"/>
                    <a:pt x="6080" y="5039"/>
                  </a:cubicBezTo>
                  <a:cubicBezTo>
                    <a:pt x="6201" y="5357"/>
                    <a:pt x="6258" y="5686"/>
                    <a:pt x="6261" y="6025"/>
                  </a:cubicBezTo>
                  <a:cubicBezTo>
                    <a:pt x="6212" y="6013"/>
                    <a:pt x="6166" y="6002"/>
                    <a:pt x="6118" y="5990"/>
                  </a:cubicBezTo>
                  <a:cubicBezTo>
                    <a:pt x="6095" y="5870"/>
                    <a:pt x="6138" y="5721"/>
                    <a:pt x="6009" y="5629"/>
                  </a:cubicBezTo>
                  <a:cubicBezTo>
                    <a:pt x="5863" y="5724"/>
                    <a:pt x="5863" y="6016"/>
                    <a:pt x="6000" y="6234"/>
                  </a:cubicBezTo>
                  <a:cubicBezTo>
                    <a:pt x="6015" y="6532"/>
                    <a:pt x="5957" y="6984"/>
                    <a:pt x="5897" y="7053"/>
                  </a:cubicBezTo>
                  <a:cubicBezTo>
                    <a:pt x="5888" y="6918"/>
                    <a:pt x="5877" y="6784"/>
                    <a:pt x="5866" y="6649"/>
                  </a:cubicBezTo>
                  <a:cubicBezTo>
                    <a:pt x="5860" y="6578"/>
                    <a:pt x="5840" y="6500"/>
                    <a:pt x="5857" y="6431"/>
                  </a:cubicBezTo>
                  <a:cubicBezTo>
                    <a:pt x="5897" y="6271"/>
                    <a:pt x="5863" y="6119"/>
                    <a:pt x="5803" y="5970"/>
                  </a:cubicBezTo>
                  <a:cubicBezTo>
                    <a:pt x="5787" y="5933"/>
                    <a:pt x="5766" y="5898"/>
                    <a:pt x="5719" y="5898"/>
                  </a:cubicBezTo>
                  <a:cubicBezTo>
                    <a:pt x="5715" y="5898"/>
                    <a:pt x="5712" y="5898"/>
                    <a:pt x="5708" y="5898"/>
                  </a:cubicBezTo>
                  <a:cubicBezTo>
                    <a:pt x="5585" y="6025"/>
                    <a:pt x="5639" y="6368"/>
                    <a:pt x="5803" y="6503"/>
                  </a:cubicBezTo>
                  <a:cubicBezTo>
                    <a:pt x="5817" y="6626"/>
                    <a:pt x="5834" y="6752"/>
                    <a:pt x="5848" y="6878"/>
                  </a:cubicBezTo>
                  <a:cubicBezTo>
                    <a:pt x="5837" y="6878"/>
                    <a:pt x="5825" y="6881"/>
                    <a:pt x="5817" y="6884"/>
                  </a:cubicBezTo>
                  <a:cubicBezTo>
                    <a:pt x="5788" y="6807"/>
                    <a:pt x="5760" y="6729"/>
                    <a:pt x="5734" y="6652"/>
                  </a:cubicBezTo>
                  <a:cubicBezTo>
                    <a:pt x="5679" y="6483"/>
                    <a:pt x="5639" y="6308"/>
                    <a:pt x="5490" y="6191"/>
                  </a:cubicBezTo>
                  <a:cubicBezTo>
                    <a:pt x="5450" y="6062"/>
                    <a:pt x="5410" y="5933"/>
                    <a:pt x="5367" y="5804"/>
                  </a:cubicBezTo>
                  <a:cubicBezTo>
                    <a:pt x="5333" y="5695"/>
                    <a:pt x="5272" y="5598"/>
                    <a:pt x="5184" y="5520"/>
                  </a:cubicBezTo>
                  <a:cubicBezTo>
                    <a:pt x="5156" y="5496"/>
                    <a:pt x="5127" y="5477"/>
                    <a:pt x="5089" y="5477"/>
                  </a:cubicBezTo>
                  <a:cubicBezTo>
                    <a:pt x="5068" y="5477"/>
                    <a:pt x="5043" y="5483"/>
                    <a:pt x="5015" y="5497"/>
                  </a:cubicBezTo>
                  <a:cubicBezTo>
                    <a:pt x="5017" y="5537"/>
                    <a:pt x="5012" y="5583"/>
                    <a:pt x="5023" y="5621"/>
                  </a:cubicBezTo>
                  <a:cubicBezTo>
                    <a:pt x="5072" y="5761"/>
                    <a:pt x="5152" y="5887"/>
                    <a:pt x="5281" y="5956"/>
                  </a:cubicBezTo>
                  <a:cubicBezTo>
                    <a:pt x="5384" y="6010"/>
                    <a:pt x="5424" y="6093"/>
                    <a:pt x="5473" y="6182"/>
                  </a:cubicBezTo>
                  <a:cubicBezTo>
                    <a:pt x="5433" y="6208"/>
                    <a:pt x="5396" y="6228"/>
                    <a:pt x="5353" y="6251"/>
                  </a:cubicBezTo>
                  <a:cubicBezTo>
                    <a:pt x="5155" y="6022"/>
                    <a:pt x="4932" y="5818"/>
                    <a:pt x="4679" y="5652"/>
                  </a:cubicBezTo>
                  <a:cubicBezTo>
                    <a:pt x="4462" y="5509"/>
                    <a:pt x="4238" y="5374"/>
                    <a:pt x="4018" y="5234"/>
                  </a:cubicBezTo>
                  <a:cubicBezTo>
                    <a:pt x="3679" y="5025"/>
                    <a:pt x="3341" y="4818"/>
                    <a:pt x="3009" y="4601"/>
                  </a:cubicBezTo>
                  <a:cubicBezTo>
                    <a:pt x="2791" y="4457"/>
                    <a:pt x="2605" y="4274"/>
                    <a:pt x="2459" y="4050"/>
                  </a:cubicBezTo>
                  <a:cubicBezTo>
                    <a:pt x="2190" y="3629"/>
                    <a:pt x="2026" y="3171"/>
                    <a:pt x="2001" y="2667"/>
                  </a:cubicBezTo>
                  <a:cubicBezTo>
                    <a:pt x="1975" y="2217"/>
                    <a:pt x="2038" y="1778"/>
                    <a:pt x="2201" y="1360"/>
                  </a:cubicBezTo>
                  <a:cubicBezTo>
                    <a:pt x="2390" y="887"/>
                    <a:pt x="2714" y="558"/>
                    <a:pt x="3227" y="449"/>
                  </a:cubicBezTo>
                  <a:cubicBezTo>
                    <a:pt x="3370" y="418"/>
                    <a:pt x="3516" y="400"/>
                    <a:pt x="3662" y="389"/>
                  </a:cubicBezTo>
                  <a:cubicBezTo>
                    <a:pt x="3700" y="385"/>
                    <a:pt x="3737" y="384"/>
                    <a:pt x="3774" y="384"/>
                  </a:cubicBezTo>
                  <a:close/>
                  <a:moveTo>
                    <a:pt x="5315" y="6941"/>
                  </a:moveTo>
                  <a:cubicBezTo>
                    <a:pt x="5430" y="6979"/>
                    <a:pt x="5602" y="7122"/>
                    <a:pt x="5665" y="7234"/>
                  </a:cubicBezTo>
                  <a:cubicBezTo>
                    <a:pt x="5507" y="7171"/>
                    <a:pt x="5390" y="7096"/>
                    <a:pt x="5315" y="6941"/>
                  </a:cubicBezTo>
                  <a:close/>
                  <a:moveTo>
                    <a:pt x="2132" y="4166"/>
                  </a:moveTo>
                  <a:cubicBezTo>
                    <a:pt x="2214" y="4166"/>
                    <a:pt x="2297" y="4172"/>
                    <a:pt x="2379" y="4188"/>
                  </a:cubicBezTo>
                  <a:cubicBezTo>
                    <a:pt x="2425" y="4197"/>
                    <a:pt x="2479" y="4214"/>
                    <a:pt x="2505" y="4245"/>
                  </a:cubicBezTo>
                  <a:cubicBezTo>
                    <a:pt x="2717" y="4503"/>
                    <a:pt x="2983" y="4692"/>
                    <a:pt x="3261" y="4864"/>
                  </a:cubicBezTo>
                  <a:cubicBezTo>
                    <a:pt x="3594" y="5070"/>
                    <a:pt x="3926" y="5268"/>
                    <a:pt x="4261" y="5472"/>
                  </a:cubicBezTo>
                  <a:cubicBezTo>
                    <a:pt x="4631" y="5695"/>
                    <a:pt x="4980" y="5941"/>
                    <a:pt x="5270" y="6265"/>
                  </a:cubicBezTo>
                  <a:cubicBezTo>
                    <a:pt x="5327" y="6334"/>
                    <a:pt x="5378" y="6400"/>
                    <a:pt x="5410" y="6486"/>
                  </a:cubicBezTo>
                  <a:cubicBezTo>
                    <a:pt x="5462" y="6626"/>
                    <a:pt x="5536" y="6752"/>
                    <a:pt x="5705" y="6790"/>
                  </a:cubicBezTo>
                  <a:cubicBezTo>
                    <a:pt x="5757" y="6893"/>
                    <a:pt x="5808" y="6999"/>
                    <a:pt x="5866" y="7110"/>
                  </a:cubicBezTo>
                  <a:cubicBezTo>
                    <a:pt x="5823" y="7128"/>
                    <a:pt x="5797" y="7139"/>
                    <a:pt x="5768" y="7151"/>
                  </a:cubicBezTo>
                  <a:cubicBezTo>
                    <a:pt x="5771" y="7142"/>
                    <a:pt x="5777" y="7133"/>
                    <a:pt x="5780" y="7125"/>
                  </a:cubicBezTo>
                  <a:cubicBezTo>
                    <a:pt x="5671" y="7024"/>
                    <a:pt x="5562" y="6918"/>
                    <a:pt x="5447" y="6821"/>
                  </a:cubicBezTo>
                  <a:cubicBezTo>
                    <a:pt x="5399" y="6775"/>
                    <a:pt x="5358" y="6727"/>
                    <a:pt x="5318" y="6675"/>
                  </a:cubicBezTo>
                  <a:cubicBezTo>
                    <a:pt x="5241" y="6575"/>
                    <a:pt x="5146" y="6483"/>
                    <a:pt x="5055" y="6397"/>
                  </a:cubicBezTo>
                  <a:cubicBezTo>
                    <a:pt x="5023" y="6368"/>
                    <a:pt x="4975" y="6363"/>
                    <a:pt x="4932" y="6348"/>
                  </a:cubicBezTo>
                  <a:cubicBezTo>
                    <a:pt x="4921" y="6345"/>
                    <a:pt x="4911" y="6343"/>
                    <a:pt x="4902" y="6343"/>
                  </a:cubicBezTo>
                  <a:cubicBezTo>
                    <a:pt x="4872" y="6343"/>
                    <a:pt x="4851" y="6362"/>
                    <a:pt x="4840" y="6397"/>
                  </a:cubicBezTo>
                  <a:cubicBezTo>
                    <a:pt x="4889" y="6612"/>
                    <a:pt x="5118" y="6806"/>
                    <a:pt x="5317" y="6806"/>
                  </a:cubicBezTo>
                  <a:cubicBezTo>
                    <a:pt x="5328" y="6806"/>
                    <a:pt x="5339" y="6805"/>
                    <a:pt x="5350" y="6804"/>
                  </a:cubicBezTo>
                  <a:cubicBezTo>
                    <a:pt x="5370" y="6827"/>
                    <a:pt x="5393" y="6853"/>
                    <a:pt x="5413" y="6875"/>
                  </a:cubicBezTo>
                  <a:cubicBezTo>
                    <a:pt x="5361" y="6870"/>
                    <a:pt x="5313" y="6867"/>
                    <a:pt x="5267" y="6861"/>
                  </a:cubicBezTo>
                  <a:lnTo>
                    <a:pt x="5267" y="6861"/>
                  </a:lnTo>
                  <a:cubicBezTo>
                    <a:pt x="5224" y="6947"/>
                    <a:pt x="5281" y="7007"/>
                    <a:pt x="5304" y="7096"/>
                  </a:cubicBezTo>
                  <a:cubicBezTo>
                    <a:pt x="5187" y="7002"/>
                    <a:pt x="5092" y="6924"/>
                    <a:pt x="5003" y="6853"/>
                  </a:cubicBezTo>
                  <a:cubicBezTo>
                    <a:pt x="4934" y="6618"/>
                    <a:pt x="4774" y="6477"/>
                    <a:pt x="4576" y="6374"/>
                  </a:cubicBezTo>
                  <a:cubicBezTo>
                    <a:pt x="4556" y="6364"/>
                    <a:pt x="4533" y="6357"/>
                    <a:pt x="4513" y="6357"/>
                  </a:cubicBezTo>
                  <a:cubicBezTo>
                    <a:pt x="4490" y="6357"/>
                    <a:pt x="4471" y="6366"/>
                    <a:pt x="4459" y="6391"/>
                  </a:cubicBezTo>
                  <a:cubicBezTo>
                    <a:pt x="4444" y="6420"/>
                    <a:pt x="4447" y="6474"/>
                    <a:pt x="4465" y="6500"/>
                  </a:cubicBezTo>
                  <a:cubicBezTo>
                    <a:pt x="4593" y="6689"/>
                    <a:pt x="4745" y="6850"/>
                    <a:pt x="4954" y="6887"/>
                  </a:cubicBezTo>
                  <a:cubicBezTo>
                    <a:pt x="5132" y="7024"/>
                    <a:pt x="5290" y="7145"/>
                    <a:pt x="5459" y="7277"/>
                  </a:cubicBezTo>
                  <a:cubicBezTo>
                    <a:pt x="5212" y="7320"/>
                    <a:pt x="5015" y="7449"/>
                    <a:pt x="4823" y="7583"/>
                  </a:cubicBezTo>
                  <a:cubicBezTo>
                    <a:pt x="4765" y="7626"/>
                    <a:pt x="4708" y="7666"/>
                    <a:pt x="4654" y="7706"/>
                  </a:cubicBezTo>
                  <a:cubicBezTo>
                    <a:pt x="4407" y="7884"/>
                    <a:pt x="4144" y="8030"/>
                    <a:pt x="3871" y="8156"/>
                  </a:cubicBezTo>
                  <a:cubicBezTo>
                    <a:pt x="3488" y="8335"/>
                    <a:pt x="3091" y="8434"/>
                    <a:pt x="2672" y="8434"/>
                  </a:cubicBezTo>
                  <a:cubicBezTo>
                    <a:pt x="2634" y="8434"/>
                    <a:pt x="2595" y="8433"/>
                    <a:pt x="2556" y="8431"/>
                  </a:cubicBezTo>
                  <a:cubicBezTo>
                    <a:pt x="2175" y="8414"/>
                    <a:pt x="1809" y="8322"/>
                    <a:pt x="1459" y="8173"/>
                  </a:cubicBezTo>
                  <a:cubicBezTo>
                    <a:pt x="1284" y="8099"/>
                    <a:pt x="1115" y="8004"/>
                    <a:pt x="955" y="7904"/>
                  </a:cubicBezTo>
                  <a:cubicBezTo>
                    <a:pt x="763" y="7781"/>
                    <a:pt x="637" y="7606"/>
                    <a:pt x="571" y="7383"/>
                  </a:cubicBezTo>
                  <a:cubicBezTo>
                    <a:pt x="479" y="7059"/>
                    <a:pt x="376" y="6735"/>
                    <a:pt x="279" y="6414"/>
                  </a:cubicBezTo>
                  <a:cubicBezTo>
                    <a:pt x="104" y="5850"/>
                    <a:pt x="210" y="5337"/>
                    <a:pt x="574" y="4881"/>
                  </a:cubicBezTo>
                  <a:cubicBezTo>
                    <a:pt x="872" y="4503"/>
                    <a:pt x="1284" y="4311"/>
                    <a:pt x="1746" y="4211"/>
                  </a:cubicBezTo>
                  <a:cubicBezTo>
                    <a:pt x="1874" y="4183"/>
                    <a:pt x="2003" y="4166"/>
                    <a:pt x="2132" y="4166"/>
                  </a:cubicBezTo>
                  <a:close/>
                  <a:moveTo>
                    <a:pt x="8993" y="5304"/>
                  </a:moveTo>
                  <a:cubicBezTo>
                    <a:pt x="9060" y="5304"/>
                    <a:pt x="9129" y="5306"/>
                    <a:pt x="9198" y="5311"/>
                  </a:cubicBezTo>
                  <a:cubicBezTo>
                    <a:pt x="9314" y="5319"/>
                    <a:pt x="9430" y="5322"/>
                    <a:pt x="9546" y="5322"/>
                  </a:cubicBezTo>
                  <a:cubicBezTo>
                    <a:pt x="9724" y="5322"/>
                    <a:pt x="9902" y="5316"/>
                    <a:pt x="10080" y="5314"/>
                  </a:cubicBezTo>
                  <a:cubicBezTo>
                    <a:pt x="10087" y="5314"/>
                    <a:pt x="10093" y="5314"/>
                    <a:pt x="10100" y="5314"/>
                  </a:cubicBezTo>
                  <a:cubicBezTo>
                    <a:pt x="10328" y="5314"/>
                    <a:pt x="10544" y="5363"/>
                    <a:pt x="10751" y="5457"/>
                  </a:cubicBezTo>
                  <a:cubicBezTo>
                    <a:pt x="11172" y="5652"/>
                    <a:pt x="11524" y="5939"/>
                    <a:pt x="11839" y="6274"/>
                  </a:cubicBezTo>
                  <a:cubicBezTo>
                    <a:pt x="11985" y="6429"/>
                    <a:pt x="12083" y="6612"/>
                    <a:pt x="12140" y="6818"/>
                  </a:cubicBezTo>
                  <a:cubicBezTo>
                    <a:pt x="12203" y="7050"/>
                    <a:pt x="12263" y="7285"/>
                    <a:pt x="12326" y="7520"/>
                  </a:cubicBezTo>
                  <a:cubicBezTo>
                    <a:pt x="12364" y="7652"/>
                    <a:pt x="12375" y="7787"/>
                    <a:pt x="12358" y="7924"/>
                  </a:cubicBezTo>
                  <a:cubicBezTo>
                    <a:pt x="12338" y="8065"/>
                    <a:pt x="12315" y="8208"/>
                    <a:pt x="12286" y="8348"/>
                  </a:cubicBezTo>
                  <a:cubicBezTo>
                    <a:pt x="12255" y="8506"/>
                    <a:pt x="12177" y="8643"/>
                    <a:pt x="12063" y="8755"/>
                  </a:cubicBezTo>
                  <a:cubicBezTo>
                    <a:pt x="11778" y="9027"/>
                    <a:pt x="11449" y="9157"/>
                    <a:pt x="11070" y="9157"/>
                  </a:cubicBezTo>
                  <a:cubicBezTo>
                    <a:pt x="11022" y="9157"/>
                    <a:pt x="10973" y="9155"/>
                    <a:pt x="10922" y="9150"/>
                  </a:cubicBezTo>
                  <a:cubicBezTo>
                    <a:pt x="10870" y="9145"/>
                    <a:pt x="10817" y="9143"/>
                    <a:pt x="10764" y="9143"/>
                  </a:cubicBezTo>
                  <a:cubicBezTo>
                    <a:pt x="10675" y="9143"/>
                    <a:pt x="10585" y="9149"/>
                    <a:pt x="10496" y="9156"/>
                  </a:cubicBezTo>
                  <a:cubicBezTo>
                    <a:pt x="10309" y="9167"/>
                    <a:pt x="10123" y="9208"/>
                    <a:pt x="9940" y="9208"/>
                  </a:cubicBezTo>
                  <a:cubicBezTo>
                    <a:pt x="9928" y="9208"/>
                    <a:pt x="9917" y="9208"/>
                    <a:pt x="9905" y="9208"/>
                  </a:cubicBezTo>
                  <a:cubicBezTo>
                    <a:pt x="9384" y="9193"/>
                    <a:pt x="8905" y="9019"/>
                    <a:pt x="8453" y="8769"/>
                  </a:cubicBezTo>
                  <a:cubicBezTo>
                    <a:pt x="8129" y="8592"/>
                    <a:pt x="7837" y="8368"/>
                    <a:pt x="7582" y="8102"/>
                  </a:cubicBezTo>
                  <a:cubicBezTo>
                    <a:pt x="7312" y="7821"/>
                    <a:pt x="7012" y="7577"/>
                    <a:pt x="6696" y="7357"/>
                  </a:cubicBezTo>
                  <a:cubicBezTo>
                    <a:pt x="6556" y="7262"/>
                    <a:pt x="6404" y="7191"/>
                    <a:pt x="6252" y="7110"/>
                  </a:cubicBezTo>
                  <a:cubicBezTo>
                    <a:pt x="6207" y="7088"/>
                    <a:pt x="6152" y="7076"/>
                    <a:pt x="6095" y="7056"/>
                  </a:cubicBezTo>
                  <a:cubicBezTo>
                    <a:pt x="6184" y="6947"/>
                    <a:pt x="6267" y="6844"/>
                    <a:pt x="6353" y="6744"/>
                  </a:cubicBezTo>
                  <a:cubicBezTo>
                    <a:pt x="6616" y="6431"/>
                    <a:pt x="6891" y="6131"/>
                    <a:pt x="7232" y="5901"/>
                  </a:cubicBezTo>
                  <a:cubicBezTo>
                    <a:pt x="7769" y="5535"/>
                    <a:pt x="8344" y="5304"/>
                    <a:pt x="8993" y="5304"/>
                  </a:cubicBezTo>
                  <a:close/>
                  <a:moveTo>
                    <a:pt x="6058" y="7135"/>
                  </a:moveTo>
                  <a:cubicBezTo>
                    <a:pt x="6113" y="7135"/>
                    <a:pt x="6169" y="7147"/>
                    <a:pt x="6227" y="7173"/>
                  </a:cubicBezTo>
                  <a:cubicBezTo>
                    <a:pt x="6671" y="7368"/>
                    <a:pt x="7029" y="7666"/>
                    <a:pt x="7298" y="8065"/>
                  </a:cubicBezTo>
                  <a:cubicBezTo>
                    <a:pt x="7502" y="8371"/>
                    <a:pt x="7619" y="8715"/>
                    <a:pt x="7699" y="9073"/>
                  </a:cubicBezTo>
                  <a:cubicBezTo>
                    <a:pt x="7736" y="9254"/>
                    <a:pt x="7754" y="9437"/>
                    <a:pt x="7742" y="9620"/>
                  </a:cubicBezTo>
                  <a:cubicBezTo>
                    <a:pt x="7725" y="9924"/>
                    <a:pt x="7708" y="10228"/>
                    <a:pt x="7691" y="10534"/>
                  </a:cubicBezTo>
                  <a:lnTo>
                    <a:pt x="7705" y="10534"/>
                  </a:lnTo>
                  <a:cubicBezTo>
                    <a:pt x="7705" y="10680"/>
                    <a:pt x="7708" y="10829"/>
                    <a:pt x="7702" y="10975"/>
                  </a:cubicBezTo>
                  <a:cubicBezTo>
                    <a:pt x="7694" y="11196"/>
                    <a:pt x="7673" y="11417"/>
                    <a:pt x="7593" y="11623"/>
                  </a:cubicBezTo>
                  <a:cubicBezTo>
                    <a:pt x="7490" y="11889"/>
                    <a:pt x="7330" y="12116"/>
                    <a:pt x="7086" y="12271"/>
                  </a:cubicBezTo>
                  <a:cubicBezTo>
                    <a:pt x="7008" y="12321"/>
                    <a:pt x="6933" y="12347"/>
                    <a:pt x="6862" y="12347"/>
                  </a:cubicBezTo>
                  <a:cubicBezTo>
                    <a:pt x="6779" y="12347"/>
                    <a:pt x="6699" y="12312"/>
                    <a:pt x="6619" y="12242"/>
                  </a:cubicBezTo>
                  <a:cubicBezTo>
                    <a:pt x="6525" y="12162"/>
                    <a:pt x="6447" y="12064"/>
                    <a:pt x="6364" y="11970"/>
                  </a:cubicBezTo>
                  <a:cubicBezTo>
                    <a:pt x="6330" y="11932"/>
                    <a:pt x="6304" y="11887"/>
                    <a:pt x="6270" y="11849"/>
                  </a:cubicBezTo>
                  <a:cubicBezTo>
                    <a:pt x="6238" y="11817"/>
                    <a:pt x="6209" y="11800"/>
                    <a:pt x="6182" y="11800"/>
                  </a:cubicBezTo>
                  <a:cubicBezTo>
                    <a:pt x="6152" y="11800"/>
                    <a:pt x="6125" y="11821"/>
                    <a:pt x="6101" y="11864"/>
                  </a:cubicBezTo>
                  <a:cubicBezTo>
                    <a:pt x="6072" y="11915"/>
                    <a:pt x="6052" y="11970"/>
                    <a:pt x="6026" y="12024"/>
                  </a:cubicBezTo>
                  <a:cubicBezTo>
                    <a:pt x="5972" y="12139"/>
                    <a:pt x="5900" y="12239"/>
                    <a:pt x="5800" y="12319"/>
                  </a:cubicBezTo>
                  <a:cubicBezTo>
                    <a:pt x="5701" y="12402"/>
                    <a:pt x="5594" y="12447"/>
                    <a:pt x="5480" y="12447"/>
                  </a:cubicBezTo>
                  <a:cubicBezTo>
                    <a:pt x="5421" y="12447"/>
                    <a:pt x="5361" y="12435"/>
                    <a:pt x="5298" y="12411"/>
                  </a:cubicBezTo>
                  <a:cubicBezTo>
                    <a:pt x="5232" y="12388"/>
                    <a:pt x="5166" y="12362"/>
                    <a:pt x="5106" y="12328"/>
                  </a:cubicBezTo>
                  <a:cubicBezTo>
                    <a:pt x="4685" y="12093"/>
                    <a:pt x="4416" y="11740"/>
                    <a:pt x="4321" y="11265"/>
                  </a:cubicBezTo>
                  <a:cubicBezTo>
                    <a:pt x="4235" y="10821"/>
                    <a:pt x="4207" y="10368"/>
                    <a:pt x="4195" y="9918"/>
                  </a:cubicBezTo>
                  <a:cubicBezTo>
                    <a:pt x="4192" y="9786"/>
                    <a:pt x="4207" y="9652"/>
                    <a:pt x="4224" y="9523"/>
                  </a:cubicBezTo>
                  <a:cubicBezTo>
                    <a:pt x="4264" y="9179"/>
                    <a:pt x="4416" y="8884"/>
                    <a:pt x="4622" y="8615"/>
                  </a:cubicBezTo>
                  <a:cubicBezTo>
                    <a:pt x="4894" y="8259"/>
                    <a:pt x="5172" y="7907"/>
                    <a:pt x="5450" y="7555"/>
                  </a:cubicBezTo>
                  <a:cubicBezTo>
                    <a:pt x="5490" y="7503"/>
                    <a:pt x="5533" y="7451"/>
                    <a:pt x="5582" y="7406"/>
                  </a:cubicBezTo>
                  <a:cubicBezTo>
                    <a:pt x="5651" y="7343"/>
                    <a:pt x="5722" y="7277"/>
                    <a:pt x="5803" y="7225"/>
                  </a:cubicBezTo>
                  <a:cubicBezTo>
                    <a:pt x="5883" y="7168"/>
                    <a:pt x="5968" y="7135"/>
                    <a:pt x="6058" y="7135"/>
                  </a:cubicBezTo>
                  <a:close/>
                  <a:moveTo>
                    <a:pt x="8543" y="1"/>
                  </a:moveTo>
                  <a:cubicBezTo>
                    <a:pt x="8499" y="1"/>
                    <a:pt x="8454" y="4"/>
                    <a:pt x="8407" y="11"/>
                  </a:cubicBezTo>
                  <a:cubicBezTo>
                    <a:pt x="8026" y="62"/>
                    <a:pt x="7691" y="220"/>
                    <a:pt x="7421" y="503"/>
                  </a:cubicBezTo>
                  <a:cubicBezTo>
                    <a:pt x="7129" y="810"/>
                    <a:pt x="6843" y="1119"/>
                    <a:pt x="6674" y="1518"/>
                  </a:cubicBezTo>
                  <a:cubicBezTo>
                    <a:pt x="6633" y="1607"/>
                    <a:pt x="6570" y="1678"/>
                    <a:pt x="6482" y="1727"/>
                  </a:cubicBezTo>
                  <a:cubicBezTo>
                    <a:pt x="6404" y="1773"/>
                    <a:pt x="6321" y="1813"/>
                    <a:pt x="6247" y="1867"/>
                  </a:cubicBezTo>
                  <a:cubicBezTo>
                    <a:pt x="6175" y="1919"/>
                    <a:pt x="6115" y="1982"/>
                    <a:pt x="6049" y="2039"/>
                  </a:cubicBezTo>
                  <a:cubicBezTo>
                    <a:pt x="6017" y="1982"/>
                    <a:pt x="5989" y="1907"/>
                    <a:pt x="5943" y="1841"/>
                  </a:cubicBezTo>
                  <a:cubicBezTo>
                    <a:pt x="5762" y="1572"/>
                    <a:pt x="5525" y="1366"/>
                    <a:pt x="5224" y="1246"/>
                  </a:cubicBezTo>
                  <a:cubicBezTo>
                    <a:pt x="5060" y="1180"/>
                    <a:pt x="4932" y="1082"/>
                    <a:pt x="4823" y="945"/>
                  </a:cubicBezTo>
                  <a:cubicBezTo>
                    <a:pt x="4742" y="844"/>
                    <a:pt x="4656" y="750"/>
                    <a:pt x="4568" y="655"/>
                  </a:cubicBezTo>
                  <a:cubicBezTo>
                    <a:pt x="4341" y="411"/>
                    <a:pt x="4062" y="310"/>
                    <a:pt x="3751" y="310"/>
                  </a:cubicBezTo>
                  <a:cubicBezTo>
                    <a:pt x="3693" y="310"/>
                    <a:pt x="3634" y="313"/>
                    <a:pt x="3573" y="320"/>
                  </a:cubicBezTo>
                  <a:cubicBezTo>
                    <a:pt x="3439" y="334"/>
                    <a:pt x="3304" y="357"/>
                    <a:pt x="3172" y="386"/>
                  </a:cubicBezTo>
                  <a:cubicBezTo>
                    <a:pt x="2691" y="498"/>
                    <a:pt x="2367" y="804"/>
                    <a:pt x="2172" y="1243"/>
                  </a:cubicBezTo>
                  <a:cubicBezTo>
                    <a:pt x="1952" y="1744"/>
                    <a:pt x="1883" y="2271"/>
                    <a:pt x="1937" y="2816"/>
                  </a:cubicBezTo>
                  <a:cubicBezTo>
                    <a:pt x="1983" y="3260"/>
                    <a:pt x="2129" y="3667"/>
                    <a:pt x="2364" y="4045"/>
                  </a:cubicBezTo>
                  <a:cubicBezTo>
                    <a:pt x="2373" y="4059"/>
                    <a:pt x="2379" y="4076"/>
                    <a:pt x="2393" y="4105"/>
                  </a:cubicBezTo>
                  <a:lnTo>
                    <a:pt x="2201" y="4105"/>
                  </a:lnTo>
                  <a:cubicBezTo>
                    <a:pt x="2183" y="4105"/>
                    <a:pt x="2164" y="4104"/>
                    <a:pt x="2146" y="4104"/>
                  </a:cubicBezTo>
                  <a:cubicBezTo>
                    <a:pt x="1637" y="4104"/>
                    <a:pt x="1175" y="4257"/>
                    <a:pt x="774" y="4575"/>
                  </a:cubicBezTo>
                  <a:cubicBezTo>
                    <a:pt x="167" y="5053"/>
                    <a:pt x="1" y="5838"/>
                    <a:pt x="216" y="6469"/>
                  </a:cubicBezTo>
                  <a:cubicBezTo>
                    <a:pt x="319" y="6772"/>
                    <a:pt x="410" y="7076"/>
                    <a:pt x="496" y="7385"/>
                  </a:cubicBezTo>
                  <a:cubicBezTo>
                    <a:pt x="568" y="7649"/>
                    <a:pt x="723" y="7841"/>
                    <a:pt x="943" y="7990"/>
                  </a:cubicBezTo>
                  <a:cubicBezTo>
                    <a:pt x="1207" y="8173"/>
                    <a:pt x="1499" y="8288"/>
                    <a:pt x="1806" y="8374"/>
                  </a:cubicBezTo>
                  <a:cubicBezTo>
                    <a:pt x="2095" y="8458"/>
                    <a:pt x="2389" y="8508"/>
                    <a:pt x="2688" y="8508"/>
                  </a:cubicBezTo>
                  <a:cubicBezTo>
                    <a:pt x="2786" y="8508"/>
                    <a:pt x="2884" y="8503"/>
                    <a:pt x="2983" y="8491"/>
                  </a:cubicBezTo>
                  <a:cubicBezTo>
                    <a:pt x="3324" y="8451"/>
                    <a:pt x="3648" y="8348"/>
                    <a:pt x="3960" y="8199"/>
                  </a:cubicBezTo>
                  <a:cubicBezTo>
                    <a:pt x="4000" y="8182"/>
                    <a:pt x="4043" y="8162"/>
                    <a:pt x="4086" y="8142"/>
                  </a:cubicBezTo>
                  <a:cubicBezTo>
                    <a:pt x="4089" y="8148"/>
                    <a:pt x="4095" y="8153"/>
                    <a:pt x="4101" y="8159"/>
                  </a:cubicBezTo>
                  <a:cubicBezTo>
                    <a:pt x="4075" y="8193"/>
                    <a:pt x="4052" y="8228"/>
                    <a:pt x="4026" y="8259"/>
                  </a:cubicBezTo>
                  <a:cubicBezTo>
                    <a:pt x="3528" y="8872"/>
                    <a:pt x="3092" y="9526"/>
                    <a:pt x="2740" y="10233"/>
                  </a:cubicBezTo>
                  <a:cubicBezTo>
                    <a:pt x="2313" y="11096"/>
                    <a:pt x="2012" y="11998"/>
                    <a:pt x="1863" y="12950"/>
                  </a:cubicBezTo>
                  <a:cubicBezTo>
                    <a:pt x="1763" y="13580"/>
                    <a:pt x="1728" y="14213"/>
                    <a:pt x="1771" y="14852"/>
                  </a:cubicBezTo>
                  <a:cubicBezTo>
                    <a:pt x="1846" y="15961"/>
                    <a:pt x="2021" y="17055"/>
                    <a:pt x="2287" y="18135"/>
                  </a:cubicBezTo>
                  <a:cubicBezTo>
                    <a:pt x="2433" y="18726"/>
                    <a:pt x="2582" y="19319"/>
                    <a:pt x="2725" y="19912"/>
                  </a:cubicBezTo>
                  <a:cubicBezTo>
                    <a:pt x="2834" y="20364"/>
                    <a:pt x="2889" y="20829"/>
                    <a:pt x="2937" y="21293"/>
                  </a:cubicBezTo>
                  <a:cubicBezTo>
                    <a:pt x="3012" y="21989"/>
                    <a:pt x="2900" y="22662"/>
                    <a:pt x="2705" y="23327"/>
                  </a:cubicBezTo>
                  <a:cubicBezTo>
                    <a:pt x="2551" y="23860"/>
                    <a:pt x="2379" y="24387"/>
                    <a:pt x="2224" y="24920"/>
                  </a:cubicBezTo>
                  <a:cubicBezTo>
                    <a:pt x="2055" y="25493"/>
                    <a:pt x="1946" y="26077"/>
                    <a:pt x="1900" y="26673"/>
                  </a:cubicBezTo>
                  <a:cubicBezTo>
                    <a:pt x="1860" y="27209"/>
                    <a:pt x="1837" y="27745"/>
                    <a:pt x="1811" y="28281"/>
                  </a:cubicBezTo>
                  <a:cubicBezTo>
                    <a:pt x="1797" y="28593"/>
                    <a:pt x="1794" y="28905"/>
                    <a:pt x="1786" y="29218"/>
                  </a:cubicBezTo>
                  <a:lnTo>
                    <a:pt x="1854" y="29218"/>
                  </a:lnTo>
                  <a:cubicBezTo>
                    <a:pt x="1866" y="28722"/>
                    <a:pt x="1877" y="28226"/>
                    <a:pt x="1895" y="27728"/>
                  </a:cubicBezTo>
                  <a:cubicBezTo>
                    <a:pt x="1926" y="26928"/>
                    <a:pt x="1986" y="26129"/>
                    <a:pt x="2184" y="25347"/>
                  </a:cubicBezTo>
                  <a:cubicBezTo>
                    <a:pt x="2296" y="24906"/>
                    <a:pt x="2436" y="24473"/>
                    <a:pt x="2568" y="24035"/>
                  </a:cubicBezTo>
                  <a:cubicBezTo>
                    <a:pt x="2705" y="23576"/>
                    <a:pt x="2849" y="23115"/>
                    <a:pt x="2940" y="22642"/>
                  </a:cubicBezTo>
                  <a:cubicBezTo>
                    <a:pt x="3026" y="22195"/>
                    <a:pt x="3041" y="21745"/>
                    <a:pt x="3006" y="21293"/>
                  </a:cubicBezTo>
                  <a:cubicBezTo>
                    <a:pt x="2940" y="20445"/>
                    <a:pt x="2740" y="19625"/>
                    <a:pt x="2528" y="18809"/>
                  </a:cubicBezTo>
                  <a:cubicBezTo>
                    <a:pt x="2344" y="18104"/>
                    <a:pt x="2175" y="17396"/>
                    <a:pt x="2058" y="16677"/>
                  </a:cubicBezTo>
                  <a:cubicBezTo>
                    <a:pt x="1989" y="16250"/>
                    <a:pt x="1943" y="15818"/>
                    <a:pt x="1892" y="15388"/>
                  </a:cubicBezTo>
                  <a:cubicBezTo>
                    <a:pt x="1843" y="14961"/>
                    <a:pt x="1817" y="14531"/>
                    <a:pt x="1829" y="14101"/>
                  </a:cubicBezTo>
                  <a:cubicBezTo>
                    <a:pt x="1857" y="13136"/>
                    <a:pt x="2035" y="12196"/>
                    <a:pt x="2367" y="11288"/>
                  </a:cubicBezTo>
                  <a:cubicBezTo>
                    <a:pt x="2771" y="10188"/>
                    <a:pt x="3361" y="9191"/>
                    <a:pt x="4104" y="8285"/>
                  </a:cubicBezTo>
                  <a:cubicBezTo>
                    <a:pt x="4124" y="8259"/>
                    <a:pt x="4146" y="8236"/>
                    <a:pt x="4167" y="8208"/>
                  </a:cubicBezTo>
                  <a:cubicBezTo>
                    <a:pt x="4258" y="8079"/>
                    <a:pt x="4376" y="7976"/>
                    <a:pt x="4513" y="7893"/>
                  </a:cubicBezTo>
                  <a:cubicBezTo>
                    <a:pt x="4691" y="7784"/>
                    <a:pt x="4857" y="7655"/>
                    <a:pt x="5032" y="7537"/>
                  </a:cubicBezTo>
                  <a:cubicBezTo>
                    <a:pt x="5178" y="7434"/>
                    <a:pt x="5336" y="7365"/>
                    <a:pt x="5527" y="7328"/>
                  </a:cubicBezTo>
                  <a:lnTo>
                    <a:pt x="5527" y="7328"/>
                  </a:lnTo>
                  <a:cubicBezTo>
                    <a:pt x="5510" y="7357"/>
                    <a:pt x="5499" y="7377"/>
                    <a:pt x="5484" y="7394"/>
                  </a:cubicBezTo>
                  <a:cubicBezTo>
                    <a:pt x="5384" y="7523"/>
                    <a:pt x="5278" y="7652"/>
                    <a:pt x="5178" y="7781"/>
                  </a:cubicBezTo>
                  <a:cubicBezTo>
                    <a:pt x="5006" y="7999"/>
                    <a:pt x="4837" y="8216"/>
                    <a:pt x="4665" y="8431"/>
                  </a:cubicBezTo>
                  <a:cubicBezTo>
                    <a:pt x="4447" y="8709"/>
                    <a:pt x="4261" y="9001"/>
                    <a:pt x="4184" y="9351"/>
                  </a:cubicBezTo>
                  <a:cubicBezTo>
                    <a:pt x="4118" y="9652"/>
                    <a:pt x="4118" y="9958"/>
                    <a:pt x="4138" y="10262"/>
                  </a:cubicBezTo>
                  <a:cubicBezTo>
                    <a:pt x="4149" y="10480"/>
                    <a:pt x="4172" y="10695"/>
                    <a:pt x="4195" y="10910"/>
                  </a:cubicBezTo>
                  <a:cubicBezTo>
                    <a:pt x="4224" y="11165"/>
                    <a:pt x="4264" y="11420"/>
                    <a:pt x="4373" y="11657"/>
                  </a:cubicBezTo>
                  <a:cubicBezTo>
                    <a:pt x="4542" y="12027"/>
                    <a:pt x="4826" y="12288"/>
                    <a:pt x="5195" y="12451"/>
                  </a:cubicBezTo>
                  <a:cubicBezTo>
                    <a:pt x="5295" y="12496"/>
                    <a:pt x="5391" y="12518"/>
                    <a:pt x="5483" y="12518"/>
                  </a:cubicBezTo>
                  <a:cubicBezTo>
                    <a:pt x="5660" y="12518"/>
                    <a:pt x="5818" y="12434"/>
                    <a:pt x="5954" y="12268"/>
                  </a:cubicBezTo>
                  <a:cubicBezTo>
                    <a:pt x="6020" y="12187"/>
                    <a:pt x="6063" y="12087"/>
                    <a:pt x="6118" y="11995"/>
                  </a:cubicBezTo>
                  <a:cubicBezTo>
                    <a:pt x="6138" y="11958"/>
                    <a:pt x="6158" y="11918"/>
                    <a:pt x="6184" y="11864"/>
                  </a:cubicBezTo>
                  <a:cubicBezTo>
                    <a:pt x="6221" y="11910"/>
                    <a:pt x="6247" y="11944"/>
                    <a:pt x="6275" y="11975"/>
                  </a:cubicBezTo>
                  <a:cubicBezTo>
                    <a:pt x="6373" y="12084"/>
                    <a:pt x="6462" y="12205"/>
                    <a:pt x="6573" y="12299"/>
                  </a:cubicBezTo>
                  <a:cubicBezTo>
                    <a:pt x="6668" y="12382"/>
                    <a:pt x="6763" y="12422"/>
                    <a:pt x="6862" y="12422"/>
                  </a:cubicBezTo>
                  <a:cubicBezTo>
                    <a:pt x="6948" y="12422"/>
                    <a:pt x="7037" y="12391"/>
                    <a:pt x="7129" y="12331"/>
                  </a:cubicBezTo>
                  <a:cubicBezTo>
                    <a:pt x="7421" y="12136"/>
                    <a:pt x="7608" y="11864"/>
                    <a:pt x="7699" y="11528"/>
                  </a:cubicBezTo>
                  <a:cubicBezTo>
                    <a:pt x="7788" y="11196"/>
                    <a:pt x="7782" y="10852"/>
                    <a:pt x="7779" y="10511"/>
                  </a:cubicBezTo>
                  <a:cubicBezTo>
                    <a:pt x="7777" y="10268"/>
                    <a:pt x="7782" y="10024"/>
                    <a:pt x="7802" y="9784"/>
                  </a:cubicBezTo>
                  <a:cubicBezTo>
                    <a:pt x="7851" y="9251"/>
                    <a:pt x="7728" y="8755"/>
                    <a:pt x="7493" y="8282"/>
                  </a:cubicBezTo>
                  <a:cubicBezTo>
                    <a:pt x="7444" y="8182"/>
                    <a:pt x="7387" y="8087"/>
                    <a:pt x="7324" y="7973"/>
                  </a:cubicBezTo>
                  <a:lnTo>
                    <a:pt x="7324" y="7973"/>
                  </a:lnTo>
                  <a:cubicBezTo>
                    <a:pt x="7387" y="7996"/>
                    <a:pt x="7413" y="8033"/>
                    <a:pt x="7441" y="8065"/>
                  </a:cubicBezTo>
                  <a:cubicBezTo>
                    <a:pt x="7642" y="8271"/>
                    <a:pt x="7860" y="8457"/>
                    <a:pt x="8092" y="8626"/>
                  </a:cubicBezTo>
                  <a:cubicBezTo>
                    <a:pt x="8556" y="8958"/>
                    <a:pt x="9072" y="9156"/>
                    <a:pt x="9627" y="9259"/>
                  </a:cubicBezTo>
                  <a:cubicBezTo>
                    <a:pt x="9726" y="9277"/>
                    <a:pt x="9825" y="9285"/>
                    <a:pt x="9923" y="9285"/>
                  </a:cubicBezTo>
                  <a:cubicBezTo>
                    <a:pt x="10093" y="9285"/>
                    <a:pt x="10261" y="9262"/>
                    <a:pt x="10430" y="9233"/>
                  </a:cubicBezTo>
                  <a:cubicBezTo>
                    <a:pt x="10529" y="9217"/>
                    <a:pt x="10628" y="9204"/>
                    <a:pt x="10727" y="9204"/>
                  </a:cubicBezTo>
                  <a:cubicBezTo>
                    <a:pt x="10781" y="9204"/>
                    <a:pt x="10834" y="9207"/>
                    <a:pt x="10888" y="9216"/>
                  </a:cubicBezTo>
                  <a:cubicBezTo>
                    <a:pt x="10953" y="9226"/>
                    <a:pt x="11018" y="9230"/>
                    <a:pt x="11082" y="9230"/>
                  </a:cubicBezTo>
                  <a:cubicBezTo>
                    <a:pt x="11290" y="9230"/>
                    <a:pt x="11492" y="9182"/>
                    <a:pt x="11687" y="9099"/>
                  </a:cubicBezTo>
                  <a:cubicBezTo>
                    <a:pt x="12097" y="8924"/>
                    <a:pt x="12349" y="8623"/>
                    <a:pt x="12398" y="8168"/>
                  </a:cubicBezTo>
                  <a:cubicBezTo>
                    <a:pt x="12407" y="8082"/>
                    <a:pt x="12421" y="7993"/>
                    <a:pt x="12435" y="7907"/>
                  </a:cubicBezTo>
                  <a:cubicBezTo>
                    <a:pt x="12458" y="7761"/>
                    <a:pt x="12430" y="7620"/>
                    <a:pt x="12395" y="7483"/>
                  </a:cubicBezTo>
                  <a:cubicBezTo>
                    <a:pt x="12332" y="7245"/>
                    <a:pt x="12269" y="7007"/>
                    <a:pt x="12200" y="6769"/>
                  </a:cubicBezTo>
                  <a:cubicBezTo>
                    <a:pt x="12143" y="6566"/>
                    <a:pt x="12043" y="6380"/>
                    <a:pt x="11900" y="6225"/>
                  </a:cubicBezTo>
                  <a:cubicBezTo>
                    <a:pt x="11579" y="5884"/>
                    <a:pt x="11220" y="5592"/>
                    <a:pt x="10796" y="5394"/>
                  </a:cubicBezTo>
                  <a:cubicBezTo>
                    <a:pt x="10568" y="5286"/>
                    <a:pt x="10327" y="5241"/>
                    <a:pt x="10078" y="5241"/>
                  </a:cubicBezTo>
                  <a:cubicBezTo>
                    <a:pt x="10049" y="5241"/>
                    <a:pt x="10020" y="5241"/>
                    <a:pt x="9991" y="5242"/>
                  </a:cubicBezTo>
                  <a:cubicBezTo>
                    <a:pt x="9920" y="5246"/>
                    <a:pt x="9849" y="5247"/>
                    <a:pt x="9778" y="5247"/>
                  </a:cubicBezTo>
                  <a:cubicBezTo>
                    <a:pt x="9600" y="5247"/>
                    <a:pt x="9422" y="5240"/>
                    <a:pt x="9244" y="5240"/>
                  </a:cubicBezTo>
                  <a:cubicBezTo>
                    <a:pt x="9063" y="5240"/>
                    <a:pt x="8883" y="5245"/>
                    <a:pt x="8702" y="5248"/>
                  </a:cubicBezTo>
                  <a:cubicBezTo>
                    <a:pt x="8671" y="5248"/>
                    <a:pt x="8639" y="5248"/>
                    <a:pt x="8605" y="5234"/>
                  </a:cubicBezTo>
                  <a:cubicBezTo>
                    <a:pt x="8636" y="5214"/>
                    <a:pt x="8671" y="5194"/>
                    <a:pt x="8705" y="5176"/>
                  </a:cubicBezTo>
                  <a:cubicBezTo>
                    <a:pt x="9026" y="5007"/>
                    <a:pt x="9335" y="4827"/>
                    <a:pt x="9587" y="4560"/>
                  </a:cubicBezTo>
                  <a:cubicBezTo>
                    <a:pt x="9963" y="4171"/>
                    <a:pt x="10155" y="3710"/>
                    <a:pt x="10146" y="3165"/>
                  </a:cubicBezTo>
                  <a:cubicBezTo>
                    <a:pt x="10140" y="2810"/>
                    <a:pt x="10031" y="2495"/>
                    <a:pt x="9788" y="2231"/>
                  </a:cubicBezTo>
                  <a:cubicBezTo>
                    <a:pt x="9699" y="2137"/>
                    <a:pt x="9610" y="2045"/>
                    <a:pt x="9521" y="1950"/>
                  </a:cubicBezTo>
                  <a:cubicBezTo>
                    <a:pt x="9447" y="1873"/>
                    <a:pt x="9375" y="1796"/>
                    <a:pt x="9304" y="1715"/>
                  </a:cubicBezTo>
                  <a:cubicBezTo>
                    <a:pt x="9169" y="1566"/>
                    <a:pt x="9132" y="1392"/>
                    <a:pt x="9163" y="1194"/>
                  </a:cubicBezTo>
                  <a:cubicBezTo>
                    <a:pt x="9203" y="956"/>
                    <a:pt x="9201" y="718"/>
                    <a:pt x="9140" y="483"/>
                  </a:cubicBezTo>
                  <a:cubicBezTo>
                    <a:pt x="9056" y="154"/>
                    <a:pt x="8838" y="1"/>
                    <a:pt x="8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151"/>
            <p:cNvSpPr/>
            <p:nvPr/>
          </p:nvSpPr>
          <p:spPr>
            <a:xfrm>
              <a:off x="4011975" y="1957875"/>
              <a:ext cx="128825" cy="28850"/>
            </a:xfrm>
            <a:custGeom>
              <a:avLst/>
              <a:gdLst/>
              <a:ahLst/>
              <a:cxnLst/>
              <a:rect l="l" t="t" r="r" b="b"/>
              <a:pathLst>
                <a:path w="5153" h="1154" extrusionOk="0">
                  <a:moveTo>
                    <a:pt x="273" y="0"/>
                  </a:moveTo>
                  <a:cubicBezTo>
                    <a:pt x="182" y="0"/>
                    <a:pt x="91" y="6"/>
                    <a:pt x="1" y="22"/>
                  </a:cubicBezTo>
                  <a:cubicBezTo>
                    <a:pt x="18" y="24"/>
                    <a:pt x="35" y="27"/>
                    <a:pt x="52" y="27"/>
                  </a:cubicBezTo>
                  <a:cubicBezTo>
                    <a:pt x="72" y="27"/>
                    <a:pt x="91" y="27"/>
                    <a:pt x="111" y="27"/>
                  </a:cubicBezTo>
                  <a:cubicBezTo>
                    <a:pt x="537" y="27"/>
                    <a:pt x="953" y="115"/>
                    <a:pt x="1364" y="216"/>
                  </a:cubicBezTo>
                  <a:cubicBezTo>
                    <a:pt x="1889" y="345"/>
                    <a:pt x="2393" y="537"/>
                    <a:pt x="2906" y="703"/>
                  </a:cubicBezTo>
                  <a:cubicBezTo>
                    <a:pt x="3336" y="847"/>
                    <a:pt x="3771" y="979"/>
                    <a:pt x="4221" y="1056"/>
                  </a:cubicBezTo>
                  <a:cubicBezTo>
                    <a:pt x="4444" y="1093"/>
                    <a:pt x="4671" y="1110"/>
                    <a:pt x="4897" y="1136"/>
                  </a:cubicBezTo>
                  <a:cubicBezTo>
                    <a:pt x="4980" y="1145"/>
                    <a:pt x="5063" y="1148"/>
                    <a:pt x="5146" y="1153"/>
                  </a:cubicBezTo>
                  <a:cubicBezTo>
                    <a:pt x="5149" y="1145"/>
                    <a:pt x="5149" y="1136"/>
                    <a:pt x="5152" y="1128"/>
                  </a:cubicBezTo>
                  <a:cubicBezTo>
                    <a:pt x="5098" y="1119"/>
                    <a:pt x="5043" y="1107"/>
                    <a:pt x="4992" y="1099"/>
                  </a:cubicBezTo>
                  <a:cubicBezTo>
                    <a:pt x="4803" y="1076"/>
                    <a:pt x="4611" y="1059"/>
                    <a:pt x="4422" y="1036"/>
                  </a:cubicBezTo>
                  <a:cubicBezTo>
                    <a:pt x="4066" y="993"/>
                    <a:pt x="3717" y="901"/>
                    <a:pt x="3373" y="798"/>
                  </a:cubicBezTo>
                  <a:cubicBezTo>
                    <a:pt x="2877" y="643"/>
                    <a:pt x="2384" y="477"/>
                    <a:pt x="1889" y="317"/>
                  </a:cubicBezTo>
                  <a:cubicBezTo>
                    <a:pt x="1522" y="199"/>
                    <a:pt x="1150" y="105"/>
                    <a:pt x="769" y="47"/>
                  </a:cubicBezTo>
                  <a:cubicBezTo>
                    <a:pt x="605" y="21"/>
                    <a:pt x="43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151"/>
            <p:cNvSpPr/>
            <p:nvPr/>
          </p:nvSpPr>
          <p:spPr>
            <a:xfrm>
              <a:off x="4017500" y="1811000"/>
              <a:ext cx="37975" cy="112625"/>
            </a:xfrm>
            <a:custGeom>
              <a:avLst/>
              <a:gdLst/>
              <a:ahLst/>
              <a:cxnLst/>
              <a:rect l="l" t="t" r="r" b="b"/>
              <a:pathLst>
                <a:path w="1519" h="4505" extrusionOk="0">
                  <a:moveTo>
                    <a:pt x="1493" y="0"/>
                  </a:moveTo>
                  <a:cubicBezTo>
                    <a:pt x="1479" y="69"/>
                    <a:pt x="1461" y="141"/>
                    <a:pt x="1453" y="209"/>
                  </a:cubicBezTo>
                  <a:cubicBezTo>
                    <a:pt x="1421" y="441"/>
                    <a:pt x="1398" y="676"/>
                    <a:pt x="1361" y="906"/>
                  </a:cubicBezTo>
                  <a:cubicBezTo>
                    <a:pt x="1175" y="2052"/>
                    <a:pt x="863" y="3155"/>
                    <a:pt x="218" y="4137"/>
                  </a:cubicBezTo>
                  <a:cubicBezTo>
                    <a:pt x="141" y="4255"/>
                    <a:pt x="72" y="4375"/>
                    <a:pt x="0" y="4493"/>
                  </a:cubicBezTo>
                  <a:cubicBezTo>
                    <a:pt x="9" y="4496"/>
                    <a:pt x="17" y="4501"/>
                    <a:pt x="26" y="4504"/>
                  </a:cubicBezTo>
                  <a:cubicBezTo>
                    <a:pt x="181" y="4263"/>
                    <a:pt x="338" y="4026"/>
                    <a:pt x="484" y="3779"/>
                  </a:cubicBezTo>
                  <a:cubicBezTo>
                    <a:pt x="840" y="3186"/>
                    <a:pt x="1069" y="2542"/>
                    <a:pt x="1221" y="1868"/>
                  </a:cubicBezTo>
                  <a:cubicBezTo>
                    <a:pt x="1301" y="1507"/>
                    <a:pt x="1376" y="1143"/>
                    <a:pt x="1436" y="779"/>
                  </a:cubicBezTo>
                  <a:cubicBezTo>
                    <a:pt x="1476" y="524"/>
                    <a:pt x="1490" y="264"/>
                    <a:pt x="1519" y="6"/>
                  </a:cubicBezTo>
                  <a:cubicBezTo>
                    <a:pt x="1510" y="3"/>
                    <a:pt x="1502" y="3"/>
                    <a:pt x="1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151"/>
            <p:cNvSpPr/>
            <p:nvPr/>
          </p:nvSpPr>
          <p:spPr>
            <a:xfrm>
              <a:off x="3939500" y="1826175"/>
              <a:ext cx="49500" cy="104250"/>
            </a:xfrm>
            <a:custGeom>
              <a:avLst/>
              <a:gdLst/>
              <a:ahLst/>
              <a:cxnLst/>
              <a:rect l="l" t="t" r="r" b="b"/>
              <a:pathLst>
                <a:path w="1980" h="4170" extrusionOk="0">
                  <a:moveTo>
                    <a:pt x="0" y="1"/>
                  </a:moveTo>
                  <a:cubicBezTo>
                    <a:pt x="0" y="41"/>
                    <a:pt x="0" y="81"/>
                    <a:pt x="6" y="121"/>
                  </a:cubicBezTo>
                  <a:cubicBezTo>
                    <a:pt x="12" y="164"/>
                    <a:pt x="17" y="210"/>
                    <a:pt x="29" y="253"/>
                  </a:cubicBezTo>
                  <a:cubicBezTo>
                    <a:pt x="37" y="296"/>
                    <a:pt x="46" y="336"/>
                    <a:pt x="57" y="379"/>
                  </a:cubicBezTo>
                  <a:cubicBezTo>
                    <a:pt x="189" y="955"/>
                    <a:pt x="436" y="1482"/>
                    <a:pt x="722" y="1992"/>
                  </a:cubicBezTo>
                  <a:cubicBezTo>
                    <a:pt x="880" y="2273"/>
                    <a:pt x="1046" y="2551"/>
                    <a:pt x="1215" y="2826"/>
                  </a:cubicBezTo>
                  <a:cubicBezTo>
                    <a:pt x="1470" y="3238"/>
                    <a:pt x="1708" y="3659"/>
                    <a:pt x="1923" y="4095"/>
                  </a:cubicBezTo>
                  <a:cubicBezTo>
                    <a:pt x="1934" y="4121"/>
                    <a:pt x="1951" y="4144"/>
                    <a:pt x="1963" y="4169"/>
                  </a:cubicBezTo>
                  <a:cubicBezTo>
                    <a:pt x="1968" y="4166"/>
                    <a:pt x="1974" y="4164"/>
                    <a:pt x="1980" y="4161"/>
                  </a:cubicBezTo>
                  <a:cubicBezTo>
                    <a:pt x="1931" y="4052"/>
                    <a:pt x="1885" y="3943"/>
                    <a:pt x="1834" y="3834"/>
                  </a:cubicBezTo>
                  <a:cubicBezTo>
                    <a:pt x="1642" y="3424"/>
                    <a:pt x="1407" y="3038"/>
                    <a:pt x="1172" y="2654"/>
                  </a:cubicBezTo>
                  <a:cubicBezTo>
                    <a:pt x="865" y="2152"/>
                    <a:pt x="567" y="1648"/>
                    <a:pt x="341" y="1104"/>
                  </a:cubicBezTo>
                  <a:cubicBezTo>
                    <a:pt x="204" y="774"/>
                    <a:pt x="89" y="439"/>
                    <a:pt x="32" y="84"/>
                  </a:cubicBezTo>
                  <a:cubicBezTo>
                    <a:pt x="29" y="58"/>
                    <a:pt x="17" y="2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151"/>
            <p:cNvSpPr/>
            <p:nvPr/>
          </p:nvSpPr>
          <p:spPr>
            <a:xfrm>
              <a:off x="3859625" y="1931575"/>
              <a:ext cx="91350" cy="11225"/>
            </a:xfrm>
            <a:custGeom>
              <a:avLst/>
              <a:gdLst/>
              <a:ahLst/>
              <a:cxnLst/>
              <a:rect l="l" t="t" r="r" b="b"/>
              <a:pathLst>
                <a:path w="3654" h="449" extrusionOk="0">
                  <a:moveTo>
                    <a:pt x="1752" y="1"/>
                  </a:moveTo>
                  <a:cubicBezTo>
                    <a:pt x="1171" y="1"/>
                    <a:pt x="587" y="118"/>
                    <a:pt x="1" y="346"/>
                  </a:cubicBezTo>
                  <a:cubicBezTo>
                    <a:pt x="1" y="354"/>
                    <a:pt x="1" y="366"/>
                    <a:pt x="1" y="374"/>
                  </a:cubicBezTo>
                  <a:cubicBezTo>
                    <a:pt x="49" y="363"/>
                    <a:pt x="95" y="354"/>
                    <a:pt x="141" y="340"/>
                  </a:cubicBezTo>
                  <a:cubicBezTo>
                    <a:pt x="465" y="240"/>
                    <a:pt x="788" y="148"/>
                    <a:pt x="1124" y="102"/>
                  </a:cubicBezTo>
                  <a:cubicBezTo>
                    <a:pt x="1346" y="72"/>
                    <a:pt x="1568" y="49"/>
                    <a:pt x="1792" y="49"/>
                  </a:cubicBezTo>
                  <a:cubicBezTo>
                    <a:pt x="1886" y="49"/>
                    <a:pt x="1980" y="53"/>
                    <a:pt x="2075" y="62"/>
                  </a:cubicBezTo>
                  <a:cubicBezTo>
                    <a:pt x="2602" y="114"/>
                    <a:pt x="3109" y="234"/>
                    <a:pt x="3596" y="435"/>
                  </a:cubicBezTo>
                  <a:cubicBezTo>
                    <a:pt x="3613" y="443"/>
                    <a:pt x="3631" y="446"/>
                    <a:pt x="3648" y="449"/>
                  </a:cubicBezTo>
                  <a:cubicBezTo>
                    <a:pt x="3651" y="443"/>
                    <a:pt x="3654" y="435"/>
                    <a:pt x="3654" y="429"/>
                  </a:cubicBezTo>
                  <a:cubicBezTo>
                    <a:pt x="3023" y="141"/>
                    <a:pt x="2389" y="1"/>
                    <a:pt x="17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151"/>
            <p:cNvSpPr/>
            <p:nvPr/>
          </p:nvSpPr>
          <p:spPr>
            <a:xfrm>
              <a:off x="4009475" y="1814275"/>
              <a:ext cx="23375" cy="86850"/>
            </a:xfrm>
            <a:custGeom>
              <a:avLst/>
              <a:gdLst/>
              <a:ahLst/>
              <a:cxnLst/>
              <a:rect l="l" t="t" r="r" b="b"/>
              <a:pathLst>
                <a:path w="935" h="3474" extrusionOk="0">
                  <a:moveTo>
                    <a:pt x="934" y="1"/>
                  </a:moveTo>
                  <a:cubicBezTo>
                    <a:pt x="487" y="634"/>
                    <a:pt x="238" y="1348"/>
                    <a:pt x="95" y="2101"/>
                  </a:cubicBezTo>
                  <a:cubicBezTo>
                    <a:pt x="9" y="2554"/>
                    <a:pt x="0" y="3015"/>
                    <a:pt x="72" y="3473"/>
                  </a:cubicBezTo>
                  <a:cubicBezTo>
                    <a:pt x="29" y="2863"/>
                    <a:pt x="83" y="2262"/>
                    <a:pt x="244" y="1671"/>
                  </a:cubicBezTo>
                  <a:cubicBezTo>
                    <a:pt x="401" y="1084"/>
                    <a:pt x="631" y="525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151"/>
            <p:cNvSpPr/>
            <p:nvPr/>
          </p:nvSpPr>
          <p:spPr>
            <a:xfrm>
              <a:off x="3977375" y="1964275"/>
              <a:ext cx="15300" cy="83050"/>
            </a:xfrm>
            <a:custGeom>
              <a:avLst/>
              <a:gdLst/>
              <a:ahLst/>
              <a:cxnLst/>
              <a:rect l="l" t="t" r="r" b="b"/>
              <a:pathLst>
                <a:path w="612" h="3322" extrusionOk="0">
                  <a:moveTo>
                    <a:pt x="605" y="1"/>
                  </a:moveTo>
                  <a:lnTo>
                    <a:pt x="605" y="1"/>
                  </a:lnTo>
                  <a:cubicBezTo>
                    <a:pt x="554" y="109"/>
                    <a:pt x="496" y="218"/>
                    <a:pt x="451" y="330"/>
                  </a:cubicBezTo>
                  <a:cubicBezTo>
                    <a:pt x="279" y="745"/>
                    <a:pt x="170" y="1178"/>
                    <a:pt x="95" y="1619"/>
                  </a:cubicBezTo>
                  <a:cubicBezTo>
                    <a:pt x="24" y="2032"/>
                    <a:pt x="1" y="2447"/>
                    <a:pt x="27" y="2869"/>
                  </a:cubicBezTo>
                  <a:cubicBezTo>
                    <a:pt x="35" y="2986"/>
                    <a:pt x="29" y="3103"/>
                    <a:pt x="32" y="3221"/>
                  </a:cubicBezTo>
                  <a:cubicBezTo>
                    <a:pt x="32" y="3255"/>
                    <a:pt x="38" y="3290"/>
                    <a:pt x="41" y="3321"/>
                  </a:cubicBezTo>
                  <a:lnTo>
                    <a:pt x="64" y="3321"/>
                  </a:lnTo>
                  <a:cubicBezTo>
                    <a:pt x="64" y="3287"/>
                    <a:pt x="67" y="3250"/>
                    <a:pt x="70" y="3215"/>
                  </a:cubicBezTo>
                  <a:cubicBezTo>
                    <a:pt x="70" y="3040"/>
                    <a:pt x="72" y="2863"/>
                    <a:pt x="70" y="2688"/>
                  </a:cubicBezTo>
                  <a:cubicBezTo>
                    <a:pt x="50" y="2029"/>
                    <a:pt x="161" y="1387"/>
                    <a:pt x="347" y="760"/>
                  </a:cubicBezTo>
                  <a:cubicBezTo>
                    <a:pt x="411" y="533"/>
                    <a:pt x="505" y="319"/>
                    <a:pt x="585" y="98"/>
                  </a:cubicBezTo>
                  <a:cubicBezTo>
                    <a:pt x="597" y="69"/>
                    <a:pt x="611" y="38"/>
                    <a:pt x="6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151"/>
            <p:cNvSpPr/>
            <p:nvPr/>
          </p:nvSpPr>
          <p:spPr>
            <a:xfrm>
              <a:off x="3893375" y="1962975"/>
              <a:ext cx="88825" cy="21450"/>
            </a:xfrm>
            <a:custGeom>
              <a:avLst/>
              <a:gdLst/>
              <a:ahLst/>
              <a:cxnLst/>
              <a:rect l="l" t="t" r="r" b="b"/>
              <a:pathLst>
                <a:path w="3553" h="858" extrusionOk="0">
                  <a:moveTo>
                    <a:pt x="2910" y="1"/>
                  </a:moveTo>
                  <a:cubicBezTo>
                    <a:pt x="2814" y="1"/>
                    <a:pt x="2719" y="3"/>
                    <a:pt x="2624" y="10"/>
                  </a:cubicBezTo>
                  <a:cubicBezTo>
                    <a:pt x="1733" y="64"/>
                    <a:pt x="917" y="385"/>
                    <a:pt x="123" y="763"/>
                  </a:cubicBezTo>
                  <a:cubicBezTo>
                    <a:pt x="86" y="780"/>
                    <a:pt x="52" y="803"/>
                    <a:pt x="17" y="823"/>
                  </a:cubicBezTo>
                  <a:cubicBezTo>
                    <a:pt x="9" y="826"/>
                    <a:pt x="0" y="835"/>
                    <a:pt x="0" y="858"/>
                  </a:cubicBezTo>
                  <a:cubicBezTo>
                    <a:pt x="46" y="838"/>
                    <a:pt x="92" y="818"/>
                    <a:pt x="138" y="795"/>
                  </a:cubicBezTo>
                  <a:cubicBezTo>
                    <a:pt x="716" y="511"/>
                    <a:pt x="1321" y="293"/>
                    <a:pt x="1948" y="153"/>
                  </a:cubicBezTo>
                  <a:cubicBezTo>
                    <a:pt x="2180" y="98"/>
                    <a:pt x="2418" y="73"/>
                    <a:pt x="2656" y="50"/>
                  </a:cubicBezTo>
                  <a:cubicBezTo>
                    <a:pt x="2848" y="30"/>
                    <a:pt x="3043" y="30"/>
                    <a:pt x="3238" y="27"/>
                  </a:cubicBezTo>
                  <a:cubicBezTo>
                    <a:pt x="3344" y="27"/>
                    <a:pt x="3447" y="41"/>
                    <a:pt x="3553" y="50"/>
                  </a:cubicBezTo>
                  <a:cubicBezTo>
                    <a:pt x="3553" y="44"/>
                    <a:pt x="3553" y="38"/>
                    <a:pt x="3553" y="32"/>
                  </a:cubicBezTo>
                  <a:cubicBezTo>
                    <a:pt x="3450" y="24"/>
                    <a:pt x="3344" y="7"/>
                    <a:pt x="3240" y="7"/>
                  </a:cubicBezTo>
                  <a:cubicBezTo>
                    <a:pt x="3130" y="4"/>
                    <a:pt x="3020" y="1"/>
                    <a:pt x="2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151"/>
            <p:cNvSpPr/>
            <p:nvPr/>
          </p:nvSpPr>
          <p:spPr>
            <a:xfrm>
              <a:off x="4006400" y="1964050"/>
              <a:ext cx="22575" cy="91225"/>
            </a:xfrm>
            <a:custGeom>
              <a:avLst/>
              <a:gdLst/>
              <a:ahLst/>
              <a:cxnLst/>
              <a:rect l="l" t="t" r="r" b="b"/>
              <a:pathLst>
                <a:path w="903" h="3649" extrusionOk="0">
                  <a:moveTo>
                    <a:pt x="0" y="1"/>
                  </a:moveTo>
                  <a:cubicBezTo>
                    <a:pt x="6" y="15"/>
                    <a:pt x="9" y="30"/>
                    <a:pt x="20" y="41"/>
                  </a:cubicBezTo>
                  <a:cubicBezTo>
                    <a:pt x="330" y="393"/>
                    <a:pt x="493" y="815"/>
                    <a:pt x="622" y="1256"/>
                  </a:cubicBezTo>
                  <a:cubicBezTo>
                    <a:pt x="731" y="1628"/>
                    <a:pt x="800" y="2009"/>
                    <a:pt x="840" y="2396"/>
                  </a:cubicBezTo>
                  <a:cubicBezTo>
                    <a:pt x="880" y="2806"/>
                    <a:pt x="860" y="3210"/>
                    <a:pt x="797" y="3617"/>
                  </a:cubicBezTo>
                  <a:cubicBezTo>
                    <a:pt x="794" y="3625"/>
                    <a:pt x="794" y="3637"/>
                    <a:pt x="794" y="3648"/>
                  </a:cubicBezTo>
                  <a:lnTo>
                    <a:pt x="811" y="3648"/>
                  </a:lnTo>
                  <a:cubicBezTo>
                    <a:pt x="831" y="3516"/>
                    <a:pt x="854" y="3387"/>
                    <a:pt x="868" y="3256"/>
                  </a:cubicBezTo>
                  <a:cubicBezTo>
                    <a:pt x="903" y="2949"/>
                    <a:pt x="903" y="2640"/>
                    <a:pt x="868" y="2333"/>
                  </a:cubicBezTo>
                  <a:cubicBezTo>
                    <a:pt x="805" y="1772"/>
                    <a:pt x="696" y="1219"/>
                    <a:pt x="476" y="691"/>
                  </a:cubicBezTo>
                  <a:cubicBezTo>
                    <a:pt x="367" y="428"/>
                    <a:pt x="227" y="18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151"/>
            <p:cNvSpPr/>
            <p:nvPr/>
          </p:nvSpPr>
          <p:spPr>
            <a:xfrm>
              <a:off x="4049075" y="1937200"/>
              <a:ext cx="82700" cy="13900"/>
            </a:xfrm>
            <a:custGeom>
              <a:avLst/>
              <a:gdLst/>
              <a:ahLst/>
              <a:cxnLst/>
              <a:rect l="l" t="t" r="r" b="b"/>
              <a:pathLst>
                <a:path w="3308" h="556" extrusionOk="0">
                  <a:moveTo>
                    <a:pt x="3307" y="1"/>
                  </a:moveTo>
                  <a:lnTo>
                    <a:pt x="3307" y="1"/>
                  </a:lnTo>
                  <a:cubicBezTo>
                    <a:pt x="3198" y="29"/>
                    <a:pt x="3092" y="55"/>
                    <a:pt x="2983" y="81"/>
                  </a:cubicBezTo>
                  <a:cubicBezTo>
                    <a:pt x="2637" y="170"/>
                    <a:pt x="2290" y="270"/>
                    <a:pt x="1940" y="344"/>
                  </a:cubicBezTo>
                  <a:cubicBezTo>
                    <a:pt x="1694" y="396"/>
                    <a:pt x="1442" y="416"/>
                    <a:pt x="1190" y="450"/>
                  </a:cubicBezTo>
                  <a:cubicBezTo>
                    <a:pt x="886" y="491"/>
                    <a:pt x="578" y="519"/>
                    <a:pt x="269" y="519"/>
                  </a:cubicBezTo>
                  <a:cubicBezTo>
                    <a:pt x="254" y="519"/>
                    <a:pt x="239" y="519"/>
                    <a:pt x="224" y="519"/>
                  </a:cubicBezTo>
                  <a:cubicBezTo>
                    <a:pt x="200" y="518"/>
                    <a:pt x="176" y="518"/>
                    <a:pt x="152" y="518"/>
                  </a:cubicBezTo>
                  <a:cubicBezTo>
                    <a:pt x="103" y="518"/>
                    <a:pt x="52" y="519"/>
                    <a:pt x="1" y="519"/>
                  </a:cubicBezTo>
                  <a:cubicBezTo>
                    <a:pt x="78" y="544"/>
                    <a:pt x="204" y="556"/>
                    <a:pt x="363" y="556"/>
                  </a:cubicBezTo>
                  <a:cubicBezTo>
                    <a:pt x="1147" y="556"/>
                    <a:pt x="2740" y="279"/>
                    <a:pt x="3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151"/>
            <p:cNvSpPr/>
            <p:nvPr/>
          </p:nvSpPr>
          <p:spPr>
            <a:xfrm>
              <a:off x="3889775" y="1903175"/>
              <a:ext cx="77175" cy="36200"/>
            </a:xfrm>
            <a:custGeom>
              <a:avLst/>
              <a:gdLst/>
              <a:ahLst/>
              <a:cxnLst/>
              <a:rect l="l" t="t" r="r" b="b"/>
              <a:pathLst>
                <a:path w="3087" h="1448" extrusionOk="0">
                  <a:moveTo>
                    <a:pt x="1" y="1"/>
                  </a:moveTo>
                  <a:cubicBezTo>
                    <a:pt x="1141" y="236"/>
                    <a:pt x="2175" y="703"/>
                    <a:pt x="3086" y="1447"/>
                  </a:cubicBezTo>
                  <a:cubicBezTo>
                    <a:pt x="3049" y="1410"/>
                    <a:pt x="3012" y="1373"/>
                    <a:pt x="2975" y="1339"/>
                  </a:cubicBezTo>
                  <a:cubicBezTo>
                    <a:pt x="2700" y="1089"/>
                    <a:pt x="2387" y="894"/>
                    <a:pt x="2067" y="717"/>
                  </a:cubicBezTo>
                  <a:cubicBezTo>
                    <a:pt x="1442" y="367"/>
                    <a:pt x="780" y="127"/>
                    <a:pt x="78" y="3"/>
                  </a:cubicBezTo>
                  <a:cubicBezTo>
                    <a:pt x="52" y="1"/>
                    <a:pt x="2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151"/>
            <p:cNvSpPr/>
            <p:nvPr/>
          </p:nvSpPr>
          <p:spPr>
            <a:xfrm>
              <a:off x="3914275" y="1858125"/>
              <a:ext cx="53250" cy="58625"/>
            </a:xfrm>
            <a:custGeom>
              <a:avLst/>
              <a:gdLst/>
              <a:ahLst/>
              <a:cxnLst/>
              <a:rect l="l" t="t" r="r" b="b"/>
              <a:pathLst>
                <a:path w="2130" h="2345" extrusionOk="0">
                  <a:moveTo>
                    <a:pt x="1" y="0"/>
                  </a:moveTo>
                  <a:cubicBezTo>
                    <a:pt x="330" y="877"/>
                    <a:pt x="1284" y="1909"/>
                    <a:pt x="2129" y="2344"/>
                  </a:cubicBezTo>
                  <a:cubicBezTo>
                    <a:pt x="1960" y="2224"/>
                    <a:pt x="1786" y="2109"/>
                    <a:pt x="1622" y="1980"/>
                  </a:cubicBezTo>
                  <a:cubicBezTo>
                    <a:pt x="1456" y="1846"/>
                    <a:pt x="1299" y="1705"/>
                    <a:pt x="1147" y="1556"/>
                  </a:cubicBezTo>
                  <a:cubicBezTo>
                    <a:pt x="995" y="1404"/>
                    <a:pt x="852" y="1247"/>
                    <a:pt x="717" y="1083"/>
                  </a:cubicBezTo>
                  <a:cubicBezTo>
                    <a:pt x="579" y="920"/>
                    <a:pt x="450" y="751"/>
                    <a:pt x="333" y="573"/>
                  </a:cubicBezTo>
                  <a:cubicBezTo>
                    <a:pt x="216" y="396"/>
                    <a:pt x="118" y="20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151"/>
            <p:cNvSpPr/>
            <p:nvPr/>
          </p:nvSpPr>
          <p:spPr>
            <a:xfrm>
              <a:off x="4052150" y="1845800"/>
              <a:ext cx="41225" cy="65925"/>
            </a:xfrm>
            <a:custGeom>
              <a:avLst/>
              <a:gdLst/>
              <a:ahLst/>
              <a:cxnLst/>
              <a:rect l="l" t="t" r="r" b="b"/>
              <a:pathLst>
                <a:path w="1649" h="2637" extrusionOk="0">
                  <a:moveTo>
                    <a:pt x="1648" y="1"/>
                  </a:moveTo>
                  <a:lnTo>
                    <a:pt x="1648" y="1"/>
                  </a:lnTo>
                  <a:cubicBezTo>
                    <a:pt x="1628" y="46"/>
                    <a:pt x="1605" y="95"/>
                    <a:pt x="1588" y="141"/>
                  </a:cubicBezTo>
                  <a:cubicBezTo>
                    <a:pt x="1499" y="364"/>
                    <a:pt x="1422" y="591"/>
                    <a:pt x="1325" y="809"/>
                  </a:cubicBezTo>
                  <a:cubicBezTo>
                    <a:pt x="1116" y="1278"/>
                    <a:pt x="812" y="1688"/>
                    <a:pt x="494" y="2089"/>
                  </a:cubicBezTo>
                  <a:cubicBezTo>
                    <a:pt x="356" y="2264"/>
                    <a:pt x="193" y="2422"/>
                    <a:pt x="44" y="2588"/>
                  </a:cubicBezTo>
                  <a:cubicBezTo>
                    <a:pt x="35" y="2596"/>
                    <a:pt x="27" y="2608"/>
                    <a:pt x="1" y="2637"/>
                  </a:cubicBezTo>
                  <a:cubicBezTo>
                    <a:pt x="617" y="2215"/>
                    <a:pt x="1565" y="700"/>
                    <a:pt x="16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151"/>
            <p:cNvSpPr/>
            <p:nvPr/>
          </p:nvSpPr>
          <p:spPr>
            <a:xfrm>
              <a:off x="4054600" y="1993850"/>
              <a:ext cx="59825" cy="19150"/>
            </a:xfrm>
            <a:custGeom>
              <a:avLst/>
              <a:gdLst/>
              <a:ahLst/>
              <a:cxnLst/>
              <a:rect l="l" t="t" r="r" b="b"/>
              <a:pathLst>
                <a:path w="2393" h="766" extrusionOk="0">
                  <a:moveTo>
                    <a:pt x="0" y="1"/>
                  </a:moveTo>
                  <a:cubicBezTo>
                    <a:pt x="23" y="15"/>
                    <a:pt x="41" y="32"/>
                    <a:pt x="63" y="44"/>
                  </a:cubicBezTo>
                  <a:cubicBezTo>
                    <a:pt x="659" y="339"/>
                    <a:pt x="1273" y="571"/>
                    <a:pt x="1929" y="691"/>
                  </a:cubicBezTo>
                  <a:cubicBezTo>
                    <a:pt x="2078" y="720"/>
                    <a:pt x="2229" y="740"/>
                    <a:pt x="2381" y="766"/>
                  </a:cubicBezTo>
                  <a:cubicBezTo>
                    <a:pt x="2387" y="754"/>
                    <a:pt x="2390" y="740"/>
                    <a:pt x="2393" y="729"/>
                  </a:cubicBezTo>
                  <a:cubicBezTo>
                    <a:pt x="1559" y="605"/>
                    <a:pt x="774" y="3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151"/>
            <p:cNvSpPr/>
            <p:nvPr/>
          </p:nvSpPr>
          <p:spPr>
            <a:xfrm>
              <a:off x="3929175" y="1810350"/>
              <a:ext cx="29475" cy="71575"/>
            </a:xfrm>
            <a:custGeom>
              <a:avLst/>
              <a:gdLst/>
              <a:ahLst/>
              <a:cxnLst/>
              <a:rect l="l" t="t" r="r" b="b"/>
              <a:pathLst>
                <a:path w="1179" h="2863" extrusionOk="0">
                  <a:moveTo>
                    <a:pt x="1" y="0"/>
                  </a:moveTo>
                  <a:lnTo>
                    <a:pt x="1" y="0"/>
                  </a:lnTo>
                  <a:cubicBezTo>
                    <a:pt x="104" y="1072"/>
                    <a:pt x="499" y="2026"/>
                    <a:pt x="1178" y="2863"/>
                  </a:cubicBezTo>
                  <a:cubicBezTo>
                    <a:pt x="1170" y="2848"/>
                    <a:pt x="1164" y="2831"/>
                    <a:pt x="1155" y="2814"/>
                  </a:cubicBezTo>
                  <a:cubicBezTo>
                    <a:pt x="1147" y="2800"/>
                    <a:pt x="1135" y="2785"/>
                    <a:pt x="1124" y="2768"/>
                  </a:cubicBezTo>
                  <a:cubicBezTo>
                    <a:pt x="986" y="2553"/>
                    <a:pt x="840" y="2341"/>
                    <a:pt x="711" y="2118"/>
                  </a:cubicBezTo>
                  <a:cubicBezTo>
                    <a:pt x="379" y="1548"/>
                    <a:pt x="161" y="932"/>
                    <a:pt x="49" y="278"/>
                  </a:cubicBezTo>
                  <a:cubicBezTo>
                    <a:pt x="35" y="184"/>
                    <a:pt x="18" y="9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151"/>
            <p:cNvSpPr/>
            <p:nvPr/>
          </p:nvSpPr>
          <p:spPr>
            <a:xfrm>
              <a:off x="3970150" y="1817375"/>
              <a:ext cx="12975" cy="66200"/>
            </a:xfrm>
            <a:custGeom>
              <a:avLst/>
              <a:gdLst/>
              <a:ahLst/>
              <a:cxnLst/>
              <a:rect l="l" t="t" r="r" b="b"/>
              <a:pathLst>
                <a:path w="519" h="2648" extrusionOk="0">
                  <a:moveTo>
                    <a:pt x="129" y="0"/>
                  </a:moveTo>
                  <a:cubicBezTo>
                    <a:pt x="0" y="524"/>
                    <a:pt x="152" y="2037"/>
                    <a:pt x="519" y="2648"/>
                  </a:cubicBezTo>
                  <a:cubicBezTo>
                    <a:pt x="192" y="1797"/>
                    <a:pt x="84" y="911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151"/>
            <p:cNvSpPr/>
            <p:nvPr/>
          </p:nvSpPr>
          <p:spPr>
            <a:xfrm>
              <a:off x="4030600" y="1927775"/>
              <a:ext cx="50250" cy="12675"/>
            </a:xfrm>
            <a:custGeom>
              <a:avLst/>
              <a:gdLst/>
              <a:ahLst/>
              <a:cxnLst/>
              <a:rect l="l" t="t" r="r" b="b"/>
              <a:pathLst>
                <a:path w="2010" h="507" extrusionOk="0">
                  <a:moveTo>
                    <a:pt x="1856" y="1"/>
                  </a:moveTo>
                  <a:cubicBezTo>
                    <a:pt x="1292" y="1"/>
                    <a:pt x="371" y="245"/>
                    <a:pt x="1" y="506"/>
                  </a:cubicBezTo>
                  <a:cubicBezTo>
                    <a:pt x="32" y="495"/>
                    <a:pt x="64" y="484"/>
                    <a:pt x="95" y="469"/>
                  </a:cubicBezTo>
                  <a:cubicBezTo>
                    <a:pt x="456" y="326"/>
                    <a:pt x="823" y="191"/>
                    <a:pt x="1207" y="125"/>
                  </a:cubicBezTo>
                  <a:cubicBezTo>
                    <a:pt x="1445" y="85"/>
                    <a:pt x="1685" y="57"/>
                    <a:pt x="1923" y="22"/>
                  </a:cubicBezTo>
                  <a:cubicBezTo>
                    <a:pt x="1952" y="19"/>
                    <a:pt x="1980" y="14"/>
                    <a:pt x="2009" y="8"/>
                  </a:cubicBezTo>
                  <a:cubicBezTo>
                    <a:pt x="1962" y="3"/>
                    <a:pt x="1911" y="1"/>
                    <a:pt x="1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151"/>
            <p:cNvSpPr/>
            <p:nvPr/>
          </p:nvSpPr>
          <p:spPr>
            <a:xfrm>
              <a:off x="3905325" y="1949200"/>
              <a:ext cx="59825" cy="5650"/>
            </a:xfrm>
            <a:custGeom>
              <a:avLst/>
              <a:gdLst/>
              <a:ahLst/>
              <a:cxnLst/>
              <a:rect l="l" t="t" r="r" b="b"/>
              <a:pathLst>
                <a:path w="2393" h="226" extrusionOk="0">
                  <a:moveTo>
                    <a:pt x="976" y="1"/>
                  </a:moveTo>
                  <a:cubicBezTo>
                    <a:pt x="653" y="1"/>
                    <a:pt x="328" y="36"/>
                    <a:pt x="0" y="108"/>
                  </a:cubicBezTo>
                  <a:cubicBezTo>
                    <a:pt x="264" y="88"/>
                    <a:pt x="531" y="51"/>
                    <a:pt x="797" y="45"/>
                  </a:cubicBezTo>
                  <a:cubicBezTo>
                    <a:pt x="847" y="44"/>
                    <a:pt x="898" y="43"/>
                    <a:pt x="949" y="43"/>
                  </a:cubicBezTo>
                  <a:cubicBezTo>
                    <a:pt x="1165" y="43"/>
                    <a:pt x="1383" y="54"/>
                    <a:pt x="1599" y="79"/>
                  </a:cubicBezTo>
                  <a:cubicBezTo>
                    <a:pt x="1866" y="108"/>
                    <a:pt x="2129" y="174"/>
                    <a:pt x="2393" y="225"/>
                  </a:cubicBezTo>
                  <a:cubicBezTo>
                    <a:pt x="1924" y="77"/>
                    <a:pt x="1452" y="1"/>
                    <a:pt x="9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151"/>
            <p:cNvSpPr/>
            <p:nvPr/>
          </p:nvSpPr>
          <p:spPr>
            <a:xfrm>
              <a:off x="3998575" y="2029825"/>
              <a:ext cx="5275" cy="50950"/>
            </a:xfrm>
            <a:custGeom>
              <a:avLst/>
              <a:gdLst/>
              <a:ahLst/>
              <a:cxnLst/>
              <a:rect l="l" t="t" r="r" b="b"/>
              <a:pathLst>
                <a:path w="211" h="2038" extrusionOk="0">
                  <a:moveTo>
                    <a:pt x="1" y="0"/>
                  </a:moveTo>
                  <a:cubicBezTo>
                    <a:pt x="141" y="673"/>
                    <a:pt x="164" y="1355"/>
                    <a:pt x="118" y="2037"/>
                  </a:cubicBezTo>
                  <a:cubicBezTo>
                    <a:pt x="210" y="1350"/>
                    <a:pt x="187" y="6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151"/>
            <p:cNvSpPr/>
            <p:nvPr/>
          </p:nvSpPr>
          <p:spPr>
            <a:xfrm>
              <a:off x="3959825" y="2034900"/>
              <a:ext cx="9125" cy="50600"/>
            </a:xfrm>
            <a:custGeom>
              <a:avLst/>
              <a:gdLst/>
              <a:ahLst/>
              <a:cxnLst/>
              <a:rect l="l" t="t" r="r" b="b"/>
              <a:pathLst>
                <a:path w="365" h="2024" extrusionOk="0">
                  <a:moveTo>
                    <a:pt x="35" y="1"/>
                  </a:moveTo>
                  <a:lnTo>
                    <a:pt x="35" y="1"/>
                  </a:lnTo>
                  <a:cubicBezTo>
                    <a:pt x="1" y="697"/>
                    <a:pt x="113" y="1373"/>
                    <a:pt x="365" y="2023"/>
                  </a:cubicBezTo>
                  <a:cubicBezTo>
                    <a:pt x="170" y="1364"/>
                    <a:pt x="41" y="691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151"/>
            <p:cNvSpPr/>
            <p:nvPr/>
          </p:nvSpPr>
          <p:spPr>
            <a:xfrm>
              <a:off x="3873675" y="1898925"/>
              <a:ext cx="42050" cy="8725"/>
            </a:xfrm>
            <a:custGeom>
              <a:avLst/>
              <a:gdLst/>
              <a:ahLst/>
              <a:cxnLst/>
              <a:rect l="l" t="t" r="r" b="b"/>
              <a:pathLst>
                <a:path w="1682" h="349" extrusionOk="0">
                  <a:moveTo>
                    <a:pt x="287" y="1"/>
                  </a:moveTo>
                  <a:cubicBezTo>
                    <a:pt x="192" y="1"/>
                    <a:pt x="96" y="9"/>
                    <a:pt x="0" y="27"/>
                  </a:cubicBezTo>
                  <a:cubicBezTo>
                    <a:pt x="29" y="26"/>
                    <a:pt x="57" y="26"/>
                    <a:pt x="85" y="26"/>
                  </a:cubicBezTo>
                  <a:cubicBezTo>
                    <a:pt x="638" y="26"/>
                    <a:pt x="1159" y="182"/>
                    <a:pt x="1682" y="348"/>
                  </a:cubicBezTo>
                  <a:cubicBezTo>
                    <a:pt x="1398" y="208"/>
                    <a:pt x="1095" y="133"/>
                    <a:pt x="788" y="65"/>
                  </a:cubicBezTo>
                  <a:cubicBezTo>
                    <a:pt x="623" y="26"/>
                    <a:pt x="456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151"/>
            <p:cNvSpPr/>
            <p:nvPr/>
          </p:nvSpPr>
          <p:spPr>
            <a:xfrm>
              <a:off x="4045150" y="1840725"/>
              <a:ext cx="9400" cy="36325"/>
            </a:xfrm>
            <a:custGeom>
              <a:avLst/>
              <a:gdLst/>
              <a:ahLst/>
              <a:cxnLst/>
              <a:rect l="l" t="t" r="r" b="b"/>
              <a:pathLst>
                <a:path w="376" h="1453" extrusionOk="0">
                  <a:moveTo>
                    <a:pt x="376" y="0"/>
                  </a:moveTo>
                  <a:lnTo>
                    <a:pt x="376" y="0"/>
                  </a:lnTo>
                  <a:cubicBezTo>
                    <a:pt x="261" y="487"/>
                    <a:pt x="195" y="986"/>
                    <a:pt x="0" y="1453"/>
                  </a:cubicBezTo>
                  <a:cubicBezTo>
                    <a:pt x="232" y="997"/>
                    <a:pt x="324" y="504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151"/>
            <p:cNvSpPr/>
            <p:nvPr/>
          </p:nvSpPr>
          <p:spPr>
            <a:xfrm>
              <a:off x="4006900" y="1834775"/>
              <a:ext cx="9475" cy="35475"/>
            </a:xfrm>
            <a:custGeom>
              <a:avLst/>
              <a:gdLst/>
              <a:ahLst/>
              <a:cxnLst/>
              <a:rect l="l" t="t" r="r" b="b"/>
              <a:pathLst>
                <a:path w="379" h="1419" extrusionOk="0">
                  <a:moveTo>
                    <a:pt x="378" y="0"/>
                  </a:moveTo>
                  <a:lnTo>
                    <a:pt x="378" y="0"/>
                  </a:lnTo>
                  <a:cubicBezTo>
                    <a:pt x="184" y="453"/>
                    <a:pt x="0" y="912"/>
                    <a:pt x="12" y="1419"/>
                  </a:cubicBezTo>
                  <a:cubicBezTo>
                    <a:pt x="49" y="923"/>
                    <a:pt x="229" y="465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151"/>
            <p:cNvSpPr/>
            <p:nvPr/>
          </p:nvSpPr>
          <p:spPr>
            <a:xfrm>
              <a:off x="4020150" y="1998650"/>
              <a:ext cx="5750" cy="36700"/>
            </a:xfrm>
            <a:custGeom>
              <a:avLst/>
              <a:gdLst/>
              <a:ahLst/>
              <a:cxnLst/>
              <a:rect l="l" t="t" r="r" b="b"/>
              <a:pathLst>
                <a:path w="230" h="1468" extrusionOk="0">
                  <a:moveTo>
                    <a:pt x="0" y="1"/>
                  </a:moveTo>
                  <a:cubicBezTo>
                    <a:pt x="49" y="236"/>
                    <a:pt x="112" y="471"/>
                    <a:pt x="144" y="708"/>
                  </a:cubicBezTo>
                  <a:cubicBezTo>
                    <a:pt x="178" y="952"/>
                    <a:pt x="184" y="1198"/>
                    <a:pt x="204" y="1468"/>
                  </a:cubicBezTo>
                  <a:cubicBezTo>
                    <a:pt x="229" y="952"/>
                    <a:pt x="195" y="46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151"/>
            <p:cNvSpPr/>
            <p:nvPr/>
          </p:nvSpPr>
          <p:spPr>
            <a:xfrm>
              <a:off x="3996425" y="2055675"/>
              <a:ext cx="2750" cy="33825"/>
            </a:xfrm>
            <a:custGeom>
              <a:avLst/>
              <a:gdLst/>
              <a:ahLst/>
              <a:cxnLst/>
              <a:rect l="l" t="t" r="r" b="b"/>
              <a:pathLst>
                <a:path w="110" h="1353" extrusionOk="0">
                  <a:moveTo>
                    <a:pt x="12" y="0"/>
                  </a:moveTo>
                  <a:lnTo>
                    <a:pt x="12" y="0"/>
                  </a:lnTo>
                  <a:cubicBezTo>
                    <a:pt x="55" y="450"/>
                    <a:pt x="58" y="903"/>
                    <a:pt x="1" y="1353"/>
                  </a:cubicBezTo>
                  <a:cubicBezTo>
                    <a:pt x="110" y="906"/>
                    <a:pt x="90" y="45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151"/>
            <p:cNvSpPr/>
            <p:nvPr/>
          </p:nvSpPr>
          <p:spPr>
            <a:xfrm>
              <a:off x="4104525" y="1930350"/>
              <a:ext cx="26750" cy="7725"/>
            </a:xfrm>
            <a:custGeom>
              <a:avLst/>
              <a:gdLst/>
              <a:ahLst/>
              <a:cxnLst/>
              <a:rect l="l" t="t" r="r" b="b"/>
              <a:pathLst>
                <a:path w="1070" h="309" extrusionOk="0">
                  <a:moveTo>
                    <a:pt x="1042" y="1"/>
                  </a:moveTo>
                  <a:cubicBezTo>
                    <a:pt x="957" y="1"/>
                    <a:pt x="886" y="48"/>
                    <a:pt x="808" y="71"/>
                  </a:cubicBezTo>
                  <a:cubicBezTo>
                    <a:pt x="717" y="100"/>
                    <a:pt x="628" y="134"/>
                    <a:pt x="536" y="163"/>
                  </a:cubicBezTo>
                  <a:cubicBezTo>
                    <a:pt x="450" y="189"/>
                    <a:pt x="361" y="214"/>
                    <a:pt x="275" y="240"/>
                  </a:cubicBezTo>
                  <a:cubicBezTo>
                    <a:pt x="184" y="263"/>
                    <a:pt x="92" y="286"/>
                    <a:pt x="0" y="309"/>
                  </a:cubicBezTo>
                  <a:cubicBezTo>
                    <a:pt x="373" y="272"/>
                    <a:pt x="725" y="157"/>
                    <a:pt x="1069" y="2"/>
                  </a:cubicBezTo>
                  <a:cubicBezTo>
                    <a:pt x="1060" y="1"/>
                    <a:pt x="1051" y="1"/>
                    <a:pt x="1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151"/>
            <p:cNvSpPr/>
            <p:nvPr/>
          </p:nvSpPr>
          <p:spPr>
            <a:xfrm>
              <a:off x="3975150" y="2002875"/>
              <a:ext cx="2400" cy="28050"/>
            </a:xfrm>
            <a:custGeom>
              <a:avLst/>
              <a:gdLst/>
              <a:ahLst/>
              <a:cxnLst/>
              <a:rect l="l" t="t" r="r" b="b"/>
              <a:pathLst>
                <a:path w="96" h="1122" extrusionOk="0">
                  <a:moveTo>
                    <a:pt x="96" y="1"/>
                  </a:moveTo>
                  <a:cubicBezTo>
                    <a:pt x="1" y="376"/>
                    <a:pt x="7" y="746"/>
                    <a:pt x="32" y="1121"/>
                  </a:cubicBezTo>
                  <a:cubicBezTo>
                    <a:pt x="53" y="751"/>
                    <a:pt x="75" y="382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151"/>
            <p:cNvSpPr/>
            <p:nvPr/>
          </p:nvSpPr>
          <p:spPr>
            <a:xfrm>
              <a:off x="3916075" y="1961975"/>
              <a:ext cx="24450" cy="7125"/>
            </a:xfrm>
            <a:custGeom>
              <a:avLst/>
              <a:gdLst/>
              <a:ahLst/>
              <a:cxnLst/>
              <a:rect l="l" t="t" r="r" b="b"/>
              <a:pathLst>
                <a:path w="978" h="285" extrusionOk="0">
                  <a:moveTo>
                    <a:pt x="936" y="0"/>
                  </a:moveTo>
                  <a:cubicBezTo>
                    <a:pt x="749" y="0"/>
                    <a:pt x="227" y="145"/>
                    <a:pt x="0" y="284"/>
                  </a:cubicBezTo>
                  <a:cubicBezTo>
                    <a:pt x="330" y="190"/>
                    <a:pt x="662" y="95"/>
                    <a:pt x="977" y="4"/>
                  </a:cubicBezTo>
                  <a:cubicBezTo>
                    <a:pt x="966" y="1"/>
                    <a:pt x="953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151"/>
            <p:cNvSpPr/>
            <p:nvPr/>
          </p:nvSpPr>
          <p:spPr>
            <a:xfrm>
              <a:off x="4089125" y="198097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cubicBezTo>
                    <a:pt x="361" y="163"/>
                    <a:pt x="748" y="249"/>
                    <a:pt x="1144" y="295"/>
                  </a:cubicBezTo>
                  <a:cubicBezTo>
                    <a:pt x="763" y="198"/>
                    <a:pt x="381" y="10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151"/>
            <p:cNvSpPr/>
            <p:nvPr/>
          </p:nvSpPr>
          <p:spPr>
            <a:xfrm>
              <a:off x="4085400" y="1853550"/>
              <a:ext cx="10975" cy="24075"/>
            </a:xfrm>
            <a:custGeom>
              <a:avLst/>
              <a:gdLst/>
              <a:ahLst/>
              <a:cxnLst/>
              <a:rect l="l" t="t" r="r" b="b"/>
              <a:pathLst>
                <a:path w="439" h="963" extrusionOk="0">
                  <a:moveTo>
                    <a:pt x="436" y="0"/>
                  </a:moveTo>
                  <a:lnTo>
                    <a:pt x="436" y="0"/>
                  </a:lnTo>
                  <a:cubicBezTo>
                    <a:pt x="318" y="332"/>
                    <a:pt x="181" y="656"/>
                    <a:pt x="0" y="963"/>
                  </a:cubicBezTo>
                  <a:cubicBezTo>
                    <a:pt x="189" y="754"/>
                    <a:pt x="439" y="203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151"/>
            <p:cNvSpPr/>
            <p:nvPr/>
          </p:nvSpPr>
          <p:spPr>
            <a:xfrm>
              <a:off x="3883275" y="1928650"/>
              <a:ext cx="22500" cy="2775"/>
            </a:xfrm>
            <a:custGeom>
              <a:avLst/>
              <a:gdLst/>
              <a:ahLst/>
              <a:cxnLst/>
              <a:rect l="l" t="t" r="r" b="b"/>
              <a:pathLst>
                <a:path w="900" h="111" extrusionOk="0">
                  <a:moveTo>
                    <a:pt x="615" y="0"/>
                  </a:moveTo>
                  <a:cubicBezTo>
                    <a:pt x="401" y="0"/>
                    <a:pt x="139" y="46"/>
                    <a:pt x="0" y="110"/>
                  </a:cubicBezTo>
                  <a:cubicBezTo>
                    <a:pt x="222" y="84"/>
                    <a:pt x="444" y="32"/>
                    <a:pt x="675" y="32"/>
                  </a:cubicBezTo>
                  <a:cubicBezTo>
                    <a:pt x="749" y="32"/>
                    <a:pt x="824" y="37"/>
                    <a:pt x="900" y="50"/>
                  </a:cubicBezTo>
                  <a:cubicBezTo>
                    <a:pt x="842" y="15"/>
                    <a:pt x="736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151"/>
            <p:cNvSpPr/>
            <p:nvPr/>
          </p:nvSpPr>
          <p:spPr>
            <a:xfrm>
              <a:off x="3977750" y="1818650"/>
              <a:ext cx="2025" cy="23175"/>
            </a:xfrm>
            <a:custGeom>
              <a:avLst/>
              <a:gdLst/>
              <a:ahLst/>
              <a:cxnLst/>
              <a:rect l="l" t="t" r="r" b="b"/>
              <a:pathLst>
                <a:path w="81" h="927" extrusionOk="0">
                  <a:moveTo>
                    <a:pt x="80" y="1"/>
                  </a:moveTo>
                  <a:lnTo>
                    <a:pt x="80" y="1"/>
                  </a:lnTo>
                  <a:cubicBezTo>
                    <a:pt x="6" y="304"/>
                    <a:pt x="0" y="614"/>
                    <a:pt x="37" y="926"/>
                  </a:cubicBezTo>
                  <a:cubicBezTo>
                    <a:pt x="52" y="617"/>
                    <a:pt x="66" y="307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151"/>
            <p:cNvSpPr/>
            <p:nvPr/>
          </p:nvSpPr>
          <p:spPr>
            <a:xfrm>
              <a:off x="4077875" y="1833350"/>
              <a:ext cx="6900" cy="14975"/>
            </a:xfrm>
            <a:custGeom>
              <a:avLst/>
              <a:gdLst/>
              <a:ahLst/>
              <a:cxnLst/>
              <a:rect l="l" t="t" r="r" b="b"/>
              <a:pathLst>
                <a:path w="276" h="599" extrusionOk="0">
                  <a:moveTo>
                    <a:pt x="256" y="0"/>
                  </a:moveTo>
                  <a:cubicBezTo>
                    <a:pt x="247" y="14"/>
                    <a:pt x="236" y="29"/>
                    <a:pt x="230" y="43"/>
                  </a:cubicBezTo>
                  <a:cubicBezTo>
                    <a:pt x="152" y="229"/>
                    <a:pt x="75" y="413"/>
                    <a:pt x="1" y="599"/>
                  </a:cubicBezTo>
                  <a:cubicBezTo>
                    <a:pt x="135" y="421"/>
                    <a:pt x="210" y="218"/>
                    <a:pt x="276" y="9"/>
                  </a:cubicBezTo>
                  <a:cubicBezTo>
                    <a:pt x="270" y="6"/>
                    <a:pt x="264" y="3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151"/>
            <p:cNvSpPr/>
            <p:nvPr/>
          </p:nvSpPr>
          <p:spPr>
            <a:xfrm>
              <a:off x="3925225" y="1872450"/>
              <a:ext cx="10200" cy="11850"/>
            </a:xfrm>
            <a:custGeom>
              <a:avLst/>
              <a:gdLst/>
              <a:ahLst/>
              <a:cxnLst/>
              <a:rect l="l" t="t" r="r" b="b"/>
              <a:pathLst>
                <a:path w="408" h="474" extrusionOk="0">
                  <a:moveTo>
                    <a:pt x="21" y="0"/>
                  </a:moveTo>
                  <a:cubicBezTo>
                    <a:pt x="12" y="6"/>
                    <a:pt x="7" y="9"/>
                    <a:pt x="1" y="15"/>
                  </a:cubicBezTo>
                  <a:cubicBezTo>
                    <a:pt x="110" y="190"/>
                    <a:pt x="224" y="359"/>
                    <a:pt x="408" y="473"/>
                  </a:cubicBezTo>
                  <a:cubicBezTo>
                    <a:pt x="342" y="396"/>
                    <a:pt x="273" y="318"/>
                    <a:pt x="210" y="241"/>
                  </a:cubicBezTo>
                  <a:cubicBezTo>
                    <a:pt x="144" y="161"/>
                    <a:pt x="84" y="81"/>
                    <a:pt x="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151"/>
            <p:cNvSpPr/>
            <p:nvPr/>
          </p:nvSpPr>
          <p:spPr>
            <a:xfrm>
              <a:off x="3935900" y="1900950"/>
              <a:ext cx="11575" cy="9050"/>
            </a:xfrm>
            <a:custGeom>
              <a:avLst/>
              <a:gdLst/>
              <a:ahLst/>
              <a:cxnLst/>
              <a:rect l="l" t="t" r="r" b="b"/>
              <a:pathLst>
                <a:path w="463" h="362" extrusionOk="0">
                  <a:moveTo>
                    <a:pt x="15" y="1"/>
                  </a:moveTo>
                  <a:cubicBezTo>
                    <a:pt x="9" y="6"/>
                    <a:pt x="4" y="15"/>
                    <a:pt x="1" y="21"/>
                  </a:cubicBezTo>
                  <a:cubicBezTo>
                    <a:pt x="133" y="153"/>
                    <a:pt x="287" y="264"/>
                    <a:pt x="448" y="362"/>
                  </a:cubicBezTo>
                  <a:cubicBezTo>
                    <a:pt x="451" y="356"/>
                    <a:pt x="456" y="350"/>
                    <a:pt x="462" y="345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4" name="Google Shape;2944;p151"/>
          <p:cNvSpPr/>
          <p:nvPr/>
        </p:nvSpPr>
        <p:spPr>
          <a:xfrm flipH="1">
            <a:off x="7349510" y="3352850"/>
            <a:ext cx="2115072" cy="3421909"/>
          </a:xfrm>
          <a:custGeom>
            <a:avLst/>
            <a:gdLst/>
            <a:ahLst/>
            <a:cxnLst/>
            <a:rect l="l" t="t" r="r" b="b"/>
            <a:pathLst>
              <a:path w="6181" h="10000" fill="none" extrusionOk="0">
                <a:moveTo>
                  <a:pt x="6180" y="3859"/>
                </a:moveTo>
                <a:cubicBezTo>
                  <a:pt x="5824" y="3859"/>
                  <a:pt x="5453" y="4005"/>
                  <a:pt x="5146" y="4181"/>
                </a:cubicBezTo>
                <a:cubicBezTo>
                  <a:pt x="4736" y="4415"/>
                  <a:pt x="4385" y="4741"/>
                  <a:pt x="4063" y="5093"/>
                </a:cubicBezTo>
                <a:cubicBezTo>
                  <a:pt x="3971" y="5200"/>
                  <a:pt x="3873" y="5312"/>
                  <a:pt x="3805" y="5439"/>
                </a:cubicBezTo>
                <a:cubicBezTo>
                  <a:pt x="3658" y="5722"/>
                  <a:pt x="3639" y="6097"/>
                  <a:pt x="3371" y="6278"/>
                </a:cubicBezTo>
                <a:cubicBezTo>
                  <a:pt x="4010" y="5990"/>
                  <a:pt x="4673" y="5678"/>
                  <a:pt x="5083" y="5112"/>
                </a:cubicBezTo>
                <a:cubicBezTo>
                  <a:pt x="5268" y="4854"/>
                  <a:pt x="5395" y="4551"/>
                  <a:pt x="5585" y="4293"/>
                </a:cubicBezTo>
                <a:cubicBezTo>
                  <a:pt x="5751" y="4078"/>
                  <a:pt x="5951" y="3981"/>
                  <a:pt x="6180" y="3859"/>
                </a:cubicBezTo>
                <a:close/>
                <a:moveTo>
                  <a:pt x="3522" y="5229"/>
                </a:moveTo>
                <a:cubicBezTo>
                  <a:pt x="3454" y="5351"/>
                  <a:pt x="3395" y="5439"/>
                  <a:pt x="3317" y="5668"/>
                </a:cubicBezTo>
                <a:cubicBezTo>
                  <a:pt x="3302" y="5341"/>
                  <a:pt x="3405" y="5019"/>
                  <a:pt x="3488" y="4707"/>
                </a:cubicBezTo>
                <a:cubicBezTo>
                  <a:pt x="3605" y="4288"/>
                  <a:pt x="3717" y="3873"/>
                  <a:pt x="3829" y="3454"/>
                </a:cubicBezTo>
                <a:cubicBezTo>
                  <a:pt x="3878" y="3288"/>
                  <a:pt x="3922" y="3117"/>
                  <a:pt x="4000" y="2961"/>
                </a:cubicBezTo>
                <a:cubicBezTo>
                  <a:pt x="4161" y="2659"/>
                  <a:pt x="4449" y="2420"/>
                  <a:pt x="4780" y="2332"/>
                </a:cubicBezTo>
                <a:cubicBezTo>
                  <a:pt x="5102" y="2244"/>
                  <a:pt x="5473" y="2278"/>
                  <a:pt x="5727" y="2064"/>
                </a:cubicBezTo>
                <a:cubicBezTo>
                  <a:pt x="5649" y="2327"/>
                  <a:pt x="5575" y="2586"/>
                  <a:pt x="5502" y="2849"/>
                </a:cubicBezTo>
                <a:cubicBezTo>
                  <a:pt x="5468" y="2971"/>
                  <a:pt x="5434" y="3093"/>
                  <a:pt x="5380" y="3210"/>
                </a:cubicBezTo>
                <a:cubicBezTo>
                  <a:pt x="5297" y="3400"/>
                  <a:pt x="5166" y="3571"/>
                  <a:pt x="5029" y="3727"/>
                </a:cubicBezTo>
                <a:cubicBezTo>
                  <a:pt x="4800" y="3995"/>
                  <a:pt x="4541" y="4239"/>
                  <a:pt x="4263" y="4454"/>
                </a:cubicBezTo>
                <a:cubicBezTo>
                  <a:pt x="4015" y="4639"/>
                  <a:pt x="3780" y="4844"/>
                  <a:pt x="3605" y="5102"/>
                </a:cubicBezTo>
                <a:cubicBezTo>
                  <a:pt x="3576" y="5141"/>
                  <a:pt x="3551" y="5185"/>
                  <a:pt x="3522" y="5229"/>
                </a:cubicBezTo>
                <a:close/>
                <a:moveTo>
                  <a:pt x="3341" y="6058"/>
                </a:moveTo>
                <a:cubicBezTo>
                  <a:pt x="3137" y="5902"/>
                  <a:pt x="2888" y="5819"/>
                  <a:pt x="2644" y="5756"/>
                </a:cubicBezTo>
                <a:cubicBezTo>
                  <a:pt x="2332" y="5673"/>
                  <a:pt x="2093" y="5507"/>
                  <a:pt x="1820" y="5341"/>
                </a:cubicBezTo>
                <a:cubicBezTo>
                  <a:pt x="1610" y="5210"/>
                  <a:pt x="1429" y="5039"/>
                  <a:pt x="1283" y="4844"/>
                </a:cubicBezTo>
                <a:cubicBezTo>
                  <a:pt x="732" y="4107"/>
                  <a:pt x="317" y="3912"/>
                  <a:pt x="0" y="3615"/>
                </a:cubicBezTo>
                <a:cubicBezTo>
                  <a:pt x="249" y="3503"/>
                  <a:pt x="566" y="3620"/>
                  <a:pt x="834" y="3683"/>
                </a:cubicBezTo>
                <a:cubicBezTo>
                  <a:pt x="1103" y="3746"/>
                  <a:pt x="1332" y="3751"/>
                  <a:pt x="1581" y="3873"/>
                </a:cubicBezTo>
                <a:cubicBezTo>
                  <a:pt x="1907" y="4034"/>
                  <a:pt x="2166" y="4166"/>
                  <a:pt x="2420" y="4356"/>
                </a:cubicBezTo>
                <a:cubicBezTo>
                  <a:pt x="2678" y="4556"/>
                  <a:pt x="2902" y="4805"/>
                  <a:pt x="3015" y="5107"/>
                </a:cubicBezTo>
                <a:cubicBezTo>
                  <a:pt x="3122" y="5400"/>
                  <a:pt x="3107" y="5829"/>
                  <a:pt x="3341" y="6058"/>
                </a:cubicBezTo>
                <a:close/>
                <a:moveTo>
                  <a:pt x="3249" y="4693"/>
                </a:moveTo>
                <a:cubicBezTo>
                  <a:pt x="3444" y="4146"/>
                  <a:pt x="3356" y="3542"/>
                  <a:pt x="3571" y="3000"/>
                </a:cubicBezTo>
                <a:cubicBezTo>
                  <a:pt x="3668" y="2756"/>
                  <a:pt x="3819" y="2542"/>
                  <a:pt x="3883" y="2288"/>
                </a:cubicBezTo>
                <a:cubicBezTo>
                  <a:pt x="3922" y="2142"/>
                  <a:pt x="3922" y="1981"/>
                  <a:pt x="3917" y="1829"/>
                </a:cubicBezTo>
                <a:cubicBezTo>
                  <a:pt x="3902" y="1200"/>
                  <a:pt x="3761" y="576"/>
                  <a:pt x="3502" y="0"/>
                </a:cubicBezTo>
                <a:cubicBezTo>
                  <a:pt x="3478" y="503"/>
                  <a:pt x="3073" y="903"/>
                  <a:pt x="2946" y="1386"/>
                </a:cubicBezTo>
                <a:cubicBezTo>
                  <a:pt x="2888" y="1600"/>
                  <a:pt x="2883" y="1825"/>
                  <a:pt x="2898" y="2044"/>
                </a:cubicBezTo>
                <a:cubicBezTo>
                  <a:pt x="2951" y="2937"/>
                  <a:pt x="3200" y="3800"/>
                  <a:pt x="3249" y="4693"/>
                </a:cubicBezTo>
                <a:close/>
                <a:moveTo>
                  <a:pt x="3249" y="4693"/>
                </a:moveTo>
                <a:cubicBezTo>
                  <a:pt x="3249" y="4693"/>
                  <a:pt x="3190" y="4532"/>
                  <a:pt x="3176" y="4493"/>
                </a:cubicBezTo>
                <a:cubicBezTo>
                  <a:pt x="3015" y="4098"/>
                  <a:pt x="2776" y="3746"/>
                  <a:pt x="2512" y="3420"/>
                </a:cubicBezTo>
                <a:cubicBezTo>
                  <a:pt x="2244" y="3088"/>
                  <a:pt x="1951" y="2761"/>
                  <a:pt x="1576" y="2547"/>
                </a:cubicBezTo>
                <a:cubicBezTo>
                  <a:pt x="1449" y="2473"/>
                  <a:pt x="1317" y="2410"/>
                  <a:pt x="1171" y="2381"/>
                </a:cubicBezTo>
                <a:cubicBezTo>
                  <a:pt x="888" y="2322"/>
                  <a:pt x="561" y="2395"/>
                  <a:pt x="327" y="2220"/>
                </a:cubicBezTo>
                <a:cubicBezTo>
                  <a:pt x="410" y="2361"/>
                  <a:pt x="488" y="2498"/>
                  <a:pt x="576" y="2639"/>
                </a:cubicBezTo>
                <a:cubicBezTo>
                  <a:pt x="868" y="3112"/>
                  <a:pt x="1244" y="3542"/>
                  <a:pt x="1766" y="3766"/>
                </a:cubicBezTo>
                <a:cubicBezTo>
                  <a:pt x="2112" y="3912"/>
                  <a:pt x="2244" y="3922"/>
                  <a:pt x="2576" y="4112"/>
                </a:cubicBezTo>
                <a:cubicBezTo>
                  <a:pt x="2732" y="4195"/>
                  <a:pt x="3166" y="4546"/>
                  <a:pt x="3249" y="4693"/>
                </a:cubicBezTo>
                <a:close/>
                <a:moveTo>
                  <a:pt x="3727" y="9907"/>
                </a:moveTo>
                <a:cubicBezTo>
                  <a:pt x="3751" y="9936"/>
                  <a:pt x="3780" y="9965"/>
                  <a:pt x="3805" y="10000"/>
                </a:cubicBezTo>
                <a:cubicBezTo>
                  <a:pt x="3776" y="8575"/>
                  <a:pt x="3415" y="7214"/>
                  <a:pt x="3327" y="5815"/>
                </a:cubicBezTo>
                <a:cubicBezTo>
                  <a:pt x="3302" y="5429"/>
                  <a:pt x="3283" y="5039"/>
                  <a:pt x="3263" y="4654"/>
                </a:cubicBezTo>
                <a:moveTo>
                  <a:pt x="3371" y="6278"/>
                </a:moveTo>
                <a:cubicBezTo>
                  <a:pt x="3663" y="6136"/>
                  <a:pt x="4015" y="5829"/>
                  <a:pt x="4244" y="5600"/>
                </a:cubicBezTo>
                <a:cubicBezTo>
                  <a:pt x="4722" y="5117"/>
                  <a:pt x="5010" y="4424"/>
                  <a:pt x="5605" y="4093"/>
                </a:cubicBezTo>
                <a:cubicBezTo>
                  <a:pt x="5780" y="3995"/>
                  <a:pt x="5990" y="3917"/>
                  <a:pt x="6180" y="3859"/>
                </a:cubicBezTo>
                <a:moveTo>
                  <a:pt x="5727" y="2064"/>
                </a:moveTo>
                <a:cubicBezTo>
                  <a:pt x="5595" y="2332"/>
                  <a:pt x="5351" y="2620"/>
                  <a:pt x="5078" y="2859"/>
                </a:cubicBezTo>
                <a:cubicBezTo>
                  <a:pt x="4912" y="3000"/>
                  <a:pt x="4732" y="3112"/>
                  <a:pt x="4575" y="3259"/>
                </a:cubicBezTo>
                <a:cubicBezTo>
                  <a:pt x="4346" y="3468"/>
                  <a:pt x="4176" y="3727"/>
                  <a:pt x="4010" y="3985"/>
                </a:cubicBezTo>
                <a:cubicBezTo>
                  <a:pt x="3902" y="4151"/>
                  <a:pt x="3790" y="4317"/>
                  <a:pt x="3702" y="4493"/>
                </a:cubicBezTo>
                <a:cubicBezTo>
                  <a:pt x="3517" y="4839"/>
                  <a:pt x="3346" y="5278"/>
                  <a:pt x="3317" y="5668"/>
                </a:cubicBezTo>
                <a:moveTo>
                  <a:pt x="3502" y="0"/>
                </a:moveTo>
                <a:cubicBezTo>
                  <a:pt x="3629" y="410"/>
                  <a:pt x="3546" y="908"/>
                  <a:pt x="3473" y="1327"/>
                </a:cubicBezTo>
                <a:cubicBezTo>
                  <a:pt x="3405" y="1761"/>
                  <a:pt x="3371" y="2195"/>
                  <a:pt x="3346" y="2629"/>
                </a:cubicBezTo>
                <a:cubicBezTo>
                  <a:pt x="3312" y="3288"/>
                  <a:pt x="3249" y="4034"/>
                  <a:pt x="3249" y="4693"/>
                </a:cubicBezTo>
                <a:moveTo>
                  <a:pt x="0" y="3615"/>
                </a:moveTo>
                <a:cubicBezTo>
                  <a:pt x="39" y="3600"/>
                  <a:pt x="108" y="3624"/>
                  <a:pt x="142" y="3634"/>
                </a:cubicBezTo>
                <a:cubicBezTo>
                  <a:pt x="927" y="3795"/>
                  <a:pt x="1590" y="4263"/>
                  <a:pt x="2161" y="4800"/>
                </a:cubicBezTo>
                <a:cubicBezTo>
                  <a:pt x="2395" y="5019"/>
                  <a:pt x="2615" y="5254"/>
                  <a:pt x="2810" y="5507"/>
                </a:cubicBezTo>
                <a:cubicBezTo>
                  <a:pt x="2951" y="5697"/>
                  <a:pt x="3127" y="5858"/>
                  <a:pt x="3298" y="6019"/>
                </a:cubicBezTo>
                <a:moveTo>
                  <a:pt x="327" y="2220"/>
                </a:moveTo>
                <a:cubicBezTo>
                  <a:pt x="503" y="2317"/>
                  <a:pt x="668" y="2429"/>
                  <a:pt x="854" y="2512"/>
                </a:cubicBezTo>
                <a:cubicBezTo>
                  <a:pt x="1029" y="2595"/>
                  <a:pt x="1220" y="2664"/>
                  <a:pt x="1390" y="2756"/>
                </a:cubicBezTo>
                <a:cubicBezTo>
                  <a:pt x="1678" y="2912"/>
                  <a:pt x="1937" y="3117"/>
                  <a:pt x="2161" y="3356"/>
                </a:cubicBezTo>
                <a:cubicBezTo>
                  <a:pt x="2537" y="3761"/>
                  <a:pt x="2844" y="4039"/>
                  <a:pt x="3249" y="4693"/>
                </a:cubicBezTo>
              </a:path>
            </a:pathLst>
          </a:custGeom>
          <a:noFill/>
          <a:ln w="9525" cap="rnd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5" name="Google Shape;2945;p151"/>
          <p:cNvSpPr/>
          <p:nvPr/>
        </p:nvSpPr>
        <p:spPr>
          <a:xfrm>
            <a:off x="9658225" y="3566993"/>
            <a:ext cx="2274264" cy="3207766"/>
          </a:xfrm>
          <a:custGeom>
            <a:avLst/>
            <a:gdLst/>
            <a:ahLst/>
            <a:cxnLst/>
            <a:rect l="l" t="t" r="r" b="b"/>
            <a:pathLst>
              <a:path w="42284" h="59640" extrusionOk="0">
                <a:moveTo>
                  <a:pt x="31000" y="5837"/>
                </a:moveTo>
                <a:cubicBezTo>
                  <a:pt x="31531" y="5837"/>
                  <a:pt x="32035" y="5956"/>
                  <a:pt x="32476" y="6277"/>
                </a:cubicBezTo>
                <a:cubicBezTo>
                  <a:pt x="32575" y="6347"/>
                  <a:pt x="32660" y="6446"/>
                  <a:pt x="32745" y="6545"/>
                </a:cubicBezTo>
                <a:cubicBezTo>
                  <a:pt x="32886" y="6757"/>
                  <a:pt x="32886" y="6983"/>
                  <a:pt x="32716" y="7181"/>
                </a:cubicBezTo>
                <a:cubicBezTo>
                  <a:pt x="32618" y="7308"/>
                  <a:pt x="32490" y="7450"/>
                  <a:pt x="32335" y="7520"/>
                </a:cubicBezTo>
                <a:cubicBezTo>
                  <a:pt x="31984" y="7708"/>
                  <a:pt x="31618" y="7793"/>
                  <a:pt x="31228" y="7793"/>
                </a:cubicBezTo>
                <a:cubicBezTo>
                  <a:pt x="30972" y="7793"/>
                  <a:pt x="30706" y="7757"/>
                  <a:pt x="30427" y="7690"/>
                </a:cubicBezTo>
                <a:cubicBezTo>
                  <a:pt x="30512" y="7520"/>
                  <a:pt x="30568" y="7393"/>
                  <a:pt x="30625" y="7266"/>
                </a:cubicBezTo>
                <a:cubicBezTo>
                  <a:pt x="30809" y="6927"/>
                  <a:pt x="30922" y="6574"/>
                  <a:pt x="30766" y="6178"/>
                </a:cubicBezTo>
                <a:cubicBezTo>
                  <a:pt x="30724" y="6093"/>
                  <a:pt x="30738" y="5994"/>
                  <a:pt x="30738" y="5895"/>
                </a:cubicBezTo>
                <a:cubicBezTo>
                  <a:pt x="30795" y="5867"/>
                  <a:pt x="30851" y="5839"/>
                  <a:pt x="30908" y="5839"/>
                </a:cubicBezTo>
                <a:cubicBezTo>
                  <a:pt x="30938" y="5838"/>
                  <a:pt x="30969" y="5837"/>
                  <a:pt x="31000" y="5837"/>
                </a:cubicBezTo>
                <a:close/>
                <a:moveTo>
                  <a:pt x="25369" y="1620"/>
                </a:moveTo>
                <a:cubicBezTo>
                  <a:pt x="25765" y="1620"/>
                  <a:pt x="26161" y="1655"/>
                  <a:pt x="26555" y="1740"/>
                </a:cubicBezTo>
                <a:cubicBezTo>
                  <a:pt x="26724" y="1783"/>
                  <a:pt x="26894" y="1825"/>
                  <a:pt x="27050" y="1896"/>
                </a:cubicBezTo>
                <a:cubicBezTo>
                  <a:pt x="27318" y="2009"/>
                  <a:pt x="27459" y="2277"/>
                  <a:pt x="27431" y="2560"/>
                </a:cubicBezTo>
                <a:cubicBezTo>
                  <a:pt x="27417" y="2814"/>
                  <a:pt x="27318" y="3041"/>
                  <a:pt x="27177" y="3238"/>
                </a:cubicBezTo>
                <a:cubicBezTo>
                  <a:pt x="27035" y="3436"/>
                  <a:pt x="26880" y="3620"/>
                  <a:pt x="26739" y="3818"/>
                </a:cubicBezTo>
                <a:cubicBezTo>
                  <a:pt x="26569" y="4044"/>
                  <a:pt x="26399" y="4256"/>
                  <a:pt x="26258" y="4496"/>
                </a:cubicBezTo>
                <a:cubicBezTo>
                  <a:pt x="25933" y="5047"/>
                  <a:pt x="25806" y="5655"/>
                  <a:pt x="25933" y="6291"/>
                </a:cubicBezTo>
                <a:cubicBezTo>
                  <a:pt x="26032" y="6814"/>
                  <a:pt x="26103" y="7323"/>
                  <a:pt x="26004" y="7845"/>
                </a:cubicBezTo>
                <a:cubicBezTo>
                  <a:pt x="25961" y="8086"/>
                  <a:pt x="25891" y="8340"/>
                  <a:pt x="25820" y="8580"/>
                </a:cubicBezTo>
                <a:cubicBezTo>
                  <a:pt x="25665" y="9131"/>
                  <a:pt x="25509" y="9668"/>
                  <a:pt x="25340" y="10205"/>
                </a:cubicBezTo>
                <a:cubicBezTo>
                  <a:pt x="25340" y="10234"/>
                  <a:pt x="25311" y="10248"/>
                  <a:pt x="25283" y="10276"/>
                </a:cubicBezTo>
                <a:cubicBezTo>
                  <a:pt x="25212" y="10262"/>
                  <a:pt x="25142" y="10248"/>
                  <a:pt x="25071" y="10220"/>
                </a:cubicBezTo>
                <a:cubicBezTo>
                  <a:pt x="24068" y="9810"/>
                  <a:pt x="23050" y="9400"/>
                  <a:pt x="22047" y="8990"/>
                </a:cubicBezTo>
                <a:cubicBezTo>
                  <a:pt x="22004" y="8976"/>
                  <a:pt x="21962" y="8948"/>
                  <a:pt x="21920" y="8934"/>
                </a:cubicBezTo>
                <a:cubicBezTo>
                  <a:pt x="21816" y="8898"/>
                  <a:pt x="21736" y="8877"/>
                  <a:pt x="21671" y="8877"/>
                </a:cubicBezTo>
                <a:cubicBezTo>
                  <a:pt x="21532" y="8877"/>
                  <a:pt x="21464" y="8971"/>
                  <a:pt x="21397" y="9202"/>
                </a:cubicBezTo>
                <a:cubicBezTo>
                  <a:pt x="21298" y="9527"/>
                  <a:pt x="21185" y="9838"/>
                  <a:pt x="21015" y="10135"/>
                </a:cubicBezTo>
                <a:cubicBezTo>
                  <a:pt x="21001" y="10050"/>
                  <a:pt x="20987" y="9951"/>
                  <a:pt x="20973" y="9852"/>
                </a:cubicBezTo>
                <a:cubicBezTo>
                  <a:pt x="20874" y="8820"/>
                  <a:pt x="20874" y="7803"/>
                  <a:pt x="20987" y="6771"/>
                </a:cubicBezTo>
                <a:cubicBezTo>
                  <a:pt x="21015" y="6545"/>
                  <a:pt x="21015" y="6305"/>
                  <a:pt x="21029" y="6079"/>
                </a:cubicBezTo>
                <a:cubicBezTo>
                  <a:pt x="21029" y="5810"/>
                  <a:pt x="20987" y="5556"/>
                  <a:pt x="20874" y="5302"/>
                </a:cubicBezTo>
                <a:cubicBezTo>
                  <a:pt x="20761" y="5033"/>
                  <a:pt x="20577" y="4807"/>
                  <a:pt x="20309" y="4666"/>
                </a:cubicBezTo>
                <a:cubicBezTo>
                  <a:pt x="20238" y="4637"/>
                  <a:pt x="20167" y="4595"/>
                  <a:pt x="20111" y="4539"/>
                </a:cubicBezTo>
                <a:cubicBezTo>
                  <a:pt x="19969" y="4440"/>
                  <a:pt x="19899" y="4284"/>
                  <a:pt x="19969" y="4115"/>
                </a:cubicBezTo>
                <a:cubicBezTo>
                  <a:pt x="20040" y="3931"/>
                  <a:pt x="20111" y="3747"/>
                  <a:pt x="20224" y="3592"/>
                </a:cubicBezTo>
                <a:cubicBezTo>
                  <a:pt x="20422" y="3295"/>
                  <a:pt x="20690" y="3083"/>
                  <a:pt x="20987" y="2899"/>
                </a:cubicBezTo>
                <a:cubicBezTo>
                  <a:pt x="21807" y="2376"/>
                  <a:pt x="22669" y="1952"/>
                  <a:pt x="23630" y="1797"/>
                </a:cubicBezTo>
                <a:cubicBezTo>
                  <a:pt x="24202" y="1696"/>
                  <a:pt x="24785" y="1620"/>
                  <a:pt x="25369" y="1620"/>
                </a:cubicBezTo>
                <a:close/>
                <a:moveTo>
                  <a:pt x="32178" y="10296"/>
                </a:moveTo>
                <a:cubicBezTo>
                  <a:pt x="32222" y="10296"/>
                  <a:pt x="32278" y="10300"/>
                  <a:pt x="32363" y="10304"/>
                </a:cubicBezTo>
                <a:cubicBezTo>
                  <a:pt x="32278" y="10587"/>
                  <a:pt x="32024" y="10686"/>
                  <a:pt x="31812" y="10870"/>
                </a:cubicBezTo>
                <a:cubicBezTo>
                  <a:pt x="31628" y="10530"/>
                  <a:pt x="31657" y="10474"/>
                  <a:pt x="31939" y="10347"/>
                </a:cubicBezTo>
                <a:cubicBezTo>
                  <a:pt x="32052" y="10309"/>
                  <a:pt x="32090" y="10296"/>
                  <a:pt x="32178" y="10296"/>
                </a:cubicBezTo>
                <a:close/>
                <a:moveTo>
                  <a:pt x="32589" y="7563"/>
                </a:moveTo>
                <a:lnTo>
                  <a:pt x="32589" y="7563"/>
                </a:lnTo>
                <a:cubicBezTo>
                  <a:pt x="32575" y="7676"/>
                  <a:pt x="32575" y="7746"/>
                  <a:pt x="32561" y="7789"/>
                </a:cubicBezTo>
                <a:cubicBezTo>
                  <a:pt x="32222" y="8623"/>
                  <a:pt x="31840" y="9414"/>
                  <a:pt x="31360" y="10163"/>
                </a:cubicBezTo>
                <a:cubicBezTo>
                  <a:pt x="31120" y="10530"/>
                  <a:pt x="30908" y="10912"/>
                  <a:pt x="30653" y="11336"/>
                </a:cubicBezTo>
                <a:cubicBezTo>
                  <a:pt x="30545" y="11355"/>
                  <a:pt x="30434" y="11361"/>
                  <a:pt x="30318" y="11361"/>
                </a:cubicBezTo>
                <a:cubicBezTo>
                  <a:pt x="29996" y="11361"/>
                  <a:pt x="29647" y="11308"/>
                  <a:pt x="29282" y="11308"/>
                </a:cubicBezTo>
                <a:cubicBezTo>
                  <a:pt x="29480" y="10530"/>
                  <a:pt x="29650" y="9796"/>
                  <a:pt x="29862" y="9061"/>
                </a:cubicBezTo>
                <a:cubicBezTo>
                  <a:pt x="29975" y="8665"/>
                  <a:pt x="30173" y="8283"/>
                  <a:pt x="30342" y="7874"/>
                </a:cubicBezTo>
                <a:cubicBezTo>
                  <a:pt x="30622" y="7919"/>
                  <a:pt x="30898" y="7951"/>
                  <a:pt x="31171" y="7951"/>
                </a:cubicBezTo>
                <a:cubicBezTo>
                  <a:pt x="31655" y="7951"/>
                  <a:pt x="32128" y="7852"/>
                  <a:pt x="32589" y="7563"/>
                </a:cubicBezTo>
                <a:close/>
                <a:moveTo>
                  <a:pt x="27841" y="6150"/>
                </a:moveTo>
                <a:cubicBezTo>
                  <a:pt x="28406" y="7054"/>
                  <a:pt x="29226" y="7492"/>
                  <a:pt x="30144" y="7817"/>
                </a:cubicBezTo>
                <a:cubicBezTo>
                  <a:pt x="30060" y="8213"/>
                  <a:pt x="29834" y="8552"/>
                  <a:pt x="29720" y="8948"/>
                </a:cubicBezTo>
                <a:cubicBezTo>
                  <a:pt x="29622" y="9329"/>
                  <a:pt x="29523" y="9725"/>
                  <a:pt x="29424" y="10121"/>
                </a:cubicBezTo>
                <a:cubicBezTo>
                  <a:pt x="29339" y="10502"/>
                  <a:pt x="29226" y="10898"/>
                  <a:pt x="29127" y="11322"/>
                </a:cubicBezTo>
                <a:cubicBezTo>
                  <a:pt x="28837" y="11343"/>
                  <a:pt x="28540" y="11364"/>
                  <a:pt x="28238" y="11364"/>
                </a:cubicBezTo>
                <a:cubicBezTo>
                  <a:pt x="27936" y="11364"/>
                  <a:pt x="27629" y="11343"/>
                  <a:pt x="27318" y="11279"/>
                </a:cubicBezTo>
                <a:cubicBezTo>
                  <a:pt x="27219" y="11067"/>
                  <a:pt x="27261" y="10841"/>
                  <a:pt x="27276" y="10615"/>
                </a:cubicBezTo>
                <a:cubicBezTo>
                  <a:pt x="27375" y="9301"/>
                  <a:pt x="27544" y="8015"/>
                  <a:pt x="27742" y="6729"/>
                </a:cubicBezTo>
                <a:cubicBezTo>
                  <a:pt x="27770" y="6559"/>
                  <a:pt x="27799" y="6390"/>
                  <a:pt x="27841" y="6150"/>
                </a:cubicBezTo>
                <a:close/>
                <a:moveTo>
                  <a:pt x="33326" y="14098"/>
                </a:moveTo>
                <a:cubicBezTo>
                  <a:pt x="33248" y="14231"/>
                  <a:pt x="33180" y="14364"/>
                  <a:pt x="33101" y="14510"/>
                </a:cubicBezTo>
                <a:lnTo>
                  <a:pt x="33101" y="14510"/>
                </a:lnTo>
                <a:cubicBezTo>
                  <a:pt x="33129" y="14338"/>
                  <a:pt x="33173" y="14182"/>
                  <a:pt x="33326" y="14098"/>
                </a:cubicBezTo>
                <a:close/>
                <a:moveTo>
                  <a:pt x="30344" y="4152"/>
                </a:moveTo>
                <a:cubicBezTo>
                  <a:pt x="30470" y="4152"/>
                  <a:pt x="30597" y="4159"/>
                  <a:pt x="30724" y="4171"/>
                </a:cubicBezTo>
                <a:cubicBezTo>
                  <a:pt x="31939" y="4284"/>
                  <a:pt x="32999" y="4736"/>
                  <a:pt x="33847" y="5627"/>
                </a:cubicBezTo>
                <a:cubicBezTo>
                  <a:pt x="34398" y="6192"/>
                  <a:pt x="34723" y="6870"/>
                  <a:pt x="34808" y="7662"/>
                </a:cubicBezTo>
                <a:cubicBezTo>
                  <a:pt x="34921" y="8623"/>
                  <a:pt x="34836" y="9569"/>
                  <a:pt x="34610" y="10516"/>
                </a:cubicBezTo>
                <a:cubicBezTo>
                  <a:pt x="34328" y="11703"/>
                  <a:pt x="33791" y="12792"/>
                  <a:pt x="33211" y="13866"/>
                </a:cubicBezTo>
                <a:cubicBezTo>
                  <a:pt x="33098" y="14063"/>
                  <a:pt x="32985" y="14261"/>
                  <a:pt x="32844" y="14516"/>
                </a:cubicBezTo>
                <a:cubicBezTo>
                  <a:pt x="32801" y="14388"/>
                  <a:pt x="32773" y="14332"/>
                  <a:pt x="32759" y="14247"/>
                </a:cubicBezTo>
                <a:cubicBezTo>
                  <a:pt x="32646" y="13668"/>
                  <a:pt x="32533" y="13074"/>
                  <a:pt x="32420" y="12481"/>
                </a:cubicBezTo>
                <a:cubicBezTo>
                  <a:pt x="32335" y="12028"/>
                  <a:pt x="32194" y="11590"/>
                  <a:pt x="31953" y="11181"/>
                </a:cubicBezTo>
                <a:cubicBezTo>
                  <a:pt x="31939" y="11138"/>
                  <a:pt x="31925" y="11096"/>
                  <a:pt x="31911" y="11039"/>
                </a:cubicBezTo>
                <a:cubicBezTo>
                  <a:pt x="32024" y="10940"/>
                  <a:pt x="32151" y="10855"/>
                  <a:pt x="32250" y="10757"/>
                </a:cubicBezTo>
                <a:cubicBezTo>
                  <a:pt x="32349" y="10658"/>
                  <a:pt x="32448" y="10545"/>
                  <a:pt x="32504" y="10432"/>
                </a:cubicBezTo>
                <a:cubicBezTo>
                  <a:pt x="32589" y="10262"/>
                  <a:pt x="32519" y="10121"/>
                  <a:pt x="32335" y="10107"/>
                </a:cubicBezTo>
                <a:cubicBezTo>
                  <a:pt x="32314" y="10106"/>
                  <a:pt x="32293" y="10105"/>
                  <a:pt x="32273" y="10105"/>
                </a:cubicBezTo>
                <a:cubicBezTo>
                  <a:pt x="32002" y="10105"/>
                  <a:pt x="31769" y="10192"/>
                  <a:pt x="31572" y="10389"/>
                </a:cubicBezTo>
                <a:cubicBezTo>
                  <a:pt x="31529" y="10446"/>
                  <a:pt x="31515" y="10559"/>
                  <a:pt x="31515" y="10644"/>
                </a:cubicBezTo>
                <a:cubicBezTo>
                  <a:pt x="31529" y="10757"/>
                  <a:pt x="31586" y="10870"/>
                  <a:pt x="31614" y="10983"/>
                </a:cubicBezTo>
                <a:cubicBezTo>
                  <a:pt x="31416" y="11138"/>
                  <a:pt x="31218" y="11237"/>
                  <a:pt x="30936" y="11279"/>
                </a:cubicBezTo>
                <a:cubicBezTo>
                  <a:pt x="30936" y="11124"/>
                  <a:pt x="31006" y="11011"/>
                  <a:pt x="31077" y="10898"/>
                </a:cubicBezTo>
                <a:cubicBezTo>
                  <a:pt x="31275" y="10587"/>
                  <a:pt x="31473" y="10276"/>
                  <a:pt x="31671" y="9965"/>
                </a:cubicBezTo>
                <a:cubicBezTo>
                  <a:pt x="32236" y="9032"/>
                  <a:pt x="32674" y="8057"/>
                  <a:pt x="33027" y="7040"/>
                </a:cubicBezTo>
                <a:cubicBezTo>
                  <a:pt x="33126" y="6785"/>
                  <a:pt x="32985" y="6545"/>
                  <a:pt x="32815" y="6347"/>
                </a:cubicBezTo>
                <a:cubicBezTo>
                  <a:pt x="32589" y="6079"/>
                  <a:pt x="32278" y="5895"/>
                  <a:pt x="31953" y="5810"/>
                </a:cubicBezTo>
                <a:cubicBezTo>
                  <a:pt x="31642" y="5726"/>
                  <a:pt x="31332" y="5683"/>
                  <a:pt x="31021" y="5655"/>
                </a:cubicBezTo>
                <a:cubicBezTo>
                  <a:pt x="30997" y="5653"/>
                  <a:pt x="30975" y="5652"/>
                  <a:pt x="30953" y="5652"/>
                </a:cubicBezTo>
                <a:cubicBezTo>
                  <a:pt x="30631" y="5652"/>
                  <a:pt x="30477" y="5846"/>
                  <a:pt x="30583" y="6164"/>
                </a:cubicBezTo>
                <a:cubicBezTo>
                  <a:pt x="30724" y="6574"/>
                  <a:pt x="30597" y="6927"/>
                  <a:pt x="30427" y="7280"/>
                </a:cubicBezTo>
                <a:cubicBezTo>
                  <a:pt x="30371" y="7393"/>
                  <a:pt x="30328" y="7506"/>
                  <a:pt x="30272" y="7633"/>
                </a:cubicBezTo>
                <a:cubicBezTo>
                  <a:pt x="29918" y="7591"/>
                  <a:pt x="29622" y="7450"/>
                  <a:pt x="29353" y="7294"/>
                </a:cubicBezTo>
                <a:cubicBezTo>
                  <a:pt x="29028" y="7111"/>
                  <a:pt x="28717" y="6899"/>
                  <a:pt x="28449" y="6658"/>
                </a:cubicBezTo>
                <a:cubicBezTo>
                  <a:pt x="28265" y="6489"/>
                  <a:pt x="28124" y="6263"/>
                  <a:pt x="28010" y="6036"/>
                </a:cubicBezTo>
                <a:cubicBezTo>
                  <a:pt x="27855" y="5726"/>
                  <a:pt x="27897" y="5415"/>
                  <a:pt x="28095" y="5118"/>
                </a:cubicBezTo>
                <a:cubicBezTo>
                  <a:pt x="28321" y="4765"/>
                  <a:pt x="28661" y="4553"/>
                  <a:pt x="29042" y="4397"/>
                </a:cubicBezTo>
                <a:cubicBezTo>
                  <a:pt x="29461" y="4232"/>
                  <a:pt x="29898" y="4152"/>
                  <a:pt x="30344" y="4152"/>
                </a:cubicBezTo>
                <a:close/>
                <a:moveTo>
                  <a:pt x="33088" y="14536"/>
                </a:moveTo>
                <a:lnTo>
                  <a:pt x="33088" y="14536"/>
                </a:lnTo>
                <a:cubicBezTo>
                  <a:pt x="33035" y="14642"/>
                  <a:pt x="32980" y="14752"/>
                  <a:pt x="32900" y="14911"/>
                </a:cubicBezTo>
                <a:cubicBezTo>
                  <a:pt x="32914" y="14648"/>
                  <a:pt x="32928" y="14629"/>
                  <a:pt x="33088" y="14536"/>
                </a:cubicBezTo>
                <a:close/>
                <a:moveTo>
                  <a:pt x="21708" y="9061"/>
                </a:moveTo>
                <a:cubicBezTo>
                  <a:pt x="21764" y="9075"/>
                  <a:pt x="21821" y="9089"/>
                  <a:pt x="21863" y="9103"/>
                </a:cubicBezTo>
                <a:cubicBezTo>
                  <a:pt x="22965" y="9555"/>
                  <a:pt x="24054" y="10008"/>
                  <a:pt x="25142" y="10460"/>
                </a:cubicBezTo>
                <a:cubicBezTo>
                  <a:pt x="25170" y="10474"/>
                  <a:pt x="25198" y="10502"/>
                  <a:pt x="25241" y="10530"/>
                </a:cubicBezTo>
                <a:cubicBezTo>
                  <a:pt x="25212" y="10700"/>
                  <a:pt x="25170" y="10884"/>
                  <a:pt x="25142" y="11067"/>
                </a:cubicBezTo>
                <a:cubicBezTo>
                  <a:pt x="24972" y="11901"/>
                  <a:pt x="24972" y="12735"/>
                  <a:pt x="25085" y="13583"/>
                </a:cubicBezTo>
                <a:cubicBezTo>
                  <a:pt x="25226" y="14728"/>
                  <a:pt x="25368" y="15872"/>
                  <a:pt x="25495" y="17017"/>
                </a:cubicBezTo>
                <a:cubicBezTo>
                  <a:pt x="25622" y="18105"/>
                  <a:pt x="25523" y="19165"/>
                  <a:pt x="25170" y="20197"/>
                </a:cubicBezTo>
                <a:cubicBezTo>
                  <a:pt x="24930" y="19123"/>
                  <a:pt x="24619" y="18063"/>
                  <a:pt x="24280" y="17017"/>
                </a:cubicBezTo>
                <a:cubicBezTo>
                  <a:pt x="23940" y="15943"/>
                  <a:pt x="23389" y="14968"/>
                  <a:pt x="22782" y="14021"/>
                </a:cubicBezTo>
                <a:cubicBezTo>
                  <a:pt x="22386" y="13385"/>
                  <a:pt x="22004" y="12735"/>
                  <a:pt x="21651" y="12071"/>
                </a:cubicBezTo>
                <a:cubicBezTo>
                  <a:pt x="21453" y="11703"/>
                  <a:pt x="21326" y="11279"/>
                  <a:pt x="21171" y="10884"/>
                </a:cubicBezTo>
                <a:cubicBezTo>
                  <a:pt x="21128" y="10785"/>
                  <a:pt x="21100" y="10644"/>
                  <a:pt x="21128" y="10545"/>
                </a:cubicBezTo>
                <a:cubicBezTo>
                  <a:pt x="21284" y="10050"/>
                  <a:pt x="21453" y="9555"/>
                  <a:pt x="21609" y="9089"/>
                </a:cubicBezTo>
                <a:cubicBezTo>
                  <a:pt x="21651" y="9075"/>
                  <a:pt x="21665" y="9075"/>
                  <a:pt x="21665" y="9061"/>
                </a:cubicBezTo>
                <a:close/>
                <a:moveTo>
                  <a:pt x="25438" y="10601"/>
                </a:moveTo>
                <a:cubicBezTo>
                  <a:pt x="25679" y="10742"/>
                  <a:pt x="25891" y="10855"/>
                  <a:pt x="26089" y="10983"/>
                </a:cubicBezTo>
                <a:cubicBezTo>
                  <a:pt x="26703" y="11375"/>
                  <a:pt x="27365" y="11537"/>
                  <a:pt x="28075" y="11537"/>
                </a:cubicBezTo>
                <a:cubicBezTo>
                  <a:pt x="28134" y="11537"/>
                  <a:pt x="28192" y="11536"/>
                  <a:pt x="28251" y="11534"/>
                </a:cubicBezTo>
                <a:cubicBezTo>
                  <a:pt x="28631" y="11518"/>
                  <a:pt x="29010" y="11507"/>
                  <a:pt x="29390" y="11507"/>
                </a:cubicBezTo>
                <a:cubicBezTo>
                  <a:pt x="29703" y="11507"/>
                  <a:pt x="30016" y="11515"/>
                  <a:pt x="30328" y="11534"/>
                </a:cubicBezTo>
                <a:cubicBezTo>
                  <a:pt x="30379" y="11538"/>
                  <a:pt x="30430" y="11540"/>
                  <a:pt x="30481" y="11540"/>
                </a:cubicBezTo>
                <a:cubicBezTo>
                  <a:pt x="30783" y="11540"/>
                  <a:pt x="31082" y="11469"/>
                  <a:pt x="31360" y="11336"/>
                </a:cubicBezTo>
                <a:cubicBezTo>
                  <a:pt x="31487" y="11279"/>
                  <a:pt x="31600" y="11223"/>
                  <a:pt x="31713" y="11166"/>
                </a:cubicBezTo>
                <a:cubicBezTo>
                  <a:pt x="31925" y="11449"/>
                  <a:pt x="32052" y="11774"/>
                  <a:pt x="32123" y="12099"/>
                </a:cubicBezTo>
                <a:cubicBezTo>
                  <a:pt x="32307" y="12947"/>
                  <a:pt x="32448" y="13795"/>
                  <a:pt x="32618" y="14643"/>
                </a:cubicBezTo>
                <a:cubicBezTo>
                  <a:pt x="32646" y="14770"/>
                  <a:pt x="32603" y="14869"/>
                  <a:pt x="32533" y="14968"/>
                </a:cubicBezTo>
                <a:cubicBezTo>
                  <a:pt x="31529" y="16508"/>
                  <a:pt x="30413" y="17950"/>
                  <a:pt x="28858" y="18981"/>
                </a:cubicBezTo>
                <a:cubicBezTo>
                  <a:pt x="27968" y="19575"/>
                  <a:pt x="27050" y="20140"/>
                  <a:pt x="26131" y="20705"/>
                </a:cubicBezTo>
                <a:cubicBezTo>
                  <a:pt x="25947" y="20819"/>
                  <a:pt x="25749" y="20903"/>
                  <a:pt x="25537" y="20960"/>
                </a:cubicBezTo>
                <a:cubicBezTo>
                  <a:pt x="25483" y="20976"/>
                  <a:pt x="25435" y="20984"/>
                  <a:pt x="25395" y="20984"/>
                </a:cubicBezTo>
                <a:cubicBezTo>
                  <a:pt x="25259" y="20984"/>
                  <a:pt x="25208" y="20891"/>
                  <a:pt x="25241" y="20705"/>
                </a:cubicBezTo>
                <a:cubicBezTo>
                  <a:pt x="25297" y="20437"/>
                  <a:pt x="25368" y="20168"/>
                  <a:pt x="25438" y="19900"/>
                </a:cubicBezTo>
                <a:cubicBezTo>
                  <a:pt x="25679" y="19010"/>
                  <a:pt x="25749" y="18091"/>
                  <a:pt x="25679" y="17187"/>
                </a:cubicBezTo>
                <a:cubicBezTo>
                  <a:pt x="25608" y="16480"/>
                  <a:pt x="25495" y="15788"/>
                  <a:pt x="25424" y="15081"/>
                </a:cubicBezTo>
                <a:cubicBezTo>
                  <a:pt x="25340" y="14332"/>
                  <a:pt x="25241" y="13569"/>
                  <a:pt x="25184" y="12806"/>
                </a:cubicBezTo>
                <a:cubicBezTo>
                  <a:pt x="25128" y="12127"/>
                  <a:pt x="25226" y="11449"/>
                  <a:pt x="25368" y="10785"/>
                </a:cubicBezTo>
                <a:cubicBezTo>
                  <a:pt x="25382" y="10742"/>
                  <a:pt x="25396" y="10700"/>
                  <a:pt x="25438" y="10601"/>
                </a:cubicBezTo>
                <a:close/>
                <a:moveTo>
                  <a:pt x="20959" y="11053"/>
                </a:moveTo>
                <a:cubicBezTo>
                  <a:pt x="21001" y="11096"/>
                  <a:pt x="21029" y="11110"/>
                  <a:pt x="21043" y="11124"/>
                </a:cubicBezTo>
                <a:cubicBezTo>
                  <a:pt x="21425" y="12240"/>
                  <a:pt x="22033" y="13244"/>
                  <a:pt x="22683" y="14205"/>
                </a:cubicBezTo>
                <a:cubicBezTo>
                  <a:pt x="23446" y="15364"/>
                  <a:pt x="24011" y="16621"/>
                  <a:pt x="24379" y="17950"/>
                </a:cubicBezTo>
                <a:cubicBezTo>
                  <a:pt x="24548" y="18543"/>
                  <a:pt x="24704" y="19151"/>
                  <a:pt x="24859" y="19759"/>
                </a:cubicBezTo>
                <a:cubicBezTo>
                  <a:pt x="24916" y="19985"/>
                  <a:pt x="24944" y="20211"/>
                  <a:pt x="24958" y="20437"/>
                </a:cubicBezTo>
                <a:cubicBezTo>
                  <a:pt x="24972" y="20790"/>
                  <a:pt x="24831" y="20946"/>
                  <a:pt x="24477" y="21002"/>
                </a:cubicBezTo>
                <a:cubicBezTo>
                  <a:pt x="24421" y="21002"/>
                  <a:pt x="24364" y="21016"/>
                  <a:pt x="24308" y="21016"/>
                </a:cubicBezTo>
                <a:cubicBezTo>
                  <a:pt x="24240" y="21026"/>
                  <a:pt x="24173" y="21032"/>
                  <a:pt x="24108" y="21032"/>
                </a:cubicBezTo>
                <a:cubicBezTo>
                  <a:pt x="23811" y="21032"/>
                  <a:pt x="23548" y="20923"/>
                  <a:pt x="23305" y="20691"/>
                </a:cubicBezTo>
                <a:cubicBezTo>
                  <a:pt x="22683" y="20098"/>
                  <a:pt x="22089" y="19490"/>
                  <a:pt x="21510" y="18868"/>
                </a:cubicBezTo>
                <a:cubicBezTo>
                  <a:pt x="20478" y="17780"/>
                  <a:pt x="20082" y="16494"/>
                  <a:pt x="20139" y="15039"/>
                </a:cubicBezTo>
                <a:cubicBezTo>
                  <a:pt x="20167" y="14120"/>
                  <a:pt x="20323" y="13244"/>
                  <a:pt x="20577" y="12368"/>
                </a:cubicBezTo>
                <a:cubicBezTo>
                  <a:pt x="20690" y="11944"/>
                  <a:pt x="20831" y="11506"/>
                  <a:pt x="20959" y="11053"/>
                </a:cubicBezTo>
                <a:close/>
                <a:moveTo>
                  <a:pt x="32646" y="15137"/>
                </a:moveTo>
                <a:cubicBezTo>
                  <a:pt x="32731" y="15208"/>
                  <a:pt x="32688" y="15265"/>
                  <a:pt x="32660" y="15335"/>
                </a:cubicBezTo>
                <a:cubicBezTo>
                  <a:pt x="32194" y="16169"/>
                  <a:pt x="31657" y="16946"/>
                  <a:pt x="31035" y="17667"/>
                </a:cubicBezTo>
                <a:cubicBezTo>
                  <a:pt x="30484" y="18317"/>
                  <a:pt x="29904" y="18953"/>
                  <a:pt x="29254" y="19504"/>
                </a:cubicBezTo>
                <a:cubicBezTo>
                  <a:pt x="28604" y="20070"/>
                  <a:pt x="27869" y="20508"/>
                  <a:pt x="27064" y="20819"/>
                </a:cubicBezTo>
                <a:cubicBezTo>
                  <a:pt x="26343" y="21087"/>
                  <a:pt x="25622" y="21313"/>
                  <a:pt x="24901" y="21553"/>
                </a:cubicBezTo>
                <a:cubicBezTo>
                  <a:pt x="24772" y="21594"/>
                  <a:pt x="24661" y="21615"/>
                  <a:pt x="24562" y="21615"/>
                </a:cubicBezTo>
                <a:cubicBezTo>
                  <a:pt x="24318" y="21615"/>
                  <a:pt x="24154" y="21486"/>
                  <a:pt x="23983" y="21214"/>
                </a:cubicBezTo>
                <a:cubicBezTo>
                  <a:pt x="24336" y="21158"/>
                  <a:pt x="24732" y="21214"/>
                  <a:pt x="25043" y="20889"/>
                </a:cubicBezTo>
                <a:cubicBezTo>
                  <a:pt x="25134" y="21081"/>
                  <a:pt x="25261" y="21136"/>
                  <a:pt x="25398" y="21136"/>
                </a:cubicBezTo>
                <a:cubicBezTo>
                  <a:pt x="25453" y="21136"/>
                  <a:pt x="25509" y="21127"/>
                  <a:pt x="25566" y="21115"/>
                </a:cubicBezTo>
                <a:cubicBezTo>
                  <a:pt x="25707" y="21073"/>
                  <a:pt x="25848" y="21031"/>
                  <a:pt x="25975" y="20946"/>
                </a:cubicBezTo>
                <a:cubicBezTo>
                  <a:pt x="27332" y="20154"/>
                  <a:pt x="28717" y="19391"/>
                  <a:pt x="29918" y="18374"/>
                </a:cubicBezTo>
                <a:cubicBezTo>
                  <a:pt x="30681" y="17724"/>
                  <a:pt x="31317" y="16961"/>
                  <a:pt x="31911" y="16169"/>
                </a:cubicBezTo>
                <a:cubicBezTo>
                  <a:pt x="32165" y="15830"/>
                  <a:pt x="32391" y="15491"/>
                  <a:pt x="32646" y="15137"/>
                </a:cubicBezTo>
                <a:close/>
                <a:moveTo>
                  <a:pt x="37423" y="8761"/>
                </a:moveTo>
                <a:cubicBezTo>
                  <a:pt x="37493" y="8761"/>
                  <a:pt x="37563" y="8771"/>
                  <a:pt x="37634" y="8792"/>
                </a:cubicBezTo>
                <a:cubicBezTo>
                  <a:pt x="38115" y="8934"/>
                  <a:pt x="38581" y="9089"/>
                  <a:pt x="39062" y="9230"/>
                </a:cubicBezTo>
                <a:cubicBezTo>
                  <a:pt x="39189" y="9287"/>
                  <a:pt x="39302" y="9358"/>
                  <a:pt x="39359" y="9499"/>
                </a:cubicBezTo>
                <a:cubicBezTo>
                  <a:pt x="39373" y="9513"/>
                  <a:pt x="39387" y="9541"/>
                  <a:pt x="39401" y="9555"/>
                </a:cubicBezTo>
                <a:cubicBezTo>
                  <a:pt x="39598" y="9881"/>
                  <a:pt x="39863" y="10046"/>
                  <a:pt x="40158" y="10046"/>
                </a:cubicBezTo>
                <a:cubicBezTo>
                  <a:pt x="40349" y="10046"/>
                  <a:pt x="40552" y="9977"/>
                  <a:pt x="40758" y="9838"/>
                </a:cubicBezTo>
                <a:cubicBezTo>
                  <a:pt x="40800" y="9796"/>
                  <a:pt x="40857" y="9753"/>
                  <a:pt x="40927" y="9697"/>
                </a:cubicBezTo>
                <a:cubicBezTo>
                  <a:pt x="41054" y="9880"/>
                  <a:pt x="41040" y="10092"/>
                  <a:pt x="41012" y="10290"/>
                </a:cubicBezTo>
                <a:cubicBezTo>
                  <a:pt x="40941" y="10841"/>
                  <a:pt x="40772" y="11378"/>
                  <a:pt x="40475" y="11845"/>
                </a:cubicBezTo>
                <a:cubicBezTo>
                  <a:pt x="39571" y="13216"/>
                  <a:pt x="38680" y="14600"/>
                  <a:pt x="37776" y="15971"/>
                </a:cubicBezTo>
                <a:cubicBezTo>
                  <a:pt x="37126" y="16946"/>
                  <a:pt x="36320" y="17794"/>
                  <a:pt x="35472" y="18600"/>
                </a:cubicBezTo>
                <a:cubicBezTo>
                  <a:pt x="34850" y="19179"/>
                  <a:pt x="34200" y="19730"/>
                  <a:pt x="33480" y="20197"/>
                </a:cubicBezTo>
                <a:cubicBezTo>
                  <a:pt x="32490" y="20819"/>
                  <a:pt x="31430" y="21271"/>
                  <a:pt x="30272" y="21483"/>
                </a:cubicBezTo>
                <a:cubicBezTo>
                  <a:pt x="29650" y="21610"/>
                  <a:pt x="29028" y="21723"/>
                  <a:pt x="28406" y="21850"/>
                </a:cubicBezTo>
                <a:cubicBezTo>
                  <a:pt x="28321" y="21864"/>
                  <a:pt x="28251" y="21864"/>
                  <a:pt x="28166" y="21878"/>
                </a:cubicBezTo>
                <a:cubicBezTo>
                  <a:pt x="29127" y="21370"/>
                  <a:pt x="29989" y="20776"/>
                  <a:pt x="30766" y="20055"/>
                </a:cubicBezTo>
                <a:cubicBezTo>
                  <a:pt x="31374" y="19490"/>
                  <a:pt x="31939" y="18882"/>
                  <a:pt x="32420" y="18190"/>
                </a:cubicBezTo>
                <a:cubicBezTo>
                  <a:pt x="32801" y="17611"/>
                  <a:pt x="32985" y="16975"/>
                  <a:pt x="32985" y="16282"/>
                </a:cubicBezTo>
                <a:cubicBezTo>
                  <a:pt x="32985" y="16028"/>
                  <a:pt x="32971" y="15773"/>
                  <a:pt x="32943" y="15533"/>
                </a:cubicBezTo>
                <a:cubicBezTo>
                  <a:pt x="32914" y="15321"/>
                  <a:pt x="32943" y="15137"/>
                  <a:pt x="33056" y="14968"/>
                </a:cubicBezTo>
                <a:cubicBezTo>
                  <a:pt x="33409" y="14346"/>
                  <a:pt x="33762" y="13710"/>
                  <a:pt x="34101" y="13088"/>
                </a:cubicBezTo>
                <a:cubicBezTo>
                  <a:pt x="34426" y="12495"/>
                  <a:pt x="34737" y="11887"/>
                  <a:pt x="35062" y="11279"/>
                </a:cubicBezTo>
                <a:cubicBezTo>
                  <a:pt x="35317" y="10827"/>
                  <a:pt x="35543" y="10361"/>
                  <a:pt x="35826" y="9923"/>
                </a:cubicBezTo>
                <a:cubicBezTo>
                  <a:pt x="36108" y="9499"/>
                  <a:pt x="36476" y="9146"/>
                  <a:pt x="36942" y="8905"/>
                </a:cubicBezTo>
                <a:cubicBezTo>
                  <a:pt x="37101" y="8816"/>
                  <a:pt x="37260" y="8761"/>
                  <a:pt x="37423" y="8761"/>
                </a:cubicBezTo>
                <a:close/>
                <a:moveTo>
                  <a:pt x="9537" y="17365"/>
                </a:moveTo>
                <a:cubicBezTo>
                  <a:pt x="9603" y="17365"/>
                  <a:pt x="9670" y="17367"/>
                  <a:pt x="9738" y="17370"/>
                </a:cubicBezTo>
                <a:cubicBezTo>
                  <a:pt x="10345" y="17413"/>
                  <a:pt x="10953" y="17441"/>
                  <a:pt x="11547" y="17625"/>
                </a:cubicBezTo>
                <a:cubicBezTo>
                  <a:pt x="12126" y="17823"/>
                  <a:pt x="12635" y="18119"/>
                  <a:pt x="13129" y="18473"/>
                </a:cubicBezTo>
                <a:cubicBezTo>
                  <a:pt x="13751" y="18925"/>
                  <a:pt x="14317" y="19419"/>
                  <a:pt x="14769" y="20055"/>
                </a:cubicBezTo>
                <a:cubicBezTo>
                  <a:pt x="14882" y="20211"/>
                  <a:pt x="14995" y="20380"/>
                  <a:pt x="15037" y="20578"/>
                </a:cubicBezTo>
                <a:cubicBezTo>
                  <a:pt x="14650" y="20714"/>
                  <a:pt x="14271" y="20765"/>
                  <a:pt x="13888" y="20765"/>
                </a:cubicBezTo>
                <a:cubicBezTo>
                  <a:pt x="13753" y="20765"/>
                  <a:pt x="13618" y="20759"/>
                  <a:pt x="13483" y="20748"/>
                </a:cubicBezTo>
                <a:cubicBezTo>
                  <a:pt x="13298" y="20728"/>
                  <a:pt x="13116" y="20719"/>
                  <a:pt x="12934" y="20719"/>
                </a:cubicBezTo>
                <a:cubicBezTo>
                  <a:pt x="12585" y="20719"/>
                  <a:pt x="12239" y="20754"/>
                  <a:pt x="11886" y="20819"/>
                </a:cubicBezTo>
                <a:cubicBezTo>
                  <a:pt x="11292" y="20917"/>
                  <a:pt x="10727" y="21101"/>
                  <a:pt x="10218" y="21454"/>
                </a:cubicBezTo>
                <a:cubicBezTo>
                  <a:pt x="10006" y="21596"/>
                  <a:pt x="9837" y="21765"/>
                  <a:pt x="9625" y="21949"/>
                </a:cubicBezTo>
                <a:cubicBezTo>
                  <a:pt x="9596" y="21864"/>
                  <a:pt x="9554" y="21765"/>
                  <a:pt x="9512" y="21666"/>
                </a:cubicBezTo>
                <a:cubicBezTo>
                  <a:pt x="9342" y="21271"/>
                  <a:pt x="9187" y="20875"/>
                  <a:pt x="9017" y="20479"/>
                </a:cubicBezTo>
                <a:cubicBezTo>
                  <a:pt x="8918" y="20239"/>
                  <a:pt x="8749" y="20027"/>
                  <a:pt x="8508" y="19872"/>
                </a:cubicBezTo>
                <a:cubicBezTo>
                  <a:pt x="8385" y="19794"/>
                  <a:pt x="8271" y="19758"/>
                  <a:pt x="8164" y="19758"/>
                </a:cubicBezTo>
                <a:cubicBezTo>
                  <a:pt x="8038" y="19758"/>
                  <a:pt x="7923" y="19808"/>
                  <a:pt x="7816" y="19900"/>
                </a:cubicBezTo>
                <a:cubicBezTo>
                  <a:pt x="7152" y="20465"/>
                  <a:pt x="6388" y="20847"/>
                  <a:pt x="5569" y="21115"/>
                </a:cubicBezTo>
                <a:cubicBezTo>
                  <a:pt x="5300" y="21200"/>
                  <a:pt x="5046" y="21327"/>
                  <a:pt x="4749" y="21440"/>
                </a:cubicBezTo>
                <a:cubicBezTo>
                  <a:pt x="4749" y="21341"/>
                  <a:pt x="4749" y="21271"/>
                  <a:pt x="4763" y="21186"/>
                </a:cubicBezTo>
                <a:cubicBezTo>
                  <a:pt x="4834" y="20847"/>
                  <a:pt x="4989" y="20536"/>
                  <a:pt x="5230" y="20282"/>
                </a:cubicBezTo>
                <a:cubicBezTo>
                  <a:pt x="5682" y="19773"/>
                  <a:pt x="6134" y="19264"/>
                  <a:pt x="6685" y="18840"/>
                </a:cubicBezTo>
                <a:cubicBezTo>
                  <a:pt x="6996" y="18600"/>
                  <a:pt x="7293" y="18345"/>
                  <a:pt x="7590" y="18077"/>
                </a:cubicBezTo>
                <a:cubicBezTo>
                  <a:pt x="8147" y="17584"/>
                  <a:pt x="8800" y="17365"/>
                  <a:pt x="9537" y="17365"/>
                </a:cubicBezTo>
                <a:close/>
                <a:moveTo>
                  <a:pt x="32688" y="15604"/>
                </a:moveTo>
                <a:lnTo>
                  <a:pt x="32688" y="15604"/>
                </a:lnTo>
                <a:cubicBezTo>
                  <a:pt x="32872" y="16508"/>
                  <a:pt x="32801" y="17356"/>
                  <a:pt x="32264" y="18105"/>
                </a:cubicBezTo>
                <a:cubicBezTo>
                  <a:pt x="31176" y="19631"/>
                  <a:pt x="29819" y="20875"/>
                  <a:pt x="28095" y="21666"/>
                </a:cubicBezTo>
                <a:cubicBezTo>
                  <a:pt x="27572" y="21921"/>
                  <a:pt x="27007" y="22048"/>
                  <a:pt x="26428" y="22076"/>
                </a:cubicBezTo>
                <a:cubicBezTo>
                  <a:pt x="26408" y="22077"/>
                  <a:pt x="26389" y="22077"/>
                  <a:pt x="26370" y="22077"/>
                </a:cubicBezTo>
                <a:cubicBezTo>
                  <a:pt x="25900" y="22077"/>
                  <a:pt x="25489" y="21913"/>
                  <a:pt x="25000" y="21723"/>
                </a:cubicBezTo>
                <a:cubicBezTo>
                  <a:pt x="25156" y="21652"/>
                  <a:pt x="25269" y="21624"/>
                  <a:pt x="25368" y="21582"/>
                </a:cubicBezTo>
                <a:cubicBezTo>
                  <a:pt x="26046" y="21341"/>
                  <a:pt x="26739" y="21115"/>
                  <a:pt x="27417" y="20847"/>
                </a:cubicBezTo>
                <a:cubicBezTo>
                  <a:pt x="28420" y="20423"/>
                  <a:pt x="29282" y="19787"/>
                  <a:pt x="30046" y="19010"/>
                </a:cubicBezTo>
                <a:cubicBezTo>
                  <a:pt x="30950" y="18063"/>
                  <a:pt x="31798" y="17074"/>
                  <a:pt x="32476" y="15957"/>
                </a:cubicBezTo>
                <a:cubicBezTo>
                  <a:pt x="32547" y="15844"/>
                  <a:pt x="32618" y="15717"/>
                  <a:pt x="32688" y="15604"/>
                </a:cubicBezTo>
                <a:close/>
                <a:moveTo>
                  <a:pt x="24704" y="21836"/>
                </a:moveTo>
                <a:lnTo>
                  <a:pt x="24704" y="21836"/>
                </a:lnTo>
                <a:cubicBezTo>
                  <a:pt x="24972" y="21907"/>
                  <a:pt x="25226" y="21977"/>
                  <a:pt x="25552" y="22076"/>
                </a:cubicBezTo>
                <a:cubicBezTo>
                  <a:pt x="25450" y="22107"/>
                  <a:pt x="25362" y="22119"/>
                  <a:pt x="25281" y="22119"/>
                </a:cubicBezTo>
                <a:cubicBezTo>
                  <a:pt x="25136" y="22119"/>
                  <a:pt x="25014" y="22079"/>
                  <a:pt x="24887" y="22034"/>
                </a:cubicBezTo>
                <a:cubicBezTo>
                  <a:pt x="24788" y="21991"/>
                  <a:pt x="24788" y="21991"/>
                  <a:pt x="24704" y="21836"/>
                </a:cubicBezTo>
                <a:close/>
                <a:moveTo>
                  <a:pt x="28948" y="182"/>
                </a:moveTo>
                <a:cubicBezTo>
                  <a:pt x="29319" y="182"/>
                  <a:pt x="29690" y="205"/>
                  <a:pt x="30060" y="257"/>
                </a:cubicBezTo>
                <a:cubicBezTo>
                  <a:pt x="30795" y="355"/>
                  <a:pt x="31487" y="610"/>
                  <a:pt x="32165" y="921"/>
                </a:cubicBezTo>
                <a:cubicBezTo>
                  <a:pt x="33211" y="1415"/>
                  <a:pt x="34144" y="2065"/>
                  <a:pt x="34992" y="2843"/>
                </a:cubicBezTo>
                <a:cubicBezTo>
                  <a:pt x="35797" y="3578"/>
                  <a:pt x="36673" y="4213"/>
                  <a:pt x="37634" y="4750"/>
                </a:cubicBezTo>
                <a:cubicBezTo>
                  <a:pt x="38426" y="5189"/>
                  <a:pt x="39132" y="5754"/>
                  <a:pt x="39811" y="6347"/>
                </a:cubicBezTo>
                <a:cubicBezTo>
                  <a:pt x="40108" y="6616"/>
                  <a:pt x="40418" y="6884"/>
                  <a:pt x="40687" y="7181"/>
                </a:cubicBezTo>
                <a:cubicBezTo>
                  <a:pt x="41676" y="8312"/>
                  <a:pt x="42128" y="9640"/>
                  <a:pt x="42044" y="11138"/>
                </a:cubicBezTo>
                <a:cubicBezTo>
                  <a:pt x="41973" y="12339"/>
                  <a:pt x="41634" y="13456"/>
                  <a:pt x="41153" y="14544"/>
                </a:cubicBezTo>
                <a:cubicBezTo>
                  <a:pt x="40602" y="15844"/>
                  <a:pt x="39797" y="16989"/>
                  <a:pt x="38878" y="18049"/>
                </a:cubicBezTo>
                <a:cubicBezTo>
                  <a:pt x="38398" y="18628"/>
                  <a:pt x="37917" y="19207"/>
                  <a:pt x="37394" y="19730"/>
                </a:cubicBezTo>
                <a:cubicBezTo>
                  <a:pt x="36320" y="20790"/>
                  <a:pt x="35175" y="21737"/>
                  <a:pt x="33791" y="22345"/>
                </a:cubicBezTo>
                <a:cubicBezTo>
                  <a:pt x="32880" y="22754"/>
                  <a:pt x="31932" y="22941"/>
                  <a:pt x="30960" y="22941"/>
                </a:cubicBezTo>
                <a:cubicBezTo>
                  <a:pt x="30891" y="22941"/>
                  <a:pt x="30821" y="22940"/>
                  <a:pt x="30752" y="22938"/>
                </a:cubicBezTo>
                <a:cubicBezTo>
                  <a:pt x="29834" y="22910"/>
                  <a:pt x="28915" y="22854"/>
                  <a:pt x="28025" y="22627"/>
                </a:cubicBezTo>
                <a:cubicBezTo>
                  <a:pt x="27685" y="22543"/>
                  <a:pt x="27360" y="22444"/>
                  <a:pt x="27021" y="22359"/>
                </a:cubicBezTo>
                <a:cubicBezTo>
                  <a:pt x="26965" y="22345"/>
                  <a:pt x="26908" y="22302"/>
                  <a:pt x="26795" y="22260"/>
                </a:cubicBezTo>
                <a:cubicBezTo>
                  <a:pt x="27035" y="22161"/>
                  <a:pt x="27233" y="22147"/>
                  <a:pt x="27417" y="22133"/>
                </a:cubicBezTo>
                <a:cubicBezTo>
                  <a:pt x="28548" y="22034"/>
                  <a:pt x="29664" y="21794"/>
                  <a:pt x="30766" y="21539"/>
                </a:cubicBezTo>
                <a:cubicBezTo>
                  <a:pt x="32293" y="21186"/>
                  <a:pt x="33607" y="20437"/>
                  <a:pt x="34780" y="19434"/>
                </a:cubicBezTo>
                <a:cubicBezTo>
                  <a:pt x="36136" y="18275"/>
                  <a:pt x="37352" y="17003"/>
                  <a:pt x="38313" y="15491"/>
                </a:cubicBezTo>
                <a:cubicBezTo>
                  <a:pt x="39033" y="14346"/>
                  <a:pt x="39782" y="13230"/>
                  <a:pt x="40517" y="12085"/>
                </a:cubicBezTo>
                <a:cubicBezTo>
                  <a:pt x="40814" y="11633"/>
                  <a:pt x="41026" y="11138"/>
                  <a:pt x="41139" y="10601"/>
                </a:cubicBezTo>
                <a:cubicBezTo>
                  <a:pt x="41210" y="10262"/>
                  <a:pt x="41210" y="9923"/>
                  <a:pt x="41125" y="9598"/>
                </a:cubicBezTo>
                <a:cubicBezTo>
                  <a:pt x="41097" y="9541"/>
                  <a:pt x="41069" y="9471"/>
                  <a:pt x="41040" y="9428"/>
                </a:cubicBezTo>
                <a:cubicBezTo>
                  <a:pt x="41019" y="9424"/>
                  <a:pt x="40999" y="9422"/>
                  <a:pt x="40982" y="9422"/>
                </a:cubicBezTo>
                <a:cubicBezTo>
                  <a:pt x="40886" y="9422"/>
                  <a:pt x="40848" y="9484"/>
                  <a:pt x="40800" y="9555"/>
                </a:cubicBezTo>
                <a:cubicBezTo>
                  <a:pt x="40673" y="9697"/>
                  <a:pt x="40517" y="9796"/>
                  <a:pt x="40334" y="9838"/>
                </a:cubicBezTo>
                <a:cubicBezTo>
                  <a:pt x="40253" y="9858"/>
                  <a:pt x="40176" y="9869"/>
                  <a:pt x="40104" y="9869"/>
                </a:cubicBezTo>
                <a:cubicBezTo>
                  <a:pt x="39874" y="9869"/>
                  <a:pt x="39692" y="9761"/>
                  <a:pt x="39585" y="9513"/>
                </a:cubicBezTo>
                <a:cubicBezTo>
                  <a:pt x="39443" y="9230"/>
                  <a:pt x="39231" y="9075"/>
                  <a:pt x="38935" y="8990"/>
                </a:cubicBezTo>
                <a:cubicBezTo>
                  <a:pt x="38553" y="8877"/>
                  <a:pt x="38157" y="8750"/>
                  <a:pt x="37776" y="8637"/>
                </a:cubicBezTo>
                <a:cubicBezTo>
                  <a:pt x="37663" y="8602"/>
                  <a:pt x="37554" y="8586"/>
                  <a:pt x="37447" y="8586"/>
                </a:cubicBezTo>
                <a:cubicBezTo>
                  <a:pt x="37204" y="8586"/>
                  <a:pt x="36974" y="8669"/>
                  <a:pt x="36758" y="8806"/>
                </a:cubicBezTo>
                <a:cubicBezTo>
                  <a:pt x="36249" y="9131"/>
                  <a:pt x="35854" y="9541"/>
                  <a:pt x="35543" y="10036"/>
                </a:cubicBezTo>
                <a:cubicBezTo>
                  <a:pt x="35359" y="10333"/>
                  <a:pt x="35204" y="10644"/>
                  <a:pt x="35048" y="10954"/>
                </a:cubicBezTo>
                <a:cubicBezTo>
                  <a:pt x="34681" y="11746"/>
                  <a:pt x="34271" y="12523"/>
                  <a:pt x="33805" y="13272"/>
                </a:cubicBezTo>
                <a:cubicBezTo>
                  <a:pt x="33728" y="13387"/>
                  <a:pt x="33639" y="13503"/>
                  <a:pt x="33560" y="13629"/>
                </a:cubicBezTo>
                <a:lnTo>
                  <a:pt x="33560" y="13629"/>
                </a:lnTo>
                <a:cubicBezTo>
                  <a:pt x="33807" y="13082"/>
                  <a:pt x="34067" y="12548"/>
                  <a:pt x="34299" y="12000"/>
                </a:cubicBezTo>
                <a:cubicBezTo>
                  <a:pt x="34907" y="10573"/>
                  <a:pt x="35175" y="9075"/>
                  <a:pt x="34978" y="7520"/>
                </a:cubicBezTo>
                <a:cubicBezTo>
                  <a:pt x="34836" y="6390"/>
                  <a:pt x="34214" y="5528"/>
                  <a:pt x="33282" y="4892"/>
                </a:cubicBezTo>
                <a:cubicBezTo>
                  <a:pt x="32427" y="4295"/>
                  <a:pt x="31468" y="3972"/>
                  <a:pt x="30418" y="3972"/>
                </a:cubicBezTo>
                <a:cubicBezTo>
                  <a:pt x="30374" y="3972"/>
                  <a:pt x="30330" y="3972"/>
                  <a:pt x="30286" y="3973"/>
                </a:cubicBezTo>
                <a:cubicBezTo>
                  <a:pt x="29692" y="3987"/>
                  <a:pt x="29113" y="4129"/>
                  <a:pt x="28590" y="4440"/>
                </a:cubicBezTo>
                <a:cubicBezTo>
                  <a:pt x="28067" y="4750"/>
                  <a:pt x="27756" y="5189"/>
                  <a:pt x="27685" y="5825"/>
                </a:cubicBezTo>
                <a:cubicBezTo>
                  <a:pt x="27572" y="6828"/>
                  <a:pt x="27417" y="7831"/>
                  <a:pt x="27290" y="8849"/>
                </a:cubicBezTo>
                <a:cubicBezTo>
                  <a:pt x="27191" y="9612"/>
                  <a:pt x="27134" y="10389"/>
                  <a:pt x="27050" y="11181"/>
                </a:cubicBezTo>
                <a:cubicBezTo>
                  <a:pt x="27025" y="11191"/>
                  <a:pt x="27000" y="11195"/>
                  <a:pt x="26975" y="11195"/>
                </a:cubicBezTo>
                <a:cubicBezTo>
                  <a:pt x="26895" y="11195"/>
                  <a:pt x="26810" y="11153"/>
                  <a:pt x="26724" y="11110"/>
                </a:cubicBezTo>
                <a:cubicBezTo>
                  <a:pt x="26315" y="10884"/>
                  <a:pt x="25891" y="10658"/>
                  <a:pt x="25467" y="10417"/>
                </a:cubicBezTo>
                <a:cubicBezTo>
                  <a:pt x="25509" y="10205"/>
                  <a:pt x="25552" y="10008"/>
                  <a:pt x="25608" y="9810"/>
                </a:cubicBezTo>
                <a:cubicBezTo>
                  <a:pt x="25735" y="9400"/>
                  <a:pt x="25848" y="9004"/>
                  <a:pt x="25990" y="8609"/>
                </a:cubicBezTo>
                <a:cubicBezTo>
                  <a:pt x="26202" y="7958"/>
                  <a:pt x="26286" y="7280"/>
                  <a:pt x="26159" y="6602"/>
                </a:cubicBezTo>
                <a:cubicBezTo>
                  <a:pt x="26145" y="6545"/>
                  <a:pt x="26145" y="6475"/>
                  <a:pt x="26131" y="6418"/>
                </a:cubicBezTo>
                <a:cubicBezTo>
                  <a:pt x="25905" y="5584"/>
                  <a:pt x="26173" y="4849"/>
                  <a:pt x="26668" y="4185"/>
                </a:cubicBezTo>
                <a:cubicBezTo>
                  <a:pt x="26908" y="3832"/>
                  <a:pt x="27177" y="3493"/>
                  <a:pt x="27431" y="3154"/>
                </a:cubicBezTo>
                <a:cubicBezTo>
                  <a:pt x="27502" y="3026"/>
                  <a:pt x="27558" y="2871"/>
                  <a:pt x="27587" y="2730"/>
                </a:cubicBezTo>
                <a:cubicBezTo>
                  <a:pt x="27714" y="2207"/>
                  <a:pt x="27445" y="1783"/>
                  <a:pt x="26936" y="1656"/>
                </a:cubicBezTo>
                <a:cubicBezTo>
                  <a:pt x="26444" y="1518"/>
                  <a:pt x="25961" y="1446"/>
                  <a:pt x="25465" y="1446"/>
                </a:cubicBezTo>
                <a:cubicBezTo>
                  <a:pt x="25348" y="1446"/>
                  <a:pt x="25231" y="1450"/>
                  <a:pt x="25113" y="1458"/>
                </a:cubicBezTo>
                <a:cubicBezTo>
                  <a:pt x="24181" y="1514"/>
                  <a:pt x="23262" y="1599"/>
                  <a:pt x="22400" y="1966"/>
                </a:cubicBezTo>
                <a:cubicBezTo>
                  <a:pt x="21835" y="2207"/>
                  <a:pt x="21284" y="2475"/>
                  <a:pt x="20775" y="2829"/>
                </a:cubicBezTo>
                <a:cubicBezTo>
                  <a:pt x="20478" y="3041"/>
                  <a:pt x="20195" y="3295"/>
                  <a:pt x="19998" y="3606"/>
                </a:cubicBezTo>
                <a:cubicBezTo>
                  <a:pt x="19927" y="3719"/>
                  <a:pt x="19856" y="3846"/>
                  <a:pt x="19814" y="3973"/>
                </a:cubicBezTo>
                <a:cubicBezTo>
                  <a:pt x="19687" y="4327"/>
                  <a:pt x="19757" y="4567"/>
                  <a:pt x="20082" y="4736"/>
                </a:cubicBezTo>
                <a:cubicBezTo>
                  <a:pt x="20732" y="5076"/>
                  <a:pt x="20874" y="5641"/>
                  <a:pt x="20846" y="6291"/>
                </a:cubicBezTo>
                <a:cubicBezTo>
                  <a:pt x="20831" y="6517"/>
                  <a:pt x="20803" y="6743"/>
                  <a:pt x="20789" y="6983"/>
                </a:cubicBezTo>
                <a:cubicBezTo>
                  <a:pt x="20676" y="8170"/>
                  <a:pt x="20676" y="9358"/>
                  <a:pt x="20888" y="10545"/>
                </a:cubicBezTo>
                <a:cubicBezTo>
                  <a:pt x="20902" y="10658"/>
                  <a:pt x="20874" y="10785"/>
                  <a:pt x="20846" y="10912"/>
                </a:cubicBezTo>
                <a:cubicBezTo>
                  <a:pt x="20563" y="11788"/>
                  <a:pt x="20280" y="12664"/>
                  <a:pt x="20111" y="13583"/>
                </a:cubicBezTo>
                <a:cubicBezTo>
                  <a:pt x="19955" y="14487"/>
                  <a:pt x="19927" y="15406"/>
                  <a:pt x="20040" y="16310"/>
                </a:cubicBezTo>
                <a:cubicBezTo>
                  <a:pt x="20139" y="17130"/>
                  <a:pt x="20478" y="17865"/>
                  <a:pt x="20987" y="18515"/>
                </a:cubicBezTo>
                <a:cubicBezTo>
                  <a:pt x="21552" y="19222"/>
                  <a:pt x="22188" y="19858"/>
                  <a:pt x="22838" y="20479"/>
                </a:cubicBezTo>
                <a:cubicBezTo>
                  <a:pt x="22979" y="20621"/>
                  <a:pt x="23121" y="20748"/>
                  <a:pt x="23333" y="20946"/>
                </a:cubicBezTo>
                <a:cubicBezTo>
                  <a:pt x="23008" y="20903"/>
                  <a:pt x="22782" y="20861"/>
                  <a:pt x="22556" y="20762"/>
                </a:cubicBezTo>
                <a:cubicBezTo>
                  <a:pt x="21679" y="20338"/>
                  <a:pt x="21043" y="19702"/>
                  <a:pt x="20690" y="18798"/>
                </a:cubicBezTo>
                <a:cubicBezTo>
                  <a:pt x="20464" y="18204"/>
                  <a:pt x="20238" y="17596"/>
                  <a:pt x="20054" y="17003"/>
                </a:cubicBezTo>
                <a:cubicBezTo>
                  <a:pt x="19630" y="15703"/>
                  <a:pt x="19037" y="14487"/>
                  <a:pt x="18259" y="13371"/>
                </a:cubicBezTo>
                <a:cubicBezTo>
                  <a:pt x="17892" y="12834"/>
                  <a:pt x="17567" y="12283"/>
                  <a:pt x="17298" y="11689"/>
                </a:cubicBezTo>
                <a:cubicBezTo>
                  <a:pt x="16874" y="10799"/>
                  <a:pt x="16804" y="9866"/>
                  <a:pt x="16931" y="8905"/>
                </a:cubicBezTo>
                <a:cubicBezTo>
                  <a:pt x="16987" y="8481"/>
                  <a:pt x="17044" y="8057"/>
                  <a:pt x="17115" y="7633"/>
                </a:cubicBezTo>
                <a:cubicBezTo>
                  <a:pt x="17242" y="6899"/>
                  <a:pt x="17270" y="6135"/>
                  <a:pt x="17214" y="5386"/>
                </a:cubicBezTo>
                <a:cubicBezTo>
                  <a:pt x="17157" y="4440"/>
                  <a:pt x="17553" y="3747"/>
                  <a:pt x="18259" y="3168"/>
                </a:cubicBezTo>
                <a:cubicBezTo>
                  <a:pt x="18895" y="2659"/>
                  <a:pt x="19616" y="2277"/>
                  <a:pt x="20351" y="1966"/>
                </a:cubicBezTo>
                <a:cubicBezTo>
                  <a:pt x="21496" y="1472"/>
                  <a:pt x="22697" y="1175"/>
                  <a:pt x="23926" y="949"/>
                </a:cubicBezTo>
                <a:cubicBezTo>
                  <a:pt x="25043" y="751"/>
                  <a:pt x="26173" y="525"/>
                  <a:pt x="27304" y="327"/>
                </a:cubicBezTo>
                <a:cubicBezTo>
                  <a:pt x="27845" y="234"/>
                  <a:pt x="28396" y="182"/>
                  <a:pt x="28948" y="182"/>
                </a:cubicBezTo>
                <a:close/>
                <a:moveTo>
                  <a:pt x="11617" y="22571"/>
                </a:moveTo>
                <a:cubicBezTo>
                  <a:pt x="11688" y="22740"/>
                  <a:pt x="11702" y="22896"/>
                  <a:pt x="11617" y="23051"/>
                </a:cubicBezTo>
                <a:cubicBezTo>
                  <a:pt x="11575" y="23051"/>
                  <a:pt x="11533" y="23052"/>
                  <a:pt x="11492" y="23052"/>
                </a:cubicBezTo>
                <a:cubicBezTo>
                  <a:pt x="11326" y="23052"/>
                  <a:pt x="11165" y="23043"/>
                  <a:pt x="10996" y="22952"/>
                </a:cubicBezTo>
                <a:cubicBezTo>
                  <a:pt x="10996" y="22825"/>
                  <a:pt x="10996" y="22712"/>
                  <a:pt x="10996" y="22571"/>
                </a:cubicBezTo>
                <a:close/>
                <a:moveTo>
                  <a:pt x="11734" y="21849"/>
                </a:moveTo>
                <a:cubicBezTo>
                  <a:pt x="11784" y="21849"/>
                  <a:pt x="11834" y="21854"/>
                  <a:pt x="11886" y="21864"/>
                </a:cubicBezTo>
                <a:cubicBezTo>
                  <a:pt x="12084" y="21907"/>
                  <a:pt x="12267" y="21921"/>
                  <a:pt x="12465" y="21977"/>
                </a:cubicBezTo>
                <a:cubicBezTo>
                  <a:pt x="12720" y="22034"/>
                  <a:pt x="12917" y="22232"/>
                  <a:pt x="12917" y="22387"/>
                </a:cubicBezTo>
                <a:cubicBezTo>
                  <a:pt x="12917" y="22627"/>
                  <a:pt x="12705" y="22938"/>
                  <a:pt x="12479" y="23009"/>
                </a:cubicBezTo>
                <a:cubicBezTo>
                  <a:pt x="12451" y="23023"/>
                  <a:pt x="12423" y="23037"/>
                  <a:pt x="12380" y="23037"/>
                </a:cubicBezTo>
                <a:cubicBezTo>
                  <a:pt x="12211" y="23051"/>
                  <a:pt x="12041" y="23066"/>
                  <a:pt x="11829" y="23080"/>
                </a:cubicBezTo>
                <a:cubicBezTo>
                  <a:pt x="11829" y="22910"/>
                  <a:pt x="11843" y="22783"/>
                  <a:pt x="11829" y="22656"/>
                </a:cubicBezTo>
                <a:cubicBezTo>
                  <a:pt x="11815" y="22472"/>
                  <a:pt x="11773" y="22415"/>
                  <a:pt x="11575" y="22401"/>
                </a:cubicBezTo>
                <a:lnTo>
                  <a:pt x="11264" y="22401"/>
                </a:lnTo>
                <a:cubicBezTo>
                  <a:pt x="11179" y="22387"/>
                  <a:pt x="11094" y="22373"/>
                  <a:pt x="11010" y="22359"/>
                </a:cubicBezTo>
                <a:cubicBezTo>
                  <a:pt x="10967" y="22203"/>
                  <a:pt x="11010" y="22105"/>
                  <a:pt x="11123" y="22034"/>
                </a:cubicBezTo>
                <a:cubicBezTo>
                  <a:pt x="11319" y="21942"/>
                  <a:pt x="11515" y="21849"/>
                  <a:pt x="11734" y="21849"/>
                </a:cubicBezTo>
                <a:close/>
                <a:moveTo>
                  <a:pt x="10006" y="22825"/>
                </a:moveTo>
                <a:cubicBezTo>
                  <a:pt x="10317" y="22938"/>
                  <a:pt x="10557" y="23037"/>
                  <a:pt x="10812" y="23136"/>
                </a:cubicBezTo>
                <a:cubicBezTo>
                  <a:pt x="10826" y="23447"/>
                  <a:pt x="10826" y="23772"/>
                  <a:pt x="10840" y="24083"/>
                </a:cubicBezTo>
                <a:cubicBezTo>
                  <a:pt x="10812" y="24097"/>
                  <a:pt x="10798" y="24111"/>
                  <a:pt x="10769" y="24125"/>
                </a:cubicBezTo>
                <a:cubicBezTo>
                  <a:pt x="10529" y="23716"/>
                  <a:pt x="10289" y="23306"/>
                  <a:pt x="10006" y="22825"/>
                </a:cubicBezTo>
                <a:close/>
                <a:moveTo>
                  <a:pt x="15122" y="20776"/>
                </a:moveTo>
                <a:cubicBezTo>
                  <a:pt x="15136" y="20875"/>
                  <a:pt x="15179" y="20960"/>
                  <a:pt x="15193" y="21045"/>
                </a:cubicBezTo>
                <a:cubicBezTo>
                  <a:pt x="15249" y="21384"/>
                  <a:pt x="15179" y="21483"/>
                  <a:pt x="14882" y="21568"/>
                </a:cubicBezTo>
                <a:cubicBezTo>
                  <a:pt x="14585" y="21638"/>
                  <a:pt x="14359" y="21850"/>
                  <a:pt x="14203" y="22105"/>
                </a:cubicBezTo>
                <a:cubicBezTo>
                  <a:pt x="13935" y="22543"/>
                  <a:pt x="13596" y="22924"/>
                  <a:pt x="13285" y="23334"/>
                </a:cubicBezTo>
                <a:cubicBezTo>
                  <a:pt x="13144" y="23518"/>
                  <a:pt x="13002" y="23730"/>
                  <a:pt x="12861" y="23913"/>
                </a:cubicBezTo>
                <a:cubicBezTo>
                  <a:pt x="12819" y="23984"/>
                  <a:pt x="12762" y="24041"/>
                  <a:pt x="12663" y="24154"/>
                </a:cubicBezTo>
                <a:cubicBezTo>
                  <a:pt x="12790" y="23730"/>
                  <a:pt x="12889" y="23391"/>
                  <a:pt x="12988" y="23051"/>
                </a:cubicBezTo>
                <a:cubicBezTo>
                  <a:pt x="13031" y="22910"/>
                  <a:pt x="13045" y="22755"/>
                  <a:pt x="13087" y="22613"/>
                </a:cubicBezTo>
                <a:cubicBezTo>
                  <a:pt x="13158" y="22317"/>
                  <a:pt x="13031" y="22076"/>
                  <a:pt x="12776" y="21949"/>
                </a:cubicBezTo>
                <a:cubicBezTo>
                  <a:pt x="12464" y="21797"/>
                  <a:pt x="12142" y="21696"/>
                  <a:pt x="11812" y="21696"/>
                </a:cubicBezTo>
                <a:cubicBezTo>
                  <a:pt x="11590" y="21696"/>
                  <a:pt x="11365" y="21742"/>
                  <a:pt x="11137" y="21850"/>
                </a:cubicBezTo>
                <a:cubicBezTo>
                  <a:pt x="10911" y="21949"/>
                  <a:pt x="10812" y="22119"/>
                  <a:pt x="10826" y="22359"/>
                </a:cubicBezTo>
                <a:cubicBezTo>
                  <a:pt x="10826" y="22543"/>
                  <a:pt x="10826" y="22726"/>
                  <a:pt x="10826" y="22924"/>
                </a:cubicBezTo>
                <a:cubicBezTo>
                  <a:pt x="10543" y="22868"/>
                  <a:pt x="10331" y="22769"/>
                  <a:pt x="10119" y="22627"/>
                </a:cubicBezTo>
                <a:cubicBezTo>
                  <a:pt x="9695" y="22345"/>
                  <a:pt x="9752" y="21991"/>
                  <a:pt x="10091" y="21737"/>
                </a:cubicBezTo>
                <a:cubicBezTo>
                  <a:pt x="10444" y="21469"/>
                  <a:pt x="10840" y="21271"/>
                  <a:pt x="11264" y="21144"/>
                </a:cubicBezTo>
                <a:cubicBezTo>
                  <a:pt x="11815" y="20986"/>
                  <a:pt x="12366" y="20900"/>
                  <a:pt x="12924" y="20900"/>
                </a:cubicBezTo>
                <a:cubicBezTo>
                  <a:pt x="13068" y="20900"/>
                  <a:pt x="13211" y="20906"/>
                  <a:pt x="13356" y="20917"/>
                </a:cubicBezTo>
                <a:cubicBezTo>
                  <a:pt x="13539" y="20932"/>
                  <a:pt x="13721" y="20941"/>
                  <a:pt x="13902" y="20941"/>
                </a:cubicBezTo>
                <a:cubicBezTo>
                  <a:pt x="14263" y="20941"/>
                  <a:pt x="14618" y="20903"/>
                  <a:pt x="14967" y="20790"/>
                </a:cubicBezTo>
                <a:cubicBezTo>
                  <a:pt x="15009" y="20776"/>
                  <a:pt x="15051" y="20776"/>
                  <a:pt x="15122" y="20776"/>
                </a:cubicBezTo>
                <a:close/>
                <a:moveTo>
                  <a:pt x="16005" y="20545"/>
                </a:moveTo>
                <a:cubicBezTo>
                  <a:pt x="16333" y="20545"/>
                  <a:pt x="16624" y="20691"/>
                  <a:pt x="16889" y="20946"/>
                </a:cubicBezTo>
                <a:cubicBezTo>
                  <a:pt x="17426" y="21440"/>
                  <a:pt x="17779" y="22034"/>
                  <a:pt x="17708" y="22797"/>
                </a:cubicBezTo>
                <a:cubicBezTo>
                  <a:pt x="17666" y="23235"/>
                  <a:pt x="17539" y="23659"/>
                  <a:pt x="17426" y="24154"/>
                </a:cubicBezTo>
                <a:cubicBezTo>
                  <a:pt x="17369" y="24041"/>
                  <a:pt x="17341" y="23984"/>
                  <a:pt x="17327" y="23928"/>
                </a:cubicBezTo>
                <a:cubicBezTo>
                  <a:pt x="17171" y="23235"/>
                  <a:pt x="16973" y="22543"/>
                  <a:pt x="16705" y="21878"/>
                </a:cubicBezTo>
                <a:cubicBezTo>
                  <a:pt x="16639" y="21700"/>
                  <a:pt x="16536" y="21609"/>
                  <a:pt x="16409" y="21609"/>
                </a:cubicBezTo>
                <a:cubicBezTo>
                  <a:pt x="16344" y="21609"/>
                  <a:pt x="16272" y="21633"/>
                  <a:pt x="16196" y="21681"/>
                </a:cubicBezTo>
                <a:cubicBezTo>
                  <a:pt x="15942" y="21836"/>
                  <a:pt x="15701" y="22006"/>
                  <a:pt x="15603" y="22302"/>
                </a:cubicBezTo>
                <a:cubicBezTo>
                  <a:pt x="15471" y="22698"/>
                  <a:pt x="15178" y="22798"/>
                  <a:pt x="14830" y="22798"/>
                </a:cubicBezTo>
                <a:cubicBezTo>
                  <a:pt x="14805" y="22798"/>
                  <a:pt x="14780" y="22798"/>
                  <a:pt x="14755" y="22797"/>
                </a:cubicBezTo>
                <a:cubicBezTo>
                  <a:pt x="14514" y="22797"/>
                  <a:pt x="14288" y="22740"/>
                  <a:pt x="14006" y="22712"/>
                </a:cubicBezTo>
                <a:cubicBezTo>
                  <a:pt x="14161" y="22458"/>
                  <a:pt x="14288" y="22260"/>
                  <a:pt x="14430" y="22062"/>
                </a:cubicBezTo>
                <a:cubicBezTo>
                  <a:pt x="14557" y="21893"/>
                  <a:pt x="14741" y="21780"/>
                  <a:pt x="14967" y="21695"/>
                </a:cubicBezTo>
                <a:cubicBezTo>
                  <a:pt x="15348" y="21553"/>
                  <a:pt x="15419" y="21426"/>
                  <a:pt x="15348" y="21016"/>
                </a:cubicBezTo>
                <a:cubicBezTo>
                  <a:pt x="15334" y="20932"/>
                  <a:pt x="15320" y="20833"/>
                  <a:pt x="15292" y="20705"/>
                </a:cubicBezTo>
                <a:cubicBezTo>
                  <a:pt x="15405" y="20677"/>
                  <a:pt x="15475" y="20663"/>
                  <a:pt x="15546" y="20635"/>
                </a:cubicBezTo>
                <a:cubicBezTo>
                  <a:pt x="15707" y="20574"/>
                  <a:pt x="15860" y="20545"/>
                  <a:pt x="16005" y="20545"/>
                </a:cubicBezTo>
                <a:close/>
                <a:moveTo>
                  <a:pt x="10953" y="23179"/>
                </a:moveTo>
                <a:cubicBezTo>
                  <a:pt x="11179" y="23193"/>
                  <a:pt x="11363" y="23221"/>
                  <a:pt x="11603" y="23249"/>
                </a:cubicBezTo>
                <a:cubicBezTo>
                  <a:pt x="11561" y="23447"/>
                  <a:pt x="11533" y="23617"/>
                  <a:pt x="11504" y="23786"/>
                </a:cubicBezTo>
                <a:cubicBezTo>
                  <a:pt x="11448" y="24154"/>
                  <a:pt x="11434" y="24507"/>
                  <a:pt x="11547" y="24874"/>
                </a:cubicBezTo>
                <a:cubicBezTo>
                  <a:pt x="11603" y="25086"/>
                  <a:pt x="11603" y="25313"/>
                  <a:pt x="11631" y="25524"/>
                </a:cubicBezTo>
                <a:cubicBezTo>
                  <a:pt x="11631" y="25581"/>
                  <a:pt x="11603" y="25623"/>
                  <a:pt x="11589" y="25694"/>
                </a:cubicBezTo>
                <a:cubicBezTo>
                  <a:pt x="11405" y="25327"/>
                  <a:pt x="11236" y="24973"/>
                  <a:pt x="11066" y="24620"/>
                </a:cubicBezTo>
                <a:cubicBezTo>
                  <a:pt x="11038" y="24578"/>
                  <a:pt x="11024" y="24535"/>
                  <a:pt x="11024" y="24493"/>
                </a:cubicBezTo>
                <a:cubicBezTo>
                  <a:pt x="10996" y="24069"/>
                  <a:pt x="10967" y="23645"/>
                  <a:pt x="10953" y="23179"/>
                </a:cubicBezTo>
                <a:close/>
                <a:moveTo>
                  <a:pt x="16380" y="21780"/>
                </a:moveTo>
                <a:cubicBezTo>
                  <a:pt x="16549" y="21907"/>
                  <a:pt x="16549" y="22048"/>
                  <a:pt x="16507" y="22218"/>
                </a:cubicBezTo>
                <a:cubicBezTo>
                  <a:pt x="16380" y="22698"/>
                  <a:pt x="16140" y="23094"/>
                  <a:pt x="15716" y="23391"/>
                </a:cubicBezTo>
                <a:cubicBezTo>
                  <a:pt x="15292" y="23687"/>
                  <a:pt x="14868" y="23928"/>
                  <a:pt x="14359" y="23998"/>
                </a:cubicBezTo>
                <a:cubicBezTo>
                  <a:pt x="13666" y="24111"/>
                  <a:pt x="13172" y="24465"/>
                  <a:pt x="12804" y="25030"/>
                </a:cubicBezTo>
                <a:cubicBezTo>
                  <a:pt x="12607" y="25327"/>
                  <a:pt x="12423" y="25609"/>
                  <a:pt x="12211" y="25920"/>
                </a:cubicBezTo>
                <a:cubicBezTo>
                  <a:pt x="12465" y="24790"/>
                  <a:pt x="12988" y="23857"/>
                  <a:pt x="13737" y="23023"/>
                </a:cubicBezTo>
                <a:cubicBezTo>
                  <a:pt x="13808" y="22940"/>
                  <a:pt x="13890" y="22907"/>
                  <a:pt x="13990" y="22907"/>
                </a:cubicBezTo>
                <a:cubicBezTo>
                  <a:pt x="14008" y="22907"/>
                  <a:pt x="14028" y="22908"/>
                  <a:pt x="14048" y="22910"/>
                </a:cubicBezTo>
                <a:cubicBezTo>
                  <a:pt x="14189" y="22924"/>
                  <a:pt x="14345" y="22938"/>
                  <a:pt x="14486" y="22952"/>
                </a:cubicBezTo>
                <a:cubicBezTo>
                  <a:pt x="14613" y="22967"/>
                  <a:pt x="14741" y="22967"/>
                  <a:pt x="14868" y="22967"/>
                </a:cubicBezTo>
                <a:cubicBezTo>
                  <a:pt x="14883" y="22967"/>
                  <a:pt x="14898" y="22967"/>
                  <a:pt x="14913" y="22967"/>
                </a:cubicBezTo>
                <a:cubicBezTo>
                  <a:pt x="15314" y="22967"/>
                  <a:pt x="15608" y="22782"/>
                  <a:pt x="15744" y="22387"/>
                </a:cubicBezTo>
                <a:cubicBezTo>
                  <a:pt x="15871" y="22076"/>
                  <a:pt x="16125" y="21935"/>
                  <a:pt x="16380" y="21780"/>
                </a:cubicBezTo>
                <a:close/>
                <a:moveTo>
                  <a:pt x="12804" y="23108"/>
                </a:moveTo>
                <a:lnTo>
                  <a:pt x="12804" y="23108"/>
                </a:lnTo>
                <a:cubicBezTo>
                  <a:pt x="12536" y="24083"/>
                  <a:pt x="12211" y="25044"/>
                  <a:pt x="11787" y="25991"/>
                </a:cubicBezTo>
                <a:cubicBezTo>
                  <a:pt x="11787" y="25892"/>
                  <a:pt x="11787" y="25793"/>
                  <a:pt x="11773" y="25694"/>
                </a:cubicBezTo>
                <a:cubicBezTo>
                  <a:pt x="11745" y="25397"/>
                  <a:pt x="11745" y="25101"/>
                  <a:pt x="11688" y="24818"/>
                </a:cubicBezTo>
                <a:cubicBezTo>
                  <a:pt x="11575" y="24352"/>
                  <a:pt x="11603" y="23815"/>
                  <a:pt x="11787" y="23278"/>
                </a:cubicBezTo>
                <a:cubicBezTo>
                  <a:pt x="12112" y="23221"/>
                  <a:pt x="12437" y="23164"/>
                  <a:pt x="12804" y="23108"/>
                </a:cubicBezTo>
                <a:close/>
                <a:moveTo>
                  <a:pt x="20252" y="23687"/>
                </a:moveTo>
                <a:lnTo>
                  <a:pt x="20309" y="23701"/>
                </a:lnTo>
                <a:cubicBezTo>
                  <a:pt x="20266" y="23998"/>
                  <a:pt x="20224" y="24309"/>
                  <a:pt x="20181" y="24620"/>
                </a:cubicBezTo>
                <a:cubicBezTo>
                  <a:pt x="20153" y="24804"/>
                  <a:pt x="20139" y="25002"/>
                  <a:pt x="20125" y="25199"/>
                </a:cubicBezTo>
                <a:cubicBezTo>
                  <a:pt x="20097" y="25510"/>
                  <a:pt x="20125" y="25807"/>
                  <a:pt x="20238" y="26090"/>
                </a:cubicBezTo>
                <a:cubicBezTo>
                  <a:pt x="20506" y="26683"/>
                  <a:pt x="20591" y="27319"/>
                  <a:pt x="20605" y="27969"/>
                </a:cubicBezTo>
                <a:cubicBezTo>
                  <a:pt x="20619" y="28238"/>
                  <a:pt x="20648" y="28506"/>
                  <a:pt x="20619" y="28775"/>
                </a:cubicBezTo>
                <a:cubicBezTo>
                  <a:pt x="20605" y="28704"/>
                  <a:pt x="20577" y="28648"/>
                  <a:pt x="20549" y="28591"/>
                </a:cubicBezTo>
                <a:cubicBezTo>
                  <a:pt x="20365" y="28068"/>
                  <a:pt x="20167" y="27545"/>
                  <a:pt x="19998" y="27022"/>
                </a:cubicBezTo>
                <a:cubicBezTo>
                  <a:pt x="19899" y="26712"/>
                  <a:pt x="19828" y="26387"/>
                  <a:pt x="19772" y="26076"/>
                </a:cubicBezTo>
                <a:cubicBezTo>
                  <a:pt x="19673" y="25595"/>
                  <a:pt x="19729" y="25115"/>
                  <a:pt x="19885" y="24648"/>
                </a:cubicBezTo>
                <a:cubicBezTo>
                  <a:pt x="19998" y="24323"/>
                  <a:pt x="20139" y="23998"/>
                  <a:pt x="20252" y="23687"/>
                </a:cubicBezTo>
                <a:close/>
                <a:moveTo>
                  <a:pt x="20605" y="23475"/>
                </a:moveTo>
                <a:cubicBezTo>
                  <a:pt x="20747" y="24069"/>
                  <a:pt x="21015" y="24606"/>
                  <a:pt x="21340" y="25115"/>
                </a:cubicBezTo>
                <a:cubicBezTo>
                  <a:pt x="21693" y="25652"/>
                  <a:pt x="21708" y="26217"/>
                  <a:pt x="21496" y="26810"/>
                </a:cubicBezTo>
                <a:cubicBezTo>
                  <a:pt x="21255" y="27531"/>
                  <a:pt x="21043" y="28266"/>
                  <a:pt x="20944" y="29015"/>
                </a:cubicBezTo>
                <a:cubicBezTo>
                  <a:pt x="20944" y="29057"/>
                  <a:pt x="20916" y="29072"/>
                  <a:pt x="20874" y="29171"/>
                </a:cubicBezTo>
                <a:cubicBezTo>
                  <a:pt x="20846" y="28902"/>
                  <a:pt x="20803" y="28704"/>
                  <a:pt x="20789" y="28492"/>
                </a:cubicBezTo>
                <a:cubicBezTo>
                  <a:pt x="20761" y="28195"/>
                  <a:pt x="20747" y="27870"/>
                  <a:pt x="20732" y="27559"/>
                </a:cubicBezTo>
                <a:cubicBezTo>
                  <a:pt x="20718" y="27164"/>
                  <a:pt x="20662" y="26754"/>
                  <a:pt x="20506" y="26387"/>
                </a:cubicBezTo>
                <a:cubicBezTo>
                  <a:pt x="20266" y="25850"/>
                  <a:pt x="20224" y="25298"/>
                  <a:pt x="20309" y="24719"/>
                </a:cubicBezTo>
                <a:cubicBezTo>
                  <a:pt x="20365" y="24422"/>
                  <a:pt x="20393" y="24125"/>
                  <a:pt x="20450" y="23829"/>
                </a:cubicBezTo>
                <a:cubicBezTo>
                  <a:pt x="20464" y="23701"/>
                  <a:pt x="20506" y="23588"/>
                  <a:pt x="20535" y="23475"/>
                </a:cubicBezTo>
                <a:close/>
                <a:moveTo>
                  <a:pt x="17284" y="25736"/>
                </a:moveTo>
                <a:cubicBezTo>
                  <a:pt x="17284" y="25807"/>
                  <a:pt x="17284" y="25878"/>
                  <a:pt x="17284" y="25963"/>
                </a:cubicBezTo>
                <a:cubicBezTo>
                  <a:pt x="17228" y="26627"/>
                  <a:pt x="17143" y="27291"/>
                  <a:pt x="16931" y="27941"/>
                </a:cubicBezTo>
                <a:cubicBezTo>
                  <a:pt x="16648" y="28789"/>
                  <a:pt x="16238" y="29566"/>
                  <a:pt x="15631" y="30245"/>
                </a:cubicBezTo>
                <a:cubicBezTo>
                  <a:pt x="15560" y="30329"/>
                  <a:pt x="15475" y="30414"/>
                  <a:pt x="15391" y="30485"/>
                </a:cubicBezTo>
                <a:cubicBezTo>
                  <a:pt x="14868" y="30923"/>
                  <a:pt x="14260" y="31177"/>
                  <a:pt x="13624" y="31432"/>
                </a:cubicBezTo>
                <a:cubicBezTo>
                  <a:pt x="13652" y="31403"/>
                  <a:pt x="13681" y="31375"/>
                  <a:pt x="13709" y="31347"/>
                </a:cubicBezTo>
                <a:cubicBezTo>
                  <a:pt x="14345" y="30866"/>
                  <a:pt x="14825" y="30245"/>
                  <a:pt x="15249" y="29580"/>
                </a:cubicBezTo>
                <a:cubicBezTo>
                  <a:pt x="15730" y="28803"/>
                  <a:pt x="16224" y="28040"/>
                  <a:pt x="16620" y="27206"/>
                </a:cubicBezTo>
                <a:cubicBezTo>
                  <a:pt x="16790" y="26825"/>
                  <a:pt x="16945" y="26415"/>
                  <a:pt x="17115" y="26019"/>
                </a:cubicBezTo>
                <a:cubicBezTo>
                  <a:pt x="17157" y="25920"/>
                  <a:pt x="17185" y="25821"/>
                  <a:pt x="17284" y="25736"/>
                </a:cubicBezTo>
                <a:close/>
                <a:moveTo>
                  <a:pt x="4495" y="22105"/>
                </a:moveTo>
                <a:cubicBezTo>
                  <a:pt x="4523" y="22105"/>
                  <a:pt x="4537" y="22105"/>
                  <a:pt x="4565" y="22119"/>
                </a:cubicBezTo>
                <a:cubicBezTo>
                  <a:pt x="4622" y="22472"/>
                  <a:pt x="4664" y="22825"/>
                  <a:pt x="4735" y="23164"/>
                </a:cubicBezTo>
                <a:cubicBezTo>
                  <a:pt x="4806" y="23588"/>
                  <a:pt x="4905" y="24012"/>
                  <a:pt x="4989" y="24422"/>
                </a:cubicBezTo>
                <a:cubicBezTo>
                  <a:pt x="5088" y="24860"/>
                  <a:pt x="5201" y="25298"/>
                  <a:pt x="5286" y="25751"/>
                </a:cubicBezTo>
                <a:cubicBezTo>
                  <a:pt x="5427" y="26415"/>
                  <a:pt x="5668" y="27051"/>
                  <a:pt x="5993" y="27658"/>
                </a:cubicBezTo>
                <a:cubicBezTo>
                  <a:pt x="6275" y="28181"/>
                  <a:pt x="6516" y="28732"/>
                  <a:pt x="6798" y="29269"/>
                </a:cubicBezTo>
                <a:cubicBezTo>
                  <a:pt x="6982" y="29609"/>
                  <a:pt x="7194" y="29920"/>
                  <a:pt x="7378" y="30259"/>
                </a:cubicBezTo>
                <a:cubicBezTo>
                  <a:pt x="7533" y="30527"/>
                  <a:pt x="7660" y="30810"/>
                  <a:pt x="7788" y="31092"/>
                </a:cubicBezTo>
                <a:cubicBezTo>
                  <a:pt x="7844" y="31220"/>
                  <a:pt x="7858" y="31361"/>
                  <a:pt x="7901" y="31545"/>
                </a:cubicBezTo>
                <a:cubicBezTo>
                  <a:pt x="7788" y="31488"/>
                  <a:pt x="7731" y="31474"/>
                  <a:pt x="7689" y="31432"/>
                </a:cubicBezTo>
                <a:cubicBezTo>
                  <a:pt x="7590" y="31347"/>
                  <a:pt x="7491" y="31248"/>
                  <a:pt x="7434" y="31149"/>
                </a:cubicBezTo>
                <a:cubicBezTo>
                  <a:pt x="6925" y="30372"/>
                  <a:pt x="6247" y="29792"/>
                  <a:pt x="5569" y="29199"/>
                </a:cubicBezTo>
                <a:cubicBezTo>
                  <a:pt x="5102" y="28789"/>
                  <a:pt x="4650" y="28379"/>
                  <a:pt x="4283" y="27899"/>
                </a:cubicBezTo>
                <a:cubicBezTo>
                  <a:pt x="4127" y="27701"/>
                  <a:pt x="3986" y="27503"/>
                  <a:pt x="3873" y="27291"/>
                </a:cubicBezTo>
                <a:cubicBezTo>
                  <a:pt x="3534" y="26655"/>
                  <a:pt x="3463" y="26005"/>
                  <a:pt x="3703" y="25313"/>
                </a:cubicBezTo>
                <a:cubicBezTo>
                  <a:pt x="3845" y="24959"/>
                  <a:pt x="3901" y="24578"/>
                  <a:pt x="3958" y="24196"/>
                </a:cubicBezTo>
                <a:cubicBezTo>
                  <a:pt x="4043" y="23475"/>
                  <a:pt x="4226" y="22783"/>
                  <a:pt x="4495" y="22105"/>
                </a:cubicBezTo>
                <a:close/>
                <a:moveTo>
                  <a:pt x="8186" y="19933"/>
                </a:moveTo>
                <a:cubicBezTo>
                  <a:pt x="8325" y="19933"/>
                  <a:pt x="8458" y="20019"/>
                  <a:pt x="8621" y="20183"/>
                </a:cubicBezTo>
                <a:cubicBezTo>
                  <a:pt x="8777" y="20352"/>
                  <a:pt x="8890" y="20564"/>
                  <a:pt x="8975" y="20776"/>
                </a:cubicBezTo>
                <a:cubicBezTo>
                  <a:pt x="9116" y="21087"/>
                  <a:pt x="9229" y="21426"/>
                  <a:pt x="9342" y="21751"/>
                </a:cubicBezTo>
                <a:cubicBezTo>
                  <a:pt x="9540" y="22345"/>
                  <a:pt x="9837" y="22896"/>
                  <a:pt x="10148" y="23433"/>
                </a:cubicBezTo>
                <a:cubicBezTo>
                  <a:pt x="10473" y="23998"/>
                  <a:pt x="10798" y="24564"/>
                  <a:pt x="11109" y="25129"/>
                </a:cubicBezTo>
                <a:cubicBezTo>
                  <a:pt x="11448" y="25736"/>
                  <a:pt x="11561" y="26415"/>
                  <a:pt x="11533" y="27107"/>
                </a:cubicBezTo>
                <a:cubicBezTo>
                  <a:pt x="11518" y="27673"/>
                  <a:pt x="11405" y="28224"/>
                  <a:pt x="11236" y="28761"/>
                </a:cubicBezTo>
                <a:cubicBezTo>
                  <a:pt x="11038" y="29354"/>
                  <a:pt x="10656" y="29821"/>
                  <a:pt x="10247" y="30259"/>
                </a:cubicBezTo>
                <a:cubicBezTo>
                  <a:pt x="9865" y="30640"/>
                  <a:pt x="9441" y="30951"/>
                  <a:pt x="8946" y="31177"/>
                </a:cubicBezTo>
                <a:cubicBezTo>
                  <a:pt x="8664" y="31304"/>
                  <a:pt x="8395" y="31446"/>
                  <a:pt x="8084" y="31587"/>
                </a:cubicBezTo>
                <a:cubicBezTo>
                  <a:pt x="7943" y="30683"/>
                  <a:pt x="7378" y="30018"/>
                  <a:pt x="6996" y="29255"/>
                </a:cubicBezTo>
                <a:cubicBezTo>
                  <a:pt x="6586" y="28464"/>
                  <a:pt x="6162" y="27673"/>
                  <a:pt x="5795" y="26867"/>
                </a:cubicBezTo>
                <a:cubicBezTo>
                  <a:pt x="5625" y="26471"/>
                  <a:pt x="5541" y="26033"/>
                  <a:pt x="5427" y="25609"/>
                </a:cubicBezTo>
                <a:cubicBezTo>
                  <a:pt x="5329" y="25228"/>
                  <a:pt x="5258" y="24846"/>
                  <a:pt x="5159" y="24465"/>
                </a:cubicBezTo>
                <a:cubicBezTo>
                  <a:pt x="4933" y="23574"/>
                  <a:pt x="4792" y="22670"/>
                  <a:pt x="4721" y="21765"/>
                </a:cubicBezTo>
                <a:cubicBezTo>
                  <a:pt x="4876" y="21553"/>
                  <a:pt x="5117" y="21483"/>
                  <a:pt x="5343" y="21384"/>
                </a:cubicBezTo>
                <a:cubicBezTo>
                  <a:pt x="5555" y="21285"/>
                  <a:pt x="5781" y="21200"/>
                  <a:pt x="6021" y="21129"/>
                </a:cubicBezTo>
                <a:cubicBezTo>
                  <a:pt x="6685" y="20903"/>
                  <a:pt x="7293" y="20564"/>
                  <a:pt x="7816" y="20112"/>
                </a:cubicBezTo>
                <a:cubicBezTo>
                  <a:pt x="7956" y="19991"/>
                  <a:pt x="8073" y="19933"/>
                  <a:pt x="8186" y="19933"/>
                </a:cubicBezTo>
                <a:close/>
                <a:moveTo>
                  <a:pt x="16733" y="22401"/>
                </a:moveTo>
                <a:cubicBezTo>
                  <a:pt x="16846" y="22811"/>
                  <a:pt x="16959" y="23221"/>
                  <a:pt x="17072" y="23631"/>
                </a:cubicBezTo>
                <a:cubicBezTo>
                  <a:pt x="17115" y="23800"/>
                  <a:pt x="17129" y="23984"/>
                  <a:pt x="17185" y="24140"/>
                </a:cubicBezTo>
                <a:cubicBezTo>
                  <a:pt x="17327" y="24606"/>
                  <a:pt x="17228" y="25044"/>
                  <a:pt x="17101" y="25496"/>
                </a:cubicBezTo>
                <a:cubicBezTo>
                  <a:pt x="16776" y="26740"/>
                  <a:pt x="16140" y="27828"/>
                  <a:pt x="15475" y="28888"/>
                </a:cubicBezTo>
                <a:cubicBezTo>
                  <a:pt x="15150" y="29397"/>
                  <a:pt x="14811" y="29905"/>
                  <a:pt x="14458" y="30372"/>
                </a:cubicBezTo>
                <a:cubicBezTo>
                  <a:pt x="13864" y="31163"/>
                  <a:pt x="13073" y="31658"/>
                  <a:pt x="12112" y="31898"/>
                </a:cubicBezTo>
                <a:cubicBezTo>
                  <a:pt x="11404" y="32061"/>
                  <a:pt x="10683" y="32238"/>
                  <a:pt x="9948" y="32238"/>
                </a:cubicBezTo>
                <a:cubicBezTo>
                  <a:pt x="9921" y="32238"/>
                  <a:pt x="9893" y="32238"/>
                  <a:pt x="9865" y="32237"/>
                </a:cubicBezTo>
                <a:cubicBezTo>
                  <a:pt x="9399" y="32223"/>
                  <a:pt x="8946" y="32167"/>
                  <a:pt x="8522" y="31955"/>
                </a:cubicBezTo>
                <a:cubicBezTo>
                  <a:pt x="8409" y="31898"/>
                  <a:pt x="8296" y="31827"/>
                  <a:pt x="8141" y="31743"/>
                </a:cubicBezTo>
                <a:cubicBezTo>
                  <a:pt x="8268" y="31686"/>
                  <a:pt x="8353" y="31629"/>
                  <a:pt x="8438" y="31587"/>
                </a:cubicBezTo>
                <a:cubicBezTo>
                  <a:pt x="8960" y="31347"/>
                  <a:pt x="9483" y="31107"/>
                  <a:pt x="9950" y="30753"/>
                </a:cubicBezTo>
                <a:cubicBezTo>
                  <a:pt x="10317" y="30485"/>
                  <a:pt x="10614" y="30146"/>
                  <a:pt x="10897" y="29792"/>
                </a:cubicBezTo>
                <a:cubicBezTo>
                  <a:pt x="11306" y="29298"/>
                  <a:pt x="11504" y="28718"/>
                  <a:pt x="11603" y="28097"/>
                </a:cubicBezTo>
                <a:cubicBezTo>
                  <a:pt x="11631" y="27983"/>
                  <a:pt x="11646" y="27885"/>
                  <a:pt x="11660" y="27786"/>
                </a:cubicBezTo>
                <a:cubicBezTo>
                  <a:pt x="11730" y="27291"/>
                  <a:pt x="11886" y="26825"/>
                  <a:pt x="12154" y="26387"/>
                </a:cubicBezTo>
                <a:cubicBezTo>
                  <a:pt x="12409" y="25963"/>
                  <a:pt x="12663" y="25539"/>
                  <a:pt x="12932" y="25129"/>
                </a:cubicBezTo>
                <a:cubicBezTo>
                  <a:pt x="13002" y="25016"/>
                  <a:pt x="13087" y="24917"/>
                  <a:pt x="13172" y="24818"/>
                </a:cubicBezTo>
                <a:cubicBezTo>
                  <a:pt x="13412" y="24493"/>
                  <a:pt x="13751" y="24295"/>
                  <a:pt x="14147" y="24224"/>
                </a:cubicBezTo>
                <a:cubicBezTo>
                  <a:pt x="14543" y="24154"/>
                  <a:pt x="14924" y="24055"/>
                  <a:pt x="15263" y="23857"/>
                </a:cubicBezTo>
                <a:cubicBezTo>
                  <a:pt x="15433" y="23772"/>
                  <a:pt x="15588" y="23673"/>
                  <a:pt x="15744" y="23574"/>
                </a:cubicBezTo>
                <a:cubicBezTo>
                  <a:pt x="16111" y="23334"/>
                  <a:pt x="16380" y="23009"/>
                  <a:pt x="16549" y="22613"/>
                </a:cubicBezTo>
                <a:cubicBezTo>
                  <a:pt x="16592" y="22543"/>
                  <a:pt x="16620" y="22472"/>
                  <a:pt x="16648" y="22401"/>
                </a:cubicBezTo>
                <a:close/>
                <a:moveTo>
                  <a:pt x="9342" y="32393"/>
                </a:moveTo>
                <a:cubicBezTo>
                  <a:pt x="9582" y="32407"/>
                  <a:pt x="9780" y="32421"/>
                  <a:pt x="9978" y="32435"/>
                </a:cubicBezTo>
                <a:cubicBezTo>
                  <a:pt x="9921" y="32675"/>
                  <a:pt x="9667" y="33156"/>
                  <a:pt x="9512" y="33325"/>
                </a:cubicBezTo>
                <a:cubicBezTo>
                  <a:pt x="9455" y="33000"/>
                  <a:pt x="9399" y="32704"/>
                  <a:pt x="9342" y="32393"/>
                </a:cubicBezTo>
                <a:close/>
                <a:moveTo>
                  <a:pt x="24168" y="31696"/>
                </a:moveTo>
                <a:cubicBezTo>
                  <a:pt x="24318" y="31696"/>
                  <a:pt x="24468" y="31698"/>
                  <a:pt x="24619" y="31700"/>
                </a:cubicBezTo>
                <a:cubicBezTo>
                  <a:pt x="25212" y="31700"/>
                  <a:pt x="25806" y="31714"/>
                  <a:pt x="26371" y="31870"/>
                </a:cubicBezTo>
                <a:cubicBezTo>
                  <a:pt x="26866" y="31983"/>
                  <a:pt x="27261" y="32251"/>
                  <a:pt x="27643" y="32562"/>
                </a:cubicBezTo>
                <a:cubicBezTo>
                  <a:pt x="27770" y="32661"/>
                  <a:pt x="27869" y="32817"/>
                  <a:pt x="27940" y="32972"/>
                </a:cubicBezTo>
                <a:cubicBezTo>
                  <a:pt x="28081" y="33339"/>
                  <a:pt x="28194" y="33707"/>
                  <a:pt x="28321" y="34088"/>
                </a:cubicBezTo>
                <a:cubicBezTo>
                  <a:pt x="28293" y="34103"/>
                  <a:pt x="28279" y="34117"/>
                  <a:pt x="28251" y="34131"/>
                </a:cubicBezTo>
                <a:cubicBezTo>
                  <a:pt x="28208" y="34060"/>
                  <a:pt x="28152" y="34004"/>
                  <a:pt x="28124" y="33947"/>
                </a:cubicBezTo>
                <a:cubicBezTo>
                  <a:pt x="27587" y="33000"/>
                  <a:pt x="26767" y="32506"/>
                  <a:pt x="25721" y="32378"/>
                </a:cubicBezTo>
                <a:cubicBezTo>
                  <a:pt x="25325" y="32322"/>
                  <a:pt x="24944" y="32308"/>
                  <a:pt x="24548" y="32294"/>
                </a:cubicBezTo>
                <a:cubicBezTo>
                  <a:pt x="23940" y="32265"/>
                  <a:pt x="23347" y="32209"/>
                  <a:pt x="22753" y="32082"/>
                </a:cubicBezTo>
                <a:cubicBezTo>
                  <a:pt x="22388" y="32003"/>
                  <a:pt x="22022" y="31984"/>
                  <a:pt x="21653" y="31984"/>
                </a:cubicBezTo>
                <a:cubicBezTo>
                  <a:pt x="21423" y="31984"/>
                  <a:pt x="21192" y="31992"/>
                  <a:pt x="20959" y="31997"/>
                </a:cubicBezTo>
                <a:cubicBezTo>
                  <a:pt x="20846" y="31997"/>
                  <a:pt x="20732" y="31997"/>
                  <a:pt x="20563" y="32011"/>
                </a:cubicBezTo>
                <a:cubicBezTo>
                  <a:pt x="20676" y="31884"/>
                  <a:pt x="20789" y="31870"/>
                  <a:pt x="20888" y="31856"/>
                </a:cubicBezTo>
                <a:cubicBezTo>
                  <a:pt x="21312" y="31813"/>
                  <a:pt x="21736" y="31757"/>
                  <a:pt x="22160" y="31743"/>
                </a:cubicBezTo>
                <a:cubicBezTo>
                  <a:pt x="22829" y="31719"/>
                  <a:pt x="23498" y="31696"/>
                  <a:pt x="24168" y="31696"/>
                </a:cubicBezTo>
                <a:close/>
                <a:moveTo>
                  <a:pt x="21575" y="32130"/>
                </a:moveTo>
                <a:cubicBezTo>
                  <a:pt x="22008" y="32130"/>
                  <a:pt x="22437" y="32157"/>
                  <a:pt x="22866" y="32251"/>
                </a:cubicBezTo>
                <a:cubicBezTo>
                  <a:pt x="23488" y="32393"/>
                  <a:pt x="24124" y="32435"/>
                  <a:pt x="24760" y="32435"/>
                </a:cubicBezTo>
                <a:cubicBezTo>
                  <a:pt x="25255" y="32449"/>
                  <a:pt x="25735" y="32506"/>
                  <a:pt x="26202" y="32619"/>
                </a:cubicBezTo>
                <a:cubicBezTo>
                  <a:pt x="27120" y="32859"/>
                  <a:pt x="27728" y="33453"/>
                  <a:pt x="28109" y="34300"/>
                </a:cubicBezTo>
                <a:cubicBezTo>
                  <a:pt x="28109" y="34315"/>
                  <a:pt x="28095" y="34329"/>
                  <a:pt x="28081" y="34357"/>
                </a:cubicBezTo>
                <a:cubicBezTo>
                  <a:pt x="27897" y="34286"/>
                  <a:pt x="27700" y="34230"/>
                  <a:pt x="27502" y="34173"/>
                </a:cubicBezTo>
                <a:cubicBezTo>
                  <a:pt x="26880" y="34032"/>
                  <a:pt x="26244" y="34032"/>
                  <a:pt x="25608" y="33990"/>
                </a:cubicBezTo>
                <a:cubicBezTo>
                  <a:pt x="24633" y="33933"/>
                  <a:pt x="23686" y="33778"/>
                  <a:pt x="22753" y="33481"/>
                </a:cubicBezTo>
                <a:cubicBezTo>
                  <a:pt x="22315" y="33354"/>
                  <a:pt x="21920" y="33142"/>
                  <a:pt x="21524" y="32916"/>
                </a:cubicBezTo>
                <a:cubicBezTo>
                  <a:pt x="21156" y="32689"/>
                  <a:pt x="20775" y="32463"/>
                  <a:pt x="20393" y="32237"/>
                </a:cubicBezTo>
                <a:cubicBezTo>
                  <a:pt x="20492" y="32152"/>
                  <a:pt x="20619" y="32152"/>
                  <a:pt x="20732" y="32152"/>
                </a:cubicBezTo>
                <a:cubicBezTo>
                  <a:pt x="21015" y="32141"/>
                  <a:pt x="21296" y="32130"/>
                  <a:pt x="21575" y="32130"/>
                </a:cubicBezTo>
                <a:close/>
                <a:moveTo>
                  <a:pt x="15263" y="33113"/>
                </a:moveTo>
                <a:lnTo>
                  <a:pt x="15263" y="33113"/>
                </a:lnTo>
                <a:cubicBezTo>
                  <a:pt x="15207" y="33311"/>
                  <a:pt x="15164" y="33495"/>
                  <a:pt x="15108" y="33693"/>
                </a:cubicBezTo>
                <a:cubicBezTo>
                  <a:pt x="14995" y="34074"/>
                  <a:pt x="14882" y="34442"/>
                  <a:pt x="14769" y="34823"/>
                </a:cubicBezTo>
                <a:cubicBezTo>
                  <a:pt x="14684" y="35078"/>
                  <a:pt x="14514" y="35290"/>
                  <a:pt x="14288" y="35431"/>
                </a:cubicBezTo>
                <a:cubicBezTo>
                  <a:pt x="13992" y="35643"/>
                  <a:pt x="13681" y="35827"/>
                  <a:pt x="13341" y="35940"/>
                </a:cubicBezTo>
                <a:cubicBezTo>
                  <a:pt x="13194" y="35989"/>
                  <a:pt x="13046" y="36019"/>
                  <a:pt x="12890" y="36019"/>
                </a:cubicBezTo>
                <a:cubicBezTo>
                  <a:pt x="12777" y="36019"/>
                  <a:pt x="12660" y="36004"/>
                  <a:pt x="12536" y="35968"/>
                </a:cubicBezTo>
                <a:cubicBezTo>
                  <a:pt x="12875" y="35643"/>
                  <a:pt x="13214" y="35360"/>
                  <a:pt x="13511" y="35049"/>
                </a:cubicBezTo>
                <a:cubicBezTo>
                  <a:pt x="13822" y="34739"/>
                  <a:pt x="14105" y="34413"/>
                  <a:pt x="14401" y="34088"/>
                </a:cubicBezTo>
                <a:cubicBezTo>
                  <a:pt x="14684" y="33763"/>
                  <a:pt x="14924" y="33396"/>
                  <a:pt x="15263" y="33113"/>
                </a:cubicBezTo>
                <a:close/>
                <a:moveTo>
                  <a:pt x="11469" y="35914"/>
                </a:moveTo>
                <a:cubicBezTo>
                  <a:pt x="11535" y="35914"/>
                  <a:pt x="11603" y="35923"/>
                  <a:pt x="11674" y="35940"/>
                </a:cubicBezTo>
                <a:cubicBezTo>
                  <a:pt x="11787" y="35968"/>
                  <a:pt x="11914" y="36010"/>
                  <a:pt x="12070" y="36053"/>
                </a:cubicBezTo>
                <a:cubicBezTo>
                  <a:pt x="11999" y="36138"/>
                  <a:pt x="11971" y="36180"/>
                  <a:pt x="11914" y="36222"/>
                </a:cubicBezTo>
                <a:cubicBezTo>
                  <a:pt x="11660" y="36434"/>
                  <a:pt x="11391" y="36632"/>
                  <a:pt x="11123" y="36830"/>
                </a:cubicBezTo>
                <a:cubicBezTo>
                  <a:pt x="10628" y="37212"/>
                  <a:pt x="10204" y="37664"/>
                  <a:pt x="9921" y="38257"/>
                </a:cubicBezTo>
                <a:cubicBezTo>
                  <a:pt x="10035" y="37607"/>
                  <a:pt x="10360" y="37056"/>
                  <a:pt x="10727" y="36519"/>
                </a:cubicBezTo>
                <a:cubicBezTo>
                  <a:pt x="10798" y="36406"/>
                  <a:pt x="10882" y="36307"/>
                  <a:pt x="10939" y="36208"/>
                </a:cubicBezTo>
                <a:cubicBezTo>
                  <a:pt x="11079" y="36004"/>
                  <a:pt x="11260" y="35914"/>
                  <a:pt x="11469" y="35914"/>
                </a:cubicBezTo>
                <a:close/>
                <a:moveTo>
                  <a:pt x="5826" y="37324"/>
                </a:moveTo>
                <a:cubicBezTo>
                  <a:pt x="6101" y="37324"/>
                  <a:pt x="6378" y="37345"/>
                  <a:pt x="6657" y="37395"/>
                </a:cubicBezTo>
                <a:cubicBezTo>
                  <a:pt x="7039" y="37466"/>
                  <a:pt x="7420" y="37565"/>
                  <a:pt x="7788" y="37692"/>
                </a:cubicBezTo>
                <a:cubicBezTo>
                  <a:pt x="8254" y="37848"/>
                  <a:pt x="8494" y="38229"/>
                  <a:pt x="8621" y="38695"/>
                </a:cubicBezTo>
                <a:cubicBezTo>
                  <a:pt x="8494" y="38597"/>
                  <a:pt x="8381" y="38512"/>
                  <a:pt x="8268" y="38427"/>
                </a:cubicBezTo>
                <a:cubicBezTo>
                  <a:pt x="7915" y="38158"/>
                  <a:pt x="7491" y="38060"/>
                  <a:pt x="7081" y="37975"/>
                </a:cubicBezTo>
                <a:cubicBezTo>
                  <a:pt x="6403" y="37819"/>
                  <a:pt x="5710" y="37777"/>
                  <a:pt x="5018" y="37735"/>
                </a:cubicBezTo>
                <a:cubicBezTo>
                  <a:pt x="4969" y="37732"/>
                  <a:pt x="4920" y="37730"/>
                  <a:pt x="4872" y="37730"/>
                </a:cubicBezTo>
                <a:cubicBezTo>
                  <a:pt x="4457" y="37730"/>
                  <a:pt x="4053" y="37834"/>
                  <a:pt x="3661" y="37961"/>
                </a:cubicBezTo>
                <a:cubicBezTo>
                  <a:pt x="3520" y="38003"/>
                  <a:pt x="3378" y="38060"/>
                  <a:pt x="3166" y="38130"/>
                </a:cubicBezTo>
                <a:cubicBezTo>
                  <a:pt x="3237" y="38031"/>
                  <a:pt x="3279" y="37975"/>
                  <a:pt x="3308" y="37932"/>
                </a:cubicBezTo>
                <a:cubicBezTo>
                  <a:pt x="3477" y="37763"/>
                  <a:pt x="3661" y="37664"/>
                  <a:pt x="3873" y="37607"/>
                </a:cubicBezTo>
                <a:cubicBezTo>
                  <a:pt x="4521" y="37448"/>
                  <a:pt x="5168" y="37324"/>
                  <a:pt x="5826" y="37324"/>
                </a:cubicBezTo>
                <a:close/>
                <a:moveTo>
                  <a:pt x="6079" y="36492"/>
                </a:moveTo>
                <a:cubicBezTo>
                  <a:pt x="6313" y="36492"/>
                  <a:pt x="6549" y="36510"/>
                  <a:pt x="6784" y="36547"/>
                </a:cubicBezTo>
                <a:cubicBezTo>
                  <a:pt x="7604" y="36689"/>
                  <a:pt x="8183" y="37169"/>
                  <a:pt x="8579" y="37876"/>
                </a:cubicBezTo>
                <a:cubicBezTo>
                  <a:pt x="8720" y="38130"/>
                  <a:pt x="8819" y="38413"/>
                  <a:pt x="8890" y="38724"/>
                </a:cubicBezTo>
                <a:cubicBezTo>
                  <a:pt x="8847" y="38653"/>
                  <a:pt x="8805" y="38597"/>
                  <a:pt x="8777" y="38526"/>
                </a:cubicBezTo>
                <a:cubicBezTo>
                  <a:pt x="8537" y="37946"/>
                  <a:pt x="8113" y="37621"/>
                  <a:pt x="7491" y="37438"/>
                </a:cubicBezTo>
                <a:cubicBezTo>
                  <a:pt x="6918" y="37263"/>
                  <a:pt x="6348" y="37185"/>
                  <a:pt x="5780" y="37185"/>
                </a:cubicBezTo>
                <a:cubicBezTo>
                  <a:pt x="5200" y="37185"/>
                  <a:pt x="4621" y="37267"/>
                  <a:pt x="4043" y="37409"/>
                </a:cubicBezTo>
                <a:cubicBezTo>
                  <a:pt x="3816" y="37466"/>
                  <a:pt x="3590" y="37565"/>
                  <a:pt x="3336" y="37664"/>
                </a:cubicBezTo>
                <a:cubicBezTo>
                  <a:pt x="3449" y="37424"/>
                  <a:pt x="3619" y="37268"/>
                  <a:pt x="3788" y="37127"/>
                </a:cubicBezTo>
                <a:cubicBezTo>
                  <a:pt x="4057" y="36915"/>
                  <a:pt x="4353" y="36759"/>
                  <a:pt x="4693" y="36675"/>
                </a:cubicBezTo>
                <a:cubicBezTo>
                  <a:pt x="5145" y="36562"/>
                  <a:pt x="5610" y="36492"/>
                  <a:pt x="6079" y="36492"/>
                </a:cubicBezTo>
                <a:close/>
                <a:moveTo>
                  <a:pt x="24619" y="38173"/>
                </a:moveTo>
                <a:lnTo>
                  <a:pt x="24619" y="38173"/>
                </a:lnTo>
                <a:cubicBezTo>
                  <a:pt x="23884" y="39331"/>
                  <a:pt x="23121" y="40448"/>
                  <a:pt x="21962" y="41197"/>
                </a:cubicBezTo>
                <a:cubicBezTo>
                  <a:pt x="21976" y="40985"/>
                  <a:pt x="22061" y="40745"/>
                  <a:pt x="22230" y="40448"/>
                </a:cubicBezTo>
                <a:cubicBezTo>
                  <a:pt x="22471" y="40052"/>
                  <a:pt x="22768" y="39699"/>
                  <a:pt x="23135" y="39402"/>
                </a:cubicBezTo>
                <a:cubicBezTo>
                  <a:pt x="23630" y="38992"/>
                  <a:pt x="24124" y="38582"/>
                  <a:pt x="24619" y="38173"/>
                </a:cubicBezTo>
                <a:close/>
                <a:moveTo>
                  <a:pt x="2417" y="38681"/>
                </a:moveTo>
                <a:lnTo>
                  <a:pt x="2417" y="38681"/>
                </a:lnTo>
                <a:cubicBezTo>
                  <a:pt x="1894" y="39812"/>
                  <a:pt x="1216" y="40815"/>
                  <a:pt x="396" y="41748"/>
                </a:cubicBezTo>
                <a:cubicBezTo>
                  <a:pt x="623" y="41084"/>
                  <a:pt x="792" y="40391"/>
                  <a:pt x="1174" y="39798"/>
                </a:cubicBezTo>
                <a:cubicBezTo>
                  <a:pt x="1485" y="39317"/>
                  <a:pt x="1894" y="38936"/>
                  <a:pt x="2417" y="38681"/>
                </a:cubicBezTo>
                <a:close/>
                <a:moveTo>
                  <a:pt x="5060" y="43486"/>
                </a:moveTo>
                <a:cubicBezTo>
                  <a:pt x="5173" y="43769"/>
                  <a:pt x="5258" y="43995"/>
                  <a:pt x="5357" y="44221"/>
                </a:cubicBezTo>
                <a:cubicBezTo>
                  <a:pt x="5526" y="44673"/>
                  <a:pt x="5639" y="45154"/>
                  <a:pt x="5668" y="45634"/>
                </a:cubicBezTo>
                <a:cubicBezTo>
                  <a:pt x="5724" y="46383"/>
                  <a:pt x="5965" y="47062"/>
                  <a:pt x="6318" y="47712"/>
                </a:cubicBezTo>
                <a:cubicBezTo>
                  <a:pt x="6586" y="48192"/>
                  <a:pt x="6855" y="48673"/>
                  <a:pt x="7123" y="49153"/>
                </a:cubicBezTo>
                <a:cubicBezTo>
                  <a:pt x="7194" y="49280"/>
                  <a:pt x="7251" y="49393"/>
                  <a:pt x="7364" y="49591"/>
                </a:cubicBezTo>
                <a:cubicBezTo>
                  <a:pt x="7251" y="49521"/>
                  <a:pt x="7208" y="49506"/>
                  <a:pt x="7180" y="49478"/>
                </a:cubicBezTo>
                <a:cubicBezTo>
                  <a:pt x="6784" y="48998"/>
                  <a:pt x="6403" y="48503"/>
                  <a:pt x="6021" y="48008"/>
                </a:cubicBezTo>
                <a:cubicBezTo>
                  <a:pt x="5498" y="47330"/>
                  <a:pt x="5216" y="46567"/>
                  <a:pt x="5159" y="45705"/>
                </a:cubicBezTo>
                <a:cubicBezTo>
                  <a:pt x="5102" y="45027"/>
                  <a:pt x="5060" y="44334"/>
                  <a:pt x="5018" y="43642"/>
                </a:cubicBezTo>
                <a:cubicBezTo>
                  <a:pt x="5018" y="43613"/>
                  <a:pt x="5032" y="43571"/>
                  <a:pt x="5060" y="43486"/>
                </a:cubicBezTo>
                <a:close/>
                <a:moveTo>
                  <a:pt x="5244" y="43486"/>
                </a:moveTo>
                <a:lnTo>
                  <a:pt x="5244" y="43486"/>
                </a:lnTo>
                <a:cubicBezTo>
                  <a:pt x="5343" y="43571"/>
                  <a:pt x="5385" y="43599"/>
                  <a:pt x="5427" y="43656"/>
                </a:cubicBezTo>
                <a:cubicBezTo>
                  <a:pt x="5753" y="43967"/>
                  <a:pt x="6049" y="44306"/>
                  <a:pt x="6388" y="44603"/>
                </a:cubicBezTo>
                <a:cubicBezTo>
                  <a:pt x="6827" y="45027"/>
                  <a:pt x="7109" y="45507"/>
                  <a:pt x="7081" y="46129"/>
                </a:cubicBezTo>
                <a:cubicBezTo>
                  <a:pt x="7067" y="46284"/>
                  <a:pt x="7081" y="46426"/>
                  <a:pt x="7081" y="46581"/>
                </a:cubicBezTo>
                <a:cubicBezTo>
                  <a:pt x="7067" y="47387"/>
                  <a:pt x="7293" y="48150"/>
                  <a:pt x="7576" y="48913"/>
                </a:cubicBezTo>
                <a:cubicBezTo>
                  <a:pt x="7674" y="49181"/>
                  <a:pt x="7759" y="49450"/>
                  <a:pt x="7830" y="49733"/>
                </a:cubicBezTo>
                <a:cubicBezTo>
                  <a:pt x="7858" y="49874"/>
                  <a:pt x="7844" y="50029"/>
                  <a:pt x="7858" y="50227"/>
                </a:cubicBezTo>
                <a:cubicBezTo>
                  <a:pt x="7788" y="50171"/>
                  <a:pt x="7773" y="50171"/>
                  <a:pt x="7759" y="50157"/>
                </a:cubicBezTo>
                <a:cubicBezTo>
                  <a:pt x="7448" y="49309"/>
                  <a:pt x="6925" y="48560"/>
                  <a:pt x="6516" y="47768"/>
                </a:cubicBezTo>
                <a:cubicBezTo>
                  <a:pt x="6431" y="47599"/>
                  <a:pt x="6346" y="47429"/>
                  <a:pt x="6261" y="47274"/>
                </a:cubicBezTo>
                <a:cubicBezTo>
                  <a:pt x="6035" y="46807"/>
                  <a:pt x="5880" y="46298"/>
                  <a:pt x="5837" y="45776"/>
                </a:cubicBezTo>
                <a:cubicBezTo>
                  <a:pt x="5781" y="45041"/>
                  <a:pt x="5597" y="44348"/>
                  <a:pt x="5300" y="43670"/>
                </a:cubicBezTo>
                <a:cubicBezTo>
                  <a:pt x="5286" y="43642"/>
                  <a:pt x="5272" y="43585"/>
                  <a:pt x="5244" y="43486"/>
                </a:cubicBezTo>
                <a:close/>
                <a:moveTo>
                  <a:pt x="21298" y="42002"/>
                </a:moveTo>
                <a:lnTo>
                  <a:pt x="21298" y="42002"/>
                </a:lnTo>
                <a:cubicBezTo>
                  <a:pt x="21100" y="42327"/>
                  <a:pt x="20902" y="42652"/>
                  <a:pt x="20704" y="42977"/>
                </a:cubicBezTo>
                <a:cubicBezTo>
                  <a:pt x="19885" y="44207"/>
                  <a:pt x="18952" y="45323"/>
                  <a:pt x="17934" y="46383"/>
                </a:cubicBezTo>
                <a:cubicBezTo>
                  <a:pt x="17369" y="46963"/>
                  <a:pt x="16832" y="47570"/>
                  <a:pt x="16337" y="48206"/>
                </a:cubicBezTo>
                <a:cubicBezTo>
                  <a:pt x="15701" y="49040"/>
                  <a:pt x="14952" y="49761"/>
                  <a:pt x="14189" y="50467"/>
                </a:cubicBezTo>
                <a:cubicBezTo>
                  <a:pt x="13808" y="50807"/>
                  <a:pt x="13440" y="51160"/>
                  <a:pt x="13073" y="51499"/>
                </a:cubicBezTo>
                <a:cubicBezTo>
                  <a:pt x="12917" y="51640"/>
                  <a:pt x="12748" y="51753"/>
                  <a:pt x="12592" y="51881"/>
                </a:cubicBezTo>
                <a:cubicBezTo>
                  <a:pt x="12578" y="51866"/>
                  <a:pt x="12564" y="51852"/>
                  <a:pt x="12550" y="51838"/>
                </a:cubicBezTo>
                <a:cubicBezTo>
                  <a:pt x="12649" y="51711"/>
                  <a:pt x="12762" y="51584"/>
                  <a:pt x="12861" y="51443"/>
                </a:cubicBezTo>
                <a:cubicBezTo>
                  <a:pt x="13200" y="51033"/>
                  <a:pt x="13539" y="50609"/>
                  <a:pt x="13878" y="50185"/>
                </a:cubicBezTo>
                <a:cubicBezTo>
                  <a:pt x="14288" y="49690"/>
                  <a:pt x="14585" y="49125"/>
                  <a:pt x="14839" y="48545"/>
                </a:cubicBezTo>
                <a:cubicBezTo>
                  <a:pt x="15263" y="47584"/>
                  <a:pt x="15786" y="46694"/>
                  <a:pt x="16380" y="45832"/>
                </a:cubicBezTo>
                <a:cubicBezTo>
                  <a:pt x="16846" y="45140"/>
                  <a:pt x="17468" y="44589"/>
                  <a:pt x="18146" y="44108"/>
                </a:cubicBezTo>
                <a:cubicBezTo>
                  <a:pt x="19023" y="43486"/>
                  <a:pt x="19927" y="42879"/>
                  <a:pt x="20803" y="42271"/>
                </a:cubicBezTo>
                <a:cubicBezTo>
                  <a:pt x="20959" y="42172"/>
                  <a:pt x="21100" y="42073"/>
                  <a:pt x="21298" y="42002"/>
                </a:cubicBezTo>
                <a:close/>
                <a:moveTo>
                  <a:pt x="21270" y="42426"/>
                </a:moveTo>
                <a:lnTo>
                  <a:pt x="21270" y="42426"/>
                </a:lnTo>
                <a:cubicBezTo>
                  <a:pt x="21058" y="43048"/>
                  <a:pt x="20846" y="43656"/>
                  <a:pt x="20492" y="44221"/>
                </a:cubicBezTo>
                <a:cubicBezTo>
                  <a:pt x="20054" y="44942"/>
                  <a:pt x="19517" y="45592"/>
                  <a:pt x="19008" y="46270"/>
                </a:cubicBezTo>
                <a:cubicBezTo>
                  <a:pt x="18415" y="47047"/>
                  <a:pt x="17807" y="47825"/>
                  <a:pt x="17214" y="48602"/>
                </a:cubicBezTo>
                <a:cubicBezTo>
                  <a:pt x="16507" y="49521"/>
                  <a:pt x="15659" y="50284"/>
                  <a:pt x="14670" y="50877"/>
                </a:cubicBezTo>
                <a:cubicBezTo>
                  <a:pt x="14062" y="51259"/>
                  <a:pt x="13454" y="51626"/>
                  <a:pt x="12833" y="51994"/>
                </a:cubicBezTo>
                <a:cubicBezTo>
                  <a:pt x="12804" y="52008"/>
                  <a:pt x="12776" y="52008"/>
                  <a:pt x="12691" y="52036"/>
                </a:cubicBezTo>
                <a:cubicBezTo>
                  <a:pt x="13370" y="51414"/>
                  <a:pt x="13992" y="50835"/>
                  <a:pt x="14627" y="50255"/>
                </a:cubicBezTo>
                <a:cubicBezTo>
                  <a:pt x="15249" y="49690"/>
                  <a:pt x="15843" y="49082"/>
                  <a:pt x="16352" y="48418"/>
                </a:cubicBezTo>
                <a:cubicBezTo>
                  <a:pt x="17086" y="47486"/>
                  <a:pt x="17892" y="46638"/>
                  <a:pt x="18697" y="45776"/>
                </a:cubicBezTo>
                <a:cubicBezTo>
                  <a:pt x="19588" y="44843"/>
                  <a:pt x="20337" y="43797"/>
                  <a:pt x="21029" y="42723"/>
                </a:cubicBezTo>
                <a:cubicBezTo>
                  <a:pt x="21072" y="42667"/>
                  <a:pt x="21100" y="42610"/>
                  <a:pt x="21142" y="42554"/>
                </a:cubicBezTo>
                <a:cubicBezTo>
                  <a:pt x="21185" y="42511"/>
                  <a:pt x="21213" y="42469"/>
                  <a:pt x="21270" y="42426"/>
                </a:cubicBezTo>
                <a:close/>
                <a:moveTo>
                  <a:pt x="28953" y="1"/>
                </a:moveTo>
                <a:cubicBezTo>
                  <a:pt x="28273" y="1"/>
                  <a:pt x="27605" y="83"/>
                  <a:pt x="26936" y="214"/>
                </a:cubicBezTo>
                <a:cubicBezTo>
                  <a:pt x="25792" y="412"/>
                  <a:pt x="24661" y="638"/>
                  <a:pt x="23531" y="864"/>
                </a:cubicBezTo>
                <a:cubicBezTo>
                  <a:pt x="22315" y="1104"/>
                  <a:pt x="21114" y="1429"/>
                  <a:pt x="19983" y="1952"/>
                </a:cubicBezTo>
                <a:cubicBezTo>
                  <a:pt x="19390" y="2221"/>
                  <a:pt x="18811" y="2546"/>
                  <a:pt x="18288" y="2942"/>
                </a:cubicBezTo>
                <a:cubicBezTo>
                  <a:pt x="17454" y="3578"/>
                  <a:pt x="16931" y="4355"/>
                  <a:pt x="17044" y="5457"/>
                </a:cubicBezTo>
                <a:cubicBezTo>
                  <a:pt x="17058" y="5627"/>
                  <a:pt x="17058" y="5810"/>
                  <a:pt x="17058" y="5980"/>
                </a:cubicBezTo>
                <a:cubicBezTo>
                  <a:pt x="17030" y="6404"/>
                  <a:pt x="17030" y="6828"/>
                  <a:pt x="16987" y="7252"/>
                </a:cubicBezTo>
                <a:cubicBezTo>
                  <a:pt x="16931" y="7746"/>
                  <a:pt x="16860" y="8241"/>
                  <a:pt x="16776" y="8736"/>
                </a:cubicBezTo>
                <a:cubicBezTo>
                  <a:pt x="16564" y="9993"/>
                  <a:pt x="16747" y="11195"/>
                  <a:pt x="17397" y="12311"/>
                </a:cubicBezTo>
                <a:cubicBezTo>
                  <a:pt x="17680" y="12777"/>
                  <a:pt x="17963" y="13244"/>
                  <a:pt x="18274" y="13696"/>
                </a:cubicBezTo>
                <a:cubicBezTo>
                  <a:pt x="18938" y="14685"/>
                  <a:pt x="19461" y="15759"/>
                  <a:pt x="19828" y="16890"/>
                </a:cubicBezTo>
                <a:cubicBezTo>
                  <a:pt x="20054" y="17582"/>
                  <a:pt x="20280" y="18289"/>
                  <a:pt x="20563" y="18953"/>
                </a:cubicBezTo>
                <a:cubicBezTo>
                  <a:pt x="21100" y="20211"/>
                  <a:pt x="22075" y="20946"/>
                  <a:pt x="23432" y="21158"/>
                </a:cubicBezTo>
                <a:cubicBezTo>
                  <a:pt x="23559" y="21172"/>
                  <a:pt x="23672" y="21214"/>
                  <a:pt x="23757" y="21313"/>
                </a:cubicBezTo>
                <a:cubicBezTo>
                  <a:pt x="23983" y="21553"/>
                  <a:pt x="24209" y="21794"/>
                  <a:pt x="24449" y="22048"/>
                </a:cubicBezTo>
                <a:cubicBezTo>
                  <a:pt x="24336" y="22331"/>
                  <a:pt x="24223" y="22599"/>
                  <a:pt x="24138" y="22868"/>
                </a:cubicBezTo>
                <a:cubicBezTo>
                  <a:pt x="23912" y="23574"/>
                  <a:pt x="23700" y="24281"/>
                  <a:pt x="23460" y="24987"/>
                </a:cubicBezTo>
                <a:cubicBezTo>
                  <a:pt x="22937" y="26542"/>
                  <a:pt x="22230" y="28026"/>
                  <a:pt x="21439" y="29467"/>
                </a:cubicBezTo>
                <a:cubicBezTo>
                  <a:pt x="21227" y="29849"/>
                  <a:pt x="21001" y="30216"/>
                  <a:pt x="20789" y="30598"/>
                </a:cubicBezTo>
                <a:cubicBezTo>
                  <a:pt x="20789" y="30442"/>
                  <a:pt x="20860" y="30315"/>
                  <a:pt x="20902" y="30188"/>
                </a:cubicBezTo>
                <a:cubicBezTo>
                  <a:pt x="20973" y="29962"/>
                  <a:pt x="21072" y="29722"/>
                  <a:pt x="21072" y="29496"/>
                </a:cubicBezTo>
                <a:cubicBezTo>
                  <a:pt x="21114" y="28761"/>
                  <a:pt x="21270" y="28054"/>
                  <a:pt x="21496" y="27362"/>
                </a:cubicBezTo>
                <a:cubicBezTo>
                  <a:pt x="21580" y="27107"/>
                  <a:pt x="21651" y="26867"/>
                  <a:pt x="21722" y="26627"/>
                </a:cubicBezTo>
                <a:cubicBezTo>
                  <a:pt x="21863" y="26090"/>
                  <a:pt x="21807" y="25595"/>
                  <a:pt x="21524" y="25129"/>
                </a:cubicBezTo>
                <a:cubicBezTo>
                  <a:pt x="21397" y="24931"/>
                  <a:pt x="21284" y="24719"/>
                  <a:pt x="21171" y="24521"/>
                </a:cubicBezTo>
                <a:cubicBezTo>
                  <a:pt x="20874" y="23956"/>
                  <a:pt x="20676" y="23376"/>
                  <a:pt x="20761" y="22726"/>
                </a:cubicBezTo>
                <a:cubicBezTo>
                  <a:pt x="20775" y="22670"/>
                  <a:pt x="20732" y="22613"/>
                  <a:pt x="20718" y="22500"/>
                </a:cubicBezTo>
                <a:cubicBezTo>
                  <a:pt x="20648" y="22585"/>
                  <a:pt x="20605" y="22613"/>
                  <a:pt x="20577" y="22670"/>
                </a:cubicBezTo>
                <a:cubicBezTo>
                  <a:pt x="20337" y="23193"/>
                  <a:pt x="20082" y="23716"/>
                  <a:pt x="19856" y="24238"/>
                </a:cubicBezTo>
                <a:cubicBezTo>
                  <a:pt x="19489" y="25101"/>
                  <a:pt x="19475" y="25963"/>
                  <a:pt x="19786" y="26853"/>
                </a:cubicBezTo>
                <a:cubicBezTo>
                  <a:pt x="19870" y="27121"/>
                  <a:pt x="19983" y="27390"/>
                  <a:pt x="20068" y="27658"/>
                </a:cubicBezTo>
                <a:cubicBezTo>
                  <a:pt x="20238" y="28195"/>
                  <a:pt x="20407" y="28718"/>
                  <a:pt x="20549" y="29255"/>
                </a:cubicBezTo>
                <a:cubicBezTo>
                  <a:pt x="20676" y="29750"/>
                  <a:pt x="20619" y="30245"/>
                  <a:pt x="20464" y="30725"/>
                </a:cubicBezTo>
                <a:cubicBezTo>
                  <a:pt x="20280" y="31262"/>
                  <a:pt x="20012" y="31728"/>
                  <a:pt x="19673" y="32181"/>
                </a:cubicBezTo>
                <a:cubicBezTo>
                  <a:pt x="18500" y="33735"/>
                  <a:pt x="17327" y="35276"/>
                  <a:pt x="16253" y="36887"/>
                </a:cubicBezTo>
                <a:cubicBezTo>
                  <a:pt x="15560" y="37932"/>
                  <a:pt x="14952" y="39035"/>
                  <a:pt x="14444" y="40165"/>
                </a:cubicBezTo>
                <a:cubicBezTo>
                  <a:pt x="13893" y="41381"/>
                  <a:pt x="13497" y="42652"/>
                  <a:pt x="13144" y="43938"/>
                </a:cubicBezTo>
                <a:cubicBezTo>
                  <a:pt x="12875" y="44984"/>
                  <a:pt x="12635" y="46030"/>
                  <a:pt x="12338" y="47062"/>
                </a:cubicBezTo>
                <a:cubicBezTo>
                  <a:pt x="12126" y="47768"/>
                  <a:pt x="11872" y="48461"/>
                  <a:pt x="11589" y="49139"/>
                </a:cubicBezTo>
                <a:cubicBezTo>
                  <a:pt x="11222" y="50043"/>
                  <a:pt x="10798" y="50920"/>
                  <a:pt x="10416" y="51810"/>
                </a:cubicBezTo>
                <a:cubicBezTo>
                  <a:pt x="10091" y="52573"/>
                  <a:pt x="9738" y="53336"/>
                  <a:pt x="9257" y="54015"/>
                </a:cubicBezTo>
                <a:cubicBezTo>
                  <a:pt x="8975" y="54410"/>
                  <a:pt x="8664" y="54792"/>
                  <a:pt x="8353" y="55159"/>
                </a:cubicBezTo>
                <a:cubicBezTo>
                  <a:pt x="8254" y="55301"/>
                  <a:pt x="8141" y="55428"/>
                  <a:pt x="8000" y="55527"/>
                </a:cubicBezTo>
                <a:cubicBezTo>
                  <a:pt x="7208" y="56106"/>
                  <a:pt x="6459" y="56728"/>
                  <a:pt x="5795" y="57434"/>
                </a:cubicBezTo>
                <a:cubicBezTo>
                  <a:pt x="5738" y="57477"/>
                  <a:pt x="5682" y="57519"/>
                  <a:pt x="5625" y="57562"/>
                </a:cubicBezTo>
                <a:cubicBezTo>
                  <a:pt x="5795" y="57166"/>
                  <a:pt x="5993" y="56813"/>
                  <a:pt x="6205" y="56445"/>
                </a:cubicBezTo>
                <a:cubicBezTo>
                  <a:pt x="6558" y="55795"/>
                  <a:pt x="6911" y="55145"/>
                  <a:pt x="7137" y="54439"/>
                </a:cubicBezTo>
                <a:cubicBezTo>
                  <a:pt x="7293" y="54015"/>
                  <a:pt x="7448" y="53591"/>
                  <a:pt x="7576" y="53152"/>
                </a:cubicBezTo>
                <a:cubicBezTo>
                  <a:pt x="7731" y="52615"/>
                  <a:pt x="7901" y="52064"/>
                  <a:pt x="8000" y="51513"/>
                </a:cubicBezTo>
                <a:cubicBezTo>
                  <a:pt x="8155" y="50708"/>
                  <a:pt x="8268" y="49902"/>
                  <a:pt x="8395" y="49082"/>
                </a:cubicBezTo>
                <a:cubicBezTo>
                  <a:pt x="8593" y="47768"/>
                  <a:pt x="8819" y="46468"/>
                  <a:pt x="9003" y="45154"/>
                </a:cubicBezTo>
                <a:cubicBezTo>
                  <a:pt x="9116" y="44320"/>
                  <a:pt x="9201" y="43500"/>
                  <a:pt x="9271" y="42667"/>
                </a:cubicBezTo>
                <a:cubicBezTo>
                  <a:pt x="9384" y="41338"/>
                  <a:pt x="9611" y="40038"/>
                  <a:pt x="9964" y="38752"/>
                </a:cubicBezTo>
                <a:cubicBezTo>
                  <a:pt x="10119" y="38144"/>
                  <a:pt x="10416" y="37636"/>
                  <a:pt x="10882" y="37240"/>
                </a:cubicBezTo>
                <a:cubicBezTo>
                  <a:pt x="11292" y="36872"/>
                  <a:pt x="11759" y="36547"/>
                  <a:pt x="12183" y="36208"/>
                </a:cubicBezTo>
                <a:cubicBezTo>
                  <a:pt x="12254" y="36155"/>
                  <a:pt x="12320" y="36135"/>
                  <a:pt x="12388" y="36135"/>
                </a:cubicBezTo>
                <a:cubicBezTo>
                  <a:pt x="12427" y="36135"/>
                  <a:pt x="12466" y="36141"/>
                  <a:pt x="12508" y="36152"/>
                </a:cubicBezTo>
                <a:cubicBezTo>
                  <a:pt x="12615" y="36171"/>
                  <a:pt x="12720" y="36180"/>
                  <a:pt x="12823" y="36180"/>
                </a:cubicBezTo>
                <a:cubicBezTo>
                  <a:pt x="13183" y="36180"/>
                  <a:pt x="13521" y="36070"/>
                  <a:pt x="13850" y="35883"/>
                </a:cubicBezTo>
                <a:cubicBezTo>
                  <a:pt x="14020" y="35784"/>
                  <a:pt x="14203" y="35671"/>
                  <a:pt x="14373" y="35558"/>
                </a:cubicBezTo>
                <a:cubicBezTo>
                  <a:pt x="14627" y="35403"/>
                  <a:pt x="14811" y="35177"/>
                  <a:pt x="14910" y="34894"/>
                </a:cubicBezTo>
                <a:cubicBezTo>
                  <a:pt x="15066" y="34399"/>
                  <a:pt x="15207" y="33905"/>
                  <a:pt x="15362" y="33396"/>
                </a:cubicBezTo>
                <a:cubicBezTo>
                  <a:pt x="15419" y="33198"/>
                  <a:pt x="15490" y="32986"/>
                  <a:pt x="15546" y="32774"/>
                </a:cubicBezTo>
                <a:cubicBezTo>
                  <a:pt x="15560" y="32704"/>
                  <a:pt x="15518" y="32633"/>
                  <a:pt x="15504" y="32492"/>
                </a:cubicBezTo>
                <a:cubicBezTo>
                  <a:pt x="15306" y="32718"/>
                  <a:pt x="15150" y="32887"/>
                  <a:pt x="15009" y="33071"/>
                </a:cubicBezTo>
                <a:cubicBezTo>
                  <a:pt x="14458" y="33778"/>
                  <a:pt x="13893" y="34484"/>
                  <a:pt x="13243" y="35120"/>
                </a:cubicBezTo>
                <a:cubicBezTo>
                  <a:pt x="12946" y="35417"/>
                  <a:pt x="12621" y="35700"/>
                  <a:pt x="12282" y="35926"/>
                </a:cubicBezTo>
                <a:cubicBezTo>
                  <a:pt x="12084" y="35883"/>
                  <a:pt x="11900" y="35841"/>
                  <a:pt x="11716" y="35784"/>
                </a:cubicBezTo>
                <a:cubicBezTo>
                  <a:pt x="11629" y="35763"/>
                  <a:pt x="11546" y="35752"/>
                  <a:pt x="11467" y="35752"/>
                </a:cubicBezTo>
                <a:cubicBezTo>
                  <a:pt x="11188" y="35752"/>
                  <a:pt x="10960" y="35887"/>
                  <a:pt x="10784" y="36152"/>
                </a:cubicBezTo>
                <a:cubicBezTo>
                  <a:pt x="10374" y="36774"/>
                  <a:pt x="9907" y="37367"/>
                  <a:pt x="9752" y="38144"/>
                </a:cubicBezTo>
                <a:cubicBezTo>
                  <a:pt x="9724" y="38060"/>
                  <a:pt x="9709" y="37989"/>
                  <a:pt x="9709" y="37918"/>
                </a:cubicBezTo>
                <a:cubicBezTo>
                  <a:pt x="9709" y="37706"/>
                  <a:pt x="9709" y="37494"/>
                  <a:pt x="9695" y="37282"/>
                </a:cubicBezTo>
                <a:cubicBezTo>
                  <a:pt x="9667" y="36364"/>
                  <a:pt x="9639" y="35445"/>
                  <a:pt x="9568" y="34512"/>
                </a:cubicBezTo>
                <a:cubicBezTo>
                  <a:pt x="9526" y="33990"/>
                  <a:pt x="9653" y="33509"/>
                  <a:pt x="9879" y="33057"/>
                </a:cubicBezTo>
                <a:cubicBezTo>
                  <a:pt x="9950" y="32944"/>
                  <a:pt x="10020" y="32831"/>
                  <a:pt x="10063" y="32718"/>
                </a:cubicBezTo>
                <a:cubicBezTo>
                  <a:pt x="10162" y="32492"/>
                  <a:pt x="10331" y="32407"/>
                  <a:pt x="10586" y="32378"/>
                </a:cubicBezTo>
                <a:cubicBezTo>
                  <a:pt x="11137" y="32322"/>
                  <a:pt x="11674" y="32251"/>
                  <a:pt x="12225" y="32138"/>
                </a:cubicBezTo>
                <a:cubicBezTo>
                  <a:pt x="13243" y="31955"/>
                  <a:pt x="14147" y="31474"/>
                  <a:pt x="15023" y="30965"/>
                </a:cubicBezTo>
                <a:cubicBezTo>
                  <a:pt x="15391" y="30753"/>
                  <a:pt x="15701" y="30485"/>
                  <a:pt x="15956" y="30146"/>
                </a:cubicBezTo>
                <a:cubicBezTo>
                  <a:pt x="16295" y="29736"/>
                  <a:pt x="16564" y="29269"/>
                  <a:pt x="16790" y="28789"/>
                </a:cubicBezTo>
                <a:cubicBezTo>
                  <a:pt x="17355" y="27574"/>
                  <a:pt x="17510" y="26288"/>
                  <a:pt x="17468" y="24973"/>
                </a:cubicBezTo>
                <a:cubicBezTo>
                  <a:pt x="17468" y="24860"/>
                  <a:pt x="17468" y="24733"/>
                  <a:pt x="17496" y="24620"/>
                </a:cubicBezTo>
                <a:cubicBezTo>
                  <a:pt x="17595" y="24168"/>
                  <a:pt x="17708" y="23701"/>
                  <a:pt x="17821" y="23235"/>
                </a:cubicBezTo>
                <a:cubicBezTo>
                  <a:pt x="17963" y="22627"/>
                  <a:pt x="17920" y="22048"/>
                  <a:pt x="17595" y="21497"/>
                </a:cubicBezTo>
                <a:cubicBezTo>
                  <a:pt x="17397" y="21172"/>
                  <a:pt x="17129" y="20889"/>
                  <a:pt x="16832" y="20649"/>
                </a:cubicBezTo>
                <a:cubicBezTo>
                  <a:pt x="16592" y="20459"/>
                  <a:pt x="16330" y="20354"/>
                  <a:pt x="16048" y="20354"/>
                </a:cubicBezTo>
                <a:cubicBezTo>
                  <a:pt x="15931" y="20354"/>
                  <a:pt x="15811" y="20372"/>
                  <a:pt x="15687" y="20409"/>
                </a:cubicBezTo>
                <a:cubicBezTo>
                  <a:pt x="15546" y="20451"/>
                  <a:pt x="15391" y="20479"/>
                  <a:pt x="15221" y="20522"/>
                </a:cubicBezTo>
                <a:cubicBezTo>
                  <a:pt x="14952" y="19942"/>
                  <a:pt x="14571" y="19490"/>
                  <a:pt x="14133" y="19066"/>
                </a:cubicBezTo>
                <a:cubicBezTo>
                  <a:pt x="13568" y="18529"/>
                  <a:pt x="12946" y="18077"/>
                  <a:pt x="12253" y="17724"/>
                </a:cubicBezTo>
                <a:cubicBezTo>
                  <a:pt x="11434" y="17286"/>
                  <a:pt x="10529" y="17229"/>
                  <a:pt x="9625" y="17201"/>
                </a:cubicBezTo>
                <a:cubicBezTo>
                  <a:pt x="9584" y="17199"/>
                  <a:pt x="9543" y="17199"/>
                  <a:pt x="9502" y="17199"/>
                </a:cubicBezTo>
                <a:cubicBezTo>
                  <a:pt x="8735" y="17199"/>
                  <a:pt x="8068" y="17453"/>
                  <a:pt x="7491" y="17950"/>
                </a:cubicBezTo>
                <a:cubicBezTo>
                  <a:pt x="7137" y="18247"/>
                  <a:pt x="6770" y="18515"/>
                  <a:pt x="6445" y="18826"/>
                </a:cubicBezTo>
                <a:cubicBezTo>
                  <a:pt x="5979" y="19250"/>
                  <a:pt x="5541" y="19702"/>
                  <a:pt x="5102" y="20168"/>
                </a:cubicBezTo>
                <a:cubicBezTo>
                  <a:pt x="4777" y="20536"/>
                  <a:pt x="4580" y="20960"/>
                  <a:pt x="4551" y="21454"/>
                </a:cubicBezTo>
                <a:cubicBezTo>
                  <a:pt x="4551" y="21539"/>
                  <a:pt x="4537" y="21638"/>
                  <a:pt x="4495" y="21723"/>
                </a:cubicBezTo>
                <a:cubicBezTo>
                  <a:pt x="4311" y="22006"/>
                  <a:pt x="4226" y="22331"/>
                  <a:pt x="4113" y="22656"/>
                </a:cubicBezTo>
                <a:cubicBezTo>
                  <a:pt x="3944" y="23164"/>
                  <a:pt x="3845" y="23701"/>
                  <a:pt x="3760" y="24238"/>
                </a:cubicBezTo>
                <a:cubicBezTo>
                  <a:pt x="3718" y="24592"/>
                  <a:pt x="3661" y="24945"/>
                  <a:pt x="3548" y="25284"/>
                </a:cubicBezTo>
                <a:cubicBezTo>
                  <a:pt x="3251" y="26146"/>
                  <a:pt x="3421" y="26938"/>
                  <a:pt x="3901" y="27658"/>
                </a:cubicBezTo>
                <a:cubicBezTo>
                  <a:pt x="4212" y="28125"/>
                  <a:pt x="4580" y="28535"/>
                  <a:pt x="5004" y="28916"/>
                </a:cubicBezTo>
                <a:cubicBezTo>
                  <a:pt x="5427" y="29298"/>
                  <a:pt x="5880" y="29665"/>
                  <a:pt x="6290" y="30075"/>
                </a:cubicBezTo>
                <a:cubicBezTo>
                  <a:pt x="6572" y="30343"/>
                  <a:pt x="6855" y="30626"/>
                  <a:pt x="7067" y="30951"/>
                </a:cubicBezTo>
                <a:cubicBezTo>
                  <a:pt x="7462" y="31545"/>
                  <a:pt x="8014" y="31912"/>
                  <a:pt x="8664" y="32181"/>
                </a:cubicBezTo>
                <a:cubicBezTo>
                  <a:pt x="8819" y="32237"/>
                  <a:pt x="8975" y="32308"/>
                  <a:pt x="9158" y="32378"/>
                </a:cubicBezTo>
                <a:cubicBezTo>
                  <a:pt x="9257" y="32831"/>
                  <a:pt x="9356" y="33283"/>
                  <a:pt x="9384" y="33763"/>
                </a:cubicBezTo>
                <a:cubicBezTo>
                  <a:pt x="9441" y="34894"/>
                  <a:pt x="9498" y="36025"/>
                  <a:pt x="9540" y="37155"/>
                </a:cubicBezTo>
                <a:cubicBezTo>
                  <a:pt x="9582" y="38187"/>
                  <a:pt x="9526" y="39204"/>
                  <a:pt x="9342" y="40278"/>
                </a:cubicBezTo>
                <a:cubicBezTo>
                  <a:pt x="9300" y="40123"/>
                  <a:pt x="9271" y="40010"/>
                  <a:pt x="9257" y="39897"/>
                </a:cubicBezTo>
                <a:cubicBezTo>
                  <a:pt x="9215" y="39628"/>
                  <a:pt x="9187" y="39346"/>
                  <a:pt x="9144" y="39077"/>
                </a:cubicBezTo>
                <a:cubicBezTo>
                  <a:pt x="9017" y="38060"/>
                  <a:pt x="8565" y="37226"/>
                  <a:pt x="7674" y="36689"/>
                </a:cubicBezTo>
                <a:cubicBezTo>
                  <a:pt x="7491" y="36576"/>
                  <a:pt x="7279" y="36491"/>
                  <a:pt x="7067" y="36449"/>
                </a:cubicBezTo>
                <a:cubicBezTo>
                  <a:pt x="6728" y="36368"/>
                  <a:pt x="6386" y="36331"/>
                  <a:pt x="6046" y="36331"/>
                </a:cubicBezTo>
                <a:cubicBezTo>
                  <a:pt x="5605" y="36331"/>
                  <a:pt x="5165" y="36393"/>
                  <a:pt x="4735" y="36505"/>
                </a:cubicBezTo>
                <a:cubicBezTo>
                  <a:pt x="4113" y="36660"/>
                  <a:pt x="3604" y="36971"/>
                  <a:pt x="3237" y="37508"/>
                </a:cubicBezTo>
                <a:cubicBezTo>
                  <a:pt x="3096" y="37720"/>
                  <a:pt x="2940" y="37918"/>
                  <a:pt x="2813" y="38144"/>
                </a:cubicBezTo>
                <a:cubicBezTo>
                  <a:pt x="2728" y="38257"/>
                  <a:pt x="2643" y="38342"/>
                  <a:pt x="2516" y="38413"/>
                </a:cubicBezTo>
                <a:cubicBezTo>
                  <a:pt x="2276" y="38554"/>
                  <a:pt x="2036" y="38695"/>
                  <a:pt x="1824" y="38865"/>
                </a:cubicBezTo>
                <a:cubicBezTo>
                  <a:pt x="1160" y="39346"/>
                  <a:pt x="806" y="40024"/>
                  <a:pt x="538" y="40759"/>
                </a:cubicBezTo>
                <a:cubicBezTo>
                  <a:pt x="368" y="41225"/>
                  <a:pt x="199" y="41691"/>
                  <a:pt x="43" y="42172"/>
                </a:cubicBezTo>
                <a:cubicBezTo>
                  <a:pt x="29" y="42228"/>
                  <a:pt x="15" y="42285"/>
                  <a:pt x="1" y="42370"/>
                </a:cubicBezTo>
                <a:cubicBezTo>
                  <a:pt x="213" y="42370"/>
                  <a:pt x="269" y="42228"/>
                  <a:pt x="340" y="42130"/>
                </a:cubicBezTo>
                <a:cubicBezTo>
                  <a:pt x="1075" y="41197"/>
                  <a:pt x="1796" y="40264"/>
                  <a:pt x="2347" y="39218"/>
                </a:cubicBezTo>
                <a:cubicBezTo>
                  <a:pt x="2502" y="38950"/>
                  <a:pt x="2686" y="38695"/>
                  <a:pt x="2855" y="38441"/>
                </a:cubicBezTo>
                <a:cubicBezTo>
                  <a:pt x="3152" y="38328"/>
                  <a:pt x="3463" y="38215"/>
                  <a:pt x="3760" y="38102"/>
                </a:cubicBezTo>
                <a:cubicBezTo>
                  <a:pt x="4114" y="37971"/>
                  <a:pt x="4468" y="37888"/>
                  <a:pt x="4833" y="37888"/>
                </a:cubicBezTo>
                <a:cubicBezTo>
                  <a:pt x="4861" y="37888"/>
                  <a:pt x="4890" y="37889"/>
                  <a:pt x="4919" y="37890"/>
                </a:cubicBezTo>
                <a:cubicBezTo>
                  <a:pt x="5668" y="37918"/>
                  <a:pt x="6417" y="37989"/>
                  <a:pt x="7152" y="38158"/>
                </a:cubicBezTo>
                <a:cubicBezTo>
                  <a:pt x="7533" y="38229"/>
                  <a:pt x="7886" y="38356"/>
                  <a:pt x="8211" y="38582"/>
                </a:cubicBezTo>
                <a:cubicBezTo>
                  <a:pt x="8777" y="38978"/>
                  <a:pt x="9045" y="39543"/>
                  <a:pt x="9116" y="40222"/>
                </a:cubicBezTo>
                <a:cubicBezTo>
                  <a:pt x="9201" y="40957"/>
                  <a:pt x="9243" y="41691"/>
                  <a:pt x="9116" y="42440"/>
                </a:cubicBezTo>
                <a:cubicBezTo>
                  <a:pt x="9088" y="42582"/>
                  <a:pt x="9074" y="42737"/>
                  <a:pt x="9059" y="42879"/>
                </a:cubicBezTo>
                <a:cubicBezTo>
                  <a:pt x="8946" y="43896"/>
                  <a:pt x="8862" y="44928"/>
                  <a:pt x="8720" y="45945"/>
                </a:cubicBezTo>
                <a:cubicBezTo>
                  <a:pt x="8551" y="47146"/>
                  <a:pt x="8339" y="48348"/>
                  <a:pt x="8155" y="49535"/>
                </a:cubicBezTo>
                <a:cubicBezTo>
                  <a:pt x="8127" y="49747"/>
                  <a:pt x="8098" y="49945"/>
                  <a:pt x="8056" y="50142"/>
                </a:cubicBezTo>
                <a:cubicBezTo>
                  <a:pt x="8028" y="49620"/>
                  <a:pt x="7830" y="49153"/>
                  <a:pt x="7646" y="48673"/>
                </a:cubicBezTo>
                <a:cubicBezTo>
                  <a:pt x="7462" y="48136"/>
                  <a:pt x="7279" y="47599"/>
                  <a:pt x="7251" y="47033"/>
                </a:cubicBezTo>
                <a:cubicBezTo>
                  <a:pt x="7236" y="46708"/>
                  <a:pt x="7236" y="46383"/>
                  <a:pt x="7236" y="46058"/>
                </a:cubicBezTo>
                <a:cubicBezTo>
                  <a:pt x="7222" y="45479"/>
                  <a:pt x="7024" y="44970"/>
                  <a:pt x="6586" y="44574"/>
                </a:cubicBezTo>
                <a:cubicBezTo>
                  <a:pt x="5936" y="44009"/>
                  <a:pt x="5357" y="43387"/>
                  <a:pt x="4919" y="42638"/>
                </a:cubicBezTo>
                <a:cubicBezTo>
                  <a:pt x="4890" y="42596"/>
                  <a:pt x="4834" y="42554"/>
                  <a:pt x="4792" y="42511"/>
                </a:cubicBezTo>
                <a:cubicBezTo>
                  <a:pt x="4664" y="42610"/>
                  <a:pt x="4721" y="42695"/>
                  <a:pt x="4735" y="42780"/>
                </a:cubicBezTo>
                <a:cubicBezTo>
                  <a:pt x="4792" y="43288"/>
                  <a:pt x="4862" y="43797"/>
                  <a:pt x="4905" y="44292"/>
                </a:cubicBezTo>
                <a:cubicBezTo>
                  <a:pt x="4933" y="44716"/>
                  <a:pt x="4947" y="45126"/>
                  <a:pt x="4975" y="45549"/>
                </a:cubicBezTo>
                <a:cubicBezTo>
                  <a:pt x="5032" y="46440"/>
                  <a:pt x="5286" y="47274"/>
                  <a:pt x="5823" y="48008"/>
                </a:cubicBezTo>
                <a:cubicBezTo>
                  <a:pt x="6205" y="48531"/>
                  <a:pt x="6615" y="49026"/>
                  <a:pt x="7024" y="49535"/>
                </a:cubicBezTo>
                <a:cubicBezTo>
                  <a:pt x="7293" y="49860"/>
                  <a:pt x="7533" y="50213"/>
                  <a:pt x="7703" y="50609"/>
                </a:cubicBezTo>
                <a:cubicBezTo>
                  <a:pt x="7802" y="50863"/>
                  <a:pt x="7915" y="51132"/>
                  <a:pt x="7858" y="51414"/>
                </a:cubicBezTo>
                <a:cubicBezTo>
                  <a:pt x="7802" y="51739"/>
                  <a:pt x="7731" y="52050"/>
                  <a:pt x="7646" y="52361"/>
                </a:cubicBezTo>
                <a:cubicBezTo>
                  <a:pt x="7378" y="53336"/>
                  <a:pt x="7039" y="54283"/>
                  <a:pt x="6643" y="55216"/>
                </a:cubicBezTo>
                <a:cubicBezTo>
                  <a:pt x="6586" y="55371"/>
                  <a:pt x="6516" y="55527"/>
                  <a:pt x="6431" y="55682"/>
                </a:cubicBezTo>
                <a:cubicBezTo>
                  <a:pt x="5738" y="56912"/>
                  <a:pt x="5102" y="58169"/>
                  <a:pt x="4311" y="59342"/>
                </a:cubicBezTo>
                <a:cubicBezTo>
                  <a:pt x="4269" y="59413"/>
                  <a:pt x="4255" y="59498"/>
                  <a:pt x="4198" y="59639"/>
                </a:cubicBezTo>
                <a:cubicBezTo>
                  <a:pt x="4396" y="59554"/>
                  <a:pt x="4452" y="59441"/>
                  <a:pt x="4523" y="59342"/>
                </a:cubicBezTo>
                <a:cubicBezTo>
                  <a:pt x="4820" y="58834"/>
                  <a:pt x="5159" y="58353"/>
                  <a:pt x="5555" y="57915"/>
                </a:cubicBezTo>
                <a:cubicBezTo>
                  <a:pt x="6459" y="56897"/>
                  <a:pt x="7505" y="56050"/>
                  <a:pt x="8621" y="55286"/>
                </a:cubicBezTo>
                <a:cubicBezTo>
                  <a:pt x="9498" y="54679"/>
                  <a:pt x="10345" y="54043"/>
                  <a:pt x="11137" y="53322"/>
                </a:cubicBezTo>
                <a:cubicBezTo>
                  <a:pt x="11391" y="53096"/>
                  <a:pt x="11660" y="52884"/>
                  <a:pt x="11942" y="52714"/>
                </a:cubicBezTo>
                <a:cubicBezTo>
                  <a:pt x="12960" y="52093"/>
                  <a:pt x="13992" y="51499"/>
                  <a:pt x="14995" y="50877"/>
                </a:cubicBezTo>
                <a:cubicBezTo>
                  <a:pt x="15843" y="50368"/>
                  <a:pt x="16564" y="49718"/>
                  <a:pt x="17157" y="48941"/>
                </a:cubicBezTo>
                <a:cubicBezTo>
                  <a:pt x="18132" y="47712"/>
                  <a:pt x="19093" y="46468"/>
                  <a:pt x="20040" y="45210"/>
                </a:cubicBezTo>
                <a:cubicBezTo>
                  <a:pt x="20535" y="44560"/>
                  <a:pt x="20959" y="43882"/>
                  <a:pt x="21227" y="43105"/>
                </a:cubicBezTo>
                <a:cubicBezTo>
                  <a:pt x="21368" y="42695"/>
                  <a:pt x="21510" y="42299"/>
                  <a:pt x="21637" y="41889"/>
                </a:cubicBezTo>
                <a:cubicBezTo>
                  <a:pt x="21708" y="41663"/>
                  <a:pt x="21835" y="41508"/>
                  <a:pt x="22019" y="41366"/>
                </a:cubicBezTo>
                <a:cubicBezTo>
                  <a:pt x="22626" y="40942"/>
                  <a:pt x="23177" y="40462"/>
                  <a:pt x="23644" y="39868"/>
                </a:cubicBezTo>
                <a:cubicBezTo>
                  <a:pt x="23898" y="39529"/>
                  <a:pt x="24152" y="39190"/>
                  <a:pt x="24407" y="38837"/>
                </a:cubicBezTo>
                <a:cubicBezTo>
                  <a:pt x="24760" y="38370"/>
                  <a:pt x="25099" y="37890"/>
                  <a:pt x="25453" y="37409"/>
                </a:cubicBezTo>
                <a:cubicBezTo>
                  <a:pt x="25509" y="37325"/>
                  <a:pt x="25636" y="37226"/>
                  <a:pt x="25552" y="37056"/>
                </a:cubicBezTo>
                <a:lnTo>
                  <a:pt x="25552" y="37056"/>
                </a:lnTo>
                <a:cubicBezTo>
                  <a:pt x="25495" y="37084"/>
                  <a:pt x="25453" y="37099"/>
                  <a:pt x="25424" y="37127"/>
                </a:cubicBezTo>
                <a:cubicBezTo>
                  <a:pt x="25255" y="37424"/>
                  <a:pt x="25000" y="37650"/>
                  <a:pt x="24746" y="37862"/>
                </a:cubicBezTo>
                <a:cubicBezTo>
                  <a:pt x="24167" y="38342"/>
                  <a:pt x="23587" y="38809"/>
                  <a:pt x="23008" y="39289"/>
                </a:cubicBezTo>
                <a:cubicBezTo>
                  <a:pt x="22457" y="39755"/>
                  <a:pt x="22047" y="40307"/>
                  <a:pt x="21807" y="40971"/>
                </a:cubicBezTo>
                <a:cubicBezTo>
                  <a:pt x="21665" y="41366"/>
                  <a:pt x="21439" y="41677"/>
                  <a:pt x="21072" y="41889"/>
                </a:cubicBezTo>
                <a:cubicBezTo>
                  <a:pt x="21015" y="41918"/>
                  <a:pt x="20959" y="41974"/>
                  <a:pt x="20902" y="42002"/>
                </a:cubicBezTo>
                <a:cubicBezTo>
                  <a:pt x="19998" y="42624"/>
                  <a:pt x="19093" y="43246"/>
                  <a:pt x="18189" y="43882"/>
                </a:cubicBezTo>
                <a:cubicBezTo>
                  <a:pt x="17411" y="44433"/>
                  <a:pt x="16691" y="45069"/>
                  <a:pt x="16140" y="45875"/>
                </a:cubicBezTo>
                <a:cubicBezTo>
                  <a:pt x="15504" y="46836"/>
                  <a:pt x="14952" y="47853"/>
                  <a:pt x="14472" y="48913"/>
                </a:cubicBezTo>
                <a:cubicBezTo>
                  <a:pt x="14373" y="49125"/>
                  <a:pt x="14246" y="49337"/>
                  <a:pt x="14119" y="49549"/>
                </a:cubicBezTo>
                <a:cubicBezTo>
                  <a:pt x="13709" y="50185"/>
                  <a:pt x="13214" y="50764"/>
                  <a:pt x="12734" y="51358"/>
                </a:cubicBezTo>
                <a:cubicBezTo>
                  <a:pt x="11646" y="52686"/>
                  <a:pt x="10416" y="53845"/>
                  <a:pt x="9003" y="54820"/>
                </a:cubicBezTo>
                <a:cubicBezTo>
                  <a:pt x="8946" y="54848"/>
                  <a:pt x="8890" y="54877"/>
                  <a:pt x="8763" y="54961"/>
                </a:cubicBezTo>
                <a:cubicBezTo>
                  <a:pt x="8847" y="54834"/>
                  <a:pt x="8890" y="54778"/>
                  <a:pt x="8932" y="54721"/>
                </a:cubicBezTo>
                <a:cubicBezTo>
                  <a:pt x="9498" y="54000"/>
                  <a:pt x="9978" y="53223"/>
                  <a:pt x="10331" y="52375"/>
                </a:cubicBezTo>
                <a:cubicBezTo>
                  <a:pt x="10572" y="51838"/>
                  <a:pt x="10812" y="51301"/>
                  <a:pt x="11052" y="50764"/>
                </a:cubicBezTo>
                <a:cubicBezTo>
                  <a:pt x="11448" y="49902"/>
                  <a:pt x="11858" y="49040"/>
                  <a:pt x="12168" y="48150"/>
                </a:cubicBezTo>
                <a:cubicBezTo>
                  <a:pt x="12578" y="46991"/>
                  <a:pt x="12833" y="45790"/>
                  <a:pt x="13144" y="44603"/>
                </a:cubicBezTo>
                <a:cubicBezTo>
                  <a:pt x="13412" y="43543"/>
                  <a:pt x="13723" y="42497"/>
                  <a:pt x="14076" y="41479"/>
                </a:cubicBezTo>
                <a:cubicBezTo>
                  <a:pt x="14345" y="40745"/>
                  <a:pt x="14670" y="40052"/>
                  <a:pt x="15023" y="39360"/>
                </a:cubicBezTo>
                <a:cubicBezTo>
                  <a:pt x="15546" y="38314"/>
                  <a:pt x="16125" y="37296"/>
                  <a:pt x="16804" y="36350"/>
                </a:cubicBezTo>
                <a:cubicBezTo>
                  <a:pt x="17454" y="35431"/>
                  <a:pt x="18118" y="34541"/>
                  <a:pt x="18782" y="33636"/>
                </a:cubicBezTo>
                <a:cubicBezTo>
                  <a:pt x="19037" y="33297"/>
                  <a:pt x="19291" y="32972"/>
                  <a:pt x="19545" y="32633"/>
                </a:cubicBezTo>
                <a:cubicBezTo>
                  <a:pt x="19663" y="32468"/>
                  <a:pt x="19810" y="32382"/>
                  <a:pt x="19994" y="32382"/>
                </a:cubicBezTo>
                <a:cubicBezTo>
                  <a:pt x="20031" y="32382"/>
                  <a:pt x="20070" y="32385"/>
                  <a:pt x="20111" y="32393"/>
                </a:cubicBezTo>
                <a:cubicBezTo>
                  <a:pt x="20238" y="32407"/>
                  <a:pt x="20365" y="32435"/>
                  <a:pt x="20478" y="32477"/>
                </a:cubicBezTo>
                <a:cubicBezTo>
                  <a:pt x="20676" y="32576"/>
                  <a:pt x="20874" y="32689"/>
                  <a:pt x="21043" y="32802"/>
                </a:cubicBezTo>
                <a:cubicBezTo>
                  <a:pt x="21863" y="33354"/>
                  <a:pt x="22768" y="33707"/>
                  <a:pt x="23728" y="33905"/>
                </a:cubicBezTo>
                <a:cubicBezTo>
                  <a:pt x="24534" y="34074"/>
                  <a:pt x="25354" y="34117"/>
                  <a:pt x="26173" y="34173"/>
                </a:cubicBezTo>
                <a:cubicBezTo>
                  <a:pt x="26626" y="34216"/>
                  <a:pt x="27064" y="34272"/>
                  <a:pt x="27516" y="34343"/>
                </a:cubicBezTo>
                <a:cubicBezTo>
                  <a:pt x="28025" y="34413"/>
                  <a:pt x="28378" y="34682"/>
                  <a:pt x="28562" y="35191"/>
                </a:cubicBezTo>
                <a:cubicBezTo>
                  <a:pt x="28576" y="35233"/>
                  <a:pt x="28632" y="35276"/>
                  <a:pt x="28717" y="35374"/>
                </a:cubicBezTo>
                <a:cubicBezTo>
                  <a:pt x="28717" y="35261"/>
                  <a:pt x="28731" y="35219"/>
                  <a:pt x="28731" y="35177"/>
                </a:cubicBezTo>
                <a:cubicBezTo>
                  <a:pt x="28661" y="34866"/>
                  <a:pt x="28590" y="34555"/>
                  <a:pt x="28505" y="34244"/>
                </a:cubicBezTo>
                <a:cubicBezTo>
                  <a:pt x="28392" y="33834"/>
                  <a:pt x="28279" y="33438"/>
                  <a:pt x="28124" y="33043"/>
                </a:cubicBezTo>
                <a:cubicBezTo>
                  <a:pt x="28039" y="32831"/>
                  <a:pt x="27912" y="32590"/>
                  <a:pt x="27728" y="32449"/>
                </a:cubicBezTo>
                <a:cubicBezTo>
                  <a:pt x="27389" y="32152"/>
                  <a:pt x="27021" y="31898"/>
                  <a:pt x="26569" y="31771"/>
                </a:cubicBezTo>
                <a:cubicBezTo>
                  <a:pt x="25862" y="31559"/>
                  <a:pt x="25142" y="31545"/>
                  <a:pt x="24407" y="31545"/>
                </a:cubicBezTo>
                <a:cubicBezTo>
                  <a:pt x="23615" y="31545"/>
                  <a:pt x="22810" y="31559"/>
                  <a:pt x="22019" y="31587"/>
                </a:cubicBezTo>
                <a:cubicBezTo>
                  <a:pt x="21566" y="31615"/>
                  <a:pt x="21128" y="31686"/>
                  <a:pt x="20676" y="31757"/>
                </a:cubicBezTo>
                <a:cubicBezTo>
                  <a:pt x="20506" y="31785"/>
                  <a:pt x="20337" y="31884"/>
                  <a:pt x="20097" y="31969"/>
                </a:cubicBezTo>
                <a:cubicBezTo>
                  <a:pt x="20181" y="31827"/>
                  <a:pt x="20224" y="31743"/>
                  <a:pt x="20266" y="31658"/>
                </a:cubicBezTo>
                <a:cubicBezTo>
                  <a:pt x="20464" y="31375"/>
                  <a:pt x="20676" y="31092"/>
                  <a:pt x="20860" y="30796"/>
                </a:cubicBezTo>
                <a:cubicBezTo>
                  <a:pt x="21566" y="29623"/>
                  <a:pt x="22216" y="28422"/>
                  <a:pt x="22768" y="27150"/>
                </a:cubicBezTo>
                <a:cubicBezTo>
                  <a:pt x="23333" y="25835"/>
                  <a:pt x="23813" y="24479"/>
                  <a:pt x="24223" y="23108"/>
                </a:cubicBezTo>
                <a:cubicBezTo>
                  <a:pt x="24308" y="22769"/>
                  <a:pt x="24463" y="22458"/>
                  <a:pt x="24605" y="22090"/>
                </a:cubicBezTo>
                <a:cubicBezTo>
                  <a:pt x="24969" y="22248"/>
                  <a:pt x="25313" y="22291"/>
                  <a:pt x="25662" y="22291"/>
                </a:cubicBezTo>
                <a:cubicBezTo>
                  <a:pt x="25719" y="22291"/>
                  <a:pt x="25777" y="22290"/>
                  <a:pt x="25834" y="22288"/>
                </a:cubicBezTo>
                <a:cubicBezTo>
                  <a:pt x="26131" y="22288"/>
                  <a:pt x="26399" y="22359"/>
                  <a:pt x="26682" y="22444"/>
                </a:cubicBezTo>
                <a:cubicBezTo>
                  <a:pt x="27897" y="22825"/>
                  <a:pt x="29141" y="23051"/>
                  <a:pt x="30427" y="23108"/>
                </a:cubicBezTo>
                <a:cubicBezTo>
                  <a:pt x="30579" y="23116"/>
                  <a:pt x="30731" y="23120"/>
                  <a:pt x="30883" y="23120"/>
                </a:cubicBezTo>
                <a:cubicBezTo>
                  <a:pt x="31811" y="23120"/>
                  <a:pt x="32718" y="22968"/>
                  <a:pt x="33593" y="22627"/>
                </a:cubicBezTo>
                <a:cubicBezTo>
                  <a:pt x="34426" y="22302"/>
                  <a:pt x="35175" y="21836"/>
                  <a:pt x="35896" y="21299"/>
                </a:cubicBezTo>
                <a:cubicBezTo>
                  <a:pt x="37634" y="19985"/>
                  <a:pt x="38991" y="18331"/>
                  <a:pt x="40249" y="16579"/>
                </a:cubicBezTo>
                <a:cubicBezTo>
                  <a:pt x="40729" y="15915"/>
                  <a:pt x="41083" y="15180"/>
                  <a:pt x="41394" y="14445"/>
                </a:cubicBezTo>
                <a:cubicBezTo>
                  <a:pt x="41860" y="13343"/>
                  <a:pt x="42185" y="12226"/>
                  <a:pt x="42227" y="11025"/>
                </a:cubicBezTo>
                <a:cubicBezTo>
                  <a:pt x="42284" y="9541"/>
                  <a:pt x="41860" y="8213"/>
                  <a:pt x="40871" y="7096"/>
                </a:cubicBezTo>
                <a:cubicBezTo>
                  <a:pt x="39994" y="6121"/>
                  <a:pt x="38963" y="5302"/>
                  <a:pt x="37832" y="4637"/>
                </a:cubicBezTo>
                <a:cubicBezTo>
                  <a:pt x="36942" y="4100"/>
                  <a:pt x="36080" y="3535"/>
                  <a:pt x="35303" y="2829"/>
                </a:cubicBezTo>
                <a:cubicBezTo>
                  <a:pt x="34356" y="1981"/>
                  <a:pt x="33324" y="1232"/>
                  <a:pt x="32151" y="695"/>
                </a:cubicBezTo>
                <a:cubicBezTo>
                  <a:pt x="31176" y="257"/>
                  <a:pt x="30173" y="16"/>
                  <a:pt x="29113" y="2"/>
                </a:cubicBezTo>
                <a:cubicBezTo>
                  <a:pt x="29059" y="1"/>
                  <a:pt x="29006" y="1"/>
                  <a:pt x="2895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46" name="Google Shape;2946;p151"/>
          <p:cNvGrpSpPr/>
          <p:nvPr/>
        </p:nvGrpSpPr>
        <p:grpSpPr>
          <a:xfrm rot="1796183">
            <a:off x="8233859" y="1322915"/>
            <a:ext cx="1276736" cy="1022463"/>
            <a:chOff x="4365025" y="1539800"/>
            <a:chExt cx="121025" cy="96925"/>
          </a:xfrm>
        </p:grpSpPr>
        <p:sp>
          <p:nvSpPr>
            <p:cNvPr id="2947" name="Google Shape;2947;p151"/>
            <p:cNvSpPr/>
            <p:nvPr/>
          </p:nvSpPr>
          <p:spPr>
            <a:xfrm>
              <a:off x="4365025" y="1587950"/>
              <a:ext cx="30125" cy="19500"/>
            </a:xfrm>
            <a:custGeom>
              <a:avLst/>
              <a:gdLst/>
              <a:ahLst/>
              <a:cxnLst/>
              <a:rect l="l" t="t" r="r" b="b"/>
              <a:pathLst>
                <a:path w="1205" h="780" extrusionOk="0">
                  <a:moveTo>
                    <a:pt x="786" y="0"/>
                  </a:moveTo>
                  <a:cubicBezTo>
                    <a:pt x="525" y="3"/>
                    <a:pt x="1" y="135"/>
                    <a:pt x="70" y="487"/>
                  </a:cubicBezTo>
                  <a:cubicBezTo>
                    <a:pt x="112" y="700"/>
                    <a:pt x="344" y="779"/>
                    <a:pt x="555" y="779"/>
                  </a:cubicBezTo>
                  <a:cubicBezTo>
                    <a:pt x="632" y="779"/>
                    <a:pt x="705" y="769"/>
                    <a:pt x="766" y="751"/>
                  </a:cubicBezTo>
                  <a:cubicBezTo>
                    <a:pt x="949" y="699"/>
                    <a:pt x="1204" y="525"/>
                    <a:pt x="1147" y="307"/>
                  </a:cubicBezTo>
                  <a:cubicBezTo>
                    <a:pt x="1115" y="184"/>
                    <a:pt x="929" y="49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151"/>
            <p:cNvSpPr/>
            <p:nvPr/>
          </p:nvSpPr>
          <p:spPr>
            <a:xfrm>
              <a:off x="4407850" y="1579225"/>
              <a:ext cx="22750" cy="14925"/>
            </a:xfrm>
            <a:custGeom>
              <a:avLst/>
              <a:gdLst/>
              <a:ahLst/>
              <a:cxnLst/>
              <a:rect l="l" t="t" r="r" b="b"/>
              <a:pathLst>
                <a:path w="910" h="597" extrusionOk="0">
                  <a:moveTo>
                    <a:pt x="581" y="0"/>
                  </a:moveTo>
                  <a:cubicBezTo>
                    <a:pt x="571" y="0"/>
                    <a:pt x="561" y="1"/>
                    <a:pt x="551" y="3"/>
                  </a:cubicBezTo>
                  <a:lnTo>
                    <a:pt x="594" y="8"/>
                  </a:lnTo>
                  <a:cubicBezTo>
                    <a:pt x="1" y="8"/>
                    <a:pt x="140" y="596"/>
                    <a:pt x="475" y="596"/>
                  </a:cubicBezTo>
                  <a:cubicBezTo>
                    <a:pt x="531" y="596"/>
                    <a:pt x="593" y="580"/>
                    <a:pt x="657" y="541"/>
                  </a:cubicBezTo>
                  <a:cubicBezTo>
                    <a:pt x="801" y="455"/>
                    <a:pt x="909" y="343"/>
                    <a:pt x="832" y="180"/>
                  </a:cubicBezTo>
                  <a:cubicBezTo>
                    <a:pt x="788" y="81"/>
                    <a:pt x="686" y="0"/>
                    <a:pt x="58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151"/>
            <p:cNvSpPr/>
            <p:nvPr/>
          </p:nvSpPr>
          <p:spPr>
            <a:xfrm>
              <a:off x="4403900" y="1617025"/>
              <a:ext cx="28200" cy="19700"/>
            </a:xfrm>
            <a:custGeom>
              <a:avLst/>
              <a:gdLst/>
              <a:ahLst/>
              <a:cxnLst/>
              <a:rect l="l" t="t" r="r" b="b"/>
              <a:pathLst>
                <a:path w="1128" h="788" extrusionOk="0">
                  <a:moveTo>
                    <a:pt x="649" y="0"/>
                  </a:moveTo>
                  <a:cubicBezTo>
                    <a:pt x="0" y="101"/>
                    <a:pt x="230" y="788"/>
                    <a:pt x="599" y="788"/>
                  </a:cubicBezTo>
                  <a:cubicBezTo>
                    <a:pt x="681" y="788"/>
                    <a:pt x="770" y="754"/>
                    <a:pt x="858" y="671"/>
                  </a:cubicBezTo>
                  <a:cubicBezTo>
                    <a:pt x="1128" y="416"/>
                    <a:pt x="921" y="141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151"/>
            <p:cNvSpPr/>
            <p:nvPr/>
          </p:nvSpPr>
          <p:spPr>
            <a:xfrm>
              <a:off x="4449625" y="1610200"/>
              <a:ext cx="13700" cy="15800"/>
            </a:xfrm>
            <a:custGeom>
              <a:avLst/>
              <a:gdLst/>
              <a:ahLst/>
              <a:cxnLst/>
              <a:rect l="l" t="t" r="r" b="b"/>
              <a:pathLst>
                <a:path w="548" h="632" extrusionOk="0">
                  <a:moveTo>
                    <a:pt x="299" y="0"/>
                  </a:moveTo>
                  <a:cubicBezTo>
                    <a:pt x="274" y="0"/>
                    <a:pt x="251" y="8"/>
                    <a:pt x="230" y="27"/>
                  </a:cubicBezTo>
                  <a:lnTo>
                    <a:pt x="207" y="59"/>
                  </a:lnTo>
                  <a:cubicBezTo>
                    <a:pt x="78" y="248"/>
                    <a:pt x="1" y="468"/>
                    <a:pt x="213" y="632"/>
                  </a:cubicBezTo>
                  <a:cubicBezTo>
                    <a:pt x="359" y="563"/>
                    <a:pt x="548" y="408"/>
                    <a:pt x="519" y="225"/>
                  </a:cubicBezTo>
                  <a:cubicBezTo>
                    <a:pt x="505" y="131"/>
                    <a:pt x="396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151"/>
            <p:cNvSpPr/>
            <p:nvPr/>
          </p:nvSpPr>
          <p:spPr>
            <a:xfrm>
              <a:off x="4388575" y="1553100"/>
              <a:ext cx="24300" cy="10400"/>
            </a:xfrm>
            <a:custGeom>
              <a:avLst/>
              <a:gdLst/>
              <a:ahLst/>
              <a:cxnLst/>
              <a:rect l="l" t="t" r="r" b="b"/>
              <a:pathLst>
                <a:path w="972" h="416" extrusionOk="0">
                  <a:moveTo>
                    <a:pt x="577" y="1"/>
                  </a:moveTo>
                  <a:cubicBezTo>
                    <a:pt x="297" y="1"/>
                    <a:pt x="1" y="289"/>
                    <a:pt x="403" y="400"/>
                  </a:cubicBezTo>
                  <a:cubicBezTo>
                    <a:pt x="440" y="410"/>
                    <a:pt x="477" y="415"/>
                    <a:pt x="514" y="415"/>
                  </a:cubicBezTo>
                  <a:cubicBezTo>
                    <a:pt x="764" y="415"/>
                    <a:pt x="972" y="196"/>
                    <a:pt x="692" y="19"/>
                  </a:cubicBezTo>
                  <a:cubicBezTo>
                    <a:pt x="655" y="6"/>
                    <a:pt x="616" y="1"/>
                    <a:pt x="5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151"/>
            <p:cNvSpPr/>
            <p:nvPr/>
          </p:nvSpPr>
          <p:spPr>
            <a:xfrm>
              <a:off x="4457500" y="1582775"/>
              <a:ext cx="13600" cy="7825"/>
            </a:xfrm>
            <a:custGeom>
              <a:avLst/>
              <a:gdLst/>
              <a:ahLst/>
              <a:cxnLst/>
              <a:rect l="l" t="t" r="r" b="b"/>
              <a:pathLst>
                <a:path w="544" h="313" extrusionOk="0">
                  <a:moveTo>
                    <a:pt x="362" y="1"/>
                  </a:moveTo>
                  <a:cubicBezTo>
                    <a:pt x="264" y="27"/>
                    <a:pt x="1" y="67"/>
                    <a:pt x="35" y="216"/>
                  </a:cubicBezTo>
                  <a:cubicBezTo>
                    <a:pt x="51" y="296"/>
                    <a:pt x="119" y="313"/>
                    <a:pt x="186" y="313"/>
                  </a:cubicBezTo>
                  <a:cubicBezTo>
                    <a:pt x="212" y="313"/>
                    <a:pt x="239" y="310"/>
                    <a:pt x="261" y="307"/>
                  </a:cubicBezTo>
                  <a:cubicBezTo>
                    <a:pt x="345" y="299"/>
                    <a:pt x="516" y="262"/>
                    <a:pt x="534" y="153"/>
                  </a:cubicBezTo>
                  <a:cubicBezTo>
                    <a:pt x="543" y="91"/>
                    <a:pt x="467" y="11"/>
                    <a:pt x="400" y="11"/>
                  </a:cubicBezTo>
                  <a:cubicBezTo>
                    <a:pt x="389" y="11"/>
                    <a:pt x="378" y="13"/>
                    <a:pt x="367" y="18"/>
                  </a:cubicBezTo>
                  <a:lnTo>
                    <a:pt x="36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151"/>
            <p:cNvSpPr/>
            <p:nvPr/>
          </p:nvSpPr>
          <p:spPr>
            <a:xfrm>
              <a:off x="4436600" y="1539800"/>
              <a:ext cx="15925" cy="12850"/>
            </a:xfrm>
            <a:custGeom>
              <a:avLst/>
              <a:gdLst/>
              <a:ahLst/>
              <a:cxnLst/>
              <a:rect l="l" t="t" r="r" b="b"/>
              <a:pathLst>
                <a:path w="637" h="514" extrusionOk="0">
                  <a:moveTo>
                    <a:pt x="473" y="1"/>
                  </a:moveTo>
                  <a:lnTo>
                    <a:pt x="473" y="1"/>
                  </a:lnTo>
                  <a:cubicBezTo>
                    <a:pt x="307" y="21"/>
                    <a:pt x="0" y="196"/>
                    <a:pt x="83" y="405"/>
                  </a:cubicBezTo>
                  <a:cubicBezTo>
                    <a:pt x="115" y="484"/>
                    <a:pt x="170" y="514"/>
                    <a:pt x="230" y="514"/>
                  </a:cubicBezTo>
                  <a:cubicBezTo>
                    <a:pt x="297" y="514"/>
                    <a:pt x="370" y="478"/>
                    <a:pt x="427" y="433"/>
                  </a:cubicBezTo>
                  <a:cubicBezTo>
                    <a:pt x="570" y="319"/>
                    <a:pt x="636" y="113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151"/>
            <p:cNvSpPr/>
            <p:nvPr/>
          </p:nvSpPr>
          <p:spPr>
            <a:xfrm>
              <a:off x="4472250" y="1549775"/>
              <a:ext cx="13800" cy="12175"/>
            </a:xfrm>
            <a:custGeom>
              <a:avLst/>
              <a:gdLst/>
              <a:ahLst/>
              <a:cxnLst/>
              <a:rect l="l" t="t" r="r" b="b"/>
              <a:pathLst>
                <a:path w="552" h="487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39" y="37"/>
                    <a:pt x="1" y="161"/>
                    <a:pt x="18" y="315"/>
                  </a:cubicBezTo>
                  <a:cubicBezTo>
                    <a:pt x="28" y="414"/>
                    <a:pt x="123" y="487"/>
                    <a:pt x="221" y="487"/>
                  </a:cubicBezTo>
                  <a:cubicBezTo>
                    <a:pt x="239" y="487"/>
                    <a:pt x="258" y="484"/>
                    <a:pt x="276" y="479"/>
                  </a:cubicBezTo>
                  <a:cubicBezTo>
                    <a:pt x="442" y="433"/>
                    <a:pt x="551" y="118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55" name="Google Shape;2955;p151"/>
          <p:cNvGrpSpPr/>
          <p:nvPr/>
        </p:nvGrpSpPr>
        <p:grpSpPr>
          <a:xfrm rot="-787436">
            <a:off x="10210468" y="943241"/>
            <a:ext cx="1788735" cy="2321304"/>
            <a:chOff x="7592023" y="3388525"/>
            <a:chExt cx="1449946" cy="1881993"/>
          </a:xfrm>
        </p:grpSpPr>
        <p:sp>
          <p:nvSpPr>
            <p:cNvPr id="2956" name="Google Shape;2956;p151"/>
            <p:cNvSpPr/>
            <p:nvPr/>
          </p:nvSpPr>
          <p:spPr>
            <a:xfrm>
              <a:off x="7592023" y="3388525"/>
              <a:ext cx="1449946" cy="1881993"/>
            </a:xfrm>
            <a:custGeom>
              <a:avLst/>
              <a:gdLst/>
              <a:ahLst/>
              <a:cxnLst/>
              <a:rect l="l" t="t" r="r" b="b"/>
              <a:pathLst>
                <a:path w="14565" h="18905" extrusionOk="0">
                  <a:moveTo>
                    <a:pt x="6828" y="401"/>
                  </a:moveTo>
                  <a:cubicBezTo>
                    <a:pt x="6860" y="439"/>
                    <a:pt x="6894" y="476"/>
                    <a:pt x="6920" y="519"/>
                  </a:cubicBezTo>
                  <a:cubicBezTo>
                    <a:pt x="7063" y="734"/>
                    <a:pt x="7264" y="863"/>
                    <a:pt x="7513" y="926"/>
                  </a:cubicBezTo>
                  <a:cubicBezTo>
                    <a:pt x="7817" y="1003"/>
                    <a:pt x="8115" y="1092"/>
                    <a:pt x="8393" y="1244"/>
                  </a:cubicBezTo>
                  <a:cubicBezTo>
                    <a:pt x="8840" y="1487"/>
                    <a:pt x="9121" y="1857"/>
                    <a:pt x="9270" y="2338"/>
                  </a:cubicBezTo>
                  <a:cubicBezTo>
                    <a:pt x="9275" y="2355"/>
                    <a:pt x="9281" y="2376"/>
                    <a:pt x="9284" y="2393"/>
                  </a:cubicBezTo>
                  <a:cubicBezTo>
                    <a:pt x="9284" y="2398"/>
                    <a:pt x="9281" y="2407"/>
                    <a:pt x="9275" y="2436"/>
                  </a:cubicBezTo>
                  <a:cubicBezTo>
                    <a:pt x="9255" y="2410"/>
                    <a:pt x="9244" y="2396"/>
                    <a:pt x="9235" y="2381"/>
                  </a:cubicBezTo>
                  <a:cubicBezTo>
                    <a:pt x="9055" y="2103"/>
                    <a:pt x="8794" y="1931"/>
                    <a:pt x="8487" y="1831"/>
                  </a:cubicBezTo>
                  <a:cubicBezTo>
                    <a:pt x="8261" y="1757"/>
                    <a:pt x="8026" y="1714"/>
                    <a:pt x="7794" y="1651"/>
                  </a:cubicBezTo>
                  <a:cubicBezTo>
                    <a:pt x="7697" y="1625"/>
                    <a:pt x="7596" y="1593"/>
                    <a:pt x="7502" y="1556"/>
                  </a:cubicBezTo>
                  <a:cubicBezTo>
                    <a:pt x="7338" y="1487"/>
                    <a:pt x="7212" y="1367"/>
                    <a:pt x="7126" y="1212"/>
                  </a:cubicBezTo>
                  <a:cubicBezTo>
                    <a:pt x="7052" y="1075"/>
                    <a:pt x="6992" y="929"/>
                    <a:pt x="6934" y="783"/>
                  </a:cubicBezTo>
                  <a:cubicBezTo>
                    <a:pt x="6886" y="662"/>
                    <a:pt x="6848" y="536"/>
                    <a:pt x="6808" y="413"/>
                  </a:cubicBezTo>
                  <a:cubicBezTo>
                    <a:pt x="6817" y="410"/>
                    <a:pt x="6823" y="404"/>
                    <a:pt x="6828" y="401"/>
                  </a:cubicBezTo>
                  <a:close/>
                  <a:moveTo>
                    <a:pt x="1382" y="5060"/>
                  </a:moveTo>
                  <a:cubicBezTo>
                    <a:pt x="1433" y="5097"/>
                    <a:pt x="1488" y="5138"/>
                    <a:pt x="1542" y="5172"/>
                  </a:cubicBezTo>
                  <a:cubicBezTo>
                    <a:pt x="1817" y="5358"/>
                    <a:pt x="2118" y="5490"/>
                    <a:pt x="2428" y="5610"/>
                  </a:cubicBezTo>
                  <a:cubicBezTo>
                    <a:pt x="2594" y="5673"/>
                    <a:pt x="2757" y="5736"/>
                    <a:pt x="2923" y="5794"/>
                  </a:cubicBezTo>
                  <a:cubicBezTo>
                    <a:pt x="3204" y="5891"/>
                    <a:pt x="3462" y="6029"/>
                    <a:pt x="3717" y="6172"/>
                  </a:cubicBezTo>
                  <a:cubicBezTo>
                    <a:pt x="3731" y="6180"/>
                    <a:pt x="3743" y="6192"/>
                    <a:pt x="3751" y="6221"/>
                  </a:cubicBezTo>
                  <a:cubicBezTo>
                    <a:pt x="3705" y="6209"/>
                    <a:pt x="3662" y="6198"/>
                    <a:pt x="3617" y="6186"/>
                  </a:cubicBezTo>
                  <a:cubicBezTo>
                    <a:pt x="3367" y="6126"/>
                    <a:pt x="3118" y="6066"/>
                    <a:pt x="2869" y="6008"/>
                  </a:cubicBezTo>
                  <a:cubicBezTo>
                    <a:pt x="2857" y="6006"/>
                    <a:pt x="2846" y="6003"/>
                    <a:pt x="2834" y="6003"/>
                  </a:cubicBezTo>
                  <a:cubicBezTo>
                    <a:pt x="2823" y="6003"/>
                    <a:pt x="2812" y="6003"/>
                    <a:pt x="2801" y="6003"/>
                  </a:cubicBezTo>
                  <a:cubicBezTo>
                    <a:pt x="2549" y="6003"/>
                    <a:pt x="2335" y="5883"/>
                    <a:pt x="2127" y="5762"/>
                  </a:cubicBezTo>
                  <a:cubicBezTo>
                    <a:pt x="1869" y="5616"/>
                    <a:pt x="1634" y="5441"/>
                    <a:pt x="1451" y="5203"/>
                  </a:cubicBezTo>
                  <a:cubicBezTo>
                    <a:pt x="1428" y="5175"/>
                    <a:pt x="1408" y="5146"/>
                    <a:pt x="1388" y="5115"/>
                  </a:cubicBezTo>
                  <a:cubicBezTo>
                    <a:pt x="1379" y="5103"/>
                    <a:pt x="1373" y="5089"/>
                    <a:pt x="1368" y="5074"/>
                  </a:cubicBezTo>
                  <a:cubicBezTo>
                    <a:pt x="1373" y="5072"/>
                    <a:pt x="1376" y="5066"/>
                    <a:pt x="1382" y="5060"/>
                  </a:cubicBezTo>
                  <a:close/>
                  <a:moveTo>
                    <a:pt x="6642" y="5713"/>
                  </a:moveTo>
                  <a:lnTo>
                    <a:pt x="6642" y="5713"/>
                  </a:lnTo>
                  <a:cubicBezTo>
                    <a:pt x="6740" y="5796"/>
                    <a:pt x="6763" y="6092"/>
                    <a:pt x="6685" y="6301"/>
                  </a:cubicBezTo>
                  <a:cubicBezTo>
                    <a:pt x="6568" y="6146"/>
                    <a:pt x="6551" y="5885"/>
                    <a:pt x="6642" y="5713"/>
                  </a:cubicBezTo>
                  <a:close/>
                  <a:moveTo>
                    <a:pt x="6963" y="6180"/>
                  </a:moveTo>
                  <a:lnTo>
                    <a:pt x="6963" y="6180"/>
                  </a:lnTo>
                  <a:cubicBezTo>
                    <a:pt x="7032" y="6364"/>
                    <a:pt x="6972" y="6699"/>
                    <a:pt x="6854" y="6819"/>
                  </a:cubicBezTo>
                  <a:cubicBezTo>
                    <a:pt x="6797" y="6722"/>
                    <a:pt x="6863" y="6324"/>
                    <a:pt x="6963" y="6180"/>
                  </a:cubicBezTo>
                  <a:close/>
                  <a:moveTo>
                    <a:pt x="5980" y="6410"/>
                  </a:moveTo>
                  <a:cubicBezTo>
                    <a:pt x="6121" y="6518"/>
                    <a:pt x="6167" y="6670"/>
                    <a:pt x="6181" y="6837"/>
                  </a:cubicBezTo>
                  <a:cubicBezTo>
                    <a:pt x="6035" y="6733"/>
                    <a:pt x="6012" y="6567"/>
                    <a:pt x="5980" y="6410"/>
                  </a:cubicBezTo>
                  <a:close/>
                  <a:moveTo>
                    <a:pt x="6258" y="6404"/>
                  </a:moveTo>
                  <a:lnTo>
                    <a:pt x="6258" y="6404"/>
                  </a:lnTo>
                  <a:cubicBezTo>
                    <a:pt x="6359" y="6547"/>
                    <a:pt x="6413" y="6705"/>
                    <a:pt x="6399" y="6894"/>
                  </a:cubicBezTo>
                  <a:cubicBezTo>
                    <a:pt x="6293" y="6805"/>
                    <a:pt x="6221" y="6576"/>
                    <a:pt x="6258" y="6404"/>
                  </a:cubicBezTo>
                  <a:close/>
                  <a:moveTo>
                    <a:pt x="6232" y="6877"/>
                  </a:moveTo>
                  <a:lnTo>
                    <a:pt x="6232" y="6877"/>
                  </a:lnTo>
                  <a:cubicBezTo>
                    <a:pt x="6413" y="6974"/>
                    <a:pt x="6465" y="7206"/>
                    <a:pt x="6402" y="7404"/>
                  </a:cubicBezTo>
                  <a:cubicBezTo>
                    <a:pt x="6381" y="7315"/>
                    <a:pt x="6364" y="7226"/>
                    <a:pt x="6339" y="7140"/>
                  </a:cubicBezTo>
                  <a:cubicBezTo>
                    <a:pt x="6310" y="7054"/>
                    <a:pt x="6273" y="6974"/>
                    <a:pt x="6232" y="6877"/>
                  </a:cubicBezTo>
                  <a:close/>
                  <a:moveTo>
                    <a:pt x="3563" y="1909"/>
                  </a:moveTo>
                  <a:cubicBezTo>
                    <a:pt x="3635" y="1909"/>
                    <a:pt x="3709" y="1913"/>
                    <a:pt x="3783" y="1920"/>
                  </a:cubicBezTo>
                  <a:cubicBezTo>
                    <a:pt x="4193" y="1957"/>
                    <a:pt x="4490" y="2175"/>
                    <a:pt x="4757" y="2482"/>
                  </a:cubicBezTo>
                  <a:cubicBezTo>
                    <a:pt x="4940" y="2694"/>
                    <a:pt x="5000" y="2929"/>
                    <a:pt x="4952" y="3183"/>
                  </a:cubicBezTo>
                  <a:cubicBezTo>
                    <a:pt x="4834" y="3802"/>
                    <a:pt x="5069" y="4307"/>
                    <a:pt x="5442" y="4771"/>
                  </a:cubicBezTo>
                  <a:cubicBezTo>
                    <a:pt x="5513" y="4862"/>
                    <a:pt x="5602" y="4943"/>
                    <a:pt x="5685" y="5026"/>
                  </a:cubicBezTo>
                  <a:cubicBezTo>
                    <a:pt x="5740" y="5080"/>
                    <a:pt x="5797" y="5132"/>
                    <a:pt x="5854" y="5180"/>
                  </a:cubicBezTo>
                  <a:cubicBezTo>
                    <a:pt x="6204" y="5464"/>
                    <a:pt x="6364" y="5848"/>
                    <a:pt x="6436" y="6275"/>
                  </a:cubicBezTo>
                  <a:cubicBezTo>
                    <a:pt x="6459" y="6404"/>
                    <a:pt x="6473" y="6536"/>
                    <a:pt x="6493" y="6665"/>
                  </a:cubicBezTo>
                  <a:cubicBezTo>
                    <a:pt x="6485" y="6665"/>
                    <a:pt x="6476" y="6667"/>
                    <a:pt x="6465" y="6667"/>
                  </a:cubicBezTo>
                  <a:cubicBezTo>
                    <a:pt x="6318" y="6301"/>
                    <a:pt x="6318" y="6301"/>
                    <a:pt x="6204" y="6292"/>
                  </a:cubicBezTo>
                  <a:cubicBezTo>
                    <a:pt x="6190" y="6352"/>
                    <a:pt x="6175" y="6412"/>
                    <a:pt x="6158" y="6478"/>
                  </a:cubicBezTo>
                  <a:cubicBezTo>
                    <a:pt x="6094" y="6434"/>
                    <a:pt x="6066" y="6329"/>
                    <a:pt x="5976" y="6329"/>
                  </a:cubicBezTo>
                  <a:cubicBezTo>
                    <a:pt x="5961" y="6329"/>
                    <a:pt x="5945" y="6331"/>
                    <a:pt x="5926" y="6338"/>
                  </a:cubicBezTo>
                  <a:cubicBezTo>
                    <a:pt x="5880" y="6513"/>
                    <a:pt x="6032" y="6845"/>
                    <a:pt x="6204" y="6937"/>
                  </a:cubicBezTo>
                  <a:cubicBezTo>
                    <a:pt x="6275" y="7080"/>
                    <a:pt x="6324" y="7235"/>
                    <a:pt x="6333" y="7407"/>
                  </a:cubicBezTo>
                  <a:cubicBezTo>
                    <a:pt x="6310" y="7352"/>
                    <a:pt x="6290" y="7298"/>
                    <a:pt x="6267" y="7246"/>
                  </a:cubicBezTo>
                  <a:cubicBezTo>
                    <a:pt x="6241" y="7192"/>
                    <a:pt x="6215" y="7137"/>
                    <a:pt x="6184" y="7089"/>
                  </a:cubicBezTo>
                  <a:cubicBezTo>
                    <a:pt x="6154" y="7043"/>
                    <a:pt x="6125" y="6988"/>
                    <a:pt x="6051" y="6988"/>
                  </a:cubicBezTo>
                  <a:cubicBezTo>
                    <a:pt x="6046" y="6988"/>
                    <a:pt x="6040" y="6988"/>
                    <a:pt x="6035" y="6988"/>
                  </a:cubicBezTo>
                  <a:cubicBezTo>
                    <a:pt x="6026" y="7017"/>
                    <a:pt x="6018" y="7049"/>
                    <a:pt x="6009" y="7080"/>
                  </a:cubicBezTo>
                  <a:cubicBezTo>
                    <a:pt x="5998" y="7077"/>
                    <a:pt x="5986" y="7080"/>
                    <a:pt x="5980" y="7074"/>
                  </a:cubicBezTo>
                  <a:cubicBezTo>
                    <a:pt x="5914" y="7000"/>
                    <a:pt x="5840" y="6931"/>
                    <a:pt x="5788" y="6848"/>
                  </a:cubicBezTo>
                  <a:cubicBezTo>
                    <a:pt x="5725" y="6736"/>
                    <a:pt x="5639" y="6662"/>
                    <a:pt x="5522" y="6610"/>
                  </a:cubicBezTo>
                  <a:cubicBezTo>
                    <a:pt x="5390" y="6553"/>
                    <a:pt x="5253" y="6521"/>
                    <a:pt x="5109" y="6507"/>
                  </a:cubicBezTo>
                  <a:cubicBezTo>
                    <a:pt x="4774" y="6470"/>
                    <a:pt x="4439" y="6427"/>
                    <a:pt x="4115" y="6327"/>
                  </a:cubicBezTo>
                  <a:cubicBezTo>
                    <a:pt x="4055" y="6309"/>
                    <a:pt x="3998" y="6281"/>
                    <a:pt x="3946" y="6249"/>
                  </a:cubicBezTo>
                  <a:cubicBezTo>
                    <a:pt x="3622" y="6051"/>
                    <a:pt x="3293" y="5868"/>
                    <a:pt x="2938" y="5731"/>
                  </a:cubicBezTo>
                  <a:cubicBezTo>
                    <a:pt x="2591" y="5599"/>
                    <a:pt x="2247" y="5461"/>
                    <a:pt x="1909" y="5309"/>
                  </a:cubicBezTo>
                  <a:cubicBezTo>
                    <a:pt x="1757" y="5244"/>
                    <a:pt x="1617" y="5140"/>
                    <a:pt x="1474" y="5054"/>
                  </a:cubicBezTo>
                  <a:cubicBezTo>
                    <a:pt x="1250" y="4923"/>
                    <a:pt x="1176" y="4711"/>
                    <a:pt x="1158" y="4467"/>
                  </a:cubicBezTo>
                  <a:cubicBezTo>
                    <a:pt x="1150" y="4318"/>
                    <a:pt x="1144" y="4166"/>
                    <a:pt x="1144" y="4017"/>
                  </a:cubicBezTo>
                  <a:cubicBezTo>
                    <a:pt x="1144" y="3754"/>
                    <a:pt x="1092" y="3499"/>
                    <a:pt x="1058" y="3241"/>
                  </a:cubicBezTo>
                  <a:cubicBezTo>
                    <a:pt x="1032" y="3049"/>
                    <a:pt x="1041" y="2857"/>
                    <a:pt x="1113" y="2676"/>
                  </a:cubicBezTo>
                  <a:cubicBezTo>
                    <a:pt x="1221" y="2401"/>
                    <a:pt x="1456" y="2239"/>
                    <a:pt x="1735" y="2239"/>
                  </a:cubicBezTo>
                  <a:cubicBezTo>
                    <a:pt x="1780" y="2239"/>
                    <a:pt x="1827" y="2243"/>
                    <a:pt x="1875" y="2252"/>
                  </a:cubicBezTo>
                  <a:cubicBezTo>
                    <a:pt x="1969" y="2270"/>
                    <a:pt x="2067" y="2292"/>
                    <a:pt x="2161" y="2321"/>
                  </a:cubicBezTo>
                  <a:cubicBezTo>
                    <a:pt x="2214" y="2336"/>
                    <a:pt x="2264" y="2344"/>
                    <a:pt x="2313" y="2344"/>
                  </a:cubicBezTo>
                  <a:cubicBezTo>
                    <a:pt x="2410" y="2344"/>
                    <a:pt x="2501" y="2313"/>
                    <a:pt x="2591" y="2252"/>
                  </a:cubicBezTo>
                  <a:cubicBezTo>
                    <a:pt x="2694" y="2186"/>
                    <a:pt x="2800" y="2129"/>
                    <a:pt x="2906" y="2069"/>
                  </a:cubicBezTo>
                  <a:cubicBezTo>
                    <a:pt x="3113" y="1949"/>
                    <a:pt x="3334" y="1909"/>
                    <a:pt x="3563" y="1909"/>
                  </a:cubicBezTo>
                  <a:close/>
                  <a:moveTo>
                    <a:pt x="6078" y="7103"/>
                  </a:moveTo>
                  <a:lnTo>
                    <a:pt x="6078" y="7103"/>
                  </a:lnTo>
                  <a:cubicBezTo>
                    <a:pt x="6167" y="7157"/>
                    <a:pt x="6244" y="7315"/>
                    <a:pt x="6230" y="7410"/>
                  </a:cubicBezTo>
                  <a:cubicBezTo>
                    <a:pt x="6181" y="7306"/>
                    <a:pt x="6129" y="7203"/>
                    <a:pt x="6078" y="7103"/>
                  </a:cubicBezTo>
                  <a:close/>
                  <a:moveTo>
                    <a:pt x="6278" y="73"/>
                  </a:moveTo>
                  <a:cubicBezTo>
                    <a:pt x="6397" y="73"/>
                    <a:pt x="6510" y="122"/>
                    <a:pt x="6614" y="204"/>
                  </a:cubicBezTo>
                  <a:cubicBezTo>
                    <a:pt x="6659" y="238"/>
                    <a:pt x="6697" y="298"/>
                    <a:pt x="6720" y="353"/>
                  </a:cubicBezTo>
                  <a:cubicBezTo>
                    <a:pt x="6771" y="485"/>
                    <a:pt x="6808" y="625"/>
                    <a:pt x="6860" y="757"/>
                  </a:cubicBezTo>
                  <a:cubicBezTo>
                    <a:pt x="6920" y="914"/>
                    <a:pt x="6977" y="1075"/>
                    <a:pt x="7058" y="1224"/>
                  </a:cubicBezTo>
                  <a:cubicBezTo>
                    <a:pt x="7172" y="1439"/>
                    <a:pt x="7350" y="1590"/>
                    <a:pt x="7588" y="1659"/>
                  </a:cubicBezTo>
                  <a:cubicBezTo>
                    <a:pt x="7751" y="1705"/>
                    <a:pt x="7917" y="1739"/>
                    <a:pt x="8080" y="1777"/>
                  </a:cubicBezTo>
                  <a:cubicBezTo>
                    <a:pt x="8404" y="1851"/>
                    <a:pt x="8719" y="1951"/>
                    <a:pt x="8974" y="2178"/>
                  </a:cubicBezTo>
                  <a:cubicBezTo>
                    <a:pt x="9272" y="2444"/>
                    <a:pt x="9404" y="2774"/>
                    <a:pt x="9341" y="3175"/>
                  </a:cubicBezTo>
                  <a:cubicBezTo>
                    <a:pt x="9301" y="3433"/>
                    <a:pt x="9204" y="3662"/>
                    <a:pt x="9063" y="3877"/>
                  </a:cubicBezTo>
                  <a:cubicBezTo>
                    <a:pt x="9060" y="3883"/>
                    <a:pt x="9055" y="3888"/>
                    <a:pt x="9052" y="3897"/>
                  </a:cubicBezTo>
                  <a:cubicBezTo>
                    <a:pt x="8868" y="4215"/>
                    <a:pt x="8608" y="4458"/>
                    <a:pt x="8307" y="4668"/>
                  </a:cubicBezTo>
                  <a:cubicBezTo>
                    <a:pt x="8132" y="4788"/>
                    <a:pt x="7957" y="4911"/>
                    <a:pt x="7797" y="5052"/>
                  </a:cubicBezTo>
                  <a:cubicBezTo>
                    <a:pt x="7496" y="5312"/>
                    <a:pt x="7290" y="5639"/>
                    <a:pt x="7124" y="5997"/>
                  </a:cubicBezTo>
                  <a:cubicBezTo>
                    <a:pt x="7103" y="6043"/>
                    <a:pt x="7081" y="6089"/>
                    <a:pt x="7063" y="6129"/>
                  </a:cubicBezTo>
                  <a:cubicBezTo>
                    <a:pt x="7025" y="6124"/>
                    <a:pt x="6989" y="6111"/>
                    <a:pt x="6960" y="6111"/>
                  </a:cubicBezTo>
                  <a:cubicBezTo>
                    <a:pt x="6952" y="6111"/>
                    <a:pt x="6944" y="6112"/>
                    <a:pt x="6937" y="6115"/>
                  </a:cubicBezTo>
                  <a:cubicBezTo>
                    <a:pt x="6906" y="6126"/>
                    <a:pt x="6874" y="6169"/>
                    <a:pt x="6863" y="6203"/>
                  </a:cubicBezTo>
                  <a:cubicBezTo>
                    <a:pt x="6794" y="6430"/>
                    <a:pt x="6737" y="6656"/>
                    <a:pt x="6780" y="6894"/>
                  </a:cubicBezTo>
                  <a:cubicBezTo>
                    <a:pt x="6783" y="6908"/>
                    <a:pt x="6788" y="6925"/>
                    <a:pt x="6785" y="6937"/>
                  </a:cubicBezTo>
                  <a:cubicBezTo>
                    <a:pt x="6740" y="7080"/>
                    <a:pt x="6691" y="7223"/>
                    <a:pt x="6642" y="7364"/>
                  </a:cubicBezTo>
                  <a:cubicBezTo>
                    <a:pt x="6642" y="7369"/>
                    <a:pt x="6631" y="7369"/>
                    <a:pt x="6614" y="7378"/>
                  </a:cubicBezTo>
                  <a:cubicBezTo>
                    <a:pt x="6622" y="7329"/>
                    <a:pt x="6625" y="7286"/>
                    <a:pt x="6636" y="7246"/>
                  </a:cubicBezTo>
                  <a:cubicBezTo>
                    <a:pt x="6694" y="7003"/>
                    <a:pt x="6728" y="6756"/>
                    <a:pt x="6720" y="6504"/>
                  </a:cubicBezTo>
                  <a:cubicBezTo>
                    <a:pt x="6717" y="6447"/>
                    <a:pt x="6728" y="6392"/>
                    <a:pt x="6754" y="6335"/>
                  </a:cubicBezTo>
                  <a:cubicBezTo>
                    <a:pt x="6780" y="6269"/>
                    <a:pt x="6791" y="6195"/>
                    <a:pt x="6800" y="6123"/>
                  </a:cubicBezTo>
                  <a:cubicBezTo>
                    <a:pt x="6811" y="5986"/>
                    <a:pt x="6794" y="5851"/>
                    <a:pt x="6748" y="5722"/>
                  </a:cubicBezTo>
                  <a:cubicBezTo>
                    <a:pt x="6720" y="5639"/>
                    <a:pt x="6705" y="5633"/>
                    <a:pt x="6622" y="5627"/>
                  </a:cubicBezTo>
                  <a:lnTo>
                    <a:pt x="6622" y="5627"/>
                  </a:lnTo>
                  <a:cubicBezTo>
                    <a:pt x="6467" y="5811"/>
                    <a:pt x="6493" y="6226"/>
                    <a:pt x="6679" y="6418"/>
                  </a:cubicBezTo>
                  <a:cubicBezTo>
                    <a:pt x="6688" y="6742"/>
                    <a:pt x="6628" y="7057"/>
                    <a:pt x="6579" y="7369"/>
                  </a:cubicBezTo>
                  <a:cubicBezTo>
                    <a:pt x="6579" y="7384"/>
                    <a:pt x="6553" y="7389"/>
                    <a:pt x="6516" y="7415"/>
                  </a:cubicBezTo>
                  <a:cubicBezTo>
                    <a:pt x="6522" y="7349"/>
                    <a:pt x="6522" y="7306"/>
                    <a:pt x="6525" y="7261"/>
                  </a:cubicBezTo>
                  <a:cubicBezTo>
                    <a:pt x="6576" y="6765"/>
                    <a:pt x="6551" y="6278"/>
                    <a:pt x="6384" y="5805"/>
                  </a:cubicBezTo>
                  <a:cubicBezTo>
                    <a:pt x="6318" y="5610"/>
                    <a:pt x="6215" y="5438"/>
                    <a:pt x="6069" y="5292"/>
                  </a:cubicBezTo>
                  <a:cubicBezTo>
                    <a:pt x="5957" y="5180"/>
                    <a:pt x="5843" y="5072"/>
                    <a:pt x="5728" y="4966"/>
                  </a:cubicBezTo>
                  <a:cubicBezTo>
                    <a:pt x="5367" y="4630"/>
                    <a:pt x="5109" y="4238"/>
                    <a:pt x="5015" y="3751"/>
                  </a:cubicBezTo>
                  <a:cubicBezTo>
                    <a:pt x="4992" y="3633"/>
                    <a:pt x="4983" y="3504"/>
                    <a:pt x="5003" y="3390"/>
                  </a:cubicBezTo>
                  <a:cubicBezTo>
                    <a:pt x="5052" y="3098"/>
                    <a:pt x="5023" y="2811"/>
                    <a:pt x="4989" y="2522"/>
                  </a:cubicBezTo>
                  <a:cubicBezTo>
                    <a:pt x="4969" y="2358"/>
                    <a:pt x="4992" y="2201"/>
                    <a:pt x="5095" y="2075"/>
                  </a:cubicBezTo>
                  <a:cubicBezTo>
                    <a:pt x="5187" y="1963"/>
                    <a:pt x="5210" y="1840"/>
                    <a:pt x="5218" y="1705"/>
                  </a:cubicBezTo>
                  <a:cubicBezTo>
                    <a:pt x="5235" y="1464"/>
                    <a:pt x="5270" y="1224"/>
                    <a:pt x="5350" y="995"/>
                  </a:cubicBezTo>
                  <a:cubicBezTo>
                    <a:pt x="5447" y="714"/>
                    <a:pt x="5596" y="467"/>
                    <a:pt x="5826" y="275"/>
                  </a:cubicBezTo>
                  <a:cubicBezTo>
                    <a:pt x="5900" y="212"/>
                    <a:pt x="5989" y="164"/>
                    <a:pt x="6078" y="121"/>
                  </a:cubicBezTo>
                  <a:cubicBezTo>
                    <a:pt x="6146" y="88"/>
                    <a:pt x="6213" y="73"/>
                    <a:pt x="6278" y="73"/>
                  </a:cubicBezTo>
                  <a:close/>
                  <a:moveTo>
                    <a:pt x="9768" y="7249"/>
                  </a:moveTo>
                  <a:cubicBezTo>
                    <a:pt x="9794" y="7249"/>
                    <a:pt x="9819" y="7250"/>
                    <a:pt x="9845" y="7252"/>
                  </a:cubicBezTo>
                  <a:cubicBezTo>
                    <a:pt x="9954" y="7261"/>
                    <a:pt x="10063" y="7283"/>
                    <a:pt x="10172" y="7295"/>
                  </a:cubicBezTo>
                  <a:cubicBezTo>
                    <a:pt x="10373" y="7315"/>
                    <a:pt x="10573" y="7332"/>
                    <a:pt x="10774" y="7352"/>
                  </a:cubicBezTo>
                  <a:cubicBezTo>
                    <a:pt x="10777" y="7355"/>
                    <a:pt x="10779" y="7361"/>
                    <a:pt x="10782" y="7367"/>
                  </a:cubicBezTo>
                  <a:cubicBezTo>
                    <a:pt x="10693" y="7387"/>
                    <a:pt x="10608" y="7418"/>
                    <a:pt x="10519" y="7427"/>
                  </a:cubicBezTo>
                  <a:cubicBezTo>
                    <a:pt x="10318" y="7447"/>
                    <a:pt x="10118" y="7461"/>
                    <a:pt x="9914" y="7464"/>
                  </a:cubicBezTo>
                  <a:cubicBezTo>
                    <a:pt x="9904" y="7464"/>
                    <a:pt x="9893" y="7464"/>
                    <a:pt x="9883" y="7464"/>
                  </a:cubicBezTo>
                  <a:cubicBezTo>
                    <a:pt x="9736" y="7464"/>
                    <a:pt x="9589" y="7446"/>
                    <a:pt x="9441" y="7441"/>
                  </a:cubicBezTo>
                  <a:cubicBezTo>
                    <a:pt x="9400" y="7439"/>
                    <a:pt x="9359" y="7439"/>
                    <a:pt x="9318" y="7439"/>
                  </a:cubicBezTo>
                  <a:cubicBezTo>
                    <a:pt x="9235" y="7439"/>
                    <a:pt x="9151" y="7441"/>
                    <a:pt x="9063" y="7441"/>
                  </a:cubicBezTo>
                  <a:cubicBezTo>
                    <a:pt x="9083" y="7427"/>
                    <a:pt x="9100" y="7412"/>
                    <a:pt x="9121" y="7407"/>
                  </a:cubicBezTo>
                  <a:cubicBezTo>
                    <a:pt x="9332" y="7324"/>
                    <a:pt x="9542" y="7249"/>
                    <a:pt x="9768" y="7249"/>
                  </a:cubicBezTo>
                  <a:close/>
                  <a:moveTo>
                    <a:pt x="10084" y="3736"/>
                  </a:moveTo>
                  <a:cubicBezTo>
                    <a:pt x="10299" y="3736"/>
                    <a:pt x="10514" y="3759"/>
                    <a:pt x="10728" y="3808"/>
                  </a:cubicBezTo>
                  <a:cubicBezTo>
                    <a:pt x="11049" y="3880"/>
                    <a:pt x="11335" y="4029"/>
                    <a:pt x="11550" y="4287"/>
                  </a:cubicBezTo>
                  <a:cubicBezTo>
                    <a:pt x="11633" y="4384"/>
                    <a:pt x="11734" y="4456"/>
                    <a:pt x="11848" y="4510"/>
                  </a:cubicBezTo>
                  <a:cubicBezTo>
                    <a:pt x="11891" y="4530"/>
                    <a:pt x="11934" y="4550"/>
                    <a:pt x="11977" y="4570"/>
                  </a:cubicBezTo>
                  <a:cubicBezTo>
                    <a:pt x="12278" y="4716"/>
                    <a:pt x="12424" y="4963"/>
                    <a:pt x="12441" y="5289"/>
                  </a:cubicBezTo>
                  <a:cubicBezTo>
                    <a:pt x="12450" y="5453"/>
                    <a:pt x="12447" y="5613"/>
                    <a:pt x="12393" y="5768"/>
                  </a:cubicBezTo>
                  <a:cubicBezTo>
                    <a:pt x="12361" y="5868"/>
                    <a:pt x="12315" y="5960"/>
                    <a:pt x="12238" y="6031"/>
                  </a:cubicBezTo>
                  <a:cubicBezTo>
                    <a:pt x="12089" y="6166"/>
                    <a:pt x="11983" y="6329"/>
                    <a:pt x="11911" y="6521"/>
                  </a:cubicBezTo>
                  <a:cubicBezTo>
                    <a:pt x="11802" y="6822"/>
                    <a:pt x="11559" y="7000"/>
                    <a:pt x="11284" y="7140"/>
                  </a:cubicBezTo>
                  <a:cubicBezTo>
                    <a:pt x="11099" y="7237"/>
                    <a:pt x="10900" y="7276"/>
                    <a:pt x="10697" y="7276"/>
                  </a:cubicBezTo>
                  <a:cubicBezTo>
                    <a:pt x="10636" y="7276"/>
                    <a:pt x="10575" y="7273"/>
                    <a:pt x="10513" y="7266"/>
                  </a:cubicBezTo>
                  <a:cubicBezTo>
                    <a:pt x="10321" y="7246"/>
                    <a:pt x="10129" y="7215"/>
                    <a:pt x="9934" y="7192"/>
                  </a:cubicBezTo>
                  <a:cubicBezTo>
                    <a:pt x="9884" y="7186"/>
                    <a:pt x="9835" y="7184"/>
                    <a:pt x="9786" y="7184"/>
                  </a:cubicBezTo>
                  <a:cubicBezTo>
                    <a:pt x="9601" y="7184"/>
                    <a:pt x="9420" y="7221"/>
                    <a:pt x="9244" y="7289"/>
                  </a:cubicBezTo>
                  <a:cubicBezTo>
                    <a:pt x="9106" y="7341"/>
                    <a:pt x="8972" y="7398"/>
                    <a:pt x="8831" y="7447"/>
                  </a:cubicBezTo>
                  <a:cubicBezTo>
                    <a:pt x="8708" y="7490"/>
                    <a:pt x="8583" y="7522"/>
                    <a:pt x="8455" y="7522"/>
                  </a:cubicBezTo>
                  <a:cubicBezTo>
                    <a:pt x="8395" y="7522"/>
                    <a:pt x="8334" y="7515"/>
                    <a:pt x="8272" y="7498"/>
                  </a:cubicBezTo>
                  <a:cubicBezTo>
                    <a:pt x="8212" y="7481"/>
                    <a:pt x="8152" y="7455"/>
                    <a:pt x="8098" y="7430"/>
                  </a:cubicBezTo>
                  <a:cubicBezTo>
                    <a:pt x="7856" y="7303"/>
                    <a:pt x="7598" y="7231"/>
                    <a:pt x="7329" y="7231"/>
                  </a:cubicBezTo>
                  <a:cubicBezTo>
                    <a:pt x="7292" y="7231"/>
                    <a:pt x="7255" y="7232"/>
                    <a:pt x="7218" y="7235"/>
                  </a:cubicBezTo>
                  <a:cubicBezTo>
                    <a:pt x="7086" y="7246"/>
                    <a:pt x="6957" y="7278"/>
                    <a:pt x="6831" y="7301"/>
                  </a:cubicBezTo>
                  <a:cubicBezTo>
                    <a:pt x="6860" y="7169"/>
                    <a:pt x="6886" y="7034"/>
                    <a:pt x="6923" y="6900"/>
                  </a:cubicBezTo>
                  <a:cubicBezTo>
                    <a:pt x="6955" y="6791"/>
                    <a:pt x="7000" y="6688"/>
                    <a:pt x="7038" y="6582"/>
                  </a:cubicBezTo>
                  <a:cubicBezTo>
                    <a:pt x="7043" y="6564"/>
                    <a:pt x="7049" y="6544"/>
                    <a:pt x="7049" y="6527"/>
                  </a:cubicBezTo>
                  <a:cubicBezTo>
                    <a:pt x="7049" y="6338"/>
                    <a:pt x="7121" y="6169"/>
                    <a:pt x="7198" y="6003"/>
                  </a:cubicBezTo>
                  <a:cubicBezTo>
                    <a:pt x="7413" y="5544"/>
                    <a:pt x="7714" y="5158"/>
                    <a:pt x="8138" y="4871"/>
                  </a:cubicBezTo>
                  <a:cubicBezTo>
                    <a:pt x="8298" y="4762"/>
                    <a:pt x="8450" y="4642"/>
                    <a:pt x="8608" y="4524"/>
                  </a:cubicBezTo>
                  <a:cubicBezTo>
                    <a:pt x="8731" y="4436"/>
                    <a:pt x="8843" y="4332"/>
                    <a:pt x="8923" y="4203"/>
                  </a:cubicBezTo>
                  <a:cubicBezTo>
                    <a:pt x="9095" y="3928"/>
                    <a:pt x="9358" y="3811"/>
                    <a:pt x="9665" y="3765"/>
                  </a:cubicBezTo>
                  <a:cubicBezTo>
                    <a:pt x="9805" y="3746"/>
                    <a:pt x="9945" y="3736"/>
                    <a:pt x="10084" y="3736"/>
                  </a:cubicBezTo>
                  <a:close/>
                  <a:moveTo>
                    <a:pt x="2493" y="6055"/>
                  </a:moveTo>
                  <a:cubicBezTo>
                    <a:pt x="2807" y="6055"/>
                    <a:pt x="3118" y="6113"/>
                    <a:pt x="3428" y="6200"/>
                  </a:cubicBezTo>
                  <a:cubicBezTo>
                    <a:pt x="3774" y="6301"/>
                    <a:pt x="4127" y="6398"/>
                    <a:pt x="4479" y="6484"/>
                  </a:cubicBezTo>
                  <a:cubicBezTo>
                    <a:pt x="4662" y="6527"/>
                    <a:pt x="4854" y="6541"/>
                    <a:pt x="5043" y="6567"/>
                  </a:cubicBezTo>
                  <a:cubicBezTo>
                    <a:pt x="5221" y="6587"/>
                    <a:pt x="5393" y="6616"/>
                    <a:pt x="5551" y="6705"/>
                  </a:cubicBezTo>
                  <a:cubicBezTo>
                    <a:pt x="5616" y="6742"/>
                    <a:pt x="5671" y="6788"/>
                    <a:pt x="5705" y="6857"/>
                  </a:cubicBezTo>
                  <a:cubicBezTo>
                    <a:pt x="5763" y="6971"/>
                    <a:pt x="5846" y="7060"/>
                    <a:pt x="5940" y="7146"/>
                  </a:cubicBezTo>
                  <a:cubicBezTo>
                    <a:pt x="6020" y="7215"/>
                    <a:pt x="6106" y="7281"/>
                    <a:pt x="6144" y="7401"/>
                  </a:cubicBezTo>
                  <a:cubicBezTo>
                    <a:pt x="5963" y="7441"/>
                    <a:pt x="5846" y="7561"/>
                    <a:pt x="5748" y="7693"/>
                  </a:cubicBezTo>
                  <a:cubicBezTo>
                    <a:pt x="5634" y="7848"/>
                    <a:pt x="5533" y="8011"/>
                    <a:pt x="5465" y="8192"/>
                  </a:cubicBezTo>
                  <a:cubicBezTo>
                    <a:pt x="5350" y="8498"/>
                    <a:pt x="5178" y="8762"/>
                    <a:pt x="4935" y="8977"/>
                  </a:cubicBezTo>
                  <a:cubicBezTo>
                    <a:pt x="4771" y="9123"/>
                    <a:pt x="4619" y="9278"/>
                    <a:pt x="4453" y="9415"/>
                  </a:cubicBezTo>
                  <a:cubicBezTo>
                    <a:pt x="4049" y="9750"/>
                    <a:pt x="3588" y="9971"/>
                    <a:pt x="3072" y="10066"/>
                  </a:cubicBezTo>
                  <a:cubicBezTo>
                    <a:pt x="2989" y="10081"/>
                    <a:pt x="2907" y="10089"/>
                    <a:pt x="2828" y="10089"/>
                  </a:cubicBezTo>
                  <a:cubicBezTo>
                    <a:pt x="2583" y="10089"/>
                    <a:pt x="2356" y="10012"/>
                    <a:pt x="2155" y="9831"/>
                  </a:cubicBezTo>
                  <a:cubicBezTo>
                    <a:pt x="2038" y="9727"/>
                    <a:pt x="1906" y="9639"/>
                    <a:pt x="1774" y="9553"/>
                  </a:cubicBezTo>
                  <a:cubicBezTo>
                    <a:pt x="1605" y="9438"/>
                    <a:pt x="1436" y="9329"/>
                    <a:pt x="1299" y="9177"/>
                  </a:cubicBezTo>
                  <a:cubicBezTo>
                    <a:pt x="1161" y="9025"/>
                    <a:pt x="1061" y="8859"/>
                    <a:pt x="1070" y="8644"/>
                  </a:cubicBezTo>
                  <a:cubicBezTo>
                    <a:pt x="1070" y="8590"/>
                    <a:pt x="1087" y="8538"/>
                    <a:pt x="1095" y="8484"/>
                  </a:cubicBezTo>
                  <a:cubicBezTo>
                    <a:pt x="1104" y="8450"/>
                    <a:pt x="1107" y="8418"/>
                    <a:pt x="1115" y="8372"/>
                  </a:cubicBezTo>
                  <a:cubicBezTo>
                    <a:pt x="1061" y="8366"/>
                    <a:pt x="1024" y="8361"/>
                    <a:pt x="984" y="8358"/>
                  </a:cubicBezTo>
                  <a:cubicBezTo>
                    <a:pt x="880" y="8358"/>
                    <a:pt x="777" y="8361"/>
                    <a:pt x="674" y="8361"/>
                  </a:cubicBezTo>
                  <a:cubicBezTo>
                    <a:pt x="634" y="8361"/>
                    <a:pt x="594" y="8361"/>
                    <a:pt x="554" y="8352"/>
                  </a:cubicBezTo>
                  <a:cubicBezTo>
                    <a:pt x="170" y="8283"/>
                    <a:pt x="70" y="8028"/>
                    <a:pt x="130" y="7687"/>
                  </a:cubicBezTo>
                  <a:cubicBezTo>
                    <a:pt x="161" y="7524"/>
                    <a:pt x="227" y="7378"/>
                    <a:pt x="319" y="7243"/>
                  </a:cubicBezTo>
                  <a:cubicBezTo>
                    <a:pt x="706" y="6653"/>
                    <a:pt x="1250" y="6295"/>
                    <a:pt x="1926" y="6123"/>
                  </a:cubicBezTo>
                  <a:cubicBezTo>
                    <a:pt x="2116" y="6076"/>
                    <a:pt x="2305" y="6055"/>
                    <a:pt x="2493" y="6055"/>
                  </a:cubicBezTo>
                  <a:close/>
                  <a:moveTo>
                    <a:pt x="7332" y="7296"/>
                  </a:moveTo>
                  <a:cubicBezTo>
                    <a:pt x="7447" y="7296"/>
                    <a:pt x="7560" y="7319"/>
                    <a:pt x="7671" y="7349"/>
                  </a:cubicBezTo>
                  <a:cubicBezTo>
                    <a:pt x="8012" y="7435"/>
                    <a:pt x="8313" y="7596"/>
                    <a:pt x="8548" y="7871"/>
                  </a:cubicBezTo>
                  <a:cubicBezTo>
                    <a:pt x="8823" y="8192"/>
                    <a:pt x="9043" y="8544"/>
                    <a:pt x="9186" y="8942"/>
                  </a:cubicBezTo>
                  <a:cubicBezTo>
                    <a:pt x="9261" y="9143"/>
                    <a:pt x="9287" y="9352"/>
                    <a:pt x="9218" y="9558"/>
                  </a:cubicBezTo>
                  <a:cubicBezTo>
                    <a:pt x="9126" y="9836"/>
                    <a:pt x="9126" y="10114"/>
                    <a:pt x="9201" y="10395"/>
                  </a:cubicBezTo>
                  <a:cubicBezTo>
                    <a:pt x="9215" y="10447"/>
                    <a:pt x="9218" y="10504"/>
                    <a:pt x="9221" y="10558"/>
                  </a:cubicBezTo>
                  <a:cubicBezTo>
                    <a:pt x="9238" y="10788"/>
                    <a:pt x="9132" y="10945"/>
                    <a:pt x="8929" y="11040"/>
                  </a:cubicBezTo>
                  <a:cubicBezTo>
                    <a:pt x="8799" y="11099"/>
                    <a:pt x="8665" y="11135"/>
                    <a:pt x="8529" y="11135"/>
                  </a:cubicBezTo>
                  <a:cubicBezTo>
                    <a:pt x="8454" y="11135"/>
                    <a:pt x="8379" y="11124"/>
                    <a:pt x="8304" y="11100"/>
                  </a:cubicBezTo>
                  <a:cubicBezTo>
                    <a:pt x="8035" y="11011"/>
                    <a:pt x="7757" y="11005"/>
                    <a:pt x="7479" y="10985"/>
                  </a:cubicBezTo>
                  <a:cubicBezTo>
                    <a:pt x="7215" y="10968"/>
                    <a:pt x="6955" y="10928"/>
                    <a:pt x="6705" y="10830"/>
                  </a:cubicBezTo>
                  <a:cubicBezTo>
                    <a:pt x="6387" y="10704"/>
                    <a:pt x="6138" y="10507"/>
                    <a:pt x="6000" y="10186"/>
                  </a:cubicBezTo>
                  <a:cubicBezTo>
                    <a:pt x="5960" y="10086"/>
                    <a:pt x="5926" y="9977"/>
                    <a:pt x="5912" y="9868"/>
                  </a:cubicBezTo>
                  <a:cubicBezTo>
                    <a:pt x="5889" y="9702"/>
                    <a:pt x="5823" y="9558"/>
                    <a:pt x="5720" y="9429"/>
                  </a:cubicBezTo>
                  <a:cubicBezTo>
                    <a:pt x="5548" y="9215"/>
                    <a:pt x="5470" y="8968"/>
                    <a:pt x="5456" y="8696"/>
                  </a:cubicBezTo>
                  <a:cubicBezTo>
                    <a:pt x="5453" y="8673"/>
                    <a:pt x="5456" y="8653"/>
                    <a:pt x="5456" y="8630"/>
                  </a:cubicBezTo>
                  <a:cubicBezTo>
                    <a:pt x="5450" y="8369"/>
                    <a:pt x="5542" y="8140"/>
                    <a:pt x="5674" y="7925"/>
                  </a:cubicBezTo>
                  <a:cubicBezTo>
                    <a:pt x="5751" y="7799"/>
                    <a:pt x="5831" y="7673"/>
                    <a:pt x="5943" y="7576"/>
                  </a:cubicBezTo>
                  <a:cubicBezTo>
                    <a:pt x="6011" y="7520"/>
                    <a:pt x="6078" y="7483"/>
                    <a:pt x="6163" y="7483"/>
                  </a:cubicBezTo>
                  <a:cubicBezTo>
                    <a:pt x="6179" y="7483"/>
                    <a:pt x="6195" y="7484"/>
                    <a:pt x="6212" y="7487"/>
                  </a:cubicBezTo>
                  <a:cubicBezTo>
                    <a:pt x="6251" y="7493"/>
                    <a:pt x="6290" y="7495"/>
                    <a:pt x="6329" y="7495"/>
                  </a:cubicBezTo>
                  <a:cubicBezTo>
                    <a:pt x="6485" y="7495"/>
                    <a:pt x="6636" y="7453"/>
                    <a:pt x="6785" y="7410"/>
                  </a:cubicBezTo>
                  <a:cubicBezTo>
                    <a:pt x="6909" y="7372"/>
                    <a:pt x="7035" y="7341"/>
                    <a:pt x="7158" y="7315"/>
                  </a:cubicBezTo>
                  <a:cubicBezTo>
                    <a:pt x="7216" y="7302"/>
                    <a:pt x="7274" y="7296"/>
                    <a:pt x="7332" y="7296"/>
                  </a:cubicBezTo>
                  <a:close/>
                  <a:moveTo>
                    <a:pt x="8874" y="8109"/>
                  </a:moveTo>
                  <a:lnTo>
                    <a:pt x="8874" y="8109"/>
                  </a:lnTo>
                  <a:cubicBezTo>
                    <a:pt x="8917" y="8126"/>
                    <a:pt x="8943" y="8134"/>
                    <a:pt x="8969" y="8146"/>
                  </a:cubicBezTo>
                  <a:cubicBezTo>
                    <a:pt x="9507" y="8412"/>
                    <a:pt x="10026" y="8710"/>
                    <a:pt x="10502" y="9077"/>
                  </a:cubicBezTo>
                  <a:cubicBezTo>
                    <a:pt x="10928" y="9407"/>
                    <a:pt x="11298" y="9793"/>
                    <a:pt x="11648" y="10206"/>
                  </a:cubicBezTo>
                  <a:cubicBezTo>
                    <a:pt x="11860" y="10455"/>
                    <a:pt x="12080" y="10696"/>
                    <a:pt x="12298" y="10939"/>
                  </a:cubicBezTo>
                  <a:cubicBezTo>
                    <a:pt x="12564" y="11237"/>
                    <a:pt x="12891" y="11444"/>
                    <a:pt x="13269" y="11570"/>
                  </a:cubicBezTo>
                  <a:cubicBezTo>
                    <a:pt x="13359" y="11601"/>
                    <a:pt x="13450" y="11620"/>
                    <a:pt x="13548" y="11620"/>
                  </a:cubicBezTo>
                  <a:cubicBezTo>
                    <a:pt x="13565" y="11620"/>
                    <a:pt x="13583" y="11620"/>
                    <a:pt x="13602" y="11618"/>
                  </a:cubicBezTo>
                  <a:cubicBezTo>
                    <a:pt x="13570" y="11607"/>
                    <a:pt x="13541" y="11595"/>
                    <a:pt x="13513" y="11590"/>
                  </a:cubicBezTo>
                  <a:cubicBezTo>
                    <a:pt x="13060" y="11484"/>
                    <a:pt x="12670" y="11266"/>
                    <a:pt x="12358" y="10919"/>
                  </a:cubicBezTo>
                  <a:cubicBezTo>
                    <a:pt x="12106" y="10639"/>
                    <a:pt x="11851" y="10358"/>
                    <a:pt x="11607" y="10066"/>
                  </a:cubicBezTo>
                  <a:cubicBezTo>
                    <a:pt x="10969" y="9306"/>
                    <a:pt x="10201" y="8710"/>
                    <a:pt x="9315" y="8269"/>
                  </a:cubicBezTo>
                  <a:cubicBezTo>
                    <a:pt x="9272" y="8246"/>
                    <a:pt x="9232" y="8223"/>
                    <a:pt x="9169" y="8189"/>
                  </a:cubicBezTo>
                  <a:cubicBezTo>
                    <a:pt x="9209" y="8183"/>
                    <a:pt x="9229" y="8180"/>
                    <a:pt x="9247" y="8180"/>
                  </a:cubicBezTo>
                  <a:cubicBezTo>
                    <a:pt x="9464" y="8200"/>
                    <a:pt x="9685" y="8223"/>
                    <a:pt x="9906" y="8240"/>
                  </a:cubicBezTo>
                  <a:cubicBezTo>
                    <a:pt x="10585" y="8298"/>
                    <a:pt x="11186" y="8547"/>
                    <a:pt x="11699" y="9000"/>
                  </a:cubicBezTo>
                  <a:cubicBezTo>
                    <a:pt x="11977" y="9243"/>
                    <a:pt x="12198" y="9541"/>
                    <a:pt x="12401" y="9848"/>
                  </a:cubicBezTo>
                  <a:cubicBezTo>
                    <a:pt x="12616" y="10172"/>
                    <a:pt x="12825" y="10501"/>
                    <a:pt x="13040" y="10825"/>
                  </a:cubicBezTo>
                  <a:cubicBezTo>
                    <a:pt x="13295" y="11206"/>
                    <a:pt x="13613" y="11515"/>
                    <a:pt x="14031" y="11710"/>
                  </a:cubicBezTo>
                  <a:cubicBezTo>
                    <a:pt x="14046" y="11716"/>
                    <a:pt x="14057" y="11724"/>
                    <a:pt x="14074" y="11739"/>
                  </a:cubicBezTo>
                  <a:cubicBezTo>
                    <a:pt x="14060" y="11744"/>
                    <a:pt x="14054" y="11750"/>
                    <a:pt x="14046" y="11750"/>
                  </a:cubicBezTo>
                  <a:cubicBezTo>
                    <a:pt x="13883" y="11750"/>
                    <a:pt x="13722" y="11746"/>
                    <a:pt x="13561" y="11746"/>
                  </a:cubicBezTo>
                  <a:cubicBezTo>
                    <a:pt x="13480" y="11746"/>
                    <a:pt x="13399" y="11747"/>
                    <a:pt x="13318" y="11750"/>
                  </a:cubicBezTo>
                  <a:cubicBezTo>
                    <a:pt x="13251" y="11753"/>
                    <a:pt x="13185" y="11754"/>
                    <a:pt x="13118" y="11754"/>
                  </a:cubicBezTo>
                  <a:cubicBezTo>
                    <a:pt x="12843" y="11754"/>
                    <a:pt x="12571" y="11729"/>
                    <a:pt x="12301" y="11664"/>
                  </a:cubicBezTo>
                  <a:cubicBezTo>
                    <a:pt x="11905" y="11570"/>
                    <a:pt x="11573" y="11352"/>
                    <a:pt x="11272" y="11088"/>
                  </a:cubicBezTo>
                  <a:cubicBezTo>
                    <a:pt x="11052" y="10891"/>
                    <a:pt x="10871" y="10659"/>
                    <a:pt x="10688" y="10429"/>
                  </a:cubicBezTo>
                  <a:cubicBezTo>
                    <a:pt x="10390" y="10057"/>
                    <a:pt x="10118" y="9670"/>
                    <a:pt x="9886" y="9255"/>
                  </a:cubicBezTo>
                  <a:cubicBezTo>
                    <a:pt x="9694" y="8917"/>
                    <a:pt x="9473" y="8601"/>
                    <a:pt x="9175" y="8349"/>
                  </a:cubicBezTo>
                  <a:cubicBezTo>
                    <a:pt x="9080" y="8269"/>
                    <a:pt x="8986" y="8197"/>
                    <a:pt x="8874" y="8109"/>
                  </a:cubicBezTo>
                  <a:close/>
                  <a:moveTo>
                    <a:pt x="6284" y="1"/>
                  </a:moveTo>
                  <a:cubicBezTo>
                    <a:pt x="6247" y="1"/>
                    <a:pt x="6211" y="5"/>
                    <a:pt x="6172" y="15"/>
                  </a:cubicBezTo>
                  <a:cubicBezTo>
                    <a:pt x="6032" y="49"/>
                    <a:pt x="5903" y="109"/>
                    <a:pt x="5791" y="204"/>
                  </a:cubicBezTo>
                  <a:cubicBezTo>
                    <a:pt x="5542" y="416"/>
                    <a:pt x="5376" y="685"/>
                    <a:pt x="5273" y="995"/>
                  </a:cubicBezTo>
                  <a:cubicBezTo>
                    <a:pt x="5190" y="1244"/>
                    <a:pt x="5155" y="1505"/>
                    <a:pt x="5138" y="1765"/>
                  </a:cubicBezTo>
                  <a:cubicBezTo>
                    <a:pt x="5132" y="1851"/>
                    <a:pt x="5115" y="1926"/>
                    <a:pt x="5058" y="1997"/>
                  </a:cubicBezTo>
                  <a:cubicBezTo>
                    <a:pt x="4955" y="2123"/>
                    <a:pt x="4909" y="2272"/>
                    <a:pt x="4915" y="2439"/>
                  </a:cubicBezTo>
                  <a:cubicBezTo>
                    <a:pt x="4915" y="2476"/>
                    <a:pt x="4915" y="2516"/>
                    <a:pt x="4915" y="2553"/>
                  </a:cubicBezTo>
                  <a:cubicBezTo>
                    <a:pt x="4849" y="2504"/>
                    <a:pt x="4803" y="2447"/>
                    <a:pt x="4757" y="2393"/>
                  </a:cubicBezTo>
                  <a:cubicBezTo>
                    <a:pt x="4473" y="2037"/>
                    <a:pt x="4109" y="1848"/>
                    <a:pt x="3654" y="1840"/>
                  </a:cubicBezTo>
                  <a:cubicBezTo>
                    <a:pt x="3637" y="1839"/>
                    <a:pt x="3621" y="1839"/>
                    <a:pt x="3605" y="1839"/>
                  </a:cubicBezTo>
                  <a:cubicBezTo>
                    <a:pt x="3317" y="1839"/>
                    <a:pt x="3047" y="1889"/>
                    <a:pt x="2800" y="2049"/>
                  </a:cubicBezTo>
                  <a:cubicBezTo>
                    <a:pt x="2711" y="2103"/>
                    <a:pt x="2620" y="2149"/>
                    <a:pt x="2534" y="2206"/>
                  </a:cubicBezTo>
                  <a:cubicBezTo>
                    <a:pt x="2465" y="2252"/>
                    <a:pt x="2395" y="2273"/>
                    <a:pt x="2321" y="2273"/>
                  </a:cubicBezTo>
                  <a:cubicBezTo>
                    <a:pt x="2284" y="2273"/>
                    <a:pt x="2246" y="2268"/>
                    <a:pt x="2207" y="2258"/>
                  </a:cubicBezTo>
                  <a:cubicBezTo>
                    <a:pt x="2118" y="2235"/>
                    <a:pt x="2029" y="2206"/>
                    <a:pt x="1941" y="2192"/>
                  </a:cubicBezTo>
                  <a:cubicBezTo>
                    <a:pt x="1869" y="2179"/>
                    <a:pt x="1802" y="2173"/>
                    <a:pt x="1738" y="2173"/>
                  </a:cubicBezTo>
                  <a:cubicBezTo>
                    <a:pt x="1351" y="2173"/>
                    <a:pt x="1097" y="2405"/>
                    <a:pt x="1004" y="2788"/>
                  </a:cubicBezTo>
                  <a:cubicBezTo>
                    <a:pt x="964" y="2957"/>
                    <a:pt x="966" y="3132"/>
                    <a:pt x="995" y="3301"/>
                  </a:cubicBezTo>
                  <a:cubicBezTo>
                    <a:pt x="1052" y="3645"/>
                    <a:pt x="1075" y="3986"/>
                    <a:pt x="1081" y="4332"/>
                  </a:cubicBezTo>
                  <a:cubicBezTo>
                    <a:pt x="1090" y="4765"/>
                    <a:pt x="1253" y="5140"/>
                    <a:pt x="1571" y="5441"/>
                  </a:cubicBezTo>
                  <a:cubicBezTo>
                    <a:pt x="1774" y="5636"/>
                    <a:pt x="2006" y="5791"/>
                    <a:pt x="2261" y="5911"/>
                  </a:cubicBezTo>
                  <a:cubicBezTo>
                    <a:pt x="2296" y="5925"/>
                    <a:pt x="2327" y="5945"/>
                    <a:pt x="2362" y="5963"/>
                  </a:cubicBezTo>
                  <a:lnTo>
                    <a:pt x="2353" y="5988"/>
                  </a:lnTo>
                  <a:cubicBezTo>
                    <a:pt x="2310" y="5991"/>
                    <a:pt x="2270" y="5994"/>
                    <a:pt x="2227" y="6000"/>
                  </a:cubicBezTo>
                  <a:cubicBezTo>
                    <a:pt x="2184" y="6003"/>
                    <a:pt x="2138" y="6011"/>
                    <a:pt x="2095" y="6017"/>
                  </a:cubicBezTo>
                  <a:cubicBezTo>
                    <a:pt x="1373" y="6146"/>
                    <a:pt x="780" y="6487"/>
                    <a:pt x="339" y="7080"/>
                  </a:cubicBezTo>
                  <a:cubicBezTo>
                    <a:pt x="193" y="7272"/>
                    <a:pt x="84" y="7484"/>
                    <a:pt x="50" y="7728"/>
                  </a:cubicBezTo>
                  <a:cubicBezTo>
                    <a:pt x="1" y="8043"/>
                    <a:pt x="113" y="8361"/>
                    <a:pt x="545" y="8421"/>
                  </a:cubicBezTo>
                  <a:cubicBezTo>
                    <a:pt x="663" y="8435"/>
                    <a:pt x="780" y="8430"/>
                    <a:pt x="898" y="8432"/>
                  </a:cubicBezTo>
                  <a:lnTo>
                    <a:pt x="1012" y="8432"/>
                  </a:lnTo>
                  <a:cubicBezTo>
                    <a:pt x="1007" y="8544"/>
                    <a:pt x="992" y="8639"/>
                    <a:pt x="1001" y="8730"/>
                  </a:cubicBezTo>
                  <a:cubicBezTo>
                    <a:pt x="1018" y="8931"/>
                    <a:pt x="1118" y="9091"/>
                    <a:pt x="1253" y="9235"/>
                  </a:cubicBezTo>
                  <a:cubicBezTo>
                    <a:pt x="1396" y="9389"/>
                    <a:pt x="1571" y="9504"/>
                    <a:pt x="1746" y="9619"/>
                  </a:cubicBezTo>
                  <a:cubicBezTo>
                    <a:pt x="1878" y="9707"/>
                    <a:pt x="2006" y="9799"/>
                    <a:pt x="2127" y="9902"/>
                  </a:cubicBezTo>
                  <a:cubicBezTo>
                    <a:pt x="2332" y="10079"/>
                    <a:pt x="2561" y="10162"/>
                    <a:pt x="2812" y="10162"/>
                  </a:cubicBezTo>
                  <a:cubicBezTo>
                    <a:pt x="2870" y="10162"/>
                    <a:pt x="2929" y="10157"/>
                    <a:pt x="2989" y="10149"/>
                  </a:cubicBezTo>
                  <a:cubicBezTo>
                    <a:pt x="3502" y="10077"/>
                    <a:pt x="3963" y="9874"/>
                    <a:pt x="4376" y="9564"/>
                  </a:cubicBezTo>
                  <a:cubicBezTo>
                    <a:pt x="4740" y="9289"/>
                    <a:pt x="5066" y="8968"/>
                    <a:pt x="5347" y="8607"/>
                  </a:cubicBezTo>
                  <a:cubicBezTo>
                    <a:pt x="5353" y="8601"/>
                    <a:pt x="5364" y="8601"/>
                    <a:pt x="5382" y="8593"/>
                  </a:cubicBezTo>
                  <a:cubicBezTo>
                    <a:pt x="5382" y="8962"/>
                    <a:pt x="5496" y="9283"/>
                    <a:pt x="5725" y="9564"/>
                  </a:cubicBezTo>
                  <a:cubicBezTo>
                    <a:pt x="5800" y="9656"/>
                    <a:pt x="5823" y="9770"/>
                    <a:pt x="5840" y="9882"/>
                  </a:cubicBezTo>
                  <a:cubicBezTo>
                    <a:pt x="5914" y="10346"/>
                    <a:pt x="6172" y="10667"/>
                    <a:pt x="6591" y="10862"/>
                  </a:cubicBezTo>
                  <a:cubicBezTo>
                    <a:pt x="6628" y="10879"/>
                    <a:pt x="6662" y="10896"/>
                    <a:pt x="6702" y="10914"/>
                  </a:cubicBezTo>
                  <a:cubicBezTo>
                    <a:pt x="6702" y="10959"/>
                    <a:pt x="6702" y="10997"/>
                    <a:pt x="6702" y="11031"/>
                  </a:cubicBezTo>
                  <a:cubicBezTo>
                    <a:pt x="6697" y="11209"/>
                    <a:pt x="6688" y="11386"/>
                    <a:pt x="6682" y="11561"/>
                  </a:cubicBezTo>
                  <a:cubicBezTo>
                    <a:pt x="6671" y="11945"/>
                    <a:pt x="6625" y="12323"/>
                    <a:pt x="6536" y="12696"/>
                  </a:cubicBezTo>
                  <a:cubicBezTo>
                    <a:pt x="6427" y="13143"/>
                    <a:pt x="6301" y="13584"/>
                    <a:pt x="6184" y="14028"/>
                  </a:cubicBezTo>
                  <a:cubicBezTo>
                    <a:pt x="5998" y="14733"/>
                    <a:pt x="5889" y="15452"/>
                    <a:pt x="5909" y="16185"/>
                  </a:cubicBezTo>
                  <a:cubicBezTo>
                    <a:pt x="5920" y="16592"/>
                    <a:pt x="5940" y="16999"/>
                    <a:pt x="5960" y="17409"/>
                  </a:cubicBezTo>
                  <a:cubicBezTo>
                    <a:pt x="5975" y="17715"/>
                    <a:pt x="5998" y="18025"/>
                    <a:pt x="6015" y="18331"/>
                  </a:cubicBezTo>
                  <a:cubicBezTo>
                    <a:pt x="6026" y="18523"/>
                    <a:pt x="6032" y="18715"/>
                    <a:pt x="6038" y="18904"/>
                  </a:cubicBezTo>
                  <a:lnTo>
                    <a:pt x="6104" y="18904"/>
                  </a:lnTo>
                  <a:cubicBezTo>
                    <a:pt x="6106" y="18890"/>
                    <a:pt x="6109" y="18876"/>
                    <a:pt x="6109" y="18861"/>
                  </a:cubicBezTo>
                  <a:cubicBezTo>
                    <a:pt x="6089" y="18469"/>
                    <a:pt x="6069" y="18076"/>
                    <a:pt x="6052" y="17684"/>
                  </a:cubicBezTo>
                  <a:cubicBezTo>
                    <a:pt x="6029" y="17191"/>
                    <a:pt x="6003" y="16698"/>
                    <a:pt x="5986" y="16205"/>
                  </a:cubicBezTo>
                  <a:cubicBezTo>
                    <a:pt x="5969" y="15684"/>
                    <a:pt x="6006" y="15163"/>
                    <a:pt x="6124" y="14650"/>
                  </a:cubicBezTo>
                  <a:cubicBezTo>
                    <a:pt x="6227" y="14194"/>
                    <a:pt x="6350" y="13739"/>
                    <a:pt x="6470" y="13286"/>
                  </a:cubicBezTo>
                  <a:cubicBezTo>
                    <a:pt x="6573" y="12899"/>
                    <a:pt x="6674" y="12509"/>
                    <a:pt x="6711" y="12111"/>
                  </a:cubicBezTo>
                  <a:cubicBezTo>
                    <a:pt x="6745" y="11767"/>
                    <a:pt x="6754" y="11421"/>
                    <a:pt x="6771" y="11077"/>
                  </a:cubicBezTo>
                  <a:cubicBezTo>
                    <a:pt x="6774" y="11034"/>
                    <a:pt x="6777" y="10991"/>
                    <a:pt x="6780" y="10939"/>
                  </a:cubicBezTo>
                  <a:cubicBezTo>
                    <a:pt x="6826" y="10951"/>
                    <a:pt x="6857" y="10959"/>
                    <a:pt x="6889" y="10965"/>
                  </a:cubicBezTo>
                  <a:cubicBezTo>
                    <a:pt x="7118" y="11000"/>
                    <a:pt x="7344" y="11048"/>
                    <a:pt x="7573" y="11063"/>
                  </a:cubicBezTo>
                  <a:cubicBezTo>
                    <a:pt x="7805" y="11077"/>
                    <a:pt x="8035" y="11094"/>
                    <a:pt x="8258" y="11163"/>
                  </a:cubicBezTo>
                  <a:cubicBezTo>
                    <a:pt x="8349" y="11192"/>
                    <a:pt x="8439" y="11205"/>
                    <a:pt x="8529" y="11205"/>
                  </a:cubicBezTo>
                  <a:cubicBezTo>
                    <a:pt x="8671" y="11205"/>
                    <a:pt x="8811" y="11171"/>
                    <a:pt x="8949" y="11111"/>
                  </a:cubicBezTo>
                  <a:cubicBezTo>
                    <a:pt x="9192" y="11008"/>
                    <a:pt x="9312" y="10822"/>
                    <a:pt x="9298" y="10558"/>
                  </a:cubicBezTo>
                  <a:cubicBezTo>
                    <a:pt x="9292" y="10444"/>
                    <a:pt x="9272" y="10332"/>
                    <a:pt x="9247" y="10220"/>
                  </a:cubicBezTo>
                  <a:cubicBezTo>
                    <a:pt x="9206" y="10060"/>
                    <a:pt x="9204" y="9902"/>
                    <a:pt x="9252" y="9742"/>
                  </a:cubicBezTo>
                  <a:cubicBezTo>
                    <a:pt x="9267" y="9696"/>
                    <a:pt x="9272" y="9650"/>
                    <a:pt x="9287" y="9604"/>
                  </a:cubicBezTo>
                  <a:cubicBezTo>
                    <a:pt x="9350" y="9384"/>
                    <a:pt x="9333" y="9169"/>
                    <a:pt x="9270" y="8951"/>
                  </a:cubicBezTo>
                  <a:cubicBezTo>
                    <a:pt x="9209" y="8745"/>
                    <a:pt x="9106" y="8558"/>
                    <a:pt x="8997" y="8375"/>
                  </a:cubicBezTo>
                  <a:cubicBezTo>
                    <a:pt x="8980" y="8344"/>
                    <a:pt x="8966" y="8312"/>
                    <a:pt x="8951" y="8283"/>
                  </a:cubicBezTo>
                  <a:cubicBezTo>
                    <a:pt x="8957" y="8278"/>
                    <a:pt x="8963" y="8275"/>
                    <a:pt x="8969" y="8269"/>
                  </a:cubicBezTo>
                  <a:cubicBezTo>
                    <a:pt x="9003" y="8298"/>
                    <a:pt x="9035" y="8324"/>
                    <a:pt x="9069" y="8352"/>
                  </a:cubicBezTo>
                  <a:cubicBezTo>
                    <a:pt x="9381" y="8621"/>
                    <a:pt x="9622" y="8951"/>
                    <a:pt x="9822" y="9309"/>
                  </a:cubicBezTo>
                  <a:cubicBezTo>
                    <a:pt x="10055" y="9722"/>
                    <a:pt x="10327" y="10103"/>
                    <a:pt x="10619" y="10472"/>
                  </a:cubicBezTo>
                  <a:cubicBezTo>
                    <a:pt x="10820" y="10722"/>
                    <a:pt x="11017" y="10974"/>
                    <a:pt x="11261" y="11183"/>
                  </a:cubicBezTo>
                  <a:cubicBezTo>
                    <a:pt x="11570" y="11446"/>
                    <a:pt x="11911" y="11653"/>
                    <a:pt x="12309" y="11744"/>
                  </a:cubicBezTo>
                  <a:cubicBezTo>
                    <a:pt x="12555" y="11801"/>
                    <a:pt x="12800" y="11826"/>
                    <a:pt x="13050" y="11826"/>
                  </a:cubicBezTo>
                  <a:cubicBezTo>
                    <a:pt x="13077" y="11826"/>
                    <a:pt x="13104" y="11825"/>
                    <a:pt x="13132" y="11825"/>
                  </a:cubicBezTo>
                  <a:cubicBezTo>
                    <a:pt x="13324" y="11819"/>
                    <a:pt x="13513" y="11807"/>
                    <a:pt x="13705" y="11807"/>
                  </a:cubicBezTo>
                  <a:cubicBezTo>
                    <a:pt x="13945" y="11807"/>
                    <a:pt x="14180" y="11833"/>
                    <a:pt x="14412" y="11896"/>
                  </a:cubicBezTo>
                  <a:cubicBezTo>
                    <a:pt x="14434" y="11901"/>
                    <a:pt x="14457" y="11908"/>
                    <a:pt x="14479" y="11908"/>
                  </a:cubicBezTo>
                  <a:cubicBezTo>
                    <a:pt x="14507" y="11908"/>
                    <a:pt x="14536" y="11898"/>
                    <a:pt x="14564" y="11865"/>
                  </a:cubicBezTo>
                  <a:cubicBezTo>
                    <a:pt x="14527" y="11842"/>
                    <a:pt x="14496" y="11819"/>
                    <a:pt x="14461" y="11805"/>
                  </a:cubicBezTo>
                  <a:cubicBezTo>
                    <a:pt x="14369" y="11767"/>
                    <a:pt x="14278" y="11733"/>
                    <a:pt x="14186" y="11693"/>
                  </a:cubicBezTo>
                  <a:cubicBezTo>
                    <a:pt x="13805" y="11538"/>
                    <a:pt x="13484" y="11303"/>
                    <a:pt x="13243" y="10971"/>
                  </a:cubicBezTo>
                  <a:cubicBezTo>
                    <a:pt x="13060" y="10719"/>
                    <a:pt x="12894" y="10455"/>
                    <a:pt x="12716" y="10197"/>
                  </a:cubicBezTo>
                  <a:cubicBezTo>
                    <a:pt x="12536" y="9928"/>
                    <a:pt x="12361" y="9656"/>
                    <a:pt x="12169" y="9395"/>
                  </a:cubicBezTo>
                  <a:cubicBezTo>
                    <a:pt x="11923" y="9066"/>
                    <a:pt x="11625" y="8788"/>
                    <a:pt x="11261" y="8584"/>
                  </a:cubicBezTo>
                  <a:cubicBezTo>
                    <a:pt x="10880" y="8372"/>
                    <a:pt x="10476" y="8220"/>
                    <a:pt x="10037" y="8180"/>
                  </a:cubicBezTo>
                  <a:cubicBezTo>
                    <a:pt x="9794" y="8154"/>
                    <a:pt x="9547" y="8146"/>
                    <a:pt x="9301" y="8114"/>
                  </a:cubicBezTo>
                  <a:cubicBezTo>
                    <a:pt x="9012" y="8077"/>
                    <a:pt x="8731" y="8005"/>
                    <a:pt x="8539" y="7750"/>
                  </a:cubicBezTo>
                  <a:cubicBezTo>
                    <a:pt x="8513" y="7713"/>
                    <a:pt x="8473" y="7685"/>
                    <a:pt x="8439" y="7650"/>
                  </a:cubicBezTo>
                  <a:cubicBezTo>
                    <a:pt x="8424" y="7633"/>
                    <a:pt x="8410" y="7613"/>
                    <a:pt x="8384" y="7584"/>
                  </a:cubicBezTo>
                  <a:cubicBezTo>
                    <a:pt x="8479" y="7584"/>
                    <a:pt x="8556" y="7584"/>
                    <a:pt x="8631" y="7581"/>
                  </a:cubicBezTo>
                  <a:cubicBezTo>
                    <a:pt x="8702" y="7579"/>
                    <a:pt x="8771" y="7576"/>
                    <a:pt x="8840" y="7564"/>
                  </a:cubicBezTo>
                  <a:cubicBezTo>
                    <a:pt x="9012" y="7530"/>
                    <a:pt x="9185" y="7516"/>
                    <a:pt x="9359" y="7516"/>
                  </a:cubicBezTo>
                  <a:cubicBezTo>
                    <a:pt x="9464" y="7516"/>
                    <a:pt x="9568" y="7521"/>
                    <a:pt x="9674" y="7530"/>
                  </a:cubicBezTo>
                  <a:cubicBezTo>
                    <a:pt x="9784" y="7539"/>
                    <a:pt x="9895" y="7544"/>
                    <a:pt x="10005" y="7544"/>
                  </a:cubicBezTo>
                  <a:cubicBezTo>
                    <a:pt x="10177" y="7544"/>
                    <a:pt x="10348" y="7532"/>
                    <a:pt x="10519" y="7504"/>
                  </a:cubicBezTo>
                  <a:cubicBezTo>
                    <a:pt x="10885" y="7444"/>
                    <a:pt x="11212" y="7289"/>
                    <a:pt x="11522" y="7092"/>
                  </a:cubicBezTo>
                  <a:cubicBezTo>
                    <a:pt x="11742" y="6948"/>
                    <a:pt x="11914" y="6759"/>
                    <a:pt x="12000" y="6504"/>
                  </a:cubicBezTo>
                  <a:cubicBezTo>
                    <a:pt x="12049" y="6358"/>
                    <a:pt x="12132" y="6232"/>
                    <a:pt x="12246" y="6132"/>
                  </a:cubicBezTo>
                  <a:cubicBezTo>
                    <a:pt x="12372" y="6014"/>
                    <a:pt x="12447" y="5874"/>
                    <a:pt x="12487" y="5708"/>
                  </a:cubicBezTo>
                  <a:cubicBezTo>
                    <a:pt x="12521" y="5562"/>
                    <a:pt x="12530" y="5415"/>
                    <a:pt x="12519" y="5269"/>
                  </a:cubicBezTo>
                  <a:cubicBezTo>
                    <a:pt x="12484" y="4903"/>
                    <a:pt x="12312" y="4633"/>
                    <a:pt x="11966" y="4484"/>
                  </a:cubicBezTo>
                  <a:cubicBezTo>
                    <a:pt x="11923" y="4464"/>
                    <a:pt x="11877" y="4447"/>
                    <a:pt x="11840" y="4421"/>
                  </a:cubicBezTo>
                  <a:cubicBezTo>
                    <a:pt x="11768" y="4370"/>
                    <a:pt x="11688" y="4324"/>
                    <a:pt x="11633" y="4258"/>
                  </a:cubicBezTo>
                  <a:cubicBezTo>
                    <a:pt x="11373" y="3960"/>
                    <a:pt x="11043" y="3788"/>
                    <a:pt x="10659" y="3722"/>
                  </a:cubicBezTo>
                  <a:cubicBezTo>
                    <a:pt x="10510" y="3696"/>
                    <a:pt x="10358" y="3682"/>
                    <a:pt x="10209" y="3673"/>
                  </a:cubicBezTo>
                  <a:cubicBezTo>
                    <a:pt x="10151" y="3670"/>
                    <a:pt x="10094" y="3669"/>
                    <a:pt x="10037" y="3669"/>
                  </a:cubicBezTo>
                  <a:cubicBezTo>
                    <a:pt x="9767" y="3669"/>
                    <a:pt x="9502" y="3706"/>
                    <a:pt x="9249" y="3820"/>
                  </a:cubicBezTo>
                  <a:cubicBezTo>
                    <a:pt x="9235" y="3825"/>
                    <a:pt x="9218" y="3825"/>
                    <a:pt x="9184" y="3831"/>
                  </a:cubicBezTo>
                  <a:cubicBezTo>
                    <a:pt x="9206" y="3785"/>
                    <a:pt x="9224" y="3754"/>
                    <a:pt x="9238" y="3719"/>
                  </a:cubicBezTo>
                  <a:cubicBezTo>
                    <a:pt x="9275" y="3633"/>
                    <a:pt x="9315" y="3545"/>
                    <a:pt x="9347" y="3456"/>
                  </a:cubicBezTo>
                  <a:cubicBezTo>
                    <a:pt x="9450" y="3152"/>
                    <a:pt x="9447" y="2840"/>
                    <a:pt x="9387" y="2530"/>
                  </a:cubicBezTo>
                  <a:cubicBezTo>
                    <a:pt x="9287" y="2003"/>
                    <a:pt x="9035" y="1568"/>
                    <a:pt x="8576" y="1270"/>
                  </a:cubicBezTo>
                  <a:cubicBezTo>
                    <a:pt x="8370" y="1138"/>
                    <a:pt x="8152" y="1032"/>
                    <a:pt x="7917" y="966"/>
                  </a:cubicBezTo>
                  <a:cubicBezTo>
                    <a:pt x="7768" y="923"/>
                    <a:pt x="7622" y="877"/>
                    <a:pt x="7473" y="837"/>
                  </a:cubicBezTo>
                  <a:cubicBezTo>
                    <a:pt x="7284" y="785"/>
                    <a:pt x="7132" y="682"/>
                    <a:pt x="7020" y="522"/>
                  </a:cubicBezTo>
                  <a:cubicBezTo>
                    <a:pt x="6972" y="459"/>
                    <a:pt x="6923" y="393"/>
                    <a:pt x="6869" y="333"/>
                  </a:cubicBezTo>
                  <a:cubicBezTo>
                    <a:pt x="6765" y="210"/>
                    <a:pt x="6642" y="112"/>
                    <a:pt x="6496" y="49"/>
                  </a:cubicBezTo>
                  <a:cubicBezTo>
                    <a:pt x="6425" y="18"/>
                    <a:pt x="6356" y="1"/>
                    <a:pt x="6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151"/>
            <p:cNvSpPr/>
            <p:nvPr/>
          </p:nvSpPr>
          <p:spPr>
            <a:xfrm>
              <a:off x="8287472" y="3910157"/>
              <a:ext cx="462111" cy="189543"/>
            </a:xfrm>
            <a:custGeom>
              <a:avLst/>
              <a:gdLst/>
              <a:ahLst/>
              <a:cxnLst/>
              <a:rect l="l" t="t" r="r" b="b"/>
              <a:pathLst>
                <a:path w="4642" h="1904" extrusionOk="0">
                  <a:moveTo>
                    <a:pt x="4639" y="1"/>
                  </a:moveTo>
                  <a:cubicBezTo>
                    <a:pt x="4421" y="9"/>
                    <a:pt x="4206" y="15"/>
                    <a:pt x="3991" y="29"/>
                  </a:cubicBezTo>
                  <a:cubicBezTo>
                    <a:pt x="3808" y="41"/>
                    <a:pt x="3624" y="52"/>
                    <a:pt x="3444" y="81"/>
                  </a:cubicBezTo>
                  <a:cubicBezTo>
                    <a:pt x="3008" y="152"/>
                    <a:pt x="2584" y="273"/>
                    <a:pt x="2172" y="430"/>
                  </a:cubicBezTo>
                  <a:cubicBezTo>
                    <a:pt x="1378" y="728"/>
                    <a:pt x="662" y="1155"/>
                    <a:pt x="86" y="1788"/>
                  </a:cubicBezTo>
                  <a:cubicBezTo>
                    <a:pt x="54" y="1826"/>
                    <a:pt x="29" y="1863"/>
                    <a:pt x="0" y="1903"/>
                  </a:cubicBezTo>
                  <a:lnTo>
                    <a:pt x="3" y="1900"/>
                  </a:lnTo>
                  <a:cubicBezTo>
                    <a:pt x="49" y="1860"/>
                    <a:pt x="100" y="1823"/>
                    <a:pt x="146" y="1783"/>
                  </a:cubicBezTo>
                  <a:cubicBezTo>
                    <a:pt x="330" y="1619"/>
                    <a:pt x="504" y="1442"/>
                    <a:pt x="699" y="1293"/>
                  </a:cubicBezTo>
                  <a:cubicBezTo>
                    <a:pt x="1272" y="849"/>
                    <a:pt x="1917" y="545"/>
                    <a:pt x="2607" y="333"/>
                  </a:cubicBezTo>
                  <a:cubicBezTo>
                    <a:pt x="3028" y="201"/>
                    <a:pt x="3458" y="112"/>
                    <a:pt x="3899" y="72"/>
                  </a:cubicBezTo>
                  <a:cubicBezTo>
                    <a:pt x="4106" y="52"/>
                    <a:pt x="4315" y="49"/>
                    <a:pt x="4524" y="38"/>
                  </a:cubicBezTo>
                  <a:cubicBezTo>
                    <a:pt x="4547" y="38"/>
                    <a:pt x="4570" y="35"/>
                    <a:pt x="4590" y="32"/>
                  </a:cubicBezTo>
                  <a:cubicBezTo>
                    <a:pt x="4607" y="32"/>
                    <a:pt x="4624" y="26"/>
                    <a:pt x="4642" y="21"/>
                  </a:cubicBezTo>
                  <a:cubicBezTo>
                    <a:pt x="4639" y="15"/>
                    <a:pt x="4639" y="6"/>
                    <a:pt x="4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151"/>
            <p:cNvSpPr/>
            <p:nvPr/>
          </p:nvSpPr>
          <p:spPr>
            <a:xfrm>
              <a:off x="7696749" y="4061968"/>
              <a:ext cx="445586" cy="69585"/>
            </a:xfrm>
            <a:custGeom>
              <a:avLst/>
              <a:gdLst/>
              <a:ahLst/>
              <a:cxnLst/>
              <a:rect l="l" t="t" r="r" b="b"/>
              <a:pathLst>
                <a:path w="4476" h="699" extrusionOk="0">
                  <a:moveTo>
                    <a:pt x="2518" y="0"/>
                  </a:moveTo>
                  <a:cubicBezTo>
                    <a:pt x="2154" y="0"/>
                    <a:pt x="1794" y="48"/>
                    <a:pt x="1436" y="117"/>
                  </a:cubicBezTo>
                  <a:cubicBezTo>
                    <a:pt x="960" y="212"/>
                    <a:pt x="507" y="367"/>
                    <a:pt x="95" y="622"/>
                  </a:cubicBezTo>
                  <a:cubicBezTo>
                    <a:pt x="61" y="642"/>
                    <a:pt x="32" y="665"/>
                    <a:pt x="0" y="685"/>
                  </a:cubicBezTo>
                  <a:cubicBezTo>
                    <a:pt x="3" y="690"/>
                    <a:pt x="6" y="693"/>
                    <a:pt x="6" y="699"/>
                  </a:cubicBezTo>
                  <a:cubicBezTo>
                    <a:pt x="18" y="696"/>
                    <a:pt x="26" y="693"/>
                    <a:pt x="35" y="690"/>
                  </a:cubicBezTo>
                  <a:cubicBezTo>
                    <a:pt x="677" y="309"/>
                    <a:pt x="1384" y="143"/>
                    <a:pt x="2118" y="72"/>
                  </a:cubicBezTo>
                  <a:cubicBezTo>
                    <a:pt x="2236" y="59"/>
                    <a:pt x="2355" y="54"/>
                    <a:pt x="2474" y="54"/>
                  </a:cubicBezTo>
                  <a:cubicBezTo>
                    <a:pt x="2692" y="54"/>
                    <a:pt x="2910" y="71"/>
                    <a:pt x="3129" y="92"/>
                  </a:cubicBezTo>
                  <a:cubicBezTo>
                    <a:pt x="3493" y="126"/>
                    <a:pt x="3860" y="163"/>
                    <a:pt x="4224" y="198"/>
                  </a:cubicBezTo>
                  <a:cubicBezTo>
                    <a:pt x="4307" y="206"/>
                    <a:pt x="4393" y="212"/>
                    <a:pt x="4476" y="221"/>
                  </a:cubicBezTo>
                  <a:cubicBezTo>
                    <a:pt x="4456" y="200"/>
                    <a:pt x="4433" y="189"/>
                    <a:pt x="4410" y="186"/>
                  </a:cubicBezTo>
                  <a:cubicBezTo>
                    <a:pt x="4252" y="160"/>
                    <a:pt x="4092" y="135"/>
                    <a:pt x="3931" y="117"/>
                  </a:cubicBezTo>
                  <a:cubicBezTo>
                    <a:pt x="3748" y="94"/>
                    <a:pt x="3559" y="80"/>
                    <a:pt x="3373" y="63"/>
                  </a:cubicBezTo>
                  <a:cubicBezTo>
                    <a:pt x="3158" y="43"/>
                    <a:pt x="2943" y="17"/>
                    <a:pt x="2728" y="6"/>
                  </a:cubicBezTo>
                  <a:cubicBezTo>
                    <a:pt x="2658" y="2"/>
                    <a:pt x="2588" y="0"/>
                    <a:pt x="2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151"/>
            <p:cNvSpPr/>
            <p:nvPr/>
          </p:nvSpPr>
          <p:spPr>
            <a:xfrm>
              <a:off x="8274032" y="3618083"/>
              <a:ext cx="102238" cy="391431"/>
            </a:xfrm>
            <a:custGeom>
              <a:avLst/>
              <a:gdLst/>
              <a:ahLst/>
              <a:cxnLst/>
              <a:rect l="l" t="t" r="r" b="b"/>
              <a:pathLst>
                <a:path w="1027" h="3932" extrusionOk="0">
                  <a:moveTo>
                    <a:pt x="1026" y="1"/>
                  </a:moveTo>
                  <a:lnTo>
                    <a:pt x="1026" y="1"/>
                  </a:lnTo>
                  <a:cubicBezTo>
                    <a:pt x="1003" y="21"/>
                    <a:pt x="995" y="44"/>
                    <a:pt x="989" y="67"/>
                  </a:cubicBezTo>
                  <a:cubicBezTo>
                    <a:pt x="983" y="104"/>
                    <a:pt x="980" y="141"/>
                    <a:pt x="974" y="176"/>
                  </a:cubicBezTo>
                  <a:cubicBezTo>
                    <a:pt x="886" y="706"/>
                    <a:pt x="751" y="1221"/>
                    <a:pt x="591" y="1734"/>
                  </a:cubicBezTo>
                  <a:cubicBezTo>
                    <a:pt x="419" y="2281"/>
                    <a:pt x="221" y="2823"/>
                    <a:pt x="106" y="3390"/>
                  </a:cubicBezTo>
                  <a:cubicBezTo>
                    <a:pt x="69" y="3568"/>
                    <a:pt x="35" y="3748"/>
                    <a:pt x="0" y="3929"/>
                  </a:cubicBezTo>
                  <a:cubicBezTo>
                    <a:pt x="6" y="3929"/>
                    <a:pt x="12" y="3929"/>
                    <a:pt x="18" y="3932"/>
                  </a:cubicBezTo>
                  <a:cubicBezTo>
                    <a:pt x="26" y="3903"/>
                    <a:pt x="38" y="3874"/>
                    <a:pt x="43" y="3849"/>
                  </a:cubicBezTo>
                  <a:cubicBezTo>
                    <a:pt x="172" y="3264"/>
                    <a:pt x="338" y="2691"/>
                    <a:pt x="522" y="2121"/>
                  </a:cubicBezTo>
                  <a:cubicBezTo>
                    <a:pt x="697" y="1579"/>
                    <a:pt x="874" y="1041"/>
                    <a:pt x="957" y="476"/>
                  </a:cubicBezTo>
                  <a:cubicBezTo>
                    <a:pt x="983" y="316"/>
                    <a:pt x="1003" y="158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151"/>
            <p:cNvSpPr/>
            <p:nvPr/>
          </p:nvSpPr>
          <p:spPr>
            <a:xfrm>
              <a:off x="8306784" y="3816383"/>
              <a:ext cx="276251" cy="235635"/>
            </a:xfrm>
            <a:custGeom>
              <a:avLst/>
              <a:gdLst/>
              <a:ahLst/>
              <a:cxnLst/>
              <a:rect l="l" t="t" r="r" b="b"/>
              <a:pathLst>
                <a:path w="2775" h="2367" extrusionOk="0">
                  <a:moveTo>
                    <a:pt x="2774" y="0"/>
                  </a:moveTo>
                  <a:lnTo>
                    <a:pt x="2774" y="0"/>
                  </a:lnTo>
                  <a:cubicBezTo>
                    <a:pt x="2734" y="3"/>
                    <a:pt x="2694" y="6"/>
                    <a:pt x="2657" y="14"/>
                  </a:cubicBezTo>
                  <a:cubicBezTo>
                    <a:pt x="2313" y="80"/>
                    <a:pt x="2015" y="238"/>
                    <a:pt x="1731" y="436"/>
                  </a:cubicBezTo>
                  <a:cubicBezTo>
                    <a:pt x="1032" y="923"/>
                    <a:pt x="482" y="1547"/>
                    <a:pt x="44" y="2272"/>
                  </a:cubicBezTo>
                  <a:cubicBezTo>
                    <a:pt x="27" y="2304"/>
                    <a:pt x="15" y="2335"/>
                    <a:pt x="1" y="2367"/>
                  </a:cubicBezTo>
                  <a:cubicBezTo>
                    <a:pt x="72" y="2295"/>
                    <a:pt x="130" y="2215"/>
                    <a:pt x="184" y="2132"/>
                  </a:cubicBezTo>
                  <a:cubicBezTo>
                    <a:pt x="548" y="1582"/>
                    <a:pt x="978" y="1092"/>
                    <a:pt x="1494" y="682"/>
                  </a:cubicBezTo>
                  <a:cubicBezTo>
                    <a:pt x="1823" y="418"/>
                    <a:pt x="2173" y="192"/>
                    <a:pt x="2582" y="72"/>
                  </a:cubicBezTo>
                  <a:cubicBezTo>
                    <a:pt x="2645" y="54"/>
                    <a:pt x="2708" y="37"/>
                    <a:pt x="2771" y="20"/>
                  </a:cubicBezTo>
                  <a:cubicBezTo>
                    <a:pt x="2774" y="14"/>
                    <a:pt x="2774" y="6"/>
                    <a:pt x="2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151"/>
            <p:cNvSpPr/>
            <p:nvPr/>
          </p:nvSpPr>
          <p:spPr>
            <a:xfrm>
              <a:off x="8147705" y="3515449"/>
              <a:ext cx="76255" cy="393123"/>
            </a:xfrm>
            <a:custGeom>
              <a:avLst/>
              <a:gdLst/>
              <a:ahLst/>
              <a:cxnLst/>
              <a:rect l="l" t="t" r="r" b="b"/>
              <a:pathLst>
                <a:path w="766" h="3949" extrusionOk="0">
                  <a:moveTo>
                    <a:pt x="37" y="0"/>
                  </a:moveTo>
                  <a:cubicBezTo>
                    <a:pt x="14" y="129"/>
                    <a:pt x="0" y="258"/>
                    <a:pt x="0" y="384"/>
                  </a:cubicBezTo>
                  <a:cubicBezTo>
                    <a:pt x="0" y="596"/>
                    <a:pt x="9" y="811"/>
                    <a:pt x="17" y="1023"/>
                  </a:cubicBezTo>
                  <a:cubicBezTo>
                    <a:pt x="32" y="1401"/>
                    <a:pt x="77" y="1774"/>
                    <a:pt x="152" y="2146"/>
                  </a:cubicBezTo>
                  <a:cubicBezTo>
                    <a:pt x="269" y="2739"/>
                    <a:pt x="447" y="3310"/>
                    <a:pt x="708" y="3857"/>
                  </a:cubicBezTo>
                  <a:cubicBezTo>
                    <a:pt x="722" y="3888"/>
                    <a:pt x="744" y="3916"/>
                    <a:pt x="764" y="3944"/>
                  </a:cubicBezTo>
                  <a:lnTo>
                    <a:pt x="764" y="3944"/>
                  </a:lnTo>
                  <a:cubicBezTo>
                    <a:pt x="750" y="3896"/>
                    <a:pt x="739" y="3847"/>
                    <a:pt x="719" y="3802"/>
                  </a:cubicBezTo>
                  <a:cubicBezTo>
                    <a:pt x="430" y="3100"/>
                    <a:pt x="206" y="2381"/>
                    <a:pt x="118" y="1625"/>
                  </a:cubicBezTo>
                  <a:cubicBezTo>
                    <a:pt x="83" y="1335"/>
                    <a:pt x="52" y="1043"/>
                    <a:pt x="37" y="751"/>
                  </a:cubicBezTo>
                  <a:cubicBezTo>
                    <a:pt x="26" y="513"/>
                    <a:pt x="40" y="273"/>
                    <a:pt x="46" y="35"/>
                  </a:cubicBezTo>
                  <a:cubicBezTo>
                    <a:pt x="46" y="23"/>
                    <a:pt x="40" y="12"/>
                    <a:pt x="37" y="0"/>
                  </a:cubicBezTo>
                  <a:close/>
                  <a:moveTo>
                    <a:pt x="764" y="3944"/>
                  </a:moveTo>
                  <a:cubicBezTo>
                    <a:pt x="764" y="3945"/>
                    <a:pt x="765" y="3947"/>
                    <a:pt x="765" y="3948"/>
                  </a:cubicBezTo>
                  <a:lnTo>
                    <a:pt x="765" y="3946"/>
                  </a:lnTo>
                  <a:cubicBezTo>
                    <a:pt x="765" y="3945"/>
                    <a:pt x="764" y="3944"/>
                    <a:pt x="764" y="39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151"/>
            <p:cNvSpPr/>
            <p:nvPr/>
          </p:nvSpPr>
          <p:spPr>
            <a:xfrm>
              <a:off x="7783157" y="3854510"/>
              <a:ext cx="307311" cy="177597"/>
            </a:xfrm>
            <a:custGeom>
              <a:avLst/>
              <a:gdLst/>
              <a:ahLst/>
              <a:cxnLst/>
              <a:rect l="l" t="t" r="r" b="b"/>
              <a:pathLst>
                <a:path w="3087" h="1784" extrusionOk="0">
                  <a:moveTo>
                    <a:pt x="6" y="1"/>
                  </a:moveTo>
                  <a:cubicBezTo>
                    <a:pt x="3" y="7"/>
                    <a:pt x="3" y="12"/>
                    <a:pt x="0" y="18"/>
                  </a:cubicBezTo>
                  <a:cubicBezTo>
                    <a:pt x="121" y="64"/>
                    <a:pt x="244" y="104"/>
                    <a:pt x="359" y="156"/>
                  </a:cubicBezTo>
                  <a:cubicBezTo>
                    <a:pt x="946" y="419"/>
                    <a:pt x="1510" y="729"/>
                    <a:pt x="2049" y="1081"/>
                  </a:cubicBezTo>
                  <a:cubicBezTo>
                    <a:pt x="2347" y="1276"/>
                    <a:pt x="2634" y="1488"/>
                    <a:pt x="2929" y="1689"/>
                  </a:cubicBezTo>
                  <a:cubicBezTo>
                    <a:pt x="2977" y="1723"/>
                    <a:pt x="3032" y="1752"/>
                    <a:pt x="3086" y="1783"/>
                  </a:cubicBezTo>
                  <a:cubicBezTo>
                    <a:pt x="3052" y="1729"/>
                    <a:pt x="3006" y="1691"/>
                    <a:pt x="2960" y="1657"/>
                  </a:cubicBezTo>
                  <a:cubicBezTo>
                    <a:pt x="2740" y="1497"/>
                    <a:pt x="2522" y="1333"/>
                    <a:pt x="2295" y="1181"/>
                  </a:cubicBezTo>
                  <a:cubicBezTo>
                    <a:pt x="1700" y="775"/>
                    <a:pt x="1069" y="431"/>
                    <a:pt x="407" y="141"/>
                  </a:cubicBezTo>
                  <a:cubicBezTo>
                    <a:pt x="278" y="87"/>
                    <a:pt x="141" y="47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151"/>
            <p:cNvSpPr/>
            <p:nvPr/>
          </p:nvSpPr>
          <p:spPr>
            <a:xfrm>
              <a:off x="7762053" y="3637793"/>
              <a:ext cx="268486" cy="237925"/>
            </a:xfrm>
            <a:custGeom>
              <a:avLst/>
              <a:gdLst/>
              <a:ahLst/>
              <a:cxnLst/>
              <a:rect l="l" t="t" r="r" b="b"/>
              <a:pathLst>
                <a:path w="2697" h="2390" extrusionOk="0">
                  <a:moveTo>
                    <a:pt x="9" y="0"/>
                  </a:moveTo>
                  <a:cubicBezTo>
                    <a:pt x="6" y="3"/>
                    <a:pt x="3" y="6"/>
                    <a:pt x="0" y="9"/>
                  </a:cubicBezTo>
                  <a:cubicBezTo>
                    <a:pt x="32" y="32"/>
                    <a:pt x="63" y="58"/>
                    <a:pt x="98" y="81"/>
                  </a:cubicBezTo>
                  <a:cubicBezTo>
                    <a:pt x="264" y="204"/>
                    <a:pt x="436" y="324"/>
                    <a:pt x="602" y="453"/>
                  </a:cubicBezTo>
                  <a:cubicBezTo>
                    <a:pt x="1287" y="989"/>
                    <a:pt x="1923" y="1576"/>
                    <a:pt x="2510" y="2218"/>
                  </a:cubicBezTo>
                  <a:cubicBezTo>
                    <a:pt x="2564" y="2275"/>
                    <a:pt x="2626" y="2324"/>
                    <a:pt x="2686" y="2378"/>
                  </a:cubicBezTo>
                  <a:lnTo>
                    <a:pt x="2686" y="2378"/>
                  </a:lnTo>
                  <a:cubicBezTo>
                    <a:pt x="2670" y="2350"/>
                    <a:pt x="2656" y="2323"/>
                    <a:pt x="2636" y="2298"/>
                  </a:cubicBezTo>
                  <a:cubicBezTo>
                    <a:pt x="2049" y="1622"/>
                    <a:pt x="1399" y="1012"/>
                    <a:pt x="688" y="467"/>
                  </a:cubicBezTo>
                  <a:cubicBezTo>
                    <a:pt x="470" y="301"/>
                    <a:pt x="235" y="155"/>
                    <a:pt x="9" y="0"/>
                  </a:cubicBezTo>
                  <a:close/>
                  <a:moveTo>
                    <a:pt x="2686" y="2378"/>
                  </a:moveTo>
                  <a:lnTo>
                    <a:pt x="2686" y="2378"/>
                  </a:lnTo>
                  <a:cubicBezTo>
                    <a:pt x="2689" y="2382"/>
                    <a:pt x="2691" y="2386"/>
                    <a:pt x="2694" y="2390"/>
                  </a:cubicBezTo>
                  <a:lnTo>
                    <a:pt x="2697" y="2387"/>
                  </a:lnTo>
                  <a:cubicBezTo>
                    <a:pt x="2693" y="2384"/>
                    <a:pt x="2690" y="2381"/>
                    <a:pt x="2686" y="23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151"/>
            <p:cNvSpPr/>
            <p:nvPr/>
          </p:nvSpPr>
          <p:spPr>
            <a:xfrm>
              <a:off x="8290259" y="4127770"/>
              <a:ext cx="176701" cy="238820"/>
            </a:xfrm>
            <a:custGeom>
              <a:avLst/>
              <a:gdLst/>
              <a:ahLst/>
              <a:cxnLst/>
              <a:rect l="l" t="t" r="r" b="b"/>
              <a:pathLst>
                <a:path w="1775" h="2399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29"/>
                    <a:pt x="107" y="64"/>
                    <a:pt x="164" y="90"/>
                  </a:cubicBezTo>
                  <a:cubicBezTo>
                    <a:pt x="373" y="187"/>
                    <a:pt x="577" y="296"/>
                    <a:pt x="757" y="442"/>
                  </a:cubicBezTo>
                  <a:cubicBezTo>
                    <a:pt x="1276" y="857"/>
                    <a:pt x="1554" y="1410"/>
                    <a:pt x="1697" y="2044"/>
                  </a:cubicBezTo>
                  <a:cubicBezTo>
                    <a:pt x="1723" y="2161"/>
                    <a:pt x="1737" y="2281"/>
                    <a:pt x="1754" y="2399"/>
                  </a:cubicBezTo>
                  <a:cubicBezTo>
                    <a:pt x="1768" y="2370"/>
                    <a:pt x="1774" y="2342"/>
                    <a:pt x="1771" y="2313"/>
                  </a:cubicBezTo>
                  <a:cubicBezTo>
                    <a:pt x="1748" y="2072"/>
                    <a:pt x="1703" y="1834"/>
                    <a:pt x="1622" y="1605"/>
                  </a:cubicBezTo>
                  <a:cubicBezTo>
                    <a:pt x="1459" y="1124"/>
                    <a:pt x="1195" y="711"/>
                    <a:pt x="791" y="396"/>
                  </a:cubicBezTo>
                  <a:cubicBezTo>
                    <a:pt x="554" y="210"/>
                    <a:pt x="290" y="7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151"/>
            <p:cNvSpPr/>
            <p:nvPr/>
          </p:nvSpPr>
          <p:spPr>
            <a:xfrm>
              <a:off x="7876733" y="4154648"/>
              <a:ext cx="245888" cy="156493"/>
            </a:xfrm>
            <a:custGeom>
              <a:avLst/>
              <a:gdLst/>
              <a:ahLst/>
              <a:cxnLst/>
              <a:rect l="l" t="t" r="r" b="b"/>
              <a:pathLst>
                <a:path w="2470" h="1572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413" y="54"/>
                    <a:pt x="2353" y="109"/>
                    <a:pt x="2292" y="166"/>
                  </a:cubicBezTo>
                  <a:cubicBezTo>
                    <a:pt x="1977" y="479"/>
                    <a:pt x="1653" y="785"/>
                    <a:pt x="1284" y="1031"/>
                  </a:cubicBezTo>
                  <a:cubicBezTo>
                    <a:pt x="894" y="1289"/>
                    <a:pt x="479" y="1481"/>
                    <a:pt x="0" y="1562"/>
                  </a:cubicBezTo>
                  <a:cubicBezTo>
                    <a:pt x="30" y="1569"/>
                    <a:pt x="58" y="1572"/>
                    <a:pt x="85" y="1572"/>
                  </a:cubicBezTo>
                  <a:cubicBezTo>
                    <a:pt x="141" y="1572"/>
                    <a:pt x="193" y="1559"/>
                    <a:pt x="244" y="1547"/>
                  </a:cubicBezTo>
                  <a:cubicBezTo>
                    <a:pt x="568" y="1470"/>
                    <a:pt x="874" y="1347"/>
                    <a:pt x="1158" y="1175"/>
                  </a:cubicBezTo>
                  <a:cubicBezTo>
                    <a:pt x="1642" y="883"/>
                    <a:pt x="2043" y="499"/>
                    <a:pt x="2418" y="80"/>
                  </a:cubicBezTo>
                  <a:cubicBezTo>
                    <a:pt x="2441" y="57"/>
                    <a:pt x="2453" y="26"/>
                    <a:pt x="2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151"/>
            <p:cNvSpPr/>
            <p:nvPr/>
          </p:nvSpPr>
          <p:spPr>
            <a:xfrm>
              <a:off x="8038998" y="3796672"/>
              <a:ext cx="170927" cy="236829"/>
            </a:xfrm>
            <a:custGeom>
              <a:avLst/>
              <a:gdLst/>
              <a:ahLst/>
              <a:cxnLst/>
              <a:rect l="l" t="t" r="r" b="b"/>
              <a:pathLst>
                <a:path w="1717" h="2379" extrusionOk="0">
                  <a:moveTo>
                    <a:pt x="3" y="0"/>
                  </a:moveTo>
                  <a:lnTo>
                    <a:pt x="0" y="3"/>
                  </a:lnTo>
                  <a:cubicBezTo>
                    <a:pt x="6" y="7"/>
                    <a:pt x="12" y="11"/>
                    <a:pt x="17" y="14"/>
                  </a:cubicBezTo>
                  <a:lnTo>
                    <a:pt x="17" y="14"/>
                  </a:lnTo>
                  <a:cubicBezTo>
                    <a:pt x="13" y="10"/>
                    <a:pt x="8" y="5"/>
                    <a:pt x="3" y="0"/>
                  </a:cubicBezTo>
                  <a:close/>
                  <a:moveTo>
                    <a:pt x="17" y="14"/>
                  </a:moveTo>
                  <a:cubicBezTo>
                    <a:pt x="82" y="78"/>
                    <a:pt x="148" y="143"/>
                    <a:pt x="213" y="209"/>
                  </a:cubicBezTo>
                  <a:cubicBezTo>
                    <a:pt x="800" y="837"/>
                    <a:pt x="1284" y="1530"/>
                    <a:pt x="1654" y="2307"/>
                  </a:cubicBezTo>
                  <a:cubicBezTo>
                    <a:pt x="1665" y="2330"/>
                    <a:pt x="1679" y="2355"/>
                    <a:pt x="1691" y="2378"/>
                  </a:cubicBezTo>
                  <a:cubicBezTo>
                    <a:pt x="1700" y="2376"/>
                    <a:pt x="1708" y="2373"/>
                    <a:pt x="1717" y="2367"/>
                  </a:cubicBezTo>
                  <a:cubicBezTo>
                    <a:pt x="1702" y="2333"/>
                    <a:pt x="1694" y="2295"/>
                    <a:pt x="1677" y="2264"/>
                  </a:cubicBezTo>
                  <a:cubicBezTo>
                    <a:pt x="1553" y="2035"/>
                    <a:pt x="1433" y="1802"/>
                    <a:pt x="1301" y="1579"/>
                  </a:cubicBezTo>
                  <a:cubicBezTo>
                    <a:pt x="975" y="1026"/>
                    <a:pt x="576" y="528"/>
                    <a:pt x="115" y="81"/>
                  </a:cubicBezTo>
                  <a:cubicBezTo>
                    <a:pt x="86" y="54"/>
                    <a:pt x="50" y="35"/>
                    <a:pt x="17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151"/>
            <p:cNvSpPr/>
            <p:nvPr/>
          </p:nvSpPr>
          <p:spPr>
            <a:xfrm>
              <a:off x="8294540" y="3984918"/>
              <a:ext cx="177199" cy="121252"/>
            </a:xfrm>
            <a:custGeom>
              <a:avLst/>
              <a:gdLst/>
              <a:ahLst/>
              <a:cxnLst/>
              <a:rect l="l" t="t" r="r" b="b"/>
              <a:pathLst>
                <a:path w="1780" h="1218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293" y="72"/>
                    <a:pt x="207" y="814"/>
                    <a:pt x="1" y="1218"/>
                  </a:cubicBezTo>
                  <a:cubicBezTo>
                    <a:pt x="261" y="969"/>
                    <a:pt x="525" y="722"/>
                    <a:pt x="823" y="513"/>
                  </a:cubicBezTo>
                  <a:cubicBezTo>
                    <a:pt x="1121" y="304"/>
                    <a:pt x="1445" y="141"/>
                    <a:pt x="1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151"/>
            <p:cNvSpPr/>
            <p:nvPr/>
          </p:nvSpPr>
          <p:spPr>
            <a:xfrm>
              <a:off x="8572082" y="4007714"/>
              <a:ext cx="211146" cy="52264"/>
            </a:xfrm>
            <a:custGeom>
              <a:avLst/>
              <a:gdLst/>
              <a:ahLst/>
              <a:cxnLst/>
              <a:rect l="l" t="t" r="r" b="b"/>
              <a:pathLst>
                <a:path w="2121" h="525" extrusionOk="0">
                  <a:moveTo>
                    <a:pt x="2038" y="3"/>
                  </a:moveTo>
                  <a:cubicBezTo>
                    <a:pt x="1851" y="9"/>
                    <a:pt x="1662" y="1"/>
                    <a:pt x="1476" y="29"/>
                  </a:cubicBezTo>
                  <a:cubicBezTo>
                    <a:pt x="957" y="104"/>
                    <a:pt x="473" y="298"/>
                    <a:pt x="0" y="525"/>
                  </a:cubicBezTo>
                  <a:cubicBezTo>
                    <a:pt x="656" y="268"/>
                    <a:pt x="1318" y="28"/>
                    <a:pt x="2036" y="28"/>
                  </a:cubicBezTo>
                  <a:cubicBezTo>
                    <a:pt x="2064" y="28"/>
                    <a:pt x="2092" y="28"/>
                    <a:pt x="2121" y="29"/>
                  </a:cubicBezTo>
                  <a:cubicBezTo>
                    <a:pt x="2092" y="15"/>
                    <a:pt x="2063" y="3"/>
                    <a:pt x="2038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151"/>
            <p:cNvSpPr/>
            <p:nvPr/>
          </p:nvSpPr>
          <p:spPr>
            <a:xfrm>
              <a:off x="7715862" y="4196259"/>
              <a:ext cx="221101" cy="94174"/>
            </a:xfrm>
            <a:custGeom>
              <a:avLst/>
              <a:gdLst/>
              <a:ahLst/>
              <a:cxnLst/>
              <a:rect l="l" t="t" r="r" b="b"/>
              <a:pathLst>
                <a:path w="2221" h="946" extrusionOk="0">
                  <a:moveTo>
                    <a:pt x="2218" y="0"/>
                  </a:moveTo>
                  <a:cubicBezTo>
                    <a:pt x="2118" y="23"/>
                    <a:pt x="2017" y="49"/>
                    <a:pt x="1920" y="69"/>
                  </a:cubicBezTo>
                  <a:cubicBezTo>
                    <a:pt x="1404" y="184"/>
                    <a:pt x="911" y="356"/>
                    <a:pt x="456" y="619"/>
                  </a:cubicBezTo>
                  <a:cubicBezTo>
                    <a:pt x="324" y="697"/>
                    <a:pt x="201" y="783"/>
                    <a:pt x="78" y="868"/>
                  </a:cubicBezTo>
                  <a:cubicBezTo>
                    <a:pt x="49" y="889"/>
                    <a:pt x="26" y="920"/>
                    <a:pt x="0" y="946"/>
                  </a:cubicBezTo>
                  <a:cubicBezTo>
                    <a:pt x="155" y="857"/>
                    <a:pt x="295" y="757"/>
                    <a:pt x="444" y="671"/>
                  </a:cubicBezTo>
                  <a:cubicBezTo>
                    <a:pt x="831" y="450"/>
                    <a:pt x="1238" y="281"/>
                    <a:pt x="1671" y="172"/>
                  </a:cubicBezTo>
                  <a:cubicBezTo>
                    <a:pt x="1857" y="126"/>
                    <a:pt x="2037" y="72"/>
                    <a:pt x="2221" y="23"/>
                  </a:cubicBezTo>
                  <a:cubicBezTo>
                    <a:pt x="2221" y="18"/>
                    <a:pt x="2218" y="9"/>
                    <a:pt x="2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151"/>
            <p:cNvSpPr/>
            <p:nvPr/>
          </p:nvSpPr>
          <p:spPr>
            <a:xfrm>
              <a:off x="8252032" y="4207408"/>
              <a:ext cx="74264" cy="211444"/>
            </a:xfrm>
            <a:custGeom>
              <a:avLst/>
              <a:gdLst/>
              <a:ahLst/>
              <a:cxnLst/>
              <a:rect l="l" t="t" r="r" b="b"/>
              <a:pathLst>
                <a:path w="746" h="2124" extrusionOk="0">
                  <a:moveTo>
                    <a:pt x="4" y="0"/>
                  </a:moveTo>
                  <a:lnTo>
                    <a:pt x="1" y="3"/>
                  </a:lnTo>
                  <a:cubicBezTo>
                    <a:pt x="3" y="6"/>
                    <a:pt x="6" y="8"/>
                    <a:pt x="9" y="11"/>
                  </a:cubicBezTo>
                  <a:lnTo>
                    <a:pt x="9" y="11"/>
                  </a:lnTo>
                  <a:cubicBezTo>
                    <a:pt x="7" y="7"/>
                    <a:pt x="5" y="4"/>
                    <a:pt x="4" y="0"/>
                  </a:cubicBezTo>
                  <a:close/>
                  <a:moveTo>
                    <a:pt x="9" y="11"/>
                  </a:moveTo>
                  <a:cubicBezTo>
                    <a:pt x="33" y="56"/>
                    <a:pt x="54" y="101"/>
                    <a:pt x="81" y="146"/>
                  </a:cubicBezTo>
                  <a:cubicBezTo>
                    <a:pt x="399" y="676"/>
                    <a:pt x="651" y="1229"/>
                    <a:pt x="697" y="1857"/>
                  </a:cubicBezTo>
                  <a:cubicBezTo>
                    <a:pt x="706" y="1946"/>
                    <a:pt x="723" y="2034"/>
                    <a:pt x="734" y="2123"/>
                  </a:cubicBezTo>
                  <a:cubicBezTo>
                    <a:pt x="746" y="1988"/>
                    <a:pt x="740" y="1851"/>
                    <a:pt x="726" y="1719"/>
                  </a:cubicBezTo>
                  <a:cubicBezTo>
                    <a:pt x="714" y="1613"/>
                    <a:pt x="697" y="1507"/>
                    <a:pt x="674" y="1404"/>
                  </a:cubicBezTo>
                  <a:cubicBezTo>
                    <a:pt x="565" y="908"/>
                    <a:pt x="327" y="473"/>
                    <a:pt x="55" y="52"/>
                  </a:cubicBezTo>
                  <a:cubicBezTo>
                    <a:pt x="43" y="35"/>
                    <a:pt x="25" y="24"/>
                    <a:pt x="9" y="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151"/>
            <p:cNvSpPr/>
            <p:nvPr/>
          </p:nvSpPr>
          <p:spPr>
            <a:xfrm>
              <a:off x="8426044" y="3599866"/>
              <a:ext cx="62020" cy="205173"/>
            </a:xfrm>
            <a:custGeom>
              <a:avLst/>
              <a:gdLst/>
              <a:ahLst/>
              <a:cxnLst/>
              <a:rect l="l" t="t" r="r" b="b"/>
              <a:pathLst>
                <a:path w="623" h="2061" extrusionOk="0">
                  <a:moveTo>
                    <a:pt x="585" y="0"/>
                  </a:moveTo>
                  <a:cubicBezTo>
                    <a:pt x="588" y="250"/>
                    <a:pt x="548" y="476"/>
                    <a:pt x="496" y="702"/>
                  </a:cubicBezTo>
                  <a:cubicBezTo>
                    <a:pt x="410" y="1083"/>
                    <a:pt x="264" y="1442"/>
                    <a:pt x="106" y="1797"/>
                  </a:cubicBezTo>
                  <a:cubicBezTo>
                    <a:pt x="66" y="1883"/>
                    <a:pt x="35" y="1974"/>
                    <a:pt x="0" y="2060"/>
                  </a:cubicBezTo>
                  <a:cubicBezTo>
                    <a:pt x="307" y="1525"/>
                    <a:pt x="533" y="960"/>
                    <a:pt x="611" y="341"/>
                  </a:cubicBezTo>
                  <a:cubicBezTo>
                    <a:pt x="622" y="238"/>
                    <a:pt x="616" y="75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151"/>
            <p:cNvSpPr/>
            <p:nvPr/>
          </p:nvSpPr>
          <p:spPr>
            <a:xfrm>
              <a:off x="8181054" y="4147480"/>
              <a:ext cx="32055" cy="222295"/>
            </a:xfrm>
            <a:custGeom>
              <a:avLst/>
              <a:gdLst/>
              <a:ahLst/>
              <a:cxnLst/>
              <a:rect l="l" t="t" r="r" b="b"/>
              <a:pathLst>
                <a:path w="322" h="2233" extrusionOk="0">
                  <a:moveTo>
                    <a:pt x="164" y="0"/>
                  </a:moveTo>
                  <a:cubicBezTo>
                    <a:pt x="69" y="227"/>
                    <a:pt x="26" y="465"/>
                    <a:pt x="15" y="705"/>
                  </a:cubicBezTo>
                  <a:cubicBezTo>
                    <a:pt x="0" y="1095"/>
                    <a:pt x="81" y="1470"/>
                    <a:pt x="184" y="1843"/>
                  </a:cubicBezTo>
                  <a:cubicBezTo>
                    <a:pt x="220" y="1970"/>
                    <a:pt x="272" y="2092"/>
                    <a:pt x="317" y="2219"/>
                  </a:cubicBezTo>
                  <a:lnTo>
                    <a:pt x="317" y="2219"/>
                  </a:lnTo>
                  <a:cubicBezTo>
                    <a:pt x="315" y="2206"/>
                    <a:pt x="315" y="2191"/>
                    <a:pt x="313" y="2178"/>
                  </a:cubicBezTo>
                  <a:cubicBezTo>
                    <a:pt x="244" y="1903"/>
                    <a:pt x="167" y="1628"/>
                    <a:pt x="109" y="1350"/>
                  </a:cubicBezTo>
                  <a:cubicBezTo>
                    <a:pt x="35" y="995"/>
                    <a:pt x="38" y="636"/>
                    <a:pt x="106" y="278"/>
                  </a:cubicBezTo>
                  <a:cubicBezTo>
                    <a:pt x="126" y="187"/>
                    <a:pt x="146" y="95"/>
                    <a:pt x="164" y="0"/>
                  </a:cubicBezTo>
                  <a:close/>
                  <a:moveTo>
                    <a:pt x="317" y="2219"/>
                  </a:moveTo>
                  <a:lnTo>
                    <a:pt x="317" y="2219"/>
                  </a:lnTo>
                  <a:cubicBezTo>
                    <a:pt x="317" y="2224"/>
                    <a:pt x="318" y="2228"/>
                    <a:pt x="318" y="2232"/>
                  </a:cubicBezTo>
                  <a:lnTo>
                    <a:pt x="321" y="2232"/>
                  </a:lnTo>
                  <a:cubicBezTo>
                    <a:pt x="320" y="2228"/>
                    <a:pt x="318" y="2224"/>
                    <a:pt x="317" y="22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151"/>
            <p:cNvSpPr/>
            <p:nvPr/>
          </p:nvSpPr>
          <p:spPr>
            <a:xfrm>
              <a:off x="7944028" y="3909560"/>
              <a:ext cx="172321" cy="126528"/>
            </a:xfrm>
            <a:custGeom>
              <a:avLst/>
              <a:gdLst/>
              <a:ahLst/>
              <a:cxnLst/>
              <a:rect l="l" t="t" r="r" b="b"/>
              <a:pathLst>
                <a:path w="1731" h="1271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52"/>
                    <a:pt x="126" y="90"/>
                    <a:pt x="192" y="130"/>
                  </a:cubicBezTo>
                  <a:cubicBezTo>
                    <a:pt x="697" y="439"/>
                    <a:pt x="1164" y="803"/>
                    <a:pt x="1613" y="1187"/>
                  </a:cubicBezTo>
                  <a:cubicBezTo>
                    <a:pt x="1648" y="1216"/>
                    <a:pt x="1685" y="1238"/>
                    <a:pt x="1722" y="1262"/>
                  </a:cubicBezTo>
                  <a:lnTo>
                    <a:pt x="1722" y="1262"/>
                  </a:lnTo>
                  <a:cubicBezTo>
                    <a:pt x="1707" y="1240"/>
                    <a:pt x="1694" y="1216"/>
                    <a:pt x="1677" y="1201"/>
                  </a:cubicBezTo>
                  <a:cubicBezTo>
                    <a:pt x="1218" y="774"/>
                    <a:pt x="720" y="399"/>
                    <a:pt x="175" y="90"/>
                  </a:cubicBezTo>
                  <a:cubicBezTo>
                    <a:pt x="118" y="55"/>
                    <a:pt x="58" y="30"/>
                    <a:pt x="0" y="1"/>
                  </a:cubicBezTo>
                  <a:close/>
                  <a:moveTo>
                    <a:pt x="1722" y="1262"/>
                  </a:moveTo>
                  <a:cubicBezTo>
                    <a:pt x="1724" y="1264"/>
                    <a:pt x="1726" y="1267"/>
                    <a:pt x="1728" y="1270"/>
                  </a:cubicBezTo>
                  <a:lnTo>
                    <a:pt x="1731" y="1267"/>
                  </a:lnTo>
                  <a:cubicBezTo>
                    <a:pt x="1728" y="1265"/>
                    <a:pt x="1725" y="1263"/>
                    <a:pt x="1722" y="12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151"/>
            <p:cNvSpPr/>
            <p:nvPr/>
          </p:nvSpPr>
          <p:spPr>
            <a:xfrm>
              <a:off x="8368405" y="4319499"/>
              <a:ext cx="50074" cy="174611"/>
            </a:xfrm>
            <a:custGeom>
              <a:avLst/>
              <a:gdLst/>
              <a:ahLst/>
              <a:cxnLst/>
              <a:rect l="l" t="t" r="r" b="b"/>
              <a:pathLst>
                <a:path w="503" h="1754" extrusionOk="0">
                  <a:moveTo>
                    <a:pt x="1" y="0"/>
                  </a:moveTo>
                  <a:cubicBezTo>
                    <a:pt x="2" y="1"/>
                    <a:pt x="4" y="3"/>
                    <a:pt x="5" y="4"/>
                  </a:cubicBezTo>
                  <a:lnTo>
                    <a:pt x="5" y="4"/>
                  </a:lnTo>
                  <a:cubicBezTo>
                    <a:pt x="5" y="3"/>
                    <a:pt x="4" y="1"/>
                    <a:pt x="4" y="0"/>
                  </a:cubicBezTo>
                  <a:close/>
                  <a:moveTo>
                    <a:pt x="5" y="4"/>
                  </a:moveTo>
                  <a:cubicBezTo>
                    <a:pt x="71" y="146"/>
                    <a:pt x="145" y="285"/>
                    <a:pt x="204" y="427"/>
                  </a:cubicBezTo>
                  <a:cubicBezTo>
                    <a:pt x="373" y="840"/>
                    <a:pt x="482" y="1264"/>
                    <a:pt x="453" y="1711"/>
                  </a:cubicBezTo>
                  <a:cubicBezTo>
                    <a:pt x="453" y="1719"/>
                    <a:pt x="462" y="1728"/>
                    <a:pt x="473" y="1754"/>
                  </a:cubicBezTo>
                  <a:cubicBezTo>
                    <a:pt x="485" y="1673"/>
                    <a:pt x="502" y="1613"/>
                    <a:pt x="502" y="1553"/>
                  </a:cubicBezTo>
                  <a:cubicBezTo>
                    <a:pt x="502" y="1450"/>
                    <a:pt x="496" y="1347"/>
                    <a:pt x="485" y="1246"/>
                  </a:cubicBezTo>
                  <a:cubicBezTo>
                    <a:pt x="430" y="814"/>
                    <a:pt x="273" y="416"/>
                    <a:pt x="47" y="46"/>
                  </a:cubicBezTo>
                  <a:cubicBezTo>
                    <a:pt x="36" y="30"/>
                    <a:pt x="21" y="17"/>
                    <a:pt x="5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151"/>
            <p:cNvSpPr/>
            <p:nvPr/>
          </p:nvSpPr>
          <p:spPr>
            <a:xfrm>
              <a:off x="7876733" y="4082475"/>
              <a:ext cx="175208" cy="10950"/>
            </a:xfrm>
            <a:custGeom>
              <a:avLst/>
              <a:gdLst/>
              <a:ahLst/>
              <a:cxnLst/>
              <a:rect l="l" t="t" r="r" b="b"/>
              <a:pathLst>
                <a:path w="1760" h="110" extrusionOk="0">
                  <a:moveTo>
                    <a:pt x="680" y="1"/>
                  </a:moveTo>
                  <a:cubicBezTo>
                    <a:pt x="577" y="1"/>
                    <a:pt x="474" y="6"/>
                    <a:pt x="370" y="20"/>
                  </a:cubicBezTo>
                  <a:cubicBezTo>
                    <a:pt x="247" y="40"/>
                    <a:pt x="121" y="38"/>
                    <a:pt x="11" y="104"/>
                  </a:cubicBezTo>
                  <a:lnTo>
                    <a:pt x="11" y="104"/>
                  </a:lnTo>
                  <a:cubicBezTo>
                    <a:pt x="247" y="64"/>
                    <a:pt x="483" y="51"/>
                    <a:pt x="719" y="51"/>
                  </a:cubicBezTo>
                  <a:cubicBezTo>
                    <a:pt x="1066" y="51"/>
                    <a:pt x="1412" y="79"/>
                    <a:pt x="1759" y="89"/>
                  </a:cubicBezTo>
                  <a:cubicBezTo>
                    <a:pt x="1567" y="60"/>
                    <a:pt x="1376" y="35"/>
                    <a:pt x="1184" y="23"/>
                  </a:cubicBezTo>
                  <a:cubicBezTo>
                    <a:pt x="1015" y="14"/>
                    <a:pt x="848" y="1"/>
                    <a:pt x="680" y="1"/>
                  </a:cubicBezTo>
                  <a:close/>
                  <a:moveTo>
                    <a:pt x="11" y="104"/>
                  </a:moveTo>
                  <a:lnTo>
                    <a:pt x="11" y="104"/>
                  </a:lnTo>
                  <a:cubicBezTo>
                    <a:pt x="7" y="105"/>
                    <a:pt x="4" y="106"/>
                    <a:pt x="0" y="106"/>
                  </a:cubicBezTo>
                  <a:lnTo>
                    <a:pt x="3" y="109"/>
                  </a:lnTo>
                  <a:cubicBezTo>
                    <a:pt x="6" y="107"/>
                    <a:pt x="8" y="106"/>
                    <a:pt x="11" y="1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151"/>
            <p:cNvSpPr/>
            <p:nvPr/>
          </p:nvSpPr>
          <p:spPr>
            <a:xfrm>
              <a:off x="8179660" y="3679405"/>
              <a:ext cx="28870" cy="152112"/>
            </a:xfrm>
            <a:custGeom>
              <a:avLst/>
              <a:gdLst/>
              <a:ahLst/>
              <a:cxnLst/>
              <a:rect l="l" t="t" r="r" b="b"/>
              <a:pathLst>
                <a:path w="290" h="1528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519"/>
                    <a:pt x="132" y="1021"/>
                    <a:pt x="289" y="1528"/>
                  </a:cubicBezTo>
                  <a:cubicBezTo>
                    <a:pt x="192" y="1009"/>
                    <a:pt x="97" y="50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151"/>
            <p:cNvSpPr/>
            <p:nvPr/>
          </p:nvSpPr>
          <p:spPr>
            <a:xfrm>
              <a:off x="8322513" y="3779849"/>
              <a:ext cx="32851" cy="107912"/>
            </a:xfrm>
            <a:custGeom>
              <a:avLst/>
              <a:gdLst/>
              <a:ahLst/>
              <a:cxnLst/>
              <a:rect l="l" t="t" r="r" b="b"/>
              <a:pathLst>
                <a:path w="330" h="1084" extrusionOk="0">
                  <a:moveTo>
                    <a:pt x="310" y="0"/>
                  </a:moveTo>
                  <a:cubicBezTo>
                    <a:pt x="207" y="358"/>
                    <a:pt x="104" y="719"/>
                    <a:pt x="0" y="1078"/>
                  </a:cubicBezTo>
                  <a:cubicBezTo>
                    <a:pt x="9" y="1080"/>
                    <a:pt x="18" y="1080"/>
                    <a:pt x="29" y="1083"/>
                  </a:cubicBezTo>
                  <a:cubicBezTo>
                    <a:pt x="147" y="728"/>
                    <a:pt x="258" y="373"/>
                    <a:pt x="330" y="6"/>
                  </a:cubicBezTo>
                  <a:cubicBezTo>
                    <a:pt x="324" y="3"/>
                    <a:pt x="31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151"/>
            <p:cNvSpPr/>
            <p:nvPr/>
          </p:nvSpPr>
          <p:spPr>
            <a:xfrm>
              <a:off x="8685567" y="4022746"/>
              <a:ext cx="97659" cy="19611"/>
            </a:xfrm>
            <a:custGeom>
              <a:avLst/>
              <a:gdLst/>
              <a:ahLst/>
              <a:cxnLst/>
              <a:rect l="l" t="t" r="r" b="b"/>
              <a:pathLst>
                <a:path w="981" h="197" extrusionOk="0">
                  <a:moveTo>
                    <a:pt x="847" y="1"/>
                  </a:moveTo>
                  <a:cubicBezTo>
                    <a:pt x="555" y="1"/>
                    <a:pt x="280" y="93"/>
                    <a:pt x="1" y="173"/>
                  </a:cubicBezTo>
                  <a:cubicBezTo>
                    <a:pt x="4" y="179"/>
                    <a:pt x="4" y="188"/>
                    <a:pt x="6" y="196"/>
                  </a:cubicBezTo>
                  <a:cubicBezTo>
                    <a:pt x="87" y="176"/>
                    <a:pt x="167" y="156"/>
                    <a:pt x="247" y="139"/>
                  </a:cubicBezTo>
                  <a:cubicBezTo>
                    <a:pt x="327" y="122"/>
                    <a:pt x="410" y="102"/>
                    <a:pt x="494" y="84"/>
                  </a:cubicBezTo>
                  <a:cubicBezTo>
                    <a:pt x="574" y="70"/>
                    <a:pt x="657" y="56"/>
                    <a:pt x="740" y="47"/>
                  </a:cubicBezTo>
                  <a:cubicBezTo>
                    <a:pt x="820" y="39"/>
                    <a:pt x="900" y="36"/>
                    <a:pt x="981" y="30"/>
                  </a:cubicBezTo>
                  <a:cubicBezTo>
                    <a:pt x="981" y="21"/>
                    <a:pt x="981" y="16"/>
                    <a:pt x="978" y="7"/>
                  </a:cubicBezTo>
                  <a:cubicBezTo>
                    <a:pt x="934" y="3"/>
                    <a:pt x="890" y="1"/>
                    <a:pt x="8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151"/>
            <p:cNvSpPr/>
            <p:nvPr/>
          </p:nvSpPr>
          <p:spPr>
            <a:xfrm>
              <a:off x="8191905" y="4134340"/>
              <a:ext cx="26281" cy="101641"/>
            </a:xfrm>
            <a:custGeom>
              <a:avLst/>
              <a:gdLst/>
              <a:ahLst/>
              <a:cxnLst/>
              <a:rect l="l" t="t" r="r" b="b"/>
              <a:pathLst>
                <a:path w="264" h="1021" extrusionOk="0">
                  <a:moveTo>
                    <a:pt x="264" y="1"/>
                  </a:moveTo>
                  <a:lnTo>
                    <a:pt x="264" y="1"/>
                  </a:lnTo>
                  <a:cubicBezTo>
                    <a:pt x="69" y="110"/>
                    <a:pt x="0" y="700"/>
                    <a:pt x="95" y="1021"/>
                  </a:cubicBezTo>
                  <a:cubicBezTo>
                    <a:pt x="66" y="671"/>
                    <a:pt x="80" y="333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151"/>
            <p:cNvSpPr/>
            <p:nvPr/>
          </p:nvSpPr>
          <p:spPr>
            <a:xfrm>
              <a:off x="7737763" y="4211390"/>
              <a:ext cx="103632" cy="41313"/>
            </a:xfrm>
            <a:custGeom>
              <a:avLst/>
              <a:gdLst/>
              <a:ahLst/>
              <a:cxnLst/>
              <a:rect l="l" t="t" r="r" b="b"/>
              <a:pathLst>
                <a:path w="1041" h="415" extrusionOk="0">
                  <a:moveTo>
                    <a:pt x="1038" y="0"/>
                  </a:moveTo>
                  <a:cubicBezTo>
                    <a:pt x="1035" y="2"/>
                    <a:pt x="1031" y="3"/>
                    <a:pt x="1027" y="4"/>
                  </a:cubicBezTo>
                  <a:lnTo>
                    <a:pt x="1027" y="4"/>
                  </a:lnTo>
                  <a:cubicBezTo>
                    <a:pt x="1032" y="4"/>
                    <a:pt x="1036" y="4"/>
                    <a:pt x="1041" y="3"/>
                  </a:cubicBezTo>
                  <a:lnTo>
                    <a:pt x="1038" y="0"/>
                  </a:lnTo>
                  <a:close/>
                  <a:moveTo>
                    <a:pt x="1027" y="4"/>
                  </a:moveTo>
                  <a:cubicBezTo>
                    <a:pt x="1003" y="6"/>
                    <a:pt x="976" y="7"/>
                    <a:pt x="952" y="12"/>
                  </a:cubicBezTo>
                  <a:cubicBezTo>
                    <a:pt x="669" y="95"/>
                    <a:pt x="385" y="184"/>
                    <a:pt x="127" y="335"/>
                  </a:cubicBezTo>
                  <a:cubicBezTo>
                    <a:pt x="84" y="361"/>
                    <a:pt x="44" y="387"/>
                    <a:pt x="1" y="413"/>
                  </a:cubicBezTo>
                  <a:cubicBezTo>
                    <a:pt x="7" y="414"/>
                    <a:pt x="12" y="414"/>
                    <a:pt x="18" y="414"/>
                  </a:cubicBezTo>
                  <a:cubicBezTo>
                    <a:pt x="41" y="414"/>
                    <a:pt x="59" y="405"/>
                    <a:pt x="75" y="398"/>
                  </a:cubicBezTo>
                  <a:cubicBezTo>
                    <a:pt x="259" y="315"/>
                    <a:pt x="442" y="229"/>
                    <a:pt x="628" y="152"/>
                  </a:cubicBezTo>
                  <a:cubicBezTo>
                    <a:pt x="760" y="99"/>
                    <a:pt x="893" y="54"/>
                    <a:pt x="1027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151"/>
            <p:cNvSpPr/>
            <p:nvPr/>
          </p:nvSpPr>
          <p:spPr>
            <a:xfrm>
              <a:off x="7900625" y="3723604"/>
              <a:ext cx="88301" cy="81432"/>
            </a:xfrm>
            <a:custGeom>
              <a:avLst/>
              <a:gdLst/>
              <a:ahLst/>
              <a:cxnLst/>
              <a:rect l="l" t="t" r="r" b="b"/>
              <a:pathLst>
                <a:path w="887" h="818" extrusionOk="0">
                  <a:moveTo>
                    <a:pt x="4" y="1"/>
                  </a:moveTo>
                  <a:lnTo>
                    <a:pt x="1" y="4"/>
                  </a:lnTo>
                  <a:cubicBezTo>
                    <a:pt x="3" y="5"/>
                    <a:pt x="6" y="7"/>
                    <a:pt x="8" y="9"/>
                  </a:cubicBezTo>
                  <a:lnTo>
                    <a:pt x="8" y="9"/>
                  </a:lnTo>
                  <a:cubicBezTo>
                    <a:pt x="7" y="6"/>
                    <a:pt x="5" y="4"/>
                    <a:pt x="4" y="1"/>
                  </a:cubicBezTo>
                  <a:close/>
                  <a:moveTo>
                    <a:pt x="8" y="9"/>
                  </a:moveTo>
                  <a:cubicBezTo>
                    <a:pt x="15" y="20"/>
                    <a:pt x="20" y="29"/>
                    <a:pt x="30" y="38"/>
                  </a:cubicBezTo>
                  <a:cubicBezTo>
                    <a:pt x="279" y="273"/>
                    <a:pt x="531" y="505"/>
                    <a:pt x="783" y="740"/>
                  </a:cubicBezTo>
                  <a:cubicBezTo>
                    <a:pt x="815" y="769"/>
                    <a:pt x="852" y="792"/>
                    <a:pt x="886" y="817"/>
                  </a:cubicBezTo>
                  <a:cubicBezTo>
                    <a:pt x="646" y="582"/>
                    <a:pt x="405" y="348"/>
                    <a:pt x="161" y="115"/>
                  </a:cubicBezTo>
                  <a:cubicBezTo>
                    <a:pt x="118" y="72"/>
                    <a:pt x="61" y="44"/>
                    <a:pt x="8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151"/>
            <p:cNvSpPr/>
            <p:nvPr/>
          </p:nvSpPr>
          <p:spPr>
            <a:xfrm>
              <a:off x="8390106" y="4412975"/>
              <a:ext cx="15530" cy="71477"/>
            </a:xfrm>
            <a:custGeom>
              <a:avLst/>
              <a:gdLst/>
              <a:ahLst/>
              <a:cxnLst/>
              <a:rect l="l" t="t" r="r" b="b"/>
              <a:pathLst>
                <a:path w="156" h="718" extrusionOk="0">
                  <a:moveTo>
                    <a:pt x="0" y="1"/>
                  </a:moveTo>
                  <a:lnTo>
                    <a:pt x="0" y="1"/>
                  </a:lnTo>
                  <a:cubicBezTo>
                    <a:pt x="43" y="239"/>
                    <a:pt x="86" y="479"/>
                    <a:pt x="129" y="717"/>
                  </a:cubicBezTo>
                  <a:cubicBezTo>
                    <a:pt x="155" y="462"/>
                    <a:pt x="95" y="22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151"/>
            <p:cNvSpPr/>
            <p:nvPr/>
          </p:nvSpPr>
          <p:spPr>
            <a:xfrm>
              <a:off x="8223860" y="4073018"/>
              <a:ext cx="8362" cy="22399"/>
            </a:xfrm>
            <a:custGeom>
              <a:avLst/>
              <a:gdLst/>
              <a:ahLst/>
              <a:cxnLst/>
              <a:rect l="l" t="t" r="r" b="b"/>
              <a:pathLst>
                <a:path w="84" h="225" extrusionOk="0">
                  <a:moveTo>
                    <a:pt x="3" y="1"/>
                  </a:moveTo>
                  <a:lnTo>
                    <a:pt x="0" y="3"/>
                  </a:lnTo>
                  <a:cubicBezTo>
                    <a:pt x="2" y="5"/>
                    <a:pt x="4" y="7"/>
                    <a:pt x="6" y="8"/>
                  </a:cubicBezTo>
                  <a:lnTo>
                    <a:pt x="6" y="8"/>
                  </a:lnTo>
                  <a:lnTo>
                    <a:pt x="3" y="1"/>
                  </a:lnTo>
                  <a:close/>
                  <a:moveTo>
                    <a:pt x="6" y="8"/>
                  </a:moveTo>
                  <a:lnTo>
                    <a:pt x="81" y="217"/>
                  </a:lnTo>
                  <a:lnTo>
                    <a:pt x="81" y="217"/>
                  </a:lnTo>
                  <a:cubicBezTo>
                    <a:pt x="82" y="138"/>
                    <a:pt x="70" y="63"/>
                    <a:pt x="6" y="8"/>
                  </a:cubicBezTo>
                  <a:close/>
                  <a:moveTo>
                    <a:pt x="81" y="217"/>
                  </a:moveTo>
                  <a:lnTo>
                    <a:pt x="81" y="217"/>
                  </a:lnTo>
                  <a:cubicBezTo>
                    <a:pt x="80" y="219"/>
                    <a:pt x="80" y="222"/>
                    <a:pt x="80" y="224"/>
                  </a:cubicBezTo>
                  <a:lnTo>
                    <a:pt x="83" y="224"/>
                  </a:lnTo>
                  <a:lnTo>
                    <a:pt x="81" y="21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151"/>
            <p:cNvSpPr/>
            <p:nvPr/>
          </p:nvSpPr>
          <p:spPr>
            <a:xfrm>
              <a:off x="8212710" y="4369672"/>
              <a:ext cx="9457" cy="21801"/>
            </a:xfrm>
            <a:custGeom>
              <a:avLst/>
              <a:gdLst/>
              <a:ahLst/>
              <a:cxnLst/>
              <a:rect l="l" t="t" r="r" b="b"/>
              <a:pathLst>
                <a:path w="95" h="219" extrusionOk="0">
                  <a:moveTo>
                    <a:pt x="0" y="0"/>
                  </a:moveTo>
                  <a:cubicBezTo>
                    <a:pt x="32" y="75"/>
                    <a:pt x="61" y="146"/>
                    <a:pt x="92" y="218"/>
                  </a:cubicBezTo>
                  <a:lnTo>
                    <a:pt x="95" y="215"/>
                  </a:lnTo>
                  <a:cubicBezTo>
                    <a:pt x="63" y="144"/>
                    <a:pt x="32" y="72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151"/>
            <p:cNvSpPr/>
            <p:nvPr/>
          </p:nvSpPr>
          <p:spPr>
            <a:xfrm>
              <a:off x="8221869" y="4391075"/>
              <a:ext cx="4082" cy="11747"/>
            </a:xfrm>
            <a:custGeom>
              <a:avLst/>
              <a:gdLst/>
              <a:ahLst/>
              <a:cxnLst/>
              <a:rect l="l" t="t" r="r" b="b"/>
              <a:pathLst>
                <a:path w="41" h="118" extrusionOk="0">
                  <a:moveTo>
                    <a:pt x="0" y="0"/>
                  </a:moveTo>
                  <a:lnTo>
                    <a:pt x="0" y="3"/>
                  </a:lnTo>
                  <a:cubicBezTo>
                    <a:pt x="12" y="40"/>
                    <a:pt x="26" y="80"/>
                    <a:pt x="40" y="118"/>
                  </a:cubicBezTo>
                  <a:cubicBezTo>
                    <a:pt x="26" y="80"/>
                    <a:pt x="14" y="4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151"/>
            <p:cNvSpPr/>
            <p:nvPr/>
          </p:nvSpPr>
          <p:spPr>
            <a:xfrm>
              <a:off x="7895548" y="3719622"/>
              <a:ext cx="5475" cy="4380"/>
            </a:xfrm>
            <a:custGeom>
              <a:avLst/>
              <a:gdLst/>
              <a:ahLst/>
              <a:cxnLst/>
              <a:rect l="l" t="t" r="r" b="b"/>
              <a:pathLst>
                <a:path w="55" h="44" extrusionOk="0">
                  <a:moveTo>
                    <a:pt x="12" y="1"/>
                  </a:moveTo>
                  <a:cubicBezTo>
                    <a:pt x="9" y="4"/>
                    <a:pt x="6" y="9"/>
                    <a:pt x="0" y="15"/>
                  </a:cubicBezTo>
                  <a:cubicBezTo>
                    <a:pt x="17" y="22"/>
                    <a:pt x="32" y="29"/>
                    <a:pt x="46" y="36"/>
                  </a:cubicBezTo>
                  <a:lnTo>
                    <a:pt x="46" y="36"/>
                  </a:lnTo>
                  <a:cubicBezTo>
                    <a:pt x="36" y="25"/>
                    <a:pt x="24" y="13"/>
                    <a:pt x="12" y="1"/>
                  </a:cubicBezTo>
                  <a:close/>
                  <a:moveTo>
                    <a:pt x="46" y="36"/>
                  </a:moveTo>
                  <a:cubicBezTo>
                    <a:pt x="48" y="39"/>
                    <a:pt x="50" y="41"/>
                    <a:pt x="52" y="44"/>
                  </a:cubicBezTo>
                  <a:lnTo>
                    <a:pt x="55" y="41"/>
                  </a:lnTo>
                  <a:cubicBezTo>
                    <a:pt x="52" y="39"/>
                    <a:pt x="49" y="38"/>
                    <a:pt x="4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151"/>
            <p:cNvSpPr/>
            <p:nvPr/>
          </p:nvSpPr>
          <p:spPr>
            <a:xfrm>
              <a:off x="7755781" y="3633811"/>
              <a:ext cx="7267" cy="4978"/>
            </a:xfrm>
            <a:custGeom>
              <a:avLst/>
              <a:gdLst/>
              <a:ahLst/>
              <a:cxnLst/>
              <a:rect l="l" t="t" r="r" b="b"/>
              <a:pathLst>
                <a:path w="73" h="50" extrusionOk="0">
                  <a:moveTo>
                    <a:pt x="0" y="0"/>
                  </a:moveTo>
                  <a:lnTo>
                    <a:pt x="0" y="3"/>
                  </a:lnTo>
                  <a:lnTo>
                    <a:pt x="13" y="10"/>
                  </a:lnTo>
                  <a:lnTo>
                    <a:pt x="13" y="10"/>
                  </a:lnTo>
                  <a:cubicBezTo>
                    <a:pt x="9" y="7"/>
                    <a:pt x="5" y="4"/>
                    <a:pt x="0" y="0"/>
                  </a:cubicBezTo>
                  <a:close/>
                  <a:moveTo>
                    <a:pt x="13" y="10"/>
                  </a:moveTo>
                  <a:lnTo>
                    <a:pt x="13" y="10"/>
                  </a:lnTo>
                  <a:cubicBezTo>
                    <a:pt x="31" y="23"/>
                    <a:pt x="47" y="35"/>
                    <a:pt x="63" y="49"/>
                  </a:cubicBezTo>
                  <a:cubicBezTo>
                    <a:pt x="66" y="46"/>
                    <a:pt x="69" y="43"/>
                    <a:pt x="72" y="4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151"/>
            <p:cNvSpPr/>
            <p:nvPr/>
          </p:nvSpPr>
          <p:spPr>
            <a:xfrm>
              <a:off x="7841095" y="4210992"/>
              <a:ext cx="1692" cy="796"/>
            </a:xfrm>
            <a:custGeom>
              <a:avLst/>
              <a:gdLst/>
              <a:ahLst/>
              <a:cxnLst/>
              <a:rect l="l" t="t" r="r" b="b"/>
              <a:pathLst>
                <a:path w="17" h="8" extrusionOk="0">
                  <a:moveTo>
                    <a:pt x="16" y="0"/>
                  </a:moveTo>
                  <a:cubicBezTo>
                    <a:pt x="14" y="0"/>
                    <a:pt x="6" y="2"/>
                    <a:pt x="0" y="4"/>
                  </a:cubicBezTo>
                  <a:lnTo>
                    <a:pt x="3" y="7"/>
                  </a:lnTo>
                  <a:cubicBezTo>
                    <a:pt x="9" y="3"/>
                    <a:pt x="14" y="0"/>
                    <a:pt x="15" y="0"/>
                  </a:cubicBezTo>
                  <a:lnTo>
                    <a:pt x="15" y="0"/>
                  </a:lnTo>
                  <a:cubicBezTo>
                    <a:pt x="15" y="0"/>
                    <a:pt x="15" y="1"/>
                    <a:pt x="14" y="1"/>
                  </a:cubicBezTo>
                  <a:cubicBezTo>
                    <a:pt x="16" y="1"/>
                    <a:pt x="16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151"/>
            <p:cNvSpPr/>
            <p:nvPr/>
          </p:nvSpPr>
          <p:spPr>
            <a:xfrm>
              <a:off x="8223860" y="3908166"/>
              <a:ext cx="1195" cy="1493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0" y="1"/>
                  </a:moveTo>
                  <a:lnTo>
                    <a:pt x="0" y="3"/>
                  </a:lnTo>
                  <a:lnTo>
                    <a:pt x="12" y="15"/>
                  </a:lnTo>
                  <a:cubicBezTo>
                    <a:pt x="9" y="9"/>
                    <a:pt x="6" y="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151"/>
            <p:cNvSpPr/>
            <p:nvPr/>
          </p:nvSpPr>
          <p:spPr>
            <a:xfrm>
              <a:off x="8250340" y="4203128"/>
              <a:ext cx="2091" cy="4579"/>
            </a:xfrm>
            <a:custGeom>
              <a:avLst/>
              <a:gdLst/>
              <a:ahLst/>
              <a:cxnLst/>
              <a:rect l="l" t="t" r="r" b="b"/>
              <a:pathLst>
                <a:path w="21" h="46" extrusionOk="0">
                  <a:moveTo>
                    <a:pt x="1" y="0"/>
                  </a:moveTo>
                  <a:lnTo>
                    <a:pt x="18" y="46"/>
                  </a:lnTo>
                  <a:lnTo>
                    <a:pt x="21" y="43"/>
                  </a:lnTo>
                  <a:cubicBezTo>
                    <a:pt x="15" y="29"/>
                    <a:pt x="9" y="14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151"/>
            <p:cNvSpPr/>
            <p:nvPr/>
          </p:nvSpPr>
          <p:spPr>
            <a:xfrm>
              <a:off x="8366712" y="4314920"/>
              <a:ext cx="2091" cy="4679"/>
            </a:xfrm>
            <a:custGeom>
              <a:avLst/>
              <a:gdLst/>
              <a:ahLst/>
              <a:cxnLst/>
              <a:rect l="l" t="t" r="r" b="b"/>
              <a:pathLst>
                <a:path w="21" h="47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17"/>
                    <a:pt x="12" y="32"/>
                    <a:pt x="18" y="46"/>
                  </a:cubicBezTo>
                  <a:lnTo>
                    <a:pt x="21" y="46"/>
                  </a:lnTo>
                  <a:cubicBezTo>
                    <a:pt x="15" y="29"/>
                    <a:pt x="9" y="15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151"/>
            <p:cNvSpPr/>
            <p:nvPr/>
          </p:nvSpPr>
          <p:spPr>
            <a:xfrm>
              <a:off x="8288865" y="4127272"/>
              <a:ext cx="1493" cy="597"/>
            </a:xfrm>
            <a:custGeom>
              <a:avLst/>
              <a:gdLst/>
              <a:ahLst/>
              <a:cxnLst/>
              <a:rect l="l" t="t" r="r" b="b"/>
              <a:pathLst>
                <a:path w="15" h="6" extrusionOk="0">
                  <a:moveTo>
                    <a:pt x="0" y="0"/>
                  </a:moveTo>
                  <a:cubicBezTo>
                    <a:pt x="6" y="3"/>
                    <a:pt x="9" y="6"/>
                    <a:pt x="15" y="6"/>
                  </a:cubicBezTo>
                  <a:cubicBezTo>
                    <a:pt x="12" y="3"/>
                    <a:pt x="6" y="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151"/>
            <p:cNvSpPr/>
            <p:nvPr/>
          </p:nvSpPr>
          <p:spPr>
            <a:xfrm>
              <a:off x="8248050" y="4200539"/>
              <a:ext cx="2688" cy="2688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15" y="18"/>
                    <a:pt x="24" y="26"/>
                  </a:cubicBezTo>
                  <a:lnTo>
                    <a:pt x="26" y="26"/>
                  </a:lnTo>
                  <a:cubicBezTo>
                    <a:pt x="18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151"/>
            <p:cNvSpPr/>
            <p:nvPr/>
          </p:nvSpPr>
          <p:spPr>
            <a:xfrm>
              <a:off x="8038998" y="3796672"/>
              <a:ext cx="398" cy="398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0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151"/>
            <p:cNvSpPr/>
            <p:nvPr/>
          </p:nvSpPr>
          <p:spPr>
            <a:xfrm>
              <a:off x="8366414" y="4314323"/>
              <a:ext cx="398" cy="697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4" y="6"/>
                  </a:moveTo>
                  <a:lnTo>
                    <a:pt x="1" y="1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151"/>
            <p:cNvSpPr/>
            <p:nvPr/>
          </p:nvSpPr>
          <p:spPr>
            <a:xfrm>
              <a:off x="8225851" y="4402722"/>
              <a:ext cx="100" cy="996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4"/>
                    <a:pt x="0" y="6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151"/>
            <p:cNvSpPr/>
            <p:nvPr/>
          </p:nvSpPr>
          <p:spPr>
            <a:xfrm>
              <a:off x="7755184" y="3633214"/>
              <a:ext cx="697" cy="996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1" y="1"/>
                  </a:moveTo>
                  <a:cubicBezTo>
                    <a:pt x="1" y="3"/>
                    <a:pt x="4" y="6"/>
                    <a:pt x="6" y="9"/>
                  </a:cubicBezTo>
                  <a:lnTo>
                    <a:pt x="6" y="6"/>
                  </a:lnTo>
                  <a:cubicBezTo>
                    <a:pt x="6" y="6"/>
                    <a:pt x="4" y="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151"/>
            <p:cNvSpPr/>
            <p:nvPr/>
          </p:nvSpPr>
          <p:spPr>
            <a:xfrm>
              <a:off x="8247254" y="4199643"/>
              <a:ext cx="896" cy="99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6" y="4"/>
                    <a:pt x="3" y="6"/>
                    <a:pt x="0" y="9"/>
                  </a:cubicBezTo>
                  <a:lnTo>
                    <a:pt x="9" y="9"/>
                  </a:lnTo>
                  <a:cubicBezTo>
                    <a:pt x="9" y="6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151"/>
            <p:cNvSpPr/>
            <p:nvPr/>
          </p:nvSpPr>
          <p:spPr>
            <a:xfrm>
              <a:off x="7988825" y="3804935"/>
              <a:ext cx="398" cy="697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3"/>
                    <a:pt x="3" y="6"/>
                    <a:pt x="3" y="6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151"/>
            <p:cNvSpPr/>
            <p:nvPr/>
          </p:nvSpPr>
          <p:spPr>
            <a:xfrm>
              <a:off x="8425446" y="3804935"/>
              <a:ext cx="697" cy="697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0"/>
                  </a:moveTo>
                  <a:cubicBezTo>
                    <a:pt x="4" y="0"/>
                    <a:pt x="4" y="3"/>
                    <a:pt x="1" y="6"/>
                  </a:cubicBezTo>
                  <a:cubicBezTo>
                    <a:pt x="4" y="3"/>
                    <a:pt x="4" y="3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151"/>
            <p:cNvSpPr/>
            <p:nvPr/>
          </p:nvSpPr>
          <p:spPr>
            <a:xfrm>
              <a:off x="8122519" y="4154050"/>
              <a:ext cx="697" cy="697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6"/>
                  </a:moveTo>
                  <a:cubicBezTo>
                    <a:pt x="4" y="3"/>
                    <a:pt x="7" y="3"/>
                    <a:pt x="7" y="0"/>
                  </a:cubicBezTo>
                  <a:cubicBezTo>
                    <a:pt x="7" y="3"/>
                    <a:pt x="4" y="3"/>
                    <a:pt x="1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151"/>
            <p:cNvSpPr/>
            <p:nvPr/>
          </p:nvSpPr>
          <p:spPr>
            <a:xfrm>
              <a:off x="8030138" y="3875415"/>
              <a:ext cx="2389" cy="238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4" y="0"/>
                  </a:moveTo>
                  <a:lnTo>
                    <a:pt x="1" y="3"/>
                  </a:lnTo>
                  <a:cubicBezTo>
                    <a:pt x="6" y="9"/>
                    <a:pt x="15" y="14"/>
                    <a:pt x="21" y="23"/>
                  </a:cubicBezTo>
                  <a:lnTo>
                    <a:pt x="24" y="2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151"/>
            <p:cNvSpPr/>
            <p:nvPr/>
          </p:nvSpPr>
          <p:spPr>
            <a:xfrm>
              <a:off x="8032129" y="3877406"/>
              <a:ext cx="2987" cy="2588"/>
            </a:xfrm>
            <a:custGeom>
              <a:avLst/>
              <a:gdLst/>
              <a:ahLst/>
              <a:cxnLst/>
              <a:rect l="l" t="t" r="r" b="b"/>
              <a:pathLst>
                <a:path w="30" h="26" extrusionOk="0">
                  <a:moveTo>
                    <a:pt x="4" y="0"/>
                  </a:moveTo>
                  <a:lnTo>
                    <a:pt x="1" y="3"/>
                  </a:lnTo>
                  <a:cubicBezTo>
                    <a:pt x="8" y="8"/>
                    <a:pt x="14" y="14"/>
                    <a:pt x="23" y="21"/>
                  </a:cubicBezTo>
                  <a:lnTo>
                    <a:pt x="23" y="21"/>
                  </a:lnTo>
                  <a:cubicBezTo>
                    <a:pt x="17" y="14"/>
                    <a:pt x="10" y="7"/>
                    <a:pt x="4" y="0"/>
                  </a:cubicBezTo>
                  <a:close/>
                  <a:moveTo>
                    <a:pt x="23" y="21"/>
                  </a:moveTo>
                  <a:cubicBezTo>
                    <a:pt x="24" y="22"/>
                    <a:pt x="25" y="24"/>
                    <a:pt x="27" y="26"/>
                  </a:cubicBezTo>
                  <a:lnTo>
                    <a:pt x="29" y="26"/>
                  </a:lnTo>
                  <a:cubicBezTo>
                    <a:pt x="27" y="24"/>
                    <a:pt x="25" y="22"/>
                    <a:pt x="23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151"/>
            <p:cNvSpPr/>
            <p:nvPr/>
          </p:nvSpPr>
          <p:spPr>
            <a:xfrm>
              <a:off x="8286874" y="4099299"/>
              <a:ext cx="896" cy="597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9" y="0"/>
                  </a:moveTo>
                  <a:lnTo>
                    <a:pt x="9" y="0"/>
                  </a:lnTo>
                  <a:cubicBezTo>
                    <a:pt x="6" y="3"/>
                    <a:pt x="3" y="3"/>
                    <a:pt x="0" y="6"/>
                  </a:cubicBezTo>
                  <a:cubicBezTo>
                    <a:pt x="3" y="6"/>
                    <a:pt x="3" y="3"/>
                    <a:pt x="6" y="3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151"/>
            <p:cNvSpPr/>
            <p:nvPr/>
          </p:nvSpPr>
          <p:spPr>
            <a:xfrm>
              <a:off x="8231824" y="4095317"/>
              <a:ext cx="896" cy="299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0" y="0"/>
                  </a:moveTo>
                  <a:lnTo>
                    <a:pt x="9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151"/>
            <p:cNvSpPr/>
            <p:nvPr/>
          </p:nvSpPr>
          <p:spPr>
            <a:xfrm>
              <a:off x="7876733" y="4093027"/>
              <a:ext cx="398" cy="398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3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151"/>
            <p:cNvSpPr/>
            <p:nvPr/>
          </p:nvSpPr>
          <p:spPr>
            <a:xfrm>
              <a:off x="8034717" y="3879895"/>
              <a:ext cx="996" cy="697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1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2"/>
                    <a:pt x="3" y="1"/>
                    <a:pt x="3" y="1"/>
                  </a:cubicBezTo>
                  <a:close/>
                  <a:moveTo>
                    <a:pt x="2" y="2"/>
                  </a:moveTo>
                  <a:cubicBezTo>
                    <a:pt x="1" y="5"/>
                    <a:pt x="1" y="7"/>
                    <a:pt x="1" y="7"/>
                  </a:cubicBezTo>
                  <a:lnTo>
                    <a:pt x="9" y="7"/>
                  </a:lnTo>
                  <a:cubicBezTo>
                    <a:pt x="7" y="7"/>
                    <a:pt x="4" y="5"/>
                    <a:pt x="2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151"/>
            <p:cNvSpPr/>
            <p:nvPr/>
          </p:nvSpPr>
          <p:spPr>
            <a:xfrm>
              <a:off x="8223860" y="4073018"/>
              <a:ext cx="299" cy="398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1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151"/>
            <p:cNvSpPr/>
            <p:nvPr/>
          </p:nvSpPr>
          <p:spPr>
            <a:xfrm>
              <a:off x="8118338" y="4038276"/>
              <a:ext cx="597" cy="59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3" y="0"/>
                  </a:move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151"/>
            <p:cNvSpPr/>
            <p:nvPr/>
          </p:nvSpPr>
          <p:spPr>
            <a:xfrm>
              <a:off x="8116048" y="4035688"/>
              <a:ext cx="2588" cy="2887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3" y="0"/>
                  </a:moveTo>
                  <a:lnTo>
                    <a:pt x="0" y="3"/>
                  </a:lnTo>
                  <a:cubicBezTo>
                    <a:pt x="9" y="12"/>
                    <a:pt x="14" y="20"/>
                    <a:pt x="23" y="29"/>
                  </a:cubicBezTo>
                  <a:lnTo>
                    <a:pt x="26" y="26"/>
                  </a:lnTo>
                  <a:cubicBezTo>
                    <a:pt x="17" y="17"/>
                    <a:pt x="9" y="9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11" name="Google Shape;3011;p151"/>
          <p:cNvSpPr/>
          <p:nvPr/>
        </p:nvSpPr>
        <p:spPr>
          <a:xfrm flipH="1">
            <a:off x="4870681" y="3404246"/>
            <a:ext cx="2152504" cy="3697713"/>
          </a:xfrm>
          <a:custGeom>
            <a:avLst/>
            <a:gdLst/>
            <a:ahLst/>
            <a:cxnLst/>
            <a:rect l="l" t="t" r="r" b="b"/>
            <a:pathLst>
              <a:path w="7142" h="12269" fill="none" extrusionOk="0">
                <a:moveTo>
                  <a:pt x="6483" y="10058"/>
                </a:moveTo>
                <a:cubicBezTo>
                  <a:pt x="6649" y="9663"/>
                  <a:pt x="6722" y="9244"/>
                  <a:pt x="6771" y="8834"/>
                </a:cubicBezTo>
                <a:cubicBezTo>
                  <a:pt x="6796" y="8595"/>
                  <a:pt x="6815" y="8356"/>
                  <a:pt x="6781" y="8137"/>
                </a:cubicBezTo>
                <a:cubicBezTo>
                  <a:pt x="6688" y="7473"/>
                  <a:pt x="6181" y="7098"/>
                  <a:pt x="5913" y="6542"/>
                </a:cubicBezTo>
                <a:cubicBezTo>
                  <a:pt x="6005" y="6937"/>
                  <a:pt x="6098" y="7381"/>
                  <a:pt x="5922" y="7805"/>
                </a:cubicBezTo>
                <a:cubicBezTo>
                  <a:pt x="5771" y="8166"/>
                  <a:pt x="5435" y="8512"/>
                  <a:pt x="5493" y="8859"/>
                </a:cubicBezTo>
                <a:cubicBezTo>
                  <a:pt x="5518" y="8995"/>
                  <a:pt x="5601" y="9093"/>
                  <a:pt x="5644" y="9220"/>
                </a:cubicBezTo>
                <a:cubicBezTo>
                  <a:pt x="5742" y="9488"/>
                  <a:pt x="5644" y="9839"/>
                  <a:pt x="5576" y="10161"/>
                </a:cubicBezTo>
                <a:cubicBezTo>
                  <a:pt x="5527" y="10395"/>
                  <a:pt x="5449" y="11000"/>
                  <a:pt x="5732" y="10966"/>
                </a:cubicBezTo>
                <a:cubicBezTo>
                  <a:pt x="6020" y="10927"/>
                  <a:pt x="6366" y="10327"/>
                  <a:pt x="6483" y="10058"/>
                </a:cubicBezTo>
                <a:close/>
                <a:moveTo>
                  <a:pt x="5674" y="10932"/>
                </a:moveTo>
                <a:cubicBezTo>
                  <a:pt x="5849" y="10732"/>
                  <a:pt x="5937" y="10458"/>
                  <a:pt x="5976" y="10200"/>
                </a:cubicBezTo>
                <a:cubicBezTo>
                  <a:pt x="6010" y="9937"/>
                  <a:pt x="5996" y="9683"/>
                  <a:pt x="6005" y="9424"/>
                </a:cubicBezTo>
                <a:cubicBezTo>
                  <a:pt x="6025" y="8932"/>
                  <a:pt x="6127" y="8429"/>
                  <a:pt x="6152" y="7937"/>
                </a:cubicBezTo>
                <a:cubicBezTo>
                  <a:pt x="6171" y="7415"/>
                  <a:pt x="6118" y="6966"/>
                  <a:pt x="5913" y="6542"/>
                </a:cubicBezTo>
                <a:moveTo>
                  <a:pt x="5674" y="10932"/>
                </a:moveTo>
                <a:cubicBezTo>
                  <a:pt x="6157" y="10483"/>
                  <a:pt x="6230" y="10176"/>
                  <a:pt x="6313" y="9819"/>
                </a:cubicBezTo>
                <a:cubicBezTo>
                  <a:pt x="6381" y="9532"/>
                  <a:pt x="6400" y="9244"/>
                  <a:pt x="6420" y="8961"/>
                </a:cubicBezTo>
                <a:cubicBezTo>
                  <a:pt x="6439" y="8659"/>
                  <a:pt x="6459" y="8361"/>
                  <a:pt x="6444" y="8068"/>
                </a:cubicBezTo>
                <a:cubicBezTo>
                  <a:pt x="6425" y="7776"/>
                  <a:pt x="6322" y="7361"/>
                  <a:pt x="5913" y="6542"/>
                </a:cubicBezTo>
                <a:moveTo>
                  <a:pt x="5674" y="10932"/>
                </a:moveTo>
                <a:cubicBezTo>
                  <a:pt x="5644" y="10722"/>
                  <a:pt x="5688" y="10254"/>
                  <a:pt x="5718" y="10029"/>
                </a:cubicBezTo>
                <a:cubicBezTo>
                  <a:pt x="5727" y="9932"/>
                  <a:pt x="5752" y="9834"/>
                  <a:pt x="5771" y="9737"/>
                </a:cubicBezTo>
                <a:cubicBezTo>
                  <a:pt x="5815" y="9507"/>
                  <a:pt x="5835" y="9273"/>
                  <a:pt x="5830" y="9049"/>
                </a:cubicBezTo>
                <a:cubicBezTo>
                  <a:pt x="5825" y="8932"/>
                  <a:pt x="5815" y="8810"/>
                  <a:pt x="5825" y="8688"/>
                </a:cubicBezTo>
                <a:cubicBezTo>
                  <a:pt x="5835" y="8571"/>
                  <a:pt x="5864" y="8454"/>
                  <a:pt x="5888" y="8332"/>
                </a:cubicBezTo>
                <a:cubicBezTo>
                  <a:pt x="5981" y="7951"/>
                  <a:pt x="6098" y="7581"/>
                  <a:pt x="6054" y="7210"/>
                </a:cubicBezTo>
                <a:cubicBezTo>
                  <a:pt x="6030" y="6981"/>
                  <a:pt x="5986" y="6747"/>
                  <a:pt x="5913" y="6542"/>
                </a:cubicBezTo>
                <a:moveTo>
                  <a:pt x="5547" y="10805"/>
                </a:moveTo>
                <a:cubicBezTo>
                  <a:pt x="5722" y="11410"/>
                  <a:pt x="5883" y="11785"/>
                  <a:pt x="6069" y="12268"/>
                </a:cubicBezTo>
                <a:moveTo>
                  <a:pt x="3093" y="9185"/>
                </a:moveTo>
                <a:cubicBezTo>
                  <a:pt x="2835" y="9141"/>
                  <a:pt x="2576" y="9098"/>
                  <a:pt x="2328" y="9015"/>
                </a:cubicBezTo>
                <a:cubicBezTo>
                  <a:pt x="2132" y="8956"/>
                  <a:pt x="1781" y="8771"/>
                  <a:pt x="1781" y="8771"/>
                </a:cubicBezTo>
                <a:cubicBezTo>
                  <a:pt x="1781" y="8771"/>
                  <a:pt x="2015" y="8981"/>
                  <a:pt x="2128" y="9068"/>
                </a:cubicBezTo>
                <a:cubicBezTo>
                  <a:pt x="2425" y="9293"/>
                  <a:pt x="2674" y="9580"/>
                  <a:pt x="2947" y="9829"/>
                </a:cubicBezTo>
                <a:cubicBezTo>
                  <a:pt x="3225" y="10083"/>
                  <a:pt x="3542" y="10312"/>
                  <a:pt x="3908" y="10385"/>
                </a:cubicBezTo>
                <a:cubicBezTo>
                  <a:pt x="4025" y="10405"/>
                  <a:pt x="4147" y="10415"/>
                  <a:pt x="4259" y="10444"/>
                </a:cubicBezTo>
                <a:cubicBezTo>
                  <a:pt x="4542" y="10507"/>
                  <a:pt x="4796" y="10693"/>
                  <a:pt x="5083" y="10693"/>
                </a:cubicBezTo>
                <a:cubicBezTo>
                  <a:pt x="5152" y="10693"/>
                  <a:pt x="5230" y="10673"/>
                  <a:pt x="5259" y="10615"/>
                </a:cubicBezTo>
                <a:cubicBezTo>
                  <a:pt x="5293" y="10551"/>
                  <a:pt x="5254" y="10473"/>
                  <a:pt x="5215" y="10410"/>
                </a:cubicBezTo>
                <a:cubicBezTo>
                  <a:pt x="5035" y="10127"/>
                  <a:pt x="4835" y="9849"/>
                  <a:pt x="4566" y="9649"/>
                </a:cubicBezTo>
                <a:cubicBezTo>
                  <a:pt x="4137" y="9341"/>
                  <a:pt x="3601" y="9268"/>
                  <a:pt x="3093" y="9185"/>
                </a:cubicBezTo>
                <a:close/>
                <a:moveTo>
                  <a:pt x="5566" y="10868"/>
                </a:moveTo>
                <a:cubicBezTo>
                  <a:pt x="5293" y="10693"/>
                  <a:pt x="5020" y="10522"/>
                  <a:pt x="4747" y="10346"/>
                </a:cubicBezTo>
                <a:cubicBezTo>
                  <a:pt x="4401" y="10122"/>
                  <a:pt x="4045" y="9898"/>
                  <a:pt x="3659" y="9741"/>
                </a:cubicBezTo>
                <a:cubicBezTo>
                  <a:pt x="3298" y="9595"/>
                  <a:pt x="2932" y="9463"/>
                  <a:pt x="2596" y="9268"/>
                </a:cubicBezTo>
                <a:cubicBezTo>
                  <a:pt x="2323" y="9112"/>
                  <a:pt x="2074" y="8937"/>
                  <a:pt x="1796" y="8790"/>
                </a:cubicBezTo>
                <a:moveTo>
                  <a:pt x="5230" y="10654"/>
                </a:moveTo>
                <a:cubicBezTo>
                  <a:pt x="4771" y="9971"/>
                  <a:pt x="4118" y="9649"/>
                  <a:pt x="3464" y="9439"/>
                </a:cubicBezTo>
                <a:cubicBezTo>
                  <a:pt x="3279" y="9380"/>
                  <a:pt x="3088" y="9337"/>
                  <a:pt x="2898" y="9273"/>
                </a:cubicBezTo>
                <a:cubicBezTo>
                  <a:pt x="2508" y="9146"/>
                  <a:pt x="2142" y="8961"/>
                  <a:pt x="1776" y="8771"/>
                </a:cubicBezTo>
                <a:moveTo>
                  <a:pt x="1781" y="8771"/>
                </a:moveTo>
                <a:cubicBezTo>
                  <a:pt x="1932" y="8888"/>
                  <a:pt x="2425" y="9254"/>
                  <a:pt x="2576" y="9371"/>
                </a:cubicBezTo>
                <a:cubicBezTo>
                  <a:pt x="2713" y="9478"/>
                  <a:pt x="2845" y="9580"/>
                  <a:pt x="2991" y="9673"/>
                </a:cubicBezTo>
                <a:cubicBezTo>
                  <a:pt x="3176" y="9790"/>
                  <a:pt x="3381" y="9883"/>
                  <a:pt x="3581" y="9976"/>
                </a:cubicBezTo>
                <a:cubicBezTo>
                  <a:pt x="3796" y="10078"/>
                  <a:pt x="4006" y="10176"/>
                  <a:pt x="4220" y="10273"/>
                </a:cubicBezTo>
                <a:cubicBezTo>
                  <a:pt x="4542" y="10424"/>
                  <a:pt x="4883" y="10571"/>
                  <a:pt x="5230" y="10654"/>
                </a:cubicBezTo>
                <a:moveTo>
                  <a:pt x="5318" y="6293"/>
                </a:moveTo>
                <a:cubicBezTo>
                  <a:pt x="5532" y="5576"/>
                  <a:pt x="5337" y="4717"/>
                  <a:pt x="5786" y="4117"/>
                </a:cubicBezTo>
                <a:cubicBezTo>
                  <a:pt x="5469" y="4420"/>
                  <a:pt x="5142" y="4727"/>
                  <a:pt x="4898" y="5093"/>
                </a:cubicBezTo>
                <a:cubicBezTo>
                  <a:pt x="4654" y="5459"/>
                  <a:pt x="4488" y="5893"/>
                  <a:pt x="4527" y="6337"/>
                </a:cubicBezTo>
                <a:cubicBezTo>
                  <a:pt x="4547" y="6590"/>
                  <a:pt x="4635" y="6839"/>
                  <a:pt x="4640" y="7098"/>
                </a:cubicBezTo>
                <a:cubicBezTo>
                  <a:pt x="4649" y="7376"/>
                  <a:pt x="4493" y="7742"/>
                  <a:pt x="4601" y="8000"/>
                </a:cubicBezTo>
                <a:cubicBezTo>
                  <a:pt x="4693" y="7703"/>
                  <a:pt x="4766" y="7429"/>
                  <a:pt x="4913" y="7147"/>
                </a:cubicBezTo>
                <a:cubicBezTo>
                  <a:pt x="5059" y="6868"/>
                  <a:pt x="5225" y="6595"/>
                  <a:pt x="5318" y="6293"/>
                </a:cubicBezTo>
                <a:close/>
                <a:moveTo>
                  <a:pt x="5786" y="4117"/>
                </a:moveTo>
                <a:cubicBezTo>
                  <a:pt x="5605" y="4317"/>
                  <a:pt x="5440" y="4605"/>
                  <a:pt x="5386" y="4869"/>
                </a:cubicBezTo>
                <a:cubicBezTo>
                  <a:pt x="5366" y="4976"/>
                  <a:pt x="5357" y="5083"/>
                  <a:pt x="5342" y="5186"/>
                </a:cubicBezTo>
                <a:cubicBezTo>
                  <a:pt x="5249" y="5844"/>
                  <a:pt x="4932" y="6449"/>
                  <a:pt x="4742" y="7088"/>
                </a:cubicBezTo>
                <a:cubicBezTo>
                  <a:pt x="4659" y="7361"/>
                  <a:pt x="4635" y="7712"/>
                  <a:pt x="4601" y="8000"/>
                </a:cubicBezTo>
                <a:moveTo>
                  <a:pt x="5786" y="4117"/>
                </a:moveTo>
                <a:cubicBezTo>
                  <a:pt x="5366" y="4493"/>
                  <a:pt x="5064" y="5044"/>
                  <a:pt x="4918" y="5591"/>
                </a:cubicBezTo>
                <a:cubicBezTo>
                  <a:pt x="4771" y="6132"/>
                  <a:pt x="4649" y="7322"/>
                  <a:pt x="4601" y="8000"/>
                </a:cubicBezTo>
                <a:moveTo>
                  <a:pt x="4342" y="7381"/>
                </a:moveTo>
                <a:cubicBezTo>
                  <a:pt x="4084" y="7200"/>
                  <a:pt x="3957" y="7103"/>
                  <a:pt x="3786" y="6937"/>
                </a:cubicBezTo>
                <a:cubicBezTo>
                  <a:pt x="3586" y="6742"/>
                  <a:pt x="3391" y="6537"/>
                  <a:pt x="3162" y="6381"/>
                </a:cubicBezTo>
                <a:cubicBezTo>
                  <a:pt x="2849" y="6176"/>
                  <a:pt x="2459" y="6142"/>
                  <a:pt x="2089" y="6083"/>
                </a:cubicBezTo>
                <a:cubicBezTo>
                  <a:pt x="1718" y="6025"/>
                  <a:pt x="1323" y="5908"/>
                  <a:pt x="1108" y="5595"/>
                </a:cubicBezTo>
                <a:cubicBezTo>
                  <a:pt x="1391" y="6059"/>
                  <a:pt x="1864" y="6371"/>
                  <a:pt x="2357" y="6590"/>
                </a:cubicBezTo>
                <a:cubicBezTo>
                  <a:pt x="2854" y="6810"/>
                  <a:pt x="3318" y="6986"/>
                  <a:pt x="3825" y="7171"/>
                </a:cubicBezTo>
                <a:cubicBezTo>
                  <a:pt x="3986" y="7229"/>
                  <a:pt x="4342" y="7381"/>
                  <a:pt x="4342" y="7381"/>
                </a:cubicBezTo>
                <a:close/>
                <a:moveTo>
                  <a:pt x="1108" y="5595"/>
                </a:moveTo>
                <a:cubicBezTo>
                  <a:pt x="1401" y="5951"/>
                  <a:pt x="1820" y="6200"/>
                  <a:pt x="2250" y="6371"/>
                </a:cubicBezTo>
                <a:cubicBezTo>
                  <a:pt x="2679" y="6537"/>
                  <a:pt x="3128" y="6669"/>
                  <a:pt x="3527" y="6898"/>
                </a:cubicBezTo>
                <a:cubicBezTo>
                  <a:pt x="3781" y="7044"/>
                  <a:pt x="4064" y="7273"/>
                  <a:pt x="4342" y="7381"/>
                </a:cubicBezTo>
                <a:moveTo>
                  <a:pt x="5040" y="9259"/>
                </a:moveTo>
                <a:cubicBezTo>
                  <a:pt x="4923" y="9073"/>
                  <a:pt x="4874" y="8863"/>
                  <a:pt x="4771" y="8673"/>
                </a:cubicBezTo>
                <a:cubicBezTo>
                  <a:pt x="4615" y="8371"/>
                  <a:pt x="4308" y="8151"/>
                  <a:pt x="3971" y="8103"/>
                </a:cubicBezTo>
                <a:cubicBezTo>
                  <a:pt x="3757" y="8073"/>
                  <a:pt x="3542" y="8103"/>
                  <a:pt x="3328" y="8083"/>
                </a:cubicBezTo>
                <a:cubicBezTo>
                  <a:pt x="3025" y="8059"/>
                  <a:pt x="2742" y="7932"/>
                  <a:pt x="2450" y="7859"/>
                </a:cubicBezTo>
                <a:cubicBezTo>
                  <a:pt x="2157" y="7790"/>
                  <a:pt x="1820" y="7785"/>
                  <a:pt x="1581" y="7976"/>
                </a:cubicBezTo>
                <a:cubicBezTo>
                  <a:pt x="1386" y="8127"/>
                  <a:pt x="1298" y="8385"/>
                  <a:pt x="1123" y="8556"/>
                </a:cubicBezTo>
                <a:cubicBezTo>
                  <a:pt x="1772" y="8244"/>
                  <a:pt x="2532" y="8229"/>
                  <a:pt x="3235" y="8405"/>
                </a:cubicBezTo>
                <a:cubicBezTo>
                  <a:pt x="3874" y="8566"/>
                  <a:pt x="4503" y="8873"/>
                  <a:pt x="5040" y="9259"/>
                </a:cubicBezTo>
                <a:close/>
                <a:moveTo>
                  <a:pt x="4986" y="9234"/>
                </a:moveTo>
                <a:cubicBezTo>
                  <a:pt x="4820" y="8859"/>
                  <a:pt x="4484" y="8561"/>
                  <a:pt x="4093" y="8444"/>
                </a:cubicBezTo>
                <a:cubicBezTo>
                  <a:pt x="3825" y="8366"/>
                  <a:pt x="3542" y="8366"/>
                  <a:pt x="3279" y="8288"/>
                </a:cubicBezTo>
                <a:cubicBezTo>
                  <a:pt x="2952" y="8200"/>
                  <a:pt x="2650" y="8000"/>
                  <a:pt x="2313" y="7995"/>
                </a:cubicBezTo>
                <a:cubicBezTo>
                  <a:pt x="2089" y="7990"/>
                  <a:pt x="1869" y="8073"/>
                  <a:pt x="1674" y="8181"/>
                </a:cubicBezTo>
                <a:cubicBezTo>
                  <a:pt x="1479" y="8293"/>
                  <a:pt x="1298" y="8429"/>
                  <a:pt x="1108" y="8551"/>
                </a:cubicBezTo>
                <a:moveTo>
                  <a:pt x="1128" y="4508"/>
                </a:moveTo>
                <a:cubicBezTo>
                  <a:pt x="1381" y="4669"/>
                  <a:pt x="1591" y="4898"/>
                  <a:pt x="1845" y="5064"/>
                </a:cubicBezTo>
                <a:cubicBezTo>
                  <a:pt x="2396" y="5434"/>
                  <a:pt x="3088" y="5493"/>
                  <a:pt x="3747" y="5542"/>
                </a:cubicBezTo>
                <a:cubicBezTo>
                  <a:pt x="3454" y="5469"/>
                  <a:pt x="3313" y="5142"/>
                  <a:pt x="3088" y="4937"/>
                </a:cubicBezTo>
                <a:cubicBezTo>
                  <a:pt x="2986" y="4844"/>
                  <a:pt x="2864" y="4781"/>
                  <a:pt x="2742" y="4717"/>
                </a:cubicBezTo>
                <a:cubicBezTo>
                  <a:pt x="2347" y="4508"/>
                  <a:pt x="1923" y="4332"/>
                  <a:pt x="1479" y="4259"/>
                </a:cubicBezTo>
                <a:cubicBezTo>
                  <a:pt x="1152" y="4205"/>
                  <a:pt x="772" y="4196"/>
                  <a:pt x="455" y="4313"/>
                </a:cubicBezTo>
                <a:cubicBezTo>
                  <a:pt x="698" y="4347"/>
                  <a:pt x="908" y="4366"/>
                  <a:pt x="1128" y="4508"/>
                </a:cubicBezTo>
                <a:close/>
                <a:moveTo>
                  <a:pt x="3152" y="4571"/>
                </a:moveTo>
                <a:cubicBezTo>
                  <a:pt x="2913" y="4400"/>
                  <a:pt x="2640" y="4298"/>
                  <a:pt x="2357" y="4210"/>
                </a:cubicBezTo>
                <a:cubicBezTo>
                  <a:pt x="2035" y="4113"/>
                  <a:pt x="1728" y="3981"/>
                  <a:pt x="1435" y="3820"/>
                </a:cubicBezTo>
                <a:cubicBezTo>
                  <a:pt x="1264" y="3722"/>
                  <a:pt x="1094" y="3615"/>
                  <a:pt x="952" y="3474"/>
                </a:cubicBezTo>
                <a:cubicBezTo>
                  <a:pt x="869" y="3386"/>
                  <a:pt x="796" y="3288"/>
                  <a:pt x="728" y="3196"/>
                </a:cubicBezTo>
                <a:cubicBezTo>
                  <a:pt x="576" y="2986"/>
                  <a:pt x="425" y="2776"/>
                  <a:pt x="269" y="2566"/>
                </a:cubicBezTo>
                <a:cubicBezTo>
                  <a:pt x="567" y="2674"/>
                  <a:pt x="884" y="2522"/>
                  <a:pt x="1196" y="2493"/>
                </a:cubicBezTo>
                <a:cubicBezTo>
                  <a:pt x="1523" y="2464"/>
                  <a:pt x="1859" y="2581"/>
                  <a:pt x="2098" y="2801"/>
                </a:cubicBezTo>
                <a:cubicBezTo>
                  <a:pt x="2220" y="2913"/>
                  <a:pt x="2318" y="3044"/>
                  <a:pt x="2415" y="3181"/>
                </a:cubicBezTo>
                <a:cubicBezTo>
                  <a:pt x="2650" y="3513"/>
                  <a:pt x="2889" y="3849"/>
                  <a:pt x="3128" y="4181"/>
                </a:cubicBezTo>
                <a:cubicBezTo>
                  <a:pt x="3308" y="4435"/>
                  <a:pt x="3503" y="4683"/>
                  <a:pt x="3601" y="4981"/>
                </a:cubicBezTo>
                <a:cubicBezTo>
                  <a:pt x="3454" y="4800"/>
                  <a:pt x="3371" y="4747"/>
                  <a:pt x="3269" y="4659"/>
                </a:cubicBezTo>
                <a:cubicBezTo>
                  <a:pt x="3230" y="4630"/>
                  <a:pt x="3196" y="4595"/>
                  <a:pt x="3152" y="4571"/>
                </a:cubicBezTo>
                <a:close/>
                <a:moveTo>
                  <a:pt x="3684" y="4381"/>
                </a:moveTo>
                <a:cubicBezTo>
                  <a:pt x="3684" y="4074"/>
                  <a:pt x="3801" y="3781"/>
                  <a:pt x="3962" y="3518"/>
                </a:cubicBezTo>
                <a:cubicBezTo>
                  <a:pt x="4123" y="3264"/>
                  <a:pt x="4313" y="3064"/>
                  <a:pt x="4552" y="2815"/>
                </a:cubicBezTo>
                <a:cubicBezTo>
                  <a:pt x="4732" y="2625"/>
                  <a:pt x="4932" y="2542"/>
                  <a:pt x="5152" y="2401"/>
                </a:cubicBezTo>
                <a:cubicBezTo>
                  <a:pt x="5371" y="2254"/>
                  <a:pt x="5610" y="2044"/>
                  <a:pt x="5874" y="2064"/>
                </a:cubicBezTo>
                <a:cubicBezTo>
                  <a:pt x="5688" y="2430"/>
                  <a:pt x="5381" y="2742"/>
                  <a:pt x="5137" y="3576"/>
                </a:cubicBezTo>
                <a:cubicBezTo>
                  <a:pt x="5074" y="3800"/>
                  <a:pt x="4962" y="4015"/>
                  <a:pt x="4820" y="4196"/>
                </a:cubicBezTo>
                <a:cubicBezTo>
                  <a:pt x="4635" y="4435"/>
                  <a:pt x="4474" y="4659"/>
                  <a:pt x="4225" y="4835"/>
                </a:cubicBezTo>
                <a:cubicBezTo>
                  <a:pt x="4030" y="4971"/>
                  <a:pt x="3835" y="5132"/>
                  <a:pt x="3703" y="5337"/>
                </a:cubicBezTo>
                <a:cubicBezTo>
                  <a:pt x="3835" y="5054"/>
                  <a:pt x="3684" y="4678"/>
                  <a:pt x="3684" y="4381"/>
                </a:cubicBezTo>
                <a:close/>
                <a:moveTo>
                  <a:pt x="2781" y="1620"/>
                </a:moveTo>
                <a:cubicBezTo>
                  <a:pt x="2718" y="1420"/>
                  <a:pt x="2640" y="1220"/>
                  <a:pt x="2523" y="1049"/>
                </a:cubicBezTo>
                <a:cubicBezTo>
                  <a:pt x="2245" y="664"/>
                  <a:pt x="1752" y="440"/>
                  <a:pt x="1567" y="1"/>
                </a:cubicBezTo>
                <a:cubicBezTo>
                  <a:pt x="1528" y="596"/>
                  <a:pt x="1606" y="1201"/>
                  <a:pt x="1801" y="1762"/>
                </a:cubicBezTo>
                <a:cubicBezTo>
                  <a:pt x="1845" y="1903"/>
                  <a:pt x="1903" y="2040"/>
                  <a:pt x="1981" y="2162"/>
                </a:cubicBezTo>
                <a:cubicBezTo>
                  <a:pt x="2123" y="2366"/>
                  <a:pt x="2328" y="2508"/>
                  <a:pt x="2493" y="2688"/>
                </a:cubicBezTo>
                <a:cubicBezTo>
                  <a:pt x="2864" y="3098"/>
                  <a:pt x="2986" y="3669"/>
                  <a:pt x="3337" y="4093"/>
                </a:cubicBezTo>
                <a:cubicBezTo>
                  <a:pt x="3088" y="3279"/>
                  <a:pt x="3025" y="2430"/>
                  <a:pt x="2781" y="1620"/>
                </a:cubicBezTo>
                <a:close/>
                <a:moveTo>
                  <a:pt x="3742" y="3352"/>
                </a:moveTo>
                <a:cubicBezTo>
                  <a:pt x="3976" y="3074"/>
                  <a:pt x="4093" y="3025"/>
                  <a:pt x="4352" y="2776"/>
                </a:cubicBezTo>
                <a:cubicBezTo>
                  <a:pt x="4742" y="2405"/>
                  <a:pt x="4932" y="1898"/>
                  <a:pt x="5040" y="1381"/>
                </a:cubicBezTo>
                <a:cubicBezTo>
                  <a:pt x="5069" y="1230"/>
                  <a:pt x="5098" y="1079"/>
                  <a:pt x="5122" y="927"/>
                </a:cubicBezTo>
                <a:cubicBezTo>
                  <a:pt x="4971" y="1162"/>
                  <a:pt x="4654" y="1206"/>
                  <a:pt x="4425" y="1352"/>
                </a:cubicBezTo>
                <a:cubicBezTo>
                  <a:pt x="4303" y="1425"/>
                  <a:pt x="4205" y="1527"/>
                  <a:pt x="4118" y="1630"/>
                </a:cubicBezTo>
                <a:cubicBezTo>
                  <a:pt x="3854" y="1947"/>
                  <a:pt x="3703" y="2332"/>
                  <a:pt x="3576" y="2713"/>
                </a:cubicBezTo>
                <a:cubicBezTo>
                  <a:pt x="3445" y="3093"/>
                  <a:pt x="3352" y="3483"/>
                  <a:pt x="3337" y="3888"/>
                </a:cubicBezTo>
                <a:cubicBezTo>
                  <a:pt x="3337" y="3927"/>
                  <a:pt x="3337" y="4093"/>
                  <a:pt x="3337" y="4093"/>
                </a:cubicBezTo>
                <a:cubicBezTo>
                  <a:pt x="3362" y="3932"/>
                  <a:pt x="3635" y="3479"/>
                  <a:pt x="3742" y="3352"/>
                </a:cubicBezTo>
                <a:close/>
                <a:moveTo>
                  <a:pt x="4162" y="6981"/>
                </a:moveTo>
                <a:close/>
                <a:moveTo>
                  <a:pt x="3308" y="4064"/>
                </a:moveTo>
                <a:cubicBezTo>
                  <a:pt x="3425" y="4410"/>
                  <a:pt x="3532" y="4761"/>
                  <a:pt x="3640" y="5113"/>
                </a:cubicBezTo>
                <a:cubicBezTo>
                  <a:pt x="3674" y="5234"/>
                  <a:pt x="3713" y="5361"/>
                  <a:pt x="3747" y="5488"/>
                </a:cubicBezTo>
                <a:cubicBezTo>
                  <a:pt x="3786" y="5605"/>
                  <a:pt x="3815" y="5688"/>
                  <a:pt x="3840" y="5810"/>
                </a:cubicBezTo>
                <a:cubicBezTo>
                  <a:pt x="3923" y="6176"/>
                  <a:pt x="3981" y="6551"/>
                  <a:pt x="4113" y="6903"/>
                </a:cubicBezTo>
                <a:cubicBezTo>
                  <a:pt x="4176" y="7078"/>
                  <a:pt x="4254" y="7249"/>
                  <a:pt x="4352" y="7405"/>
                </a:cubicBezTo>
                <a:cubicBezTo>
                  <a:pt x="4444" y="7556"/>
                  <a:pt x="4508" y="7707"/>
                  <a:pt x="4562" y="7878"/>
                </a:cubicBezTo>
                <a:cubicBezTo>
                  <a:pt x="4918" y="8937"/>
                  <a:pt x="5293" y="10078"/>
                  <a:pt x="5649" y="11136"/>
                </a:cubicBezTo>
                <a:moveTo>
                  <a:pt x="455" y="4313"/>
                </a:moveTo>
                <a:cubicBezTo>
                  <a:pt x="645" y="4303"/>
                  <a:pt x="859" y="4303"/>
                  <a:pt x="1045" y="4332"/>
                </a:cubicBezTo>
                <a:cubicBezTo>
                  <a:pt x="1684" y="4430"/>
                  <a:pt x="2167" y="4952"/>
                  <a:pt x="2752" y="5225"/>
                </a:cubicBezTo>
                <a:cubicBezTo>
                  <a:pt x="3030" y="5352"/>
                  <a:pt x="3445" y="5513"/>
                  <a:pt x="3747" y="5542"/>
                </a:cubicBezTo>
                <a:moveTo>
                  <a:pt x="3601" y="4981"/>
                </a:moveTo>
                <a:cubicBezTo>
                  <a:pt x="3445" y="4644"/>
                  <a:pt x="3147" y="4308"/>
                  <a:pt x="2869" y="4059"/>
                </a:cubicBezTo>
                <a:cubicBezTo>
                  <a:pt x="2732" y="3932"/>
                  <a:pt x="2581" y="3820"/>
                  <a:pt x="2430" y="3713"/>
                </a:cubicBezTo>
                <a:cubicBezTo>
                  <a:pt x="2196" y="3537"/>
                  <a:pt x="1957" y="3361"/>
                  <a:pt x="1689" y="3254"/>
                </a:cubicBezTo>
                <a:cubicBezTo>
                  <a:pt x="1498" y="3176"/>
                  <a:pt x="1298" y="3132"/>
                  <a:pt x="1108" y="3059"/>
                </a:cubicBezTo>
                <a:cubicBezTo>
                  <a:pt x="786" y="2942"/>
                  <a:pt x="474" y="2761"/>
                  <a:pt x="269" y="2566"/>
                </a:cubicBezTo>
                <a:moveTo>
                  <a:pt x="3337" y="4093"/>
                </a:moveTo>
                <a:cubicBezTo>
                  <a:pt x="3118" y="3503"/>
                  <a:pt x="2820" y="2864"/>
                  <a:pt x="2571" y="2288"/>
                </a:cubicBezTo>
                <a:cubicBezTo>
                  <a:pt x="2406" y="1908"/>
                  <a:pt x="2235" y="1532"/>
                  <a:pt x="2030" y="1171"/>
                </a:cubicBezTo>
                <a:cubicBezTo>
                  <a:pt x="1825" y="820"/>
                  <a:pt x="1591" y="406"/>
                  <a:pt x="1567" y="1"/>
                </a:cubicBezTo>
                <a:moveTo>
                  <a:pt x="3727" y="5283"/>
                </a:moveTo>
                <a:cubicBezTo>
                  <a:pt x="3830" y="5088"/>
                  <a:pt x="3932" y="4883"/>
                  <a:pt x="3996" y="4669"/>
                </a:cubicBezTo>
                <a:cubicBezTo>
                  <a:pt x="4084" y="4381"/>
                  <a:pt x="4205" y="4098"/>
                  <a:pt x="4342" y="3830"/>
                </a:cubicBezTo>
                <a:cubicBezTo>
                  <a:pt x="4669" y="3161"/>
                  <a:pt x="5108" y="2527"/>
                  <a:pt x="5747" y="2127"/>
                </a:cubicBezTo>
                <a:cubicBezTo>
                  <a:pt x="5781" y="2108"/>
                  <a:pt x="5835" y="2064"/>
                  <a:pt x="5874" y="2064"/>
                </a:cubicBezTo>
                <a:moveTo>
                  <a:pt x="3337" y="4093"/>
                </a:moveTo>
                <a:cubicBezTo>
                  <a:pt x="3484" y="3376"/>
                  <a:pt x="3659" y="3025"/>
                  <a:pt x="3864" y="2542"/>
                </a:cubicBezTo>
                <a:cubicBezTo>
                  <a:pt x="3986" y="2259"/>
                  <a:pt x="4147" y="1991"/>
                  <a:pt x="4352" y="1757"/>
                </a:cubicBezTo>
                <a:cubicBezTo>
                  <a:pt x="4474" y="1615"/>
                  <a:pt x="4620" y="1493"/>
                  <a:pt x="4752" y="1362"/>
                </a:cubicBezTo>
                <a:cubicBezTo>
                  <a:pt x="4888" y="1230"/>
                  <a:pt x="4996" y="1074"/>
                  <a:pt x="5122" y="927"/>
                </a:cubicBezTo>
                <a:moveTo>
                  <a:pt x="3552" y="12253"/>
                </a:moveTo>
                <a:cubicBezTo>
                  <a:pt x="2303" y="11566"/>
                  <a:pt x="1172" y="10507"/>
                  <a:pt x="811" y="9132"/>
                </a:cubicBezTo>
                <a:cubicBezTo>
                  <a:pt x="474" y="7873"/>
                  <a:pt x="811" y="6508"/>
                  <a:pt x="586" y="5249"/>
                </a:cubicBezTo>
                <a:moveTo>
                  <a:pt x="908" y="7820"/>
                </a:moveTo>
                <a:cubicBezTo>
                  <a:pt x="830" y="7961"/>
                  <a:pt x="737" y="7966"/>
                  <a:pt x="659" y="8107"/>
                </a:cubicBezTo>
                <a:cubicBezTo>
                  <a:pt x="581" y="7951"/>
                  <a:pt x="513" y="7942"/>
                  <a:pt x="416" y="7795"/>
                </a:cubicBezTo>
                <a:moveTo>
                  <a:pt x="879" y="6478"/>
                </a:moveTo>
                <a:cubicBezTo>
                  <a:pt x="825" y="6551"/>
                  <a:pt x="728" y="6703"/>
                  <a:pt x="659" y="6766"/>
                </a:cubicBezTo>
                <a:cubicBezTo>
                  <a:pt x="581" y="6669"/>
                  <a:pt x="533" y="6483"/>
                  <a:pt x="455" y="6390"/>
                </a:cubicBezTo>
                <a:moveTo>
                  <a:pt x="952" y="7820"/>
                </a:moveTo>
                <a:cubicBezTo>
                  <a:pt x="952" y="7844"/>
                  <a:pt x="933" y="7864"/>
                  <a:pt x="908" y="7864"/>
                </a:cubicBezTo>
                <a:cubicBezTo>
                  <a:pt x="884" y="7864"/>
                  <a:pt x="864" y="7844"/>
                  <a:pt x="864" y="7820"/>
                </a:cubicBezTo>
                <a:cubicBezTo>
                  <a:pt x="864" y="7795"/>
                  <a:pt x="884" y="7776"/>
                  <a:pt x="908" y="7776"/>
                </a:cubicBezTo>
                <a:cubicBezTo>
                  <a:pt x="933" y="7776"/>
                  <a:pt x="952" y="7795"/>
                  <a:pt x="952" y="7820"/>
                </a:cubicBezTo>
                <a:close/>
                <a:moveTo>
                  <a:pt x="923" y="6488"/>
                </a:moveTo>
                <a:cubicBezTo>
                  <a:pt x="923" y="6512"/>
                  <a:pt x="903" y="6532"/>
                  <a:pt x="879" y="6532"/>
                </a:cubicBezTo>
                <a:cubicBezTo>
                  <a:pt x="855" y="6532"/>
                  <a:pt x="835" y="6512"/>
                  <a:pt x="835" y="6488"/>
                </a:cubicBezTo>
                <a:cubicBezTo>
                  <a:pt x="835" y="6464"/>
                  <a:pt x="855" y="6444"/>
                  <a:pt x="879" y="6444"/>
                </a:cubicBezTo>
                <a:cubicBezTo>
                  <a:pt x="903" y="6444"/>
                  <a:pt x="923" y="6464"/>
                  <a:pt x="923" y="6488"/>
                </a:cubicBezTo>
                <a:close/>
                <a:moveTo>
                  <a:pt x="503" y="6390"/>
                </a:moveTo>
                <a:cubicBezTo>
                  <a:pt x="503" y="6415"/>
                  <a:pt x="484" y="6434"/>
                  <a:pt x="459" y="6434"/>
                </a:cubicBezTo>
                <a:cubicBezTo>
                  <a:pt x="435" y="6434"/>
                  <a:pt x="416" y="6415"/>
                  <a:pt x="416" y="6390"/>
                </a:cubicBezTo>
                <a:cubicBezTo>
                  <a:pt x="416" y="6366"/>
                  <a:pt x="435" y="6347"/>
                  <a:pt x="459" y="6347"/>
                </a:cubicBezTo>
                <a:cubicBezTo>
                  <a:pt x="484" y="6347"/>
                  <a:pt x="503" y="6366"/>
                  <a:pt x="503" y="6390"/>
                </a:cubicBezTo>
                <a:close/>
                <a:moveTo>
                  <a:pt x="459" y="7795"/>
                </a:moveTo>
                <a:cubicBezTo>
                  <a:pt x="459" y="7820"/>
                  <a:pt x="440" y="7839"/>
                  <a:pt x="416" y="7839"/>
                </a:cubicBezTo>
                <a:cubicBezTo>
                  <a:pt x="391" y="7839"/>
                  <a:pt x="372" y="7820"/>
                  <a:pt x="372" y="7795"/>
                </a:cubicBezTo>
                <a:cubicBezTo>
                  <a:pt x="372" y="7766"/>
                  <a:pt x="391" y="7746"/>
                  <a:pt x="416" y="7746"/>
                </a:cubicBezTo>
                <a:cubicBezTo>
                  <a:pt x="440" y="7746"/>
                  <a:pt x="459" y="7766"/>
                  <a:pt x="459" y="7795"/>
                </a:cubicBezTo>
                <a:close/>
                <a:moveTo>
                  <a:pt x="772" y="4849"/>
                </a:moveTo>
                <a:cubicBezTo>
                  <a:pt x="772" y="4849"/>
                  <a:pt x="640" y="5108"/>
                  <a:pt x="586" y="5254"/>
                </a:cubicBezTo>
                <a:cubicBezTo>
                  <a:pt x="489" y="5132"/>
                  <a:pt x="396" y="5039"/>
                  <a:pt x="284" y="4927"/>
                </a:cubicBezTo>
                <a:moveTo>
                  <a:pt x="635" y="4825"/>
                </a:moveTo>
                <a:cubicBezTo>
                  <a:pt x="611" y="4966"/>
                  <a:pt x="591" y="5108"/>
                  <a:pt x="586" y="5254"/>
                </a:cubicBezTo>
                <a:cubicBezTo>
                  <a:pt x="528" y="5113"/>
                  <a:pt x="464" y="4991"/>
                  <a:pt x="386" y="4864"/>
                </a:cubicBezTo>
                <a:moveTo>
                  <a:pt x="518" y="4810"/>
                </a:moveTo>
                <a:cubicBezTo>
                  <a:pt x="523" y="4961"/>
                  <a:pt x="547" y="5113"/>
                  <a:pt x="591" y="5254"/>
                </a:cubicBezTo>
                <a:cubicBezTo>
                  <a:pt x="591" y="5254"/>
                  <a:pt x="235" y="5064"/>
                  <a:pt x="230" y="5059"/>
                </a:cubicBezTo>
                <a:moveTo>
                  <a:pt x="586" y="5249"/>
                </a:moveTo>
                <a:lnTo>
                  <a:pt x="859" y="4976"/>
                </a:lnTo>
                <a:moveTo>
                  <a:pt x="898" y="4966"/>
                </a:moveTo>
                <a:cubicBezTo>
                  <a:pt x="898" y="4981"/>
                  <a:pt x="884" y="4995"/>
                  <a:pt x="864" y="4995"/>
                </a:cubicBezTo>
                <a:cubicBezTo>
                  <a:pt x="850" y="4995"/>
                  <a:pt x="835" y="4981"/>
                  <a:pt x="835" y="4966"/>
                </a:cubicBezTo>
                <a:cubicBezTo>
                  <a:pt x="835" y="4947"/>
                  <a:pt x="850" y="4932"/>
                  <a:pt x="864" y="4932"/>
                </a:cubicBezTo>
                <a:cubicBezTo>
                  <a:pt x="884" y="4932"/>
                  <a:pt x="898" y="4947"/>
                  <a:pt x="898" y="4966"/>
                </a:cubicBezTo>
                <a:close/>
                <a:moveTo>
                  <a:pt x="664" y="4810"/>
                </a:moveTo>
                <a:cubicBezTo>
                  <a:pt x="664" y="4830"/>
                  <a:pt x="650" y="4839"/>
                  <a:pt x="635" y="4839"/>
                </a:cubicBezTo>
                <a:cubicBezTo>
                  <a:pt x="616" y="4839"/>
                  <a:pt x="601" y="4830"/>
                  <a:pt x="601" y="4810"/>
                </a:cubicBezTo>
                <a:cubicBezTo>
                  <a:pt x="601" y="4795"/>
                  <a:pt x="616" y="4781"/>
                  <a:pt x="635" y="4781"/>
                </a:cubicBezTo>
                <a:cubicBezTo>
                  <a:pt x="650" y="4781"/>
                  <a:pt x="664" y="4795"/>
                  <a:pt x="664" y="4810"/>
                </a:cubicBezTo>
                <a:close/>
                <a:moveTo>
                  <a:pt x="811" y="4839"/>
                </a:moveTo>
                <a:cubicBezTo>
                  <a:pt x="811" y="4859"/>
                  <a:pt x="796" y="4874"/>
                  <a:pt x="776" y="4874"/>
                </a:cubicBezTo>
                <a:cubicBezTo>
                  <a:pt x="762" y="4874"/>
                  <a:pt x="747" y="4859"/>
                  <a:pt x="747" y="4839"/>
                </a:cubicBezTo>
                <a:cubicBezTo>
                  <a:pt x="747" y="4825"/>
                  <a:pt x="762" y="4810"/>
                  <a:pt x="776" y="4810"/>
                </a:cubicBezTo>
                <a:cubicBezTo>
                  <a:pt x="796" y="4810"/>
                  <a:pt x="811" y="4825"/>
                  <a:pt x="811" y="4839"/>
                </a:cubicBezTo>
                <a:close/>
                <a:moveTo>
                  <a:pt x="547" y="4800"/>
                </a:moveTo>
                <a:cubicBezTo>
                  <a:pt x="547" y="4820"/>
                  <a:pt x="533" y="4835"/>
                  <a:pt x="518" y="4835"/>
                </a:cubicBezTo>
                <a:cubicBezTo>
                  <a:pt x="498" y="4835"/>
                  <a:pt x="484" y="4820"/>
                  <a:pt x="484" y="4800"/>
                </a:cubicBezTo>
                <a:cubicBezTo>
                  <a:pt x="484" y="4786"/>
                  <a:pt x="498" y="4771"/>
                  <a:pt x="518" y="4771"/>
                </a:cubicBezTo>
                <a:cubicBezTo>
                  <a:pt x="533" y="4771"/>
                  <a:pt x="547" y="4786"/>
                  <a:pt x="547" y="4800"/>
                </a:cubicBezTo>
                <a:close/>
                <a:moveTo>
                  <a:pt x="411" y="4849"/>
                </a:moveTo>
                <a:cubicBezTo>
                  <a:pt x="411" y="4869"/>
                  <a:pt x="396" y="4883"/>
                  <a:pt x="377" y="4883"/>
                </a:cubicBezTo>
                <a:cubicBezTo>
                  <a:pt x="362" y="4883"/>
                  <a:pt x="347" y="4869"/>
                  <a:pt x="347" y="4849"/>
                </a:cubicBezTo>
                <a:cubicBezTo>
                  <a:pt x="347" y="4835"/>
                  <a:pt x="362" y="4820"/>
                  <a:pt x="377" y="4820"/>
                </a:cubicBezTo>
                <a:cubicBezTo>
                  <a:pt x="396" y="4820"/>
                  <a:pt x="411" y="4835"/>
                  <a:pt x="411" y="4849"/>
                </a:cubicBezTo>
                <a:close/>
                <a:moveTo>
                  <a:pt x="298" y="4913"/>
                </a:moveTo>
                <a:cubicBezTo>
                  <a:pt x="298" y="4932"/>
                  <a:pt x="284" y="4942"/>
                  <a:pt x="269" y="4942"/>
                </a:cubicBezTo>
                <a:cubicBezTo>
                  <a:pt x="250" y="4942"/>
                  <a:pt x="235" y="4932"/>
                  <a:pt x="235" y="4913"/>
                </a:cubicBezTo>
                <a:cubicBezTo>
                  <a:pt x="235" y="4898"/>
                  <a:pt x="250" y="4883"/>
                  <a:pt x="269" y="4883"/>
                </a:cubicBezTo>
                <a:cubicBezTo>
                  <a:pt x="284" y="4883"/>
                  <a:pt x="298" y="4898"/>
                  <a:pt x="298" y="4913"/>
                </a:cubicBezTo>
                <a:close/>
                <a:moveTo>
                  <a:pt x="230" y="5049"/>
                </a:moveTo>
                <a:cubicBezTo>
                  <a:pt x="230" y="5069"/>
                  <a:pt x="216" y="5083"/>
                  <a:pt x="201" y="5083"/>
                </a:cubicBezTo>
                <a:cubicBezTo>
                  <a:pt x="181" y="5083"/>
                  <a:pt x="167" y="5069"/>
                  <a:pt x="167" y="5049"/>
                </a:cubicBezTo>
                <a:cubicBezTo>
                  <a:pt x="167" y="5034"/>
                  <a:pt x="181" y="5020"/>
                  <a:pt x="201" y="5020"/>
                </a:cubicBezTo>
                <a:cubicBezTo>
                  <a:pt x="216" y="5020"/>
                  <a:pt x="230" y="5034"/>
                  <a:pt x="230" y="5049"/>
                </a:cubicBezTo>
                <a:close/>
                <a:moveTo>
                  <a:pt x="674" y="6030"/>
                </a:moveTo>
                <a:cubicBezTo>
                  <a:pt x="689" y="5908"/>
                  <a:pt x="708" y="5786"/>
                  <a:pt x="767" y="5678"/>
                </a:cubicBezTo>
                <a:cubicBezTo>
                  <a:pt x="864" y="5488"/>
                  <a:pt x="1069" y="5366"/>
                  <a:pt x="1172" y="5181"/>
                </a:cubicBezTo>
                <a:cubicBezTo>
                  <a:pt x="1123" y="5264"/>
                  <a:pt x="1089" y="5347"/>
                  <a:pt x="1069" y="5444"/>
                </a:cubicBezTo>
                <a:cubicBezTo>
                  <a:pt x="1050" y="5513"/>
                  <a:pt x="1045" y="5586"/>
                  <a:pt x="1020" y="5654"/>
                </a:cubicBezTo>
                <a:cubicBezTo>
                  <a:pt x="981" y="5756"/>
                  <a:pt x="908" y="5849"/>
                  <a:pt x="815" y="5903"/>
                </a:cubicBezTo>
                <a:cubicBezTo>
                  <a:pt x="762" y="5937"/>
                  <a:pt x="703" y="5971"/>
                  <a:pt x="674" y="6030"/>
                </a:cubicBezTo>
                <a:close/>
                <a:moveTo>
                  <a:pt x="484" y="7600"/>
                </a:moveTo>
                <a:cubicBezTo>
                  <a:pt x="381" y="7561"/>
                  <a:pt x="294" y="7488"/>
                  <a:pt x="240" y="7390"/>
                </a:cubicBezTo>
                <a:cubicBezTo>
                  <a:pt x="201" y="7327"/>
                  <a:pt x="181" y="7259"/>
                  <a:pt x="152" y="7195"/>
                </a:cubicBezTo>
                <a:cubicBezTo>
                  <a:pt x="113" y="7103"/>
                  <a:pt x="64" y="7025"/>
                  <a:pt x="1" y="6951"/>
                </a:cubicBezTo>
                <a:cubicBezTo>
                  <a:pt x="137" y="7122"/>
                  <a:pt x="357" y="7200"/>
                  <a:pt x="494" y="7366"/>
                </a:cubicBezTo>
                <a:cubicBezTo>
                  <a:pt x="567" y="7464"/>
                  <a:pt x="611" y="7581"/>
                  <a:pt x="650" y="7693"/>
                </a:cubicBezTo>
                <a:cubicBezTo>
                  <a:pt x="611" y="7639"/>
                  <a:pt x="547" y="7625"/>
                  <a:pt x="484" y="7600"/>
                </a:cubicBezTo>
                <a:close/>
                <a:moveTo>
                  <a:pt x="1298" y="6595"/>
                </a:moveTo>
                <a:cubicBezTo>
                  <a:pt x="1264" y="6654"/>
                  <a:pt x="1235" y="6712"/>
                  <a:pt x="1206" y="6771"/>
                </a:cubicBezTo>
                <a:cubicBezTo>
                  <a:pt x="1094" y="6981"/>
                  <a:pt x="981" y="7195"/>
                  <a:pt x="811" y="7361"/>
                </a:cubicBezTo>
                <a:cubicBezTo>
                  <a:pt x="742" y="7429"/>
                  <a:pt x="659" y="7503"/>
                  <a:pt x="650" y="7600"/>
                </a:cubicBezTo>
                <a:moveTo>
                  <a:pt x="664" y="6337"/>
                </a:moveTo>
                <a:cubicBezTo>
                  <a:pt x="455" y="6117"/>
                  <a:pt x="294" y="5844"/>
                  <a:pt x="201" y="5552"/>
                </a:cubicBezTo>
                <a:moveTo>
                  <a:pt x="864" y="9317"/>
                </a:moveTo>
                <a:cubicBezTo>
                  <a:pt x="586" y="8961"/>
                  <a:pt x="328" y="8454"/>
                  <a:pt x="220" y="8015"/>
                </a:cubicBezTo>
                <a:moveTo>
                  <a:pt x="396" y="5986"/>
                </a:moveTo>
                <a:cubicBezTo>
                  <a:pt x="377" y="5839"/>
                  <a:pt x="386" y="5688"/>
                  <a:pt x="420" y="5542"/>
                </a:cubicBezTo>
                <a:moveTo>
                  <a:pt x="1020" y="6673"/>
                </a:moveTo>
                <a:cubicBezTo>
                  <a:pt x="972" y="6864"/>
                  <a:pt x="976" y="7073"/>
                  <a:pt x="908" y="7264"/>
                </a:cubicBezTo>
                <a:moveTo>
                  <a:pt x="518" y="8776"/>
                </a:moveTo>
                <a:cubicBezTo>
                  <a:pt x="489" y="8566"/>
                  <a:pt x="489" y="8337"/>
                  <a:pt x="518" y="8127"/>
                </a:cubicBezTo>
                <a:moveTo>
                  <a:pt x="6420" y="1006"/>
                </a:moveTo>
                <a:cubicBezTo>
                  <a:pt x="6298" y="2283"/>
                  <a:pt x="6742" y="3620"/>
                  <a:pt x="6513" y="4898"/>
                </a:cubicBezTo>
                <a:cubicBezTo>
                  <a:pt x="6449" y="5244"/>
                  <a:pt x="6332" y="5581"/>
                  <a:pt x="6181" y="5898"/>
                </a:cubicBezTo>
                <a:cubicBezTo>
                  <a:pt x="5800" y="6693"/>
                  <a:pt x="5220" y="7190"/>
                  <a:pt x="4962" y="8034"/>
                </a:cubicBezTo>
                <a:cubicBezTo>
                  <a:pt x="4908" y="8205"/>
                  <a:pt x="4864" y="8381"/>
                  <a:pt x="4776" y="8537"/>
                </a:cubicBezTo>
                <a:moveTo>
                  <a:pt x="6796" y="3532"/>
                </a:moveTo>
                <a:cubicBezTo>
                  <a:pt x="6708" y="3683"/>
                  <a:pt x="6644" y="3703"/>
                  <a:pt x="6576" y="3864"/>
                </a:cubicBezTo>
                <a:cubicBezTo>
                  <a:pt x="6488" y="3727"/>
                  <a:pt x="6391" y="3732"/>
                  <a:pt x="6308" y="3596"/>
                </a:cubicBezTo>
                <a:moveTo>
                  <a:pt x="6644" y="2132"/>
                </a:moveTo>
                <a:cubicBezTo>
                  <a:pt x="6571" y="2235"/>
                  <a:pt x="6542" y="2420"/>
                  <a:pt x="6469" y="2527"/>
                </a:cubicBezTo>
                <a:cubicBezTo>
                  <a:pt x="6396" y="2469"/>
                  <a:pt x="6288" y="2327"/>
                  <a:pt x="6225" y="2259"/>
                </a:cubicBezTo>
                <a:moveTo>
                  <a:pt x="6303" y="3552"/>
                </a:moveTo>
                <a:cubicBezTo>
                  <a:pt x="6327" y="3552"/>
                  <a:pt x="6347" y="3566"/>
                  <a:pt x="6352" y="3591"/>
                </a:cubicBezTo>
                <a:cubicBezTo>
                  <a:pt x="6352" y="3615"/>
                  <a:pt x="6332" y="3639"/>
                  <a:pt x="6308" y="3639"/>
                </a:cubicBezTo>
                <a:cubicBezTo>
                  <a:pt x="6283" y="3644"/>
                  <a:pt x="6264" y="3625"/>
                  <a:pt x="6264" y="3600"/>
                </a:cubicBezTo>
                <a:cubicBezTo>
                  <a:pt x="6259" y="3576"/>
                  <a:pt x="6279" y="3552"/>
                  <a:pt x="6303" y="3552"/>
                </a:cubicBezTo>
                <a:close/>
                <a:moveTo>
                  <a:pt x="6225" y="2225"/>
                </a:moveTo>
                <a:cubicBezTo>
                  <a:pt x="6249" y="2220"/>
                  <a:pt x="6269" y="2240"/>
                  <a:pt x="6274" y="2264"/>
                </a:cubicBezTo>
                <a:cubicBezTo>
                  <a:pt x="6274" y="2288"/>
                  <a:pt x="6254" y="2308"/>
                  <a:pt x="6230" y="2313"/>
                </a:cubicBezTo>
                <a:cubicBezTo>
                  <a:pt x="6205" y="2313"/>
                  <a:pt x="6186" y="2293"/>
                  <a:pt x="6181" y="2269"/>
                </a:cubicBezTo>
                <a:cubicBezTo>
                  <a:pt x="6181" y="2244"/>
                  <a:pt x="6200" y="2225"/>
                  <a:pt x="6225" y="2225"/>
                </a:cubicBezTo>
                <a:close/>
                <a:moveTo>
                  <a:pt x="6635" y="2088"/>
                </a:moveTo>
                <a:cubicBezTo>
                  <a:pt x="6659" y="2088"/>
                  <a:pt x="6678" y="2108"/>
                  <a:pt x="6683" y="2132"/>
                </a:cubicBezTo>
                <a:cubicBezTo>
                  <a:pt x="6683" y="2157"/>
                  <a:pt x="6664" y="2176"/>
                  <a:pt x="6639" y="2176"/>
                </a:cubicBezTo>
                <a:cubicBezTo>
                  <a:pt x="6615" y="2181"/>
                  <a:pt x="6596" y="2162"/>
                  <a:pt x="6591" y="2137"/>
                </a:cubicBezTo>
                <a:cubicBezTo>
                  <a:pt x="6591" y="2113"/>
                  <a:pt x="6610" y="2093"/>
                  <a:pt x="6635" y="2088"/>
                </a:cubicBezTo>
                <a:close/>
                <a:moveTo>
                  <a:pt x="6791" y="3488"/>
                </a:moveTo>
                <a:cubicBezTo>
                  <a:pt x="6815" y="3483"/>
                  <a:pt x="6835" y="3503"/>
                  <a:pt x="6839" y="3527"/>
                </a:cubicBezTo>
                <a:cubicBezTo>
                  <a:pt x="6839" y="3552"/>
                  <a:pt x="6825" y="3571"/>
                  <a:pt x="6800" y="3576"/>
                </a:cubicBezTo>
                <a:cubicBezTo>
                  <a:pt x="6771" y="3576"/>
                  <a:pt x="6752" y="3557"/>
                  <a:pt x="6752" y="3532"/>
                </a:cubicBezTo>
                <a:cubicBezTo>
                  <a:pt x="6747" y="3508"/>
                  <a:pt x="6766" y="3488"/>
                  <a:pt x="6791" y="3488"/>
                </a:cubicBezTo>
                <a:close/>
                <a:moveTo>
                  <a:pt x="6698" y="664"/>
                </a:moveTo>
                <a:cubicBezTo>
                  <a:pt x="6596" y="786"/>
                  <a:pt x="6508" y="884"/>
                  <a:pt x="6420" y="1010"/>
                </a:cubicBezTo>
                <a:cubicBezTo>
                  <a:pt x="6357" y="869"/>
                  <a:pt x="6205" y="625"/>
                  <a:pt x="6205" y="625"/>
                </a:cubicBezTo>
                <a:moveTo>
                  <a:pt x="6586" y="610"/>
                </a:moveTo>
                <a:cubicBezTo>
                  <a:pt x="6518" y="742"/>
                  <a:pt x="6464" y="869"/>
                  <a:pt x="6420" y="1010"/>
                </a:cubicBezTo>
                <a:cubicBezTo>
                  <a:pt x="6400" y="869"/>
                  <a:pt x="6371" y="728"/>
                  <a:pt x="6337" y="591"/>
                </a:cubicBezTo>
                <a:moveTo>
                  <a:pt x="6761" y="791"/>
                </a:moveTo>
                <a:cubicBezTo>
                  <a:pt x="6757" y="796"/>
                  <a:pt x="6415" y="1015"/>
                  <a:pt x="6415" y="1015"/>
                </a:cubicBezTo>
                <a:cubicBezTo>
                  <a:pt x="6449" y="869"/>
                  <a:pt x="6459" y="718"/>
                  <a:pt x="6454" y="567"/>
                </a:cubicBezTo>
                <a:moveTo>
                  <a:pt x="6127" y="757"/>
                </a:moveTo>
                <a:lnTo>
                  <a:pt x="6420" y="1006"/>
                </a:lnTo>
                <a:moveTo>
                  <a:pt x="6113" y="718"/>
                </a:moveTo>
                <a:cubicBezTo>
                  <a:pt x="6132" y="713"/>
                  <a:pt x="6147" y="728"/>
                  <a:pt x="6147" y="747"/>
                </a:cubicBezTo>
                <a:cubicBezTo>
                  <a:pt x="6152" y="762"/>
                  <a:pt x="6137" y="776"/>
                  <a:pt x="6118" y="781"/>
                </a:cubicBezTo>
                <a:cubicBezTo>
                  <a:pt x="6103" y="781"/>
                  <a:pt x="6088" y="767"/>
                  <a:pt x="6083" y="752"/>
                </a:cubicBezTo>
                <a:cubicBezTo>
                  <a:pt x="6083" y="732"/>
                  <a:pt x="6098" y="718"/>
                  <a:pt x="6113" y="718"/>
                </a:cubicBezTo>
                <a:close/>
                <a:moveTo>
                  <a:pt x="6332" y="542"/>
                </a:moveTo>
                <a:cubicBezTo>
                  <a:pt x="6352" y="542"/>
                  <a:pt x="6366" y="557"/>
                  <a:pt x="6366" y="571"/>
                </a:cubicBezTo>
                <a:cubicBezTo>
                  <a:pt x="6366" y="591"/>
                  <a:pt x="6357" y="606"/>
                  <a:pt x="6337" y="606"/>
                </a:cubicBezTo>
                <a:cubicBezTo>
                  <a:pt x="6322" y="606"/>
                  <a:pt x="6308" y="596"/>
                  <a:pt x="6303" y="576"/>
                </a:cubicBezTo>
                <a:cubicBezTo>
                  <a:pt x="6303" y="562"/>
                  <a:pt x="6318" y="547"/>
                  <a:pt x="6332" y="542"/>
                </a:cubicBezTo>
                <a:close/>
                <a:moveTo>
                  <a:pt x="6191" y="586"/>
                </a:moveTo>
                <a:cubicBezTo>
                  <a:pt x="6210" y="586"/>
                  <a:pt x="6225" y="596"/>
                  <a:pt x="6225" y="615"/>
                </a:cubicBezTo>
                <a:cubicBezTo>
                  <a:pt x="6230" y="635"/>
                  <a:pt x="6215" y="649"/>
                  <a:pt x="6196" y="649"/>
                </a:cubicBezTo>
                <a:cubicBezTo>
                  <a:pt x="6181" y="649"/>
                  <a:pt x="6166" y="640"/>
                  <a:pt x="6161" y="620"/>
                </a:cubicBezTo>
                <a:cubicBezTo>
                  <a:pt x="6161" y="601"/>
                  <a:pt x="6176" y="586"/>
                  <a:pt x="6191" y="586"/>
                </a:cubicBezTo>
                <a:close/>
                <a:moveTo>
                  <a:pt x="6449" y="528"/>
                </a:moveTo>
                <a:cubicBezTo>
                  <a:pt x="6469" y="523"/>
                  <a:pt x="6483" y="537"/>
                  <a:pt x="6483" y="552"/>
                </a:cubicBezTo>
                <a:cubicBezTo>
                  <a:pt x="6483" y="571"/>
                  <a:pt x="6474" y="586"/>
                  <a:pt x="6454" y="586"/>
                </a:cubicBezTo>
                <a:cubicBezTo>
                  <a:pt x="6439" y="591"/>
                  <a:pt x="6425" y="576"/>
                  <a:pt x="6420" y="557"/>
                </a:cubicBezTo>
                <a:cubicBezTo>
                  <a:pt x="6420" y="542"/>
                  <a:pt x="6435" y="528"/>
                  <a:pt x="6449" y="528"/>
                </a:cubicBezTo>
                <a:close/>
                <a:moveTo>
                  <a:pt x="6591" y="562"/>
                </a:moveTo>
                <a:cubicBezTo>
                  <a:pt x="6610" y="562"/>
                  <a:pt x="6625" y="576"/>
                  <a:pt x="6625" y="591"/>
                </a:cubicBezTo>
                <a:cubicBezTo>
                  <a:pt x="6625" y="610"/>
                  <a:pt x="6615" y="625"/>
                  <a:pt x="6596" y="625"/>
                </a:cubicBezTo>
                <a:cubicBezTo>
                  <a:pt x="6581" y="625"/>
                  <a:pt x="6566" y="615"/>
                  <a:pt x="6561" y="596"/>
                </a:cubicBezTo>
                <a:cubicBezTo>
                  <a:pt x="6561" y="581"/>
                  <a:pt x="6576" y="567"/>
                  <a:pt x="6591" y="562"/>
                </a:cubicBezTo>
                <a:close/>
                <a:moveTo>
                  <a:pt x="6708" y="615"/>
                </a:moveTo>
                <a:cubicBezTo>
                  <a:pt x="6727" y="615"/>
                  <a:pt x="6742" y="630"/>
                  <a:pt x="6742" y="645"/>
                </a:cubicBezTo>
                <a:cubicBezTo>
                  <a:pt x="6742" y="664"/>
                  <a:pt x="6732" y="679"/>
                  <a:pt x="6713" y="679"/>
                </a:cubicBezTo>
                <a:cubicBezTo>
                  <a:pt x="6698" y="679"/>
                  <a:pt x="6678" y="669"/>
                  <a:pt x="6678" y="649"/>
                </a:cubicBezTo>
                <a:cubicBezTo>
                  <a:pt x="6678" y="635"/>
                  <a:pt x="6693" y="615"/>
                  <a:pt x="6708" y="615"/>
                </a:cubicBezTo>
                <a:close/>
                <a:moveTo>
                  <a:pt x="6786" y="747"/>
                </a:moveTo>
                <a:cubicBezTo>
                  <a:pt x="6805" y="747"/>
                  <a:pt x="6820" y="762"/>
                  <a:pt x="6820" y="776"/>
                </a:cubicBezTo>
                <a:cubicBezTo>
                  <a:pt x="6820" y="796"/>
                  <a:pt x="6810" y="810"/>
                  <a:pt x="6791" y="810"/>
                </a:cubicBezTo>
                <a:cubicBezTo>
                  <a:pt x="6776" y="810"/>
                  <a:pt x="6761" y="801"/>
                  <a:pt x="6757" y="781"/>
                </a:cubicBezTo>
                <a:cubicBezTo>
                  <a:pt x="6757" y="767"/>
                  <a:pt x="6771" y="752"/>
                  <a:pt x="6786" y="747"/>
                </a:cubicBezTo>
                <a:close/>
                <a:moveTo>
                  <a:pt x="6244" y="1679"/>
                </a:moveTo>
                <a:cubicBezTo>
                  <a:pt x="6147" y="1630"/>
                  <a:pt x="6064" y="1547"/>
                  <a:pt x="6020" y="1449"/>
                </a:cubicBezTo>
                <a:cubicBezTo>
                  <a:pt x="5991" y="1381"/>
                  <a:pt x="5976" y="1308"/>
                  <a:pt x="5957" y="1240"/>
                </a:cubicBezTo>
                <a:cubicBezTo>
                  <a:pt x="5927" y="1147"/>
                  <a:pt x="5888" y="1064"/>
                  <a:pt x="5830" y="986"/>
                </a:cubicBezTo>
                <a:cubicBezTo>
                  <a:pt x="5947" y="1166"/>
                  <a:pt x="6161" y="1269"/>
                  <a:pt x="6274" y="1449"/>
                </a:cubicBezTo>
                <a:cubicBezTo>
                  <a:pt x="6342" y="1552"/>
                  <a:pt x="6371" y="1674"/>
                  <a:pt x="6396" y="1791"/>
                </a:cubicBezTo>
                <a:cubicBezTo>
                  <a:pt x="6361" y="1737"/>
                  <a:pt x="6303" y="1708"/>
                  <a:pt x="6244" y="1679"/>
                </a:cubicBezTo>
                <a:close/>
                <a:moveTo>
                  <a:pt x="6552" y="3449"/>
                </a:moveTo>
                <a:cubicBezTo>
                  <a:pt x="6586" y="3332"/>
                  <a:pt x="6615" y="3215"/>
                  <a:pt x="6683" y="3113"/>
                </a:cubicBezTo>
                <a:cubicBezTo>
                  <a:pt x="6800" y="2932"/>
                  <a:pt x="7020" y="2835"/>
                  <a:pt x="7142" y="2659"/>
                </a:cubicBezTo>
                <a:cubicBezTo>
                  <a:pt x="7083" y="2737"/>
                  <a:pt x="7039" y="2820"/>
                  <a:pt x="7010" y="2913"/>
                </a:cubicBezTo>
                <a:cubicBezTo>
                  <a:pt x="6986" y="2981"/>
                  <a:pt x="6971" y="3049"/>
                  <a:pt x="6937" y="3118"/>
                </a:cubicBezTo>
                <a:cubicBezTo>
                  <a:pt x="6893" y="3215"/>
                  <a:pt x="6810" y="3298"/>
                  <a:pt x="6708" y="3342"/>
                </a:cubicBezTo>
                <a:cubicBezTo>
                  <a:pt x="6649" y="3371"/>
                  <a:pt x="6591" y="3396"/>
                  <a:pt x="6552" y="3449"/>
                </a:cubicBezTo>
                <a:close/>
                <a:moveTo>
                  <a:pt x="6547" y="3357"/>
                </a:moveTo>
                <a:cubicBezTo>
                  <a:pt x="6527" y="3259"/>
                  <a:pt x="6439" y="3196"/>
                  <a:pt x="6366" y="3132"/>
                </a:cubicBezTo>
                <a:cubicBezTo>
                  <a:pt x="6186" y="2981"/>
                  <a:pt x="6054" y="2776"/>
                  <a:pt x="5927" y="2576"/>
                </a:cubicBezTo>
                <a:cubicBezTo>
                  <a:pt x="5888" y="2522"/>
                  <a:pt x="5854" y="2464"/>
                  <a:pt x="5820" y="2410"/>
                </a:cubicBezTo>
                <a:moveTo>
                  <a:pt x="6830" y="1279"/>
                </a:moveTo>
                <a:cubicBezTo>
                  <a:pt x="6761" y="1576"/>
                  <a:pt x="6620" y="1859"/>
                  <a:pt x="6425" y="2098"/>
                </a:cubicBezTo>
                <a:moveTo>
                  <a:pt x="7005" y="3737"/>
                </a:moveTo>
                <a:cubicBezTo>
                  <a:pt x="6937" y="4181"/>
                  <a:pt x="6722" y="4708"/>
                  <a:pt x="6474" y="5083"/>
                </a:cubicBezTo>
                <a:moveTo>
                  <a:pt x="6605" y="1288"/>
                </a:moveTo>
                <a:cubicBezTo>
                  <a:pt x="6654" y="1430"/>
                  <a:pt x="6674" y="1581"/>
                  <a:pt x="6669" y="1727"/>
                </a:cubicBezTo>
                <a:moveTo>
                  <a:pt x="6264" y="3040"/>
                </a:moveTo>
                <a:cubicBezTo>
                  <a:pt x="6176" y="2859"/>
                  <a:pt x="6166" y="2649"/>
                  <a:pt x="6103" y="2464"/>
                </a:cubicBezTo>
                <a:moveTo>
                  <a:pt x="6722" y="3874"/>
                </a:moveTo>
                <a:cubicBezTo>
                  <a:pt x="6761" y="4078"/>
                  <a:pt x="6781" y="4308"/>
                  <a:pt x="6771" y="4517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12" name="Google Shape;3012;p151"/>
          <p:cNvGrpSpPr/>
          <p:nvPr/>
        </p:nvGrpSpPr>
        <p:grpSpPr>
          <a:xfrm>
            <a:off x="2598523" y="3440003"/>
            <a:ext cx="2078516" cy="3466865"/>
            <a:chOff x="6650375" y="1517925"/>
            <a:chExt cx="2265071" cy="3778030"/>
          </a:xfrm>
        </p:grpSpPr>
        <p:sp>
          <p:nvSpPr>
            <p:cNvPr id="3013" name="Google Shape;3013;p151"/>
            <p:cNvSpPr/>
            <p:nvPr/>
          </p:nvSpPr>
          <p:spPr>
            <a:xfrm>
              <a:off x="8227281" y="3469470"/>
              <a:ext cx="475000" cy="1826485"/>
            </a:xfrm>
            <a:custGeom>
              <a:avLst/>
              <a:gdLst/>
              <a:ahLst/>
              <a:cxnLst/>
              <a:rect l="l" t="t" r="r" b="b"/>
              <a:pathLst>
                <a:path w="17452" h="67107" extrusionOk="0">
                  <a:moveTo>
                    <a:pt x="16223" y="454"/>
                  </a:moveTo>
                  <a:cubicBezTo>
                    <a:pt x="16223" y="508"/>
                    <a:pt x="16223" y="561"/>
                    <a:pt x="16223" y="588"/>
                  </a:cubicBezTo>
                  <a:cubicBezTo>
                    <a:pt x="16249" y="1310"/>
                    <a:pt x="16276" y="2031"/>
                    <a:pt x="16303" y="2753"/>
                  </a:cubicBezTo>
                  <a:cubicBezTo>
                    <a:pt x="16303" y="3421"/>
                    <a:pt x="16303" y="4062"/>
                    <a:pt x="16303" y="4704"/>
                  </a:cubicBezTo>
                  <a:cubicBezTo>
                    <a:pt x="16276" y="5238"/>
                    <a:pt x="16276" y="5773"/>
                    <a:pt x="16249" y="6307"/>
                  </a:cubicBezTo>
                  <a:cubicBezTo>
                    <a:pt x="16223" y="6975"/>
                    <a:pt x="16196" y="7643"/>
                    <a:pt x="16169" y="8312"/>
                  </a:cubicBezTo>
                  <a:cubicBezTo>
                    <a:pt x="16142" y="8766"/>
                    <a:pt x="16116" y="9194"/>
                    <a:pt x="16089" y="9648"/>
                  </a:cubicBezTo>
                  <a:cubicBezTo>
                    <a:pt x="16036" y="10209"/>
                    <a:pt x="16009" y="10797"/>
                    <a:pt x="15955" y="11385"/>
                  </a:cubicBezTo>
                  <a:cubicBezTo>
                    <a:pt x="15929" y="11625"/>
                    <a:pt x="15929" y="11866"/>
                    <a:pt x="15902" y="12107"/>
                  </a:cubicBezTo>
                  <a:cubicBezTo>
                    <a:pt x="15715" y="14298"/>
                    <a:pt x="15448" y="16489"/>
                    <a:pt x="15154" y="18681"/>
                  </a:cubicBezTo>
                  <a:cubicBezTo>
                    <a:pt x="15020" y="19750"/>
                    <a:pt x="14860" y="20792"/>
                    <a:pt x="14699" y="21861"/>
                  </a:cubicBezTo>
                  <a:cubicBezTo>
                    <a:pt x="14566" y="22663"/>
                    <a:pt x="14432" y="23491"/>
                    <a:pt x="14298" y="24293"/>
                  </a:cubicBezTo>
                  <a:cubicBezTo>
                    <a:pt x="14165" y="25041"/>
                    <a:pt x="14031" y="25790"/>
                    <a:pt x="13898" y="26565"/>
                  </a:cubicBezTo>
                  <a:cubicBezTo>
                    <a:pt x="13764" y="27286"/>
                    <a:pt x="13604" y="28008"/>
                    <a:pt x="13470" y="28756"/>
                  </a:cubicBezTo>
                  <a:cubicBezTo>
                    <a:pt x="13310" y="29558"/>
                    <a:pt x="13149" y="30360"/>
                    <a:pt x="12962" y="31161"/>
                  </a:cubicBezTo>
                  <a:cubicBezTo>
                    <a:pt x="12829" y="31803"/>
                    <a:pt x="12695" y="32471"/>
                    <a:pt x="12535" y="33112"/>
                  </a:cubicBezTo>
                  <a:cubicBezTo>
                    <a:pt x="12374" y="33861"/>
                    <a:pt x="12214" y="34582"/>
                    <a:pt x="12027" y="35330"/>
                  </a:cubicBezTo>
                  <a:cubicBezTo>
                    <a:pt x="11893" y="35999"/>
                    <a:pt x="11733" y="36640"/>
                    <a:pt x="11546" y="37308"/>
                  </a:cubicBezTo>
                  <a:cubicBezTo>
                    <a:pt x="11412" y="37896"/>
                    <a:pt x="11252" y="38511"/>
                    <a:pt x="11091" y="39099"/>
                  </a:cubicBezTo>
                  <a:cubicBezTo>
                    <a:pt x="10904" y="39820"/>
                    <a:pt x="10717" y="40569"/>
                    <a:pt x="10530" y="41290"/>
                  </a:cubicBezTo>
                  <a:cubicBezTo>
                    <a:pt x="10263" y="42199"/>
                    <a:pt x="10022" y="43107"/>
                    <a:pt x="9755" y="44016"/>
                  </a:cubicBezTo>
                  <a:cubicBezTo>
                    <a:pt x="9461" y="45032"/>
                    <a:pt x="9167" y="46020"/>
                    <a:pt x="8847" y="47036"/>
                  </a:cubicBezTo>
                  <a:cubicBezTo>
                    <a:pt x="8499" y="48158"/>
                    <a:pt x="8125" y="49308"/>
                    <a:pt x="7751" y="50430"/>
                  </a:cubicBezTo>
                  <a:cubicBezTo>
                    <a:pt x="7190" y="52140"/>
                    <a:pt x="6575" y="53824"/>
                    <a:pt x="5934" y="55508"/>
                  </a:cubicBezTo>
                  <a:cubicBezTo>
                    <a:pt x="5052" y="57779"/>
                    <a:pt x="4116" y="60024"/>
                    <a:pt x="3127" y="62242"/>
                  </a:cubicBezTo>
                  <a:cubicBezTo>
                    <a:pt x="3074" y="62323"/>
                    <a:pt x="3047" y="62430"/>
                    <a:pt x="2994" y="62510"/>
                  </a:cubicBezTo>
                  <a:cubicBezTo>
                    <a:pt x="2994" y="62510"/>
                    <a:pt x="2994" y="62510"/>
                    <a:pt x="3021" y="62536"/>
                  </a:cubicBezTo>
                  <a:cubicBezTo>
                    <a:pt x="3127" y="62269"/>
                    <a:pt x="3261" y="62002"/>
                    <a:pt x="3395" y="61735"/>
                  </a:cubicBezTo>
                  <a:cubicBezTo>
                    <a:pt x="4277" y="59891"/>
                    <a:pt x="5078" y="58020"/>
                    <a:pt x="5827" y="56122"/>
                  </a:cubicBezTo>
                  <a:cubicBezTo>
                    <a:pt x="6655" y="53984"/>
                    <a:pt x="7430" y="51820"/>
                    <a:pt x="8152" y="49628"/>
                  </a:cubicBezTo>
                  <a:cubicBezTo>
                    <a:pt x="8713" y="47945"/>
                    <a:pt x="9247" y="46234"/>
                    <a:pt x="9755" y="44524"/>
                  </a:cubicBezTo>
                  <a:cubicBezTo>
                    <a:pt x="10076" y="43401"/>
                    <a:pt x="10397" y="42306"/>
                    <a:pt x="10691" y="41183"/>
                  </a:cubicBezTo>
                  <a:cubicBezTo>
                    <a:pt x="10985" y="40168"/>
                    <a:pt x="11225" y="39179"/>
                    <a:pt x="11492" y="38163"/>
                  </a:cubicBezTo>
                  <a:cubicBezTo>
                    <a:pt x="11706" y="37308"/>
                    <a:pt x="11920" y="36480"/>
                    <a:pt x="12107" y="35624"/>
                  </a:cubicBezTo>
                  <a:cubicBezTo>
                    <a:pt x="12267" y="34983"/>
                    <a:pt x="12428" y="34342"/>
                    <a:pt x="12561" y="33700"/>
                  </a:cubicBezTo>
                  <a:cubicBezTo>
                    <a:pt x="12722" y="32979"/>
                    <a:pt x="12882" y="32284"/>
                    <a:pt x="13042" y="31562"/>
                  </a:cubicBezTo>
                  <a:cubicBezTo>
                    <a:pt x="13176" y="30921"/>
                    <a:pt x="13310" y="30279"/>
                    <a:pt x="13443" y="29638"/>
                  </a:cubicBezTo>
                  <a:cubicBezTo>
                    <a:pt x="13577" y="28916"/>
                    <a:pt x="13737" y="28195"/>
                    <a:pt x="13871" y="27473"/>
                  </a:cubicBezTo>
                  <a:cubicBezTo>
                    <a:pt x="13978" y="26885"/>
                    <a:pt x="14085" y="26271"/>
                    <a:pt x="14192" y="25683"/>
                  </a:cubicBezTo>
                  <a:cubicBezTo>
                    <a:pt x="14325" y="24934"/>
                    <a:pt x="14459" y="24186"/>
                    <a:pt x="14592" y="23465"/>
                  </a:cubicBezTo>
                  <a:cubicBezTo>
                    <a:pt x="14673" y="23010"/>
                    <a:pt x="14753" y="22556"/>
                    <a:pt x="14806" y="22102"/>
                  </a:cubicBezTo>
                  <a:cubicBezTo>
                    <a:pt x="15073" y="20365"/>
                    <a:pt x="15341" y="18627"/>
                    <a:pt x="15528" y="16890"/>
                  </a:cubicBezTo>
                  <a:cubicBezTo>
                    <a:pt x="15661" y="15741"/>
                    <a:pt x="15795" y="14619"/>
                    <a:pt x="15929" y="13496"/>
                  </a:cubicBezTo>
                  <a:cubicBezTo>
                    <a:pt x="16009" y="12588"/>
                    <a:pt x="16089" y="11652"/>
                    <a:pt x="16169" y="10744"/>
                  </a:cubicBezTo>
                  <a:cubicBezTo>
                    <a:pt x="16223" y="9888"/>
                    <a:pt x="16276" y="9060"/>
                    <a:pt x="16330" y="8231"/>
                  </a:cubicBezTo>
                  <a:cubicBezTo>
                    <a:pt x="16356" y="7376"/>
                    <a:pt x="16410" y="6548"/>
                    <a:pt x="16410" y="5719"/>
                  </a:cubicBezTo>
                  <a:cubicBezTo>
                    <a:pt x="16436" y="4944"/>
                    <a:pt x="16463" y="4142"/>
                    <a:pt x="16463" y="3367"/>
                  </a:cubicBezTo>
                  <a:cubicBezTo>
                    <a:pt x="16463" y="2592"/>
                    <a:pt x="16436" y="1844"/>
                    <a:pt x="16410" y="1069"/>
                  </a:cubicBezTo>
                  <a:cubicBezTo>
                    <a:pt x="16410" y="1042"/>
                    <a:pt x="16410" y="1016"/>
                    <a:pt x="16436" y="989"/>
                  </a:cubicBezTo>
                  <a:cubicBezTo>
                    <a:pt x="16463" y="1123"/>
                    <a:pt x="16490" y="1229"/>
                    <a:pt x="16517" y="1336"/>
                  </a:cubicBezTo>
                  <a:cubicBezTo>
                    <a:pt x="16623" y="2325"/>
                    <a:pt x="16757" y="3287"/>
                    <a:pt x="16837" y="4249"/>
                  </a:cubicBezTo>
                  <a:cubicBezTo>
                    <a:pt x="17024" y="5799"/>
                    <a:pt x="17131" y="7376"/>
                    <a:pt x="17185" y="8953"/>
                  </a:cubicBezTo>
                  <a:cubicBezTo>
                    <a:pt x="17211" y="10156"/>
                    <a:pt x="17238" y="11385"/>
                    <a:pt x="17265" y="12588"/>
                  </a:cubicBezTo>
                  <a:cubicBezTo>
                    <a:pt x="17265" y="13523"/>
                    <a:pt x="17265" y="14458"/>
                    <a:pt x="17238" y="15394"/>
                  </a:cubicBezTo>
                  <a:cubicBezTo>
                    <a:pt x="17211" y="16356"/>
                    <a:pt x="17185" y="17291"/>
                    <a:pt x="17131" y="18227"/>
                  </a:cubicBezTo>
                  <a:cubicBezTo>
                    <a:pt x="17078" y="19135"/>
                    <a:pt x="17024" y="20071"/>
                    <a:pt x="16971" y="20979"/>
                  </a:cubicBezTo>
                  <a:cubicBezTo>
                    <a:pt x="16811" y="23144"/>
                    <a:pt x="16597" y="25282"/>
                    <a:pt x="16330" y="27447"/>
                  </a:cubicBezTo>
                  <a:cubicBezTo>
                    <a:pt x="16169" y="28729"/>
                    <a:pt x="15982" y="30039"/>
                    <a:pt x="15768" y="31322"/>
                  </a:cubicBezTo>
                  <a:cubicBezTo>
                    <a:pt x="15608" y="32364"/>
                    <a:pt x="15421" y="33406"/>
                    <a:pt x="15234" y="34449"/>
                  </a:cubicBezTo>
                  <a:cubicBezTo>
                    <a:pt x="15073" y="35384"/>
                    <a:pt x="14886" y="36319"/>
                    <a:pt x="14673" y="37281"/>
                  </a:cubicBezTo>
                  <a:cubicBezTo>
                    <a:pt x="14485" y="38217"/>
                    <a:pt x="14272" y="39179"/>
                    <a:pt x="14031" y="40141"/>
                  </a:cubicBezTo>
                  <a:cubicBezTo>
                    <a:pt x="13737" y="41477"/>
                    <a:pt x="13390" y="42787"/>
                    <a:pt x="13016" y="44096"/>
                  </a:cubicBezTo>
                  <a:cubicBezTo>
                    <a:pt x="12508" y="45994"/>
                    <a:pt x="11920" y="47838"/>
                    <a:pt x="11279" y="49682"/>
                  </a:cubicBezTo>
                  <a:cubicBezTo>
                    <a:pt x="10316" y="52434"/>
                    <a:pt x="9247" y="55134"/>
                    <a:pt x="7911" y="57699"/>
                  </a:cubicBezTo>
                  <a:cubicBezTo>
                    <a:pt x="7083" y="59329"/>
                    <a:pt x="6201" y="60879"/>
                    <a:pt x="5132" y="62376"/>
                  </a:cubicBezTo>
                  <a:cubicBezTo>
                    <a:pt x="4410" y="63392"/>
                    <a:pt x="3608" y="64354"/>
                    <a:pt x="2700" y="65209"/>
                  </a:cubicBezTo>
                  <a:cubicBezTo>
                    <a:pt x="2112" y="65797"/>
                    <a:pt x="1471" y="66305"/>
                    <a:pt x="749" y="66732"/>
                  </a:cubicBezTo>
                  <a:cubicBezTo>
                    <a:pt x="722" y="66759"/>
                    <a:pt x="695" y="66759"/>
                    <a:pt x="669" y="66786"/>
                  </a:cubicBezTo>
                  <a:lnTo>
                    <a:pt x="642" y="66786"/>
                  </a:lnTo>
                  <a:cubicBezTo>
                    <a:pt x="615" y="66679"/>
                    <a:pt x="615" y="66572"/>
                    <a:pt x="615" y="66465"/>
                  </a:cubicBezTo>
                  <a:cubicBezTo>
                    <a:pt x="615" y="65717"/>
                    <a:pt x="615" y="64968"/>
                    <a:pt x="642" y="64220"/>
                  </a:cubicBezTo>
                  <a:cubicBezTo>
                    <a:pt x="669" y="63071"/>
                    <a:pt x="749" y="61922"/>
                    <a:pt x="829" y="60773"/>
                  </a:cubicBezTo>
                  <a:cubicBezTo>
                    <a:pt x="989" y="58822"/>
                    <a:pt x="1230" y="56844"/>
                    <a:pt x="1497" y="54893"/>
                  </a:cubicBezTo>
                  <a:cubicBezTo>
                    <a:pt x="1658" y="53717"/>
                    <a:pt x="1845" y="52568"/>
                    <a:pt x="2005" y="51419"/>
                  </a:cubicBezTo>
                  <a:cubicBezTo>
                    <a:pt x="2165" y="50483"/>
                    <a:pt x="2326" y="49548"/>
                    <a:pt x="2486" y="48613"/>
                  </a:cubicBezTo>
                  <a:cubicBezTo>
                    <a:pt x="2646" y="47731"/>
                    <a:pt x="2807" y="46822"/>
                    <a:pt x="2967" y="45940"/>
                  </a:cubicBezTo>
                  <a:cubicBezTo>
                    <a:pt x="3127" y="45192"/>
                    <a:pt x="3261" y="44444"/>
                    <a:pt x="3421" y="43695"/>
                  </a:cubicBezTo>
                  <a:cubicBezTo>
                    <a:pt x="3608" y="42760"/>
                    <a:pt x="3796" y="41825"/>
                    <a:pt x="3983" y="40916"/>
                  </a:cubicBezTo>
                  <a:cubicBezTo>
                    <a:pt x="4116" y="40248"/>
                    <a:pt x="4277" y="39580"/>
                    <a:pt x="4410" y="38938"/>
                  </a:cubicBezTo>
                  <a:cubicBezTo>
                    <a:pt x="4571" y="38270"/>
                    <a:pt x="4731" y="37575"/>
                    <a:pt x="4891" y="36907"/>
                  </a:cubicBezTo>
                  <a:cubicBezTo>
                    <a:pt x="5025" y="36293"/>
                    <a:pt x="5159" y="35651"/>
                    <a:pt x="5319" y="35036"/>
                  </a:cubicBezTo>
                  <a:cubicBezTo>
                    <a:pt x="5479" y="34368"/>
                    <a:pt x="5640" y="33727"/>
                    <a:pt x="5800" y="33059"/>
                  </a:cubicBezTo>
                  <a:cubicBezTo>
                    <a:pt x="5987" y="32337"/>
                    <a:pt x="6174" y="31589"/>
                    <a:pt x="6361" y="30841"/>
                  </a:cubicBezTo>
                  <a:cubicBezTo>
                    <a:pt x="6575" y="30039"/>
                    <a:pt x="6762" y="29237"/>
                    <a:pt x="7003" y="28435"/>
                  </a:cubicBezTo>
                  <a:cubicBezTo>
                    <a:pt x="7243" y="27473"/>
                    <a:pt x="7510" y="26511"/>
                    <a:pt x="7778" y="25549"/>
                  </a:cubicBezTo>
                  <a:cubicBezTo>
                    <a:pt x="8018" y="24667"/>
                    <a:pt x="8285" y="23759"/>
                    <a:pt x="8553" y="22877"/>
                  </a:cubicBezTo>
                  <a:cubicBezTo>
                    <a:pt x="8820" y="21915"/>
                    <a:pt x="9114" y="20952"/>
                    <a:pt x="9408" y="19990"/>
                  </a:cubicBezTo>
                  <a:cubicBezTo>
                    <a:pt x="9702" y="19002"/>
                    <a:pt x="9996" y="18013"/>
                    <a:pt x="10316" y="17024"/>
                  </a:cubicBezTo>
                  <a:cubicBezTo>
                    <a:pt x="10851" y="15394"/>
                    <a:pt x="11385" y="13790"/>
                    <a:pt x="11947" y="12187"/>
                  </a:cubicBezTo>
                  <a:cubicBezTo>
                    <a:pt x="12748" y="9808"/>
                    <a:pt x="13630" y="7456"/>
                    <a:pt x="14539" y="5105"/>
                  </a:cubicBezTo>
                  <a:cubicBezTo>
                    <a:pt x="14833" y="4436"/>
                    <a:pt x="15100" y="3742"/>
                    <a:pt x="15367" y="3047"/>
                  </a:cubicBezTo>
                  <a:cubicBezTo>
                    <a:pt x="15394" y="2993"/>
                    <a:pt x="15394" y="2967"/>
                    <a:pt x="15421" y="2886"/>
                  </a:cubicBezTo>
                  <a:lnTo>
                    <a:pt x="15421" y="2886"/>
                  </a:lnTo>
                  <a:cubicBezTo>
                    <a:pt x="15341" y="2913"/>
                    <a:pt x="15341" y="2967"/>
                    <a:pt x="15314" y="2993"/>
                  </a:cubicBezTo>
                  <a:cubicBezTo>
                    <a:pt x="15154" y="3367"/>
                    <a:pt x="14967" y="3768"/>
                    <a:pt x="14806" y="4142"/>
                  </a:cubicBezTo>
                  <a:cubicBezTo>
                    <a:pt x="13844" y="6468"/>
                    <a:pt x="12935" y="8819"/>
                    <a:pt x="12107" y="11198"/>
                  </a:cubicBezTo>
                  <a:cubicBezTo>
                    <a:pt x="11546" y="12828"/>
                    <a:pt x="10985" y="14458"/>
                    <a:pt x="10450" y="16115"/>
                  </a:cubicBezTo>
                  <a:cubicBezTo>
                    <a:pt x="9942" y="17612"/>
                    <a:pt x="9488" y="19108"/>
                    <a:pt x="9034" y="20632"/>
                  </a:cubicBezTo>
                  <a:cubicBezTo>
                    <a:pt x="8606" y="22075"/>
                    <a:pt x="8178" y="23518"/>
                    <a:pt x="7751" y="24961"/>
                  </a:cubicBezTo>
                  <a:cubicBezTo>
                    <a:pt x="7430" y="26084"/>
                    <a:pt x="7136" y="27206"/>
                    <a:pt x="6842" y="28329"/>
                  </a:cubicBezTo>
                  <a:cubicBezTo>
                    <a:pt x="6575" y="29291"/>
                    <a:pt x="6308" y="30279"/>
                    <a:pt x="6067" y="31268"/>
                  </a:cubicBezTo>
                  <a:cubicBezTo>
                    <a:pt x="5880" y="32017"/>
                    <a:pt x="5693" y="32792"/>
                    <a:pt x="5506" y="33540"/>
                  </a:cubicBezTo>
                  <a:cubicBezTo>
                    <a:pt x="5292" y="34342"/>
                    <a:pt x="5105" y="35170"/>
                    <a:pt x="4918" y="35972"/>
                  </a:cubicBezTo>
                  <a:cubicBezTo>
                    <a:pt x="4731" y="36800"/>
                    <a:pt x="4544" y="37602"/>
                    <a:pt x="4357" y="38431"/>
                  </a:cubicBezTo>
                  <a:cubicBezTo>
                    <a:pt x="4116" y="39419"/>
                    <a:pt x="3902" y="40435"/>
                    <a:pt x="3689" y="41424"/>
                  </a:cubicBezTo>
                  <a:cubicBezTo>
                    <a:pt x="3528" y="42172"/>
                    <a:pt x="3395" y="42947"/>
                    <a:pt x="3234" y="43695"/>
                  </a:cubicBezTo>
                  <a:cubicBezTo>
                    <a:pt x="3047" y="44551"/>
                    <a:pt x="2887" y="45432"/>
                    <a:pt x="2727" y="46288"/>
                  </a:cubicBezTo>
                  <a:cubicBezTo>
                    <a:pt x="2566" y="47089"/>
                    <a:pt x="2433" y="47864"/>
                    <a:pt x="2299" y="48639"/>
                  </a:cubicBezTo>
                  <a:cubicBezTo>
                    <a:pt x="2112" y="49682"/>
                    <a:pt x="1952" y="50724"/>
                    <a:pt x="1764" y="51766"/>
                  </a:cubicBezTo>
                  <a:cubicBezTo>
                    <a:pt x="1631" y="52648"/>
                    <a:pt x="1497" y="53557"/>
                    <a:pt x="1390" y="54465"/>
                  </a:cubicBezTo>
                  <a:cubicBezTo>
                    <a:pt x="1230" y="55561"/>
                    <a:pt x="1096" y="56630"/>
                    <a:pt x="963" y="57726"/>
                  </a:cubicBezTo>
                  <a:cubicBezTo>
                    <a:pt x="856" y="58688"/>
                    <a:pt x="749" y="59677"/>
                    <a:pt x="669" y="60666"/>
                  </a:cubicBezTo>
                  <a:cubicBezTo>
                    <a:pt x="615" y="61521"/>
                    <a:pt x="562" y="62376"/>
                    <a:pt x="508" y="63231"/>
                  </a:cubicBezTo>
                  <a:cubicBezTo>
                    <a:pt x="455" y="64354"/>
                    <a:pt x="428" y="65449"/>
                    <a:pt x="455" y="66572"/>
                  </a:cubicBezTo>
                  <a:cubicBezTo>
                    <a:pt x="455" y="66652"/>
                    <a:pt x="455" y="66732"/>
                    <a:pt x="428" y="66812"/>
                  </a:cubicBezTo>
                  <a:cubicBezTo>
                    <a:pt x="428" y="66706"/>
                    <a:pt x="402" y="66625"/>
                    <a:pt x="402" y="66518"/>
                  </a:cubicBezTo>
                  <a:cubicBezTo>
                    <a:pt x="268" y="65583"/>
                    <a:pt x="214" y="64648"/>
                    <a:pt x="214" y="63712"/>
                  </a:cubicBezTo>
                  <a:cubicBezTo>
                    <a:pt x="214" y="62911"/>
                    <a:pt x="214" y="62082"/>
                    <a:pt x="214" y="61280"/>
                  </a:cubicBezTo>
                  <a:cubicBezTo>
                    <a:pt x="241" y="60612"/>
                    <a:pt x="268" y="59917"/>
                    <a:pt x="321" y="59249"/>
                  </a:cubicBezTo>
                  <a:cubicBezTo>
                    <a:pt x="482" y="56550"/>
                    <a:pt x="776" y="53878"/>
                    <a:pt x="1150" y="51205"/>
                  </a:cubicBezTo>
                  <a:cubicBezTo>
                    <a:pt x="1310" y="50056"/>
                    <a:pt x="1497" y="48880"/>
                    <a:pt x="1684" y="47731"/>
                  </a:cubicBezTo>
                  <a:cubicBezTo>
                    <a:pt x="1818" y="46876"/>
                    <a:pt x="1952" y="46047"/>
                    <a:pt x="2112" y="45192"/>
                  </a:cubicBezTo>
                  <a:cubicBezTo>
                    <a:pt x="2272" y="44363"/>
                    <a:pt x="2433" y="43535"/>
                    <a:pt x="2593" y="42707"/>
                  </a:cubicBezTo>
                  <a:cubicBezTo>
                    <a:pt x="2700" y="42092"/>
                    <a:pt x="2807" y="41504"/>
                    <a:pt x="2940" y="40889"/>
                  </a:cubicBezTo>
                  <a:cubicBezTo>
                    <a:pt x="3074" y="40194"/>
                    <a:pt x="3234" y="39473"/>
                    <a:pt x="3395" y="38778"/>
                  </a:cubicBezTo>
                  <a:cubicBezTo>
                    <a:pt x="3528" y="38137"/>
                    <a:pt x="3662" y="37495"/>
                    <a:pt x="3796" y="36881"/>
                  </a:cubicBezTo>
                  <a:cubicBezTo>
                    <a:pt x="3929" y="36293"/>
                    <a:pt x="4063" y="35731"/>
                    <a:pt x="4196" y="35143"/>
                  </a:cubicBezTo>
                  <a:cubicBezTo>
                    <a:pt x="4357" y="34555"/>
                    <a:pt x="4490" y="33941"/>
                    <a:pt x="4624" y="33353"/>
                  </a:cubicBezTo>
                  <a:cubicBezTo>
                    <a:pt x="4784" y="32711"/>
                    <a:pt x="4945" y="32097"/>
                    <a:pt x="5105" y="31482"/>
                  </a:cubicBezTo>
                  <a:cubicBezTo>
                    <a:pt x="5265" y="30841"/>
                    <a:pt x="5426" y="30199"/>
                    <a:pt x="5613" y="29558"/>
                  </a:cubicBezTo>
                  <a:cubicBezTo>
                    <a:pt x="5773" y="28836"/>
                    <a:pt x="5960" y="28141"/>
                    <a:pt x="6174" y="27447"/>
                  </a:cubicBezTo>
                  <a:cubicBezTo>
                    <a:pt x="6388" y="26645"/>
                    <a:pt x="6628" y="25843"/>
                    <a:pt x="6842" y="25015"/>
                  </a:cubicBezTo>
                  <a:cubicBezTo>
                    <a:pt x="7136" y="24053"/>
                    <a:pt x="7430" y="23064"/>
                    <a:pt x="7724" y="22102"/>
                  </a:cubicBezTo>
                  <a:cubicBezTo>
                    <a:pt x="8045" y="20979"/>
                    <a:pt x="8392" y="19883"/>
                    <a:pt x="8766" y="18788"/>
                  </a:cubicBezTo>
                  <a:cubicBezTo>
                    <a:pt x="9301" y="17051"/>
                    <a:pt x="9889" y="15314"/>
                    <a:pt x="10503" y="13603"/>
                  </a:cubicBezTo>
                  <a:cubicBezTo>
                    <a:pt x="11332" y="11358"/>
                    <a:pt x="12187" y="9140"/>
                    <a:pt x="13123" y="6922"/>
                  </a:cubicBezTo>
                  <a:cubicBezTo>
                    <a:pt x="14031" y="4784"/>
                    <a:pt x="15020" y="2673"/>
                    <a:pt x="16142" y="615"/>
                  </a:cubicBezTo>
                  <a:cubicBezTo>
                    <a:pt x="16142" y="561"/>
                    <a:pt x="16169" y="535"/>
                    <a:pt x="16223" y="454"/>
                  </a:cubicBezTo>
                  <a:close/>
                  <a:moveTo>
                    <a:pt x="16303" y="0"/>
                  </a:moveTo>
                  <a:cubicBezTo>
                    <a:pt x="16276" y="27"/>
                    <a:pt x="16249" y="54"/>
                    <a:pt x="16249" y="107"/>
                  </a:cubicBezTo>
                  <a:cubicBezTo>
                    <a:pt x="16169" y="241"/>
                    <a:pt x="16089" y="348"/>
                    <a:pt x="16009" y="508"/>
                  </a:cubicBezTo>
                  <a:cubicBezTo>
                    <a:pt x="15314" y="1764"/>
                    <a:pt x="14673" y="3074"/>
                    <a:pt x="14058" y="4383"/>
                  </a:cubicBezTo>
                  <a:cubicBezTo>
                    <a:pt x="13069" y="6548"/>
                    <a:pt x="12160" y="8739"/>
                    <a:pt x="11305" y="10931"/>
                  </a:cubicBezTo>
                  <a:cubicBezTo>
                    <a:pt x="10557" y="12962"/>
                    <a:pt x="9809" y="14993"/>
                    <a:pt x="9141" y="17051"/>
                  </a:cubicBezTo>
                  <a:cubicBezTo>
                    <a:pt x="8686" y="18414"/>
                    <a:pt x="8232" y="19777"/>
                    <a:pt x="7804" y="21140"/>
                  </a:cubicBezTo>
                  <a:cubicBezTo>
                    <a:pt x="7484" y="22235"/>
                    <a:pt x="7163" y="23304"/>
                    <a:pt x="6842" y="24400"/>
                  </a:cubicBezTo>
                  <a:cubicBezTo>
                    <a:pt x="6548" y="25416"/>
                    <a:pt x="6254" y="26431"/>
                    <a:pt x="5987" y="27447"/>
                  </a:cubicBezTo>
                  <a:cubicBezTo>
                    <a:pt x="5720" y="28409"/>
                    <a:pt x="5453" y="29344"/>
                    <a:pt x="5212" y="30279"/>
                  </a:cubicBezTo>
                  <a:cubicBezTo>
                    <a:pt x="4998" y="31161"/>
                    <a:pt x="4784" y="32017"/>
                    <a:pt x="4571" y="32898"/>
                  </a:cubicBezTo>
                  <a:cubicBezTo>
                    <a:pt x="4357" y="33700"/>
                    <a:pt x="4170" y="34502"/>
                    <a:pt x="3983" y="35330"/>
                  </a:cubicBezTo>
                  <a:cubicBezTo>
                    <a:pt x="3769" y="36266"/>
                    <a:pt x="3555" y="37174"/>
                    <a:pt x="3341" y="38110"/>
                  </a:cubicBezTo>
                  <a:cubicBezTo>
                    <a:pt x="3181" y="38885"/>
                    <a:pt x="3021" y="39660"/>
                    <a:pt x="2860" y="40462"/>
                  </a:cubicBezTo>
                  <a:cubicBezTo>
                    <a:pt x="2673" y="41263"/>
                    <a:pt x="2513" y="42065"/>
                    <a:pt x="2352" y="42894"/>
                  </a:cubicBezTo>
                  <a:cubicBezTo>
                    <a:pt x="2165" y="43909"/>
                    <a:pt x="1978" y="44898"/>
                    <a:pt x="1791" y="45914"/>
                  </a:cubicBezTo>
                  <a:cubicBezTo>
                    <a:pt x="1631" y="46902"/>
                    <a:pt x="1471" y="47864"/>
                    <a:pt x="1310" y="48827"/>
                  </a:cubicBezTo>
                  <a:cubicBezTo>
                    <a:pt x="1123" y="50109"/>
                    <a:pt x="936" y="51392"/>
                    <a:pt x="776" y="52648"/>
                  </a:cubicBezTo>
                  <a:cubicBezTo>
                    <a:pt x="482" y="54866"/>
                    <a:pt x="268" y="57085"/>
                    <a:pt x="134" y="59329"/>
                  </a:cubicBezTo>
                  <a:cubicBezTo>
                    <a:pt x="108" y="60078"/>
                    <a:pt x="54" y="60853"/>
                    <a:pt x="27" y="61601"/>
                  </a:cubicBezTo>
                  <a:cubicBezTo>
                    <a:pt x="1" y="62590"/>
                    <a:pt x="27" y="63579"/>
                    <a:pt x="54" y="64568"/>
                  </a:cubicBezTo>
                  <a:cubicBezTo>
                    <a:pt x="108" y="65343"/>
                    <a:pt x="161" y="66118"/>
                    <a:pt x="268" y="66919"/>
                  </a:cubicBezTo>
                  <a:cubicBezTo>
                    <a:pt x="268" y="66946"/>
                    <a:pt x="268" y="66973"/>
                    <a:pt x="268" y="67026"/>
                  </a:cubicBezTo>
                  <a:cubicBezTo>
                    <a:pt x="295" y="67080"/>
                    <a:pt x="348" y="67106"/>
                    <a:pt x="428" y="67106"/>
                  </a:cubicBezTo>
                  <a:cubicBezTo>
                    <a:pt x="455" y="67106"/>
                    <a:pt x="508" y="67080"/>
                    <a:pt x="535" y="67080"/>
                  </a:cubicBezTo>
                  <a:cubicBezTo>
                    <a:pt x="669" y="66999"/>
                    <a:pt x="776" y="66946"/>
                    <a:pt x="909" y="66866"/>
                  </a:cubicBezTo>
                  <a:cubicBezTo>
                    <a:pt x="1497" y="66518"/>
                    <a:pt x="2032" y="66091"/>
                    <a:pt x="2540" y="65637"/>
                  </a:cubicBezTo>
                  <a:cubicBezTo>
                    <a:pt x="3502" y="64755"/>
                    <a:pt x="4330" y="63766"/>
                    <a:pt x="5105" y="62723"/>
                  </a:cubicBezTo>
                  <a:cubicBezTo>
                    <a:pt x="6254" y="61147"/>
                    <a:pt x="7216" y="59490"/>
                    <a:pt x="8098" y="57753"/>
                  </a:cubicBezTo>
                  <a:cubicBezTo>
                    <a:pt x="9381" y="55267"/>
                    <a:pt x="10423" y="52675"/>
                    <a:pt x="11359" y="50056"/>
                  </a:cubicBezTo>
                  <a:cubicBezTo>
                    <a:pt x="11813" y="48773"/>
                    <a:pt x="12241" y="47490"/>
                    <a:pt x="12615" y="46181"/>
                  </a:cubicBezTo>
                  <a:cubicBezTo>
                    <a:pt x="12882" y="45299"/>
                    <a:pt x="13123" y="44390"/>
                    <a:pt x="13390" y="43508"/>
                  </a:cubicBezTo>
                  <a:cubicBezTo>
                    <a:pt x="13550" y="42894"/>
                    <a:pt x="13710" y="42279"/>
                    <a:pt x="13871" y="41664"/>
                  </a:cubicBezTo>
                  <a:cubicBezTo>
                    <a:pt x="14031" y="40996"/>
                    <a:pt x="14192" y="40328"/>
                    <a:pt x="14352" y="39633"/>
                  </a:cubicBezTo>
                  <a:cubicBezTo>
                    <a:pt x="14485" y="39125"/>
                    <a:pt x="14592" y="38618"/>
                    <a:pt x="14699" y="38083"/>
                  </a:cubicBezTo>
                  <a:cubicBezTo>
                    <a:pt x="14806" y="37549"/>
                    <a:pt x="14940" y="37014"/>
                    <a:pt x="15047" y="36480"/>
                  </a:cubicBezTo>
                  <a:cubicBezTo>
                    <a:pt x="15154" y="35972"/>
                    <a:pt x="15234" y="35464"/>
                    <a:pt x="15341" y="34956"/>
                  </a:cubicBezTo>
                  <a:cubicBezTo>
                    <a:pt x="15448" y="34315"/>
                    <a:pt x="15581" y="33647"/>
                    <a:pt x="15688" y="33005"/>
                  </a:cubicBezTo>
                  <a:cubicBezTo>
                    <a:pt x="15822" y="32230"/>
                    <a:pt x="15955" y="31482"/>
                    <a:pt x="16062" y="30734"/>
                  </a:cubicBezTo>
                  <a:cubicBezTo>
                    <a:pt x="16223" y="29638"/>
                    <a:pt x="16383" y="28542"/>
                    <a:pt x="16517" y="27473"/>
                  </a:cubicBezTo>
                  <a:cubicBezTo>
                    <a:pt x="16650" y="26378"/>
                    <a:pt x="16757" y="25282"/>
                    <a:pt x="16891" y="24186"/>
                  </a:cubicBezTo>
                  <a:cubicBezTo>
                    <a:pt x="16944" y="23572"/>
                    <a:pt x="16998" y="22930"/>
                    <a:pt x="17051" y="22315"/>
                  </a:cubicBezTo>
                  <a:cubicBezTo>
                    <a:pt x="17105" y="21727"/>
                    <a:pt x="17158" y="21140"/>
                    <a:pt x="17185" y="20525"/>
                  </a:cubicBezTo>
                  <a:cubicBezTo>
                    <a:pt x="17238" y="19937"/>
                    <a:pt x="17265" y="19349"/>
                    <a:pt x="17292" y="18761"/>
                  </a:cubicBezTo>
                  <a:cubicBezTo>
                    <a:pt x="17318" y="18093"/>
                    <a:pt x="17372" y="17425"/>
                    <a:pt x="17372" y="16757"/>
                  </a:cubicBezTo>
                  <a:cubicBezTo>
                    <a:pt x="17398" y="16195"/>
                    <a:pt x="17425" y="15634"/>
                    <a:pt x="17425" y="15073"/>
                  </a:cubicBezTo>
                  <a:cubicBezTo>
                    <a:pt x="17452" y="14405"/>
                    <a:pt x="17452" y="13710"/>
                    <a:pt x="17452" y="13015"/>
                  </a:cubicBezTo>
                  <a:cubicBezTo>
                    <a:pt x="17452" y="12213"/>
                    <a:pt x="17425" y="11385"/>
                    <a:pt x="17425" y="10583"/>
                  </a:cubicBezTo>
                  <a:cubicBezTo>
                    <a:pt x="17398" y="9300"/>
                    <a:pt x="17318" y="8018"/>
                    <a:pt x="17238" y="6735"/>
                  </a:cubicBezTo>
                  <a:cubicBezTo>
                    <a:pt x="17105" y="4971"/>
                    <a:pt x="16944" y="3234"/>
                    <a:pt x="16650" y="1497"/>
                  </a:cubicBezTo>
                  <a:cubicBezTo>
                    <a:pt x="16597" y="1069"/>
                    <a:pt x="16490" y="642"/>
                    <a:pt x="16410" y="187"/>
                  </a:cubicBezTo>
                  <a:cubicBezTo>
                    <a:pt x="16410" y="134"/>
                    <a:pt x="16383" y="54"/>
                    <a:pt x="16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51"/>
            <p:cNvSpPr/>
            <p:nvPr/>
          </p:nvSpPr>
          <p:spPr>
            <a:xfrm>
              <a:off x="8365487" y="3715318"/>
              <a:ext cx="265507" cy="1107834"/>
            </a:xfrm>
            <a:custGeom>
              <a:avLst/>
              <a:gdLst/>
              <a:ahLst/>
              <a:cxnLst/>
              <a:rect l="l" t="t" r="r" b="b"/>
              <a:pathLst>
                <a:path w="9755" h="40703" extrusionOk="0">
                  <a:moveTo>
                    <a:pt x="9728" y="0"/>
                  </a:moveTo>
                  <a:cubicBezTo>
                    <a:pt x="9675" y="54"/>
                    <a:pt x="9675" y="134"/>
                    <a:pt x="9648" y="214"/>
                  </a:cubicBezTo>
                  <a:cubicBezTo>
                    <a:pt x="9541" y="775"/>
                    <a:pt x="9434" y="1336"/>
                    <a:pt x="9327" y="1924"/>
                  </a:cubicBezTo>
                  <a:cubicBezTo>
                    <a:pt x="9220" y="2673"/>
                    <a:pt x="9114" y="3421"/>
                    <a:pt x="9007" y="4169"/>
                  </a:cubicBezTo>
                  <a:cubicBezTo>
                    <a:pt x="8846" y="5238"/>
                    <a:pt x="8686" y="6334"/>
                    <a:pt x="8526" y="7403"/>
                  </a:cubicBezTo>
                  <a:cubicBezTo>
                    <a:pt x="8499" y="7643"/>
                    <a:pt x="8445" y="7911"/>
                    <a:pt x="8392" y="8151"/>
                  </a:cubicBezTo>
                  <a:cubicBezTo>
                    <a:pt x="8285" y="8846"/>
                    <a:pt x="8178" y="9541"/>
                    <a:pt x="8045" y="10236"/>
                  </a:cubicBezTo>
                  <a:cubicBezTo>
                    <a:pt x="7991" y="10583"/>
                    <a:pt x="7938" y="10957"/>
                    <a:pt x="7857" y="11305"/>
                  </a:cubicBezTo>
                  <a:cubicBezTo>
                    <a:pt x="7777" y="11813"/>
                    <a:pt x="7697" y="12320"/>
                    <a:pt x="7590" y="12801"/>
                  </a:cubicBezTo>
                  <a:cubicBezTo>
                    <a:pt x="7510" y="13202"/>
                    <a:pt x="7430" y="13603"/>
                    <a:pt x="7350" y="13977"/>
                  </a:cubicBezTo>
                  <a:cubicBezTo>
                    <a:pt x="7270" y="14458"/>
                    <a:pt x="7163" y="14913"/>
                    <a:pt x="7082" y="15394"/>
                  </a:cubicBezTo>
                  <a:cubicBezTo>
                    <a:pt x="6976" y="15875"/>
                    <a:pt x="6869" y="16383"/>
                    <a:pt x="6762" y="16864"/>
                  </a:cubicBezTo>
                  <a:cubicBezTo>
                    <a:pt x="6628" y="17478"/>
                    <a:pt x="6494" y="18066"/>
                    <a:pt x="6361" y="18654"/>
                  </a:cubicBezTo>
                  <a:cubicBezTo>
                    <a:pt x="6201" y="19242"/>
                    <a:pt x="6067" y="19830"/>
                    <a:pt x="5933" y="20418"/>
                  </a:cubicBezTo>
                  <a:cubicBezTo>
                    <a:pt x="5719" y="21193"/>
                    <a:pt x="5532" y="21968"/>
                    <a:pt x="5319" y="22743"/>
                  </a:cubicBezTo>
                  <a:cubicBezTo>
                    <a:pt x="5025" y="23919"/>
                    <a:pt x="4704" y="25068"/>
                    <a:pt x="4383" y="26217"/>
                  </a:cubicBezTo>
                  <a:cubicBezTo>
                    <a:pt x="4063" y="27447"/>
                    <a:pt x="3715" y="28703"/>
                    <a:pt x="3341" y="29932"/>
                  </a:cubicBezTo>
                  <a:cubicBezTo>
                    <a:pt x="2994" y="31161"/>
                    <a:pt x="2619" y="32417"/>
                    <a:pt x="2272" y="33647"/>
                  </a:cubicBezTo>
                  <a:cubicBezTo>
                    <a:pt x="1657" y="35651"/>
                    <a:pt x="989" y="37629"/>
                    <a:pt x="321" y="39606"/>
                  </a:cubicBezTo>
                  <a:cubicBezTo>
                    <a:pt x="214" y="39954"/>
                    <a:pt x="107" y="40275"/>
                    <a:pt x="0" y="40622"/>
                  </a:cubicBezTo>
                  <a:cubicBezTo>
                    <a:pt x="0" y="40622"/>
                    <a:pt x="0" y="40649"/>
                    <a:pt x="0" y="40675"/>
                  </a:cubicBezTo>
                  <a:cubicBezTo>
                    <a:pt x="27" y="40675"/>
                    <a:pt x="54" y="40675"/>
                    <a:pt x="81" y="40702"/>
                  </a:cubicBezTo>
                  <a:cubicBezTo>
                    <a:pt x="107" y="40595"/>
                    <a:pt x="161" y="40515"/>
                    <a:pt x="187" y="40408"/>
                  </a:cubicBezTo>
                  <a:cubicBezTo>
                    <a:pt x="588" y="39286"/>
                    <a:pt x="989" y="38137"/>
                    <a:pt x="1390" y="36987"/>
                  </a:cubicBezTo>
                  <a:cubicBezTo>
                    <a:pt x="1737" y="35865"/>
                    <a:pt x="2112" y="34743"/>
                    <a:pt x="2459" y="33593"/>
                  </a:cubicBezTo>
                  <a:cubicBezTo>
                    <a:pt x="2753" y="32605"/>
                    <a:pt x="3047" y="31616"/>
                    <a:pt x="3341" y="30600"/>
                  </a:cubicBezTo>
                  <a:cubicBezTo>
                    <a:pt x="3555" y="29852"/>
                    <a:pt x="3769" y="29104"/>
                    <a:pt x="3982" y="28329"/>
                  </a:cubicBezTo>
                  <a:cubicBezTo>
                    <a:pt x="4169" y="27607"/>
                    <a:pt x="4383" y="26885"/>
                    <a:pt x="4570" y="26164"/>
                  </a:cubicBezTo>
                  <a:cubicBezTo>
                    <a:pt x="4757" y="25469"/>
                    <a:pt x="4971" y="24774"/>
                    <a:pt x="5158" y="24079"/>
                  </a:cubicBezTo>
                  <a:cubicBezTo>
                    <a:pt x="5319" y="23411"/>
                    <a:pt x="5506" y="22743"/>
                    <a:pt x="5666" y="22075"/>
                  </a:cubicBezTo>
                  <a:cubicBezTo>
                    <a:pt x="5826" y="21460"/>
                    <a:pt x="5987" y="20872"/>
                    <a:pt x="6120" y="20258"/>
                  </a:cubicBezTo>
                  <a:cubicBezTo>
                    <a:pt x="6281" y="19643"/>
                    <a:pt x="6414" y="19055"/>
                    <a:pt x="6575" y="18440"/>
                  </a:cubicBezTo>
                  <a:cubicBezTo>
                    <a:pt x="6708" y="17852"/>
                    <a:pt x="6842" y="17238"/>
                    <a:pt x="6976" y="16623"/>
                  </a:cubicBezTo>
                  <a:cubicBezTo>
                    <a:pt x="7109" y="16008"/>
                    <a:pt x="7243" y="15367"/>
                    <a:pt x="7376" y="14752"/>
                  </a:cubicBezTo>
                  <a:cubicBezTo>
                    <a:pt x="7510" y="14111"/>
                    <a:pt x="7617" y="13470"/>
                    <a:pt x="7751" y="12828"/>
                  </a:cubicBezTo>
                  <a:cubicBezTo>
                    <a:pt x="7884" y="12026"/>
                    <a:pt x="8045" y="11225"/>
                    <a:pt x="8178" y="10423"/>
                  </a:cubicBezTo>
                  <a:cubicBezTo>
                    <a:pt x="8312" y="9648"/>
                    <a:pt x="8445" y="8873"/>
                    <a:pt x="8552" y="8098"/>
                  </a:cubicBezTo>
                  <a:cubicBezTo>
                    <a:pt x="8713" y="7216"/>
                    <a:pt x="8846" y="6361"/>
                    <a:pt x="8953" y="5479"/>
                  </a:cubicBezTo>
                  <a:cubicBezTo>
                    <a:pt x="9087" y="4543"/>
                    <a:pt x="9220" y="3635"/>
                    <a:pt x="9354" y="2699"/>
                  </a:cubicBezTo>
                  <a:cubicBezTo>
                    <a:pt x="9407" y="2272"/>
                    <a:pt x="9461" y="1844"/>
                    <a:pt x="9541" y="1390"/>
                  </a:cubicBezTo>
                  <a:cubicBezTo>
                    <a:pt x="9595" y="1016"/>
                    <a:pt x="9675" y="642"/>
                    <a:pt x="9728" y="241"/>
                  </a:cubicBezTo>
                  <a:cubicBezTo>
                    <a:pt x="9728" y="161"/>
                    <a:pt x="9755" y="107"/>
                    <a:pt x="97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51"/>
            <p:cNvSpPr/>
            <p:nvPr/>
          </p:nvSpPr>
          <p:spPr>
            <a:xfrm>
              <a:off x="7446109" y="2266057"/>
              <a:ext cx="1469337" cy="2816794"/>
            </a:xfrm>
            <a:custGeom>
              <a:avLst/>
              <a:gdLst/>
              <a:ahLst/>
              <a:cxnLst/>
              <a:rect l="l" t="t" r="r" b="b"/>
              <a:pathLst>
                <a:path w="53985" h="103492" extrusionOk="0">
                  <a:moveTo>
                    <a:pt x="50140" y="7986"/>
                  </a:moveTo>
                  <a:cubicBezTo>
                    <a:pt x="50344" y="7986"/>
                    <a:pt x="50547" y="7999"/>
                    <a:pt x="50751" y="8031"/>
                  </a:cubicBezTo>
                  <a:cubicBezTo>
                    <a:pt x="50804" y="8031"/>
                    <a:pt x="50858" y="8031"/>
                    <a:pt x="50884" y="8057"/>
                  </a:cubicBezTo>
                  <a:cubicBezTo>
                    <a:pt x="50590" y="8111"/>
                    <a:pt x="50296" y="8164"/>
                    <a:pt x="50002" y="8191"/>
                  </a:cubicBezTo>
                  <a:cubicBezTo>
                    <a:pt x="48051" y="8485"/>
                    <a:pt x="46127" y="8939"/>
                    <a:pt x="44256" y="9634"/>
                  </a:cubicBezTo>
                  <a:cubicBezTo>
                    <a:pt x="44069" y="9714"/>
                    <a:pt x="43882" y="9794"/>
                    <a:pt x="43695" y="9875"/>
                  </a:cubicBezTo>
                  <a:cubicBezTo>
                    <a:pt x="43669" y="9901"/>
                    <a:pt x="43615" y="9928"/>
                    <a:pt x="43588" y="9982"/>
                  </a:cubicBezTo>
                  <a:cubicBezTo>
                    <a:pt x="43615" y="9982"/>
                    <a:pt x="43642" y="9982"/>
                    <a:pt x="43695" y="9955"/>
                  </a:cubicBezTo>
                  <a:cubicBezTo>
                    <a:pt x="45245" y="9313"/>
                    <a:pt x="46849" y="8886"/>
                    <a:pt x="48479" y="8565"/>
                  </a:cubicBezTo>
                  <a:cubicBezTo>
                    <a:pt x="49307" y="8378"/>
                    <a:pt x="50136" y="8271"/>
                    <a:pt x="50964" y="8191"/>
                  </a:cubicBezTo>
                  <a:cubicBezTo>
                    <a:pt x="50991" y="8191"/>
                    <a:pt x="50991" y="8191"/>
                    <a:pt x="50991" y="8164"/>
                  </a:cubicBezTo>
                  <a:cubicBezTo>
                    <a:pt x="51087" y="8142"/>
                    <a:pt x="51178" y="8132"/>
                    <a:pt x="51268" y="8132"/>
                  </a:cubicBezTo>
                  <a:cubicBezTo>
                    <a:pt x="51502" y="8132"/>
                    <a:pt x="51721" y="8201"/>
                    <a:pt x="51953" y="8298"/>
                  </a:cubicBezTo>
                  <a:cubicBezTo>
                    <a:pt x="52381" y="8485"/>
                    <a:pt x="52755" y="8725"/>
                    <a:pt x="53076" y="9073"/>
                  </a:cubicBezTo>
                  <a:cubicBezTo>
                    <a:pt x="53396" y="9420"/>
                    <a:pt x="53610" y="9794"/>
                    <a:pt x="53690" y="10249"/>
                  </a:cubicBezTo>
                  <a:cubicBezTo>
                    <a:pt x="53690" y="10249"/>
                    <a:pt x="53690" y="10276"/>
                    <a:pt x="53690" y="10302"/>
                  </a:cubicBezTo>
                  <a:cubicBezTo>
                    <a:pt x="53690" y="10302"/>
                    <a:pt x="53690" y="10329"/>
                    <a:pt x="53664" y="10356"/>
                  </a:cubicBezTo>
                  <a:cubicBezTo>
                    <a:pt x="53637" y="10356"/>
                    <a:pt x="53557" y="10382"/>
                    <a:pt x="53503" y="10382"/>
                  </a:cubicBezTo>
                  <a:cubicBezTo>
                    <a:pt x="52808" y="10436"/>
                    <a:pt x="52140" y="10463"/>
                    <a:pt x="51445" y="10516"/>
                  </a:cubicBezTo>
                  <a:cubicBezTo>
                    <a:pt x="50617" y="10569"/>
                    <a:pt x="49762" y="10650"/>
                    <a:pt x="48933" y="10810"/>
                  </a:cubicBezTo>
                  <a:cubicBezTo>
                    <a:pt x="48800" y="10810"/>
                    <a:pt x="48693" y="10837"/>
                    <a:pt x="48559" y="10890"/>
                  </a:cubicBezTo>
                  <a:cubicBezTo>
                    <a:pt x="48613" y="10890"/>
                    <a:pt x="48654" y="10902"/>
                    <a:pt x="48692" y="10902"/>
                  </a:cubicBezTo>
                  <a:cubicBezTo>
                    <a:pt x="48711" y="10902"/>
                    <a:pt x="48728" y="10899"/>
                    <a:pt x="48746" y="10890"/>
                  </a:cubicBezTo>
                  <a:cubicBezTo>
                    <a:pt x="49094" y="10863"/>
                    <a:pt x="49414" y="10810"/>
                    <a:pt x="49762" y="10757"/>
                  </a:cubicBezTo>
                  <a:cubicBezTo>
                    <a:pt x="50002" y="10730"/>
                    <a:pt x="50243" y="10703"/>
                    <a:pt x="50510" y="10676"/>
                  </a:cubicBezTo>
                  <a:cubicBezTo>
                    <a:pt x="51178" y="10623"/>
                    <a:pt x="51873" y="10596"/>
                    <a:pt x="52541" y="10543"/>
                  </a:cubicBezTo>
                  <a:cubicBezTo>
                    <a:pt x="52889" y="10516"/>
                    <a:pt x="53209" y="10516"/>
                    <a:pt x="53557" y="10489"/>
                  </a:cubicBezTo>
                  <a:lnTo>
                    <a:pt x="53690" y="10489"/>
                  </a:lnTo>
                  <a:cubicBezTo>
                    <a:pt x="53744" y="10623"/>
                    <a:pt x="53744" y="10757"/>
                    <a:pt x="53690" y="10890"/>
                  </a:cubicBezTo>
                  <a:cubicBezTo>
                    <a:pt x="53637" y="11051"/>
                    <a:pt x="53557" y="11184"/>
                    <a:pt x="53477" y="11344"/>
                  </a:cubicBezTo>
                  <a:cubicBezTo>
                    <a:pt x="53236" y="11772"/>
                    <a:pt x="52915" y="12120"/>
                    <a:pt x="52514" y="12413"/>
                  </a:cubicBezTo>
                  <a:cubicBezTo>
                    <a:pt x="52140" y="12681"/>
                    <a:pt x="51739" y="12895"/>
                    <a:pt x="51339" y="13082"/>
                  </a:cubicBezTo>
                  <a:cubicBezTo>
                    <a:pt x="50884" y="13269"/>
                    <a:pt x="50457" y="13509"/>
                    <a:pt x="50056" y="13750"/>
                  </a:cubicBezTo>
                  <a:cubicBezTo>
                    <a:pt x="49708" y="13964"/>
                    <a:pt x="49388" y="14231"/>
                    <a:pt x="49201" y="14605"/>
                  </a:cubicBezTo>
                  <a:cubicBezTo>
                    <a:pt x="49201" y="14632"/>
                    <a:pt x="49174" y="14658"/>
                    <a:pt x="49120" y="14712"/>
                  </a:cubicBezTo>
                  <a:cubicBezTo>
                    <a:pt x="49040" y="14739"/>
                    <a:pt x="48960" y="14765"/>
                    <a:pt x="48853" y="14765"/>
                  </a:cubicBezTo>
                  <a:cubicBezTo>
                    <a:pt x="48238" y="14845"/>
                    <a:pt x="47597" y="14926"/>
                    <a:pt x="46982" y="15006"/>
                  </a:cubicBezTo>
                  <a:cubicBezTo>
                    <a:pt x="46635" y="15033"/>
                    <a:pt x="46288" y="15059"/>
                    <a:pt x="45940" y="15059"/>
                  </a:cubicBezTo>
                  <a:cubicBezTo>
                    <a:pt x="45887" y="15086"/>
                    <a:pt x="45833" y="15086"/>
                    <a:pt x="45780" y="15113"/>
                  </a:cubicBezTo>
                  <a:cubicBezTo>
                    <a:pt x="45807" y="15113"/>
                    <a:pt x="45860" y="15139"/>
                    <a:pt x="45887" y="15139"/>
                  </a:cubicBezTo>
                  <a:cubicBezTo>
                    <a:pt x="46234" y="15139"/>
                    <a:pt x="46582" y="15139"/>
                    <a:pt x="46929" y="15086"/>
                  </a:cubicBezTo>
                  <a:cubicBezTo>
                    <a:pt x="47143" y="15059"/>
                    <a:pt x="47383" y="15033"/>
                    <a:pt x="47624" y="15006"/>
                  </a:cubicBezTo>
                  <a:cubicBezTo>
                    <a:pt x="48051" y="14979"/>
                    <a:pt x="48479" y="14926"/>
                    <a:pt x="48907" y="14872"/>
                  </a:cubicBezTo>
                  <a:lnTo>
                    <a:pt x="48987" y="14872"/>
                  </a:lnTo>
                  <a:cubicBezTo>
                    <a:pt x="48933" y="15033"/>
                    <a:pt x="48933" y="15033"/>
                    <a:pt x="48746" y="15220"/>
                  </a:cubicBezTo>
                  <a:cubicBezTo>
                    <a:pt x="47998" y="15327"/>
                    <a:pt x="47223" y="15460"/>
                    <a:pt x="46421" y="15514"/>
                  </a:cubicBezTo>
                  <a:cubicBezTo>
                    <a:pt x="46565" y="15525"/>
                    <a:pt x="46709" y="15531"/>
                    <a:pt x="46853" y="15531"/>
                  </a:cubicBezTo>
                  <a:cubicBezTo>
                    <a:pt x="47056" y="15531"/>
                    <a:pt x="47260" y="15518"/>
                    <a:pt x="47463" y="15487"/>
                  </a:cubicBezTo>
                  <a:cubicBezTo>
                    <a:pt x="47811" y="15460"/>
                    <a:pt x="48132" y="15407"/>
                    <a:pt x="48452" y="15353"/>
                  </a:cubicBezTo>
                  <a:lnTo>
                    <a:pt x="48639" y="15353"/>
                  </a:lnTo>
                  <a:cubicBezTo>
                    <a:pt x="48559" y="15433"/>
                    <a:pt x="48532" y="15514"/>
                    <a:pt x="48479" y="15567"/>
                  </a:cubicBezTo>
                  <a:cubicBezTo>
                    <a:pt x="47704" y="16315"/>
                    <a:pt x="46822" y="16877"/>
                    <a:pt x="45780" y="17144"/>
                  </a:cubicBezTo>
                  <a:cubicBezTo>
                    <a:pt x="45112" y="17304"/>
                    <a:pt x="44470" y="17465"/>
                    <a:pt x="43802" y="17598"/>
                  </a:cubicBezTo>
                  <a:cubicBezTo>
                    <a:pt x="43273" y="17689"/>
                    <a:pt x="42743" y="17731"/>
                    <a:pt x="42213" y="17731"/>
                  </a:cubicBezTo>
                  <a:cubicBezTo>
                    <a:pt x="41968" y="17731"/>
                    <a:pt x="41722" y="17722"/>
                    <a:pt x="41477" y="17705"/>
                  </a:cubicBezTo>
                  <a:cubicBezTo>
                    <a:pt x="41290" y="17705"/>
                    <a:pt x="41103" y="17678"/>
                    <a:pt x="40916" y="17678"/>
                  </a:cubicBezTo>
                  <a:cubicBezTo>
                    <a:pt x="40515" y="17652"/>
                    <a:pt x="40087" y="17598"/>
                    <a:pt x="39687" y="17571"/>
                  </a:cubicBezTo>
                  <a:cubicBezTo>
                    <a:pt x="39393" y="17545"/>
                    <a:pt x="39099" y="17518"/>
                    <a:pt x="38778" y="17491"/>
                  </a:cubicBezTo>
                  <a:cubicBezTo>
                    <a:pt x="38724" y="17438"/>
                    <a:pt x="38644" y="17411"/>
                    <a:pt x="38591" y="17358"/>
                  </a:cubicBezTo>
                  <a:cubicBezTo>
                    <a:pt x="38297" y="17144"/>
                    <a:pt x="38003" y="16903"/>
                    <a:pt x="37682" y="16689"/>
                  </a:cubicBezTo>
                  <a:cubicBezTo>
                    <a:pt x="37281" y="16422"/>
                    <a:pt x="36854" y="16182"/>
                    <a:pt x="36399" y="15995"/>
                  </a:cubicBezTo>
                  <a:cubicBezTo>
                    <a:pt x="36319" y="15968"/>
                    <a:pt x="36239" y="15941"/>
                    <a:pt x="36159" y="15888"/>
                  </a:cubicBezTo>
                  <a:cubicBezTo>
                    <a:pt x="36186" y="15861"/>
                    <a:pt x="36212" y="15834"/>
                    <a:pt x="36212" y="15834"/>
                  </a:cubicBezTo>
                  <a:cubicBezTo>
                    <a:pt x="36934" y="15727"/>
                    <a:pt x="37629" y="15647"/>
                    <a:pt x="38350" y="15594"/>
                  </a:cubicBezTo>
                  <a:cubicBezTo>
                    <a:pt x="38457" y="15580"/>
                    <a:pt x="38571" y="15580"/>
                    <a:pt x="38688" y="15580"/>
                  </a:cubicBezTo>
                  <a:cubicBezTo>
                    <a:pt x="38805" y="15580"/>
                    <a:pt x="38925" y="15580"/>
                    <a:pt x="39045" y="15567"/>
                  </a:cubicBezTo>
                  <a:cubicBezTo>
                    <a:pt x="38938" y="15540"/>
                    <a:pt x="38831" y="15540"/>
                    <a:pt x="38751" y="15540"/>
                  </a:cubicBezTo>
                  <a:lnTo>
                    <a:pt x="38137" y="15540"/>
                  </a:lnTo>
                  <a:cubicBezTo>
                    <a:pt x="37495" y="15594"/>
                    <a:pt x="36854" y="15674"/>
                    <a:pt x="36212" y="15727"/>
                  </a:cubicBezTo>
                  <a:cubicBezTo>
                    <a:pt x="36105" y="15754"/>
                    <a:pt x="35999" y="15754"/>
                    <a:pt x="35865" y="15781"/>
                  </a:cubicBezTo>
                  <a:cubicBezTo>
                    <a:pt x="35838" y="15781"/>
                    <a:pt x="35785" y="15754"/>
                    <a:pt x="35758" y="15727"/>
                  </a:cubicBezTo>
                  <a:cubicBezTo>
                    <a:pt x="36720" y="15514"/>
                    <a:pt x="37709" y="15407"/>
                    <a:pt x="38724" y="15300"/>
                  </a:cubicBezTo>
                  <a:cubicBezTo>
                    <a:pt x="39713" y="15193"/>
                    <a:pt x="40702" y="15166"/>
                    <a:pt x="41691" y="15139"/>
                  </a:cubicBezTo>
                  <a:lnTo>
                    <a:pt x="41611" y="15139"/>
                  </a:lnTo>
                  <a:cubicBezTo>
                    <a:pt x="41130" y="15139"/>
                    <a:pt x="40649" y="15128"/>
                    <a:pt x="40168" y="15128"/>
                  </a:cubicBezTo>
                  <a:cubicBezTo>
                    <a:pt x="39927" y="15128"/>
                    <a:pt x="39687" y="15131"/>
                    <a:pt x="39446" y="15139"/>
                  </a:cubicBezTo>
                  <a:cubicBezTo>
                    <a:pt x="38163" y="15246"/>
                    <a:pt x="36907" y="15380"/>
                    <a:pt x="35651" y="15620"/>
                  </a:cubicBezTo>
                  <a:cubicBezTo>
                    <a:pt x="35543" y="15645"/>
                    <a:pt x="35478" y="15658"/>
                    <a:pt x="35422" y="15658"/>
                  </a:cubicBezTo>
                  <a:cubicBezTo>
                    <a:pt x="35354" y="15658"/>
                    <a:pt x="35300" y="15638"/>
                    <a:pt x="35197" y="15594"/>
                  </a:cubicBezTo>
                  <a:cubicBezTo>
                    <a:pt x="35197" y="15594"/>
                    <a:pt x="35197" y="15567"/>
                    <a:pt x="35197" y="15567"/>
                  </a:cubicBezTo>
                  <a:cubicBezTo>
                    <a:pt x="35918" y="15273"/>
                    <a:pt x="36640" y="15059"/>
                    <a:pt x="37388" y="14845"/>
                  </a:cubicBezTo>
                  <a:cubicBezTo>
                    <a:pt x="38858" y="14391"/>
                    <a:pt x="40355" y="14044"/>
                    <a:pt x="41851" y="13803"/>
                  </a:cubicBezTo>
                  <a:cubicBezTo>
                    <a:pt x="42947" y="13616"/>
                    <a:pt x="44043" y="13482"/>
                    <a:pt x="45165" y="13349"/>
                  </a:cubicBezTo>
                  <a:cubicBezTo>
                    <a:pt x="45076" y="13349"/>
                    <a:pt x="44999" y="13337"/>
                    <a:pt x="44926" y="13337"/>
                  </a:cubicBezTo>
                  <a:cubicBezTo>
                    <a:pt x="44889" y="13337"/>
                    <a:pt x="44853" y="13340"/>
                    <a:pt x="44818" y="13349"/>
                  </a:cubicBezTo>
                  <a:cubicBezTo>
                    <a:pt x="44390" y="13376"/>
                    <a:pt x="43989" y="13402"/>
                    <a:pt x="43588" y="13456"/>
                  </a:cubicBezTo>
                  <a:cubicBezTo>
                    <a:pt x="42920" y="13563"/>
                    <a:pt x="42252" y="13643"/>
                    <a:pt x="41584" y="13750"/>
                  </a:cubicBezTo>
                  <a:cubicBezTo>
                    <a:pt x="40488" y="13937"/>
                    <a:pt x="39419" y="14177"/>
                    <a:pt x="38350" y="14445"/>
                  </a:cubicBezTo>
                  <a:cubicBezTo>
                    <a:pt x="37255" y="14739"/>
                    <a:pt x="36186" y="15086"/>
                    <a:pt x="35117" y="15460"/>
                  </a:cubicBezTo>
                  <a:cubicBezTo>
                    <a:pt x="34956" y="15514"/>
                    <a:pt x="34769" y="15540"/>
                    <a:pt x="34582" y="15540"/>
                  </a:cubicBezTo>
                  <a:cubicBezTo>
                    <a:pt x="34288" y="15514"/>
                    <a:pt x="34021" y="15514"/>
                    <a:pt x="33700" y="15514"/>
                  </a:cubicBezTo>
                  <a:cubicBezTo>
                    <a:pt x="33727" y="15407"/>
                    <a:pt x="33807" y="15407"/>
                    <a:pt x="33861" y="15380"/>
                  </a:cubicBezTo>
                  <a:cubicBezTo>
                    <a:pt x="35036" y="14739"/>
                    <a:pt x="36212" y="14151"/>
                    <a:pt x="37442" y="13589"/>
                  </a:cubicBezTo>
                  <a:cubicBezTo>
                    <a:pt x="39633" y="12601"/>
                    <a:pt x="41905" y="11826"/>
                    <a:pt x="44256" y="11291"/>
                  </a:cubicBezTo>
                  <a:cubicBezTo>
                    <a:pt x="44524" y="11238"/>
                    <a:pt x="44764" y="11184"/>
                    <a:pt x="45032" y="11131"/>
                  </a:cubicBezTo>
                  <a:cubicBezTo>
                    <a:pt x="45058" y="11131"/>
                    <a:pt x="45058" y="11104"/>
                    <a:pt x="45085" y="11104"/>
                  </a:cubicBezTo>
                  <a:cubicBezTo>
                    <a:pt x="45032" y="11104"/>
                    <a:pt x="44990" y="11092"/>
                    <a:pt x="44952" y="11092"/>
                  </a:cubicBezTo>
                  <a:cubicBezTo>
                    <a:pt x="44934" y="11092"/>
                    <a:pt x="44916" y="11095"/>
                    <a:pt x="44898" y="11104"/>
                  </a:cubicBezTo>
                  <a:cubicBezTo>
                    <a:pt x="42092" y="11638"/>
                    <a:pt x="39393" y="12547"/>
                    <a:pt x="36800" y="13750"/>
                  </a:cubicBezTo>
                  <a:cubicBezTo>
                    <a:pt x="35731" y="14258"/>
                    <a:pt x="34636" y="14819"/>
                    <a:pt x="33593" y="15380"/>
                  </a:cubicBezTo>
                  <a:cubicBezTo>
                    <a:pt x="33406" y="15487"/>
                    <a:pt x="33192" y="15594"/>
                    <a:pt x="32979" y="15620"/>
                  </a:cubicBezTo>
                  <a:cubicBezTo>
                    <a:pt x="32631" y="15701"/>
                    <a:pt x="32310" y="15808"/>
                    <a:pt x="32017" y="15995"/>
                  </a:cubicBezTo>
                  <a:cubicBezTo>
                    <a:pt x="31883" y="16048"/>
                    <a:pt x="31776" y="16102"/>
                    <a:pt x="31589" y="16182"/>
                  </a:cubicBezTo>
                  <a:cubicBezTo>
                    <a:pt x="31669" y="16102"/>
                    <a:pt x="31669" y="16075"/>
                    <a:pt x="31696" y="16048"/>
                  </a:cubicBezTo>
                  <a:cubicBezTo>
                    <a:pt x="32925" y="14952"/>
                    <a:pt x="34181" y="13910"/>
                    <a:pt x="35544" y="12975"/>
                  </a:cubicBezTo>
                  <a:cubicBezTo>
                    <a:pt x="35972" y="12681"/>
                    <a:pt x="36399" y="12413"/>
                    <a:pt x="36854" y="12146"/>
                  </a:cubicBezTo>
                  <a:cubicBezTo>
                    <a:pt x="36907" y="12120"/>
                    <a:pt x="36961" y="12066"/>
                    <a:pt x="37041" y="12013"/>
                  </a:cubicBezTo>
                  <a:lnTo>
                    <a:pt x="37014" y="11986"/>
                  </a:lnTo>
                  <a:cubicBezTo>
                    <a:pt x="36907" y="12013"/>
                    <a:pt x="36827" y="12066"/>
                    <a:pt x="36747" y="12120"/>
                  </a:cubicBezTo>
                  <a:cubicBezTo>
                    <a:pt x="35999" y="12520"/>
                    <a:pt x="35304" y="13028"/>
                    <a:pt x="34609" y="13536"/>
                  </a:cubicBezTo>
                  <a:cubicBezTo>
                    <a:pt x="33460" y="14364"/>
                    <a:pt x="32364" y="15300"/>
                    <a:pt x="31295" y="16262"/>
                  </a:cubicBezTo>
                  <a:cubicBezTo>
                    <a:pt x="31161" y="16396"/>
                    <a:pt x="31028" y="16502"/>
                    <a:pt x="30867" y="16609"/>
                  </a:cubicBezTo>
                  <a:cubicBezTo>
                    <a:pt x="30654" y="16770"/>
                    <a:pt x="30413" y="16930"/>
                    <a:pt x="30199" y="17090"/>
                  </a:cubicBezTo>
                  <a:cubicBezTo>
                    <a:pt x="30146" y="17117"/>
                    <a:pt x="30119" y="17117"/>
                    <a:pt x="30066" y="17144"/>
                  </a:cubicBezTo>
                  <a:cubicBezTo>
                    <a:pt x="30066" y="17064"/>
                    <a:pt x="30119" y="17037"/>
                    <a:pt x="30146" y="17010"/>
                  </a:cubicBezTo>
                  <a:cubicBezTo>
                    <a:pt x="30199" y="16957"/>
                    <a:pt x="30253" y="16930"/>
                    <a:pt x="30306" y="16877"/>
                  </a:cubicBezTo>
                  <a:cubicBezTo>
                    <a:pt x="30360" y="16850"/>
                    <a:pt x="30386" y="16796"/>
                    <a:pt x="30440" y="16770"/>
                  </a:cubicBezTo>
                  <a:cubicBezTo>
                    <a:pt x="30493" y="16716"/>
                    <a:pt x="30547" y="16689"/>
                    <a:pt x="30600" y="16636"/>
                  </a:cubicBezTo>
                  <a:cubicBezTo>
                    <a:pt x="30627" y="16609"/>
                    <a:pt x="30680" y="16556"/>
                    <a:pt x="30734" y="16529"/>
                  </a:cubicBezTo>
                  <a:cubicBezTo>
                    <a:pt x="30760" y="16502"/>
                    <a:pt x="30814" y="16449"/>
                    <a:pt x="30867" y="16422"/>
                  </a:cubicBezTo>
                  <a:cubicBezTo>
                    <a:pt x="30921" y="16369"/>
                    <a:pt x="30948" y="16315"/>
                    <a:pt x="31001" y="16289"/>
                  </a:cubicBezTo>
                  <a:cubicBezTo>
                    <a:pt x="31054" y="16235"/>
                    <a:pt x="31108" y="16208"/>
                    <a:pt x="31135" y="16182"/>
                  </a:cubicBezTo>
                  <a:cubicBezTo>
                    <a:pt x="31188" y="16128"/>
                    <a:pt x="31215" y="16102"/>
                    <a:pt x="31268" y="16048"/>
                  </a:cubicBezTo>
                  <a:cubicBezTo>
                    <a:pt x="31322" y="16021"/>
                    <a:pt x="31375" y="15968"/>
                    <a:pt x="31429" y="15914"/>
                  </a:cubicBezTo>
                  <a:cubicBezTo>
                    <a:pt x="31455" y="15888"/>
                    <a:pt x="31509" y="15834"/>
                    <a:pt x="31562" y="15808"/>
                  </a:cubicBezTo>
                  <a:cubicBezTo>
                    <a:pt x="31589" y="15754"/>
                    <a:pt x="31642" y="15727"/>
                    <a:pt x="31696" y="15674"/>
                  </a:cubicBezTo>
                  <a:cubicBezTo>
                    <a:pt x="31749" y="15620"/>
                    <a:pt x="31776" y="15594"/>
                    <a:pt x="31829" y="15567"/>
                  </a:cubicBezTo>
                  <a:cubicBezTo>
                    <a:pt x="31856" y="15514"/>
                    <a:pt x="31910" y="15487"/>
                    <a:pt x="31963" y="15433"/>
                  </a:cubicBezTo>
                  <a:cubicBezTo>
                    <a:pt x="31990" y="15380"/>
                    <a:pt x="32043" y="15353"/>
                    <a:pt x="32097" y="15300"/>
                  </a:cubicBezTo>
                  <a:cubicBezTo>
                    <a:pt x="32123" y="15246"/>
                    <a:pt x="32177" y="15220"/>
                    <a:pt x="32204" y="15166"/>
                  </a:cubicBezTo>
                  <a:cubicBezTo>
                    <a:pt x="32192" y="15144"/>
                    <a:pt x="32181" y="15135"/>
                    <a:pt x="32170" y="15135"/>
                  </a:cubicBezTo>
                  <a:cubicBezTo>
                    <a:pt x="32154" y="15135"/>
                    <a:pt x="32139" y="15151"/>
                    <a:pt x="32123" y="15166"/>
                  </a:cubicBezTo>
                  <a:cubicBezTo>
                    <a:pt x="31856" y="15407"/>
                    <a:pt x="31616" y="15620"/>
                    <a:pt x="31348" y="15861"/>
                  </a:cubicBezTo>
                  <a:cubicBezTo>
                    <a:pt x="31268" y="15914"/>
                    <a:pt x="31215" y="15995"/>
                    <a:pt x="31135" y="16048"/>
                  </a:cubicBezTo>
                  <a:cubicBezTo>
                    <a:pt x="31081" y="15995"/>
                    <a:pt x="31135" y="15968"/>
                    <a:pt x="31161" y="15941"/>
                  </a:cubicBezTo>
                  <a:cubicBezTo>
                    <a:pt x="31535" y="15514"/>
                    <a:pt x="31936" y="15086"/>
                    <a:pt x="32337" y="14658"/>
                  </a:cubicBezTo>
                  <a:cubicBezTo>
                    <a:pt x="32631" y="14311"/>
                    <a:pt x="32925" y="13937"/>
                    <a:pt x="33246" y="13563"/>
                  </a:cubicBezTo>
                  <a:cubicBezTo>
                    <a:pt x="33273" y="13536"/>
                    <a:pt x="33299" y="13456"/>
                    <a:pt x="33326" y="13402"/>
                  </a:cubicBezTo>
                  <a:cubicBezTo>
                    <a:pt x="33326" y="13402"/>
                    <a:pt x="33326" y="13402"/>
                    <a:pt x="33326" y="13376"/>
                  </a:cubicBezTo>
                  <a:cubicBezTo>
                    <a:pt x="33273" y="13429"/>
                    <a:pt x="33219" y="13482"/>
                    <a:pt x="33166" y="13536"/>
                  </a:cubicBezTo>
                  <a:cubicBezTo>
                    <a:pt x="32177" y="14739"/>
                    <a:pt x="31108" y="15861"/>
                    <a:pt x="29985" y="16957"/>
                  </a:cubicBezTo>
                  <a:cubicBezTo>
                    <a:pt x="29932" y="17010"/>
                    <a:pt x="29852" y="17090"/>
                    <a:pt x="29798" y="17144"/>
                  </a:cubicBezTo>
                  <a:cubicBezTo>
                    <a:pt x="29718" y="17090"/>
                    <a:pt x="29772" y="17064"/>
                    <a:pt x="29798" y="17037"/>
                  </a:cubicBezTo>
                  <a:cubicBezTo>
                    <a:pt x="30092" y="16663"/>
                    <a:pt x="30386" y="16315"/>
                    <a:pt x="30680" y="15941"/>
                  </a:cubicBezTo>
                  <a:cubicBezTo>
                    <a:pt x="30707" y="15914"/>
                    <a:pt x="30760" y="15861"/>
                    <a:pt x="30787" y="15808"/>
                  </a:cubicBezTo>
                  <a:cubicBezTo>
                    <a:pt x="30772" y="15803"/>
                    <a:pt x="30760" y="15800"/>
                    <a:pt x="30748" y="15800"/>
                  </a:cubicBezTo>
                  <a:cubicBezTo>
                    <a:pt x="30697" y="15800"/>
                    <a:pt x="30675" y="15844"/>
                    <a:pt x="30654" y="15888"/>
                  </a:cubicBezTo>
                  <a:cubicBezTo>
                    <a:pt x="30253" y="16342"/>
                    <a:pt x="29852" y="16796"/>
                    <a:pt x="29451" y="17277"/>
                  </a:cubicBezTo>
                  <a:cubicBezTo>
                    <a:pt x="29371" y="17358"/>
                    <a:pt x="29291" y="17438"/>
                    <a:pt x="29237" y="17518"/>
                  </a:cubicBezTo>
                  <a:cubicBezTo>
                    <a:pt x="29104" y="17705"/>
                    <a:pt x="28890" y="17785"/>
                    <a:pt x="28649" y="17839"/>
                  </a:cubicBezTo>
                  <a:lnTo>
                    <a:pt x="28622" y="17839"/>
                  </a:lnTo>
                  <a:cubicBezTo>
                    <a:pt x="28622" y="17758"/>
                    <a:pt x="28676" y="17732"/>
                    <a:pt x="28729" y="17678"/>
                  </a:cubicBezTo>
                  <a:cubicBezTo>
                    <a:pt x="29397" y="16930"/>
                    <a:pt x="30066" y="16208"/>
                    <a:pt x="30707" y="15460"/>
                  </a:cubicBezTo>
                  <a:cubicBezTo>
                    <a:pt x="31375" y="14739"/>
                    <a:pt x="31936" y="13937"/>
                    <a:pt x="32471" y="13108"/>
                  </a:cubicBezTo>
                  <a:cubicBezTo>
                    <a:pt x="32711" y="12734"/>
                    <a:pt x="32952" y="12333"/>
                    <a:pt x="33219" y="11986"/>
                  </a:cubicBezTo>
                  <a:cubicBezTo>
                    <a:pt x="33620" y="11532"/>
                    <a:pt x="34074" y="11131"/>
                    <a:pt x="34609" y="10863"/>
                  </a:cubicBezTo>
                  <a:cubicBezTo>
                    <a:pt x="34823" y="10757"/>
                    <a:pt x="35036" y="10650"/>
                    <a:pt x="35250" y="10543"/>
                  </a:cubicBezTo>
                  <a:cubicBezTo>
                    <a:pt x="35731" y="10302"/>
                    <a:pt x="36239" y="10142"/>
                    <a:pt x="36774" y="10062"/>
                  </a:cubicBezTo>
                  <a:cubicBezTo>
                    <a:pt x="36854" y="10035"/>
                    <a:pt x="36907" y="10035"/>
                    <a:pt x="37041" y="10035"/>
                  </a:cubicBezTo>
                  <a:cubicBezTo>
                    <a:pt x="36934" y="10115"/>
                    <a:pt x="36880" y="10169"/>
                    <a:pt x="36827" y="10195"/>
                  </a:cubicBezTo>
                  <a:cubicBezTo>
                    <a:pt x="36693" y="10302"/>
                    <a:pt x="36533" y="10356"/>
                    <a:pt x="36426" y="10489"/>
                  </a:cubicBezTo>
                  <a:lnTo>
                    <a:pt x="36453" y="10516"/>
                  </a:lnTo>
                  <a:cubicBezTo>
                    <a:pt x="36506" y="10489"/>
                    <a:pt x="36560" y="10463"/>
                    <a:pt x="36613" y="10436"/>
                  </a:cubicBezTo>
                  <a:cubicBezTo>
                    <a:pt x="36774" y="10329"/>
                    <a:pt x="36934" y="10249"/>
                    <a:pt x="37094" y="10115"/>
                  </a:cubicBezTo>
                  <a:cubicBezTo>
                    <a:pt x="37308" y="9955"/>
                    <a:pt x="37575" y="9901"/>
                    <a:pt x="37843" y="9875"/>
                  </a:cubicBezTo>
                  <a:cubicBezTo>
                    <a:pt x="37869" y="9875"/>
                    <a:pt x="37869" y="9901"/>
                    <a:pt x="37923" y="9901"/>
                  </a:cubicBezTo>
                  <a:cubicBezTo>
                    <a:pt x="37068" y="10409"/>
                    <a:pt x="36239" y="10917"/>
                    <a:pt x="35517" y="11585"/>
                  </a:cubicBezTo>
                  <a:cubicBezTo>
                    <a:pt x="35491" y="11612"/>
                    <a:pt x="35491" y="11612"/>
                    <a:pt x="35491" y="11638"/>
                  </a:cubicBezTo>
                  <a:cubicBezTo>
                    <a:pt x="35571" y="11638"/>
                    <a:pt x="35624" y="11558"/>
                    <a:pt x="35678" y="11532"/>
                  </a:cubicBezTo>
                  <a:cubicBezTo>
                    <a:pt x="36426" y="10944"/>
                    <a:pt x="37201" y="10409"/>
                    <a:pt x="38030" y="9955"/>
                  </a:cubicBezTo>
                  <a:cubicBezTo>
                    <a:pt x="38243" y="9848"/>
                    <a:pt x="38457" y="9768"/>
                    <a:pt x="38698" y="9741"/>
                  </a:cubicBezTo>
                  <a:cubicBezTo>
                    <a:pt x="39446" y="9634"/>
                    <a:pt x="40168" y="9527"/>
                    <a:pt x="40889" y="9447"/>
                  </a:cubicBezTo>
                  <a:cubicBezTo>
                    <a:pt x="41637" y="9367"/>
                    <a:pt x="42386" y="9313"/>
                    <a:pt x="43161" y="9207"/>
                  </a:cubicBezTo>
                  <a:cubicBezTo>
                    <a:pt x="43963" y="9126"/>
                    <a:pt x="44764" y="8939"/>
                    <a:pt x="45566" y="8752"/>
                  </a:cubicBezTo>
                  <a:cubicBezTo>
                    <a:pt x="46234" y="8592"/>
                    <a:pt x="46929" y="8431"/>
                    <a:pt x="47597" y="8271"/>
                  </a:cubicBezTo>
                  <a:cubicBezTo>
                    <a:pt x="48292" y="8138"/>
                    <a:pt x="48987" y="8057"/>
                    <a:pt x="49708" y="8004"/>
                  </a:cubicBezTo>
                  <a:cubicBezTo>
                    <a:pt x="49852" y="7993"/>
                    <a:pt x="49996" y="7986"/>
                    <a:pt x="50140" y="7986"/>
                  </a:cubicBezTo>
                  <a:close/>
                  <a:moveTo>
                    <a:pt x="26003" y="227"/>
                  </a:moveTo>
                  <a:cubicBezTo>
                    <a:pt x="26084" y="227"/>
                    <a:pt x="26137" y="254"/>
                    <a:pt x="26217" y="254"/>
                  </a:cubicBezTo>
                  <a:cubicBezTo>
                    <a:pt x="26244" y="548"/>
                    <a:pt x="26217" y="815"/>
                    <a:pt x="26217" y="1082"/>
                  </a:cubicBezTo>
                  <a:cubicBezTo>
                    <a:pt x="26217" y="1349"/>
                    <a:pt x="26191" y="1617"/>
                    <a:pt x="26164" y="1884"/>
                  </a:cubicBezTo>
                  <a:cubicBezTo>
                    <a:pt x="26164" y="2151"/>
                    <a:pt x="26137" y="2392"/>
                    <a:pt x="26137" y="2659"/>
                  </a:cubicBezTo>
                  <a:cubicBezTo>
                    <a:pt x="26110" y="2926"/>
                    <a:pt x="26084" y="3193"/>
                    <a:pt x="26084" y="3487"/>
                  </a:cubicBezTo>
                  <a:cubicBezTo>
                    <a:pt x="26110" y="3461"/>
                    <a:pt x="26137" y="3434"/>
                    <a:pt x="26137" y="3434"/>
                  </a:cubicBezTo>
                  <a:cubicBezTo>
                    <a:pt x="26164" y="3247"/>
                    <a:pt x="26191" y="3086"/>
                    <a:pt x="26217" y="2926"/>
                  </a:cubicBezTo>
                  <a:cubicBezTo>
                    <a:pt x="26244" y="2472"/>
                    <a:pt x="26271" y="1991"/>
                    <a:pt x="26297" y="1536"/>
                  </a:cubicBezTo>
                  <a:cubicBezTo>
                    <a:pt x="26297" y="1162"/>
                    <a:pt x="26324" y="815"/>
                    <a:pt x="26351" y="467"/>
                  </a:cubicBezTo>
                  <a:cubicBezTo>
                    <a:pt x="26351" y="414"/>
                    <a:pt x="26351" y="361"/>
                    <a:pt x="26378" y="307"/>
                  </a:cubicBezTo>
                  <a:cubicBezTo>
                    <a:pt x="26423" y="285"/>
                    <a:pt x="26468" y="276"/>
                    <a:pt x="26513" y="276"/>
                  </a:cubicBezTo>
                  <a:cubicBezTo>
                    <a:pt x="26575" y="276"/>
                    <a:pt x="26637" y="292"/>
                    <a:pt x="26698" y="307"/>
                  </a:cubicBezTo>
                  <a:cubicBezTo>
                    <a:pt x="27500" y="467"/>
                    <a:pt x="28222" y="815"/>
                    <a:pt x="28863" y="1349"/>
                  </a:cubicBezTo>
                  <a:cubicBezTo>
                    <a:pt x="29879" y="2231"/>
                    <a:pt x="30466" y="3327"/>
                    <a:pt x="30627" y="4663"/>
                  </a:cubicBezTo>
                  <a:cubicBezTo>
                    <a:pt x="30680" y="5144"/>
                    <a:pt x="30680" y="5625"/>
                    <a:pt x="30627" y="6080"/>
                  </a:cubicBezTo>
                  <a:cubicBezTo>
                    <a:pt x="30547" y="6801"/>
                    <a:pt x="30466" y="7550"/>
                    <a:pt x="30386" y="8271"/>
                  </a:cubicBezTo>
                  <a:cubicBezTo>
                    <a:pt x="30386" y="8325"/>
                    <a:pt x="30386" y="8351"/>
                    <a:pt x="30386" y="8405"/>
                  </a:cubicBezTo>
                  <a:cubicBezTo>
                    <a:pt x="30333" y="9233"/>
                    <a:pt x="30333" y="9233"/>
                    <a:pt x="30627" y="9901"/>
                  </a:cubicBezTo>
                  <a:cubicBezTo>
                    <a:pt x="30921" y="10516"/>
                    <a:pt x="30974" y="11184"/>
                    <a:pt x="30867" y="11852"/>
                  </a:cubicBezTo>
                  <a:cubicBezTo>
                    <a:pt x="30654" y="13242"/>
                    <a:pt x="30199" y="14551"/>
                    <a:pt x="29424" y="15727"/>
                  </a:cubicBezTo>
                  <a:cubicBezTo>
                    <a:pt x="29237" y="16021"/>
                    <a:pt x="29050" y="16315"/>
                    <a:pt x="28836" y="16609"/>
                  </a:cubicBezTo>
                  <a:cubicBezTo>
                    <a:pt x="28596" y="16957"/>
                    <a:pt x="28382" y="17358"/>
                    <a:pt x="28168" y="17732"/>
                  </a:cubicBezTo>
                  <a:cubicBezTo>
                    <a:pt x="28141" y="17812"/>
                    <a:pt x="28115" y="17892"/>
                    <a:pt x="28061" y="17972"/>
                  </a:cubicBezTo>
                  <a:cubicBezTo>
                    <a:pt x="27981" y="18106"/>
                    <a:pt x="27874" y="18213"/>
                    <a:pt x="27741" y="18240"/>
                  </a:cubicBezTo>
                  <a:cubicBezTo>
                    <a:pt x="27420" y="18320"/>
                    <a:pt x="27099" y="18373"/>
                    <a:pt x="26778" y="18453"/>
                  </a:cubicBezTo>
                  <a:cubicBezTo>
                    <a:pt x="26778" y="18453"/>
                    <a:pt x="26778" y="18427"/>
                    <a:pt x="26752" y="18427"/>
                  </a:cubicBezTo>
                  <a:cubicBezTo>
                    <a:pt x="26805" y="18346"/>
                    <a:pt x="26859" y="18266"/>
                    <a:pt x="26912" y="18186"/>
                  </a:cubicBezTo>
                  <a:cubicBezTo>
                    <a:pt x="27687" y="17090"/>
                    <a:pt x="28382" y="15914"/>
                    <a:pt x="28970" y="14685"/>
                  </a:cubicBezTo>
                  <a:cubicBezTo>
                    <a:pt x="29050" y="14498"/>
                    <a:pt x="29130" y="14311"/>
                    <a:pt x="29210" y="14124"/>
                  </a:cubicBezTo>
                  <a:cubicBezTo>
                    <a:pt x="29210" y="14097"/>
                    <a:pt x="29237" y="14044"/>
                    <a:pt x="29184" y="13964"/>
                  </a:cubicBezTo>
                  <a:cubicBezTo>
                    <a:pt x="28435" y="15594"/>
                    <a:pt x="27580" y="17117"/>
                    <a:pt x="26511" y="18507"/>
                  </a:cubicBezTo>
                  <a:cubicBezTo>
                    <a:pt x="26297" y="18587"/>
                    <a:pt x="26110" y="18640"/>
                    <a:pt x="25897" y="18640"/>
                  </a:cubicBezTo>
                  <a:cubicBezTo>
                    <a:pt x="25923" y="18507"/>
                    <a:pt x="25977" y="18427"/>
                    <a:pt x="26030" y="18346"/>
                  </a:cubicBezTo>
                  <a:cubicBezTo>
                    <a:pt x="26752" y="16877"/>
                    <a:pt x="27420" y="15380"/>
                    <a:pt x="27981" y="13857"/>
                  </a:cubicBezTo>
                  <a:cubicBezTo>
                    <a:pt x="28409" y="12761"/>
                    <a:pt x="28756" y="11665"/>
                    <a:pt x="29077" y="10543"/>
                  </a:cubicBezTo>
                  <a:cubicBezTo>
                    <a:pt x="29104" y="10409"/>
                    <a:pt x="29130" y="10302"/>
                    <a:pt x="29157" y="10169"/>
                  </a:cubicBezTo>
                  <a:cubicBezTo>
                    <a:pt x="29157" y="10142"/>
                    <a:pt x="29157" y="10142"/>
                    <a:pt x="29157" y="10115"/>
                  </a:cubicBezTo>
                  <a:cubicBezTo>
                    <a:pt x="29077" y="10169"/>
                    <a:pt x="29077" y="10276"/>
                    <a:pt x="29050" y="10356"/>
                  </a:cubicBezTo>
                  <a:cubicBezTo>
                    <a:pt x="28676" y="11558"/>
                    <a:pt x="28302" y="12761"/>
                    <a:pt x="27847" y="13937"/>
                  </a:cubicBezTo>
                  <a:cubicBezTo>
                    <a:pt x="27260" y="15433"/>
                    <a:pt x="26591" y="16903"/>
                    <a:pt x="25870" y="18346"/>
                  </a:cubicBezTo>
                  <a:cubicBezTo>
                    <a:pt x="25816" y="18453"/>
                    <a:pt x="25763" y="18587"/>
                    <a:pt x="25683" y="18721"/>
                  </a:cubicBezTo>
                  <a:cubicBezTo>
                    <a:pt x="25362" y="18801"/>
                    <a:pt x="25068" y="18881"/>
                    <a:pt x="24774" y="18988"/>
                  </a:cubicBezTo>
                  <a:cubicBezTo>
                    <a:pt x="24721" y="18908"/>
                    <a:pt x="24774" y="18827"/>
                    <a:pt x="24801" y="18774"/>
                  </a:cubicBezTo>
                  <a:cubicBezTo>
                    <a:pt x="25068" y="18026"/>
                    <a:pt x="25389" y="17251"/>
                    <a:pt x="25656" y="16476"/>
                  </a:cubicBezTo>
                  <a:cubicBezTo>
                    <a:pt x="26378" y="14525"/>
                    <a:pt x="26966" y="12547"/>
                    <a:pt x="27447" y="10516"/>
                  </a:cubicBezTo>
                  <a:cubicBezTo>
                    <a:pt x="27741" y="9340"/>
                    <a:pt x="27981" y="8111"/>
                    <a:pt x="28168" y="6908"/>
                  </a:cubicBezTo>
                  <a:cubicBezTo>
                    <a:pt x="28302" y="6053"/>
                    <a:pt x="28382" y="5171"/>
                    <a:pt x="28382" y="4316"/>
                  </a:cubicBezTo>
                  <a:cubicBezTo>
                    <a:pt x="28382" y="4102"/>
                    <a:pt x="28382" y="3888"/>
                    <a:pt x="28329" y="3674"/>
                  </a:cubicBezTo>
                  <a:cubicBezTo>
                    <a:pt x="28329" y="3728"/>
                    <a:pt x="28302" y="3808"/>
                    <a:pt x="28302" y="3862"/>
                  </a:cubicBezTo>
                  <a:cubicBezTo>
                    <a:pt x="28302" y="5037"/>
                    <a:pt x="28168" y="6187"/>
                    <a:pt x="27981" y="7362"/>
                  </a:cubicBezTo>
                  <a:cubicBezTo>
                    <a:pt x="27580" y="9768"/>
                    <a:pt x="26966" y="12146"/>
                    <a:pt x="26191" y="14498"/>
                  </a:cubicBezTo>
                  <a:cubicBezTo>
                    <a:pt x="25736" y="15941"/>
                    <a:pt x="25202" y="17384"/>
                    <a:pt x="24640" y="18801"/>
                  </a:cubicBezTo>
                  <a:cubicBezTo>
                    <a:pt x="24614" y="18881"/>
                    <a:pt x="24560" y="18988"/>
                    <a:pt x="24534" y="19068"/>
                  </a:cubicBezTo>
                  <a:cubicBezTo>
                    <a:pt x="24480" y="19095"/>
                    <a:pt x="24427" y="19121"/>
                    <a:pt x="24373" y="19148"/>
                  </a:cubicBezTo>
                  <a:cubicBezTo>
                    <a:pt x="24320" y="19175"/>
                    <a:pt x="24266" y="19202"/>
                    <a:pt x="24213" y="19202"/>
                  </a:cubicBezTo>
                  <a:cubicBezTo>
                    <a:pt x="24159" y="19148"/>
                    <a:pt x="24213" y="19095"/>
                    <a:pt x="24213" y="19068"/>
                  </a:cubicBezTo>
                  <a:cubicBezTo>
                    <a:pt x="24400" y="18614"/>
                    <a:pt x="24560" y="18159"/>
                    <a:pt x="24747" y="17705"/>
                  </a:cubicBezTo>
                  <a:cubicBezTo>
                    <a:pt x="24988" y="17090"/>
                    <a:pt x="25202" y="16502"/>
                    <a:pt x="25389" y="15861"/>
                  </a:cubicBezTo>
                  <a:cubicBezTo>
                    <a:pt x="25389" y="15808"/>
                    <a:pt x="25389" y="15754"/>
                    <a:pt x="25389" y="15701"/>
                  </a:cubicBezTo>
                  <a:cubicBezTo>
                    <a:pt x="25335" y="15808"/>
                    <a:pt x="25309" y="15888"/>
                    <a:pt x="25282" y="15995"/>
                  </a:cubicBezTo>
                  <a:cubicBezTo>
                    <a:pt x="24908" y="17064"/>
                    <a:pt x="24480" y="18133"/>
                    <a:pt x="24053" y="19175"/>
                  </a:cubicBezTo>
                  <a:cubicBezTo>
                    <a:pt x="24026" y="19228"/>
                    <a:pt x="23999" y="19282"/>
                    <a:pt x="23972" y="19335"/>
                  </a:cubicBezTo>
                  <a:cubicBezTo>
                    <a:pt x="23946" y="19362"/>
                    <a:pt x="23946" y="19362"/>
                    <a:pt x="23919" y="19362"/>
                  </a:cubicBezTo>
                  <a:cubicBezTo>
                    <a:pt x="23865" y="19309"/>
                    <a:pt x="23919" y="19255"/>
                    <a:pt x="23946" y="19175"/>
                  </a:cubicBezTo>
                  <a:cubicBezTo>
                    <a:pt x="24133" y="18640"/>
                    <a:pt x="24320" y="18079"/>
                    <a:pt x="24480" y="17518"/>
                  </a:cubicBezTo>
                  <a:cubicBezTo>
                    <a:pt x="24908" y="16235"/>
                    <a:pt x="25202" y="14952"/>
                    <a:pt x="25469" y="13616"/>
                  </a:cubicBezTo>
                  <a:cubicBezTo>
                    <a:pt x="25549" y="13162"/>
                    <a:pt x="25656" y="12681"/>
                    <a:pt x="25736" y="12200"/>
                  </a:cubicBezTo>
                  <a:cubicBezTo>
                    <a:pt x="25736" y="12173"/>
                    <a:pt x="25736" y="12120"/>
                    <a:pt x="25763" y="12013"/>
                  </a:cubicBezTo>
                  <a:lnTo>
                    <a:pt x="25763" y="12013"/>
                  </a:lnTo>
                  <a:cubicBezTo>
                    <a:pt x="25683" y="12146"/>
                    <a:pt x="25656" y="12226"/>
                    <a:pt x="25656" y="12307"/>
                  </a:cubicBezTo>
                  <a:cubicBezTo>
                    <a:pt x="25496" y="12975"/>
                    <a:pt x="25362" y="13643"/>
                    <a:pt x="25228" y="14311"/>
                  </a:cubicBezTo>
                  <a:cubicBezTo>
                    <a:pt x="24908" y="15701"/>
                    <a:pt x="24507" y="17090"/>
                    <a:pt x="24053" y="18427"/>
                  </a:cubicBezTo>
                  <a:cubicBezTo>
                    <a:pt x="23919" y="18801"/>
                    <a:pt x="23812" y="19175"/>
                    <a:pt x="23678" y="19549"/>
                  </a:cubicBezTo>
                  <a:cubicBezTo>
                    <a:pt x="23598" y="19602"/>
                    <a:pt x="23545" y="19683"/>
                    <a:pt x="23465" y="19709"/>
                  </a:cubicBezTo>
                  <a:cubicBezTo>
                    <a:pt x="23411" y="19763"/>
                    <a:pt x="23358" y="19843"/>
                    <a:pt x="23251" y="19843"/>
                  </a:cubicBezTo>
                  <a:cubicBezTo>
                    <a:pt x="23251" y="19709"/>
                    <a:pt x="23278" y="19576"/>
                    <a:pt x="23304" y="19442"/>
                  </a:cubicBezTo>
                  <a:cubicBezTo>
                    <a:pt x="23438" y="18694"/>
                    <a:pt x="23598" y="17946"/>
                    <a:pt x="23759" y="17197"/>
                  </a:cubicBezTo>
                  <a:cubicBezTo>
                    <a:pt x="23972" y="16262"/>
                    <a:pt x="24186" y="15327"/>
                    <a:pt x="24400" y="14418"/>
                  </a:cubicBezTo>
                  <a:cubicBezTo>
                    <a:pt x="24453" y="14151"/>
                    <a:pt x="24507" y="13883"/>
                    <a:pt x="24507" y="13616"/>
                  </a:cubicBezTo>
                  <a:lnTo>
                    <a:pt x="24507" y="13616"/>
                  </a:lnTo>
                  <a:cubicBezTo>
                    <a:pt x="24480" y="13670"/>
                    <a:pt x="24453" y="13723"/>
                    <a:pt x="24453" y="13776"/>
                  </a:cubicBezTo>
                  <a:cubicBezTo>
                    <a:pt x="24106" y="15220"/>
                    <a:pt x="23785" y="16663"/>
                    <a:pt x="23438" y="18079"/>
                  </a:cubicBezTo>
                  <a:cubicBezTo>
                    <a:pt x="23304" y="18694"/>
                    <a:pt x="23197" y="19309"/>
                    <a:pt x="23117" y="19923"/>
                  </a:cubicBezTo>
                  <a:cubicBezTo>
                    <a:pt x="23090" y="20030"/>
                    <a:pt x="23090" y="20137"/>
                    <a:pt x="22957" y="20190"/>
                  </a:cubicBezTo>
                  <a:cubicBezTo>
                    <a:pt x="22903" y="20030"/>
                    <a:pt x="22877" y="19870"/>
                    <a:pt x="22877" y="19709"/>
                  </a:cubicBezTo>
                  <a:cubicBezTo>
                    <a:pt x="22903" y="19415"/>
                    <a:pt x="22903" y="19121"/>
                    <a:pt x="22957" y="18827"/>
                  </a:cubicBezTo>
                  <a:cubicBezTo>
                    <a:pt x="23090" y="17946"/>
                    <a:pt x="23278" y="17037"/>
                    <a:pt x="23411" y="16155"/>
                  </a:cubicBezTo>
                  <a:cubicBezTo>
                    <a:pt x="23518" y="15460"/>
                    <a:pt x="23732" y="14819"/>
                    <a:pt x="23892" y="14124"/>
                  </a:cubicBezTo>
                  <a:cubicBezTo>
                    <a:pt x="24133" y="13055"/>
                    <a:pt x="24347" y="11959"/>
                    <a:pt x="24507" y="10863"/>
                  </a:cubicBezTo>
                  <a:cubicBezTo>
                    <a:pt x="24587" y="10115"/>
                    <a:pt x="24721" y="9340"/>
                    <a:pt x="24801" y="8565"/>
                  </a:cubicBezTo>
                  <a:cubicBezTo>
                    <a:pt x="24908" y="7897"/>
                    <a:pt x="24961" y="7256"/>
                    <a:pt x="25041" y="6587"/>
                  </a:cubicBezTo>
                  <a:cubicBezTo>
                    <a:pt x="25068" y="6534"/>
                    <a:pt x="25041" y="6507"/>
                    <a:pt x="25041" y="6427"/>
                  </a:cubicBezTo>
                  <a:cubicBezTo>
                    <a:pt x="24934" y="6694"/>
                    <a:pt x="24934" y="6908"/>
                    <a:pt x="24908" y="7149"/>
                  </a:cubicBezTo>
                  <a:cubicBezTo>
                    <a:pt x="24774" y="8111"/>
                    <a:pt x="24640" y="9046"/>
                    <a:pt x="24507" y="10008"/>
                  </a:cubicBezTo>
                  <a:cubicBezTo>
                    <a:pt x="24400" y="10676"/>
                    <a:pt x="24320" y="11344"/>
                    <a:pt x="24186" y="12013"/>
                  </a:cubicBezTo>
                  <a:cubicBezTo>
                    <a:pt x="24079" y="12788"/>
                    <a:pt x="23892" y="13563"/>
                    <a:pt x="23705" y="14338"/>
                  </a:cubicBezTo>
                  <a:cubicBezTo>
                    <a:pt x="23678" y="14391"/>
                    <a:pt x="23678" y="14445"/>
                    <a:pt x="23625" y="14498"/>
                  </a:cubicBezTo>
                  <a:cubicBezTo>
                    <a:pt x="23625" y="14418"/>
                    <a:pt x="23625" y="14311"/>
                    <a:pt x="23625" y="14231"/>
                  </a:cubicBezTo>
                  <a:cubicBezTo>
                    <a:pt x="23625" y="13402"/>
                    <a:pt x="23571" y="12574"/>
                    <a:pt x="23384" y="11745"/>
                  </a:cubicBezTo>
                  <a:cubicBezTo>
                    <a:pt x="23358" y="11612"/>
                    <a:pt x="23358" y="11505"/>
                    <a:pt x="23358" y="11344"/>
                  </a:cubicBezTo>
                  <a:cubicBezTo>
                    <a:pt x="23411" y="10890"/>
                    <a:pt x="23465" y="10436"/>
                    <a:pt x="23518" y="9982"/>
                  </a:cubicBezTo>
                  <a:cubicBezTo>
                    <a:pt x="23545" y="9714"/>
                    <a:pt x="23571" y="9474"/>
                    <a:pt x="23598" y="9207"/>
                  </a:cubicBezTo>
                  <a:cubicBezTo>
                    <a:pt x="23625" y="8993"/>
                    <a:pt x="23625" y="8779"/>
                    <a:pt x="23625" y="8538"/>
                  </a:cubicBezTo>
                  <a:lnTo>
                    <a:pt x="23625" y="8538"/>
                  </a:lnTo>
                  <a:cubicBezTo>
                    <a:pt x="23518" y="8832"/>
                    <a:pt x="23518" y="9126"/>
                    <a:pt x="23465" y="9394"/>
                  </a:cubicBezTo>
                  <a:cubicBezTo>
                    <a:pt x="23438" y="9688"/>
                    <a:pt x="23411" y="9982"/>
                    <a:pt x="23384" y="10249"/>
                  </a:cubicBezTo>
                  <a:cubicBezTo>
                    <a:pt x="23331" y="10543"/>
                    <a:pt x="23304" y="10863"/>
                    <a:pt x="23251" y="11211"/>
                  </a:cubicBezTo>
                  <a:cubicBezTo>
                    <a:pt x="23117" y="10837"/>
                    <a:pt x="23010" y="10516"/>
                    <a:pt x="22877" y="10222"/>
                  </a:cubicBezTo>
                  <a:cubicBezTo>
                    <a:pt x="22743" y="9901"/>
                    <a:pt x="22609" y="9607"/>
                    <a:pt x="22476" y="9287"/>
                  </a:cubicBezTo>
                  <a:cubicBezTo>
                    <a:pt x="22315" y="8993"/>
                    <a:pt x="22155" y="8699"/>
                    <a:pt x="21968" y="8405"/>
                  </a:cubicBezTo>
                  <a:cubicBezTo>
                    <a:pt x="21808" y="8111"/>
                    <a:pt x="21621" y="7844"/>
                    <a:pt x="21434" y="7550"/>
                  </a:cubicBezTo>
                  <a:cubicBezTo>
                    <a:pt x="21246" y="7282"/>
                    <a:pt x="21059" y="6988"/>
                    <a:pt x="20872" y="6721"/>
                  </a:cubicBezTo>
                  <a:cubicBezTo>
                    <a:pt x="20658" y="6454"/>
                    <a:pt x="20445" y="6187"/>
                    <a:pt x="20231" y="5919"/>
                  </a:cubicBezTo>
                  <a:cubicBezTo>
                    <a:pt x="20151" y="5492"/>
                    <a:pt x="20124" y="5064"/>
                    <a:pt x="20044" y="4610"/>
                  </a:cubicBezTo>
                  <a:cubicBezTo>
                    <a:pt x="20044" y="4663"/>
                    <a:pt x="20044" y="4717"/>
                    <a:pt x="20044" y="4770"/>
                  </a:cubicBezTo>
                  <a:cubicBezTo>
                    <a:pt x="20044" y="5011"/>
                    <a:pt x="20071" y="5251"/>
                    <a:pt x="20071" y="5518"/>
                  </a:cubicBezTo>
                  <a:cubicBezTo>
                    <a:pt x="20097" y="5572"/>
                    <a:pt x="20071" y="5652"/>
                    <a:pt x="20071" y="5732"/>
                  </a:cubicBezTo>
                  <a:cubicBezTo>
                    <a:pt x="19750" y="5465"/>
                    <a:pt x="19429" y="5171"/>
                    <a:pt x="19108" y="4931"/>
                  </a:cubicBezTo>
                  <a:cubicBezTo>
                    <a:pt x="18761" y="4663"/>
                    <a:pt x="18414" y="4476"/>
                    <a:pt x="18039" y="4316"/>
                  </a:cubicBezTo>
                  <a:cubicBezTo>
                    <a:pt x="17959" y="3728"/>
                    <a:pt x="18440" y="2926"/>
                    <a:pt x="19028" y="2766"/>
                  </a:cubicBezTo>
                  <a:lnTo>
                    <a:pt x="19028" y="2766"/>
                  </a:lnTo>
                  <a:cubicBezTo>
                    <a:pt x="19028" y="2926"/>
                    <a:pt x="19002" y="3113"/>
                    <a:pt x="19002" y="3274"/>
                  </a:cubicBezTo>
                  <a:cubicBezTo>
                    <a:pt x="19002" y="3461"/>
                    <a:pt x="19002" y="3648"/>
                    <a:pt x="19002" y="3808"/>
                  </a:cubicBezTo>
                  <a:cubicBezTo>
                    <a:pt x="19002" y="3995"/>
                    <a:pt x="19002" y="4155"/>
                    <a:pt x="19028" y="4343"/>
                  </a:cubicBezTo>
                  <a:cubicBezTo>
                    <a:pt x="19082" y="4075"/>
                    <a:pt x="19055" y="3781"/>
                    <a:pt x="19082" y="3514"/>
                  </a:cubicBezTo>
                  <a:cubicBezTo>
                    <a:pt x="19082" y="3247"/>
                    <a:pt x="19108" y="2953"/>
                    <a:pt x="19135" y="2686"/>
                  </a:cubicBezTo>
                  <a:cubicBezTo>
                    <a:pt x="19349" y="2525"/>
                    <a:pt x="19563" y="2472"/>
                    <a:pt x="19777" y="2445"/>
                  </a:cubicBezTo>
                  <a:cubicBezTo>
                    <a:pt x="19990" y="2392"/>
                    <a:pt x="20204" y="2365"/>
                    <a:pt x="20418" y="2365"/>
                  </a:cubicBezTo>
                  <a:cubicBezTo>
                    <a:pt x="20552" y="2356"/>
                    <a:pt x="20688" y="2353"/>
                    <a:pt x="20826" y="2353"/>
                  </a:cubicBezTo>
                  <a:cubicBezTo>
                    <a:pt x="21101" y="2353"/>
                    <a:pt x="21380" y="2365"/>
                    <a:pt x="21647" y="2365"/>
                  </a:cubicBezTo>
                  <a:cubicBezTo>
                    <a:pt x="21674" y="2365"/>
                    <a:pt x="21674" y="2392"/>
                    <a:pt x="21727" y="2392"/>
                  </a:cubicBezTo>
                  <a:cubicBezTo>
                    <a:pt x="21674" y="2739"/>
                    <a:pt x="21567" y="3060"/>
                    <a:pt x="21514" y="3407"/>
                  </a:cubicBezTo>
                  <a:cubicBezTo>
                    <a:pt x="21460" y="3755"/>
                    <a:pt x="21407" y="4075"/>
                    <a:pt x="21353" y="4423"/>
                  </a:cubicBezTo>
                  <a:cubicBezTo>
                    <a:pt x="21327" y="4770"/>
                    <a:pt x="21273" y="5091"/>
                    <a:pt x="21273" y="5438"/>
                  </a:cubicBezTo>
                  <a:cubicBezTo>
                    <a:pt x="21246" y="5786"/>
                    <a:pt x="21246" y="6133"/>
                    <a:pt x="21273" y="6534"/>
                  </a:cubicBezTo>
                  <a:cubicBezTo>
                    <a:pt x="21300" y="6454"/>
                    <a:pt x="21327" y="6427"/>
                    <a:pt x="21327" y="6400"/>
                  </a:cubicBezTo>
                  <a:cubicBezTo>
                    <a:pt x="21327" y="6080"/>
                    <a:pt x="21353" y="5759"/>
                    <a:pt x="21353" y="5438"/>
                  </a:cubicBezTo>
                  <a:cubicBezTo>
                    <a:pt x="21407" y="5011"/>
                    <a:pt x="21434" y="4583"/>
                    <a:pt x="21487" y="4155"/>
                  </a:cubicBezTo>
                  <a:cubicBezTo>
                    <a:pt x="21567" y="3568"/>
                    <a:pt x="21674" y="3006"/>
                    <a:pt x="21834" y="2445"/>
                  </a:cubicBezTo>
                  <a:cubicBezTo>
                    <a:pt x="21861" y="2392"/>
                    <a:pt x="21861" y="2338"/>
                    <a:pt x="21888" y="2285"/>
                  </a:cubicBezTo>
                  <a:cubicBezTo>
                    <a:pt x="22128" y="2098"/>
                    <a:pt x="22289" y="1830"/>
                    <a:pt x="22556" y="1643"/>
                  </a:cubicBezTo>
                  <a:lnTo>
                    <a:pt x="22556" y="1643"/>
                  </a:lnTo>
                  <a:cubicBezTo>
                    <a:pt x="22583" y="1750"/>
                    <a:pt x="22529" y="1804"/>
                    <a:pt x="22502" y="1884"/>
                  </a:cubicBezTo>
                  <a:cubicBezTo>
                    <a:pt x="22342" y="2418"/>
                    <a:pt x="22209" y="2980"/>
                    <a:pt x="22102" y="3568"/>
                  </a:cubicBezTo>
                  <a:cubicBezTo>
                    <a:pt x="22048" y="3808"/>
                    <a:pt x="21995" y="4049"/>
                    <a:pt x="21968" y="4289"/>
                  </a:cubicBezTo>
                  <a:cubicBezTo>
                    <a:pt x="21941" y="4423"/>
                    <a:pt x="21968" y="4530"/>
                    <a:pt x="21968" y="4663"/>
                  </a:cubicBezTo>
                  <a:cubicBezTo>
                    <a:pt x="22155" y="3568"/>
                    <a:pt x="22422" y="2499"/>
                    <a:pt x="22770" y="1456"/>
                  </a:cubicBezTo>
                  <a:cubicBezTo>
                    <a:pt x="22823" y="1403"/>
                    <a:pt x="22903" y="1349"/>
                    <a:pt x="22957" y="1296"/>
                  </a:cubicBezTo>
                  <a:cubicBezTo>
                    <a:pt x="23278" y="1082"/>
                    <a:pt x="23625" y="868"/>
                    <a:pt x="23972" y="708"/>
                  </a:cubicBezTo>
                  <a:cubicBezTo>
                    <a:pt x="24427" y="467"/>
                    <a:pt x="24934" y="334"/>
                    <a:pt x="25469" y="280"/>
                  </a:cubicBezTo>
                  <a:cubicBezTo>
                    <a:pt x="25629" y="254"/>
                    <a:pt x="25816" y="254"/>
                    <a:pt x="26003" y="227"/>
                  </a:cubicBezTo>
                  <a:close/>
                  <a:moveTo>
                    <a:pt x="22850" y="10810"/>
                  </a:moveTo>
                  <a:cubicBezTo>
                    <a:pt x="22877" y="10917"/>
                    <a:pt x="22903" y="10970"/>
                    <a:pt x="22930" y="11024"/>
                  </a:cubicBezTo>
                  <a:cubicBezTo>
                    <a:pt x="23171" y="11719"/>
                    <a:pt x="23304" y="12440"/>
                    <a:pt x="23331" y="13162"/>
                  </a:cubicBezTo>
                  <a:cubicBezTo>
                    <a:pt x="23358" y="13376"/>
                    <a:pt x="23384" y="13589"/>
                    <a:pt x="23384" y="13830"/>
                  </a:cubicBezTo>
                  <a:cubicBezTo>
                    <a:pt x="23411" y="14739"/>
                    <a:pt x="23278" y="15647"/>
                    <a:pt x="23064" y="16556"/>
                  </a:cubicBezTo>
                  <a:cubicBezTo>
                    <a:pt x="22877" y="17465"/>
                    <a:pt x="22663" y="18373"/>
                    <a:pt x="22502" y="19309"/>
                  </a:cubicBezTo>
                  <a:cubicBezTo>
                    <a:pt x="22449" y="19709"/>
                    <a:pt x="22449" y="20137"/>
                    <a:pt x="22502" y="20538"/>
                  </a:cubicBezTo>
                  <a:cubicBezTo>
                    <a:pt x="22502" y="20618"/>
                    <a:pt x="22529" y="20698"/>
                    <a:pt x="22529" y="20805"/>
                  </a:cubicBezTo>
                  <a:cubicBezTo>
                    <a:pt x="22342" y="20725"/>
                    <a:pt x="22235" y="20618"/>
                    <a:pt x="22155" y="20484"/>
                  </a:cubicBezTo>
                  <a:cubicBezTo>
                    <a:pt x="21861" y="20110"/>
                    <a:pt x="21674" y="19656"/>
                    <a:pt x="21594" y="19175"/>
                  </a:cubicBezTo>
                  <a:cubicBezTo>
                    <a:pt x="21514" y="18533"/>
                    <a:pt x="21594" y="17919"/>
                    <a:pt x="21754" y="17304"/>
                  </a:cubicBezTo>
                  <a:cubicBezTo>
                    <a:pt x="21834" y="16930"/>
                    <a:pt x="21968" y="16556"/>
                    <a:pt x="22075" y="16182"/>
                  </a:cubicBezTo>
                  <a:cubicBezTo>
                    <a:pt x="22315" y="15514"/>
                    <a:pt x="22502" y="14845"/>
                    <a:pt x="22663" y="14151"/>
                  </a:cubicBezTo>
                  <a:cubicBezTo>
                    <a:pt x="22823" y="13482"/>
                    <a:pt x="22903" y="12788"/>
                    <a:pt x="22930" y="12093"/>
                  </a:cubicBezTo>
                  <a:cubicBezTo>
                    <a:pt x="22957" y="11692"/>
                    <a:pt x="22930" y="11291"/>
                    <a:pt x="22823" y="10890"/>
                  </a:cubicBezTo>
                  <a:cubicBezTo>
                    <a:pt x="22823" y="10890"/>
                    <a:pt x="22850" y="10863"/>
                    <a:pt x="22850" y="10810"/>
                  </a:cubicBezTo>
                  <a:close/>
                  <a:moveTo>
                    <a:pt x="16856" y="3965"/>
                  </a:moveTo>
                  <a:cubicBezTo>
                    <a:pt x="16941" y="3965"/>
                    <a:pt x="17034" y="3983"/>
                    <a:pt x="17131" y="4022"/>
                  </a:cubicBezTo>
                  <a:cubicBezTo>
                    <a:pt x="17318" y="4075"/>
                    <a:pt x="17478" y="4182"/>
                    <a:pt x="17639" y="4316"/>
                  </a:cubicBezTo>
                  <a:cubicBezTo>
                    <a:pt x="17772" y="4423"/>
                    <a:pt x="17933" y="4530"/>
                    <a:pt x="18120" y="4610"/>
                  </a:cubicBezTo>
                  <a:cubicBezTo>
                    <a:pt x="18440" y="4743"/>
                    <a:pt x="18734" y="4931"/>
                    <a:pt x="19002" y="5144"/>
                  </a:cubicBezTo>
                  <a:cubicBezTo>
                    <a:pt x="19589" y="5599"/>
                    <a:pt x="20124" y="6106"/>
                    <a:pt x="20552" y="6694"/>
                  </a:cubicBezTo>
                  <a:cubicBezTo>
                    <a:pt x="21086" y="7416"/>
                    <a:pt x="21567" y="8164"/>
                    <a:pt x="22021" y="8939"/>
                  </a:cubicBezTo>
                  <a:cubicBezTo>
                    <a:pt x="22262" y="9394"/>
                    <a:pt x="22422" y="9848"/>
                    <a:pt x="22529" y="10356"/>
                  </a:cubicBezTo>
                  <a:cubicBezTo>
                    <a:pt x="22609" y="10703"/>
                    <a:pt x="22690" y="11024"/>
                    <a:pt x="22716" y="11398"/>
                  </a:cubicBezTo>
                  <a:cubicBezTo>
                    <a:pt x="22716" y="11585"/>
                    <a:pt x="22743" y="11772"/>
                    <a:pt x="22743" y="11959"/>
                  </a:cubicBezTo>
                  <a:cubicBezTo>
                    <a:pt x="22690" y="12707"/>
                    <a:pt x="22609" y="13429"/>
                    <a:pt x="22449" y="14124"/>
                  </a:cubicBezTo>
                  <a:cubicBezTo>
                    <a:pt x="22289" y="14792"/>
                    <a:pt x="22075" y="15460"/>
                    <a:pt x="21861" y="16102"/>
                  </a:cubicBezTo>
                  <a:cubicBezTo>
                    <a:pt x="21701" y="16556"/>
                    <a:pt x="21567" y="17010"/>
                    <a:pt x="21460" y="17491"/>
                  </a:cubicBezTo>
                  <a:cubicBezTo>
                    <a:pt x="21380" y="17892"/>
                    <a:pt x="21300" y="18320"/>
                    <a:pt x="21327" y="18747"/>
                  </a:cubicBezTo>
                  <a:cubicBezTo>
                    <a:pt x="21353" y="19309"/>
                    <a:pt x="21460" y="19870"/>
                    <a:pt x="21781" y="20351"/>
                  </a:cubicBezTo>
                  <a:cubicBezTo>
                    <a:pt x="21941" y="20618"/>
                    <a:pt x="22128" y="20859"/>
                    <a:pt x="22396" y="21019"/>
                  </a:cubicBezTo>
                  <a:cubicBezTo>
                    <a:pt x="22422" y="21046"/>
                    <a:pt x="22449" y="21072"/>
                    <a:pt x="22476" y="21099"/>
                  </a:cubicBezTo>
                  <a:cubicBezTo>
                    <a:pt x="22449" y="21259"/>
                    <a:pt x="22422" y="21366"/>
                    <a:pt x="22315" y="21500"/>
                  </a:cubicBezTo>
                  <a:cubicBezTo>
                    <a:pt x="22262" y="21473"/>
                    <a:pt x="22209" y="21473"/>
                    <a:pt x="22155" y="21447"/>
                  </a:cubicBezTo>
                  <a:cubicBezTo>
                    <a:pt x="21968" y="21366"/>
                    <a:pt x="21781" y="21259"/>
                    <a:pt x="21594" y="21153"/>
                  </a:cubicBezTo>
                  <a:cubicBezTo>
                    <a:pt x="21006" y="20805"/>
                    <a:pt x="20445" y="20431"/>
                    <a:pt x="19910" y="20003"/>
                  </a:cubicBezTo>
                  <a:cubicBezTo>
                    <a:pt x="18921" y="19202"/>
                    <a:pt x="18307" y="18159"/>
                    <a:pt x="18066" y="16877"/>
                  </a:cubicBezTo>
                  <a:cubicBezTo>
                    <a:pt x="17986" y="16342"/>
                    <a:pt x="17906" y="15808"/>
                    <a:pt x="17852" y="15273"/>
                  </a:cubicBezTo>
                  <a:cubicBezTo>
                    <a:pt x="17745" y="14177"/>
                    <a:pt x="17585" y="13108"/>
                    <a:pt x="17371" y="12039"/>
                  </a:cubicBezTo>
                  <a:cubicBezTo>
                    <a:pt x="17238" y="11451"/>
                    <a:pt x="17131" y="10863"/>
                    <a:pt x="17024" y="10249"/>
                  </a:cubicBezTo>
                  <a:cubicBezTo>
                    <a:pt x="16864" y="9554"/>
                    <a:pt x="16703" y="8859"/>
                    <a:pt x="16543" y="8138"/>
                  </a:cubicBezTo>
                  <a:cubicBezTo>
                    <a:pt x="16329" y="7149"/>
                    <a:pt x="16195" y="6160"/>
                    <a:pt x="16222" y="5144"/>
                  </a:cubicBezTo>
                  <a:cubicBezTo>
                    <a:pt x="16222" y="4931"/>
                    <a:pt x="16276" y="4743"/>
                    <a:pt x="16276" y="4530"/>
                  </a:cubicBezTo>
                  <a:cubicBezTo>
                    <a:pt x="16276" y="4503"/>
                    <a:pt x="16302" y="4476"/>
                    <a:pt x="16302" y="4449"/>
                  </a:cubicBezTo>
                  <a:cubicBezTo>
                    <a:pt x="16383" y="4146"/>
                    <a:pt x="16587" y="3965"/>
                    <a:pt x="16856" y="3965"/>
                  </a:cubicBezTo>
                  <a:close/>
                  <a:moveTo>
                    <a:pt x="37418" y="26431"/>
                  </a:moveTo>
                  <a:cubicBezTo>
                    <a:pt x="37417" y="26435"/>
                    <a:pt x="37416" y="26440"/>
                    <a:pt x="37415" y="26444"/>
                  </a:cubicBezTo>
                  <a:lnTo>
                    <a:pt x="37442" y="26444"/>
                  </a:lnTo>
                  <a:cubicBezTo>
                    <a:pt x="37433" y="26440"/>
                    <a:pt x="37425" y="26435"/>
                    <a:pt x="37418" y="26431"/>
                  </a:cubicBezTo>
                  <a:close/>
                  <a:moveTo>
                    <a:pt x="15433" y="18231"/>
                  </a:moveTo>
                  <a:cubicBezTo>
                    <a:pt x="16310" y="18231"/>
                    <a:pt x="17183" y="18415"/>
                    <a:pt x="18013" y="18747"/>
                  </a:cubicBezTo>
                  <a:cubicBezTo>
                    <a:pt x="18200" y="18801"/>
                    <a:pt x="18360" y="18881"/>
                    <a:pt x="18547" y="18988"/>
                  </a:cubicBezTo>
                  <a:cubicBezTo>
                    <a:pt x="18627" y="19015"/>
                    <a:pt x="18681" y="19041"/>
                    <a:pt x="18734" y="19095"/>
                  </a:cubicBezTo>
                  <a:cubicBezTo>
                    <a:pt x="18734" y="19095"/>
                    <a:pt x="18761" y="19121"/>
                    <a:pt x="18761" y="19121"/>
                  </a:cubicBezTo>
                  <a:cubicBezTo>
                    <a:pt x="18921" y="19335"/>
                    <a:pt x="19082" y="19522"/>
                    <a:pt x="19242" y="19736"/>
                  </a:cubicBezTo>
                  <a:lnTo>
                    <a:pt x="19055" y="19736"/>
                  </a:lnTo>
                  <a:cubicBezTo>
                    <a:pt x="18681" y="19629"/>
                    <a:pt x="18307" y="19549"/>
                    <a:pt x="17933" y="19496"/>
                  </a:cubicBezTo>
                  <a:cubicBezTo>
                    <a:pt x="17659" y="19456"/>
                    <a:pt x="17385" y="19432"/>
                    <a:pt x="17111" y="19432"/>
                  </a:cubicBezTo>
                  <a:cubicBezTo>
                    <a:pt x="17011" y="19432"/>
                    <a:pt x="16910" y="19435"/>
                    <a:pt x="16810" y="19442"/>
                  </a:cubicBezTo>
                  <a:cubicBezTo>
                    <a:pt x="15982" y="19442"/>
                    <a:pt x="15126" y="19522"/>
                    <a:pt x="14325" y="19683"/>
                  </a:cubicBezTo>
                  <a:cubicBezTo>
                    <a:pt x="14218" y="19709"/>
                    <a:pt x="14111" y="19736"/>
                    <a:pt x="14004" y="19763"/>
                  </a:cubicBezTo>
                  <a:cubicBezTo>
                    <a:pt x="14044" y="19790"/>
                    <a:pt x="14084" y="19796"/>
                    <a:pt x="14121" y="19796"/>
                  </a:cubicBezTo>
                  <a:cubicBezTo>
                    <a:pt x="14158" y="19796"/>
                    <a:pt x="14191" y="19790"/>
                    <a:pt x="14218" y="19790"/>
                  </a:cubicBezTo>
                  <a:cubicBezTo>
                    <a:pt x="14806" y="19656"/>
                    <a:pt x="15394" y="19576"/>
                    <a:pt x="15982" y="19549"/>
                  </a:cubicBezTo>
                  <a:cubicBezTo>
                    <a:pt x="16195" y="19549"/>
                    <a:pt x="16383" y="19522"/>
                    <a:pt x="16596" y="19522"/>
                  </a:cubicBezTo>
                  <a:cubicBezTo>
                    <a:pt x="17398" y="19522"/>
                    <a:pt x="18173" y="19602"/>
                    <a:pt x="18948" y="19816"/>
                  </a:cubicBezTo>
                  <a:cubicBezTo>
                    <a:pt x="19028" y="19816"/>
                    <a:pt x="19108" y="19870"/>
                    <a:pt x="19242" y="19896"/>
                  </a:cubicBezTo>
                  <a:cubicBezTo>
                    <a:pt x="19175" y="19923"/>
                    <a:pt x="19115" y="19930"/>
                    <a:pt x="19058" y="19930"/>
                  </a:cubicBezTo>
                  <a:cubicBezTo>
                    <a:pt x="19002" y="19930"/>
                    <a:pt x="18948" y="19923"/>
                    <a:pt x="18895" y="19923"/>
                  </a:cubicBezTo>
                  <a:cubicBezTo>
                    <a:pt x="18556" y="19879"/>
                    <a:pt x="18226" y="19859"/>
                    <a:pt x="17895" y="19859"/>
                  </a:cubicBezTo>
                  <a:cubicBezTo>
                    <a:pt x="17625" y="19859"/>
                    <a:pt x="17354" y="19872"/>
                    <a:pt x="17077" y="19896"/>
                  </a:cubicBezTo>
                  <a:cubicBezTo>
                    <a:pt x="16810" y="19923"/>
                    <a:pt x="16516" y="19950"/>
                    <a:pt x="16249" y="19977"/>
                  </a:cubicBezTo>
                  <a:cubicBezTo>
                    <a:pt x="16195" y="19977"/>
                    <a:pt x="16142" y="19977"/>
                    <a:pt x="16115" y="20030"/>
                  </a:cubicBezTo>
                  <a:cubicBezTo>
                    <a:pt x="16329" y="20030"/>
                    <a:pt x="16516" y="20003"/>
                    <a:pt x="16730" y="20003"/>
                  </a:cubicBezTo>
                  <a:cubicBezTo>
                    <a:pt x="16917" y="19977"/>
                    <a:pt x="17077" y="19977"/>
                    <a:pt x="17264" y="19977"/>
                  </a:cubicBezTo>
                  <a:cubicBezTo>
                    <a:pt x="17603" y="19977"/>
                    <a:pt x="17941" y="19965"/>
                    <a:pt x="18272" y="19965"/>
                  </a:cubicBezTo>
                  <a:cubicBezTo>
                    <a:pt x="18437" y="19965"/>
                    <a:pt x="18601" y="19968"/>
                    <a:pt x="18761" y="19977"/>
                  </a:cubicBezTo>
                  <a:cubicBezTo>
                    <a:pt x="19055" y="20003"/>
                    <a:pt x="19349" y="20030"/>
                    <a:pt x="19643" y="20137"/>
                  </a:cubicBezTo>
                  <a:cubicBezTo>
                    <a:pt x="19563" y="20164"/>
                    <a:pt x="19483" y="20164"/>
                    <a:pt x="19376" y="20164"/>
                  </a:cubicBezTo>
                  <a:cubicBezTo>
                    <a:pt x="19108" y="20164"/>
                    <a:pt x="18841" y="20152"/>
                    <a:pt x="18574" y="20152"/>
                  </a:cubicBezTo>
                  <a:cubicBezTo>
                    <a:pt x="18440" y="20152"/>
                    <a:pt x="18307" y="20155"/>
                    <a:pt x="18173" y="20164"/>
                  </a:cubicBezTo>
                  <a:cubicBezTo>
                    <a:pt x="16436" y="20244"/>
                    <a:pt x="14806" y="20671"/>
                    <a:pt x="13229" y="21393"/>
                  </a:cubicBezTo>
                  <a:cubicBezTo>
                    <a:pt x="12133" y="21874"/>
                    <a:pt x="11091" y="22462"/>
                    <a:pt x="10049" y="23050"/>
                  </a:cubicBezTo>
                  <a:cubicBezTo>
                    <a:pt x="9060" y="23638"/>
                    <a:pt x="8044" y="24226"/>
                    <a:pt x="7029" y="24787"/>
                  </a:cubicBezTo>
                  <a:cubicBezTo>
                    <a:pt x="6735" y="24947"/>
                    <a:pt x="6441" y="25108"/>
                    <a:pt x="6120" y="25268"/>
                  </a:cubicBezTo>
                  <a:lnTo>
                    <a:pt x="6281" y="25268"/>
                  </a:lnTo>
                  <a:cubicBezTo>
                    <a:pt x="6548" y="25135"/>
                    <a:pt x="6815" y="25001"/>
                    <a:pt x="7082" y="24867"/>
                  </a:cubicBezTo>
                  <a:cubicBezTo>
                    <a:pt x="7964" y="24360"/>
                    <a:pt x="8873" y="23852"/>
                    <a:pt x="9755" y="23344"/>
                  </a:cubicBezTo>
                  <a:cubicBezTo>
                    <a:pt x="10583" y="22863"/>
                    <a:pt x="11412" y="22382"/>
                    <a:pt x="12267" y="21954"/>
                  </a:cubicBezTo>
                  <a:cubicBezTo>
                    <a:pt x="13229" y="21473"/>
                    <a:pt x="14218" y="21046"/>
                    <a:pt x="15260" y="20752"/>
                  </a:cubicBezTo>
                  <a:cubicBezTo>
                    <a:pt x="15875" y="20565"/>
                    <a:pt x="16516" y="20458"/>
                    <a:pt x="17184" y="20378"/>
                  </a:cubicBezTo>
                  <a:cubicBezTo>
                    <a:pt x="17756" y="20296"/>
                    <a:pt x="18328" y="20261"/>
                    <a:pt x="18899" y="20261"/>
                  </a:cubicBezTo>
                  <a:cubicBezTo>
                    <a:pt x="19076" y="20261"/>
                    <a:pt x="19252" y="20264"/>
                    <a:pt x="19429" y="20271"/>
                  </a:cubicBezTo>
                  <a:cubicBezTo>
                    <a:pt x="19589" y="20271"/>
                    <a:pt x="19750" y="20297"/>
                    <a:pt x="19910" y="20297"/>
                  </a:cubicBezTo>
                  <a:cubicBezTo>
                    <a:pt x="19964" y="20324"/>
                    <a:pt x="19990" y="20351"/>
                    <a:pt x="20044" y="20378"/>
                  </a:cubicBezTo>
                  <a:cubicBezTo>
                    <a:pt x="20071" y="20404"/>
                    <a:pt x="20097" y="20431"/>
                    <a:pt x="20151" y="20484"/>
                  </a:cubicBezTo>
                  <a:cubicBezTo>
                    <a:pt x="20103" y="20533"/>
                    <a:pt x="20045" y="20542"/>
                    <a:pt x="19989" y="20542"/>
                  </a:cubicBezTo>
                  <a:cubicBezTo>
                    <a:pt x="19952" y="20542"/>
                    <a:pt x="19916" y="20538"/>
                    <a:pt x="19883" y="20538"/>
                  </a:cubicBezTo>
                  <a:cubicBezTo>
                    <a:pt x="19536" y="20591"/>
                    <a:pt x="19189" y="20618"/>
                    <a:pt x="18868" y="20671"/>
                  </a:cubicBezTo>
                  <a:cubicBezTo>
                    <a:pt x="17986" y="20778"/>
                    <a:pt x="17158" y="20965"/>
                    <a:pt x="16329" y="21233"/>
                  </a:cubicBezTo>
                  <a:cubicBezTo>
                    <a:pt x="14218" y="21847"/>
                    <a:pt x="12267" y="22783"/>
                    <a:pt x="10396" y="23932"/>
                  </a:cubicBezTo>
                  <a:cubicBezTo>
                    <a:pt x="10049" y="24119"/>
                    <a:pt x="9728" y="24333"/>
                    <a:pt x="9407" y="24547"/>
                  </a:cubicBezTo>
                  <a:cubicBezTo>
                    <a:pt x="9381" y="24573"/>
                    <a:pt x="9354" y="24600"/>
                    <a:pt x="9327" y="24627"/>
                  </a:cubicBezTo>
                  <a:cubicBezTo>
                    <a:pt x="9341" y="24640"/>
                    <a:pt x="9354" y="24647"/>
                    <a:pt x="9367" y="24647"/>
                  </a:cubicBezTo>
                  <a:cubicBezTo>
                    <a:pt x="9381" y="24647"/>
                    <a:pt x="9394" y="24640"/>
                    <a:pt x="9407" y="24627"/>
                  </a:cubicBezTo>
                  <a:cubicBezTo>
                    <a:pt x="9594" y="24520"/>
                    <a:pt x="9781" y="24386"/>
                    <a:pt x="9969" y="24279"/>
                  </a:cubicBezTo>
                  <a:cubicBezTo>
                    <a:pt x="11385" y="23424"/>
                    <a:pt x="12828" y="22649"/>
                    <a:pt x="14351" y="22034"/>
                  </a:cubicBezTo>
                  <a:cubicBezTo>
                    <a:pt x="15527" y="21553"/>
                    <a:pt x="16730" y="21179"/>
                    <a:pt x="17959" y="20912"/>
                  </a:cubicBezTo>
                  <a:cubicBezTo>
                    <a:pt x="18654" y="20778"/>
                    <a:pt x="19429" y="20671"/>
                    <a:pt x="20338" y="20645"/>
                  </a:cubicBezTo>
                  <a:cubicBezTo>
                    <a:pt x="20552" y="20752"/>
                    <a:pt x="20765" y="20912"/>
                    <a:pt x="20899" y="21072"/>
                  </a:cubicBezTo>
                  <a:cubicBezTo>
                    <a:pt x="20658" y="21099"/>
                    <a:pt x="20445" y="21153"/>
                    <a:pt x="20231" y="21179"/>
                  </a:cubicBezTo>
                  <a:cubicBezTo>
                    <a:pt x="19536" y="21313"/>
                    <a:pt x="18841" y="21527"/>
                    <a:pt x="18173" y="21821"/>
                  </a:cubicBezTo>
                  <a:cubicBezTo>
                    <a:pt x="17345" y="22168"/>
                    <a:pt x="16543" y="22596"/>
                    <a:pt x="15795" y="23103"/>
                  </a:cubicBezTo>
                  <a:cubicBezTo>
                    <a:pt x="15688" y="23157"/>
                    <a:pt x="15581" y="23210"/>
                    <a:pt x="15527" y="23317"/>
                  </a:cubicBezTo>
                  <a:lnTo>
                    <a:pt x="15554" y="23344"/>
                  </a:lnTo>
                  <a:cubicBezTo>
                    <a:pt x="15634" y="23291"/>
                    <a:pt x="15714" y="23237"/>
                    <a:pt x="15795" y="23184"/>
                  </a:cubicBezTo>
                  <a:cubicBezTo>
                    <a:pt x="16783" y="22542"/>
                    <a:pt x="17826" y="22008"/>
                    <a:pt x="18975" y="21634"/>
                  </a:cubicBezTo>
                  <a:cubicBezTo>
                    <a:pt x="19589" y="21420"/>
                    <a:pt x="20258" y="21259"/>
                    <a:pt x="20926" y="21179"/>
                  </a:cubicBezTo>
                  <a:cubicBezTo>
                    <a:pt x="20979" y="21179"/>
                    <a:pt x="21033" y="21153"/>
                    <a:pt x="21059" y="21153"/>
                  </a:cubicBezTo>
                  <a:cubicBezTo>
                    <a:pt x="21113" y="21179"/>
                    <a:pt x="21140" y="21206"/>
                    <a:pt x="21193" y="21233"/>
                  </a:cubicBezTo>
                  <a:cubicBezTo>
                    <a:pt x="21166" y="21259"/>
                    <a:pt x="21140" y="21286"/>
                    <a:pt x="21113" y="21286"/>
                  </a:cubicBezTo>
                  <a:cubicBezTo>
                    <a:pt x="19777" y="21634"/>
                    <a:pt x="18547" y="22275"/>
                    <a:pt x="17371" y="23023"/>
                  </a:cubicBezTo>
                  <a:cubicBezTo>
                    <a:pt x="15955" y="23905"/>
                    <a:pt x="14699" y="25001"/>
                    <a:pt x="13550" y="26230"/>
                  </a:cubicBezTo>
                  <a:cubicBezTo>
                    <a:pt x="13443" y="26337"/>
                    <a:pt x="13336" y="26498"/>
                    <a:pt x="13202" y="26604"/>
                  </a:cubicBezTo>
                  <a:cubicBezTo>
                    <a:pt x="13202" y="26631"/>
                    <a:pt x="13202" y="26658"/>
                    <a:pt x="13176" y="26685"/>
                  </a:cubicBezTo>
                  <a:cubicBezTo>
                    <a:pt x="13186" y="26690"/>
                    <a:pt x="13195" y="26692"/>
                    <a:pt x="13203" y="26692"/>
                  </a:cubicBezTo>
                  <a:cubicBezTo>
                    <a:pt x="13239" y="26692"/>
                    <a:pt x="13261" y="26653"/>
                    <a:pt x="13282" y="26631"/>
                  </a:cubicBezTo>
                  <a:cubicBezTo>
                    <a:pt x="13790" y="26097"/>
                    <a:pt x="14325" y="25562"/>
                    <a:pt x="14859" y="25081"/>
                  </a:cubicBezTo>
                  <a:cubicBezTo>
                    <a:pt x="16089" y="23959"/>
                    <a:pt x="17425" y="22997"/>
                    <a:pt x="18895" y="22275"/>
                  </a:cubicBezTo>
                  <a:cubicBezTo>
                    <a:pt x="19643" y="21901"/>
                    <a:pt x="20418" y="21580"/>
                    <a:pt x="21220" y="21393"/>
                  </a:cubicBezTo>
                  <a:cubicBezTo>
                    <a:pt x="21273" y="21366"/>
                    <a:pt x="21327" y="21366"/>
                    <a:pt x="21407" y="21340"/>
                  </a:cubicBezTo>
                  <a:cubicBezTo>
                    <a:pt x="21674" y="21500"/>
                    <a:pt x="21941" y="21660"/>
                    <a:pt x="22235" y="21794"/>
                  </a:cubicBezTo>
                  <a:cubicBezTo>
                    <a:pt x="22262" y="21954"/>
                    <a:pt x="22209" y="22088"/>
                    <a:pt x="22102" y="22195"/>
                  </a:cubicBezTo>
                  <a:cubicBezTo>
                    <a:pt x="21861" y="22462"/>
                    <a:pt x="21621" y="22756"/>
                    <a:pt x="21380" y="23050"/>
                  </a:cubicBezTo>
                  <a:cubicBezTo>
                    <a:pt x="21140" y="23371"/>
                    <a:pt x="20899" y="23691"/>
                    <a:pt x="20685" y="24039"/>
                  </a:cubicBezTo>
                  <a:cubicBezTo>
                    <a:pt x="20418" y="24386"/>
                    <a:pt x="20177" y="24760"/>
                    <a:pt x="19910" y="25108"/>
                  </a:cubicBezTo>
                  <a:cubicBezTo>
                    <a:pt x="19108" y="26150"/>
                    <a:pt x="18066" y="26925"/>
                    <a:pt x="16837" y="27406"/>
                  </a:cubicBezTo>
                  <a:cubicBezTo>
                    <a:pt x="16089" y="27700"/>
                    <a:pt x="15314" y="27914"/>
                    <a:pt x="14512" y="27994"/>
                  </a:cubicBezTo>
                  <a:cubicBezTo>
                    <a:pt x="14405" y="28003"/>
                    <a:pt x="14298" y="28006"/>
                    <a:pt x="14191" y="28006"/>
                  </a:cubicBezTo>
                  <a:cubicBezTo>
                    <a:pt x="13977" y="28006"/>
                    <a:pt x="13763" y="27994"/>
                    <a:pt x="13550" y="27994"/>
                  </a:cubicBezTo>
                  <a:cubicBezTo>
                    <a:pt x="12935" y="27941"/>
                    <a:pt x="12347" y="27807"/>
                    <a:pt x="11786" y="27620"/>
                  </a:cubicBezTo>
                  <a:cubicBezTo>
                    <a:pt x="11118" y="27379"/>
                    <a:pt x="10450" y="27166"/>
                    <a:pt x="9781" y="26952"/>
                  </a:cubicBezTo>
                  <a:cubicBezTo>
                    <a:pt x="9488" y="26872"/>
                    <a:pt x="9194" y="26791"/>
                    <a:pt x="8873" y="26791"/>
                  </a:cubicBezTo>
                  <a:cubicBezTo>
                    <a:pt x="8873" y="26791"/>
                    <a:pt x="8846" y="26765"/>
                    <a:pt x="8819" y="26765"/>
                  </a:cubicBezTo>
                  <a:cubicBezTo>
                    <a:pt x="8900" y="26711"/>
                    <a:pt x="8953" y="26658"/>
                    <a:pt x="9006" y="26631"/>
                  </a:cubicBezTo>
                  <a:cubicBezTo>
                    <a:pt x="9488" y="26364"/>
                    <a:pt x="9942" y="26070"/>
                    <a:pt x="10396" y="25803"/>
                  </a:cubicBezTo>
                  <a:cubicBezTo>
                    <a:pt x="10476" y="25749"/>
                    <a:pt x="10583" y="25722"/>
                    <a:pt x="10637" y="25642"/>
                  </a:cubicBezTo>
                  <a:cubicBezTo>
                    <a:pt x="10622" y="25639"/>
                    <a:pt x="10607" y="25637"/>
                    <a:pt x="10593" y="25637"/>
                  </a:cubicBezTo>
                  <a:cubicBezTo>
                    <a:pt x="10508" y="25637"/>
                    <a:pt x="10442" y="25700"/>
                    <a:pt x="10396" y="25722"/>
                  </a:cubicBezTo>
                  <a:cubicBezTo>
                    <a:pt x="9808" y="26070"/>
                    <a:pt x="9220" y="26391"/>
                    <a:pt x="8632" y="26738"/>
                  </a:cubicBezTo>
                  <a:cubicBezTo>
                    <a:pt x="8499" y="26845"/>
                    <a:pt x="8338" y="26925"/>
                    <a:pt x="8178" y="26952"/>
                  </a:cubicBezTo>
                  <a:cubicBezTo>
                    <a:pt x="7644" y="27112"/>
                    <a:pt x="7162" y="27353"/>
                    <a:pt x="6655" y="27567"/>
                  </a:cubicBezTo>
                  <a:cubicBezTo>
                    <a:pt x="6307" y="27727"/>
                    <a:pt x="5960" y="27887"/>
                    <a:pt x="5586" y="28048"/>
                  </a:cubicBezTo>
                  <a:cubicBezTo>
                    <a:pt x="4757" y="28368"/>
                    <a:pt x="3902" y="28555"/>
                    <a:pt x="3020" y="28609"/>
                  </a:cubicBezTo>
                  <a:cubicBezTo>
                    <a:pt x="2953" y="28611"/>
                    <a:pt x="2887" y="28613"/>
                    <a:pt x="2821" y="28613"/>
                  </a:cubicBezTo>
                  <a:cubicBezTo>
                    <a:pt x="2229" y="28613"/>
                    <a:pt x="1676" y="28505"/>
                    <a:pt x="1123" y="28288"/>
                  </a:cubicBezTo>
                  <a:cubicBezTo>
                    <a:pt x="962" y="28235"/>
                    <a:pt x="802" y="28154"/>
                    <a:pt x="668" y="28048"/>
                  </a:cubicBezTo>
                  <a:cubicBezTo>
                    <a:pt x="455" y="27887"/>
                    <a:pt x="348" y="27700"/>
                    <a:pt x="348" y="27406"/>
                  </a:cubicBezTo>
                  <a:cubicBezTo>
                    <a:pt x="588" y="27246"/>
                    <a:pt x="855" y="27139"/>
                    <a:pt x="1123" y="27005"/>
                  </a:cubicBezTo>
                  <a:cubicBezTo>
                    <a:pt x="1390" y="26872"/>
                    <a:pt x="1657" y="26738"/>
                    <a:pt x="1924" y="26631"/>
                  </a:cubicBezTo>
                  <a:cubicBezTo>
                    <a:pt x="2192" y="26524"/>
                    <a:pt x="2459" y="26417"/>
                    <a:pt x="2753" y="26310"/>
                  </a:cubicBezTo>
                  <a:cubicBezTo>
                    <a:pt x="3020" y="26204"/>
                    <a:pt x="3287" y="26123"/>
                    <a:pt x="3555" y="26016"/>
                  </a:cubicBezTo>
                  <a:cubicBezTo>
                    <a:pt x="3521" y="25994"/>
                    <a:pt x="3492" y="25986"/>
                    <a:pt x="3465" y="25986"/>
                  </a:cubicBezTo>
                  <a:cubicBezTo>
                    <a:pt x="3429" y="25986"/>
                    <a:pt x="3398" y="26001"/>
                    <a:pt x="3368" y="26016"/>
                  </a:cubicBezTo>
                  <a:cubicBezTo>
                    <a:pt x="2726" y="26177"/>
                    <a:pt x="2111" y="26417"/>
                    <a:pt x="1524" y="26711"/>
                  </a:cubicBezTo>
                  <a:cubicBezTo>
                    <a:pt x="1203" y="26845"/>
                    <a:pt x="882" y="27032"/>
                    <a:pt x="561" y="27166"/>
                  </a:cubicBezTo>
                  <a:cubicBezTo>
                    <a:pt x="508" y="27192"/>
                    <a:pt x="428" y="27219"/>
                    <a:pt x="374" y="27246"/>
                  </a:cubicBezTo>
                  <a:cubicBezTo>
                    <a:pt x="374" y="27032"/>
                    <a:pt x="401" y="26979"/>
                    <a:pt x="535" y="26738"/>
                  </a:cubicBezTo>
                  <a:cubicBezTo>
                    <a:pt x="1149" y="26417"/>
                    <a:pt x="1818" y="26177"/>
                    <a:pt x="2486" y="25936"/>
                  </a:cubicBezTo>
                  <a:lnTo>
                    <a:pt x="2486" y="25936"/>
                  </a:lnTo>
                  <a:cubicBezTo>
                    <a:pt x="2165" y="25963"/>
                    <a:pt x="1898" y="26097"/>
                    <a:pt x="1577" y="26204"/>
                  </a:cubicBezTo>
                  <a:cubicBezTo>
                    <a:pt x="1283" y="26310"/>
                    <a:pt x="989" y="26417"/>
                    <a:pt x="695" y="26524"/>
                  </a:cubicBezTo>
                  <a:cubicBezTo>
                    <a:pt x="668" y="26498"/>
                    <a:pt x="695" y="26471"/>
                    <a:pt x="722" y="26444"/>
                  </a:cubicBezTo>
                  <a:cubicBezTo>
                    <a:pt x="936" y="26150"/>
                    <a:pt x="1203" y="25910"/>
                    <a:pt x="1524" y="25722"/>
                  </a:cubicBezTo>
                  <a:cubicBezTo>
                    <a:pt x="1978" y="25429"/>
                    <a:pt x="2459" y="25188"/>
                    <a:pt x="2993" y="25001"/>
                  </a:cubicBezTo>
                  <a:cubicBezTo>
                    <a:pt x="3421" y="24841"/>
                    <a:pt x="3849" y="24680"/>
                    <a:pt x="4276" y="24547"/>
                  </a:cubicBezTo>
                  <a:cubicBezTo>
                    <a:pt x="5452" y="24119"/>
                    <a:pt x="6521" y="23531"/>
                    <a:pt x="7510" y="22836"/>
                  </a:cubicBezTo>
                  <a:cubicBezTo>
                    <a:pt x="8392" y="22222"/>
                    <a:pt x="9220" y="21553"/>
                    <a:pt x="10049" y="20859"/>
                  </a:cubicBezTo>
                  <a:cubicBezTo>
                    <a:pt x="10663" y="20378"/>
                    <a:pt x="11251" y="19870"/>
                    <a:pt x="11893" y="19442"/>
                  </a:cubicBezTo>
                  <a:cubicBezTo>
                    <a:pt x="12267" y="19175"/>
                    <a:pt x="12641" y="18934"/>
                    <a:pt x="13069" y="18747"/>
                  </a:cubicBezTo>
                  <a:cubicBezTo>
                    <a:pt x="13710" y="18427"/>
                    <a:pt x="14378" y="18266"/>
                    <a:pt x="15100" y="18240"/>
                  </a:cubicBezTo>
                  <a:cubicBezTo>
                    <a:pt x="15211" y="18234"/>
                    <a:pt x="15322" y="18231"/>
                    <a:pt x="15433" y="18231"/>
                  </a:cubicBezTo>
                  <a:close/>
                  <a:moveTo>
                    <a:pt x="32564" y="27630"/>
                  </a:moveTo>
                  <a:cubicBezTo>
                    <a:pt x="32711" y="27630"/>
                    <a:pt x="32858" y="27636"/>
                    <a:pt x="33005" y="27647"/>
                  </a:cubicBezTo>
                  <a:cubicBezTo>
                    <a:pt x="33914" y="27754"/>
                    <a:pt x="34769" y="28074"/>
                    <a:pt x="35464" y="28662"/>
                  </a:cubicBezTo>
                  <a:cubicBezTo>
                    <a:pt x="35838" y="28956"/>
                    <a:pt x="36105" y="29304"/>
                    <a:pt x="36319" y="29705"/>
                  </a:cubicBezTo>
                  <a:cubicBezTo>
                    <a:pt x="36453" y="29918"/>
                    <a:pt x="36560" y="30132"/>
                    <a:pt x="36667" y="30373"/>
                  </a:cubicBezTo>
                  <a:cubicBezTo>
                    <a:pt x="36827" y="30640"/>
                    <a:pt x="36934" y="30907"/>
                    <a:pt x="37094" y="31148"/>
                  </a:cubicBezTo>
                  <a:cubicBezTo>
                    <a:pt x="37308" y="31549"/>
                    <a:pt x="37549" y="31923"/>
                    <a:pt x="37896" y="32217"/>
                  </a:cubicBezTo>
                  <a:cubicBezTo>
                    <a:pt x="37789" y="32190"/>
                    <a:pt x="37682" y="32163"/>
                    <a:pt x="37602" y="32136"/>
                  </a:cubicBezTo>
                  <a:cubicBezTo>
                    <a:pt x="36961" y="31949"/>
                    <a:pt x="36373" y="31682"/>
                    <a:pt x="35785" y="31388"/>
                  </a:cubicBezTo>
                  <a:cubicBezTo>
                    <a:pt x="35224" y="31121"/>
                    <a:pt x="34689" y="30854"/>
                    <a:pt x="34155" y="30586"/>
                  </a:cubicBezTo>
                  <a:cubicBezTo>
                    <a:pt x="33700" y="30346"/>
                    <a:pt x="33219" y="30132"/>
                    <a:pt x="32738" y="29918"/>
                  </a:cubicBezTo>
                  <a:cubicBezTo>
                    <a:pt x="32017" y="29598"/>
                    <a:pt x="31215" y="29437"/>
                    <a:pt x="30413" y="29437"/>
                  </a:cubicBezTo>
                  <a:lnTo>
                    <a:pt x="29344" y="29437"/>
                  </a:lnTo>
                  <a:cubicBezTo>
                    <a:pt x="28141" y="29437"/>
                    <a:pt x="26992" y="29197"/>
                    <a:pt x="25870" y="28689"/>
                  </a:cubicBezTo>
                  <a:cubicBezTo>
                    <a:pt x="25790" y="28662"/>
                    <a:pt x="25709" y="28609"/>
                    <a:pt x="25576" y="28529"/>
                  </a:cubicBezTo>
                  <a:lnTo>
                    <a:pt x="25736" y="28529"/>
                  </a:lnTo>
                  <a:cubicBezTo>
                    <a:pt x="26116" y="28602"/>
                    <a:pt x="26490" y="28636"/>
                    <a:pt x="26864" y="28636"/>
                  </a:cubicBezTo>
                  <a:cubicBezTo>
                    <a:pt x="27306" y="28636"/>
                    <a:pt x="27746" y="28589"/>
                    <a:pt x="28195" y="28502"/>
                  </a:cubicBezTo>
                  <a:cubicBezTo>
                    <a:pt x="29104" y="28315"/>
                    <a:pt x="29985" y="28101"/>
                    <a:pt x="30867" y="27860"/>
                  </a:cubicBezTo>
                  <a:cubicBezTo>
                    <a:pt x="31420" y="27712"/>
                    <a:pt x="31990" y="27630"/>
                    <a:pt x="32564" y="27630"/>
                  </a:cubicBezTo>
                  <a:close/>
                  <a:moveTo>
                    <a:pt x="34101" y="15727"/>
                  </a:moveTo>
                  <a:cubicBezTo>
                    <a:pt x="35304" y="15754"/>
                    <a:pt x="36399" y="16155"/>
                    <a:pt x="37415" y="16796"/>
                  </a:cubicBezTo>
                  <a:cubicBezTo>
                    <a:pt x="37923" y="17117"/>
                    <a:pt x="38430" y="17518"/>
                    <a:pt x="38912" y="17919"/>
                  </a:cubicBezTo>
                  <a:cubicBezTo>
                    <a:pt x="39499" y="18373"/>
                    <a:pt x="40007" y="18934"/>
                    <a:pt x="40515" y="19469"/>
                  </a:cubicBezTo>
                  <a:cubicBezTo>
                    <a:pt x="41050" y="20057"/>
                    <a:pt x="41611" y="20591"/>
                    <a:pt x="42225" y="21072"/>
                  </a:cubicBezTo>
                  <a:cubicBezTo>
                    <a:pt x="42760" y="21500"/>
                    <a:pt x="43241" y="21954"/>
                    <a:pt x="43695" y="22462"/>
                  </a:cubicBezTo>
                  <a:cubicBezTo>
                    <a:pt x="44604" y="23451"/>
                    <a:pt x="45138" y="24627"/>
                    <a:pt x="45299" y="25963"/>
                  </a:cubicBezTo>
                  <a:cubicBezTo>
                    <a:pt x="45325" y="26257"/>
                    <a:pt x="45352" y="26551"/>
                    <a:pt x="45352" y="26845"/>
                  </a:cubicBezTo>
                  <a:cubicBezTo>
                    <a:pt x="45299" y="27673"/>
                    <a:pt x="45005" y="28422"/>
                    <a:pt x="44417" y="29010"/>
                  </a:cubicBezTo>
                  <a:cubicBezTo>
                    <a:pt x="44390" y="29063"/>
                    <a:pt x="44363" y="29090"/>
                    <a:pt x="44337" y="29117"/>
                  </a:cubicBezTo>
                  <a:cubicBezTo>
                    <a:pt x="44230" y="29117"/>
                    <a:pt x="44203" y="29036"/>
                    <a:pt x="44176" y="29010"/>
                  </a:cubicBezTo>
                  <a:cubicBezTo>
                    <a:pt x="43963" y="28742"/>
                    <a:pt x="43722" y="28448"/>
                    <a:pt x="43481" y="28181"/>
                  </a:cubicBezTo>
                  <a:cubicBezTo>
                    <a:pt x="43187" y="27834"/>
                    <a:pt x="42840" y="27486"/>
                    <a:pt x="42493" y="27166"/>
                  </a:cubicBezTo>
                  <a:cubicBezTo>
                    <a:pt x="42439" y="27112"/>
                    <a:pt x="42386" y="27085"/>
                    <a:pt x="42332" y="27032"/>
                  </a:cubicBezTo>
                  <a:cubicBezTo>
                    <a:pt x="42332" y="27032"/>
                    <a:pt x="42306" y="27032"/>
                    <a:pt x="42279" y="27059"/>
                  </a:cubicBezTo>
                  <a:cubicBezTo>
                    <a:pt x="42386" y="27192"/>
                    <a:pt x="42519" y="27273"/>
                    <a:pt x="42626" y="27406"/>
                  </a:cubicBezTo>
                  <a:cubicBezTo>
                    <a:pt x="42733" y="27513"/>
                    <a:pt x="42867" y="27620"/>
                    <a:pt x="42974" y="27754"/>
                  </a:cubicBezTo>
                  <a:cubicBezTo>
                    <a:pt x="43081" y="27860"/>
                    <a:pt x="43187" y="27994"/>
                    <a:pt x="43294" y="28128"/>
                  </a:cubicBezTo>
                  <a:cubicBezTo>
                    <a:pt x="43401" y="28235"/>
                    <a:pt x="43508" y="28342"/>
                    <a:pt x="43588" y="28475"/>
                  </a:cubicBezTo>
                  <a:cubicBezTo>
                    <a:pt x="43695" y="28582"/>
                    <a:pt x="43802" y="28716"/>
                    <a:pt x="43909" y="28849"/>
                  </a:cubicBezTo>
                  <a:cubicBezTo>
                    <a:pt x="44016" y="28983"/>
                    <a:pt x="44123" y="29090"/>
                    <a:pt x="44203" y="29223"/>
                  </a:cubicBezTo>
                  <a:cubicBezTo>
                    <a:pt x="44043" y="29437"/>
                    <a:pt x="43909" y="29624"/>
                    <a:pt x="43722" y="29811"/>
                  </a:cubicBezTo>
                  <a:cubicBezTo>
                    <a:pt x="43508" y="29491"/>
                    <a:pt x="43321" y="29170"/>
                    <a:pt x="43107" y="28876"/>
                  </a:cubicBezTo>
                  <a:cubicBezTo>
                    <a:pt x="42920" y="28609"/>
                    <a:pt x="42706" y="28315"/>
                    <a:pt x="42493" y="28021"/>
                  </a:cubicBezTo>
                  <a:cubicBezTo>
                    <a:pt x="42252" y="27727"/>
                    <a:pt x="42038" y="27433"/>
                    <a:pt x="41798" y="27166"/>
                  </a:cubicBezTo>
                  <a:cubicBezTo>
                    <a:pt x="41557" y="26898"/>
                    <a:pt x="41317" y="26631"/>
                    <a:pt x="41076" y="26364"/>
                  </a:cubicBezTo>
                  <a:cubicBezTo>
                    <a:pt x="40836" y="26123"/>
                    <a:pt x="40568" y="25856"/>
                    <a:pt x="40248" y="25589"/>
                  </a:cubicBezTo>
                  <a:lnTo>
                    <a:pt x="40248" y="25589"/>
                  </a:lnTo>
                  <a:cubicBezTo>
                    <a:pt x="40274" y="25722"/>
                    <a:pt x="40328" y="25749"/>
                    <a:pt x="40381" y="25803"/>
                  </a:cubicBezTo>
                  <a:cubicBezTo>
                    <a:pt x="40435" y="25856"/>
                    <a:pt x="40488" y="25910"/>
                    <a:pt x="40542" y="25963"/>
                  </a:cubicBezTo>
                  <a:cubicBezTo>
                    <a:pt x="40595" y="26016"/>
                    <a:pt x="40649" y="26070"/>
                    <a:pt x="40702" y="26097"/>
                  </a:cubicBezTo>
                  <a:cubicBezTo>
                    <a:pt x="40729" y="26150"/>
                    <a:pt x="40782" y="26204"/>
                    <a:pt x="40836" y="26257"/>
                  </a:cubicBezTo>
                  <a:cubicBezTo>
                    <a:pt x="40889" y="26310"/>
                    <a:pt x="40943" y="26364"/>
                    <a:pt x="40996" y="26417"/>
                  </a:cubicBezTo>
                  <a:cubicBezTo>
                    <a:pt x="41050" y="26471"/>
                    <a:pt x="41076" y="26524"/>
                    <a:pt x="41130" y="26578"/>
                  </a:cubicBezTo>
                  <a:cubicBezTo>
                    <a:pt x="41183" y="26604"/>
                    <a:pt x="41210" y="26658"/>
                    <a:pt x="41263" y="26711"/>
                  </a:cubicBezTo>
                  <a:cubicBezTo>
                    <a:pt x="41317" y="26765"/>
                    <a:pt x="41343" y="26818"/>
                    <a:pt x="41397" y="26872"/>
                  </a:cubicBezTo>
                  <a:cubicBezTo>
                    <a:pt x="41450" y="26925"/>
                    <a:pt x="41504" y="26979"/>
                    <a:pt x="41557" y="27032"/>
                  </a:cubicBezTo>
                  <a:cubicBezTo>
                    <a:pt x="41584" y="27085"/>
                    <a:pt x="41637" y="27139"/>
                    <a:pt x="41691" y="27192"/>
                  </a:cubicBezTo>
                  <a:cubicBezTo>
                    <a:pt x="41718" y="27246"/>
                    <a:pt x="41771" y="27299"/>
                    <a:pt x="41825" y="27353"/>
                  </a:cubicBezTo>
                  <a:cubicBezTo>
                    <a:pt x="41851" y="27406"/>
                    <a:pt x="41905" y="27460"/>
                    <a:pt x="41958" y="27540"/>
                  </a:cubicBezTo>
                  <a:cubicBezTo>
                    <a:pt x="42012" y="27593"/>
                    <a:pt x="42038" y="27647"/>
                    <a:pt x="42092" y="27700"/>
                  </a:cubicBezTo>
                  <a:cubicBezTo>
                    <a:pt x="42118" y="27727"/>
                    <a:pt x="42172" y="27780"/>
                    <a:pt x="42199" y="27834"/>
                  </a:cubicBezTo>
                  <a:lnTo>
                    <a:pt x="42359" y="28021"/>
                  </a:lnTo>
                  <a:cubicBezTo>
                    <a:pt x="42386" y="28074"/>
                    <a:pt x="42439" y="28128"/>
                    <a:pt x="42466" y="28181"/>
                  </a:cubicBezTo>
                  <a:cubicBezTo>
                    <a:pt x="42519" y="28235"/>
                    <a:pt x="42546" y="28288"/>
                    <a:pt x="42600" y="28342"/>
                  </a:cubicBezTo>
                  <a:cubicBezTo>
                    <a:pt x="42626" y="28422"/>
                    <a:pt x="42680" y="28475"/>
                    <a:pt x="42733" y="28529"/>
                  </a:cubicBezTo>
                  <a:cubicBezTo>
                    <a:pt x="42760" y="28582"/>
                    <a:pt x="42813" y="28662"/>
                    <a:pt x="42840" y="28716"/>
                  </a:cubicBezTo>
                  <a:cubicBezTo>
                    <a:pt x="42894" y="28769"/>
                    <a:pt x="42920" y="28823"/>
                    <a:pt x="42947" y="28876"/>
                  </a:cubicBezTo>
                  <a:cubicBezTo>
                    <a:pt x="43000" y="28929"/>
                    <a:pt x="43027" y="28983"/>
                    <a:pt x="43081" y="29036"/>
                  </a:cubicBezTo>
                  <a:cubicBezTo>
                    <a:pt x="43107" y="29090"/>
                    <a:pt x="43161" y="29170"/>
                    <a:pt x="43214" y="29223"/>
                  </a:cubicBezTo>
                  <a:cubicBezTo>
                    <a:pt x="43241" y="29277"/>
                    <a:pt x="43268" y="29330"/>
                    <a:pt x="43321" y="29411"/>
                  </a:cubicBezTo>
                  <a:cubicBezTo>
                    <a:pt x="43348" y="29464"/>
                    <a:pt x="43375" y="29517"/>
                    <a:pt x="43428" y="29571"/>
                  </a:cubicBezTo>
                  <a:cubicBezTo>
                    <a:pt x="43455" y="29624"/>
                    <a:pt x="43508" y="29705"/>
                    <a:pt x="43535" y="29758"/>
                  </a:cubicBezTo>
                  <a:cubicBezTo>
                    <a:pt x="43588" y="29811"/>
                    <a:pt x="43615" y="29892"/>
                    <a:pt x="43642" y="29945"/>
                  </a:cubicBezTo>
                  <a:cubicBezTo>
                    <a:pt x="43428" y="30292"/>
                    <a:pt x="43187" y="30640"/>
                    <a:pt x="42920" y="30987"/>
                  </a:cubicBezTo>
                  <a:cubicBezTo>
                    <a:pt x="42787" y="31121"/>
                    <a:pt x="42653" y="31281"/>
                    <a:pt x="42519" y="31442"/>
                  </a:cubicBezTo>
                  <a:cubicBezTo>
                    <a:pt x="42092" y="31843"/>
                    <a:pt x="41584" y="32136"/>
                    <a:pt x="40996" y="32297"/>
                  </a:cubicBezTo>
                  <a:cubicBezTo>
                    <a:pt x="40595" y="32404"/>
                    <a:pt x="40168" y="32457"/>
                    <a:pt x="39740" y="32457"/>
                  </a:cubicBezTo>
                  <a:cubicBezTo>
                    <a:pt x="39499" y="32457"/>
                    <a:pt x="39259" y="32430"/>
                    <a:pt x="39018" y="32377"/>
                  </a:cubicBezTo>
                  <a:cubicBezTo>
                    <a:pt x="38992" y="32297"/>
                    <a:pt x="38938" y="32217"/>
                    <a:pt x="38912" y="32110"/>
                  </a:cubicBezTo>
                  <a:cubicBezTo>
                    <a:pt x="38698" y="31361"/>
                    <a:pt x="38457" y="30640"/>
                    <a:pt x="38110" y="29945"/>
                  </a:cubicBezTo>
                  <a:cubicBezTo>
                    <a:pt x="38030" y="29758"/>
                    <a:pt x="37923" y="29571"/>
                    <a:pt x="37816" y="29384"/>
                  </a:cubicBezTo>
                  <a:cubicBezTo>
                    <a:pt x="37816" y="29357"/>
                    <a:pt x="37789" y="29330"/>
                    <a:pt x="37736" y="29304"/>
                  </a:cubicBezTo>
                  <a:lnTo>
                    <a:pt x="37736" y="29304"/>
                  </a:lnTo>
                  <a:cubicBezTo>
                    <a:pt x="37789" y="29491"/>
                    <a:pt x="37869" y="29624"/>
                    <a:pt x="37949" y="29785"/>
                  </a:cubicBezTo>
                  <a:cubicBezTo>
                    <a:pt x="38030" y="29945"/>
                    <a:pt x="38110" y="30105"/>
                    <a:pt x="38163" y="30266"/>
                  </a:cubicBezTo>
                  <a:cubicBezTo>
                    <a:pt x="38243" y="30426"/>
                    <a:pt x="38297" y="30613"/>
                    <a:pt x="38377" y="30774"/>
                  </a:cubicBezTo>
                  <a:cubicBezTo>
                    <a:pt x="38430" y="30934"/>
                    <a:pt x="38511" y="31121"/>
                    <a:pt x="38564" y="31281"/>
                  </a:cubicBezTo>
                  <a:cubicBezTo>
                    <a:pt x="38618" y="31442"/>
                    <a:pt x="38671" y="31629"/>
                    <a:pt x="38724" y="31789"/>
                  </a:cubicBezTo>
                  <a:cubicBezTo>
                    <a:pt x="38778" y="31949"/>
                    <a:pt x="38831" y="32136"/>
                    <a:pt x="38858" y="32324"/>
                  </a:cubicBezTo>
                  <a:lnTo>
                    <a:pt x="38751" y="32324"/>
                  </a:lnTo>
                  <a:cubicBezTo>
                    <a:pt x="38618" y="32270"/>
                    <a:pt x="38484" y="32217"/>
                    <a:pt x="38350" y="32163"/>
                  </a:cubicBezTo>
                  <a:cubicBezTo>
                    <a:pt x="38056" y="32030"/>
                    <a:pt x="37816" y="31843"/>
                    <a:pt x="37629" y="31575"/>
                  </a:cubicBezTo>
                  <a:cubicBezTo>
                    <a:pt x="37468" y="31335"/>
                    <a:pt x="37308" y="31067"/>
                    <a:pt x="37148" y="30800"/>
                  </a:cubicBezTo>
                  <a:cubicBezTo>
                    <a:pt x="37041" y="30586"/>
                    <a:pt x="36934" y="30346"/>
                    <a:pt x="36827" y="30132"/>
                  </a:cubicBezTo>
                  <a:cubicBezTo>
                    <a:pt x="36720" y="29945"/>
                    <a:pt x="36640" y="29785"/>
                    <a:pt x="36560" y="29598"/>
                  </a:cubicBezTo>
                  <a:cubicBezTo>
                    <a:pt x="36105" y="28796"/>
                    <a:pt x="35437" y="28208"/>
                    <a:pt x="34555" y="27834"/>
                  </a:cubicBezTo>
                  <a:cubicBezTo>
                    <a:pt x="33861" y="27513"/>
                    <a:pt x="33112" y="27406"/>
                    <a:pt x="32337" y="27406"/>
                  </a:cubicBezTo>
                  <a:cubicBezTo>
                    <a:pt x="31749" y="27433"/>
                    <a:pt x="31188" y="27540"/>
                    <a:pt x="30600" y="27700"/>
                  </a:cubicBezTo>
                  <a:cubicBezTo>
                    <a:pt x="29905" y="27860"/>
                    <a:pt x="29184" y="28021"/>
                    <a:pt x="28489" y="28208"/>
                  </a:cubicBezTo>
                  <a:cubicBezTo>
                    <a:pt x="28052" y="28322"/>
                    <a:pt x="27629" y="28355"/>
                    <a:pt x="27201" y="28355"/>
                  </a:cubicBezTo>
                  <a:cubicBezTo>
                    <a:pt x="27026" y="28355"/>
                    <a:pt x="26850" y="28349"/>
                    <a:pt x="26672" y="28342"/>
                  </a:cubicBezTo>
                  <a:cubicBezTo>
                    <a:pt x="26191" y="28288"/>
                    <a:pt x="25709" y="28235"/>
                    <a:pt x="25228" y="28074"/>
                  </a:cubicBezTo>
                  <a:cubicBezTo>
                    <a:pt x="25095" y="28021"/>
                    <a:pt x="24934" y="27967"/>
                    <a:pt x="24801" y="27914"/>
                  </a:cubicBezTo>
                  <a:cubicBezTo>
                    <a:pt x="24106" y="27647"/>
                    <a:pt x="23571" y="27166"/>
                    <a:pt x="23197" y="26524"/>
                  </a:cubicBezTo>
                  <a:cubicBezTo>
                    <a:pt x="22850" y="25936"/>
                    <a:pt x="22636" y="25295"/>
                    <a:pt x="22502" y="24654"/>
                  </a:cubicBezTo>
                  <a:cubicBezTo>
                    <a:pt x="22315" y="23745"/>
                    <a:pt x="22289" y="22863"/>
                    <a:pt x="22476" y="21981"/>
                  </a:cubicBezTo>
                  <a:cubicBezTo>
                    <a:pt x="22556" y="21500"/>
                    <a:pt x="22743" y="21046"/>
                    <a:pt x="22984" y="20618"/>
                  </a:cubicBezTo>
                  <a:cubicBezTo>
                    <a:pt x="23144" y="20351"/>
                    <a:pt x="23304" y="20164"/>
                    <a:pt x="23518" y="19977"/>
                  </a:cubicBezTo>
                  <a:cubicBezTo>
                    <a:pt x="23865" y="19683"/>
                    <a:pt x="24240" y="19415"/>
                    <a:pt x="24667" y="19255"/>
                  </a:cubicBezTo>
                  <a:cubicBezTo>
                    <a:pt x="24694" y="19255"/>
                    <a:pt x="24721" y="19255"/>
                    <a:pt x="24747" y="19228"/>
                  </a:cubicBezTo>
                  <a:cubicBezTo>
                    <a:pt x="24774" y="19228"/>
                    <a:pt x="24774" y="19255"/>
                    <a:pt x="24801" y="19255"/>
                  </a:cubicBezTo>
                  <a:cubicBezTo>
                    <a:pt x="24801" y="19309"/>
                    <a:pt x="24747" y="19335"/>
                    <a:pt x="24721" y="19362"/>
                  </a:cubicBezTo>
                  <a:cubicBezTo>
                    <a:pt x="24186" y="19977"/>
                    <a:pt x="23839" y="20645"/>
                    <a:pt x="23652" y="21420"/>
                  </a:cubicBezTo>
                  <a:cubicBezTo>
                    <a:pt x="23518" y="22088"/>
                    <a:pt x="23491" y="22756"/>
                    <a:pt x="23678" y="23397"/>
                  </a:cubicBezTo>
                  <a:cubicBezTo>
                    <a:pt x="23705" y="23478"/>
                    <a:pt x="23732" y="23558"/>
                    <a:pt x="23759" y="23665"/>
                  </a:cubicBezTo>
                  <a:cubicBezTo>
                    <a:pt x="23839" y="23585"/>
                    <a:pt x="23785" y="23504"/>
                    <a:pt x="23785" y="23451"/>
                  </a:cubicBezTo>
                  <a:cubicBezTo>
                    <a:pt x="23678" y="23130"/>
                    <a:pt x="23652" y="22783"/>
                    <a:pt x="23652" y="22462"/>
                  </a:cubicBezTo>
                  <a:cubicBezTo>
                    <a:pt x="23652" y="22008"/>
                    <a:pt x="23705" y="21553"/>
                    <a:pt x="23865" y="21126"/>
                  </a:cubicBezTo>
                  <a:cubicBezTo>
                    <a:pt x="24079" y="20458"/>
                    <a:pt x="24427" y="19870"/>
                    <a:pt x="24908" y="19335"/>
                  </a:cubicBezTo>
                  <a:cubicBezTo>
                    <a:pt x="25068" y="19175"/>
                    <a:pt x="25255" y="19041"/>
                    <a:pt x="25522" y="18988"/>
                  </a:cubicBezTo>
                  <a:cubicBezTo>
                    <a:pt x="25603" y="18988"/>
                    <a:pt x="25668" y="18943"/>
                    <a:pt x="25752" y="18943"/>
                  </a:cubicBezTo>
                  <a:cubicBezTo>
                    <a:pt x="25780" y="18943"/>
                    <a:pt x="25810" y="18948"/>
                    <a:pt x="25843" y="18961"/>
                  </a:cubicBezTo>
                  <a:cubicBezTo>
                    <a:pt x="25816" y="19041"/>
                    <a:pt x="25763" y="19095"/>
                    <a:pt x="25709" y="19148"/>
                  </a:cubicBezTo>
                  <a:cubicBezTo>
                    <a:pt x="25683" y="19228"/>
                    <a:pt x="25629" y="19309"/>
                    <a:pt x="25576" y="19389"/>
                  </a:cubicBezTo>
                  <a:cubicBezTo>
                    <a:pt x="25549" y="19469"/>
                    <a:pt x="25496" y="19549"/>
                    <a:pt x="25469" y="19656"/>
                  </a:cubicBezTo>
                  <a:cubicBezTo>
                    <a:pt x="25442" y="19736"/>
                    <a:pt x="25416" y="19816"/>
                    <a:pt x="25389" y="19896"/>
                  </a:cubicBezTo>
                  <a:cubicBezTo>
                    <a:pt x="25362" y="19977"/>
                    <a:pt x="25335" y="20057"/>
                    <a:pt x="25309" y="20137"/>
                  </a:cubicBezTo>
                  <a:cubicBezTo>
                    <a:pt x="25282" y="20217"/>
                    <a:pt x="25282" y="20324"/>
                    <a:pt x="25282" y="20404"/>
                  </a:cubicBezTo>
                  <a:cubicBezTo>
                    <a:pt x="25255" y="20484"/>
                    <a:pt x="25255" y="20565"/>
                    <a:pt x="25255" y="20671"/>
                  </a:cubicBezTo>
                  <a:cubicBezTo>
                    <a:pt x="25228" y="20752"/>
                    <a:pt x="25228" y="20832"/>
                    <a:pt x="25228" y="20912"/>
                  </a:cubicBezTo>
                  <a:cubicBezTo>
                    <a:pt x="25228" y="21019"/>
                    <a:pt x="25228" y="21099"/>
                    <a:pt x="25255" y="21206"/>
                  </a:cubicBezTo>
                  <a:cubicBezTo>
                    <a:pt x="25255" y="21286"/>
                    <a:pt x="25255" y="21393"/>
                    <a:pt x="25255" y="21473"/>
                  </a:cubicBezTo>
                  <a:cubicBezTo>
                    <a:pt x="25282" y="21553"/>
                    <a:pt x="25309" y="21634"/>
                    <a:pt x="25335" y="21794"/>
                  </a:cubicBezTo>
                  <a:cubicBezTo>
                    <a:pt x="25335" y="21634"/>
                    <a:pt x="25335" y="21580"/>
                    <a:pt x="25335" y="21500"/>
                  </a:cubicBezTo>
                  <a:cubicBezTo>
                    <a:pt x="25282" y="21046"/>
                    <a:pt x="25309" y="20591"/>
                    <a:pt x="25416" y="20164"/>
                  </a:cubicBezTo>
                  <a:cubicBezTo>
                    <a:pt x="25496" y="19790"/>
                    <a:pt x="25656" y="19442"/>
                    <a:pt x="25870" y="19121"/>
                  </a:cubicBezTo>
                  <a:cubicBezTo>
                    <a:pt x="25977" y="18961"/>
                    <a:pt x="26137" y="18827"/>
                    <a:pt x="26378" y="18774"/>
                  </a:cubicBezTo>
                  <a:cubicBezTo>
                    <a:pt x="26752" y="18721"/>
                    <a:pt x="27099" y="18614"/>
                    <a:pt x="27473" y="18533"/>
                  </a:cubicBezTo>
                  <a:lnTo>
                    <a:pt x="27580" y="18533"/>
                  </a:lnTo>
                  <a:cubicBezTo>
                    <a:pt x="27687" y="18587"/>
                    <a:pt x="27714" y="18694"/>
                    <a:pt x="27794" y="18774"/>
                  </a:cubicBezTo>
                  <a:cubicBezTo>
                    <a:pt x="27981" y="19095"/>
                    <a:pt x="28141" y="19442"/>
                    <a:pt x="28302" y="19816"/>
                  </a:cubicBezTo>
                  <a:cubicBezTo>
                    <a:pt x="28622" y="20671"/>
                    <a:pt x="28836" y="21527"/>
                    <a:pt x="28943" y="22435"/>
                  </a:cubicBezTo>
                  <a:cubicBezTo>
                    <a:pt x="28997" y="22916"/>
                    <a:pt x="29050" y="23397"/>
                    <a:pt x="29077" y="23878"/>
                  </a:cubicBezTo>
                  <a:cubicBezTo>
                    <a:pt x="29104" y="24413"/>
                    <a:pt x="29104" y="24947"/>
                    <a:pt x="29077" y="25482"/>
                  </a:cubicBezTo>
                  <a:cubicBezTo>
                    <a:pt x="29077" y="25910"/>
                    <a:pt x="29077" y="26337"/>
                    <a:pt x="29023" y="26765"/>
                  </a:cubicBezTo>
                  <a:cubicBezTo>
                    <a:pt x="28997" y="26872"/>
                    <a:pt x="28997" y="26979"/>
                    <a:pt x="29023" y="27085"/>
                  </a:cubicBezTo>
                  <a:cubicBezTo>
                    <a:pt x="29050" y="26952"/>
                    <a:pt x="29077" y="26791"/>
                    <a:pt x="29104" y="26631"/>
                  </a:cubicBezTo>
                  <a:cubicBezTo>
                    <a:pt x="29130" y="26150"/>
                    <a:pt x="29184" y="25696"/>
                    <a:pt x="29184" y="25215"/>
                  </a:cubicBezTo>
                  <a:cubicBezTo>
                    <a:pt x="29184" y="24654"/>
                    <a:pt x="29184" y="24092"/>
                    <a:pt x="29157" y="23531"/>
                  </a:cubicBezTo>
                  <a:cubicBezTo>
                    <a:pt x="29077" y="22222"/>
                    <a:pt x="28863" y="20912"/>
                    <a:pt x="28355" y="19683"/>
                  </a:cubicBezTo>
                  <a:cubicBezTo>
                    <a:pt x="28222" y="19335"/>
                    <a:pt x="28061" y="18988"/>
                    <a:pt x="27847" y="18667"/>
                  </a:cubicBezTo>
                  <a:cubicBezTo>
                    <a:pt x="27821" y="18614"/>
                    <a:pt x="27794" y="18560"/>
                    <a:pt x="27767" y="18507"/>
                  </a:cubicBezTo>
                  <a:cubicBezTo>
                    <a:pt x="27981" y="18400"/>
                    <a:pt x="28222" y="18346"/>
                    <a:pt x="28409" y="18293"/>
                  </a:cubicBezTo>
                  <a:cubicBezTo>
                    <a:pt x="28516" y="18320"/>
                    <a:pt x="28569" y="18400"/>
                    <a:pt x="28596" y="18480"/>
                  </a:cubicBezTo>
                  <a:cubicBezTo>
                    <a:pt x="29023" y="19068"/>
                    <a:pt x="29397" y="19709"/>
                    <a:pt x="29745" y="20351"/>
                  </a:cubicBezTo>
                  <a:cubicBezTo>
                    <a:pt x="30279" y="21393"/>
                    <a:pt x="30734" y="22489"/>
                    <a:pt x="31028" y="23611"/>
                  </a:cubicBezTo>
                  <a:cubicBezTo>
                    <a:pt x="31135" y="24039"/>
                    <a:pt x="31215" y="24440"/>
                    <a:pt x="31322" y="24867"/>
                  </a:cubicBezTo>
                  <a:cubicBezTo>
                    <a:pt x="31322" y="24921"/>
                    <a:pt x="31348" y="25001"/>
                    <a:pt x="31375" y="25081"/>
                  </a:cubicBezTo>
                  <a:cubicBezTo>
                    <a:pt x="31455" y="25001"/>
                    <a:pt x="31348" y="24921"/>
                    <a:pt x="31375" y="24841"/>
                  </a:cubicBezTo>
                  <a:cubicBezTo>
                    <a:pt x="31375" y="24787"/>
                    <a:pt x="31348" y="24707"/>
                    <a:pt x="31348" y="24627"/>
                  </a:cubicBezTo>
                  <a:cubicBezTo>
                    <a:pt x="31161" y="23397"/>
                    <a:pt x="30760" y="22248"/>
                    <a:pt x="30253" y="21126"/>
                  </a:cubicBezTo>
                  <a:cubicBezTo>
                    <a:pt x="29905" y="20404"/>
                    <a:pt x="29531" y="19683"/>
                    <a:pt x="29104" y="18988"/>
                  </a:cubicBezTo>
                  <a:cubicBezTo>
                    <a:pt x="29077" y="18934"/>
                    <a:pt x="29023" y="18881"/>
                    <a:pt x="28997" y="18827"/>
                  </a:cubicBezTo>
                  <a:cubicBezTo>
                    <a:pt x="28997" y="18827"/>
                    <a:pt x="28997" y="18801"/>
                    <a:pt x="29023" y="18801"/>
                  </a:cubicBezTo>
                  <a:lnTo>
                    <a:pt x="29050" y="18801"/>
                  </a:lnTo>
                  <a:cubicBezTo>
                    <a:pt x="29184" y="18961"/>
                    <a:pt x="29317" y="19121"/>
                    <a:pt x="29424" y="19282"/>
                  </a:cubicBezTo>
                  <a:cubicBezTo>
                    <a:pt x="29665" y="19576"/>
                    <a:pt x="29879" y="19870"/>
                    <a:pt x="30066" y="20164"/>
                  </a:cubicBezTo>
                  <a:cubicBezTo>
                    <a:pt x="30279" y="20484"/>
                    <a:pt x="30466" y="20778"/>
                    <a:pt x="30654" y="21099"/>
                  </a:cubicBezTo>
                  <a:cubicBezTo>
                    <a:pt x="30787" y="21313"/>
                    <a:pt x="30921" y="21553"/>
                    <a:pt x="31028" y="21794"/>
                  </a:cubicBezTo>
                  <a:cubicBezTo>
                    <a:pt x="31108" y="21740"/>
                    <a:pt x="31054" y="21687"/>
                    <a:pt x="31028" y="21634"/>
                  </a:cubicBezTo>
                  <a:cubicBezTo>
                    <a:pt x="30734" y="20992"/>
                    <a:pt x="30360" y="20404"/>
                    <a:pt x="29959" y="19816"/>
                  </a:cubicBezTo>
                  <a:cubicBezTo>
                    <a:pt x="29638" y="19335"/>
                    <a:pt x="29291" y="18881"/>
                    <a:pt x="28916" y="18453"/>
                  </a:cubicBezTo>
                  <a:cubicBezTo>
                    <a:pt x="28863" y="18373"/>
                    <a:pt x="28783" y="18293"/>
                    <a:pt x="28729" y="18213"/>
                  </a:cubicBezTo>
                  <a:cubicBezTo>
                    <a:pt x="28836" y="18106"/>
                    <a:pt x="28970" y="18133"/>
                    <a:pt x="29077" y="18052"/>
                  </a:cubicBezTo>
                  <a:cubicBezTo>
                    <a:pt x="29237" y="18106"/>
                    <a:pt x="29344" y="18186"/>
                    <a:pt x="29451" y="18266"/>
                  </a:cubicBezTo>
                  <a:cubicBezTo>
                    <a:pt x="29905" y="18587"/>
                    <a:pt x="30306" y="18961"/>
                    <a:pt x="30680" y="19415"/>
                  </a:cubicBezTo>
                  <a:cubicBezTo>
                    <a:pt x="31242" y="20110"/>
                    <a:pt x="31749" y="20859"/>
                    <a:pt x="32230" y="21607"/>
                  </a:cubicBezTo>
                  <a:cubicBezTo>
                    <a:pt x="32738" y="22435"/>
                    <a:pt x="33219" y="23237"/>
                    <a:pt x="33673" y="24092"/>
                  </a:cubicBezTo>
                  <a:cubicBezTo>
                    <a:pt x="33727" y="24172"/>
                    <a:pt x="33754" y="24253"/>
                    <a:pt x="33834" y="24306"/>
                  </a:cubicBezTo>
                  <a:lnTo>
                    <a:pt x="33861" y="24306"/>
                  </a:lnTo>
                  <a:cubicBezTo>
                    <a:pt x="33834" y="24253"/>
                    <a:pt x="33834" y="24199"/>
                    <a:pt x="33807" y="24172"/>
                  </a:cubicBezTo>
                  <a:cubicBezTo>
                    <a:pt x="32979" y="22622"/>
                    <a:pt x="32097" y="21099"/>
                    <a:pt x="31054" y="19683"/>
                  </a:cubicBezTo>
                  <a:cubicBezTo>
                    <a:pt x="30573" y="19041"/>
                    <a:pt x="30039" y="18480"/>
                    <a:pt x="29371" y="18052"/>
                  </a:cubicBezTo>
                  <a:cubicBezTo>
                    <a:pt x="29344" y="18052"/>
                    <a:pt x="29344" y="18026"/>
                    <a:pt x="29291" y="17999"/>
                  </a:cubicBezTo>
                  <a:cubicBezTo>
                    <a:pt x="29397" y="17919"/>
                    <a:pt x="29478" y="17892"/>
                    <a:pt x="29611" y="17865"/>
                  </a:cubicBezTo>
                  <a:cubicBezTo>
                    <a:pt x="29745" y="17919"/>
                    <a:pt x="29879" y="17972"/>
                    <a:pt x="30012" y="18052"/>
                  </a:cubicBezTo>
                  <a:cubicBezTo>
                    <a:pt x="31028" y="18533"/>
                    <a:pt x="31910" y="19175"/>
                    <a:pt x="32711" y="19950"/>
                  </a:cubicBezTo>
                  <a:cubicBezTo>
                    <a:pt x="33406" y="20645"/>
                    <a:pt x="34021" y="21420"/>
                    <a:pt x="34609" y="22195"/>
                  </a:cubicBezTo>
                  <a:cubicBezTo>
                    <a:pt x="35464" y="23317"/>
                    <a:pt x="36239" y="24520"/>
                    <a:pt x="36961" y="25722"/>
                  </a:cubicBezTo>
                  <a:cubicBezTo>
                    <a:pt x="37094" y="25936"/>
                    <a:pt x="37201" y="26150"/>
                    <a:pt x="37335" y="26337"/>
                  </a:cubicBezTo>
                  <a:cubicBezTo>
                    <a:pt x="37357" y="26382"/>
                    <a:pt x="37380" y="26408"/>
                    <a:pt x="37418" y="26431"/>
                  </a:cubicBezTo>
                  <a:lnTo>
                    <a:pt x="37418" y="26431"/>
                  </a:lnTo>
                  <a:cubicBezTo>
                    <a:pt x="37435" y="26331"/>
                    <a:pt x="37360" y="26254"/>
                    <a:pt x="37335" y="26177"/>
                  </a:cubicBezTo>
                  <a:cubicBezTo>
                    <a:pt x="36987" y="25616"/>
                    <a:pt x="36640" y="25028"/>
                    <a:pt x="36292" y="24440"/>
                  </a:cubicBezTo>
                  <a:cubicBezTo>
                    <a:pt x="35517" y="23210"/>
                    <a:pt x="34662" y="22008"/>
                    <a:pt x="33727" y="20885"/>
                  </a:cubicBezTo>
                  <a:cubicBezTo>
                    <a:pt x="32979" y="20003"/>
                    <a:pt x="32150" y="19228"/>
                    <a:pt x="31188" y="18587"/>
                  </a:cubicBezTo>
                  <a:cubicBezTo>
                    <a:pt x="30867" y="18373"/>
                    <a:pt x="30547" y="18186"/>
                    <a:pt x="30199" y="17972"/>
                  </a:cubicBezTo>
                  <a:cubicBezTo>
                    <a:pt x="30215" y="17964"/>
                    <a:pt x="30228" y="17961"/>
                    <a:pt x="30241" y="17961"/>
                  </a:cubicBezTo>
                  <a:cubicBezTo>
                    <a:pt x="30271" y="17961"/>
                    <a:pt x="30295" y="17980"/>
                    <a:pt x="30333" y="17999"/>
                  </a:cubicBezTo>
                  <a:cubicBezTo>
                    <a:pt x="30867" y="18213"/>
                    <a:pt x="31375" y="18480"/>
                    <a:pt x="31856" y="18801"/>
                  </a:cubicBezTo>
                  <a:cubicBezTo>
                    <a:pt x="32845" y="19442"/>
                    <a:pt x="33754" y="20244"/>
                    <a:pt x="34555" y="21126"/>
                  </a:cubicBezTo>
                  <a:cubicBezTo>
                    <a:pt x="34849" y="21447"/>
                    <a:pt x="35143" y="21767"/>
                    <a:pt x="35437" y="22088"/>
                  </a:cubicBezTo>
                  <a:cubicBezTo>
                    <a:pt x="35491" y="22034"/>
                    <a:pt x="35437" y="22008"/>
                    <a:pt x="35411" y="21981"/>
                  </a:cubicBezTo>
                  <a:cubicBezTo>
                    <a:pt x="35170" y="21687"/>
                    <a:pt x="34903" y="21366"/>
                    <a:pt x="34636" y="21072"/>
                  </a:cubicBezTo>
                  <a:cubicBezTo>
                    <a:pt x="33861" y="20190"/>
                    <a:pt x="32979" y="19415"/>
                    <a:pt x="31990" y="18747"/>
                  </a:cubicBezTo>
                  <a:cubicBezTo>
                    <a:pt x="31375" y="18346"/>
                    <a:pt x="30734" y="17972"/>
                    <a:pt x="30039" y="17758"/>
                  </a:cubicBezTo>
                  <a:cubicBezTo>
                    <a:pt x="30012" y="17732"/>
                    <a:pt x="29985" y="17732"/>
                    <a:pt x="29932" y="17705"/>
                  </a:cubicBezTo>
                  <a:cubicBezTo>
                    <a:pt x="30012" y="17625"/>
                    <a:pt x="30092" y="17598"/>
                    <a:pt x="30173" y="17545"/>
                  </a:cubicBezTo>
                  <a:cubicBezTo>
                    <a:pt x="30251" y="17540"/>
                    <a:pt x="30329" y="17538"/>
                    <a:pt x="30408" y="17538"/>
                  </a:cubicBezTo>
                  <a:cubicBezTo>
                    <a:pt x="30757" y="17538"/>
                    <a:pt x="31106" y="17581"/>
                    <a:pt x="31455" y="17625"/>
                  </a:cubicBezTo>
                  <a:cubicBezTo>
                    <a:pt x="33219" y="17892"/>
                    <a:pt x="34849" y="18533"/>
                    <a:pt x="36399" y="19469"/>
                  </a:cubicBezTo>
                  <a:cubicBezTo>
                    <a:pt x="36907" y="19763"/>
                    <a:pt x="37388" y="20137"/>
                    <a:pt x="37843" y="20538"/>
                  </a:cubicBezTo>
                  <a:cubicBezTo>
                    <a:pt x="38163" y="20832"/>
                    <a:pt x="38457" y="21099"/>
                    <a:pt x="38751" y="21393"/>
                  </a:cubicBezTo>
                  <a:cubicBezTo>
                    <a:pt x="38831" y="21473"/>
                    <a:pt x="38912" y="21553"/>
                    <a:pt x="39045" y="21660"/>
                  </a:cubicBezTo>
                  <a:cubicBezTo>
                    <a:pt x="38751" y="21206"/>
                    <a:pt x="37388" y="19977"/>
                    <a:pt x="36586" y="19469"/>
                  </a:cubicBezTo>
                  <a:cubicBezTo>
                    <a:pt x="35678" y="18881"/>
                    <a:pt x="34689" y="18427"/>
                    <a:pt x="33673" y="18052"/>
                  </a:cubicBezTo>
                  <a:cubicBezTo>
                    <a:pt x="32631" y="17705"/>
                    <a:pt x="31562" y="17465"/>
                    <a:pt x="30413" y="17438"/>
                  </a:cubicBezTo>
                  <a:cubicBezTo>
                    <a:pt x="30520" y="17384"/>
                    <a:pt x="30547" y="17358"/>
                    <a:pt x="30573" y="17358"/>
                  </a:cubicBezTo>
                  <a:cubicBezTo>
                    <a:pt x="30654" y="17331"/>
                    <a:pt x="30734" y="17331"/>
                    <a:pt x="30814" y="17331"/>
                  </a:cubicBezTo>
                  <a:cubicBezTo>
                    <a:pt x="31099" y="17331"/>
                    <a:pt x="31384" y="17319"/>
                    <a:pt x="31661" y="17319"/>
                  </a:cubicBezTo>
                  <a:cubicBezTo>
                    <a:pt x="31800" y="17319"/>
                    <a:pt x="31936" y="17322"/>
                    <a:pt x="32070" y="17331"/>
                  </a:cubicBezTo>
                  <a:cubicBezTo>
                    <a:pt x="33353" y="17411"/>
                    <a:pt x="34609" y="17652"/>
                    <a:pt x="35785" y="18106"/>
                  </a:cubicBezTo>
                  <a:cubicBezTo>
                    <a:pt x="36025" y="18213"/>
                    <a:pt x="36266" y="18293"/>
                    <a:pt x="36533" y="18400"/>
                  </a:cubicBezTo>
                  <a:cubicBezTo>
                    <a:pt x="36533" y="18346"/>
                    <a:pt x="36480" y="18320"/>
                    <a:pt x="36453" y="18293"/>
                  </a:cubicBezTo>
                  <a:cubicBezTo>
                    <a:pt x="36346" y="18240"/>
                    <a:pt x="36212" y="18186"/>
                    <a:pt x="36105" y="18133"/>
                  </a:cubicBezTo>
                  <a:cubicBezTo>
                    <a:pt x="35143" y="17732"/>
                    <a:pt x="34128" y="17438"/>
                    <a:pt x="33086" y="17304"/>
                  </a:cubicBezTo>
                  <a:cubicBezTo>
                    <a:pt x="32364" y="17224"/>
                    <a:pt x="31669" y="17197"/>
                    <a:pt x="30948" y="17197"/>
                  </a:cubicBezTo>
                  <a:lnTo>
                    <a:pt x="30707" y="17197"/>
                  </a:lnTo>
                  <a:cubicBezTo>
                    <a:pt x="30734" y="17144"/>
                    <a:pt x="30734" y="17117"/>
                    <a:pt x="30760" y="17117"/>
                  </a:cubicBezTo>
                  <a:cubicBezTo>
                    <a:pt x="31215" y="16663"/>
                    <a:pt x="31749" y="16342"/>
                    <a:pt x="32310" y="16075"/>
                  </a:cubicBezTo>
                  <a:cubicBezTo>
                    <a:pt x="32898" y="15834"/>
                    <a:pt x="33486" y="15727"/>
                    <a:pt x="34101" y="15727"/>
                  </a:cubicBezTo>
                  <a:close/>
                  <a:moveTo>
                    <a:pt x="25917" y="0"/>
                  </a:moveTo>
                  <a:cubicBezTo>
                    <a:pt x="25710" y="0"/>
                    <a:pt x="25498" y="13"/>
                    <a:pt x="25282" y="40"/>
                  </a:cubicBezTo>
                  <a:cubicBezTo>
                    <a:pt x="24801" y="120"/>
                    <a:pt x="24320" y="254"/>
                    <a:pt x="23865" y="494"/>
                  </a:cubicBezTo>
                  <a:cubicBezTo>
                    <a:pt x="23144" y="842"/>
                    <a:pt x="22476" y="1269"/>
                    <a:pt x="21968" y="1884"/>
                  </a:cubicBezTo>
                  <a:cubicBezTo>
                    <a:pt x="21828" y="2048"/>
                    <a:pt x="21646" y="2129"/>
                    <a:pt x="21442" y="2129"/>
                  </a:cubicBezTo>
                  <a:cubicBezTo>
                    <a:pt x="21413" y="2129"/>
                    <a:pt x="21383" y="2128"/>
                    <a:pt x="21353" y="2124"/>
                  </a:cubicBezTo>
                  <a:lnTo>
                    <a:pt x="20391" y="2124"/>
                  </a:lnTo>
                  <a:cubicBezTo>
                    <a:pt x="19964" y="2124"/>
                    <a:pt x="19563" y="2231"/>
                    <a:pt x="19162" y="2392"/>
                  </a:cubicBezTo>
                  <a:cubicBezTo>
                    <a:pt x="18547" y="2659"/>
                    <a:pt x="18093" y="3086"/>
                    <a:pt x="17879" y="3755"/>
                  </a:cubicBezTo>
                  <a:cubicBezTo>
                    <a:pt x="17852" y="3835"/>
                    <a:pt x="17826" y="3915"/>
                    <a:pt x="17799" y="3995"/>
                  </a:cubicBezTo>
                  <a:cubicBezTo>
                    <a:pt x="17799" y="4022"/>
                    <a:pt x="17799" y="4102"/>
                    <a:pt x="17745" y="4102"/>
                  </a:cubicBezTo>
                  <a:cubicBezTo>
                    <a:pt x="17665" y="4049"/>
                    <a:pt x="17612" y="3995"/>
                    <a:pt x="17532" y="3968"/>
                  </a:cubicBezTo>
                  <a:cubicBezTo>
                    <a:pt x="17398" y="3888"/>
                    <a:pt x="17264" y="3808"/>
                    <a:pt x="17104" y="3781"/>
                  </a:cubicBezTo>
                  <a:cubicBezTo>
                    <a:pt x="17020" y="3760"/>
                    <a:pt x="16936" y="3750"/>
                    <a:pt x="16855" y="3750"/>
                  </a:cubicBezTo>
                  <a:cubicBezTo>
                    <a:pt x="16520" y="3750"/>
                    <a:pt x="16223" y="3929"/>
                    <a:pt x="16115" y="4316"/>
                  </a:cubicBezTo>
                  <a:cubicBezTo>
                    <a:pt x="16089" y="4369"/>
                    <a:pt x="16062" y="4449"/>
                    <a:pt x="16062" y="4503"/>
                  </a:cubicBezTo>
                  <a:cubicBezTo>
                    <a:pt x="16008" y="4743"/>
                    <a:pt x="15982" y="4984"/>
                    <a:pt x="15982" y="5224"/>
                  </a:cubicBezTo>
                  <a:cubicBezTo>
                    <a:pt x="15982" y="6160"/>
                    <a:pt x="16062" y="7069"/>
                    <a:pt x="16276" y="7977"/>
                  </a:cubicBezTo>
                  <a:cubicBezTo>
                    <a:pt x="16409" y="8672"/>
                    <a:pt x="16570" y="9340"/>
                    <a:pt x="16730" y="10035"/>
                  </a:cubicBezTo>
                  <a:cubicBezTo>
                    <a:pt x="16837" y="10650"/>
                    <a:pt x="16944" y="11264"/>
                    <a:pt x="17077" y="11879"/>
                  </a:cubicBezTo>
                  <a:cubicBezTo>
                    <a:pt x="17318" y="12921"/>
                    <a:pt x="17478" y="13937"/>
                    <a:pt x="17585" y="15006"/>
                  </a:cubicBezTo>
                  <a:cubicBezTo>
                    <a:pt x="17639" y="15567"/>
                    <a:pt x="17719" y="16102"/>
                    <a:pt x="17799" y="16663"/>
                  </a:cubicBezTo>
                  <a:cubicBezTo>
                    <a:pt x="17852" y="17117"/>
                    <a:pt x="17959" y="17571"/>
                    <a:pt x="18146" y="17999"/>
                  </a:cubicBezTo>
                  <a:cubicBezTo>
                    <a:pt x="18227" y="18186"/>
                    <a:pt x="18307" y="18346"/>
                    <a:pt x="18387" y="18533"/>
                  </a:cubicBezTo>
                  <a:cubicBezTo>
                    <a:pt x="18387" y="18560"/>
                    <a:pt x="18414" y="18587"/>
                    <a:pt x="18387" y="18640"/>
                  </a:cubicBezTo>
                  <a:cubicBezTo>
                    <a:pt x="18333" y="18614"/>
                    <a:pt x="18280" y="18587"/>
                    <a:pt x="18227" y="18560"/>
                  </a:cubicBezTo>
                  <a:cubicBezTo>
                    <a:pt x="17612" y="18320"/>
                    <a:pt x="16970" y="18133"/>
                    <a:pt x="16329" y="18052"/>
                  </a:cubicBezTo>
                  <a:cubicBezTo>
                    <a:pt x="16026" y="18017"/>
                    <a:pt x="15722" y="17998"/>
                    <a:pt x="15419" y="17998"/>
                  </a:cubicBezTo>
                  <a:cubicBezTo>
                    <a:pt x="15028" y="17998"/>
                    <a:pt x="14636" y="18031"/>
                    <a:pt x="14245" y="18106"/>
                  </a:cubicBezTo>
                  <a:cubicBezTo>
                    <a:pt x="13550" y="18240"/>
                    <a:pt x="12908" y="18507"/>
                    <a:pt x="12320" y="18881"/>
                  </a:cubicBezTo>
                  <a:cubicBezTo>
                    <a:pt x="11893" y="19121"/>
                    <a:pt x="11465" y="19415"/>
                    <a:pt x="11091" y="19736"/>
                  </a:cubicBezTo>
                  <a:cubicBezTo>
                    <a:pt x="10557" y="20137"/>
                    <a:pt x="10049" y="20565"/>
                    <a:pt x="9541" y="20992"/>
                  </a:cubicBezTo>
                  <a:cubicBezTo>
                    <a:pt x="8659" y="21687"/>
                    <a:pt x="7777" y="22382"/>
                    <a:pt x="6815" y="22997"/>
                  </a:cubicBezTo>
                  <a:cubicBezTo>
                    <a:pt x="5987" y="23531"/>
                    <a:pt x="5105" y="23985"/>
                    <a:pt x="4169" y="24306"/>
                  </a:cubicBezTo>
                  <a:cubicBezTo>
                    <a:pt x="3742" y="24466"/>
                    <a:pt x="3314" y="24627"/>
                    <a:pt x="2886" y="24787"/>
                  </a:cubicBezTo>
                  <a:cubicBezTo>
                    <a:pt x="2379" y="24974"/>
                    <a:pt x="1871" y="25215"/>
                    <a:pt x="1390" y="25509"/>
                  </a:cubicBezTo>
                  <a:cubicBezTo>
                    <a:pt x="1069" y="25722"/>
                    <a:pt x="775" y="25990"/>
                    <a:pt x="535" y="26284"/>
                  </a:cubicBezTo>
                  <a:cubicBezTo>
                    <a:pt x="374" y="26498"/>
                    <a:pt x="241" y="26738"/>
                    <a:pt x="161" y="27032"/>
                  </a:cubicBezTo>
                  <a:cubicBezTo>
                    <a:pt x="0" y="27567"/>
                    <a:pt x="161" y="28021"/>
                    <a:pt x="642" y="28315"/>
                  </a:cubicBezTo>
                  <a:cubicBezTo>
                    <a:pt x="775" y="28395"/>
                    <a:pt x="909" y="28475"/>
                    <a:pt x="1069" y="28529"/>
                  </a:cubicBezTo>
                  <a:cubicBezTo>
                    <a:pt x="1602" y="28728"/>
                    <a:pt x="2172" y="28836"/>
                    <a:pt x="2748" y="28836"/>
                  </a:cubicBezTo>
                  <a:cubicBezTo>
                    <a:pt x="2865" y="28836"/>
                    <a:pt x="2983" y="28832"/>
                    <a:pt x="3100" y="28823"/>
                  </a:cubicBezTo>
                  <a:cubicBezTo>
                    <a:pt x="4116" y="28769"/>
                    <a:pt x="5078" y="28529"/>
                    <a:pt x="6013" y="28128"/>
                  </a:cubicBezTo>
                  <a:cubicBezTo>
                    <a:pt x="6334" y="27967"/>
                    <a:pt x="6681" y="27834"/>
                    <a:pt x="7002" y="27673"/>
                  </a:cubicBezTo>
                  <a:cubicBezTo>
                    <a:pt x="7403" y="27486"/>
                    <a:pt x="7831" y="27326"/>
                    <a:pt x="8258" y="27192"/>
                  </a:cubicBezTo>
                  <a:cubicBezTo>
                    <a:pt x="8519" y="27106"/>
                    <a:pt x="8779" y="27058"/>
                    <a:pt x="9039" y="27058"/>
                  </a:cubicBezTo>
                  <a:cubicBezTo>
                    <a:pt x="9260" y="27058"/>
                    <a:pt x="9481" y="27092"/>
                    <a:pt x="9701" y="27166"/>
                  </a:cubicBezTo>
                  <a:cubicBezTo>
                    <a:pt x="10263" y="27379"/>
                    <a:pt x="10850" y="27567"/>
                    <a:pt x="11412" y="27754"/>
                  </a:cubicBezTo>
                  <a:cubicBezTo>
                    <a:pt x="12026" y="27967"/>
                    <a:pt x="12641" y="28154"/>
                    <a:pt x="13282" y="28208"/>
                  </a:cubicBezTo>
                  <a:cubicBezTo>
                    <a:pt x="13523" y="28235"/>
                    <a:pt x="13757" y="28248"/>
                    <a:pt x="13987" y="28248"/>
                  </a:cubicBezTo>
                  <a:cubicBezTo>
                    <a:pt x="14218" y="28248"/>
                    <a:pt x="14445" y="28235"/>
                    <a:pt x="14672" y="28208"/>
                  </a:cubicBezTo>
                  <a:cubicBezTo>
                    <a:pt x="15367" y="28128"/>
                    <a:pt x="16062" y="27967"/>
                    <a:pt x="16703" y="27700"/>
                  </a:cubicBezTo>
                  <a:cubicBezTo>
                    <a:pt x="18120" y="27192"/>
                    <a:pt x="19269" y="26364"/>
                    <a:pt x="20151" y="25188"/>
                  </a:cubicBezTo>
                  <a:cubicBezTo>
                    <a:pt x="20391" y="24867"/>
                    <a:pt x="20605" y="24547"/>
                    <a:pt x="20846" y="24226"/>
                  </a:cubicBezTo>
                  <a:cubicBezTo>
                    <a:pt x="21006" y="23959"/>
                    <a:pt x="21193" y="23718"/>
                    <a:pt x="21380" y="23451"/>
                  </a:cubicBezTo>
                  <a:cubicBezTo>
                    <a:pt x="21567" y="23184"/>
                    <a:pt x="21781" y="22943"/>
                    <a:pt x="21995" y="22676"/>
                  </a:cubicBezTo>
                  <a:cubicBezTo>
                    <a:pt x="22021" y="22649"/>
                    <a:pt x="22075" y="22622"/>
                    <a:pt x="22128" y="22569"/>
                  </a:cubicBezTo>
                  <a:cubicBezTo>
                    <a:pt x="22128" y="22703"/>
                    <a:pt x="22128" y="22783"/>
                    <a:pt x="22128" y="22890"/>
                  </a:cubicBezTo>
                  <a:cubicBezTo>
                    <a:pt x="22128" y="23264"/>
                    <a:pt x="22128" y="23638"/>
                    <a:pt x="22155" y="24012"/>
                  </a:cubicBezTo>
                  <a:cubicBezTo>
                    <a:pt x="22262" y="24867"/>
                    <a:pt x="22476" y="25669"/>
                    <a:pt x="22877" y="26444"/>
                  </a:cubicBezTo>
                  <a:cubicBezTo>
                    <a:pt x="23197" y="27005"/>
                    <a:pt x="23598" y="27540"/>
                    <a:pt x="24133" y="27914"/>
                  </a:cubicBezTo>
                  <a:cubicBezTo>
                    <a:pt x="24347" y="28101"/>
                    <a:pt x="24587" y="28235"/>
                    <a:pt x="24828" y="28368"/>
                  </a:cubicBezTo>
                  <a:cubicBezTo>
                    <a:pt x="25255" y="28609"/>
                    <a:pt x="25656" y="28849"/>
                    <a:pt x="26084" y="29036"/>
                  </a:cubicBezTo>
                  <a:cubicBezTo>
                    <a:pt x="26110" y="29036"/>
                    <a:pt x="26137" y="29063"/>
                    <a:pt x="26164" y="29090"/>
                  </a:cubicBezTo>
                  <a:cubicBezTo>
                    <a:pt x="26164" y="29143"/>
                    <a:pt x="26164" y="29223"/>
                    <a:pt x="26164" y="29277"/>
                  </a:cubicBezTo>
                  <a:cubicBezTo>
                    <a:pt x="26191" y="29785"/>
                    <a:pt x="26217" y="30292"/>
                    <a:pt x="26244" y="30800"/>
                  </a:cubicBezTo>
                  <a:cubicBezTo>
                    <a:pt x="26271" y="31602"/>
                    <a:pt x="26297" y="32430"/>
                    <a:pt x="26324" y="33232"/>
                  </a:cubicBezTo>
                  <a:cubicBezTo>
                    <a:pt x="26351" y="33820"/>
                    <a:pt x="26378" y="34381"/>
                    <a:pt x="26378" y="34943"/>
                  </a:cubicBezTo>
                  <a:cubicBezTo>
                    <a:pt x="26431" y="36279"/>
                    <a:pt x="26378" y="37588"/>
                    <a:pt x="26324" y="38925"/>
                  </a:cubicBezTo>
                  <a:cubicBezTo>
                    <a:pt x="26324" y="39165"/>
                    <a:pt x="26297" y="39432"/>
                    <a:pt x="26244" y="39673"/>
                  </a:cubicBezTo>
                  <a:cubicBezTo>
                    <a:pt x="26110" y="40394"/>
                    <a:pt x="25977" y="41143"/>
                    <a:pt x="25843" y="41864"/>
                  </a:cubicBezTo>
                  <a:cubicBezTo>
                    <a:pt x="25709" y="42613"/>
                    <a:pt x="25576" y="43361"/>
                    <a:pt x="25549" y="44136"/>
                  </a:cubicBezTo>
                  <a:cubicBezTo>
                    <a:pt x="25522" y="44991"/>
                    <a:pt x="25496" y="45820"/>
                    <a:pt x="25522" y="46648"/>
                  </a:cubicBezTo>
                  <a:cubicBezTo>
                    <a:pt x="25549" y="47290"/>
                    <a:pt x="25576" y="47904"/>
                    <a:pt x="25603" y="48519"/>
                  </a:cubicBezTo>
                  <a:cubicBezTo>
                    <a:pt x="25603" y="48572"/>
                    <a:pt x="25603" y="48599"/>
                    <a:pt x="25603" y="48652"/>
                  </a:cubicBezTo>
                  <a:cubicBezTo>
                    <a:pt x="25656" y="49721"/>
                    <a:pt x="25709" y="50790"/>
                    <a:pt x="25763" y="51886"/>
                  </a:cubicBezTo>
                  <a:cubicBezTo>
                    <a:pt x="25790" y="52554"/>
                    <a:pt x="25816" y="53222"/>
                    <a:pt x="25843" y="53891"/>
                  </a:cubicBezTo>
                  <a:cubicBezTo>
                    <a:pt x="25870" y="54692"/>
                    <a:pt x="25897" y="55494"/>
                    <a:pt x="25923" y="56296"/>
                  </a:cubicBezTo>
                  <a:cubicBezTo>
                    <a:pt x="25950" y="58808"/>
                    <a:pt x="25897" y="61320"/>
                    <a:pt x="25977" y="63832"/>
                  </a:cubicBezTo>
                  <a:cubicBezTo>
                    <a:pt x="26003" y="64474"/>
                    <a:pt x="26003" y="65142"/>
                    <a:pt x="26003" y="65783"/>
                  </a:cubicBezTo>
                  <a:cubicBezTo>
                    <a:pt x="26030" y="68937"/>
                    <a:pt x="26003" y="72090"/>
                    <a:pt x="26030" y="75244"/>
                  </a:cubicBezTo>
                  <a:cubicBezTo>
                    <a:pt x="26057" y="80241"/>
                    <a:pt x="26057" y="85239"/>
                    <a:pt x="26003" y="90236"/>
                  </a:cubicBezTo>
                  <a:cubicBezTo>
                    <a:pt x="26003" y="92348"/>
                    <a:pt x="25977" y="94432"/>
                    <a:pt x="25897" y="96544"/>
                  </a:cubicBezTo>
                  <a:cubicBezTo>
                    <a:pt x="25843" y="97853"/>
                    <a:pt x="25843" y="99163"/>
                    <a:pt x="25816" y="100472"/>
                  </a:cubicBezTo>
                  <a:cubicBezTo>
                    <a:pt x="25816" y="100926"/>
                    <a:pt x="25816" y="101407"/>
                    <a:pt x="25790" y="101888"/>
                  </a:cubicBezTo>
                  <a:cubicBezTo>
                    <a:pt x="25790" y="101942"/>
                    <a:pt x="25790" y="101995"/>
                    <a:pt x="25790" y="102049"/>
                  </a:cubicBezTo>
                  <a:cubicBezTo>
                    <a:pt x="25790" y="102450"/>
                    <a:pt x="25763" y="102824"/>
                    <a:pt x="25763" y="103198"/>
                  </a:cubicBezTo>
                  <a:cubicBezTo>
                    <a:pt x="25763" y="103278"/>
                    <a:pt x="25763" y="103332"/>
                    <a:pt x="25790" y="103385"/>
                  </a:cubicBezTo>
                  <a:cubicBezTo>
                    <a:pt x="25790" y="103439"/>
                    <a:pt x="25843" y="103465"/>
                    <a:pt x="25897" y="103492"/>
                  </a:cubicBezTo>
                  <a:cubicBezTo>
                    <a:pt x="25977" y="103465"/>
                    <a:pt x="26030" y="103412"/>
                    <a:pt x="26030" y="103332"/>
                  </a:cubicBezTo>
                  <a:cubicBezTo>
                    <a:pt x="26030" y="103225"/>
                    <a:pt x="26030" y="103118"/>
                    <a:pt x="26030" y="103011"/>
                  </a:cubicBezTo>
                  <a:cubicBezTo>
                    <a:pt x="26030" y="102877"/>
                    <a:pt x="26003" y="102744"/>
                    <a:pt x="26003" y="102583"/>
                  </a:cubicBezTo>
                  <a:cubicBezTo>
                    <a:pt x="26030" y="102343"/>
                    <a:pt x="26030" y="102076"/>
                    <a:pt x="26030" y="101808"/>
                  </a:cubicBezTo>
                  <a:cubicBezTo>
                    <a:pt x="26057" y="100739"/>
                    <a:pt x="26057" y="99670"/>
                    <a:pt x="26084" y="98601"/>
                  </a:cubicBezTo>
                  <a:cubicBezTo>
                    <a:pt x="26110" y="97238"/>
                    <a:pt x="26164" y="95849"/>
                    <a:pt x="26217" y="94486"/>
                  </a:cubicBezTo>
                  <a:cubicBezTo>
                    <a:pt x="26244" y="93256"/>
                    <a:pt x="26244" y="92027"/>
                    <a:pt x="26271" y="90771"/>
                  </a:cubicBezTo>
                  <a:cubicBezTo>
                    <a:pt x="26271" y="89007"/>
                    <a:pt x="26271" y="87243"/>
                    <a:pt x="26271" y="85479"/>
                  </a:cubicBezTo>
                  <a:cubicBezTo>
                    <a:pt x="26271" y="80241"/>
                    <a:pt x="26271" y="75030"/>
                    <a:pt x="26271" y="69792"/>
                  </a:cubicBezTo>
                  <a:cubicBezTo>
                    <a:pt x="26244" y="68108"/>
                    <a:pt x="26244" y="66425"/>
                    <a:pt x="26217" y="64741"/>
                  </a:cubicBezTo>
                  <a:cubicBezTo>
                    <a:pt x="26217" y="63512"/>
                    <a:pt x="26191" y="62309"/>
                    <a:pt x="26164" y="61106"/>
                  </a:cubicBezTo>
                  <a:cubicBezTo>
                    <a:pt x="26164" y="59396"/>
                    <a:pt x="26164" y="57685"/>
                    <a:pt x="26164" y="55948"/>
                  </a:cubicBezTo>
                  <a:cubicBezTo>
                    <a:pt x="26164" y="55735"/>
                    <a:pt x="26137" y="55521"/>
                    <a:pt x="26137" y="55307"/>
                  </a:cubicBezTo>
                  <a:cubicBezTo>
                    <a:pt x="26110" y="54559"/>
                    <a:pt x="26084" y="53784"/>
                    <a:pt x="26057" y="53035"/>
                  </a:cubicBezTo>
                  <a:cubicBezTo>
                    <a:pt x="26030" y="52848"/>
                    <a:pt x="26030" y="52634"/>
                    <a:pt x="26030" y="52447"/>
                  </a:cubicBezTo>
                  <a:cubicBezTo>
                    <a:pt x="25977" y="51485"/>
                    <a:pt x="25923" y="50550"/>
                    <a:pt x="25897" y="49588"/>
                  </a:cubicBezTo>
                  <a:cubicBezTo>
                    <a:pt x="25843" y="48599"/>
                    <a:pt x="25816" y="47610"/>
                    <a:pt x="25763" y="46621"/>
                  </a:cubicBezTo>
                  <a:cubicBezTo>
                    <a:pt x="25736" y="45713"/>
                    <a:pt x="25736" y="44831"/>
                    <a:pt x="25790" y="43922"/>
                  </a:cubicBezTo>
                  <a:cubicBezTo>
                    <a:pt x="25843" y="43468"/>
                    <a:pt x="25870" y="42987"/>
                    <a:pt x="25977" y="42532"/>
                  </a:cubicBezTo>
                  <a:cubicBezTo>
                    <a:pt x="26110" y="41838"/>
                    <a:pt x="26244" y="41143"/>
                    <a:pt x="26378" y="40448"/>
                  </a:cubicBezTo>
                  <a:cubicBezTo>
                    <a:pt x="26458" y="39994"/>
                    <a:pt x="26538" y="39539"/>
                    <a:pt x="26565" y="39085"/>
                  </a:cubicBezTo>
                  <a:cubicBezTo>
                    <a:pt x="26591" y="38577"/>
                    <a:pt x="26591" y="38096"/>
                    <a:pt x="26618" y="37588"/>
                  </a:cubicBezTo>
                  <a:cubicBezTo>
                    <a:pt x="26645" y="36386"/>
                    <a:pt x="26645" y="35183"/>
                    <a:pt x="26591" y="33980"/>
                  </a:cubicBezTo>
                  <a:cubicBezTo>
                    <a:pt x="26538" y="33259"/>
                    <a:pt x="26538" y="32564"/>
                    <a:pt x="26511" y="31843"/>
                  </a:cubicBezTo>
                  <a:cubicBezTo>
                    <a:pt x="26484" y="31014"/>
                    <a:pt x="26458" y="30159"/>
                    <a:pt x="26431" y="29330"/>
                  </a:cubicBezTo>
                  <a:cubicBezTo>
                    <a:pt x="26431" y="29277"/>
                    <a:pt x="26431" y="29250"/>
                    <a:pt x="26431" y="29170"/>
                  </a:cubicBezTo>
                  <a:cubicBezTo>
                    <a:pt x="26538" y="29197"/>
                    <a:pt x="26591" y="29223"/>
                    <a:pt x="26645" y="29250"/>
                  </a:cubicBezTo>
                  <a:cubicBezTo>
                    <a:pt x="27553" y="29517"/>
                    <a:pt x="28462" y="29678"/>
                    <a:pt x="29397" y="29678"/>
                  </a:cubicBezTo>
                  <a:lnTo>
                    <a:pt x="30547" y="29678"/>
                  </a:lnTo>
                  <a:cubicBezTo>
                    <a:pt x="31188" y="29705"/>
                    <a:pt x="31829" y="29811"/>
                    <a:pt x="32444" y="30052"/>
                  </a:cubicBezTo>
                  <a:cubicBezTo>
                    <a:pt x="32952" y="30239"/>
                    <a:pt x="33406" y="30453"/>
                    <a:pt x="33861" y="30693"/>
                  </a:cubicBezTo>
                  <a:cubicBezTo>
                    <a:pt x="34475" y="30987"/>
                    <a:pt x="35063" y="31308"/>
                    <a:pt x="35678" y="31602"/>
                  </a:cubicBezTo>
                  <a:cubicBezTo>
                    <a:pt x="36212" y="31869"/>
                    <a:pt x="36800" y="32110"/>
                    <a:pt x="37361" y="32324"/>
                  </a:cubicBezTo>
                  <a:cubicBezTo>
                    <a:pt x="38104" y="32552"/>
                    <a:pt x="38846" y="32685"/>
                    <a:pt x="39608" y="32685"/>
                  </a:cubicBezTo>
                  <a:cubicBezTo>
                    <a:pt x="39915" y="32685"/>
                    <a:pt x="40226" y="32664"/>
                    <a:pt x="40542" y="32618"/>
                  </a:cubicBezTo>
                  <a:cubicBezTo>
                    <a:pt x="41450" y="32484"/>
                    <a:pt x="42225" y="32110"/>
                    <a:pt x="42867" y="31388"/>
                  </a:cubicBezTo>
                  <a:cubicBezTo>
                    <a:pt x="43107" y="31121"/>
                    <a:pt x="43348" y="30800"/>
                    <a:pt x="43562" y="30480"/>
                  </a:cubicBezTo>
                  <a:cubicBezTo>
                    <a:pt x="43882" y="29998"/>
                    <a:pt x="44230" y="29517"/>
                    <a:pt x="44657" y="29117"/>
                  </a:cubicBezTo>
                  <a:cubicBezTo>
                    <a:pt x="44871" y="28903"/>
                    <a:pt x="45032" y="28662"/>
                    <a:pt x="45165" y="28368"/>
                  </a:cubicBezTo>
                  <a:cubicBezTo>
                    <a:pt x="45432" y="27860"/>
                    <a:pt x="45566" y="27299"/>
                    <a:pt x="45566" y="26711"/>
                  </a:cubicBezTo>
                  <a:cubicBezTo>
                    <a:pt x="45566" y="26310"/>
                    <a:pt x="45513" y="25936"/>
                    <a:pt x="45459" y="25535"/>
                  </a:cubicBezTo>
                  <a:cubicBezTo>
                    <a:pt x="45272" y="24440"/>
                    <a:pt x="44844" y="23478"/>
                    <a:pt x="44150" y="22622"/>
                  </a:cubicBezTo>
                  <a:cubicBezTo>
                    <a:pt x="43669" y="22034"/>
                    <a:pt x="43107" y="21500"/>
                    <a:pt x="42493" y="21019"/>
                  </a:cubicBezTo>
                  <a:cubicBezTo>
                    <a:pt x="41771" y="20431"/>
                    <a:pt x="41130" y="19816"/>
                    <a:pt x="40515" y="19121"/>
                  </a:cubicBezTo>
                  <a:cubicBezTo>
                    <a:pt x="40114" y="18694"/>
                    <a:pt x="39713" y="18293"/>
                    <a:pt x="39286" y="17919"/>
                  </a:cubicBezTo>
                  <a:cubicBezTo>
                    <a:pt x="39232" y="17892"/>
                    <a:pt x="39205" y="17839"/>
                    <a:pt x="39152" y="17785"/>
                  </a:cubicBezTo>
                  <a:cubicBezTo>
                    <a:pt x="39207" y="17777"/>
                    <a:pt x="39259" y="17774"/>
                    <a:pt x="39310" y="17774"/>
                  </a:cubicBezTo>
                  <a:cubicBezTo>
                    <a:pt x="39431" y="17774"/>
                    <a:pt x="39539" y="17793"/>
                    <a:pt x="39633" y="17812"/>
                  </a:cubicBezTo>
                  <a:cubicBezTo>
                    <a:pt x="40034" y="17839"/>
                    <a:pt x="40435" y="17865"/>
                    <a:pt x="40836" y="17892"/>
                  </a:cubicBezTo>
                  <a:cubicBezTo>
                    <a:pt x="40996" y="17919"/>
                    <a:pt x="41130" y="17919"/>
                    <a:pt x="41290" y="17919"/>
                  </a:cubicBezTo>
                  <a:cubicBezTo>
                    <a:pt x="41597" y="17948"/>
                    <a:pt x="41904" y="17963"/>
                    <a:pt x="42210" y="17963"/>
                  </a:cubicBezTo>
                  <a:cubicBezTo>
                    <a:pt x="42756" y="17963"/>
                    <a:pt x="43298" y="17915"/>
                    <a:pt x="43829" y="17812"/>
                  </a:cubicBezTo>
                  <a:cubicBezTo>
                    <a:pt x="44524" y="17705"/>
                    <a:pt x="45192" y="17545"/>
                    <a:pt x="45833" y="17358"/>
                  </a:cubicBezTo>
                  <a:cubicBezTo>
                    <a:pt x="47357" y="16930"/>
                    <a:pt x="48586" y="16075"/>
                    <a:pt x="49414" y="14685"/>
                  </a:cubicBezTo>
                  <a:cubicBezTo>
                    <a:pt x="49601" y="14391"/>
                    <a:pt x="49815" y="14177"/>
                    <a:pt x="50109" y="13990"/>
                  </a:cubicBezTo>
                  <a:cubicBezTo>
                    <a:pt x="50537" y="13723"/>
                    <a:pt x="50991" y="13482"/>
                    <a:pt x="51445" y="13269"/>
                  </a:cubicBezTo>
                  <a:cubicBezTo>
                    <a:pt x="51900" y="13082"/>
                    <a:pt x="52354" y="12841"/>
                    <a:pt x="52755" y="12520"/>
                  </a:cubicBezTo>
                  <a:cubicBezTo>
                    <a:pt x="53156" y="12200"/>
                    <a:pt x="53503" y="11799"/>
                    <a:pt x="53771" y="11318"/>
                  </a:cubicBezTo>
                  <a:cubicBezTo>
                    <a:pt x="53958" y="10970"/>
                    <a:pt x="53984" y="10596"/>
                    <a:pt x="53904" y="10195"/>
                  </a:cubicBezTo>
                  <a:cubicBezTo>
                    <a:pt x="53797" y="9661"/>
                    <a:pt x="53557" y="9180"/>
                    <a:pt x="53156" y="8806"/>
                  </a:cubicBezTo>
                  <a:cubicBezTo>
                    <a:pt x="52808" y="8485"/>
                    <a:pt x="52434" y="8244"/>
                    <a:pt x="52007" y="8084"/>
                  </a:cubicBezTo>
                  <a:cubicBezTo>
                    <a:pt x="51450" y="7861"/>
                    <a:pt x="50875" y="7750"/>
                    <a:pt x="50281" y="7750"/>
                  </a:cubicBezTo>
                  <a:cubicBezTo>
                    <a:pt x="50162" y="7750"/>
                    <a:pt x="50042" y="7754"/>
                    <a:pt x="49922" y="7763"/>
                  </a:cubicBezTo>
                  <a:cubicBezTo>
                    <a:pt x="49120" y="7790"/>
                    <a:pt x="48345" y="7897"/>
                    <a:pt x="47570" y="8057"/>
                  </a:cubicBezTo>
                  <a:cubicBezTo>
                    <a:pt x="46795" y="8218"/>
                    <a:pt x="46020" y="8405"/>
                    <a:pt x="45272" y="8565"/>
                  </a:cubicBezTo>
                  <a:cubicBezTo>
                    <a:pt x="44684" y="8725"/>
                    <a:pt x="44096" y="8859"/>
                    <a:pt x="43481" y="8939"/>
                  </a:cubicBezTo>
                  <a:cubicBezTo>
                    <a:pt x="42573" y="9046"/>
                    <a:pt x="41664" y="9126"/>
                    <a:pt x="40756" y="9233"/>
                  </a:cubicBezTo>
                  <a:cubicBezTo>
                    <a:pt x="40194" y="9287"/>
                    <a:pt x="39660" y="9367"/>
                    <a:pt x="39099" y="9447"/>
                  </a:cubicBezTo>
                  <a:cubicBezTo>
                    <a:pt x="38537" y="9527"/>
                    <a:pt x="38003" y="9607"/>
                    <a:pt x="37442" y="9714"/>
                  </a:cubicBezTo>
                  <a:cubicBezTo>
                    <a:pt x="36987" y="9794"/>
                    <a:pt x="36560" y="9848"/>
                    <a:pt x="36105" y="9955"/>
                  </a:cubicBezTo>
                  <a:cubicBezTo>
                    <a:pt x="35330" y="10169"/>
                    <a:pt x="34609" y="10569"/>
                    <a:pt x="33914" y="11024"/>
                  </a:cubicBezTo>
                  <a:cubicBezTo>
                    <a:pt x="33861" y="11051"/>
                    <a:pt x="33807" y="11104"/>
                    <a:pt x="33754" y="11131"/>
                  </a:cubicBezTo>
                  <a:cubicBezTo>
                    <a:pt x="33353" y="11451"/>
                    <a:pt x="33032" y="11826"/>
                    <a:pt x="32738" y="12253"/>
                  </a:cubicBezTo>
                  <a:cubicBezTo>
                    <a:pt x="32578" y="12494"/>
                    <a:pt x="32417" y="12734"/>
                    <a:pt x="32257" y="13001"/>
                  </a:cubicBezTo>
                  <a:cubicBezTo>
                    <a:pt x="31749" y="13776"/>
                    <a:pt x="31242" y="14525"/>
                    <a:pt x="30627" y="15220"/>
                  </a:cubicBezTo>
                  <a:cubicBezTo>
                    <a:pt x="30173" y="15754"/>
                    <a:pt x="29718" y="16235"/>
                    <a:pt x="29264" y="16743"/>
                  </a:cubicBezTo>
                  <a:cubicBezTo>
                    <a:pt x="29104" y="16930"/>
                    <a:pt x="28943" y="17090"/>
                    <a:pt x="28810" y="17251"/>
                  </a:cubicBezTo>
                  <a:cubicBezTo>
                    <a:pt x="28793" y="17267"/>
                    <a:pt x="28777" y="17293"/>
                    <a:pt x="28755" y="17293"/>
                  </a:cubicBezTo>
                  <a:cubicBezTo>
                    <a:pt x="28740" y="17293"/>
                    <a:pt x="28724" y="17282"/>
                    <a:pt x="28703" y="17251"/>
                  </a:cubicBezTo>
                  <a:cubicBezTo>
                    <a:pt x="28783" y="17144"/>
                    <a:pt x="28863" y="17010"/>
                    <a:pt x="28943" y="16903"/>
                  </a:cubicBezTo>
                  <a:cubicBezTo>
                    <a:pt x="29157" y="16556"/>
                    <a:pt x="29371" y="16208"/>
                    <a:pt x="29611" y="15888"/>
                  </a:cubicBezTo>
                  <a:cubicBezTo>
                    <a:pt x="29905" y="15433"/>
                    <a:pt x="30146" y="14952"/>
                    <a:pt x="30360" y="14445"/>
                  </a:cubicBezTo>
                  <a:cubicBezTo>
                    <a:pt x="30547" y="13964"/>
                    <a:pt x="30734" y="13482"/>
                    <a:pt x="30867" y="12975"/>
                  </a:cubicBezTo>
                  <a:cubicBezTo>
                    <a:pt x="31028" y="12413"/>
                    <a:pt x="31135" y="11852"/>
                    <a:pt x="31161" y="11264"/>
                  </a:cubicBezTo>
                  <a:cubicBezTo>
                    <a:pt x="31161" y="10757"/>
                    <a:pt x="31081" y="10302"/>
                    <a:pt x="30867" y="9848"/>
                  </a:cubicBezTo>
                  <a:cubicBezTo>
                    <a:pt x="30814" y="9714"/>
                    <a:pt x="30760" y="9554"/>
                    <a:pt x="30680" y="9420"/>
                  </a:cubicBezTo>
                  <a:cubicBezTo>
                    <a:pt x="30627" y="9260"/>
                    <a:pt x="30573" y="9100"/>
                    <a:pt x="30600" y="8913"/>
                  </a:cubicBezTo>
                  <a:cubicBezTo>
                    <a:pt x="30600" y="8699"/>
                    <a:pt x="30627" y="8485"/>
                    <a:pt x="30627" y="8271"/>
                  </a:cubicBezTo>
                  <a:cubicBezTo>
                    <a:pt x="30707" y="7550"/>
                    <a:pt x="30787" y="6828"/>
                    <a:pt x="30867" y="6106"/>
                  </a:cubicBezTo>
                  <a:cubicBezTo>
                    <a:pt x="30921" y="5625"/>
                    <a:pt x="30894" y="5144"/>
                    <a:pt x="30841" y="4663"/>
                  </a:cubicBezTo>
                  <a:cubicBezTo>
                    <a:pt x="30707" y="3354"/>
                    <a:pt x="30173" y="2231"/>
                    <a:pt x="29210" y="1349"/>
                  </a:cubicBezTo>
                  <a:cubicBezTo>
                    <a:pt x="28247" y="478"/>
                    <a:pt x="27166" y="0"/>
                    <a:pt x="25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151"/>
            <p:cNvSpPr/>
            <p:nvPr/>
          </p:nvSpPr>
          <p:spPr>
            <a:xfrm>
              <a:off x="8145822" y="2808295"/>
              <a:ext cx="33478" cy="168041"/>
            </a:xfrm>
            <a:custGeom>
              <a:avLst/>
              <a:gdLst/>
              <a:ahLst/>
              <a:cxnLst/>
              <a:rect l="l" t="t" r="r" b="b"/>
              <a:pathLst>
                <a:path w="1230" h="6174" extrusionOk="0">
                  <a:moveTo>
                    <a:pt x="134" y="0"/>
                  </a:moveTo>
                  <a:cubicBezTo>
                    <a:pt x="107" y="80"/>
                    <a:pt x="81" y="187"/>
                    <a:pt x="81" y="267"/>
                  </a:cubicBezTo>
                  <a:cubicBezTo>
                    <a:pt x="54" y="588"/>
                    <a:pt x="0" y="882"/>
                    <a:pt x="27" y="1203"/>
                  </a:cubicBezTo>
                  <a:cubicBezTo>
                    <a:pt x="27" y="1791"/>
                    <a:pt x="81" y="2352"/>
                    <a:pt x="188" y="2940"/>
                  </a:cubicBezTo>
                  <a:cubicBezTo>
                    <a:pt x="375" y="3822"/>
                    <a:pt x="615" y="4704"/>
                    <a:pt x="882" y="5559"/>
                  </a:cubicBezTo>
                  <a:cubicBezTo>
                    <a:pt x="936" y="5719"/>
                    <a:pt x="1016" y="5906"/>
                    <a:pt x="1096" y="6067"/>
                  </a:cubicBezTo>
                  <a:cubicBezTo>
                    <a:pt x="1096" y="6093"/>
                    <a:pt x="1150" y="6147"/>
                    <a:pt x="1176" y="6174"/>
                  </a:cubicBezTo>
                  <a:cubicBezTo>
                    <a:pt x="1230" y="6120"/>
                    <a:pt x="1203" y="6067"/>
                    <a:pt x="1176" y="6013"/>
                  </a:cubicBezTo>
                  <a:cubicBezTo>
                    <a:pt x="1069" y="5639"/>
                    <a:pt x="936" y="5292"/>
                    <a:pt x="829" y="4944"/>
                  </a:cubicBezTo>
                  <a:cubicBezTo>
                    <a:pt x="562" y="4062"/>
                    <a:pt x="321" y="3154"/>
                    <a:pt x="188" y="2245"/>
                  </a:cubicBezTo>
                  <a:cubicBezTo>
                    <a:pt x="134" y="1630"/>
                    <a:pt x="81" y="989"/>
                    <a:pt x="134" y="374"/>
                  </a:cubicBezTo>
                  <a:cubicBezTo>
                    <a:pt x="161" y="241"/>
                    <a:pt x="161" y="134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151"/>
            <p:cNvSpPr/>
            <p:nvPr/>
          </p:nvSpPr>
          <p:spPr>
            <a:xfrm>
              <a:off x="8190920" y="2840302"/>
              <a:ext cx="16031" cy="74222"/>
            </a:xfrm>
            <a:custGeom>
              <a:avLst/>
              <a:gdLst/>
              <a:ahLst/>
              <a:cxnLst/>
              <a:rect l="l" t="t" r="r" b="b"/>
              <a:pathLst>
                <a:path w="589" h="2727" extrusionOk="0">
                  <a:moveTo>
                    <a:pt x="0" y="0"/>
                  </a:moveTo>
                  <a:cubicBezTo>
                    <a:pt x="0" y="80"/>
                    <a:pt x="27" y="160"/>
                    <a:pt x="54" y="267"/>
                  </a:cubicBezTo>
                  <a:cubicBezTo>
                    <a:pt x="134" y="695"/>
                    <a:pt x="241" y="1123"/>
                    <a:pt x="321" y="1577"/>
                  </a:cubicBezTo>
                  <a:cubicBezTo>
                    <a:pt x="401" y="1898"/>
                    <a:pt x="428" y="2192"/>
                    <a:pt x="481" y="2512"/>
                  </a:cubicBezTo>
                  <a:cubicBezTo>
                    <a:pt x="481" y="2592"/>
                    <a:pt x="508" y="2646"/>
                    <a:pt x="588" y="2726"/>
                  </a:cubicBezTo>
                  <a:cubicBezTo>
                    <a:pt x="588" y="2379"/>
                    <a:pt x="508" y="2058"/>
                    <a:pt x="455" y="1764"/>
                  </a:cubicBezTo>
                  <a:cubicBezTo>
                    <a:pt x="348" y="1176"/>
                    <a:pt x="214" y="58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151"/>
            <p:cNvSpPr/>
            <p:nvPr/>
          </p:nvSpPr>
          <p:spPr>
            <a:xfrm>
              <a:off x="8366930" y="2927586"/>
              <a:ext cx="10207" cy="19651"/>
            </a:xfrm>
            <a:custGeom>
              <a:avLst/>
              <a:gdLst/>
              <a:ahLst/>
              <a:cxnLst/>
              <a:rect l="l" t="t" r="r" b="b"/>
              <a:pathLst>
                <a:path w="375" h="722" extrusionOk="0">
                  <a:moveTo>
                    <a:pt x="1" y="0"/>
                  </a:moveTo>
                  <a:cubicBezTo>
                    <a:pt x="81" y="214"/>
                    <a:pt x="241" y="508"/>
                    <a:pt x="375" y="722"/>
                  </a:cubicBezTo>
                  <a:cubicBezTo>
                    <a:pt x="295" y="481"/>
                    <a:pt x="161" y="187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151"/>
            <p:cNvSpPr/>
            <p:nvPr/>
          </p:nvSpPr>
          <p:spPr>
            <a:xfrm>
              <a:off x="8464393" y="2985775"/>
              <a:ext cx="6587" cy="11649"/>
            </a:xfrm>
            <a:custGeom>
              <a:avLst/>
              <a:gdLst/>
              <a:ahLst/>
              <a:cxnLst/>
              <a:rect l="l" t="t" r="r" b="b"/>
              <a:pathLst>
                <a:path w="242" h="428" extrusionOk="0">
                  <a:moveTo>
                    <a:pt x="1" y="0"/>
                  </a:moveTo>
                  <a:lnTo>
                    <a:pt x="1" y="0"/>
                  </a:lnTo>
                  <a:cubicBezTo>
                    <a:pt x="28" y="160"/>
                    <a:pt x="135" y="267"/>
                    <a:pt x="241" y="428"/>
                  </a:cubicBezTo>
                  <a:cubicBezTo>
                    <a:pt x="161" y="160"/>
                    <a:pt x="135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151"/>
            <p:cNvSpPr/>
            <p:nvPr/>
          </p:nvSpPr>
          <p:spPr>
            <a:xfrm>
              <a:off x="8453506" y="2583540"/>
              <a:ext cx="17474" cy="9472"/>
            </a:xfrm>
            <a:custGeom>
              <a:avLst/>
              <a:gdLst/>
              <a:ahLst/>
              <a:cxnLst/>
              <a:rect l="l" t="t" r="r" b="b"/>
              <a:pathLst>
                <a:path w="642" h="348" extrusionOk="0">
                  <a:moveTo>
                    <a:pt x="641" y="0"/>
                  </a:moveTo>
                  <a:lnTo>
                    <a:pt x="641" y="0"/>
                  </a:lnTo>
                  <a:cubicBezTo>
                    <a:pt x="428" y="107"/>
                    <a:pt x="187" y="161"/>
                    <a:pt x="0" y="348"/>
                  </a:cubicBezTo>
                  <a:lnTo>
                    <a:pt x="27" y="348"/>
                  </a:lnTo>
                  <a:cubicBezTo>
                    <a:pt x="241" y="267"/>
                    <a:pt x="454" y="134"/>
                    <a:pt x="6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151"/>
            <p:cNvSpPr/>
            <p:nvPr/>
          </p:nvSpPr>
          <p:spPr>
            <a:xfrm>
              <a:off x="8432413" y="2551533"/>
              <a:ext cx="5825" cy="4382"/>
            </a:xfrm>
            <a:custGeom>
              <a:avLst/>
              <a:gdLst/>
              <a:ahLst/>
              <a:cxnLst/>
              <a:rect l="l" t="t" r="r" b="b"/>
              <a:pathLst>
                <a:path w="214" h="161" extrusionOk="0">
                  <a:moveTo>
                    <a:pt x="187" y="0"/>
                  </a:moveTo>
                  <a:cubicBezTo>
                    <a:pt x="107" y="27"/>
                    <a:pt x="53" y="80"/>
                    <a:pt x="0" y="161"/>
                  </a:cubicBezTo>
                  <a:cubicBezTo>
                    <a:pt x="80" y="134"/>
                    <a:pt x="160" y="107"/>
                    <a:pt x="214" y="27"/>
                  </a:cubicBezTo>
                  <a:lnTo>
                    <a:pt x="1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51"/>
            <p:cNvSpPr/>
            <p:nvPr/>
          </p:nvSpPr>
          <p:spPr>
            <a:xfrm>
              <a:off x="8357486" y="2619166"/>
              <a:ext cx="4382" cy="5117"/>
            </a:xfrm>
            <a:custGeom>
              <a:avLst/>
              <a:gdLst/>
              <a:ahLst/>
              <a:cxnLst/>
              <a:rect l="l" t="t" r="r" b="b"/>
              <a:pathLst>
                <a:path w="161" h="188" extrusionOk="0">
                  <a:moveTo>
                    <a:pt x="161" y="1"/>
                  </a:moveTo>
                  <a:lnTo>
                    <a:pt x="161" y="1"/>
                  </a:lnTo>
                  <a:cubicBezTo>
                    <a:pt x="83" y="53"/>
                    <a:pt x="30" y="79"/>
                    <a:pt x="27" y="179"/>
                  </a:cubicBezTo>
                  <a:lnTo>
                    <a:pt x="27" y="179"/>
                  </a:lnTo>
                  <a:cubicBezTo>
                    <a:pt x="112" y="147"/>
                    <a:pt x="136" y="74"/>
                    <a:pt x="161" y="1"/>
                  </a:cubicBezTo>
                  <a:close/>
                  <a:moveTo>
                    <a:pt x="27" y="179"/>
                  </a:moveTo>
                  <a:cubicBezTo>
                    <a:pt x="19" y="183"/>
                    <a:pt x="10" y="185"/>
                    <a:pt x="0" y="188"/>
                  </a:cubicBezTo>
                  <a:lnTo>
                    <a:pt x="27" y="188"/>
                  </a:lnTo>
                  <a:cubicBezTo>
                    <a:pt x="27" y="185"/>
                    <a:pt x="27" y="182"/>
                    <a:pt x="27" y="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51"/>
            <p:cNvSpPr/>
            <p:nvPr/>
          </p:nvSpPr>
          <p:spPr>
            <a:xfrm>
              <a:off x="8353131" y="2624256"/>
              <a:ext cx="5117" cy="6587"/>
            </a:xfrm>
            <a:custGeom>
              <a:avLst/>
              <a:gdLst/>
              <a:ahLst/>
              <a:cxnLst/>
              <a:rect l="l" t="t" r="r" b="b"/>
              <a:pathLst>
                <a:path w="188" h="242" extrusionOk="0">
                  <a:moveTo>
                    <a:pt x="160" y="1"/>
                  </a:moveTo>
                  <a:cubicBezTo>
                    <a:pt x="160" y="4"/>
                    <a:pt x="160" y="7"/>
                    <a:pt x="160" y="10"/>
                  </a:cubicBezTo>
                  <a:lnTo>
                    <a:pt x="160" y="10"/>
                  </a:lnTo>
                  <a:cubicBezTo>
                    <a:pt x="169" y="6"/>
                    <a:pt x="178" y="3"/>
                    <a:pt x="187" y="1"/>
                  </a:cubicBezTo>
                  <a:close/>
                  <a:moveTo>
                    <a:pt x="160" y="10"/>
                  </a:moveTo>
                  <a:cubicBezTo>
                    <a:pt x="71" y="46"/>
                    <a:pt x="24" y="141"/>
                    <a:pt x="0" y="215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104" y="189"/>
                    <a:pt x="157" y="112"/>
                    <a:pt x="16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151"/>
            <p:cNvSpPr/>
            <p:nvPr/>
          </p:nvSpPr>
          <p:spPr>
            <a:xfrm>
              <a:off x="7735585" y="2958123"/>
              <a:ext cx="8029" cy="5852"/>
            </a:xfrm>
            <a:custGeom>
              <a:avLst/>
              <a:gdLst/>
              <a:ahLst/>
              <a:cxnLst/>
              <a:rect l="l" t="t" r="r" b="b"/>
              <a:pathLst>
                <a:path w="295" h="215" extrusionOk="0">
                  <a:moveTo>
                    <a:pt x="295" y="1"/>
                  </a:moveTo>
                  <a:cubicBezTo>
                    <a:pt x="161" y="81"/>
                    <a:pt x="54" y="107"/>
                    <a:pt x="1" y="214"/>
                  </a:cubicBezTo>
                  <a:cubicBezTo>
                    <a:pt x="188" y="161"/>
                    <a:pt x="188" y="16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151"/>
            <p:cNvSpPr/>
            <p:nvPr/>
          </p:nvSpPr>
          <p:spPr>
            <a:xfrm>
              <a:off x="7874526" y="2811207"/>
              <a:ext cx="10207" cy="1470"/>
            </a:xfrm>
            <a:custGeom>
              <a:avLst/>
              <a:gdLst/>
              <a:ahLst/>
              <a:cxnLst/>
              <a:rect l="l" t="t" r="r" b="b"/>
              <a:pathLst>
                <a:path w="375" h="54" extrusionOk="0">
                  <a:moveTo>
                    <a:pt x="374" y="0"/>
                  </a:moveTo>
                  <a:cubicBezTo>
                    <a:pt x="294" y="0"/>
                    <a:pt x="187" y="0"/>
                    <a:pt x="0" y="54"/>
                  </a:cubicBezTo>
                  <a:cubicBezTo>
                    <a:pt x="187" y="54"/>
                    <a:pt x="294" y="54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51"/>
            <p:cNvSpPr/>
            <p:nvPr/>
          </p:nvSpPr>
          <p:spPr>
            <a:xfrm>
              <a:off x="7863612" y="2900669"/>
              <a:ext cx="5852" cy="4382"/>
            </a:xfrm>
            <a:custGeom>
              <a:avLst/>
              <a:gdLst/>
              <a:ahLst/>
              <a:cxnLst/>
              <a:rect l="l" t="t" r="r" b="b"/>
              <a:pathLst>
                <a:path w="215" h="161" extrusionOk="0">
                  <a:moveTo>
                    <a:pt x="187" y="0"/>
                  </a:moveTo>
                  <a:cubicBezTo>
                    <a:pt x="107" y="27"/>
                    <a:pt x="27" y="80"/>
                    <a:pt x="0" y="161"/>
                  </a:cubicBezTo>
                  <a:cubicBezTo>
                    <a:pt x="80" y="134"/>
                    <a:pt x="161" y="107"/>
                    <a:pt x="214" y="27"/>
                  </a:cubicBezTo>
                  <a:lnTo>
                    <a:pt x="1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51"/>
            <p:cNvSpPr/>
            <p:nvPr/>
          </p:nvSpPr>
          <p:spPr>
            <a:xfrm>
              <a:off x="6650375" y="3107651"/>
              <a:ext cx="1431504" cy="2075579"/>
            </a:xfrm>
            <a:custGeom>
              <a:avLst/>
              <a:gdLst/>
              <a:ahLst/>
              <a:cxnLst/>
              <a:rect l="l" t="t" r="r" b="b"/>
              <a:pathLst>
                <a:path w="52595" h="76259" extrusionOk="0">
                  <a:moveTo>
                    <a:pt x="35143" y="6319"/>
                  </a:moveTo>
                  <a:cubicBezTo>
                    <a:pt x="35170" y="6319"/>
                    <a:pt x="35170" y="6346"/>
                    <a:pt x="35170" y="6346"/>
                  </a:cubicBezTo>
                  <a:cubicBezTo>
                    <a:pt x="35170" y="6372"/>
                    <a:pt x="35197" y="6426"/>
                    <a:pt x="35170" y="6453"/>
                  </a:cubicBezTo>
                  <a:cubicBezTo>
                    <a:pt x="35117" y="6773"/>
                    <a:pt x="35117" y="7094"/>
                    <a:pt x="35117" y="7388"/>
                  </a:cubicBezTo>
                  <a:cubicBezTo>
                    <a:pt x="35117" y="7869"/>
                    <a:pt x="35090" y="8350"/>
                    <a:pt x="35063" y="8804"/>
                  </a:cubicBezTo>
                  <a:cubicBezTo>
                    <a:pt x="35036" y="9205"/>
                    <a:pt x="34956" y="9579"/>
                    <a:pt x="34849" y="9980"/>
                  </a:cubicBezTo>
                  <a:cubicBezTo>
                    <a:pt x="34716" y="10435"/>
                    <a:pt x="34449" y="10782"/>
                    <a:pt x="34101" y="11076"/>
                  </a:cubicBezTo>
                  <a:cubicBezTo>
                    <a:pt x="33727" y="11397"/>
                    <a:pt x="33326" y="11637"/>
                    <a:pt x="32845" y="11798"/>
                  </a:cubicBezTo>
                  <a:cubicBezTo>
                    <a:pt x="32738" y="11824"/>
                    <a:pt x="32631" y="11851"/>
                    <a:pt x="32524" y="11904"/>
                  </a:cubicBezTo>
                  <a:cubicBezTo>
                    <a:pt x="32230" y="12011"/>
                    <a:pt x="31910" y="12145"/>
                    <a:pt x="31642" y="12332"/>
                  </a:cubicBezTo>
                  <a:cubicBezTo>
                    <a:pt x="31589" y="12359"/>
                    <a:pt x="31536" y="12412"/>
                    <a:pt x="31455" y="12466"/>
                  </a:cubicBezTo>
                  <a:cubicBezTo>
                    <a:pt x="31429" y="12412"/>
                    <a:pt x="31455" y="12385"/>
                    <a:pt x="31455" y="12359"/>
                  </a:cubicBezTo>
                  <a:cubicBezTo>
                    <a:pt x="31776" y="11744"/>
                    <a:pt x="32150" y="11183"/>
                    <a:pt x="32658" y="10702"/>
                  </a:cubicBezTo>
                  <a:cubicBezTo>
                    <a:pt x="32845" y="10515"/>
                    <a:pt x="33032" y="10354"/>
                    <a:pt x="33192" y="10167"/>
                  </a:cubicBezTo>
                  <a:cubicBezTo>
                    <a:pt x="33486" y="9873"/>
                    <a:pt x="33727" y="9553"/>
                    <a:pt x="33914" y="9179"/>
                  </a:cubicBezTo>
                  <a:cubicBezTo>
                    <a:pt x="34181" y="8671"/>
                    <a:pt x="34395" y="8163"/>
                    <a:pt x="34609" y="7655"/>
                  </a:cubicBezTo>
                  <a:cubicBezTo>
                    <a:pt x="34743" y="7281"/>
                    <a:pt x="34876" y="6934"/>
                    <a:pt x="35036" y="6586"/>
                  </a:cubicBezTo>
                  <a:cubicBezTo>
                    <a:pt x="35063" y="6479"/>
                    <a:pt x="35117" y="6399"/>
                    <a:pt x="35143" y="6319"/>
                  </a:cubicBezTo>
                  <a:close/>
                  <a:moveTo>
                    <a:pt x="27607" y="14390"/>
                  </a:moveTo>
                  <a:cubicBezTo>
                    <a:pt x="27616" y="14390"/>
                    <a:pt x="27625" y="14393"/>
                    <a:pt x="27633" y="14397"/>
                  </a:cubicBezTo>
                  <a:lnTo>
                    <a:pt x="27633" y="14397"/>
                  </a:lnTo>
                  <a:cubicBezTo>
                    <a:pt x="27633" y="14394"/>
                    <a:pt x="27633" y="14392"/>
                    <a:pt x="27634" y="14390"/>
                  </a:cubicBezTo>
                  <a:close/>
                  <a:moveTo>
                    <a:pt x="21327" y="15299"/>
                  </a:moveTo>
                  <a:lnTo>
                    <a:pt x="21327" y="15325"/>
                  </a:lnTo>
                  <a:lnTo>
                    <a:pt x="21330" y="15325"/>
                  </a:lnTo>
                  <a:cubicBezTo>
                    <a:pt x="21328" y="15317"/>
                    <a:pt x="21327" y="15309"/>
                    <a:pt x="21327" y="15299"/>
                  </a:cubicBezTo>
                  <a:close/>
                  <a:moveTo>
                    <a:pt x="23064" y="16581"/>
                  </a:moveTo>
                  <a:cubicBezTo>
                    <a:pt x="23438" y="16768"/>
                    <a:pt x="24614" y="17436"/>
                    <a:pt x="24988" y="17730"/>
                  </a:cubicBezTo>
                  <a:cubicBezTo>
                    <a:pt x="24908" y="17730"/>
                    <a:pt x="24881" y="17730"/>
                    <a:pt x="24854" y="17704"/>
                  </a:cubicBezTo>
                  <a:cubicBezTo>
                    <a:pt x="24534" y="17570"/>
                    <a:pt x="24213" y="17436"/>
                    <a:pt x="23892" y="17303"/>
                  </a:cubicBezTo>
                  <a:cubicBezTo>
                    <a:pt x="23759" y="17249"/>
                    <a:pt x="23652" y="17169"/>
                    <a:pt x="23545" y="17089"/>
                  </a:cubicBezTo>
                  <a:cubicBezTo>
                    <a:pt x="23384" y="16929"/>
                    <a:pt x="23197" y="16795"/>
                    <a:pt x="23037" y="16635"/>
                  </a:cubicBezTo>
                  <a:cubicBezTo>
                    <a:pt x="23037" y="16635"/>
                    <a:pt x="23037" y="16608"/>
                    <a:pt x="23010" y="16608"/>
                  </a:cubicBezTo>
                  <a:cubicBezTo>
                    <a:pt x="23037" y="16608"/>
                    <a:pt x="23064" y="16581"/>
                    <a:pt x="23064" y="16581"/>
                  </a:cubicBezTo>
                  <a:close/>
                  <a:moveTo>
                    <a:pt x="3672" y="7992"/>
                  </a:moveTo>
                  <a:cubicBezTo>
                    <a:pt x="3715" y="7992"/>
                    <a:pt x="3756" y="7995"/>
                    <a:pt x="3795" y="8003"/>
                  </a:cubicBezTo>
                  <a:cubicBezTo>
                    <a:pt x="4169" y="8003"/>
                    <a:pt x="4544" y="8003"/>
                    <a:pt x="4918" y="8083"/>
                  </a:cubicBezTo>
                  <a:cubicBezTo>
                    <a:pt x="5105" y="8110"/>
                    <a:pt x="5265" y="8110"/>
                    <a:pt x="5452" y="8136"/>
                  </a:cubicBezTo>
                  <a:cubicBezTo>
                    <a:pt x="5960" y="8190"/>
                    <a:pt x="6441" y="8297"/>
                    <a:pt x="6922" y="8403"/>
                  </a:cubicBezTo>
                  <a:cubicBezTo>
                    <a:pt x="7750" y="8591"/>
                    <a:pt x="8579" y="8778"/>
                    <a:pt x="9407" y="8965"/>
                  </a:cubicBezTo>
                  <a:cubicBezTo>
                    <a:pt x="9808" y="9072"/>
                    <a:pt x="10236" y="9125"/>
                    <a:pt x="10637" y="9205"/>
                  </a:cubicBezTo>
                  <a:cubicBezTo>
                    <a:pt x="11171" y="9259"/>
                    <a:pt x="11706" y="9339"/>
                    <a:pt x="12240" y="9366"/>
                  </a:cubicBezTo>
                  <a:cubicBezTo>
                    <a:pt x="12614" y="9392"/>
                    <a:pt x="13015" y="9446"/>
                    <a:pt x="13389" y="9499"/>
                  </a:cubicBezTo>
                  <a:cubicBezTo>
                    <a:pt x="13764" y="9526"/>
                    <a:pt x="14138" y="9579"/>
                    <a:pt x="14512" y="9633"/>
                  </a:cubicBezTo>
                  <a:cubicBezTo>
                    <a:pt x="14939" y="9686"/>
                    <a:pt x="15367" y="9766"/>
                    <a:pt x="15821" y="9820"/>
                  </a:cubicBezTo>
                  <a:cubicBezTo>
                    <a:pt x="16222" y="9900"/>
                    <a:pt x="16623" y="9980"/>
                    <a:pt x="17024" y="10034"/>
                  </a:cubicBezTo>
                  <a:cubicBezTo>
                    <a:pt x="17318" y="10087"/>
                    <a:pt x="17612" y="10141"/>
                    <a:pt x="17879" y="10221"/>
                  </a:cubicBezTo>
                  <a:cubicBezTo>
                    <a:pt x="18414" y="10354"/>
                    <a:pt x="18895" y="10595"/>
                    <a:pt x="19376" y="10862"/>
                  </a:cubicBezTo>
                  <a:cubicBezTo>
                    <a:pt x="19590" y="10969"/>
                    <a:pt x="19803" y="11103"/>
                    <a:pt x="19990" y="11236"/>
                  </a:cubicBezTo>
                  <a:cubicBezTo>
                    <a:pt x="20391" y="11530"/>
                    <a:pt x="20712" y="11878"/>
                    <a:pt x="21006" y="12279"/>
                  </a:cubicBezTo>
                  <a:cubicBezTo>
                    <a:pt x="21166" y="12519"/>
                    <a:pt x="21353" y="12786"/>
                    <a:pt x="21514" y="13054"/>
                  </a:cubicBezTo>
                  <a:cubicBezTo>
                    <a:pt x="21861" y="13615"/>
                    <a:pt x="22262" y="14176"/>
                    <a:pt x="22663" y="14737"/>
                  </a:cubicBezTo>
                  <a:cubicBezTo>
                    <a:pt x="22690" y="14764"/>
                    <a:pt x="22690" y="14791"/>
                    <a:pt x="22716" y="14817"/>
                  </a:cubicBezTo>
                  <a:cubicBezTo>
                    <a:pt x="22692" y="14834"/>
                    <a:pt x="22672" y="14840"/>
                    <a:pt x="22656" y="14840"/>
                  </a:cubicBezTo>
                  <a:cubicBezTo>
                    <a:pt x="22620" y="14840"/>
                    <a:pt x="22601" y="14809"/>
                    <a:pt x="22583" y="14791"/>
                  </a:cubicBezTo>
                  <a:cubicBezTo>
                    <a:pt x="22342" y="14577"/>
                    <a:pt x="22075" y="14363"/>
                    <a:pt x="21834" y="14176"/>
                  </a:cubicBezTo>
                  <a:cubicBezTo>
                    <a:pt x="21086" y="13588"/>
                    <a:pt x="20311" y="13080"/>
                    <a:pt x="19483" y="12626"/>
                  </a:cubicBezTo>
                  <a:cubicBezTo>
                    <a:pt x="18975" y="12332"/>
                    <a:pt x="18467" y="12065"/>
                    <a:pt x="17933" y="11824"/>
                  </a:cubicBezTo>
                  <a:cubicBezTo>
                    <a:pt x="17799" y="11771"/>
                    <a:pt x="17639" y="11691"/>
                    <a:pt x="17505" y="11637"/>
                  </a:cubicBezTo>
                  <a:cubicBezTo>
                    <a:pt x="17478" y="11624"/>
                    <a:pt x="17452" y="11624"/>
                    <a:pt x="17425" y="11624"/>
                  </a:cubicBezTo>
                  <a:cubicBezTo>
                    <a:pt x="17398" y="11624"/>
                    <a:pt x="17371" y="11624"/>
                    <a:pt x="17345" y="11610"/>
                  </a:cubicBezTo>
                  <a:lnTo>
                    <a:pt x="17345" y="11610"/>
                  </a:lnTo>
                  <a:cubicBezTo>
                    <a:pt x="17345" y="11664"/>
                    <a:pt x="17398" y="11664"/>
                    <a:pt x="17425" y="11691"/>
                  </a:cubicBezTo>
                  <a:cubicBezTo>
                    <a:pt x="17665" y="11798"/>
                    <a:pt x="17906" y="11904"/>
                    <a:pt x="18146" y="12011"/>
                  </a:cubicBezTo>
                  <a:cubicBezTo>
                    <a:pt x="19162" y="12519"/>
                    <a:pt x="20151" y="13080"/>
                    <a:pt x="21086" y="13748"/>
                  </a:cubicBezTo>
                  <a:cubicBezTo>
                    <a:pt x="21674" y="14176"/>
                    <a:pt x="22262" y="14630"/>
                    <a:pt x="22823" y="15138"/>
                  </a:cubicBezTo>
                  <a:cubicBezTo>
                    <a:pt x="23224" y="15512"/>
                    <a:pt x="23652" y="15913"/>
                    <a:pt x="24026" y="16314"/>
                  </a:cubicBezTo>
                  <a:cubicBezTo>
                    <a:pt x="24079" y="16368"/>
                    <a:pt x="24133" y="16394"/>
                    <a:pt x="24133" y="16501"/>
                  </a:cubicBezTo>
                  <a:cubicBezTo>
                    <a:pt x="24053" y="16448"/>
                    <a:pt x="24026" y="16394"/>
                    <a:pt x="23972" y="16341"/>
                  </a:cubicBezTo>
                  <a:cubicBezTo>
                    <a:pt x="23919" y="16314"/>
                    <a:pt x="23866" y="16261"/>
                    <a:pt x="23812" y="16207"/>
                  </a:cubicBezTo>
                  <a:cubicBezTo>
                    <a:pt x="23759" y="16154"/>
                    <a:pt x="23705" y="16100"/>
                    <a:pt x="23652" y="16047"/>
                  </a:cubicBezTo>
                  <a:cubicBezTo>
                    <a:pt x="23598" y="16020"/>
                    <a:pt x="23545" y="15967"/>
                    <a:pt x="23491" y="15940"/>
                  </a:cubicBezTo>
                  <a:cubicBezTo>
                    <a:pt x="23438" y="15886"/>
                    <a:pt x="23384" y="15833"/>
                    <a:pt x="23331" y="15780"/>
                  </a:cubicBezTo>
                  <a:cubicBezTo>
                    <a:pt x="23278" y="15726"/>
                    <a:pt x="23224" y="15699"/>
                    <a:pt x="23171" y="15646"/>
                  </a:cubicBezTo>
                  <a:cubicBezTo>
                    <a:pt x="23091" y="15592"/>
                    <a:pt x="23037" y="15539"/>
                    <a:pt x="22984" y="15512"/>
                  </a:cubicBezTo>
                  <a:cubicBezTo>
                    <a:pt x="22930" y="15459"/>
                    <a:pt x="22877" y="15432"/>
                    <a:pt x="22823" y="15379"/>
                  </a:cubicBezTo>
                  <a:cubicBezTo>
                    <a:pt x="22770" y="15325"/>
                    <a:pt x="22690" y="15299"/>
                    <a:pt x="22636" y="15245"/>
                  </a:cubicBezTo>
                  <a:cubicBezTo>
                    <a:pt x="22636" y="15272"/>
                    <a:pt x="22609" y="15272"/>
                    <a:pt x="22609" y="15272"/>
                  </a:cubicBezTo>
                  <a:cubicBezTo>
                    <a:pt x="23037" y="15673"/>
                    <a:pt x="23491" y="16020"/>
                    <a:pt x="23919" y="16448"/>
                  </a:cubicBezTo>
                  <a:cubicBezTo>
                    <a:pt x="23904" y="16453"/>
                    <a:pt x="23890" y="16455"/>
                    <a:pt x="23879" y="16455"/>
                  </a:cubicBezTo>
                  <a:cubicBezTo>
                    <a:pt x="23829" y="16455"/>
                    <a:pt x="23807" y="16416"/>
                    <a:pt x="23785" y="16394"/>
                  </a:cubicBezTo>
                  <a:cubicBezTo>
                    <a:pt x="23144" y="15886"/>
                    <a:pt x="22476" y="15405"/>
                    <a:pt x="21754" y="14951"/>
                  </a:cubicBezTo>
                  <a:cubicBezTo>
                    <a:pt x="20872" y="14390"/>
                    <a:pt x="19964" y="13909"/>
                    <a:pt x="19002" y="13508"/>
                  </a:cubicBezTo>
                  <a:cubicBezTo>
                    <a:pt x="17826" y="13000"/>
                    <a:pt x="16596" y="12626"/>
                    <a:pt x="15340" y="12305"/>
                  </a:cubicBezTo>
                  <a:cubicBezTo>
                    <a:pt x="14672" y="12145"/>
                    <a:pt x="13977" y="12011"/>
                    <a:pt x="13283" y="11851"/>
                  </a:cubicBezTo>
                  <a:cubicBezTo>
                    <a:pt x="12801" y="11771"/>
                    <a:pt x="12294" y="11691"/>
                    <a:pt x="11786" y="11610"/>
                  </a:cubicBezTo>
                  <a:cubicBezTo>
                    <a:pt x="11332" y="11530"/>
                    <a:pt x="10851" y="11477"/>
                    <a:pt x="10396" y="11397"/>
                  </a:cubicBezTo>
                  <a:cubicBezTo>
                    <a:pt x="10076" y="11343"/>
                    <a:pt x="9755" y="11316"/>
                    <a:pt x="9434" y="11290"/>
                  </a:cubicBezTo>
                  <a:cubicBezTo>
                    <a:pt x="9416" y="11281"/>
                    <a:pt x="9399" y="11278"/>
                    <a:pt x="9381" y="11278"/>
                  </a:cubicBezTo>
                  <a:cubicBezTo>
                    <a:pt x="9345" y="11278"/>
                    <a:pt x="9309" y="11290"/>
                    <a:pt x="9274" y="11290"/>
                  </a:cubicBezTo>
                  <a:cubicBezTo>
                    <a:pt x="9301" y="11343"/>
                    <a:pt x="9327" y="11370"/>
                    <a:pt x="9381" y="11370"/>
                  </a:cubicBezTo>
                  <a:cubicBezTo>
                    <a:pt x="9728" y="11423"/>
                    <a:pt x="10049" y="11450"/>
                    <a:pt x="10396" y="11504"/>
                  </a:cubicBezTo>
                  <a:cubicBezTo>
                    <a:pt x="10663" y="11530"/>
                    <a:pt x="10931" y="11584"/>
                    <a:pt x="11225" y="11610"/>
                  </a:cubicBezTo>
                  <a:cubicBezTo>
                    <a:pt x="11519" y="11664"/>
                    <a:pt x="11813" y="11717"/>
                    <a:pt x="12107" y="11771"/>
                  </a:cubicBezTo>
                  <a:cubicBezTo>
                    <a:pt x="12481" y="11851"/>
                    <a:pt x="12855" y="11904"/>
                    <a:pt x="13229" y="11958"/>
                  </a:cubicBezTo>
                  <a:cubicBezTo>
                    <a:pt x="13710" y="12065"/>
                    <a:pt x="14218" y="12172"/>
                    <a:pt x="14726" y="12279"/>
                  </a:cubicBezTo>
                  <a:cubicBezTo>
                    <a:pt x="15340" y="12412"/>
                    <a:pt x="15955" y="12573"/>
                    <a:pt x="16543" y="12760"/>
                  </a:cubicBezTo>
                  <a:cubicBezTo>
                    <a:pt x="17425" y="13027"/>
                    <a:pt x="18280" y="13321"/>
                    <a:pt x="19135" y="13695"/>
                  </a:cubicBezTo>
                  <a:cubicBezTo>
                    <a:pt x="20338" y="14230"/>
                    <a:pt x="21487" y="14871"/>
                    <a:pt x="22583" y="15646"/>
                  </a:cubicBezTo>
                  <a:cubicBezTo>
                    <a:pt x="23037" y="15967"/>
                    <a:pt x="23465" y="16314"/>
                    <a:pt x="23919" y="16661"/>
                  </a:cubicBezTo>
                  <a:cubicBezTo>
                    <a:pt x="23946" y="16688"/>
                    <a:pt x="23999" y="16742"/>
                    <a:pt x="24053" y="16795"/>
                  </a:cubicBezTo>
                  <a:lnTo>
                    <a:pt x="23946" y="16795"/>
                  </a:lnTo>
                  <a:cubicBezTo>
                    <a:pt x="23358" y="16394"/>
                    <a:pt x="22770" y="16047"/>
                    <a:pt x="22155" y="15699"/>
                  </a:cubicBezTo>
                  <a:cubicBezTo>
                    <a:pt x="21915" y="15566"/>
                    <a:pt x="21674" y="15459"/>
                    <a:pt x="21434" y="15325"/>
                  </a:cubicBezTo>
                  <a:lnTo>
                    <a:pt x="21330" y="15325"/>
                  </a:lnTo>
                  <a:cubicBezTo>
                    <a:pt x="21346" y="15379"/>
                    <a:pt x="21410" y="15382"/>
                    <a:pt x="21434" y="15405"/>
                  </a:cubicBezTo>
                  <a:cubicBezTo>
                    <a:pt x="21728" y="15566"/>
                    <a:pt x="22022" y="15726"/>
                    <a:pt x="22289" y="15886"/>
                  </a:cubicBezTo>
                  <a:cubicBezTo>
                    <a:pt x="22690" y="16127"/>
                    <a:pt x="23091" y="16341"/>
                    <a:pt x="23465" y="16581"/>
                  </a:cubicBezTo>
                  <a:cubicBezTo>
                    <a:pt x="23491" y="16608"/>
                    <a:pt x="23545" y="16635"/>
                    <a:pt x="23572" y="16661"/>
                  </a:cubicBezTo>
                  <a:cubicBezTo>
                    <a:pt x="23547" y="16678"/>
                    <a:pt x="23527" y="16684"/>
                    <a:pt x="23510" y="16684"/>
                  </a:cubicBezTo>
                  <a:cubicBezTo>
                    <a:pt x="23472" y="16684"/>
                    <a:pt x="23448" y="16653"/>
                    <a:pt x="23411" y="16635"/>
                  </a:cubicBezTo>
                  <a:cubicBezTo>
                    <a:pt x="23117" y="16474"/>
                    <a:pt x="22850" y="16341"/>
                    <a:pt x="22556" y="16180"/>
                  </a:cubicBezTo>
                  <a:cubicBezTo>
                    <a:pt x="21460" y="15646"/>
                    <a:pt x="20311" y="15165"/>
                    <a:pt x="19162" y="14737"/>
                  </a:cubicBezTo>
                  <a:cubicBezTo>
                    <a:pt x="17746" y="14203"/>
                    <a:pt x="16302" y="13775"/>
                    <a:pt x="14833" y="13428"/>
                  </a:cubicBezTo>
                  <a:cubicBezTo>
                    <a:pt x="14271" y="13294"/>
                    <a:pt x="13710" y="13187"/>
                    <a:pt x="13149" y="13107"/>
                  </a:cubicBezTo>
                  <a:cubicBezTo>
                    <a:pt x="12989" y="13080"/>
                    <a:pt x="12828" y="13054"/>
                    <a:pt x="12641" y="13027"/>
                  </a:cubicBezTo>
                  <a:cubicBezTo>
                    <a:pt x="12588" y="13014"/>
                    <a:pt x="12528" y="13007"/>
                    <a:pt x="12464" y="13007"/>
                  </a:cubicBezTo>
                  <a:cubicBezTo>
                    <a:pt x="12401" y="13007"/>
                    <a:pt x="12334" y="13014"/>
                    <a:pt x="12267" y="13027"/>
                  </a:cubicBezTo>
                  <a:cubicBezTo>
                    <a:pt x="12748" y="13134"/>
                    <a:pt x="13256" y="13214"/>
                    <a:pt x="13737" y="13321"/>
                  </a:cubicBezTo>
                  <a:cubicBezTo>
                    <a:pt x="14218" y="13428"/>
                    <a:pt x="14726" y="13508"/>
                    <a:pt x="15233" y="13642"/>
                  </a:cubicBezTo>
                  <a:cubicBezTo>
                    <a:pt x="15714" y="13775"/>
                    <a:pt x="16196" y="13909"/>
                    <a:pt x="16677" y="14042"/>
                  </a:cubicBezTo>
                  <a:cubicBezTo>
                    <a:pt x="17131" y="14176"/>
                    <a:pt x="17612" y="14336"/>
                    <a:pt x="18093" y="14497"/>
                  </a:cubicBezTo>
                  <a:cubicBezTo>
                    <a:pt x="18574" y="14657"/>
                    <a:pt x="19055" y="14817"/>
                    <a:pt x="19536" y="15005"/>
                  </a:cubicBezTo>
                  <a:cubicBezTo>
                    <a:pt x="19990" y="15165"/>
                    <a:pt x="20445" y="15352"/>
                    <a:pt x="20926" y="15566"/>
                  </a:cubicBezTo>
                  <a:cubicBezTo>
                    <a:pt x="20872" y="15592"/>
                    <a:pt x="20846" y="15592"/>
                    <a:pt x="20846" y="15592"/>
                  </a:cubicBezTo>
                  <a:cubicBezTo>
                    <a:pt x="20592" y="15539"/>
                    <a:pt x="20338" y="15526"/>
                    <a:pt x="20084" y="15526"/>
                  </a:cubicBezTo>
                  <a:cubicBezTo>
                    <a:pt x="19830" y="15526"/>
                    <a:pt x="19576" y="15539"/>
                    <a:pt x="19322" y="15539"/>
                  </a:cubicBezTo>
                  <a:cubicBezTo>
                    <a:pt x="19269" y="15566"/>
                    <a:pt x="19215" y="15592"/>
                    <a:pt x="19135" y="15592"/>
                  </a:cubicBezTo>
                  <a:lnTo>
                    <a:pt x="18761" y="15592"/>
                  </a:lnTo>
                  <a:cubicBezTo>
                    <a:pt x="18227" y="15486"/>
                    <a:pt x="17665" y="15405"/>
                    <a:pt x="17104" y="15299"/>
                  </a:cubicBezTo>
                  <a:cubicBezTo>
                    <a:pt x="16650" y="15245"/>
                    <a:pt x="16196" y="15165"/>
                    <a:pt x="15768" y="15085"/>
                  </a:cubicBezTo>
                  <a:cubicBezTo>
                    <a:pt x="15394" y="15031"/>
                    <a:pt x="15020" y="15005"/>
                    <a:pt x="14645" y="14951"/>
                  </a:cubicBezTo>
                  <a:cubicBezTo>
                    <a:pt x="14352" y="14924"/>
                    <a:pt x="14084" y="14898"/>
                    <a:pt x="13790" y="14871"/>
                  </a:cubicBezTo>
                  <a:lnTo>
                    <a:pt x="13764" y="14871"/>
                  </a:lnTo>
                  <a:cubicBezTo>
                    <a:pt x="13196" y="14832"/>
                    <a:pt x="12629" y="14807"/>
                    <a:pt x="12051" y="14807"/>
                  </a:cubicBezTo>
                  <a:cubicBezTo>
                    <a:pt x="11840" y="14807"/>
                    <a:pt x="11627" y="14810"/>
                    <a:pt x="11412" y="14817"/>
                  </a:cubicBezTo>
                  <a:cubicBezTo>
                    <a:pt x="11145" y="14817"/>
                    <a:pt x="10877" y="14844"/>
                    <a:pt x="10610" y="14871"/>
                  </a:cubicBezTo>
                  <a:cubicBezTo>
                    <a:pt x="10503" y="14871"/>
                    <a:pt x="10370" y="14898"/>
                    <a:pt x="10263" y="14951"/>
                  </a:cubicBezTo>
                  <a:lnTo>
                    <a:pt x="10797" y="14951"/>
                  </a:lnTo>
                  <a:cubicBezTo>
                    <a:pt x="10904" y="14924"/>
                    <a:pt x="11011" y="14924"/>
                    <a:pt x="11118" y="14924"/>
                  </a:cubicBezTo>
                  <a:cubicBezTo>
                    <a:pt x="11305" y="14911"/>
                    <a:pt x="11499" y="14911"/>
                    <a:pt x="11692" y="14911"/>
                  </a:cubicBezTo>
                  <a:cubicBezTo>
                    <a:pt x="11886" y="14911"/>
                    <a:pt x="12080" y="14911"/>
                    <a:pt x="12267" y="14898"/>
                  </a:cubicBezTo>
                  <a:cubicBezTo>
                    <a:pt x="12775" y="14898"/>
                    <a:pt x="13256" y="14951"/>
                    <a:pt x="13737" y="14978"/>
                  </a:cubicBezTo>
                  <a:cubicBezTo>
                    <a:pt x="14191" y="15005"/>
                    <a:pt x="14619" y="15085"/>
                    <a:pt x="15046" y="15138"/>
                  </a:cubicBezTo>
                  <a:cubicBezTo>
                    <a:pt x="15420" y="15165"/>
                    <a:pt x="15768" y="15218"/>
                    <a:pt x="16115" y="15272"/>
                  </a:cubicBezTo>
                  <a:cubicBezTo>
                    <a:pt x="16489" y="15325"/>
                    <a:pt x="16890" y="15379"/>
                    <a:pt x="17265" y="15459"/>
                  </a:cubicBezTo>
                  <a:cubicBezTo>
                    <a:pt x="17558" y="15512"/>
                    <a:pt x="17852" y="15539"/>
                    <a:pt x="18120" y="15592"/>
                  </a:cubicBezTo>
                  <a:cubicBezTo>
                    <a:pt x="18253" y="15619"/>
                    <a:pt x="18387" y="15646"/>
                    <a:pt x="18574" y="15673"/>
                  </a:cubicBezTo>
                  <a:cubicBezTo>
                    <a:pt x="18440" y="15726"/>
                    <a:pt x="18387" y="15753"/>
                    <a:pt x="18307" y="15780"/>
                  </a:cubicBezTo>
                  <a:cubicBezTo>
                    <a:pt x="17505" y="15993"/>
                    <a:pt x="16757" y="16368"/>
                    <a:pt x="16089" y="16875"/>
                  </a:cubicBezTo>
                  <a:cubicBezTo>
                    <a:pt x="15848" y="17036"/>
                    <a:pt x="15634" y="17223"/>
                    <a:pt x="15394" y="17383"/>
                  </a:cubicBezTo>
                  <a:cubicBezTo>
                    <a:pt x="15340" y="17436"/>
                    <a:pt x="15287" y="17463"/>
                    <a:pt x="15233" y="17490"/>
                  </a:cubicBezTo>
                  <a:cubicBezTo>
                    <a:pt x="14966" y="17517"/>
                    <a:pt x="14699" y="17543"/>
                    <a:pt x="14432" y="17570"/>
                  </a:cubicBezTo>
                  <a:cubicBezTo>
                    <a:pt x="14138" y="17597"/>
                    <a:pt x="13870" y="17624"/>
                    <a:pt x="13603" y="17650"/>
                  </a:cubicBezTo>
                  <a:cubicBezTo>
                    <a:pt x="13576" y="17677"/>
                    <a:pt x="13550" y="17677"/>
                    <a:pt x="13523" y="17677"/>
                  </a:cubicBezTo>
                  <a:cubicBezTo>
                    <a:pt x="12935" y="17704"/>
                    <a:pt x="12347" y="17730"/>
                    <a:pt x="11786" y="17730"/>
                  </a:cubicBezTo>
                  <a:cubicBezTo>
                    <a:pt x="11707" y="17735"/>
                    <a:pt x="11629" y="17738"/>
                    <a:pt x="11551" y="17738"/>
                  </a:cubicBezTo>
                  <a:cubicBezTo>
                    <a:pt x="11202" y="17738"/>
                    <a:pt x="10857" y="17694"/>
                    <a:pt x="10530" y="17650"/>
                  </a:cubicBezTo>
                  <a:cubicBezTo>
                    <a:pt x="9728" y="17543"/>
                    <a:pt x="8980" y="17330"/>
                    <a:pt x="8205" y="17143"/>
                  </a:cubicBezTo>
                  <a:cubicBezTo>
                    <a:pt x="7457" y="16955"/>
                    <a:pt x="6762" y="16581"/>
                    <a:pt x="6147" y="16100"/>
                  </a:cubicBezTo>
                  <a:cubicBezTo>
                    <a:pt x="5586" y="15673"/>
                    <a:pt x="5131" y="15165"/>
                    <a:pt x="4784" y="14577"/>
                  </a:cubicBezTo>
                  <a:cubicBezTo>
                    <a:pt x="4704" y="14443"/>
                    <a:pt x="4624" y="14310"/>
                    <a:pt x="4517" y="14176"/>
                  </a:cubicBezTo>
                  <a:cubicBezTo>
                    <a:pt x="4597" y="14123"/>
                    <a:pt x="4704" y="14096"/>
                    <a:pt x="4784" y="14096"/>
                  </a:cubicBezTo>
                  <a:lnTo>
                    <a:pt x="5345" y="14096"/>
                  </a:lnTo>
                  <a:cubicBezTo>
                    <a:pt x="5826" y="14042"/>
                    <a:pt x="6307" y="14042"/>
                    <a:pt x="6788" y="14016"/>
                  </a:cubicBezTo>
                  <a:lnTo>
                    <a:pt x="6815" y="14016"/>
                  </a:lnTo>
                  <a:cubicBezTo>
                    <a:pt x="6615" y="13976"/>
                    <a:pt x="6414" y="13962"/>
                    <a:pt x="6214" y="13962"/>
                  </a:cubicBezTo>
                  <a:cubicBezTo>
                    <a:pt x="6013" y="13962"/>
                    <a:pt x="5813" y="13976"/>
                    <a:pt x="5612" y="13989"/>
                  </a:cubicBezTo>
                  <a:cubicBezTo>
                    <a:pt x="5185" y="13989"/>
                    <a:pt x="4784" y="14016"/>
                    <a:pt x="4356" y="14016"/>
                  </a:cubicBezTo>
                  <a:cubicBezTo>
                    <a:pt x="4223" y="13936"/>
                    <a:pt x="4036" y="13829"/>
                    <a:pt x="3875" y="13722"/>
                  </a:cubicBezTo>
                  <a:cubicBezTo>
                    <a:pt x="3528" y="13481"/>
                    <a:pt x="3181" y="13294"/>
                    <a:pt x="2806" y="13134"/>
                  </a:cubicBezTo>
                  <a:cubicBezTo>
                    <a:pt x="2352" y="12947"/>
                    <a:pt x="1924" y="12733"/>
                    <a:pt x="1524" y="12439"/>
                  </a:cubicBezTo>
                  <a:cubicBezTo>
                    <a:pt x="1123" y="12145"/>
                    <a:pt x="802" y="11771"/>
                    <a:pt x="535" y="11370"/>
                  </a:cubicBezTo>
                  <a:cubicBezTo>
                    <a:pt x="294" y="10996"/>
                    <a:pt x="241" y="10595"/>
                    <a:pt x="348" y="10167"/>
                  </a:cubicBezTo>
                  <a:cubicBezTo>
                    <a:pt x="401" y="9900"/>
                    <a:pt x="508" y="9660"/>
                    <a:pt x="668" y="9419"/>
                  </a:cubicBezTo>
                  <a:cubicBezTo>
                    <a:pt x="1096" y="9339"/>
                    <a:pt x="1524" y="9259"/>
                    <a:pt x="1978" y="9259"/>
                  </a:cubicBezTo>
                  <a:cubicBezTo>
                    <a:pt x="2406" y="9232"/>
                    <a:pt x="2833" y="9232"/>
                    <a:pt x="3287" y="9232"/>
                  </a:cubicBezTo>
                  <a:cubicBezTo>
                    <a:pt x="3181" y="9179"/>
                    <a:pt x="3074" y="9205"/>
                    <a:pt x="2967" y="9179"/>
                  </a:cubicBezTo>
                  <a:cubicBezTo>
                    <a:pt x="2833" y="9179"/>
                    <a:pt x="2726" y="9152"/>
                    <a:pt x="2593" y="9152"/>
                  </a:cubicBezTo>
                  <a:lnTo>
                    <a:pt x="1871" y="9152"/>
                  </a:lnTo>
                  <a:cubicBezTo>
                    <a:pt x="1764" y="9179"/>
                    <a:pt x="1631" y="9179"/>
                    <a:pt x="1524" y="9179"/>
                  </a:cubicBezTo>
                  <a:cubicBezTo>
                    <a:pt x="1390" y="9205"/>
                    <a:pt x="1283" y="9232"/>
                    <a:pt x="1149" y="9232"/>
                  </a:cubicBezTo>
                  <a:cubicBezTo>
                    <a:pt x="1043" y="9259"/>
                    <a:pt x="936" y="9259"/>
                    <a:pt x="802" y="9285"/>
                  </a:cubicBezTo>
                  <a:cubicBezTo>
                    <a:pt x="802" y="9205"/>
                    <a:pt x="855" y="9179"/>
                    <a:pt x="882" y="9152"/>
                  </a:cubicBezTo>
                  <a:cubicBezTo>
                    <a:pt x="909" y="9098"/>
                    <a:pt x="936" y="9072"/>
                    <a:pt x="989" y="9045"/>
                  </a:cubicBezTo>
                  <a:cubicBezTo>
                    <a:pt x="1016" y="8991"/>
                    <a:pt x="1069" y="8965"/>
                    <a:pt x="1123" y="8911"/>
                  </a:cubicBezTo>
                  <a:cubicBezTo>
                    <a:pt x="1310" y="8885"/>
                    <a:pt x="1524" y="8858"/>
                    <a:pt x="1737" y="8831"/>
                  </a:cubicBezTo>
                  <a:cubicBezTo>
                    <a:pt x="2379" y="8778"/>
                    <a:pt x="2993" y="8778"/>
                    <a:pt x="3635" y="8778"/>
                  </a:cubicBezTo>
                  <a:cubicBezTo>
                    <a:pt x="4009" y="8804"/>
                    <a:pt x="4383" y="8831"/>
                    <a:pt x="4757" y="8885"/>
                  </a:cubicBezTo>
                  <a:cubicBezTo>
                    <a:pt x="4811" y="8893"/>
                    <a:pt x="4861" y="8896"/>
                    <a:pt x="4911" y="8896"/>
                  </a:cubicBezTo>
                  <a:cubicBezTo>
                    <a:pt x="5005" y="8896"/>
                    <a:pt x="5095" y="8886"/>
                    <a:pt x="5195" y="8885"/>
                  </a:cubicBezTo>
                  <a:lnTo>
                    <a:pt x="5195" y="8885"/>
                  </a:lnTo>
                  <a:cubicBezTo>
                    <a:pt x="5201" y="8892"/>
                    <a:pt x="5206" y="8900"/>
                    <a:pt x="5212" y="8911"/>
                  </a:cubicBezTo>
                  <a:lnTo>
                    <a:pt x="5212" y="8885"/>
                  </a:lnTo>
                  <a:cubicBezTo>
                    <a:pt x="5206" y="8885"/>
                    <a:pt x="5201" y="8885"/>
                    <a:pt x="5195" y="8885"/>
                  </a:cubicBezTo>
                  <a:lnTo>
                    <a:pt x="5195" y="8885"/>
                  </a:lnTo>
                  <a:cubicBezTo>
                    <a:pt x="5174" y="8858"/>
                    <a:pt x="5153" y="8858"/>
                    <a:pt x="5131" y="8858"/>
                  </a:cubicBezTo>
                  <a:cubicBezTo>
                    <a:pt x="4837" y="8804"/>
                    <a:pt x="4570" y="8778"/>
                    <a:pt x="4303" y="8751"/>
                  </a:cubicBezTo>
                  <a:lnTo>
                    <a:pt x="4196" y="8751"/>
                  </a:lnTo>
                  <a:cubicBezTo>
                    <a:pt x="3746" y="8712"/>
                    <a:pt x="3296" y="8687"/>
                    <a:pt x="2846" y="8687"/>
                  </a:cubicBezTo>
                  <a:cubicBezTo>
                    <a:pt x="2681" y="8687"/>
                    <a:pt x="2517" y="8690"/>
                    <a:pt x="2352" y="8697"/>
                  </a:cubicBezTo>
                  <a:cubicBezTo>
                    <a:pt x="2031" y="8697"/>
                    <a:pt x="1737" y="8751"/>
                    <a:pt x="1417" y="8778"/>
                  </a:cubicBezTo>
                  <a:lnTo>
                    <a:pt x="1310" y="8778"/>
                  </a:lnTo>
                  <a:cubicBezTo>
                    <a:pt x="1524" y="8564"/>
                    <a:pt x="1791" y="8430"/>
                    <a:pt x="2058" y="8323"/>
                  </a:cubicBezTo>
                  <a:cubicBezTo>
                    <a:pt x="2459" y="8163"/>
                    <a:pt x="2913" y="8056"/>
                    <a:pt x="3368" y="8029"/>
                  </a:cubicBezTo>
                  <a:cubicBezTo>
                    <a:pt x="3462" y="8010"/>
                    <a:pt x="3570" y="7992"/>
                    <a:pt x="3672" y="7992"/>
                  </a:cubicBezTo>
                  <a:close/>
                  <a:moveTo>
                    <a:pt x="28120" y="245"/>
                  </a:moveTo>
                  <a:cubicBezTo>
                    <a:pt x="28350" y="245"/>
                    <a:pt x="28567" y="284"/>
                    <a:pt x="28783" y="306"/>
                  </a:cubicBezTo>
                  <a:cubicBezTo>
                    <a:pt x="28890" y="333"/>
                    <a:pt x="29023" y="386"/>
                    <a:pt x="29157" y="413"/>
                  </a:cubicBezTo>
                  <a:cubicBezTo>
                    <a:pt x="29504" y="466"/>
                    <a:pt x="29798" y="600"/>
                    <a:pt x="30119" y="760"/>
                  </a:cubicBezTo>
                  <a:cubicBezTo>
                    <a:pt x="30547" y="974"/>
                    <a:pt x="30974" y="1241"/>
                    <a:pt x="31375" y="1562"/>
                  </a:cubicBezTo>
                  <a:cubicBezTo>
                    <a:pt x="31616" y="1776"/>
                    <a:pt x="31830" y="2016"/>
                    <a:pt x="32070" y="2230"/>
                  </a:cubicBezTo>
                  <a:cubicBezTo>
                    <a:pt x="32070" y="2310"/>
                    <a:pt x="32070" y="2337"/>
                    <a:pt x="32070" y="2390"/>
                  </a:cubicBezTo>
                  <a:cubicBezTo>
                    <a:pt x="32043" y="2604"/>
                    <a:pt x="31990" y="2818"/>
                    <a:pt x="31963" y="3058"/>
                  </a:cubicBezTo>
                  <a:cubicBezTo>
                    <a:pt x="31963" y="3058"/>
                    <a:pt x="31963" y="3085"/>
                    <a:pt x="31963" y="3112"/>
                  </a:cubicBezTo>
                  <a:cubicBezTo>
                    <a:pt x="31883" y="3994"/>
                    <a:pt x="31856" y="4903"/>
                    <a:pt x="31910" y="5811"/>
                  </a:cubicBezTo>
                  <a:cubicBezTo>
                    <a:pt x="31910" y="5838"/>
                    <a:pt x="31910" y="5838"/>
                    <a:pt x="31936" y="5891"/>
                  </a:cubicBezTo>
                  <a:cubicBezTo>
                    <a:pt x="31936" y="5784"/>
                    <a:pt x="31963" y="5731"/>
                    <a:pt x="31963" y="5651"/>
                  </a:cubicBezTo>
                  <a:cubicBezTo>
                    <a:pt x="31963" y="5303"/>
                    <a:pt x="31963" y="4956"/>
                    <a:pt x="31963" y="4609"/>
                  </a:cubicBezTo>
                  <a:cubicBezTo>
                    <a:pt x="31990" y="4181"/>
                    <a:pt x="31990" y="3753"/>
                    <a:pt x="32043" y="3326"/>
                  </a:cubicBezTo>
                  <a:cubicBezTo>
                    <a:pt x="32097" y="3112"/>
                    <a:pt x="32097" y="2898"/>
                    <a:pt x="32123" y="2684"/>
                  </a:cubicBezTo>
                  <a:cubicBezTo>
                    <a:pt x="32150" y="2577"/>
                    <a:pt x="32150" y="2471"/>
                    <a:pt x="32177" y="2337"/>
                  </a:cubicBezTo>
                  <a:cubicBezTo>
                    <a:pt x="32257" y="2364"/>
                    <a:pt x="32311" y="2364"/>
                    <a:pt x="32364" y="2364"/>
                  </a:cubicBezTo>
                  <a:lnTo>
                    <a:pt x="32658" y="2364"/>
                  </a:lnTo>
                  <a:cubicBezTo>
                    <a:pt x="32711" y="2417"/>
                    <a:pt x="32685" y="2444"/>
                    <a:pt x="32685" y="2497"/>
                  </a:cubicBezTo>
                  <a:cubicBezTo>
                    <a:pt x="32605" y="2871"/>
                    <a:pt x="32551" y="3219"/>
                    <a:pt x="32524" y="3593"/>
                  </a:cubicBezTo>
                  <a:cubicBezTo>
                    <a:pt x="32498" y="3807"/>
                    <a:pt x="32471" y="4021"/>
                    <a:pt x="32471" y="4234"/>
                  </a:cubicBezTo>
                  <a:cubicBezTo>
                    <a:pt x="32471" y="4261"/>
                    <a:pt x="32471" y="4315"/>
                    <a:pt x="32498" y="4368"/>
                  </a:cubicBezTo>
                  <a:cubicBezTo>
                    <a:pt x="32578" y="3753"/>
                    <a:pt x="32658" y="3112"/>
                    <a:pt x="32792" y="2524"/>
                  </a:cubicBezTo>
                  <a:cubicBezTo>
                    <a:pt x="32792" y="2471"/>
                    <a:pt x="32818" y="2417"/>
                    <a:pt x="32845" y="2390"/>
                  </a:cubicBezTo>
                  <a:cubicBezTo>
                    <a:pt x="33025" y="2372"/>
                    <a:pt x="33203" y="2362"/>
                    <a:pt x="33378" y="2362"/>
                  </a:cubicBezTo>
                  <a:cubicBezTo>
                    <a:pt x="33982" y="2362"/>
                    <a:pt x="34557" y="2480"/>
                    <a:pt x="35117" y="2791"/>
                  </a:cubicBezTo>
                  <a:cubicBezTo>
                    <a:pt x="35598" y="3058"/>
                    <a:pt x="35838" y="3486"/>
                    <a:pt x="35972" y="4021"/>
                  </a:cubicBezTo>
                  <a:cubicBezTo>
                    <a:pt x="36025" y="4127"/>
                    <a:pt x="35999" y="4261"/>
                    <a:pt x="35999" y="4368"/>
                  </a:cubicBezTo>
                  <a:cubicBezTo>
                    <a:pt x="35838" y="4582"/>
                    <a:pt x="35678" y="4769"/>
                    <a:pt x="35544" y="4983"/>
                  </a:cubicBezTo>
                  <a:cubicBezTo>
                    <a:pt x="35250" y="5437"/>
                    <a:pt x="35036" y="5945"/>
                    <a:pt x="34849" y="6426"/>
                  </a:cubicBezTo>
                  <a:cubicBezTo>
                    <a:pt x="34582" y="7094"/>
                    <a:pt x="34315" y="7762"/>
                    <a:pt x="34021" y="8403"/>
                  </a:cubicBezTo>
                  <a:cubicBezTo>
                    <a:pt x="33834" y="8858"/>
                    <a:pt x="33647" y="9259"/>
                    <a:pt x="33353" y="9633"/>
                  </a:cubicBezTo>
                  <a:cubicBezTo>
                    <a:pt x="33112" y="9927"/>
                    <a:pt x="32872" y="10167"/>
                    <a:pt x="32605" y="10408"/>
                  </a:cubicBezTo>
                  <a:cubicBezTo>
                    <a:pt x="32578" y="10408"/>
                    <a:pt x="32578" y="10408"/>
                    <a:pt x="32551" y="10435"/>
                  </a:cubicBezTo>
                  <a:cubicBezTo>
                    <a:pt x="32551" y="10354"/>
                    <a:pt x="32524" y="10274"/>
                    <a:pt x="32551" y="10194"/>
                  </a:cubicBezTo>
                  <a:cubicBezTo>
                    <a:pt x="32605" y="9980"/>
                    <a:pt x="32578" y="9740"/>
                    <a:pt x="32605" y="9526"/>
                  </a:cubicBezTo>
                  <a:cubicBezTo>
                    <a:pt x="32631" y="9152"/>
                    <a:pt x="32631" y="8778"/>
                    <a:pt x="32685" y="8403"/>
                  </a:cubicBezTo>
                  <a:cubicBezTo>
                    <a:pt x="32711" y="8216"/>
                    <a:pt x="32711" y="8003"/>
                    <a:pt x="32685" y="7789"/>
                  </a:cubicBezTo>
                  <a:cubicBezTo>
                    <a:pt x="32551" y="8724"/>
                    <a:pt x="32498" y="9660"/>
                    <a:pt x="32417" y="10568"/>
                  </a:cubicBezTo>
                  <a:cubicBezTo>
                    <a:pt x="32257" y="10755"/>
                    <a:pt x="32123" y="10916"/>
                    <a:pt x="31963" y="11076"/>
                  </a:cubicBezTo>
                  <a:cubicBezTo>
                    <a:pt x="31348" y="11878"/>
                    <a:pt x="30948" y="12760"/>
                    <a:pt x="30734" y="13748"/>
                  </a:cubicBezTo>
                  <a:cubicBezTo>
                    <a:pt x="30654" y="14123"/>
                    <a:pt x="30627" y="14497"/>
                    <a:pt x="30600" y="14871"/>
                  </a:cubicBezTo>
                  <a:cubicBezTo>
                    <a:pt x="30600" y="15031"/>
                    <a:pt x="30547" y="15218"/>
                    <a:pt x="30600" y="15379"/>
                  </a:cubicBezTo>
                  <a:cubicBezTo>
                    <a:pt x="30600" y="15753"/>
                    <a:pt x="30707" y="16127"/>
                    <a:pt x="30761" y="16501"/>
                  </a:cubicBezTo>
                  <a:cubicBezTo>
                    <a:pt x="30841" y="17062"/>
                    <a:pt x="30974" y="17624"/>
                    <a:pt x="31135" y="18185"/>
                  </a:cubicBezTo>
                  <a:cubicBezTo>
                    <a:pt x="31215" y="18452"/>
                    <a:pt x="31188" y="18719"/>
                    <a:pt x="31188" y="18987"/>
                  </a:cubicBezTo>
                  <a:cubicBezTo>
                    <a:pt x="31161" y="19093"/>
                    <a:pt x="31161" y="19200"/>
                    <a:pt x="31135" y="19334"/>
                  </a:cubicBezTo>
                  <a:cubicBezTo>
                    <a:pt x="31108" y="19601"/>
                    <a:pt x="31108" y="19895"/>
                    <a:pt x="31081" y="20189"/>
                  </a:cubicBezTo>
                  <a:cubicBezTo>
                    <a:pt x="31081" y="20189"/>
                    <a:pt x="31055" y="20189"/>
                    <a:pt x="31055" y="20216"/>
                  </a:cubicBezTo>
                  <a:cubicBezTo>
                    <a:pt x="30948" y="20109"/>
                    <a:pt x="30841" y="20002"/>
                    <a:pt x="30734" y="19895"/>
                  </a:cubicBezTo>
                  <a:cubicBezTo>
                    <a:pt x="30654" y="19815"/>
                    <a:pt x="30520" y="19708"/>
                    <a:pt x="30413" y="19601"/>
                  </a:cubicBezTo>
                  <a:cubicBezTo>
                    <a:pt x="30386" y="19468"/>
                    <a:pt x="30360" y="19307"/>
                    <a:pt x="30360" y="19147"/>
                  </a:cubicBezTo>
                  <a:cubicBezTo>
                    <a:pt x="30333" y="18826"/>
                    <a:pt x="30306" y="18505"/>
                    <a:pt x="30279" y="18185"/>
                  </a:cubicBezTo>
                  <a:cubicBezTo>
                    <a:pt x="30279" y="17650"/>
                    <a:pt x="30279" y="17143"/>
                    <a:pt x="30279" y="16608"/>
                  </a:cubicBezTo>
                  <a:cubicBezTo>
                    <a:pt x="30279" y="16501"/>
                    <a:pt x="30279" y="16421"/>
                    <a:pt x="30253" y="16314"/>
                  </a:cubicBezTo>
                  <a:cubicBezTo>
                    <a:pt x="30226" y="16341"/>
                    <a:pt x="30226" y="16341"/>
                    <a:pt x="30226" y="16368"/>
                  </a:cubicBezTo>
                  <a:cubicBezTo>
                    <a:pt x="30226" y="16849"/>
                    <a:pt x="30146" y="17356"/>
                    <a:pt x="30173" y="17864"/>
                  </a:cubicBezTo>
                  <a:cubicBezTo>
                    <a:pt x="30199" y="18212"/>
                    <a:pt x="30199" y="18586"/>
                    <a:pt x="30226" y="18933"/>
                  </a:cubicBezTo>
                  <a:cubicBezTo>
                    <a:pt x="30226" y="19093"/>
                    <a:pt x="30253" y="19227"/>
                    <a:pt x="30279" y="19361"/>
                  </a:cubicBezTo>
                  <a:cubicBezTo>
                    <a:pt x="30279" y="19414"/>
                    <a:pt x="30279" y="19441"/>
                    <a:pt x="30279" y="19494"/>
                  </a:cubicBezTo>
                  <a:cubicBezTo>
                    <a:pt x="30226" y="19468"/>
                    <a:pt x="30199" y="19468"/>
                    <a:pt x="30173" y="19441"/>
                  </a:cubicBezTo>
                  <a:cubicBezTo>
                    <a:pt x="30146" y="19361"/>
                    <a:pt x="30119" y="19281"/>
                    <a:pt x="30119" y="19200"/>
                  </a:cubicBezTo>
                  <a:cubicBezTo>
                    <a:pt x="30092" y="18960"/>
                    <a:pt x="30066" y="18719"/>
                    <a:pt x="30039" y="18452"/>
                  </a:cubicBezTo>
                  <a:cubicBezTo>
                    <a:pt x="30012" y="18105"/>
                    <a:pt x="29986" y="17757"/>
                    <a:pt x="29959" y="17436"/>
                  </a:cubicBezTo>
                  <a:cubicBezTo>
                    <a:pt x="29932" y="17303"/>
                    <a:pt x="29932" y="17196"/>
                    <a:pt x="29932" y="17089"/>
                  </a:cubicBezTo>
                  <a:cubicBezTo>
                    <a:pt x="29905" y="16581"/>
                    <a:pt x="29879" y="16100"/>
                    <a:pt x="29879" y="15619"/>
                  </a:cubicBezTo>
                  <a:cubicBezTo>
                    <a:pt x="29879" y="15138"/>
                    <a:pt x="29905" y="14657"/>
                    <a:pt x="29932" y="14203"/>
                  </a:cubicBezTo>
                  <a:cubicBezTo>
                    <a:pt x="29959" y="13829"/>
                    <a:pt x="30012" y="13481"/>
                    <a:pt x="30066" y="13107"/>
                  </a:cubicBezTo>
                  <a:cubicBezTo>
                    <a:pt x="30066" y="13054"/>
                    <a:pt x="30066" y="13027"/>
                    <a:pt x="30092" y="12973"/>
                  </a:cubicBezTo>
                  <a:cubicBezTo>
                    <a:pt x="30092" y="12867"/>
                    <a:pt x="30119" y="12733"/>
                    <a:pt x="30092" y="12626"/>
                  </a:cubicBezTo>
                  <a:cubicBezTo>
                    <a:pt x="30012" y="12679"/>
                    <a:pt x="30066" y="12760"/>
                    <a:pt x="30039" y="12813"/>
                  </a:cubicBezTo>
                  <a:cubicBezTo>
                    <a:pt x="30012" y="12893"/>
                    <a:pt x="30012" y="12973"/>
                    <a:pt x="29986" y="13054"/>
                  </a:cubicBezTo>
                  <a:cubicBezTo>
                    <a:pt x="29959" y="13294"/>
                    <a:pt x="29932" y="13561"/>
                    <a:pt x="29879" y="13802"/>
                  </a:cubicBezTo>
                  <a:cubicBezTo>
                    <a:pt x="29879" y="13829"/>
                    <a:pt x="29879" y="13855"/>
                    <a:pt x="29879" y="13882"/>
                  </a:cubicBezTo>
                  <a:cubicBezTo>
                    <a:pt x="29852" y="14363"/>
                    <a:pt x="29798" y="14871"/>
                    <a:pt x="29798" y="15379"/>
                  </a:cubicBezTo>
                  <a:cubicBezTo>
                    <a:pt x="29798" y="15967"/>
                    <a:pt x="29825" y="16581"/>
                    <a:pt x="29825" y="17196"/>
                  </a:cubicBezTo>
                  <a:cubicBezTo>
                    <a:pt x="29879" y="17570"/>
                    <a:pt x="29852" y="17944"/>
                    <a:pt x="29905" y="18318"/>
                  </a:cubicBezTo>
                  <a:cubicBezTo>
                    <a:pt x="29959" y="18559"/>
                    <a:pt x="29959" y="18826"/>
                    <a:pt x="29986" y="19067"/>
                  </a:cubicBezTo>
                  <a:cubicBezTo>
                    <a:pt x="29986" y="19147"/>
                    <a:pt x="29986" y="19200"/>
                    <a:pt x="29986" y="19281"/>
                  </a:cubicBezTo>
                  <a:lnTo>
                    <a:pt x="29932" y="19281"/>
                  </a:lnTo>
                  <a:cubicBezTo>
                    <a:pt x="29718" y="19200"/>
                    <a:pt x="29531" y="19093"/>
                    <a:pt x="29317" y="18987"/>
                  </a:cubicBezTo>
                  <a:cubicBezTo>
                    <a:pt x="29291" y="18799"/>
                    <a:pt x="29264" y="18586"/>
                    <a:pt x="29237" y="18372"/>
                  </a:cubicBezTo>
                  <a:cubicBezTo>
                    <a:pt x="29184" y="18158"/>
                    <a:pt x="29157" y="17944"/>
                    <a:pt x="29130" y="17757"/>
                  </a:cubicBezTo>
                  <a:cubicBezTo>
                    <a:pt x="29104" y="17543"/>
                    <a:pt x="29130" y="17330"/>
                    <a:pt x="29077" y="17116"/>
                  </a:cubicBezTo>
                  <a:lnTo>
                    <a:pt x="29077" y="17116"/>
                  </a:lnTo>
                  <a:cubicBezTo>
                    <a:pt x="29023" y="17730"/>
                    <a:pt x="29104" y="18318"/>
                    <a:pt x="29210" y="18906"/>
                  </a:cubicBezTo>
                  <a:cubicBezTo>
                    <a:pt x="29188" y="18929"/>
                    <a:pt x="29170" y="18937"/>
                    <a:pt x="29155" y="18937"/>
                  </a:cubicBezTo>
                  <a:cubicBezTo>
                    <a:pt x="29134" y="18937"/>
                    <a:pt x="29119" y="18922"/>
                    <a:pt x="29104" y="18906"/>
                  </a:cubicBezTo>
                  <a:cubicBezTo>
                    <a:pt x="29104" y="18880"/>
                    <a:pt x="29077" y="18826"/>
                    <a:pt x="29077" y="18799"/>
                  </a:cubicBezTo>
                  <a:cubicBezTo>
                    <a:pt x="28970" y="18238"/>
                    <a:pt x="28890" y="17677"/>
                    <a:pt x="28783" y="17116"/>
                  </a:cubicBezTo>
                  <a:cubicBezTo>
                    <a:pt x="28756" y="16875"/>
                    <a:pt x="28756" y="16635"/>
                    <a:pt x="28703" y="16394"/>
                  </a:cubicBezTo>
                  <a:cubicBezTo>
                    <a:pt x="28649" y="16020"/>
                    <a:pt x="28623" y="15646"/>
                    <a:pt x="28596" y="15299"/>
                  </a:cubicBezTo>
                  <a:cubicBezTo>
                    <a:pt x="28516" y="14336"/>
                    <a:pt x="28542" y="13374"/>
                    <a:pt x="28542" y="12412"/>
                  </a:cubicBezTo>
                  <a:cubicBezTo>
                    <a:pt x="28623" y="12118"/>
                    <a:pt x="28596" y="11824"/>
                    <a:pt x="28596" y="11557"/>
                  </a:cubicBezTo>
                  <a:cubicBezTo>
                    <a:pt x="28623" y="11183"/>
                    <a:pt x="28649" y="10835"/>
                    <a:pt x="28649" y="10488"/>
                  </a:cubicBezTo>
                  <a:cubicBezTo>
                    <a:pt x="28649" y="10408"/>
                    <a:pt x="28649" y="10328"/>
                    <a:pt x="28649" y="10247"/>
                  </a:cubicBezTo>
                  <a:cubicBezTo>
                    <a:pt x="28623" y="10274"/>
                    <a:pt x="28623" y="10274"/>
                    <a:pt x="28623" y="10274"/>
                  </a:cubicBezTo>
                  <a:cubicBezTo>
                    <a:pt x="28596" y="10702"/>
                    <a:pt x="28569" y="11129"/>
                    <a:pt x="28542" y="11557"/>
                  </a:cubicBezTo>
                  <a:cubicBezTo>
                    <a:pt x="28462" y="12145"/>
                    <a:pt x="28489" y="12760"/>
                    <a:pt x="28462" y="13374"/>
                  </a:cubicBezTo>
                  <a:cubicBezTo>
                    <a:pt x="28462" y="13561"/>
                    <a:pt x="28435" y="13748"/>
                    <a:pt x="28435" y="13936"/>
                  </a:cubicBezTo>
                  <a:cubicBezTo>
                    <a:pt x="28489" y="14310"/>
                    <a:pt x="28462" y="14684"/>
                    <a:pt x="28489" y="15058"/>
                  </a:cubicBezTo>
                  <a:cubicBezTo>
                    <a:pt x="28516" y="15405"/>
                    <a:pt x="28516" y="15726"/>
                    <a:pt x="28542" y="16074"/>
                  </a:cubicBezTo>
                  <a:cubicBezTo>
                    <a:pt x="28623" y="16581"/>
                    <a:pt x="28649" y="17116"/>
                    <a:pt x="28756" y="17624"/>
                  </a:cubicBezTo>
                  <a:cubicBezTo>
                    <a:pt x="28783" y="17757"/>
                    <a:pt x="28810" y="17891"/>
                    <a:pt x="28810" y="17998"/>
                  </a:cubicBezTo>
                  <a:cubicBezTo>
                    <a:pt x="28836" y="18051"/>
                    <a:pt x="28810" y="18105"/>
                    <a:pt x="28810" y="18238"/>
                  </a:cubicBezTo>
                  <a:cubicBezTo>
                    <a:pt x="28542" y="17303"/>
                    <a:pt x="28409" y="16394"/>
                    <a:pt x="28275" y="15512"/>
                  </a:cubicBezTo>
                  <a:cubicBezTo>
                    <a:pt x="28275" y="15592"/>
                    <a:pt x="28248" y="15673"/>
                    <a:pt x="28275" y="15753"/>
                  </a:cubicBezTo>
                  <a:cubicBezTo>
                    <a:pt x="28329" y="16154"/>
                    <a:pt x="28355" y="16555"/>
                    <a:pt x="28435" y="16955"/>
                  </a:cubicBezTo>
                  <a:cubicBezTo>
                    <a:pt x="28516" y="17356"/>
                    <a:pt x="28596" y="17757"/>
                    <a:pt x="28676" y="18131"/>
                  </a:cubicBezTo>
                  <a:cubicBezTo>
                    <a:pt x="28729" y="18318"/>
                    <a:pt x="28783" y="18479"/>
                    <a:pt x="28810" y="18666"/>
                  </a:cubicBezTo>
                  <a:cubicBezTo>
                    <a:pt x="28836" y="18719"/>
                    <a:pt x="28836" y="18746"/>
                    <a:pt x="28836" y="18799"/>
                  </a:cubicBezTo>
                  <a:cubicBezTo>
                    <a:pt x="28803" y="18816"/>
                    <a:pt x="28773" y="18822"/>
                    <a:pt x="28744" y="18822"/>
                  </a:cubicBezTo>
                  <a:cubicBezTo>
                    <a:pt x="28680" y="18822"/>
                    <a:pt x="28624" y="18791"/>
                    <a:pt x="28569" y="18773"/>
                  </a:cubicBezTo>
                  <a:cubicBezTo>
                    <a:pt x="28569" y="18746"/>
                    <a:pt x="28542" y="18719"/>
                    <a:pt x="28542" y="18693"/>
                  </a:cubicBezTo>
                  <a:cubicBezTo>
                    <a:pt x="28409" y="18158"/>
                    <a:pt x="28275" y="17624"/>
                    <a:pt x="28142" y="17089"/>
                  </a:cubicBezTo>
                  <a:cubicBezTo>
                    <a:pt x="28061" y="16768"/>
                    <a:pt x="28008" y="16448"/>
                    <a:pt x="27954" y="16127"/>
                  </a:cubicBezTo>
                  <a:cubicBezTo>
                    <a:pt x="27874" y="15806"/>
                    <a:pt x="27848" y="15512"/>
                    <a:pt x="27794" y="15218"/>
                  </a:cubicBezTo>
                  <a:cubicBezTo>
                    <a:pt x="27741" y="14951"/>
                    <a:pt x="27714" y="14684"/>
                    <a:pt x="27660" y="14417"/>
                  </a:cubicBezTo>
                  <a:cubicBezTo>
                    <a:pt x="27660" y="14417"/>
                    <a:pt x="27649" y="14405"/>
                    <a:pt x="27633" y="14397"/>
                  </a:cubicBezTo>
                  <a:lnTo>
                    <a:pt x="27633" y="14397"/>
                  </a:lnTo>
                  <a:cubicBezTo>
                    <a:pt x="27607" y="14556"/>
                    <a:pt x="27608" y="14740"/>
                    <a:pt x="27660" y="14898"/>
                  </a:cubicBezTo>
                  <a:cubicBezTo>
                    <a:pt x="27714" y="15058"/>
                    <a:pt x="27714" y="15192"/>
                    <a:pt x="27714" y="15352"/>
                  </a:cubicBezTo>
                  <a:cubicBezTo>
                    <a:pt x="27821" y="16047"/>
                    <a:pt x="27954" y="16742"/>
                    <a:pt x="28115" y="17410"/>
                  </a:cubicBezTo>
                  <a:cubicBezTo>
                    <a:pt x="28222" y="17837"/>
                    <a:pt x="28302" y="18265"/>
                    <a:pt x="28409" y="18666"/>
                  </a:cubicBezTo>
                  <a:cubicBezTo>
                    <a:pt x="28382" y="18719"/>
                    <a:pt x="28329" y="18719"/>
                    <a:pt x="28275" y="18719"/>
                  </a:cubicBezTo>
                  <a:cubicBezTo>
                    <a:pt x="28195" y="18693"/>
                    <a:pt x="28115" y="18666"/>
                    <a:pt x="28008" y="18639"/>
                  </a:cubicBezTo>
                  <a:cubicBezTo>
                    <a:pt x="27901" y="18452"/>
                    <a:pt x="27848" y="18292"/>
                    <a:pt x="27794" y="18105"/>
                  </a:cubicBezTo>
                  <a:cubicBezTo>
                    <a:pt x="27420" y="17062"/>
                    <a:pt x="27126" y="16020"/>
                    <a:pt x="26859" y="14951"/>
                  </a:cubicBezTo>
                  <a:cubicBezTo>
                    <a:pt x="26672" y="14123"/>
                    <a:pt x="26485" y="13321"/>
                    <a:pt x="26324" y="12492"/>
                  </a:cubicBezTo>
                  <a:cubicBezTo>
                    <a:pt x="26244" y="12092"/>
                    <a:pt x="26191" y="11664"/>
                    <a:pt x="26110" y="11263"/>
                  </a:cubicBezTo>
                  <a:cubicBezTo>
                    <a:pt x="26030" y="10782"/>
                    <a:pt x="25977" y="10301"/>
                    <a:pt x="25897" y="9820"/>
                  </a:cubicBezTo>
                  <a:cubicBezTo>
                    <a:pt x="25870" y="9553"/>
                    <a:pt x="25843" y="9312"/>
                    <a:pt x="25843" y="9072"/>
                  </a:cubicBezTo>
                  <a:cubicBezTo>
                    <a:pt x="25816" y="8510"/>
                    <a:pt x="25763" y="7949"/>
                    <a:pt x="25763" y="7388"/>
                  </a:cubicBezTo>
                  <a:cubicBezTo>
                    <a:pt x="25763" y="7361"/>
                    <a:pt x="25763" y="7334"/>
                    <a:pt x="25736" y="7254"/>
                  </a:cubicBezTo>
                  <a:cubicBezTo>
                    <a:pt x="25736" y="7361"/>
                    <a:pt x="25710" y="7415"/>
                    <a:pt x="25710" y="7468"/>
                  </a:cubicBezTo>
                  <a:cubicBezTo>
                    <a:pt x="25710" y="7762"/>
                    <a:pt x="25710" y="8056"/>
                    <a:pt x="25710" y="8350"/>
                  </a:cubicBezTo>
                  <a:cubicBezTo>
                    <a:pt x="25710" y="8510"/>
                    <a:pt x="25710" y="8697"/>
                    <a:pt x="25763" y="8858"/>
                  </a:cubicBezTo>
                  <a:cubicBezTo>
                    <a:pt x="25790" y="9018"/>
                    <a:pt x="25763" y="9179"/>
                    <a:pt x="25790" y="9339"/>
                  </a:cubicBezTo>
                  <a:cubicBezTo>
                    <a:pt x="25790" y="9633"/>
                    <a:pt x="25843" y="9900"/>
                    <a:pt x="25870" y="10194"/>
                  </a:cubicBezTo>
                  <a:cubicBezTo>
                    <a:pt x="25897" y="10381"/>
                    <a:pt x="25923" y="10568"/>
                    <a:pt x="25950" y="10755"/>
                  </a:cubicBezTo>
                  <a:cubicBezTo>
                    <a:pt x="26004" y="11343"/>
                    <a:pt x="26110" y="11904"/>
                    <a:pt x="26217" y="12466"/>
                  </a:cubicBezTo>
                  <a:cubicBezTo>
                    <a:pt x="26431" y="13615"/>
                    <a:pt x="26698" y="14737"/>
                    <a:pt x="26992" y="15860"/>
                  </a:cubicBezTo>
                  <a:cubicBezTo>
                    <a:pt x="27206" y="16715"/>
                    <a:pt x="27473" y="17543"/>
                    <a:pt x="27767" y="18372"/>
                  </a:cubicBezTo>
                  <a:cubicBezTo>
                    <a:pt x="27794" y="18425"/>
                    <a:pt x="27794" y="18505"/>
                    <a:pt x="27848" y="18586"/>
                  </a:cubicBezTo>
                  <a:cubicBezTo>
                    <a:pt x="27607" y="18559"/>
                    <a:pt x="27393" y="18479"/>
                    <a:pt x="27206" y="18479"/>
                  </a:cubicBezTo>
                  <a:cubicBezTo>
                    <a:pt x="27073" y="18399"/>
                    <a:pt x="27019" y="18318"/>
                    <a:pt x="26966" y="18212"/>
                  </a:cubicBezTo>
                  <a:cubicBezTo>
                    <a:pt x="26618" y="17650"/>
                    <a:pt x="26297" y="17062"/>
                    <a:pt x="26004" y="16474"/>
                  </a:cubicBezTo>
                  <a:cubicBezTo>
                    <a:pt x="25977" y="16421"/>
                    <a:pt x="25950" y="16368"/>
                    <a:pt x="25923" y="16287"/>
                  </a:cubicBezTo>
                  <a:cubicBezTo>
                    <a:pt x="25870" y="16368"/>
                    <a:pt x="25897" y="16421"/>
                    <a:pt x="25923" y="16474"/>
                  </a:cubicBezTo>
                  <a:cubicBezTo>
                    <a:pt x="26110" y="16849"/>
                    <a:pt x="26324" y="17249"/>
                    <a:pt x="26511" y="17624"/>
                  </a:cubicBezTo>
                  <a:cubicBezTo>
                    <a:pt x="26618" y="17811"/>
                    <a:pt x="26725" y="17998"/>
                    <a:pt x="26832" y="18185"/>
                  </a:cubicBezTo>
                  <a:cubicBezTo>
                    <a:pt x="26832" y="18212"/>
                    <a:pt x="26859" y="18238"/>
                    <a:pt x="26859" y="18292"/>
                  </a:cubicBezTo>
                  <a:lnTo>
                    <a:pt x="26832" y="18292"/>
                  </a:lnTo>
                  <a:cubicBezTo>
                    <a:pt x="26645" y="18292"/>
                    <a:pt x="26431" y="18265"/>
                    <a:pt x="26244" y="18212"/>
                  </a:cubicBezTo>
                  <a:cubicBezTo>
                    <a:pt x="26137" y="18212"/>
                    <a:pt x="26084" y="18131"/>
                    <a:pt x="26004" y="18051"/>
                  </a:cubicBezTo>
                  <a:cubicBezTo>
                    <a:pt x="25977" y="17998"/>
                    <a:pt x="25923" y="17918"/>
                    <a:pt x="25897" y="17864"/>
                  </a:cubicBezTo>
                  <a:cubicBezTo>
                    <a:pt x="25629" y="17330"/>
                    <a:pt x="25335" y="16849"/>
                    <a:pt x="25015" y="16368"/>
                  </a:cubicBezTo>
                  <a:cubicBezTo>
                    <a:pt x="24721" y="15940"/>
                    <a:pt x="24427" y="15512"/>
                    <a:pt x="24186" y="15058"/>
                  </a:cubicBezTo>
                  <a:cubicBezTo>
                    <a:pt x="24053" y="14764"/>
                    <a:pt x="23919" y="14497"/>
                    <a:pt x="23812" y="14203"/>
                  </a:cubicBezTo>
                  <a:cubicBezTo>
                    <a:pt x="23598" y="13668"/>
                    <a:pt x="23411" y="13107"/>
                    <a:pt x="23278" y="12546"/>
                  </a:cubicBezTo>
                  <a:cubicBezTo>
                    <a:pt x="23144" y="11985"/>
                    <a:pt x="23091" y="11450"/>
                    <a:pt x="23117" y="10889"/>
                  </a:cubicBezTo>
                  <a:cubicBezTo>
                    <a:pt x="23117" y="10595"/>
                    <a:pt x="23224" y="10328"/>
                    <a:pt x="23331" y="10060"/>
                  </a:cubicBezTo>
                  <a:cubicBezTo>
                    <a:pt x="23384" y="9900"/>
                    <a:pt x="23438" y="9740"/>
                    <a:pt x="23518" y="9606"/>
                  </a:cubicBezTo>
                  <a:cubicBezTo>
                    <a:pt x="23625" y="9339"/>
                    <a:pt x="23678" y="9072"/>
                    <a:pt x="23652" y="8778"/>
                  </a:cubicBezTo>
                  <a:cubicBezTo>
                    <a:pt x="23625" y="8457"/>
                    <a:pt x="23598" y="8110"/>
                    <a:pt x="23572" y="7789"/>
                  </a:cubicBezTo>
                  <a:cubicBezTo>
                    <a:pt x="23545" y="7548"/>
                    <a:pt x="23518" y="7334"/>
                    <a:pt x="23491" y="7121"/>
                  </a:cubicBezTo>
                  <a:cubicBezTo>
                    <a:pt x="23465" y="6907"/>
                    <a:pt x="23438" y="6693"/>
                    <a:pt x="23411" y="6479"/>
                  </a:cubicBezTo>
                  <a:cubicBezTo>
                    <a:pt x="23411" y="6105"/>
                    <a:pt x="23358" y="5758"/>
                    <a:pt x="23358" y="5357"/>
                  </a:cubicBezTo>
                  <a:cubicBezTo>
                    <a:pt x="23358" y="4796"/>
                    <a:pt x="23438" y="4261"/>
                    <a:pt x="23598" y="3727"/>
                  </a:cubicBezTo>
                  <a:cubicBezTo>
                    <a:pt x="23812" y="3005"/>
                    <a:pt x="24160" y="2390"/>
                    <a:pt x="24667" y="1829"/>
                  </a:cubicBezTo>
                  <a:cubicBezTo>
                    <a:pt x="25122" y="1348"/>
                    <a:pt x="25629" y="947"/>
                    <a:pt x="26217" y="680"/>
                  </a:cubicBezTo>
                  <a:cubicBezTo>
                    <a:pt x="26511" y="546"/>
                    <a:pt x="26832" y="439"/>
                    <a:pt x="27126" y="359"/>
                  </a:cubicBezTo>
                  <a:lnTo>
                    <a:pt x="27233" y="359"/>
                  </a:lnTo>
                  <a:cubicBezTo>
                    <a:pt x="27233" y="600"/>
                    <a:pt x="27233" y="840"/>
                    <a:pt x="27206" y="1081"/>
                  </a:cubicBezTo>
                  <a:cubicBezTo>
                    <a:pt x="27153" y="1508"/>
                    <a:pt x="27153" y="1936"/>
                    <a:pt x="27179" y="2364"/>
                  </a:cubicBezTo>
                  <a:cubicBezTo>
                    <a:pt x="27179" y="2658"/>
                    <a:pt x="27206" y="2952"/>
                    <a:pt x="27206" y="3246"/>
                  </a:cubicBezTo>
                  <a:cubicBezTo>
                    <a:pt x="27233" y="3540"/>
                    <a:pt x="27260" y="3807"/>
                    <a:pt x="27286" y="4101"/>
                  </a:cubicBezTo>
                  <a:cubicBezTo>
                    <a:pt x="27286" y="4234"/>
                    <a:pt x="27340" y="4341"/>
                    <a:pt x="27366" y="4502"/>
                  </a:cubicBezTo>
                  <a:cubicBezTo>
                    <a:pt x="27393" y="4395"/>
                    <a:pt x="27393" y="4315"/>
                    <a:pt x="27366" y="4234"/>
                  </a:cubicBezTo>
                  <a:cubicBezTo>
                    <a:pt x="27340" y="4074"/>
                    <a:pt x="27340" y="3887"/>
                    <a:pt x="27340" y="3727"/>
                  </a:cubicBezTo>
                  <a:cubicBezTo>
                    <a:pt x="27313" y="3406"/>
                    <a:pt x="27260" y="3058"/>
                    <a:pt x="27286" y="2711"/>
                  </a:cubicBezTo>
                  <a:cubicBezTo>
                    <a:pt x="27286" y="2203"/>
                    <a:pt x="27286" y="1669"/>
                    <a:pt x="27286" y="1134"/>
                  </a:cubicBezTo>
                  <a:cubicBezTo>
                    <a:pt x="27286" y="894"/>
                    <a:pt x="27340" y="627"/>
                    <a:pt x="27340" y="386"/>
                  </a:cubicBezTo>
                  <a:cubicBezTo>
                    <a:pt x="27366" y="359"/>
                    <a:pt x="27366" y="359"/>
                    <a:pt x="27393" y="333"/>
                  </a:cubicBezTo>
                  <a:cubicBezTo>
                    <a:pt x="27420" y="306"/>
                    <a:pt x="27473" y="306"/>
                    <a:pt x="27500" y="306"/>
                  </a:cubicBezTo>
                  <a:cubicBezTo>
                    <a:pt x="27660" y="279"/>
                    <a:pt x="27821" y="252"/>
                    <a:pt x="27954" y="252"/>
                  </a:cubicBezTo>
                  <a:cubicBezTo>
                    <a:pt x="28011" y="247"/>
                    <a:pt x="28066" y="245"/>
                    <a:pt x="28120" y="245"/>
                  </a:cubicBezTo>
                  <a:close/>
                  <a:moveTo>
                    <a:pt x="31268" y="18773"/>
                  </a:moveTo>
                  <a:cubicBezTo>
                    <a:pt x="31322" y="18853"/>
                    <a:pt x="31348" y="18906"/>
                    <a:pt x="31375" y="18960"/>
                  </a:cubicBezTo>
                  <a:cubicBezTo>
                    <a:pt x="31482" y="19307"/>
                    <a:pt x="31562" y="19655"/>
                    <a:pt x="31536" y="20029"/>
                  </a:cubicBezTo>
                  <a:cubicBezTo>
                    <a:pt x="31536" y="20189"/>
                    <a:pt x="31536" y="20350"/>
                    <a:pt x="31536" y="20510"/>
                  </a:cubicBezTo>
                  <a:cubicBezTo>
                    <a:pt x="31536" y="20643"/>
                    <a:pt x="31509" y="20777"/>
                    <a:pt x="31455" y="20911"/>
                  </a:cubicBezTo>
                  <a:cubicBezTo>
                    <a:pt x="31455" y="20884"/>
                    <a:pt x="31429" y="20884"/>
                    <a:pt x="31429" y="20857"/>
                  </a:cubicBezTo>
                  <a:cubicBezTo>
                    <a:pt x="31322" y="20697"/>
                    <a:pt x="31242" y="20537"/>
                    <a:pt x="31161" y="20376"/>
                  </a:cubicBezTo>
                  <a:cubicBezTo>
                    <a:pt x="31215" y="19868"/>
                    <a:pt x="31268" y="19334"/>
                    <a:pt x="31268" y="18773"/>
                  </a:cubicBezTo>
                  <a:close/>
                  <a:moveTo>
                    <a:pt x="37097" y="3987"/>
                  </a:moveTo>
                  <a:cubicBezTo>
                    <a:pt x="37131" y="3987"/>
                    <a:pt x="37166" y="3989"/>
                    <a:pt x="37201" y="3994"/>
                  </a:cubicBezTo>
                  <a:cubicBezTo>
                    <a:pt x="37415" y="3994"/>
                    <a:pt x="37549" y="4101"/>
                    <a:pt x="37629" y="4261"/>
                  </a:cubicBezTo>
                  <a:cubicBezTo>
                    <a:pt x="37736" y="4448"/>
                    <a:pt x="37762" y="4662"/>
                    <a:pt x="37789" y="4849"/>
                  </a:cubicBezTo>
                  <a:cubicBezTo>
                    <a:pt x="37789" y="5330"/>
                    <a:pt x="37816" y="5838"/>
                    <a:pt x="37736" y="6319"/>
                  </a:cubicBezTo>
                  <a:cubicBezTo>
                    <a:pt x="37709" y="6533"/>
                    <a:pt x="37709" y="6720"/>
                    <a:pt x="37682" y="6934"/>
                  </a:cubicBezTo>
                  <a:cubicBezTo>
                    <a:pt x="37629" y="7415"/>
                    <a:pt x="37522" y="7896"/>
                    <a:pt x="37415" y="8377"/>
                  </a:cubicBezTo>
                  <a:cubicBezTo>
                    <a:pt x="37281" y="8991"/>
                    <a:pt x="37121" y="9633"/>
                    <a:pt x="36987" y="10274"/>
                  </a:cubicBezTo>
                  <a:cubicBezTo>
                    <a:pt x="36854" y="10916"/>
                    <a:pt x="36747" y="11557"/>
                    <a:pt x="36613" y="12198"/>
                  </a:cubicBezTo>
                  <a:cubicBezTo>
                    <a:pt x="36533" y="12653"/>
                    <a:pt x="36453" y="13107"/>
                    <a:pt x="36373" y="13561"/>
                  </a:cubicBezTo>
                  <a:cubicBezTo>
                    <a:pt x="36319" y="13748"/>
                    <a:pt x="36319" y="13962"/>
                    <a:pt x="36293" y="14149"/>
                  </a:cubicBezTo>
                  <a:cubicBezTo>
                    <a:pt x="36239" y="14417"/>
                    <a:pt x="36212" y="14684"/>
                    <a:pt x="36186" y="14951"/>
                  </a:cubicBezTo>
                  <a:cubicBezTo>
                    <a:pt x="36159" y="15165"/>
                    <a:pt x="36132" y="15379"/>
                    <a:pt x="36105" y="15592"/>
                  </a:cubicBezTo>
                  <a:cubicBezTo>
                    <a:pt x="36079" y="16100"/>
                    <a:pt x="35999" y="16635"/>
                    <a:pt x="35892" y="17143"/>
                  </a:cubicBezTo>
                  <a:cubicBezTo>
                    <a:pt x="35785" y="17677"/>
                    <a:pt x="35571" y="18158"/>
                    <a:pt x="35304" y="18612"/>
                  </a:cubicBezTo>
                  <a:cubicBezTo>
                    <a:pt x="34930" y="19281"/>
                    <a:pt x="34422" y="19788"/>
                    <a:pt x="33807" y="20243"/>
                  </a:cubicBezTo>
                  <a:cubicBezTo>
                    <a:pt x="33406" y="20537"/>
                    <a:pt x="32979" y="20831"/>
                    <a:pt x="32551" y="21098"/>
                  </a:cubicBezTo>
                  <a:cubicBezTo>
                    <a:pt x="32311" y="21231"/>
                    <a:pt x="32097" y="21365"/>
                    <a:pt x="31830" y="21472"/>
                  </a:cubicBezTo>
                  <a:cubicBezTo>
                    <a:pt x="31803" y="21472"/>
                    <a:pt x="31749" y="21499"/>
                    <a:pt x="31696" y="21499"/>
                  </a:cubicBezTo>
                  <a:cubicBezTo>
                    <a:pt x="31642" y="21419"/>
                    <a:pt x="31616" y="21365"/>
                    <a:pt x="31589" y="21312"/>
                  </a:cubicBezTo>
                  <a:cubicBezTo>
                    <a:pt x="31616" y="21285"/>
                    <a:pt x="31616" y="21258"/>
                    <a:pt x="31616" y="21231"/>
                  </a:cubicBezTo>
                  <a:cubicBezTo>
                    <a:pt x="31776" y="20937"/>
                    <a:pt x="31856" y="20590"/>
                    <a:pt x="31856" y="20243"/>
                  </a:cubicBezTo>
                  <a:cubicBezTo>
                    <a:pt x="31883" y="19468"/>
                    <a:pt x="31749" y="18719"/>
                    <a:pt x="31455" y="17971"/>
                  </a:cubicBezTo>
                  <a:cubicBezTo>
                    <a:pt x="31188" y="17276"/>
                    <a:pt x="31028" y="16528"/>
                    <a:pt x="30867" y="15753"/>
                  </a:cubicBezTo>
                  <a:cubicBezTo>
                    <a:pt x="30867" y="15726"/>
                    <a:pt x="30867" y="15699"/>
                    <a:pt x="30867" y="15673"/>
                  </a:cubicBezTo>
                  <a:cubicBezTo>
                    <a:pt x="30814" y="15005"/>
                    <a:pt x="30841" y="14336"/>
                    <a:pt x="31028" y="13668"/>
                  </a:cubicBezTo>
                  <a:cubicBezTo>
                    <a:pt x="31135" y="13241"/>
                    <a:pt x="31348" y="12867"/>
                    <a:pt x="31669" y="12573"/>
                  </a:cubicBezTo>
                  <a:cubicBezTo>
                    <a:pt x="31856" y="12385"/>
                    <a:pt x="32097" y="12279"/>
                    <a:pt x="32337" y="12198"/>
                  </a:cubicBezTo>
                  <a:cubicBezTo>
                    <a:pt x="32578" y="12118"/>
                    <a:pt x="32792" y="12038"/>
                    <a:pt x="33032" y="11958"/>
                  </a:cubicBezTo>
                  <a:cubicBezTo>
                    <a:pt x="33647" y="11744"/>
                    <a:pt x="34155" y="11397"/>
                    <a:pt x="34582" y="10916"/>
                  </a:cubicBezTo>
                  <a:cubicBezTo>
                    <a:pt x="34769" y="10729"/>
                    <a:pt x="34903" y="10488"/>
                    <a:pt x="35010" y="10221"/>
                  </a:cubicBezTo>
                  <a:cubicBezTo>
                    <a:pt x="35117" y="9900"/>
                    <a:pt x="35197" y="9553"/>
                    <a:pt x="35250" y="9205"/>
                  </a:cubicBezTo>
                  <a:cubicBezTo>
                    <a:pt x="35304" y="8885"/>
                    <a:pt x="35304" y="8564"/>
                    <a:pt x="35330" y="8243"/>
                  </a:cubicBezTo>
                  <a:cubicBezTo>
                    <a:pt x="35357" y="7842"/>
                    <a:pt x="35357" y="7441"/>
                    <a:pt x="35357" y="7041"/>
                  </a:cubicBezTo>
                  <a:cubicBezTo>
                    <a:pt x="35357" y="6586"/>
                    <a:pt x="35437" y="6159"/>
                    <a:pt x="35571" y="5731"/>
                  </a:cubicBezTo>
                  <a:cubicBezTo>
                    <a:pt x="35651" y="5437"/>
                    <a:pt x="35758" y="5143"/>
                    <a:pt x="35918" y="4903"/>
                  </a:cubicBezTo>
                  <a:cubicBezTo>
                    <a:pt x="36105" y="4609"/>
                    <a:pt x="36319" y="4341"/>
                    <a:pt x="36640" y="4154"/>
                  </a:cubicBezTo>
                  <a:cubicBezTo>
                    <a:pt x="36774" y="4043"/>
                    <a:pt x="36926" y="3987"/>
                    <a:pt x="37097" y="3987"/>
                  </a:cubicBezTo>
                  <a:close/>
                  <a:moveTo>
                    <a:pt x="42733" y="13401"/>
                  </a:moveTo>
                  <a:cubicBezTo>
                    <a:pt x="43161" y="13401"/>
                    <a:pt x="43588" y="13454"/>
                    <a:pt x="44016" y="13535"/>
                  </a:cubicBezTo>
                  <a:cubicBezTo>
                    <a:pt x="44577" y="13642"/>
                    <a:pt x="45138" y="13802"/>
                    <a:pt x="45673" y="14016"/>
                  </a:cubicBezTo>
                  <a:cubicBezTo>
                    <a:pt x="46314" y="14256"/>
                    <a:pt x="46902" y="14604"/>
                    <a:pt x="47437" y="15005"/>
                  </a:cubicBezTo>
                  <a:cubicBezTo>
                    <a:pt x="47864" y="15325"/>
                    <a:pt x="48239" y="15673"/>
                    <a:pt x="48613" y="16047"/>
                  </a:cubicBezTo>
                  <a:cubicBezTo>
                    <a:pt x="49067" y="16501"/>
                    <a:pt x="49441" y="17009"/>
                    <a:pt x="49762" y="17570"/>
                  </a:cubicBezTo>
                  <a:cubicBezTo>
                    <a:pt x="49895" y="17811"/>
                    <a:pt x="50002" y="18051"/>
                    <a:pt x="50083" y="18292"/>
                  </a:cubicBezTo>
                  <a:cubicBezTo>
                    <a:pt x="50136" y="18425"/>
                    <a:pt x="50189" y="18532"/>
                    <a:pt x="50216" y="18639"/>
                  </a:cubicBezTo>
                  <a:cubicBezTo>
                    <a:pt x="50350" y="19013"/>
                    <a:pt x="50617" y="19281"/>
                    <a:pt x="50911" y="19468"/>
                  </a:cubicBezTo>
                  <a:cubicBezTo>
                    <a:pt x="51152" y="19655"/>
                    <a:pt x="51392" y="19815"/>
                    <a:pt x="51633" y="20002"/>
                  </a:cubicBezTo>
                  <a:cubicBezTo>
                    <a:pt x="51766" y="20082"/>
                    <a:pt x="51846" y="20162"/>
                    <a:pt x="51953" y="20269"/>
                  </a:cubicBezTo>
                  <a:cubicBezTo>
                    <a:pt x="52247" y="20617"/>
                    <a:pt x="52354" y="21044"/>
                    <a:pt x="52221" y="21499"/>
                  </a:cubicBezTo>
                  <a:cubicBezTo>
                    <a:pt x="52114" y="21900"/>
                    <a:pt x="51873" y="22194"/>
                    <a:pt x="51552" y="22434"/>
                  </a:cubicBezTo>
                  <a:cubicBezTo>
                    <a:pt x="51071" y="22808"/>
                    <a:pt x="50510" y="23022"/>
                    <a:pt x="49895" y="23102"/>
                  </a:cubicBezTo>
                  <a:cubicBezTo>
                    <a:pt x="49708" y="23129"/>
                    <a:pt x="49521" y="23156"/>
                    <a:pt x="49361" y="23156"/>
                  </a:cubicBezTo>
                  <a:cubicBezTo>
                    <a:pt x="49311" y="23158"/>
                    <a:pt x="49260" y="23159"/>
                    <a:pt x="49210" y="23159"/>
                  </a:cubicBezTo>
                  <a:cubicBezTo>
                    <a:pt x="48569" y="23159"/>
                    <a:pt x="47951" y="23003"/>
                    <a:pt x="47357" y="22755"/>
                  </a:cubicBezTo>
                  <a:cubicBezTo>
                    <a:pt x="46715" y="22461"/>
                    <a:pt x="46101" y="22087"/>
                    <a:pt x="45593" y="21606"/>
                  </a:cubicBezTo>
                  <a:cubicBezTo>
                    <a:pt x="45272" y="21312"/>
                    <a:pt x="44978" y="20991"/>
                    <a:pt x="44684" y="20643"/>
                  </a:cubicBezTo>
                  <a:cubicBezTo>
                    <a:pt x="44043" y="19895"/>
                    <a:pt x="43375" y="19147"/>
                    <a:pt x="42653" y="18452"/>
                  </a:cubicBezTo>
                  <a:cubicBezTo>
                    <a:pt x="42065" y="17944"/>
                    <a:pt x="41450" y="17490"/>
                    <a:pt x="40756" y="17143"/>
                  </a:cubicBezTo>
                  <a:cubicBezTo>
                    <a:pt x="40275" y="16902"/>
                    <a:pt x="39767" y="16715"/>
                    <a:pt x="39232" y="16635"/>
                  </a:cubicBezTo>
                  <a:cubicBezTo>
                    <a:pt x="39179" y="16608"/>
                    <a:pt x="39125" y="16608"/>
                    <a:pt x="39072" y="16555"/>
                  </a:cubicBezTo>
                  <a:cubicBezTo>
                    <a:pt x="39473" y="16421"/>
                    <a:pt x="39847" y="16314"/>
                    <a:pt x="40221" y="16287"/>
                  </a:cubicBezTo>
                  <a:cubicBezTo>
                    <a:pt x="40328" y="16261"/>
                    <a:pt x="40435" y="16234"/>
                    <a:pt x="40542" y="16234"/>
                  </a:cubicBezTo>
                  <a:cubicBezTo>
                    <a:pt x="40756" y="16207"/>
                    <a:pt x="40969" y="16207"/>
                    <a:pt x="41183" y="16180"/>
                  </a:cubicBezTo>
                  <a:lnTo>
                    <a:pt x="41531" y="16180"/>
                  </a:lnTo>
                  <a:cubicBezTo>
                    <a:pt x="41691" y="16207"/>
                    <a:pt x="41878" y="16207"/>
                    <a:pt x="42038" y="16234"/>
                  </a:cubicBezTo>
                  <a:cubicBezTo>
                    <a:pt x="42573" y="16261"/>
                    <a:pt x="43107" y="16368"/>
                    <a:pt x="43615" y="16501"/>
                  </a:cubicBezTo>
                  <a:cubicBezTo>
                    <a:pt x="44069" y="16608"/>
                    <a:pt x="44524" y="16768"/>
                    <a:pt x="44925" y="16929"/>
                  </a:cubicBezTo>
                  <a:cubicBezTo>
                    <a:pt x="44962" y="16947"/>
                    <a:pt x="44998" y="16978"/>
                    <a:pt x="45044" y="16978"/>
                  </a:cubicBezTo>
                  <a:cubicBezTo>
                    <a:pt x="45065" y="16978"/>
                    <a:pt x="45087" y="16972"/>
                    <a:pt x="45112" y="16955"/>
                  </a:cubicBezTo>
                  <a:cubicBezTo>
                    <a:pt x="45085" y="16955"/>
                    <a:pt x="45085" y="16929"/>
                    <a:pt x="45058" y="16902"/>
                  </a:cubicBezTo>
                  <a:cubicBezTo>
                    <a:pt x="44444" y="16608"/>
                    <a:pt x="43776" y="16394"/>
                    <a:pt x="43081" y="16234"/>
                  </a:cubicBezTo>
                  <a:cubicBezTo>
                    <a:pt x="42474" y="16101"/>
                    <a:pt x="41868" y="16049"/>
                    <a:pt x="41252" y="16049"/>
                  </a:cubicBezTo>
                  <a:cubicBezTo>
                    <a:pt x="40999" y="16049"/>
                    <a:pt x="40745" y="16058"/>
                    <a:pt x="40488" y="16074"/>
                  </a:cubicBezTo>
                  <a:cubicBezTo>
                    <a:pt x="40061" y="16100"/>
                    <a:pt x="39633" y="16180"/>
                    <a:pt x="39179" y="16261"/>
                  </a:cubicBezTo>
                  <a:cubicBezTo>
                    <a:pt x="38217" y="16474"/>
                    <a:pt x="37308" y="16822"/>
                    <a:pt x="36453" y="17276"/>
                  </a:cubicBezTo>
                  <a:cubicBezTo>
                    <a:pt x="36319" y="17356"/>
                    <a:pt x="36212" y="17410"/>
                    <a:pt x="36052" y="17490"/>
                  </a:cubicBezTo>
                  <a:cubicBezTo>
                    <a:pt x="36159" y="17036"/>
                    <a:pt x="36239" y="16608"/>
                    <a:pt x="36293" y="16207"/>
                  </a:cubicBezTo>
                  <a:cubicBezTo>
                    <a:pt x="36319" y="15886"/>
                    <a:pt x="36373" y="15592"/>
                    <a:pt x="36399" y="15272"/>
                  </a:cubicBezTo>
                  <a:cubicBezTo>
                    <a:pt x="36480" y="15245"/>
                    <a:pt x="36533" y="15218"/>
                    <a:pt x="36613" y="15192"/>
                  </a:cubicBezTo>
                  <a:cubicBezTo>
                    <a:pt x="37575" y="14817"/>
                    <a:pt x="38564" y="14443"/>
                    <a:pt x="39526" y="14096"/>
                  </a:cubicBezTo>
                  <a:cubicBezTo>
                    <a:pt x="40087" y="13882"/>
                    <a:pt x="40649" y="13722"/>
                    <a:pt x="41210" y="13615"/>
                  </a:cubicBezTo>
                  <a:cubicBezTo>
                    <a:pt x="41557" y="13535"/>
                    <a:pt x="41905" y="13481"/>
                    <a:pt x="42279" y="13454"/>
                  </a:cubicBezTo>
                  <a:cubicBezTo>
                    <a:pt x="42413" y="13454"/>
                    <a:pt x="42573" y="13428"/>
                    <a:pt x="42733" y="13401"/>
                  </a:cubicBezTo>
                  <a:close/>
                  <a:moveTo>
                    <a:pt x="29852" y="28394"/>
                  </a:moveTo>
                  <a:cubicBezTo>
                    <a:pt x="29879" y="28608"/>
                    <a:pt x="29905" y="28821"/>
                    <a:pt x="29905" y="29089"/>
                  </a:cubicBezTo>
                  <a:cubicBezTo>
                    <a:pt x="29879" y="29008"/>
                    <a:pt x="29825" y="28982"/>
                    <a:pt x="29825" y="28955"/>
                  </a:cubicBezTo>
                  <a:cubicBezTo>
                    <a:pt x="29798" y="28768"/>
                    <a:pt x="29798" y="28581"/>
                    <a:pt x="29852" y="28394"/>
                  </a:cubicBezTo>
                  <a:close/>
                  <a:moveTo>
                    <a:pt x="31001" y="26710"/>
                  </a:moveTo>
                  <a:cubicBezTo>
                    <a:pt x="31028" y="26790"/>
                    <a:pt x="31028" y="26870"/>
                    <a:pt x="31028" y="26951"/>
                  </a:cubicBezTo>
                  <a:cubicBezTo>
                    <a:pt x="30948" y="27351"/>
                    <a:pt x="30894" y="27752"/>
                    <a:pt x="30787" y="28153"/>
                  </a:cubicBezTo>
                  <a:cubicBezTo>
                    <a:pt x="30734" y="28340"/>
                    <a:pt x="30680" y="28501"/>
                    <a:pt x="30600" y="28661"/>
                  </a:cubicBezTo>
                  <a:cubicBezTo>
                    <a:pt x="30440" y="28982"/>
                    <a:pt x="30306" y="29302"/>
                    <a:pt x="30173" y="29650"/>
                  </a:cubicBezTo>
                  <a:cubicBezTo>
                    <a:pt x="30119" y="29810"/>
                    <a:pt x="30092" y="29997"/>
                    <a:pt x="30039" y="30184"/>
                  </a:cubicBezTo>
                  <a:cubicBezTo>
                    <a:pt x="29986" y="30425"/>
                    <a:pt x="29959" y="30692"/>
                    <a:pt x="29905" y="30959"/>
                  </a:cubicBezTo>
                  <a:cubicBezTo>
                    <a:pt x="29852" y="30799"/>
                    <a:pt x="29879" y="30665"/>
                    <a:pt x="29852" y="30558"/>
                  </a:cubicBezTo>
                  <a:cubicBezTo>
                    <a:pt x="29852" y="30238"/>
                    <a:pt x="29825" y="29944"/>
                    <a:pt x="29772" y="29623"/>
                  </a:cubicBezTo>
                  <a:cubicBezTo>
                    <a:pt x="29745" y="29489"/>
                    <a:pt x="29665" y="29329"/>
                    <a:pt x="29611" y="29195"/>
                  </a:cubicBezTo>
                  <a:cubicBezTo>
                    <a:pt x="29531" y="28982"/>
                    <a:pt x="29478" y="28768"/>
                    <a:pt x="29398" y="28554"/>
                  </a:cubicBezTo>
                  <a:cubicBezTo>
                    <a:pt x="29344" y="28447"/>
                    <a:pt x="29344" y="28367"/>
                    <a:pt x="29371" y="28233"/>
                  </a:cubicBezTo>
                  <a:lnTo>
                    <a:pt x="29371" y="28233"/>
                  </a:lnTo>
                  <a:cubicBezTo>
                    <a:pt x="29398" y="28287"/>
                    <a:pt x="29424" y="28314"/>
                    <a:pt x="29451" y="28367"/>
                  </a:cubicBezTo>
                  <a:cubicBezTo>
                    <a:pt x="29504" y="28661"/>
                    <a:pt x="29638" y="28928"/>
                    <a:pt x="29745" y="29222"/>
                  </a:cubicBezTo>
                  <a:cubicBezTo>
                    <a:pt x="29825" y="29383"/>
                    <a:pt x="29879" y="29543"/>
                    <a:pt x="29879" y="29730"/>
                  </a:cubicBezTo>
                  <a:cubicBezTo>
                    <a:pt x="29905" y="29890"/>
                    <a:pt x="29932" y="30077"/>
                    <a:pt x="29959" y="30291"/>
                  </a:cubicBezTo>
                  <a:cubicBezTo>
                    <a:pt x="30092" y="29516"/>
                    <a:pt x="30199" y="28795"/>
                    <a:pt x="30306" y="27993"/>
                  </a:cubicBezTo>
                  <a:cubicBezTo>
                    <a:pt x="30333" y="28180"/>
                    <a:pt x="30333" y="28314"/>
                    <a:pt x="30306" y="28447"/>
                  </a:cubicBezTo>
                  <a:cubicBezTo>
                    <a:pt x="30306" y="28527"/>
                    <a:pt x="30279" y="28634"/>
                    <a:pt x="30279" y="28714"/>
                  </a:cubicBezTo>
                  <a:cubicBezTo>
                    <a:pt x="30279" y="28795"/>
                    <a:pt x="30279" y="28848"/>
                    <a:pt x="30279" y="28928"/>
                  </a:cubicBezTo>
                  <a:cubicBezTo>
                    <a:pt x="30253" y="28982"/>
                    <a:pt x="30199" y="29035"/>
                    <a:pt x="30253" y="29089"/>
                  </a:cubicBezTo>
                  <a:lnTo>
                    <a:pt x="30279" y="29089"/>
                  </a:lnTo>
                  <a:cubicBezTo>
                    <a:pt x="30467" y="28741"/>
                    <a:pt x="30627" y="28367"/>
                    <a:pt x="30734" y="27993"/>
                  </a:cubicBezTo>
                  <a:cubicBezTo>
                    <a:pt x="30787" y="27726"/>
                    <a:pt x="30841" y="27458"/>
                    <a:pt x="30894" y="27218"/>
                  </a:cubicBezTo>
                  <a:cubicBezTo>
                    <a:pt x="30921" y="27057"/>
                    <a:pt x="30948" y="26897"/>
                    <a:pt x="31001" y="26710"/>
                  </a:cubicBezTo>
                  <a:close/>
                  <a:moveTo>
                    <a:pt x="21460" y="27645"/>
                  </a:moveTo>
                  <a:cubicBezTo>
                    <a:pt x="22128" y="27645"/>
                    <a:pt x="22770" y="27752"/>
                    <a:pt x="23411" y="27939"/>
                  </a:cubicBezTo>
                  <a:cubicBezTo>
                    <a:pt x="24213" y="28153"/>
                    <a:pt x="25015" y="28340"/>
                    <a:pt x="25816" y="28527"/>
                  </a:cubicBezTo>
                  <a:cubicBezTo>
                    <a:pt x="26247" y="28606"/>
                    <a:pt x="26677" y="28655"/>
                    <a:pt x="27118" y="28655"/>
                  </a:cubicBezTo>
                  <a:cubicBezTo>
                    <a:pt x="27280" y="28655"/>
                    <a:pt x="27442" y="28649"/>
                    <a:pt x="27607" y="28634"/>
                  </a:cubicBezTo>
                  <a:cubicBezTo>
                    <a:pt x="27848" y="28608"/>
                    <a:pt x="28088" y="28581"/>
                    <a:pt x="28355" y="28554"/>
                  </a:cubicBezTo>
                  <a:lnTo>
                    <a:pt x="28409" y="28554"/>
                  </a:lnTo>
                  <a:cubicBezTo>
                    <a:pt x="28195" y="28714"/>
                    <a:pt x="27954" y="28795"/>
                    <a:pt x="27714" y="28875"/>
                  </a:cubicBezTo>
                  <a:cubicBezTo>
                    <a:pt x="27099" y="29115"/>
                    <a:pt x="26511" y="29276"/>
                    <a:pt x="25870" y="29356"/>
                  </a:cubicBezTo>
                  <a:cubicBezTo>
                    <a:pt x="25442" y="29409"/>
                    <a:pt x="25015" y="29463"/>
                    <a:pt x="24587" y="29463"/>
                  </a:cubicBezTo>
                  <a:lnTo>
                    <a:pt x="23545" y="29463"/>
                  </a:lnTo>
                  <a:cubicBezTo>
                    <a:pt x="22770" y="29463"/>
                    <a:pt x="22022" y="29623"/>
                    <a:pt x="21300" y="29917"/>
                  </a:cubicBezTo>
                  <a:cubicBezTo>
                    <a:pt x="20872" y="30077"/>
                    <a:pt x="20498" y="30264"/>
                    <a:pt x="20097" y="30478"/>
                  </a:cubicBezTo>
                  <a:cubicBezTo>
                    <a:pt x="19509" y="30772"/>
                    <a:pt x="18948" y="31066"/>
                    <a:pt x="18360" y="31333"/>
                  </a:cubicBezTo>
                  <a:cubicBezTo>
                    <a:pt x="17665" y="31681"/>
                    <a:pt x="16971" y="31975"/>
                    <a:pt x="16222" y="32215"/>
                  </a:cubicBezTo>
                  <a:cubicBezTo>
                    <a:pt x="16204" y="32215"/>
                    <a:pt x="16175" y="32227"/>
                    <a:pt x="16141" y="32227"/>
                  </a:cubicBezTo>
                  <a:cubicBezTo>
                    <a:pt x="16124" y="32227"/>
                    <a:pt x="16106" y="32224"/>
                    <a:pt x="16089" y="32215"/>
                  </a:cubicBezTo>
                  <a:cubicBezTo>
                    <a:pt x="16196" y="32135"/>
                    <a:pt x="16276" y="32055"/>
                    <a:pt x="16356" y="31948"/>
                  </a:cubicBezTo>
                  <a:cubicBezTo>
                    <a:pt x="16570" y="31761"/>
                    <a:pt x="16730" y="31521"/>
                    <a:pt x="16864" y="31280"/>
                  </a:cubicBezTo>
                  <a:cubicBezTo>
                    <a:pt x="17051" y="30959"/>
                    <a:pt x="17211" y="30612"/>
                    <a:pt x="17398" y="30264"/>
                  </a:cubicBezTo>
                  <a:cubicBezTo>
                    <a:pt x="17532" y="30024"/>
                    <a:pt x="17665" y="29757"/>
                    <a:pt x="17799" y="29543"/>
                  </a:cubicBezTo>
                  <a:cubicBezTo>
                    <a:pt x="18227" y="28821"/>
                    <a:pt x="18841" y="28340"/>
                    <a:pt x="19616" y="28020"/>
                  </a:cubicBezTo>
                  <a:cubicBezTo>
                    <a:pt x="20204" y="27779"/>
                    <a:pt x="20819" y="27672"/>
                    <a:pt x="21460" y="27645"/>
                  </a:cubicBezTo>
                  <a:close/>
                  <a:moveTo>
                    <a:pt x="19974" y="15744"/>
                  </a:moveTo>
                  <a:cubicBezTo>
                    <a:pt x="20184" y="15744"/>
                    <a:pt x="20395" y="15757"/>
                    <a:pt x="20605" y="15780"/>
                  </a:cubicBezTo>
                  <a:cubicBezTo>
                    <a:pt x="21033" y="15833"/>
                    <a:pt x="21460" y="15967"/>
                    <a:pt x="21834" y="16154"/>
                  </a:cubicBezTo>
                  <a:cubicBezTo>
                    <a:pt x="22289" y="16368"/>
                    <a:pt x="22716" y="16635"/>
                    <a:pt x="23091" y="16982"/>
                  </a:cubicBezTo>
                  <a:cubicBezTo>
                    <a:pt x="23171" y="17036"/>
                    <a:pt x="23251" y="17116"/>
                    <a:pt x="23304" y="17169"/>
                  </a:cubicBezTo>
                  <a:cubicBezTo>
                    <a:pt x="23291" y="17196"/>
                    <a:pt x="23278" y="17203"/>
                    <a:pt x="23264" y="17203"/>
                  </a:cubicBezTo>
                  <a:cubicBezTo>
                    <a:pt x="23251" y="17203"/>
                    <a:pt x="23238" y="17196"/>
                    <a:pt x="23224" y="17196"/>
                  </a:cubicBezTo>
                  <a:cubicBezTo>
                    <a:pt x="22957" y="17169"/>
                    <a:pt x="22690" y="17116"/>
                    <a:pt x="22422" y="17116"/>
                  </a:cubicBezTo>
                  <a:cubicBezTo>
                    <a:pt x="22129" y="17100"/>
                    <a:pt x="21836" y="17085"/>
                    <a:pt x="21548" y="17085"/>
                  </a:cubicBezTo>
                  <a:cubicBezTo>
                    <a:pt x="21337" y="17085"/>
                    <a:pt x="21129" y="17093"/>
                    <a:pt x="20926" y="17116"/>
                  </a:cubicBezTo>
                  <a:cubicBezTo>
                    <a:pt x="20338" y="17143"/>
                    <a:pt x="19750" y="17249"/>
                    <a:pt x="19189" y="17410"/>
                  </a:cubicBezTo>
                  <a:cubicBezTo>
                    <a:pt x="19135" y="17410"/>
                    <a:pt x="19082" y="17436"/>
                    <a:pt x="18975" y="17490"/>
                  </a:cubicBezTo>
                  <a:lnTo>
                    <a:pt x="19162" y="17490"/>
                  </a:lnTo>
                  <a:cubicBezTo>
                    <a:pt x="19536" y="17383"/>
                    <a:pt x="19910" y="17303"/>
                    <a:pt x="20284" y="17276"/>
                  </a:cubicBezTo>
                  <a:cubicBezTo>
                    <a:pt x="20605" y="17223"/>
                    <a:pt x="20926" y="17196"/>
                    <a:pt x="21273" y="17169"/>
                  </a:cubicBezTo>
                  <a:cubicBezTo>
                    <a:pt x="21373" y="17158"/>
                    <a:pt x="21472" y="17152"/>
                    <a:pt x="21574" y="17152"/>
                  </a:cubicBezTo>
                  <a:cubicBezTo>
                    <a:pt x="21718" y="17152"/>
                    <a:pt x="21865" y="17165"/>
                    <a:pt x="22022" y="17196"/>
                  </a:cubicBezTo>
                  <a:lnTo>
                    <a:pt x="22209" y="17196"/>
                  </a:lnTo>
                  <a:cubicBezTo>
                    <a:pt x="22609" y="17196"/>
                    <a:pt x="23010" y="17276"/>
                    <a:pt x="23411" y="17330"/>
                  </a:cubicBezTo>
                  <a:cubicBezTo>
                    <a:pt x="23491" y="17356"/>
                    <a:pt x="23545" y="17383"/>
                    <a:pt x="23598" y="17410"/>
                  </a:cubicBezTo>
                  <a:cubicBezTo>
                    <a:pt x="23999" y="17677"/>
                    <a:pt x="24427" y="17864"/>
                    <a:pt x="24854" y="18051"/>
                  </a:cubicBezTo>
                  <a:cubicBezTo>
                    <a:pt x="24854" y="18051"/>
                    <a:pt x="24854" y="18051"/>
                    <a:pt x="24854" y="18078"/>
                  </a:cubicBezTo>
                  <a:cubicBezTo>
                    <a:pt x="24837" y="18087"/>
                    <a:pt x="24816" y="18090"/>
                    <a:pt x="24793" y="18090"/>
                  </a:cubicBezTo>
                  <a:cubicBezTo>
                    <a:pt x="24747" y="18090"/>
                    <a:pt x="24694" y="18078"/>
                    <a:pt x="24641" y="18078"/>
                  </a:cubicBezTo>
                  <a:cubicBezTo>
                    <a:pt x="24520" y="18091"/>
                    <a:pt x="24393" y="18091"/>
                    <a:pt x="24266" y="18091"/>
                  </a:cubicBezTo>
                  <a:cubicBezTo>
                    <a:pt x="24139" y="18091"/>
                    <a:pt x="24013" y="18091"/>
                    <a:pt x="23892" y="18105"/>
                  </a:cubicBezTo>
                  <a:cubicBezTo>
                    <a:pt x="23411" y="18105"/>
                    <a:pt x="22957" y="18158"/>
                    <a:pt x="22476" y="18238"/>
                  </a:cubicBezTo>
                  <a:cubicBezTo>
                    <a:pt x="21861" y="18345"/>
                    <a:pt x="21273" y="18479"/>
                    <a:pt x="20659" y="18666"/>
                  </a:cubicBezTo>
                  <a:cubicBezTo>
                    <a:pt x="19857" y="18906"/>
                    <a:pt x="19082" y="19200"/>
                    <a:pt x="18334" y="19574"/>
                  </a:cubicBezTo>
                  <a:cubicBezTo>
                    <a:pt x="17371" y="20082"/>
                    <a:pt x="16489" y="20643"/>
                    <a:pt x="15661" y="21312"/>
                  </a:cubicBezTo>
                  <a:cubicBezTo>
                    <a:pt x="15554" y="21392"/>
                    <a:pt x="15420" y="21472"/>
                    <a:pt x="15367" y="21606"/>
                  </a:cubicBezTo>
                  <a:lnTo>
                    <a:pt x="15394" y="21606"/>
                  </a:lnTo>
                  <a:cubicBezTo>
                    <a:pt x="15420" y="21579"/>
                    <a:pt x="15474" y="21579"/>
                    <a:pt x="15501" y="21552"/>
                  </a:cubicBezTo>
                  <a:cubicBezTo>
                    <a:pt x="16276" y="20911"/>
                    <a:pt x="17104" y="20376"/>
                    <a:pt x="17986" y="19895"/>
                  </a:cubicBezTo>
                  <a:cubicBezTo>
                    <a:pt x="19135" y="19281"/>
                    <a:pt x="20311" y="18826"/>
                    <a:pt x="21567" y="18532"/>
                  </a:cubicBezTo>
                  <a:cubicBezTo>
                    <a:pt x="22075" y="18425"/>
                    <a:pt x="22556" y="18318"/>
                    <a:pt x="23064" y="18265"/>
                  </a:cubicBezTo>
                  <a:cubicBezTo>
                    <a:pt x="23345" y="18243"/>
                    <a:pt x="23643" y="18204"/>
                    <a:pt x="23931" y="18204"/>
                  </a:cubicBezTo>
                  <a:cubicBezTo>
                    <a:pt x="23999" y="18204"/>
                    <a:pt x="24066" y="18206"/>
                    <a:pt x="24133" y="18212"/>
                  </a:cubicBezTo>
                  <a:lnTo>
                    <a:pt x="24293" y="18212"/>
                  </a:lnTo>
                  <a:cubicBezTo>
                    <a:pt x="23572" y="18345"/>
                    <a:pt x="22930" y="18639"/>
                    <a:pt x="22262" y="18987"/>
                  </a:cubicBezTo>
                  <a:cubicBezTo>
                    <a:pt x="22280" y="18995"/>
                    <a:pt x="22298" y="18998"/>
                    <a:pt x="22315" y="18998"/>
                  </a:cubicBezTo>
                  <a:cubicBezTo>
                    <a:pt x="22348" y="18998"/>
                    <a:pt x="22378" y="18987"/>
                    <a:pt x="22396" y="18987"/>
                  </a:cubicBezTo>
                  <a:cubicBezTo>
                    <a:pt x="22690" y="18853"/>
                    <a:pt x="22957" y="18719"/>
                    <a:pt x="23251" y="18612"/>
                  </a:cubicBezTo>
                  <a:cubicBezTo>
                    <a:pt x="23732" y="18425"/>
                    <a:pt x="24240" y="18318"/>
                    <a:pt x="24774" y="18292"/>
                  </a:cubicBezTo>
                  <a:lnTo>
                    <a:pt x="24988" y="18292"/>
                  </a:lnTo>
                  <a:cubicBezTo>
                    <a:pt x="25015" y="18283"/>
                    <a:pt x="25041" y="18280"/>
                    <a:pt x="25069" y="18280"/>
                  </a:cubicBezTo>
                  <a:cubicBezTo>
                    <a:pt x="25125" y="18280"/>
                    <a:pt x="25184" y="18292"/>
                    <a:pt x="25255" y="18292"/>
                  </a:cubicBezTo>
                  <a:cubicBezTo>
                    <a:pt x="24747" y="18399"/>
                    <a:pt x="24266" y="18532"/>
                    <a:pt x="23785" y="18719"/>
                  </a:cubicBezTo>
                  <a:cubicBezTo>
                    <a:pt x="23091" y="19013"/>
                    <a:pt x="22396" y="19361"/>
                    <a:pt x="21754" y="19762"/>
                  </a:cubicBezTo>
                  <a:cubicBezTo>
                    <a:pt x="20899" y="20296"/>
                    <a:pt x="20097" y="20884"/>
                    <a:pt x="19322" y="21552"/>
                  </a:cubicBezTo>
                  <a:cubicBezTo>
                    <a:pt x="18627" y="22140"/>
                    <a:pt x="17959" y="22755"/>
                    <a:pt x="17345" y="23423"/>
                  </a:cubicBezTo>
                  <a:cubicBezTo>
                    <a:pt x="16783" y="24038"/>
                    <a:pt x="16276" y="24652"/>
                    <a:pt x="15848" y="25320"/>
                  </a:cubicBezTo>
                  <a:cubicBezTo>
                    <a:pt x="15821" y="25374"/>
                    <a:pt x="15795" y="25401"/>
                    <a:pt x="15768" y="25427"/>
                  </a:cubicBezTo>
                  <a:cubicBezTo>
                    <a:pt x="15768" y="25427"/>
                    <a:pt x="15795" y="25454"/>
                    <a:pt x="15795" y="25454"/>
                  </a:cubicBezTo>
                  <a:cubicBezTo>
                    <a:pt x="15804" y="25459"/>
                    <a:pt x="15813" y="25461"/>
                    <a:pt x="15822" y="25461"/>
                  </a:cubicBezTo>
                  <a:cubicBezTo>
                    <a:pt x="15858" y="25461"/>
                    <a:pt x="15880" y="25417"/>
                    <a:pt x="15902" y="25374"/>
                  </a:cubicBezTo>
                  <a:cubicBezTo>
                    <a:pt x="16089" y="25133"/>
                    <a:pt x="16276" y="24866"/>
                    <a:pt x="16463" y="24625"/>
                  </a:cubicBezTo>
                  <a:cubicBezTo>
                    <a:pt x="16730" y="24278"/>
                    <a:pt x="17024" y="23957"/>
                    <a:pt x="17291" y="23637"/>
                  </a:cubicBezTo>
                  <a:cubicBezTo>
                    <a:pt x="17532" y="23369"/>
                    <a:pt x="17772" y="23102"/>
                    <a:pt x="18040" y="22862"/>
                  </a:cubicBezTo>
                  <a:cubicBezTo>
                    <a:pt x="18975" y="21926"/>
                    <a:pt x="19990" y="21071"/>
                    <a:pt x="21086" y="20350"/>
                  </a:cubicBezTo>
                  <a:cubicBezTo>
                    <a:pt x="21781" y="19868"/>
                    <a:pt x="22476" y="19441"/>
                    <a:pt x="23251" y="19093"/>
                  </a:cubicBezTo>
                  <a:cubicBezTo>
                    <a:pt x="23732" y="18853"/>
                    <a:pt x="24240" y="18639"/>
                    <a:pt x="24774" y="18532"/>
                  </a:cubicBezTo>
                  <a:cubicBezTo>
                    <a:pt x="25041" y="18452"/>
                    <a:pt x="25282" y="18425"/>
                    <a:pt x="25549" y="18372"/>
                  </a:cubicBezTo>
                  <a:cubicBezTo>
                    <a:pt x="25710" y="18372"/>
                    <a:pt x="25843" y="18372"/>
                    <a:pt x="26004" y="18425"/>
                  </a:cubicBezTo>
                  <a:cubicBezTo>
                    <a:pt x="26110" y="18452"/>
                    <a:pt x="26217" y="18479"/>
                    <a:pt x="26351" y="18505"/>
                  </a:cubicBezTo>
                  <a:cubicBezTo>
                    <a:pt x="26378" y="18505"/>
                    <a:pt x="26404" y="18532"/>
                    <a:pt x="26458" y="18559"/>
                  </a:cubicBezTo>
                  <a:cubicBezTo>
                    <a:pt x="25255" y="18826"/>
                    <a:pt x="24213" y="19387"/>
                    <a:pt x="23278" y="20109"/>
                  </a:cubicBezTo>
                  <a:cubicBezTo>
                    <a:pt x="22850" y="20430"/>
                    <a:pt x="22503" y="20804"/>
                    <a:pt x="22369" y="20991"/>
                  </a:cubicBezTo>
                  <a:cubicBezTo>
                    <a:pt x="22396" y="21018"/>
                    <a:pt x="22396" y="21018"/>
                    <a:pt x="22396" y="21018"/>
                  </a:cubicBezTo>
                  <a:cubicBezTo>
                    <a:pt x="22449" y="20991"/>
                    <a:pt x="22476" y="20937"/>
                    <a:pt x="22529" y="20911"/>
                  </a:cubicBezTo>
                  <a:cubicBezTo>
                    <a:pt x="22930" y="20483"/>
                    <a:pt x="23384" y="20136"/>
                    <a:pt x="23866" y="19815"/>
                  </a:cubicBezTo>
                  <a:cubicBezTo>
                    <a:pt x="24480" y="19387"/>
                    <a:pt x="25175" y="19040"/>
                    <a:pt x="25897" y="18826"/>
                  </a:cubicBezTo>
                  <a:cubicBezTo>
                    <a:pt x="26004" y="18799"/>
                    <a:pt x="26137" y="18746"/>
                    <a:pt x="26244" y="18719"/>
                  </a:cubicBezTo>
                  <a:cubicBezTo>
                    <a:pt x="26271" y="18719"/>
                    <a:pt x="26297" y="18746"/>
                    <a:pt x="26324" y="18746"/>
                  </a:cubicBezTo>
                  <a:cubicBezTo>
                    <a:pt x="26057" y="18906"/>
                    <a:pt x="25790" y="19040"/>
                    <a:pt x="25522" y="19200"/>
                  </a:cubicBezTo>
                  <a:cubicBezTo>
                    <a:pt x="24961" y="19574"/>
                    <a:pt x="24480" y="20029"/>
                    <a:pt x="24053" y="20537"/>
                  </a:cubicBezTo>
                  <a:cubicBezTo>
                    <a:pt x="23358" y="21365"/>
                    <a:pt x="22797" y="22300"/>
                    <a:pt x="22342" y="23263"/>
                  </a:cubicBezTo>
                  <a:cubicBezTo>
                    <a:pt x="22155" y="23663"/>
                    <a:pt x="22022" y="24038"/>
                    <a:pt x="21861" y="24438"/>
                  </a:cubicBezTo>
                  <a:cubicBezTo>
                    <a:pt x="21861" y="24492"/>
                    <a:pt x="21834" y="24545"/>
                    <a:pt x="21861" y="24599"/>
                  </a:cubicBezTo>
                  <a:cubicBezTo>
                    <a:pt x="21915" y="24545"/>
                    <a:pt x="21941" y="24465"/>
                    <a:pt x="21941" y="24412"/>
                  </a:cubicBezTo>
                  <a:cubicBezTo>
                    <a:pt x="22315" y="23476"/>
                    <a:pt x="22770" y="22541"/>
                    <a:pt x="23331" y="21686"/>
                  </a:cubicBezTo>
                  <a:cubicBezTo>
                    <a:pt x="23812" y="20964"/>
                    <a:pt x="24373" y="20296"/>
                    <a:pt x="25015" y="19735"/>
                  </a:cubicBezTo>
                  <a:cubicBezTo>
                    <a:pt x="25496" y="19334"/>
                    <a:pt x="26004" y="18987"/>
                    <a:pt x="26618" y="18773"/>
                  </a:cubicBezTo>
                  <a:cubicBezTo>
                    <a:pt x="26698" y="18746"/>
                    <a:pt x="26752" y="18693"/>
                    <a:pt x="26832" y="18693"/>
                  </a:cubicBezTo>
                  <a:cubicBezTo>
                    <a:pt x="26912" y="18666"/>
                    <a:pt x="26992" y="18666"/>
                    <a:pt x="27046" y="18666"/>
                  </a:cubicBezTo>
                  <a:cubicBezTo>
                    <a:pt x="27366" y="18746"/>
                    <a:pt x="27660" y="18826"/>
                    <a:pt x="27954" y="18880"/>
                  </a:cubicBezTo>
                  <a:cubicBezTo>
                    <a:pt x="28142" y="18906"/>
                    <a:pt x="28275" y="19013"/>
                    <a:pt x="28355" y="19174"/>
                  </a:cubicBezTo>
                  <a:cubicBezTo>
                    <a:pt x="28435" y="19281"/>
                    <a:pt x="28489" y="19414"/>
                    <a:pt x="28516" y="19548"/>
                  </a:cubicBezTo>
                  <a:cubicBezTo>
                    <a:pt x="28596" y="19922"/>
                    <a:pt x="28623" y="20269"/>
                    <a:pt x="28569" y="20670"/>
                  </a:cubicBezTo>
                  <a:cubicBezTo>
                    <a:pt x="28516" y="20857"/>
                    <a:pt x="28516" y="21071"/>
                    <a:pt x="28489" y="21285"/>
                  </a:cubicBezTo>
                  <a:cubicBezTo>
                    <a:pt x="28569" y="21258"/>
                    <a:pt x="28542" y="21205"/>
                    <a:pt x="28569" y="21151"/>
                  </a:cubicBezTo>
                  <a:cubicBezTo>
                    <a:pt x="28676" y="20617"/>
                    <a:pt x="28729" y="20082"/>
                    <a:pt x="28596" y="19521"/>
                  </a:cubicBezTo>
                  <a:cubicBezTo>
                    <a:pt x="28569" y="19361"/>
                    <a:pt x="28489" y="19200"/>
                    <a:pt x="28382" y="19040"/>
                  </a:cubicBezTo>
                  <a:cubicBezTo>
                    <a:pt x="28435" y="19013"/>
                    <a:pt x="28462" y="19013"/>
                    <a:pt x="28489" y="19013"/>
                  </a:cubicBezTo>
                  <a:cubicBezTo>
                    <a:pt x="29077" y="19174"/>
                    <a:pt x="29665" y="19361"/>
                    <a:pt x="30199" y="19735"/>
                  </a:cubicBezTo>
                  <a:cubicBezTo>
                    <a:pt x="30707" y="20109"/>
                    <a:pt x="31055" y="20590"/>
                    <a:pt x="31295" y="21178"/>
                  </a:cubicBezTo>
                  <a:cubicBezTo>
                    <a:pt x="31455" y="21579"/>
                    <a:pt x="31562" y="21980"/>
                    <a:pt x="31616" y="22407"/>
                  </a:cubicBezTo>
                  <a:cubicBezTo>
                    <a:pt x="31669" y="22862"/>
                    <a:pt x="31669" y="23316"/>
                    <a:pt x="31642" y="23797"/>
                  </a:cubicBezTo>
                  <a:cubicBezTo>
                    <a:pt x="31616" y="24251"/>
                    <a:pt x="31509" y="24706"/>
                    <a:pt x="31402" y="25160"/>
                  </a:cubicBezTo>
                  <a:cubicBezTo>
                    <a:pt x="31188" y="25908"/>
                    <a:pt x="30867" y="26576"/>
                    <a:pt x="30386" y="27164"/>
                  </a:cubicBezTo>
                  <a:cubicBezTo>
                    <a:pt x="30199" y="27378"/>
                    <a:pt x="30012" y="27565"/>
                    <a:pt x="29825" y="27726"/>
                  </a:cubicBezTo>
                  <a:cubicBezTo>
                    <a:pt x="29504" y="27993"/>
                    <a:pt x="29130" y="28126"/>
                    <a:pt x="28756" y="28233"/>
                  </a:cubicBezTo>
                  <a:cubicBezTo>
                    <a:pt x="28516" y="28314"/>
                    <a:pt x="28248" y="28340"/>
                    <a:pt x="27981" y="28367"/>
                  </a:cubicBezTo>
                  <a:cubicBezTo>
                    <a:pt x="27714" y="28420"/>
                    <a:pt x="27420" y="28420"/>
                    <a:pt x="27126" y="28420"/>
                  </a:cubicBezTo>
                  <a:cubicBezTo>
                    <a:pt x="26698" y="28420"/>
                    <a:pt x="26244" y="28367"/>
                    <a:pt x="25816" y="28287"/>
                  </a:cubicBezTo>
                  <a:cubicBezTo>
                    <a:pt x="24935" y="28100"/>
                    <a:pt x="24053" y="27859"/>
                    <a:pt x="23197" y="27645"/>
                  </a:cubicBezTo>
                  <a:cubicBezTo>
                    <a:pt x="22645" y="27507"/>
                    <a:pt x="22092" y="27427"/>
                    <a:pt x="21539" y="27427"/>
                  </a:cubicBezTo>
                  <a:cubicBezTo>
                    <a:pt x="21344" y="27427"/>
                    <a:pt x="21148" y="27437"/>
                    <a:pt x="20953" y="27458"/>
                  </a:cubicBezTo>
                  <a:cubicBezTo>
                    <a:pt x="20498" y="27485"/>
                    <a:pt x="20071" y="27592"/>
                    <a:pt x="19643" y="27752"/>
                  </a:cubicBezTo>
                  <a:cubicBezTo>
                    <a:pt x="19055" y="27966"/>
                    <a:pt x="18547" y="28314"/>
                    <a:pt x="18120" y="28741"/>
                  </a:cubicBezTo>
                  <a:cubicBezTo>
                    <a:pt x="17852" y="29008"/>
                    <a:pt x="17639" y="29302"/>
                    <a:pt x="17452" y="29623"/>
                  </a:cubicBezTo>
                  <a:cubicBezTo>
                    <a:pt x="17318" y="29917"/>
                    <a:pt x="17184" y="30184"/>
                    <a:pt x="17051" y="30452"/>
                  </a:cubicBezTo>
                  <a:cubicBezTo>
                    <a:pt x="16864" y="30799"/>
                    <a:pt x="16677" y="31146"/>
                    <a:pt x="16463" y="31494"/>
                  </a:cubicBezTo>
                  <a:cubicBezTo>
                    <a:pt x="16276" y="31734"/>
                    <a:pt x="16089" y="31948"/>
                    <a:pt x="15821" y="32082"/>
                  </a:cubicBezTo>
                  <a:cubicBezTo>
                    <a:pt x="15501" y="32269"/>
                    <a:pt x="15180" y="32402"/>
                    <a:pt x="14833" y="32429"/>
                  </a:cubicBezTo>
                  <a:lnTo>
                    <a:pt x="14726" y="32429"/>
                  </a:lnTo>
                  <a:cubicBezTo>
                    <a:pt x="14672" y="32402"/>
                    <a:pt x="14699" y="32349"/>
                    <a:pt x="14699" y="32296"/>
                  </a:cubicBezTo>
                  <a:cubicBezTo>
                    <a:pt x="14833" y="31627"/>
                    <a:pt x="14993" y="30986"/>
                    <a:pt x="15260" y="30345"/>
                  </a:cubicBezTo>
                  <a:cubicBezTo>
                    <a:pt x="15340" y="30131"/>
                    <a:pt x="15420" y="29917"/>
                    <a:pt x="15527" y="29703"/>
                  </a:cubicBezTo>
                  <a:cubicBezTo>
                    <a:pt x="15527" y="29677"/>
                    <a:pt x="15554" y="29623"/>
                    <a:pt x="15527" y="29596"/>
                  </a:cubicBezTo>
                  <a:cubicBezTo>
                    <a:pt x="15394" y="29757"/>
                    <a:pt x="15260" y="30024"/>
                    <a:pt x="15100" y="30478"/>
                  </a:cubicBezTo>
                  <a:cubicBezTo>
                    <a:pt x="14966" y="30799"/>
                    <a:pt x="14859" y="31120"/>
                    <a:pt x="14779" y="31467"/>
                  </a:cubicBezTo>
                  <a:cubicBezTo>
                    <a:pt x="14699" y="31788"/>
                    <a:pt x="14619" y="32108"/>
                    <a:pt x="14539" y="32456"/>
                  </a:cubicBezTo>
                  <a:cubicBezTo>
                    <a:pt x="14485" y="32456"/>
                    <a:pt x="14458" y="32456"/>
                    <a:pt x="14405" y="32483"/>
                  </a:cubicBezTo>
                  <a:cubicBezTo>
                    <a:pt x="13817" y="32483"/>
                    <a:pt x="13256" y="32376"/>
                    <a:pt x="12695" y="32189"/>
                  </a:cubicBezTo>
                  <a:cubicBezTo>
                    <a:pt x="12160" y="32002"/>
                    <a:pt x="11706" y="31681"/>
                    <a:pt x="11332" y="31253"/>
                  </a:cubicBezTo>
                  <a:cubicBezTo>
                    <a:pt x="10984" y="30879"/>
                    <a:pt x="10717" y="30452"/>
                    <a:pt x="10423" y="30051"/>
                  </a:cubicBezTo>
                  <a:cubicBezTo>
                    <a:pt x="10289" y="29864"/>
                    <a:pt x="10156" y="29677"/>
                    <a:pt x="9995" y="29463"/>
                  </a:cubicBezTo>
                  <a:cubicBezTo>
                    <a:pt x="10102" y="29276"/>
                    <a:pt x="10182" y="29089"/>
                    <a:pt x="10263" y="28901"/>
                  </a:cubicBezTo>
                  <a:cubicBezTo>
                    <a:pt x="10370" y="28714"/>
                    <a:pt x="10476" y="28501"/>
                    <a:pt x="10583" y="28314"/>
                  </a:cubicBezTo>
                  <a:cubicBezTo>
                    <a:pt x="10663" y="28126"/>
                    <a:pt x="10797" y="27966"/>
                    <a:pt x="10877" y="27779"/>
                  </a:cubicBezTo>
                  <a:cubicBezTo>
                    <a:pt x="10851" y="27752"/>
                    <a:pt x="10851" y="27752"/>
                    <a:pt x="10851" y="27752"/>
                  </a:cubicBezTo>
                  <a:cubicBezTo>
                    <a:pt x="10824" y="27779"/>
                    <a:pt x="10797" y="27806"/>
                    <a:pt x="10770" y="27832"/>
                  </a:cubicBezTo>
                  <a:cubicBezTo>
                    <a:pt x="10663" y="27993"/>
                    <a:pt x="10557" y="28153"/>
                    <a:pt x="10476" y="28314"/>
                  </a:cubicBezTo>
                  <a:cubicBezTo>
                    <a:pt x="10289" y="28661"/>
                    <a:pt x="10129" y="28982"/>
                    <a:pt x="9942" y="29329"/>
                  </a:cubicBezTo>
                  <a:lnTo>
                    <a:pt x="9862" y="29329"/>
                  </a:lnTo>
                  <a:cubicBezTo>
                    <a:pt x="9782" y="29222"/>
                    <a:pt x="9701" y="29115"/>
                    <a:pt x="9594" y="29035"/>
                  </a:cubicBezTo>
                  <a:cubicBezTo>
                    <a:pt x="9701" y="28741"/>
                    <a:pt x="9835" y="28474"/>
                    <a:pt x="9969" y="28207"/>
                  </a:cubicBezTo>
                  <a:cubicBezTo>
                    <a:pt x="10102" y="27939"/>
                    <a:pt x="10263" y="27672"/>
                    <a:pt x="10423" y="27432"/>
                  </a:cubicBezTo>
                  <a:cubicBezTo>
                    <a:pt x="10583" y="27164"/>
                    <a:pt x="10744" y="26924"/>
                    <a:pt x="10904" y="26683"/>
                  </a:cubicBezTo>
                  <a:cubicBezTo>
                    <a:pt x="11091" y="26443"/>
                    <a:pt x="11278" y="26202"/>
                    <a:pt x="11465" y="25935"/>
                  </a:cubicBezTo>
                  <a:lnTo>
                    <a:pt x="11465" y="25935"/>
                  </a:lnTo>
                  <a:cubicBezTo>
                    <a:pt x="11278" y="26069"/>
                    <a:pt x="11091" y="26282"/>
                    <a:pt x="10690" y="26844"/>
                  </a:cubicBezTo>
                  <a:cubicBezTo>
                    <a:pt x="10450" y="27164"/>
                    <a:pt x="10236" y="27485"/>
                    <a:pt x="10049" y="27832"/>
                  </a:cubicBezTo>
                  <a:cubicBezTo>
                    <a:pt x="9862" y="28180"/>
                    <a:pt x="9701" y="28527"/>
                    <a:pt x="9514" y="28901"/>
                  </a:cubicBezTo>
                  <a:cubicBezTo>
                    <a:pt x="9461" y="28875"/>
                    <a:pt x="9434" y="28848"/>
                    <a:pt x="9407" y="28821"/>
                  </a:cubicBezTo>
                  <a:cubicBezTo>
                    <a:pt x="9033" y="28394"/>
                    <a:pt x="8846" y="27886"/>
                    <a:pt x="8739" y="27325"/>
                  </a:cubicBezTo>
                  <a:cubicBezTo>
                    <a:pt x="8659" y="26870"/>
                    <a:pt x="8659" y="26443"/>
                    <a:pt x="8713" y="25988"/>
                  </a:cubicBezTo>
                  <a:cubicBezTo>
                    <a:pt x="8793" y="25481"/>
                    <a:pt x="8900" y="24973"/>
                    <a:pt x="9087" y="24492"/>
                  </a:cubicBezTo>
                  <a:cubicBezTo>
                    <a:pt x="9274" y="23904"/>
                    <a:pt x="9594" y="23343"/>
                    <a:pt x="9995" y="22862"/>
                  </a:cubicBezTo>
                  <a:cubicBezTo>
                    <a:pt x="10503" y="22220"/>
                    <a:pt x="11118" y="21659"/>
                    <a:pt x="11759" y="21125"/>
                  </a:cubicBezTo>
                  <a:cubicBezTo>
                    <a:pt x="12401" y="20617"/>
                    <a:pt x="12989" y="20056"/>
                    <a:pt x="13550" y="19441"/>
                  </a:cubicBezTo>
                  <a:cubicBezTo>
                    <a:pt x="13897" y="19067"/>
                    <a:pt x="14245" y="18693"/>
                    <a:pt x="14645" y="18345"/>
                  </a:cubicBezTo>
                  <a:cubicBezTo>
                    <a:pt x="15340" y="17677"/>
                    <a:pt x="16115" y="17062"/>
                    <a:pt x="16971" y="16581"/>
                  </a:cubicBezTo>
                  <a:cubicBezTo>
                    <a:pt x="17612" y="16207"/>
                    <a:pt x="18334" y="15940"/>
                    <a:pt x="19082" y="15833"/>
                  </a:cubicBezTo>
                  <a:cubicBezTo>
                    <a:pt x="19379" y="15770"/>
                    <a:pt x="19677" y="15744"/>
                    <a:pt x="19974" y="15744"/>
                  </a:cubicBezTo>
                  <a:close/>
                  <a:moveTo>
                    <a:pt x="42012" y="28153"/>
                  </a:moveTo>
                  <a:cubicBezTo>
                    <a:pt x="42065" y="28207"/>
                    <a:pt x="42012" y="28233"/>
                    <a:pt x="42012" y="28260"/>
                  </a:cubicBezTo>
                  <a:cubicBezTo>
                    <a:pt x="41798" y="28795"/>
                    <a:pt x="41557" y="29302"/>
                    <a:pt x="41397" y="29864"/>
                  </a:cubicBezTo>
                  <a:cubicBezTo>
                    <a:pt x="41263" y="30318"/>
                    <a:pt x="41130" y="30772"/>
                    <a:pt x="41076" y="31253"/>
                  </a:cubicBezTo>
                  <a:cubicBezTo>
                    <a:pt x="41023" y="31601"/>
                    <a:pt x="40969" y="31948"/>
                    <a:pt x="40943" y="32322"/>
                  </a:cubicBezTo>
                  <a:cubicBezTo>
                    <a:pt x="40889" y="32857"/>
                    <a:pt x="40863" y="33418"/>
                    <a:pt x="40782" y="33979"/>
                  </a:cubicBezTo>
                  <a:cubicBezTo>
                    <a:pt x="40702" y="34540"/>
                    <a:pt x="40595" y="35075"/>
                    <a:pt x="40462" y="35636"/>
                  </a:cubicBezTo>
                  <a:cubicBezTo>
                    <a:pt x="40328" y="36251"/>
                    <a:pt x="40168" y="36839"/>
                    <a:pt x="39954" y="37400"/>
                  </a:cubicBezTo>
                  <a:cubicBezTo>
                    <a:pt x="39687" y="38202"/>
                    <a:pt x="39312" y="38950"/>
                    <a:pt x="38858" y="39672"/>
                  </a:cubicBezTo>
                  <a:cubicBezTo>
                    <a:pt x="38725" y="39912"/>
                    <a:pt x="38537" y="40153"/>
                    <a:pt x="38377" y="40420"/>
                  </a:cubicBezTo>
                  <a:cubicBezTo>
                    <a:pt x="38377" y="40420"/>
                    <a:pt x="38350" y="40447"/>
                    <a:pt x="38297" y="40500"/>
                  </a:cubicBezTo>
                  <a:cubicBezTo>
                    <a:pt x="38324" y="40420"/>
                    <a:pt x="38297" y="40393"/>
                    <a:pt x="38324" y="40340"/>
                  </a:cubicBezTo>
                  <a:cubicBezTo>
                    <a:pt x="38564" y="39752"/>
                    <a:pt x="38698" y="39137"/>
                    <a:pt x="38858" y="38522"/>
                  </a:cubicBezTo>
                  <a:cubicBezTo>
                    <a:pt x="38965" y="38015"/>
                    <a:pt x="39045" y="37480"/>
                    <a:pt x="39045" y="36919"/>
                  </a:cubicBezTo>
                  <a:cubicBezTo>
                    <a:pt x="39045" y="36358"/>
                    <a:pt x="39072" y="35770"/>
                    <a:pt x="39072" y="35209"/>
                  </a:cubicBezTo>
                  <a:cubicBezTo>
                    <a:pt x="39072" y="34300"/>
                    <a:pt x="39232" y="33445"/>
                    <a:pt x="39553" y="32616"/>
                  </a:cubicBezTo>
                  <a:cubicBezTo>
                    <a:pt x="39820" y="31921"/>
                    <a:pt x="40168" y="31253"/>
                    <a:pt x="40542" y="30585"/>
                  </a:cubicBezTo>
                  <a:cubicBezTo>
                    <a:pt x="40969" y="29757"/>
                    <a:pt x="41504" y="28982"/>
                    <a:pt x="41985" y="28207"/>
                  </a:cubicBezTo>
                  <a:cubicBezTo>
                    <a:pt x="41985" y="28180"/>
                    <a:pt x="42012" y="28180"/>
                    <a:pt x="42012" y="28153"/>
                  </a:cubicBezTo>
                  <a:close/>
                  <a:moveTo>
                    <a:pt x="38805" y="36972"/>
                  </a:moveTo>
                  <a:cubicBezTo>
                    <a:pt x="38831" y="37159"/>
                    <a:pt x="38831" y="37320"/>
                    <a:pt x="38805" y="37480"/>
                  </a:cubicBezTo>
                  <a:cubicBezTo>
                    <a:pt x="38751" y="37881"/>
                    <a:pt x="38698" y="38255"/>
                    <a:pt x="38591" y="38656"/>
                  </a:cubicBezTo>
                  <a:cubicBezTo>
                    <a:pt x="38457" y="39137"/>
                    <a:pt x="38350" y="39618"/>
                    <a:pt x="38190" y="40099"/>
                  </a:cubicBezTo>
                  <a:cubicBezTo>
                    <a:pt x="38110" y="40340"/>
                    <a:pt x="38003" y="40607"/>
                    <a:pt x="37896" y="40874"/>
                  </a:cubicBezTo>
                  <a:cubicBezTo>
                    <a:pt x="37789" y="41168"/>
                    <a:pt x="37602" y="41435"/>
                    <a:pt x="37388" y="41676"/>
                  </a:cubicBezTo>
                  <a:cubicBezTo>
                    <a:pt x="36961" y="42157"/>
                    <a:pt x="36506" y="42611"/>
                    <a:pt x="36025" y="43092"/>
                  </a:cubicBezTo>
                  <a:cubicBezTo>
                    <a:pt x="35999" y="43119"/>
                    <a:pt x="35945" y="43173"/>
                    <a:pt x="35918" y="43199"/>
                  </a:cubicBezTo>
                  <a:cubicBezTo>
                    <a:pt x="35865" y="43173"/>
                    <a:pt x="35892" y="43119"/>
                    <a:pt x="35918" y="43092"/>
                  </a:cubicBezTo>
                  <a:cubicBezTo>
                    <a:pt x="36132" y="42718"/>
                    <a:pt x="36373" y="42344"/>
                    <a:pt x="36587" y="41970"/>
                  </a:cubicBezTo>
                  <a:cubicBezTo>
                    <a:pt x="36987" y="41302"/>
                    <a:pt x="37335" y="40580"/>
                    <a:pt x="37656" y="39885"/>
                  </a:cubicBezTo>
                  <a:cubicBezTo>
                    <a:pt x="37976" y="39110"/>
                    <a:pt x="38297" y="38335"/>
                    <a:pt x="38591" y="37534"/>
                  </a:cubicBezTo>
                  <a:cubicBezTo>
                    <a:pt x="38671" y="37347"/>
                    <a:pt x="38725" y="37186"/>
                    <a:pt x="38805" y="36972"/>
                  </a:cubicBezTo>
                  <a:close/>
                  <a:moveTo>
                    <a:pt x="40141" y="30746"/>
                  </a:moveTo>
                  <a:cubicBezTo>
                    <a:pt x="40141" y="30772"/>
                    <a:pt x="40141" y="30799"/>
                    <a:pt x="40141" y="30799"/>
                  </a:cubicBezTo>
                  <a:cubicBezTo>
                    <a:pt x="40114" y="30906"/>
                    <a:pt x="40061" y="30986"/>
                    <a:pt x="40007" y="31066"/>
                  </a:cubicBezTo>
                  <a:cubicBezTo>
                    <a:pt x="39767" y="31521"/>
                    <a:pt x="39553" y="31975"/>
                    <a:pt x="39366" y="32456"/>
                  </a:cubicBezTo>
                  <a:cubicBezTo>
                    <a:pt x="39179" y="32910"/>
                    <a:pt x="38965" y="33391"/>
                    <a:pt x="38725" y="33846"/>
                  </a:cubicBezTo>
                  <a:cubicBezTo>
                    <a:pt x="38350" y="34647"/>
                    <a:pt x="38003" y="35449"/>
                    <a:pt x="37656" y="36278"/>
                  </a:cubicBezTo>
                  <a:cubicBezTo>
                    <a:pt x="37388" y="36919"/>
                    <a:pt x="37121" y="37560"/>
                    <a:pt x="36854" y="38202"/>
                  </a:cubicBezTo>
                  <a:cubicBezTo>
                    <a:pt x="36667" y="38656"/>
                    <a:pt x="36480" y="39137"/>
                    <a:pt x="36293" y="39591"/>
                  </a:cubicBezTo>
                  <a:cubicBezTo>
                    <a:pt x="35972" y="40313"/>
                    <a:pt x="35705" y="41061"/>
                    <a:pt x="35357" y="41756"/>
                  </a:cubicBezTo>
                  <a:cubicBezTo>
                    <a:pt x="35197" y="42157"/>
                    <a:pt x="34983" y="42531"/>
                    <a:pt x="34769" y="42879"/>
                  </a:cubicBezTo>
                  <a:cubicBezTo>
                    <a:pt x="34555" y="43226"/>
                    <a:pt x="34315" y="43573"/>
                    <a:pt x="34101" y="43921"/>
                  </a:cubicBezTo>
                  <a:cubicBezTo>
                    <a:pt x="33941" y="44135"/>
                    <a:pt x="33807" y="44322"/>
                    <a:pt x="33647" y="44536"/>
                  </a:cubicBezTo>
                  <a:cubicBezTo>
                    <a:pt x="33326" y="44963"/>
                    <a:pt x="33005" y="45391"/>
                    <a:pt x="32738" y="45845"/>
                  </a:cubicBezTo>
                  <a:cubicBezTo>
                    <a:pt x="32711" y="45872"/>
                    <a:pt x="32711" y="45899"/>
                    <a:pt x="32685" y="45925"/>
                  </a:cubicBezTo>
                  <a:cubicBezTo>
                    <a:pt x="32685" y="45925"/>
                    <a:pt x="32658" y="45899"/>
                    <a:pt x="32658" y="45899"/>
                  </a:cubicBezTo>
                  <a:cubicBezTo>
                    <a:pt x="32658" y="45872"/>
                    <a:pt x="32658" y="45845"/>
                    <a:pt x="32658" y="45818"/>
                  </a:cubicBezTo>
                  <a:cubicBezTo>
                    <a:pt x="32765" y="45631"/>
                    <a:pt x="32872" y="45444"/>
                    <a:pt x="33005" y="45257"/>
                  </a:cubicBezTo>
                  <a:cubicBezTo>
                    <a:pt x="33700" y="44108"/>
                    <a:pt x="34261" y="42905"/>
                    <a:pt x="34716" y="41649"/>
                  </a:cubicBezTo>
                  <a:cubicBezTo>
                    <a:pt x="35063" y="40714"/>
                    <a:pt x="35384" y="39779"/>
                    <a:pt x="35758" y="38870"/>
                  </a:cubicBezTo>
                  <a:cubicBezTo>
                    <a:pt x="35999" y="38282"/>
                    <a:pt x="36239" y="37694"/>
                    <a:pt x="36506" y="37106"/>
                  </a:cubicBezTo>
                  <a:cubicBezTo>
                    <a:pt x="36774" y="36491"/>
                    <a:pt x="37068" y="35850"/>
                    <a:pt x="37362" y="35262"/>
                  </a:cubicBezTo>
                  <a:cubicBezTo>
                    <a:pt x="37602" y="34754"/>
                    <a:pt x="37869" y="34246"/>
                    <a:pt x="38163" y="33765"/>
                  </a:cubicBezTo>
                  <a:cubicBezTo>
                    <a:pt x="38751" y="32750"/>
                    <a:pt x="39393" y="31788"/>
                    <a:pt x="40061" y="30826"/>
                  </a:cubicBezTo>
                  <a:cubicBezTo>
                    <a:pt x="40087" y="30799"/>
                    <a:pt x="40087" y="30772"/>
                    <a:pt x="40141" y="30746"/>
                  </a:cubicBezTo>
                  <a:close/>
                  <a:moveTo>
                    <a:pt x="43188" y="25641"/>
                  </a:moveTo>
                  <a:cubicBezTo>
                    <a:pt x="43241" y="25694"/>
                    <a:pt x="43214" y="25721"/>
                    <a:pt x="43188" y="25775"/>
                  </a:cubicBezTo>
                  <a:cubicBezTo>
                    <a:pt x="43054" y="26042"/>
                    <a:pt x="42920" y="26309"/>
                    <a:pt x="42760" y="26550"/>
                  </a:cubicBezTo>
                  <a:cubicBezTo>
                    <a:pt x="42519" y="26977"/>
                    <a:pt x="42279" y="27378"/>
                    <a:pt x="42012" y="27779"/>
                  </a:cubicBezTo>
                  <a:cubicBezTo>
                    <a:pt x="41878" y="28020"/>
                    <a:pt x="41691" y="28233"/>
                    <a:pt x="41531" y="28474"/>
                  </a:cubicBezTo>
                  <a:cubicBezTo>
                    <a:pt x="41183" y="29008"/>
                    <a:pt x="40809" y="29543"/>
                    <a:pt x="40435" y="30051"/>
                  </a:cubicBezTo>
                  <a:cubicBezTo>
                    <a:pt x="39954" y="30772"/>
                    <a:pt x="39446" y="31494"/>
                    <a:pt x="38965" y="32242"/>
                  </a:cubicBezTo>
                  <a:cubicBezTo>
                    <a:pt x="38217" y="33391"/>
                    <a:pt x="37522" y="34567"/>
                    <a:pt x="36961" y="35823"/>
                  </a:cubicBezTo>
                  <a:cubicBezTo>
                    <a:pt x="36640" y="36491"/>
                    <a:pt x="36346" y="37159"/>
                    <a:pt x="36052" y="37828"/>
                  </a:cubicBezTo>
                  <a:cubicBezTo>
                    <a:pt x="35812" y="38389"/>
                    <a:pt x="35571" y="38977"/>
                    <a:pt x="35357" y="39565"/>
                  </a:cubicBezTo>
                  <a:cubicBezTo>
                    <a:pt x="35117" y="40179"/>
                    <a:pt x="34903" y="40794"/>
                    <a:pt x="34662" y="41435"/>
                  </a:cubicBezTo>
                  <a:cubicBezTo>
                    <a:pt x="34395" y="42184"/>
                    <a:pt x="34074" y="42959"/>
                    <a:pt x="33727" y="43680"/>
                  </a:cubicBezTo>
                  <a:cubicBezTo>
                    <a:pt x="33486" y="44188"/>
                    <a:pt x="33192" y="44669"/>
                    <a:pt x="32899" y="45150"/>
                  </a:cubicBezTo>
                  <a:cubicBezTo>
                    <a:pt x="32631" y="45631"/>
                    <a:pt x="32364" y="46112"/>
                    <a:pt x="32150" y="46620"/>
                  </a:cubicBezTo>
                  <a:cubicBezTo>
                    <a:pt x="32123" y="46700"/>
                    <a:pt x="32070" y="46754"/>
                    <a:pt x="32043" y="46834"/>
                  </a:cubicBezTo>
                  <a:cubicBezTo>
                    <a:pt x="31990" y="46754"/>
                    <a:pt x="32017" y="46700"/>
                    <a:pt x="32043" y="46647"/>
                  </a:cubicBezTo>
                  <a:cubicBezTo>
                    <a:pt x="32177" y="46219"/>
                    <a:pt x="32311" y="45818"/>
                    <a:pt x="32444" y="45417"/>
                  </a:cubicBezTo>
                  <a:cubicBezTo>
                    <a:pt x="32658" y="44749"/>
                    <a:pt x="32952" y="44108"/>
                    <a:pt x="33273" y="43467"/>
                  </a:cubicBezTo>
                  <a:cubicBezTo>
                    <a:pt x="33593" y="42825"/>
                    <a:pt x="33887" y="42184"/>
                    <a:pt x="34101" y="41489"/>
                  </a:cubicBezTo>
                  <a:cubicBezTo>
                    <a:pt x="34315" y="40874"/>
                    <a:pt x="34475" y="40260"/>
                    <a:pt x="34609" y="39645"/>
                  </a:cubicBezTo>
                  <a:cubicBezTo>
                    <a:pt x="34716" y="39244"/>
                    <a:pt x="34796" y="38816"/>
                    <a:pt x="34903" y="38389"/>
                  </a:cubicBezTo>
                  <a:cubicBezTo>
                    <a:pt x="35090" y="37667"/>
                    <a:pt x="35304" y="36972"/>
                    <a:pt x="35598" y="36304"/>
                  </a:cubicBezTo>
                  <a:cubicBezTo>
                    <a:pt x="36159" y="35021"/>
                    <a:pt x="36827" y="33819"/>
                    <a:pt x="37549" y="32670"/>
                  </a:cubicBezTo>
                  <a:cubicBezTo>
                    <a:pt x="37816" y="32269"/>
                    <a:pt x="38083" y="31868"/>
                    <a:pt x="38350" y="31467"/>
                  </a:cubicBezTo>
                  <a:cubicBezTo>
                    <a:pt x="38377" y="31414"/>
                    <a:pt x="38431" y="31387"/>
                    <a:pt x="38431" y="31307"/>
                  </a:cubicBezTo>
                  <a:cubicBezTo>
                    <a:pt x="38350" y="31307"/>
                    <a:pt x="38324" y="31360"/>
                    <a:pt x="38297" y="31414"/>
                  </a:cubicBezTo>
                  <a:cubicBezTo>
                    <a:pt x="37789" y="32135"/>
                    <a:pt x="37308" y="32857"/>
                    <a:pt x="36854" y="33605"/>
                  </a:cubicBezTo>
                  <a:cubicBezTo>
                    <a:pt x="36693" y="33899"/>
                    <a:pt x="36533" y="34193"/>
                    <a:pt x="36373" y="34460"/>
                  </a:cubicBezTo>
                  <a:cubicBezTo>
                    <a:pt x="36319" y="34407"/>
                    <a:pt x="36346" y="34380"/>
                    <a:pt x="36373" y="34327"/>
                  </a:cubicBezTo>
                  <a:cubicBezTo>
                    <a:pt x="36587" y="33872"/>
                    <a:pt x="36800" y="33391"/>
                    <a:pt x="37041" y="32937"/>
                  </a:cubicBezTo>
                  <a:cubicBezTo>
                    <a:pt x="37281" y="32483"/>
                    <a:pt x="37522" y="32055"/>
                    <a:pt x="37789" y="31627"/>
                  </a:cubicBezTo>
                  <a:cubicBezTo>
                    <a:pt x="38137" y="31066"/>
                    <a:pt x="38537" y="30532"/>
                    <a:pt x="39018" y="30051"/>
                  </a:cubicBezTo>
                  <a:cubicBezTo>
                    <a:pt x="39473" y="29596"/>
                    <a:pt x="39954" y="29115"/>
                    <a:pt x="40408" y="28661"/>
                  </a:cubicBezTo>
                  <a:cubicBezTo>
                    <a:pt x="40782" y="28314"/>
                    <a:pt x="41130" y="27993"/>
                    <a:pt x="41504" y="27645"/>
                  </a:cubicBezTo>
                  <a:cubicBezTo>
                    <a:pt x="42065" y="27111"/>
                    <a:pt x="42546" y="26496"/>
                    <a:pt x="43027" y="25855"/>
                  </a:cubicBezTo>
                  <a:cubicBezTo>
                    <a:pt x="43081" y="25775"/>
                    <a:pt x="43134" y="25721"/>
                    <a:pt x="43188" y="25641"/>
                  </a:cubicBezTo>
                  <a:close/>
                  <a:moveTo>
                    <a:pt x="38965" y="33605"/>
                  </a:moveTo>
                  <a:cubicBezTo>
                    <a:pt x="38992" y="33659"/>
                    <a:pt x="38992" y="33685"/>
                    <a:pt x="38992" y="33712"/>
                  </a:cubicBezTo>
                  <a:cubicBezTo>
                    <a:pt x="38885" y="34113"/>
                    <a:pt x="38858" y="34514"/>
                    <a:pt x="38858" y="34888"/>
                  </a:cubicBezTo>
                  <a:cubicBezTo>
                    <a:pt x="38858" y="35396"/>
                    <a:pt x="38831" y="35903"/>
                    <a:pt x="38831" y="36411"/>
                  </a:cubicBezTo>
                  <a:cubicBezTo>
                    <a:pt x="38831" y="36572"/>
                    <a:pt x="38778" y="36705"/>
                    <a:pt x="38725" y="36839"/>
                  </a:cubicBezTo>
                  <a:cubicBezTo>
                    <a:pt x="38564" y="37266"/>
                    <a:pt x="38431" y="37721"/>
                    <a:pt x="38243" y="38148"/>
                  </a:cubicBezTo>
                  <a:cubicBezTo>
                    <a:pt x="37869" y="39110"/>
                    <a:pt x="37468" y="40046"/>
                    <a:pt x="36987" y="40981"/>
                  </a:cubicBezTo>
                  <a:cubicBezTo>
                    <a:pt x="36693" y="41596"/>
                    <a:pt x="36346" y="42184"/>
                    <a:pt x="35999" y="42745"/>
                  </a:cubicBezTo>
                  <a:cubicBezTo>
                    <a:pt x="35785" y="43066"/>
                    <a:pt x="35598" y="43360"/>
                    <a:pt x="35384" y="43680"/>
                  </a:cubicBezTo>
                  <a:cubicBezTo>
                    <a:pt x="35330" y="43787"/>
                    <a:pt x="35250" y="43867"/>
                    <a:pt x="35170" y="43948"/>
                  </a:cubicBezTo>
                  <a:cubicBezTo>
                    <a:pt x="34983" y="44161"/>
                    <a:pt x="34769" y="44375"/>
                    <a:pt x="34582" y="44589"/>
                  </a:cubicBezTo>
                  <a:cubicBezTo>
                    <a:pt x="34101" y="45070"/>
                    <a:pt x="33647" y="45631"/>
                    <a:pt x="33246" y="46192"/>
                  </a:cubicBezTo>
                  <a:cubicBezTo>
                    <a:pt x="32631" y="46994"/>
                    <a:pt x="32123" y="47876"/>
                    <a:pt x="31696" y="48812"/>
                  </a:cubicBezTo>
                  <a:cubicBezTo>
                    <a:pt x="31589" y="49025"/>
                    <a:pt x="31509" y="49239"/>
                    <a:pt x="31402" y="49480"/>
                  </a:cubicBezTo>
                  <a:lnTo>
                    <a:pt x="31375" y="49453"/>
                  </a:lnTo>
                  <a:cubicBezTo>
                    <a:pt x="31375" y="49399"/>
                    <a:pt x="31375" y="49319"/>
                    <a:pt x="31402" y="49266"/>
                  </a:cubicBezTo>
                  <a:cubicBezTo>
                    <a:pt x="31455" y="48945"/>
                    <a:pt x="31536" y="48624"/>
                    <a:pt x="31669" y="48330"/>
                  </a:cubicBezTo>
                  <a:cubicBezTo>
                    <a:pt x="32097" y="47235"/>
                    <a:pt x="32605" y="46192"/>
                    <a:pt x="33273" y="45230"/>
                  </a:cubicBezTo>
                  <a:cubicBezTo>
                    <a:pt x="33513" y="44910"/>
                    <a:pt x="33780" y="44562"/>
                    <a:pt x="34021" y="44215"/>
                  </a:cubicBezTo>
                  <a:cubicBezTo>
                    <a:pt x="34636" y="43413"/>
                    <a:pt x="35143" y="42531"/>
                    <a:pt x="35571" y="41623"/>
                  </a:cubicBezTo>
                  <a:cubicBezTo>
                    <a:pt x="35785" y="41141"/>
                    <a:pt x="35972" y="40660"/>
                    <a:pt x="36159" y="40179"/>
                  </a:cubicBezTo>
                  <a:cubicBezTo>
                    <a:pt x="36613" y="39110"/>
                    <a:pt x="37041" y="38041"/>
                    <a:pt x="37495" y="36972"/>
                  </a:cubicBezTo>
                  <a:cubicBezTo>
                    <a:pt x="37789" y="36224"/>
                    <a:pt x="38110" y="35503"/>
                    <a:pt x="38431" y="34781"/>
                  </a:cubicBezTo>
                  <a:cubicBezTo>
                    <a:pt x="38591" y="34407"/>
                    <a:pt x="38778" y="34006"/>
                    <a:pt x="38965" y="33605"/>
                  </a:cubicBezTo>
                  <a:close/>
                  <a:moveTo>
                    <a:pt x="28124" y="1"/>
                  </a:moveTo>
                  <a:cubicBezTo>
                    <a:pt x="27916" y="1"/>
                    <a:pt x="27708" y="20"/>
                    <a:pt x="27500" y="39"/>
                  </a:cubicBezTo>
                  <a:cubicBezTo>
                    <a:pt x="27073" y="119"/>
                    <a:pt x="26672" y="226"/>
                    <a:pt x="26271" y="386"/>
                  </a:cubicBezTo>
                  <a:cubicBezTo>
                    <a:pt x="25496" y="733"/>
                    <a:pt x="24854" y="1214"/>
                    <a:pt x="24320" y="1883"/>
                  </a:cubicBezTo>
                  <a:cubicBezTo>
                    <a:pt x="23812" y="2497"/>
                    <a:pt x="23465" y="3192"/>
                    <a:pt x="23278" y="3940"/>
                  </a:cubicBezTo>
                  <a:cubicBezTo>
                    <a:pt x="23224" y="4208"/>
                    <a:pt x="23197" y="4475"/>
                    <a:pt x="23144" y="4742"/>
                  </a:cubicBezTo>
                  <a:cubicBezTo>
                    <a:pt x="23091" y="5143"/>
                    <a:pt x="23117" y="5544"/>
                    <a:pt x="23144" y="5918"/>
                  </a:cubicBezTo>
                  <a:cubicBezTo>
                    <a:pt x="23144" y="6212"/>
                    <a:pt x="23197" y="6506"/>
                    <a:pt x="23224" y="6773"/>
                  </a:cubicBezTo>
                  <a:cubicBezTo>
                    <a:pt x="23251" y="7041"/>
                    <a:pt x="23278" y="7308"/>
                    <a:pt x="23304" y="7575"/>
                  </a:cubicBezTo>
                  <a:cubicBezTo>
                    <a:pt x="23331" y="7816"/>
                    <a:pt x="23358" y="8056"/>
                    <a:pt x="23384" y="8297"/>
                  </a:cubicBezTo>
                  <a:cubicBezTo>
                    <a:pt x="23438" y="8804"/>
                    <a:pt x="23465" y="9312"/>
                    <a:pt x="23171" y="9766"/>
                  </a:cubicBezTo>
                  <a:cubicBezTo>
                    <a:pt x="23171" y="9793"/>
                    <a:pt x="23171" y="9820"/>
                    <a:pt x="23144" y="9847"/>
                  </a:cubicBezTo>
                  <a:cubicBezTo>
                    <a:pt x="22957" y="10274"/>
                    <a:pt x="22850" y="10729"/>
                    <a:pt x="22877" y="11210"/>
                  </a:cubicBezTo>
                  <a:cubicBezTo>
                    <a:pt x="22877" y="11637"/>
                    <a:pt x="22903" y="12065"/>
                    <a:pt x="23010" y="12492"/>
                  </a:cubicBezTo>
                  <a:cubicBezTo>
                    <a:pt x="23331" y="13775"/>
                    <a:pt x="23785" y="14978"/>
                    <a:pt x="24507" y="16074"/>
                  </a:cubicBezTo>
                  <a:cubicBezTo>
                    <a:pt x="24774" y="16448"/>
                    <a:pt x="25015" y="16822"/>
                    <a:pt x="25282" y="17223"/>
                  </a:cubicBezTo>
                  <a:cubicBezTo>
                    <a:pt x="25282" y="17249"/>
                    <a:pt x="25309" y="17276"/>
                    <a:pt x="25255" y="17303"/>
                  </a:cubicBezTo>
                  <a:cubicBezTo>
                    <a:pt x="25228" y="17276"/>
                    <a:pt x="25175" y="17223"/>
                    <a:pt x="25148" y="17196"/>
                  </a:cubicBezTo>
                  <a:cubicBezTo>
                    <a:pt x="24721" y="16742"/>
                    <a:pt x="24320" y="16287"/>
                    <a:pt x="23892" y="15806"/>
                  </a:cubicBezTo>
                  <a:cubicBezTo>
                    <a:pt x="23652" y="15539"/>
                    <a:pt x="23411" y="15272"/>
                    <a:pt x="23171" y="14978"/>
                  </a:cubicBezTo>
                  <a:cubicBezTo>
                    <a:pt x="22636" y="14336"/>
                    <a:pt x="22155" y="13642"/>
                    <a:pt x="21728" y="12947"/>
                  </a:cubicBezTo>
                  <a:cubicBezTo>
                    <a:pt x="21540" y="12653"/>
                    <a:pt x="21353" y="12385"/>
                    <a:pt x="21166" y="12118"/>
                  </a:cubicBezTo>
                  <a:cubicBezTo>
                    <a:pt x="20846" y="11691"/>
                    <a:pt x="20498" y="11290"/>
                    <a:pt x="20044" y="10996"/>
                  </a:cubicBezTo>
                  <a:cubicBezTo>
                    <a:pt x="19616" y="10675"/>
                    <a:pt x="19135" y="10435"/>
                    <a:pt x="18627" y="10221"/>
                  </a:cubicBezTo>
                  <a:cubicBezTo>
                    <a:pt x="18066" y="9980"/>
                    <a:pt x="17478" y="9847"/>
                    <a:pt x="16890" y="9766"/>
                  </a:cubicBezTo>
                  <a:cubicBezTo>
                    <a:pt x="16596" y="9713"/>
                    <a:pt x="16302" y="9686"/>
                    <a:pt x="16035" y="9633"/>
                  </a:cubicBezTo>
                  <a:cubicBezTo>
                    <a:pt x="15714" y="9579"/>
                    <a:pt x="15394" y="9526"/>
                    <a:pt x="15073" y="9472"/>
                  </a:cubicBezTo>
                  <a:cubicBezTo>
                    <a:pt x="14752" y="9419"/>
                    <a:pt x="14432" y="9392"/>
                    <a:pt x="14111" y="9339"/>
                  </a:cubicBezTo>
                  <a:cubicBezTo>
                    <a:pt x="13710" y="9285"/>
                    <a:pt x="13283" y="9232"/>
                    <a:pt x="12855" y="9205"/>
                  </a:cubicBezTo>
                  <a:cubicBezTo>
                    <a:pt x="12588" y="9179"/>
                    <a:pt x="12294" y="9152"/>
                    <a:pt x="12000" y="9125"/>
                  </a:cubicBezTo>
                  <a:cubicBezTo>
                    <a:pt x="11786" y="9098"/>
                    <a:pt x="11572" y="9072"/>
                    <a:pt x="11358" y="9045"/>
                  </a:cubicBezTo>
                  <a:cubicBezTo>
                    <a:pt x="11145" y="9018"/>
                    <a:pt x="10904" y="8991"/>
                    <a:pt x="10690" y="8965"/>
                  </a:cubicBezTo>
                  <a:cubicBezTo>
                    <a:pt x="10396" y="8911"/>
                    <a:pt x="10102" y="8885"/>
                    <a:pt x="9808" y="8831"/>
                  </a:cubicBezTo>
                  <a:cubicBezTo>
                    <a:pt x="9033" y="8644"/>
                    <a:pt x="8285" y="8484"/>
                    <a:pt x="7537" y="8297"/>
                  </a:cubicBezTo>
                  <a:cubicBezTo>
                    <a:pt x="7002" y="8163"/>
                    <a:pt x="6441" y="8056"/>
                    <a:pt x="5906" y="7976"/>
                  </a:cubicBezTo>
                  <a:cubicBezTo>
                    <a:pt x="5586" y="7922"/>
                    <a:pt x="5292" y="7869"/>
                    <a:pt x="4971" y="7842"/>
                  </a:cubicBezTo>
                  <a:cubicBezTo>
                    <a:pt x="4677" y="7816"/>
                    <a:pt x="4383" y="7789"/>
                    <a:pt x="4062" y="7762"/>
                  </a:cubicBezTo>
                  <a:cubicBezTo>
                    <a:pt x="3987" y="7757"/>
                    <a:pt x="3910" y="7755"/>
                    <a:pt x="3833" y="7755"/>
                  </a:cubicBezTo>
                  <a:cubicBezTo>
                    <a:pt x="3475" y="7755"/>
                    <a:pt x="3105" y="7803"/>
                    <a:pt x="2753" y="7869"/>
                  </a:cubicBezTo>
                  <a:cubicBezTo>
                    <a:pt x="2165" y="7976"/>
                    <a:pt x="1657" y="8190"/>
                    <a:pt x="1176" y="8564"/>
                  </a:cubicBezTo>
                  <a:cubicBezTo>
                    <a:pt x="695" y="8911"/>
                    <a:pt x="348" y="9366"/>
                    <a:pt x="161" y="9954"/>
                  </a:cubicBezTo>
                  <a:cubicBezTo>
                    <a:pt x="0" y="10461"/>
                    <a:pt x="27" y="10969"/>
                    <a:pt x="321" y="11450"/>
                  </a:cubicBezTo>
                  <a:cubicBezTo>
                    <a:pt x="588" y="11904"/>
                    <a:pt x="936" y="12279"/>
                    <a:pt x="1363" y="12599"/>
                  </a:cubicBezTo>
                  <a:cubicBezTo>
                    <a:pt x="1764" y="12920"/>
                    <a:pt x="2218" y="13134"/>
                    <a:pt x="2673" y="13348"/>
                  </a:cubicBezTo>
                  <a:cubicBezTo>
                    <a:pt x="3100" y="13535"/>
                    <a:pt x="3501" y="13748"/>
                    <a:pt x="3902" y="14016"/>
                  </a:cubicBezTo>
                  <a:cubicBezTo>
                    <a:pt x="4196" y="14203"/>
                    <a:pt x="4437" y="14443"/>
                    <a:pt x="4624" y="14737"/>
                  </a:cubicBezTo>
                  <a:cubicBezTo>
                    <a:pt x="4864" y="15218"/>
                    <a:pt x="5212" y="15619"/>
                    <a:pt x="5612" y="15967"/>
                  </a:cubicBezTo>
                  <a:cubicBezTo>
                    <a:pt x="5719" y="16074"/>
                    <a:pt x="5826" y="16154"/>
                    <a:pt x="5933" y="16234"/>
                  </a:cubicBezTo>
                  <a:cubicBezTo>
                    <a:pt x="6628" y="16795"/>
                    <a:pt x="7376" y="17169"/>
                    <a:pt x="8205" y="17383"/>
                  </a:cubicBezTo>
                  <a:cubicBezTo>
                    <a:pt x="8739" y="17517"/>
                    <a:pt x="9247" y="17650"/>
                    <a:pt x="9782" y="17757"/>
                  </a:cubicBezTo>
                  <a:cubicBezTo>
                    <a:pt x="10428" y="17877"/>
                    <a:pt x="11074" y="17975"/>
                    <a:pt x="11720" y="17975"/>
                  </a:cubicBezTo>
                  <a:cubicBezTo>
                    <a:pt x="11796" y="17975"/>
                    <a:pt x="11871" y="17974"/>
                    <a:pt x="11946" y="17971"/>
                  </a:cubicBezTo>
                  <a:cubicBezTo>
                    <a:pt x="12507" y="17944"/>
                    <a:pt x="13069" y="17918"/>
                    <a:pt x="13630" y="17891"/>
                  </a:cubicBezTo>
                  <a:cubicBezTo>
                    <a:pt x="13844" y="17891"/>
                    <a:pt x="14031" y="17864"/>
                    <a:pt x="14245" y="17837"/>
                  </a:cubicBezTo>
                  <a:cubicBezTo>
                    <a:pt x="14271" y="17837"/>
                    <a:pt x="14325" y="17811"/>
                    <a:pt x="14378" y="17811"/>
                  </a:cubicBezTo>
                  <a:cubicBezTo>
                    <a:pt x="14458" y="17797"/>
                    <a:pt x="14532" y="17791"/>
                    <a:pt x="14609" y="17791"/>
                  </a:cubicBezTo>
                  <a:cubicBezTo>
                    <a:pt x="14686" y="17791"/>
                    <a:pt x="14766" y="17797"/>
                    <a:pt x="14859" y="17811"/>
                  </a:cubicBezTo>
                  <a:cubicBezTo>
                    <a:pt x="14806" y="17837"/>
                    <a:pt x="14806" y="17864"/>
                    <a:pt x="14779" y="17891"/>
                  </a:cubicBezTo>
                  <a:cubicBezTo>
                    <a:pt x="14298" y="18292"/>
                    <a:pt x="13870" y="18719"/>
                    <a:pt x="13470" y="19174"/>
                  </a:cubicBezTo>
                  <a:cubicBezTo>
                    <a:pt x="12908" y="19815"/>
                    <a:pt x="12294" y="20403"/>
                    <a:pt x="11599" y="20937"/>
                  </a:cubicBezTo>
                  <a:cubicBezTo>
                    <a:pt x="10984" y="21445"/>
                    <a:pt x="10396" y="21980"/>
                    <a:pt x="9888" y="22594"/>
                  </a:cubicBezTo>
                  <a:cubicBezTo>
                    <a:pt x="9407" y="23182"/>
                    <a:pt x="9033" y="23850"/>
                    <a:pt x="8793" y="24572"/>
                  </a:cubicBezTo>
                  <a:cubicBezTo>
                    <a:pt x="8632" y="25053"/>
                    <a:pt x="8526" y="25534"/>
                    <a:pt x="8472" y="26042"/>
                  </a:cubicBezTo>
                  <a:cubicBezTo>
                    <a:pt x="8445" y="26470"/>
                    <a:pt x="8419" y="26897"/>
                    <a:pt x="8499" y="27325"/>
                  </a:cubicBezTo>
                  <a:cubicBezTo>
                    <a:pt x="8632" y="28020"/>
                    <a:pt x="8900" y="28634"/>
                    <a:pt x="9381" y="29142"/>
                  </a:cubicBezTo>
                  <a:cubicBezTo>
                    <a:pt x="9755" y="29543"/>
                    <a:pt x="10076" y="29970"/>
                    <a:pt x="10396" y="30398"/>
                  </a:cubicBezTo>
                  <a:cubicBezTo>
                    <a:pt x="10637" y="30799"/>
                    <a:pt x="10931" y="31173"/>
                    <a:pt x="11251" y="31494"/>
                  </a:cubicBezTo>
                  <a:cubicBezTo>
                    <a:pt x="11519" y="31788"/>
                    <a:pt x="11813" y="32028"/>
                    <a:pt x="12160" y="32215"/>
                  </a:cubicBezTo>
                  <a:cubicBezTo>
                    <a:pt x="12668" y="32483"/>
                    <a:pt x="13229" y="32616"/>
                    <a:pt x="13790" y="32670"/>
                  </a:cubicBezTo>
                  <a:cubicBezTo>
                    <a:pt x="14012" y="32701"/>
                    <a:pt x="14237" y="32716"/>
                    <a:pt x="14464" y="32716"/>
                  </a:cubicBezTo>
                  <a:cubicBezTo>
                    <a:pt x="14811" y="32716"/>
                    <a:pt x="15161" y="32681"/>
                    <a:pt x="15501" y="32616"/>
                  </a:cubicBezTo>
                  <a:cubicBezTo>
                    <a:pt x="16089" y="32509"/>
                    <a:pt x="16677" y="32322"/>
                    <a:pt x="17265" y="32108"/>
                  </a:cubicBezTo>
                  <a:cubicBezTo>
                    <a:pt x="17852" y="31868"/>
                    <a:pt x="18440" y="31574"/>
                    <a:pt x="19002" y="31280"/>
                  </a:cubicBezTo>
                  <a:cubicBezTo>
                    <a:pt x="19670" y="30959"/>
                    <a:pt x="20311" y="30639"/>
                    <a:pt x="20979" y="30318"/>
                  </a:cubicBezTo>
                  <a:cubicBezTo>
                    <a:pt x="21762" y="29914"/>
                    <a:pt x="22615" y="29701"/>
                    <a:pt x="23518" y="29701"/>
                  </a:cubicBezTo>
                  <a:cubicBezTo>
                    <a:pt x="23571" y="29701"/>
                    <a:pt x="23625" y="29702"/>
                    <a:pt x="23678" y="29703"/>
                  </a:cubicBezTo>
                  <a:cubicBezTo>
                    <a:pt x="23972" y="29703"/>
                    <a:pt x="24266" y="29677"/>
                    <a:pt x="24560" y="29677"/>
                  </a:cubicBezTo>
                  <a:cubicBezTo>
                    <a:pt x="24644" y="29681"/>
                    <a:pt x="24728" y="29684"/>
                    <a:pt x="24813" y="29684"/>
                  </a:cubicBezTo>
                  <a:cubicBezTo>
                    <a:pt x="25190" y="29684"/>
                    <a:pt x="25579" y="29640"/>
                    <a:pt x="25950" y="29596"/>
                  </a:cubicBezTo>
                  <a:cubicBezTo>
                    <a:pt x="26485" y="29489"/>
                    <a:pt x="27019" y="29383"/>
                    <a:pt x="27527" y="29195"/>
                  </a:cubicBezTo>
                  <a:cubicBezTo>
                    <a:pt x="27794" y="29089"/>
                    <a:pt x="28061" y="28982"/>
                    <a:pt x="28329" y="28875"/>
                  </a:cubicBezTo>
                  <a:cubicBezTo>
                    <a:pt x="28415" y="28838"/>
                    <a:pt x="28496" y="28818"/>
                    <a:pt x="28577" y="28818"/>
                  </a:cubicBezTo>
                  <a:cubicBezTo>
                    <a:pt x="28670" y="28818"/>
                    <a:pt x="28763" y="28844"/>
                    <a:pt x="28863" y="28901"/>
                  </a:cubicBezTo>
                  <a:cubicBezTo>
                    <a:pt x="28943" y="28955"/>
                    <a:pt x="29050" y="29008"/>
                    <a:pt x="29104" y="29089"/>
                  </a:cubicBezTo>
                  <a:cubicBezTo>
                    <a:pt x="29398" y="29356"/>
                    <a:pt x="29531" y="29703"/>
                    <a:pt x="29585" y="30104"/>
                  </a:cubicBezTo>
                  <a:cubicBezTo>
                    <a:pt x="29585" y="30238"/>
                    <a:pt x="29611" y="30345"/>
                    <a:pt x="29611" y="30478"/>
                  </a:cubicBezTo>
                  <a:cubicBezTo>
                    <a:pt x="29638" y="30719"/>
                    <a:pt x="29692" y="30959"/>
                    <a:pt x="29692" y="31200"/>
                  </a:cubicBezTo>
                  <a:cubicBezTo>
                    <a:pt x="29718" y="31494"/>
                    <a:pt x="29718" y="31788"/>
                    <a:pt x="29718" y="32082"/>
                  </a:cubicBezTo>
                  <a:cubicBezTo>
                    <a:pt x="29692" y="32563"/>
                    <a:pt x="29718" y="33017"/>
                    <a:pt x="29665" y="33498"/>
                  </a:cubicBezTo>
                  <a:cubicBezTo>
                    <a:pt x="29611" y="33792"/>
                    <a:pt x="29611" y="34086"/>
                    <a:pt x="29585" y="34353"/>
                  </a:cubicBezTo>
                  <a:cubicBezTo>
                    <a:pt x="29558" y="34941"/>
                    <a:pt x="29504" y="35503"/>
                    <a:pt x="29478" y="36090"/>
                  </a:cubicBezTo>
                  <a:cubicBezTo>
                    <a:pt x="29451" y="36491"/>
                    <a:pt x="29451" y="36892"/>
                    <a:pt x="29424" y="37293"/>
                  </a:cubicBezTo>
                  <a:cubicBezTo>
                    <a:pt x="29398" y="37801"/>
                    <a:pt x="29398" y="38309"/>
                    <a:pt x="29371" y="38790"/>
                  </a:cubicBezTo>
                  <a:cubicBezTo>
                    <a:pt x="29317" y="39565"/>
                    <a:pt x="29344" y="40313"/>
                    <a:pt x="29317" y="41088"/>
                  </a:cubicBezTo>
                  <a:cubicBezTo>
                    <a:pt x="29291" y="41409"/>
                    <a:pt x="29317" y="41756"/>
                    <a:pt x="29344" y="42104"/>
                  </a:cubicBezTo>
                  <a:cubicBezTo>
                    <a:pt x="29371" y="42558"/>
                    <a:pt x="29371" y="43012"/>
                    <a:pt x="29398" y="43467"/>
                  </a:cubicBezTo>
                  <a:cubicBezTo>
                    <a:pt x="29424" y="43948"/>
                    <a:pt x="29478" y="44455"/>
                    <a:pt x="29504" y="44936"/>
                  </a:cubicBezTo>
                  <a:cubicBezTo>
                    <a:pt x="29558" y="45337"/>
                    <a:pt x="29585" y="45765"/>
                    <a:pt x="29638" y="46166"/>
                  </a:cubicBezTo>
                  <a:cubicBezTo>
                    <a:pt x="29692" y="46593"/>
                    <a:pt x="29718" y="46994"/>
                    <a:pt x="29772" y="47422"/>
                  </a:cubicBezTo>
                  <a:cubicBezTo>
                    <a:pt x="29798" y="47609"/>
                    <a:pt x="29825" y="47796"/>
                    <a:pt x="29825" y="47983"/>
                  </a:cubicBezTo>
                  <a:cubicBezTo>
                    <a:pt x="29879" y="48250"/>
                    <a:pt x="29905" y="48491"/>
                    <a:pt x="29932" y="48758"/>
                  </a:cubicBezTo>
                  <a:cubicBezTo>
                    <a:pt x="29959" y="48999"/>
                    <a:pt x="29986" y="49239"/>
                    <a:pt x="30012" y="49480"/>
                  </a:cubicBezTo>
                  <a:cubicBezTo>
                    <a:pt x="30039" y="49881"/>
                    <a:pt x="30092" y="50281"/>
                    <a:pt x="30146" y="50682"/>
                  </a:cubicBezTo>
                  <a:cubicBezTo>
                    <a:pt x="30199" y="51083"/>
                    <a:pt x="30253" y="51484"/>
                    <a:pt x="30279" y="51885"/>
                  </a:cubicBezTo>
                  <a:cubicBezTo>
                    <a:pt x="30306" y="52072"/>
                    <a:pt x="30333" y="52232"/>
                    <a:pt x="30360" y="52393"/>
                  </a:cubicBezTo>
                  <a:cubicBezTo>
                    <a:pt x="30386" y="52633"/>
                    <a:pt x="30413" y="52874"/>
                    <a:pt x="30440" y="53088"/>
                  </a:cubicBezTo>
                  <a:cubicBezTo>
                    <a:pt x="30467" y="53569"/>
                    <a:pt x="30520" y="54076"/>
                    <a:pt x="30547" y="54557"/>
                  </a:cubicBezTo>
                  <a:cubicBezTo>
                    <a:pt x="30573" y="54851"/>
                    <a:pt x="30573" y="55172"/>
                    <a:pt x="30600" y="55466"/>
                  </a:cubicBezTo>
                  <a:cubicBezTo>
                    <a:pt x="30654" y="55920"/>
                    <a:pt x="30654" y="56375"/>
                    <a:pt x="30680" y="56829"/>
                  </a:cubicBezTo>
                  <a:cubicBezTo>
                    <a:pt x="30680" y="57257"/>
                    <a:pt x="30680" y="57657"/>
                    <a:pt x="30707" y="58058"/>
                  </a:cubicBezTo>
                  <a:cubicBezTo>
                    <a:pt x="30761" y="58513"/>
                    <a:pt x="30761" y="58967"/>
                    <a:pt x="30787" y="59421"/>
                  </a:cubicBezTo>
                  <a:cubicBezTo>
                    <a:pt x="30814" y="60597"/>
                    <a:pt x="30787" y="61800"/>
                    <a:pt x="30841" y="62976"/>
                  </a:cubicBezTo>
                  <a:cubicBezTo>
                    <a:pt x="30841" y="65862"/>
                    <a:pt x="30841" y="68775"/>
                    <a:pt x="30867" y="71661"/>
                  </a:cubicBezTo>
                  <a:cubicBezTo>
                    <a:pt x="30867" y="73051"/>
                    <a:pt x="30867" y="74467"/>
                    <a:pt x="30867" y="75857"/>
                  </a:cubicBezTo>
                  <a:cubicBezTo>
                    <a:pt x="30867" y="75964"/>
                    <a:pt x="30841" y="76071"/>
                    <a:pt x="30894" y="76178"/>
                  </a:cubicBezTo>
                  <a:cubicBezTo>
                    <a:pt x="30921" y="76205"/>
                    <a:pt x="30948" y="76231"/>
                    <a:pt x="31001" y="76258"/>
                  </a:cubicBezTo>
                  <a:cubicBezTo>
                    <a:pt x="31188" y="76178"/>
                    <a:pt x="31268" y="75991"/>
                    <a:pt x="31348" y="75830"/>
                  </a:cubicBezTo>
                  <a:cubicBezTo>
                    <a:pt x="31375" y="75750"/>
                    <a:pt x="31455" y="75670"/>
                    <a:pt x="31402" y="75563"/>
                  </a:cubicBezTo>
                  <a:lnTo>
                    <a:pt x="31402" y="75563"/>
                  </a:lnTo>
                  <a:cubicBezTo>
                    <a:pt x="31322" y="75670"/>
                    <a:pt x="31242" y="75777"/>
                    <a:pt x="31135" y="75937"/>
                  </a:cubicBezTo>
                  <a:cubicBezTo>
                    <a:pt x="31081" y="75777"/>
                    <a:pt x="31108" y="75670"/>
                    <a:pt x="31081" y="75563"/>
                  </a:cubicBezTo>
                  <a:cubicBezTo>
                    <a:pt x="31081" y="70592"/>
                    <a:pt x="31135" y="65622"/>
                    <a:pt x="31028" y="60651"/>
                  </a:cubicBezTo>
                  <a:cubicBezTo>
                    <a:pt x="31028" y="60009"/>
                    <a:pt x="31055" y="59368"/>
                    <a:pt x="30974" y="58700"/>
                  </a:cubicBezTo>
                  <a:cubicBezTo>
                    <a:pt x="30948" y="58299"/>
                    <a:pt x="30948" y="57871"/>
                    <a:pt x="30921" y="57470"/>
                  </a:cubicBezTo>
                  <a:cubicBezTo>
                    <a:pt x="30894" y="56856"/>
                    <a:pt x="30894" y="56268"/>
                    <a:pt x="30867" y="55680"/>
                  </a:cubicBezTo>
                  <a:cubicBezTo>
                    <a:pt x="30841" y="55226"/>
                    <a:pt x="30814" y="54771"/>
                    <a:pt x="30787" y="54317"/>
                  </a:cubicBezTo>
                  <a:cubicBezTo>
                    <a:pt x="30787" y="54290"/>
                    <a:pt x="30787" y="54263"/>
                    <a:pt x="30787" y="54237"/>
                  </a:cubicBezTo>
                  <a:cubicBezTo>
                    <a:pt x="30707" y="53863"/>
                    <a:pt x="30734" y="53488"/>
                    <a:pt x="30814" y="53114"/>
                  </a:cubicBezTo>
                  <a:cubicBezTo>
                    <a:pt x="30894" y="52713"/>
                    <a:pt x="30948" y="52313"/>
                    <a:pt x="31028" y="51912"/>
                  </a:cubicBezTo>
                  <a:cubicBezTo>
                    <a:pt x="31108" y="51404"/>
                    <a:pt x="31215" y="50896"/>
                    <a:pt x="31348" y="50415"/>
                  </a:cubicBezTo>
                  <a:cubicBezTo>
                    <a:pt x="31669" y="49319"/>
                    <a:pt x="32177" y="48304"/>
                    <a:pt x="32765" y="47315"/>
                  </a:cubicBezTo>
                  <a:cubicBezTo>
                    <a:pt x="33460" y="46219"/>
                    <a:pt x="34261" y="45230"/>
                    <a:pt x="35170" y="44295"/>
                  </a:cubicBezTo>
                  <a:cubicBezTo>
                    <a:pt x="35758" y="43707"/>
                    <a:pt x="36346" y="43119"/>
                    <a:pt x="36934" y="42531"/>
                  </a:cubicBezTo>
                  <a:cubicBezTo>
                    <a:pt x="37174" y="42291"/>
                    <a:pt x="37415" y="42050"/>
                    <a:pt x="37629" y="41783"/>
                  </a:cubicBezTo>
                  <a:cubicBezTo>
                    <a:pt x="38163" y="41168"/>
                    <a:pt x="38644" y="40527"/>
                    <a:pt x="39045" y="39832"/>
                  </a:cubicBezTo>
                  <a:cubicBezTo>
                    <a:pt x="39580" y="39003"/>
                    <a:pt x="40007" y="38122"/>
                    <a:pt x="40301" y="37159"/>
                  </a:cubicBezTo>
                  <a:cubicBezTo>
                    <a:pt x="40488" y="36625"/>
                    <a:pt x="40622" y="36064"/>
                    <a:pt x="40729" y="35503"/>
                  </a:cubicBezTo>
                  <a:cubicBezTo>
                    <a:pt x="40863" y="34941"/>
                    <a:pt x="40969" y="34380"/>
                    <a:pt x="41023" y="33819"/>
                  </a:cubicBezTo>
                  <a:cubicBezTo>
                    <a:pt x="41050" y="33659"/>
                    <a:pt x="41076" y="33471"/>
                    <a:pt x="41103" y="33284"/>
                  </a:cubicBezTo>
                  <a:cubicBezTo>
                    <a:pt x="41130" y="32990"/>
                    <a:pt x="41156" y="32723"/>
                    <a:pt x="41183" y="32429"/>
                  </a:cubicBezTo>
                  <a:cubicBezTo>
                    <a:pt x="41210" y="32082"/>
                    <a:pt x="41237" y="31734"/>
                    <a:pt x="41290" y="31387"/>
                  </a:cubicBezTo>
                  <a:cubicBezTo>
                    <a:pt x="41370" y="30746"/>
                    <a:pt x="41557" y="30104"/>
                    <a:pt x="41771" y="29463"/>
                  </a:cubicBezTo>
                  <a:cubicBezTo>
                    <a:pt x="42038" y="28768"/>
                    <a:pt x="42332" y="28100"/>
                    <a:pt x="42653" y="27432"/>
                  </a:cubicBezTo>
                  <a:cubicBezTo>
                    <a:pt x="43081" y="26470"/>
                    <a:pt x="43535" y="25534"/>
                    <a:pt x="43989" y="24599"/>
                  </a:cubicBezTo>
                  <a:cubicBezTo>
                    <a:pt x="44096" y="24358"/>
                    <a:pt x="44230" y="24118"/>
                    <a:pt x="44310" y="23877"/>
                  </a:cubicBezTo>
                  <a:cubicBezTo>
                    <a:pt x="44390" y="23744"/>
                    <a:pt x="44417" y="23583"/>
                    <a:pt x="44470" y="23450"/>
                  </a:cubicBezTo>
                  <a:cubicBezTo>
                    <a:pt x="44497" y="23423"/>
                    <a:pt x="44470" y="23369"/>
                    <a:pt x="44470" y="23316"/>
                  </a:cubicBezTo>
                  <a:cubicBezTo>
                    <a:pt x="44417" y="23343"/>
                    <a:pt x="44363" y="23369"/>
                    <a:pt x="44363" y="23396"/>
                  </a:cubicBezTo>
                  <a:cubicBezTo>
                    <a:pt x="44283" y="23476"/>
                    <a:pt x="44230" y="23557"/>
                    <a:pt x="44176" y="23663"/>
                  </a:cubicBezTo>
                  <a:cubicBezTo>
                    <a:pt x="43936" y="24038"/>
                    <a:pt x="43722" y="24438"/>
                    <a:pt x="43455" y="24839"/>
                  </a:cubicBezTo>
                  <a:cubicBezTo>
                    <a:pt x="43027" y="25507"/>
                    <a:pt x="42546" y="26122"/>
                    <a:pt x="42038" y="26710"/>
                  </a:cubicBezTo>
                  <a:cubicBezTo>
                    <a:pt x="41771" y="27057"/>
                    <a:pt x="41477" y="27378"/>
                    <a:pt x="41156" y="27672"/>
                  </a:cubicBezTo>
                  <a:cubicBezTo>
                    <a:pt x="40809" y="27966"/>
                    <a:pt x="40462" y="28287"/>
                    <a:pt x="40141" y="28608"/>
                  </a:cubicBezTo>
                  <a:cubicBezTo>
                    <a:pt x="39660" y="29062"/>
                    <a:pt x="39206" y="29516"/>
                    <a:pt x="38751" y="29970"/>
                  </a:cubicBezTo>
                  <a:cubicBezTo>
                    <a:pt x="38511" y="30238"/>
                    <a:pt x="38270" y="30505"/>
                    <a:pt x="38056" y="30799"/>
                  </a:cubicBezTo>
                  <a:cubicBezTo>
                    <a:pt x="37709" y="31280"/>
                    <a:pt x="37388" y="31788"/>
                    <a:pt x="37121" y="32296"/>
                  </a:cubicBezTo>
                  <a:cubicBezTo>
                    <a:pt x="36720" y="32990"/>
                    <a:pt x="36346" y="33712"/>
                    <a:pt x="36052" y="34460"/>
                  </a:cubicBezTo>
                  <a:cubicBezTo>
                    <a:pt x="35785" y="35128"/>
                    <a:pt x="35518" y="35797"/>
                    <a:pt x="35277" y="36465"/>
                  </a:cubicBezTo>
                  <a:cubicBezTo>
                    <a:pt x="34903" y="37373"/>
                    <a:pt x="34636" y="38335"/>
                    <a:pt x="34422" y="39324"/>
                  </a:cubicBezTo>
                  <a:cubicBezTo>
                    <a:pt x="34288" y="40019"/>
                    <a:pt x="34101" y="40714"/>
                    <a:pt x="33887" y="41382"/>
                  </a:cubicBezTo>
                  <a:cubicBezTo>
                    <a:pt x="33674" y="42023"/>
                    <a:pt x="33380" y="42665"/>
                    <a:pt x="33086" y="43253"/>
                  </a:cubicBezTo>
                  <a:cubicBezTo>
                    <a:pt x="32845" y="43707"/>
                    <a:pt x="32658" y="44161"/>
                    <a:pt x="32471" y="44642"/>
                  </a:cubicBezTo>
                  <a:cubicBezTo>
                    <a:pt x="32204" y="45311"/>
                    <a:pt x="31963" y="46032"/>
                    <a:pt x="31749" y="46727"/>
                  </a:cubicBezTo>
                  <a:cubicBezTo>
                    <a:pt x="31642" y="47128"/>
                    <a:pt x="31509" y="47529"/>
                    <a:pt x="31429" y="47956"/>
                  </a:cubicBezTo>
                  <a:cubicBezTo>
                    <a:pt x="31295" y="48544"/>
                    <a:pt x="31161" y="49159"/>
                    <a:pt x="31055" y="49747"/>
                  </a:cubicBezTo>
                  <a:cubicBezTo>
                    <a:pt x="30948" y="50281"/>
                    <a:pt x="30867" y="50789"/>
                    <a:pt x="30814" y="51324"/>
                  </a:cubicBezTo>
                  <a:cubicBezTo>
                    <a:pt x="30761" y="51564"/>
                    <a:pt x="30761" y="51805"/>
                    <a:pt x="30734" y="52045"/>
                  </a:cubicBezTo>
                  <a:cubicBezTo>
                    <a:pt x="30707" y="52125"/>
                    <a:pt x="30707" y="52179"/>
                    <a:pt x="30680" y="52259"/>
                  </a:cubicBezTo>
                  <a:cubicBezTo>
                    <a:pt x="30680" y="52339"/>
                    <a:pt x="30654" y="52393"/>
                    <a:pt x="30654" y="52473"/>
                  </a:cubicBezTo>
                  <a:cubicBezTo>
                    <a:pt x="30600" y="52313"/>
                    <a:pt x="30573" y="52179"/>
                    <a:pt x="30573" y="52045"/>
                  </a:cubicBezTo>
                  <a:cubicBezTo>
                    <a:pt x="30547" y="51831"/>
                    <a:pt x="30520" y="51591"/>
                    <a:pt x="30493" y="51377"/>
                  </a:cubicBezTo>
                  <a:cubicBezTo>
                    <a:pt x="30467" y="51137"/>
                    <a:pt x="30413" y="50896"/>
                    <a:pt x="30386" y="50656"/>
                  </a:cubicBezTo>
                  <a:cubicBezTo>
                    <a:pt x="30360" y="50442"/>
                    <a:pt x="30333" y="50201"/>
                    <a:pt x="30306" y="49987"/>
                  </a:cubicBezTo>
                  <a:cubicBezTo>
                    <a:pt x="30279" y="49560"/>
                    <a:pt x="30226" y="49132"/>
                    <a:pt x="30173" y="48731"/>
                  </a:cubicBezTo>
                  <a:cubicBezTo>
                    <a:pt x="30119" y="48304"/>
                    <a:pt x="30092" y="47876"/>
                    <a:pt x="30039" y="47449"/>
                  </a:cubicBezTo>
                  <a:cubicBezTo>
                    <a:pt x="29986" y="47074"/>
                    <a:pt x="29932" y="46674"/>
                    <a:pt x="29879" y="46299"/>
                  </a:cubicBezTo>
                  <a:cubicBezTo>
                    <a:pt x="29825" y="45818"/>
                    <a:pt x="29798" y="45337"/>
                    <a:pt x="29745" y="44856"/>
                  </a:cubicBezTo>
                  <a:cubicBezTo>
                    <a:pt x="29718" y="44589"/>
                    <a:pt x="29718" y="44322"/>
                    <a:pt x="29692" y="44055"/>
                  </a:cubicBezTo>
                  <a:cubicBezTo>
                    <a:pt x="29638" y="43600"/>
                    <a:pt x="29611" y="43119"/>
                    <a:pt x="29585" y="42665"/>
                  </a:cubicBezTo>
                  <a:cubicBezTo>
                    <a:pt x="29558" y="42077"/>
                    <a:pt x="29585" y="41489"/>
                    <a:pt x="29585" y="40901"/>
                  </a:cubicBezTo>
                  <a:cubicBezTo>
                    <a:pt x="29585" y="40179"/>
                    <a:pt x="29585" y="39458"/>
                    <a:pt x="29638" y="38736"/>
                  </a:cubicBezTo>
                  <a:cubicBezTo>
                    <a:pt x="29665" y="38282"/>
                    <a:pt x="29638" y="37801"/>
                    <a:pt x="29692" y="37320"/>
                  </a:cubicBezTo>
                  <a:cubicBezTo>
                    <a:pt x="29718" y="36839"/>
                    <a:pt x="29718" y="36358"/>
                    <a:pt x="29745" y="35877"/>
                  </a:cubicBezTo>
                  <a:cubicBezTo>
                    <a:pt x="29798" y="35422"/>
                    <a:pt x="29798" y="34968"/>
                    <a:pt x="29825" y="34540"/>
                  </a:cubicBezTo>
                  <a:cubicBezTo>
                    <a:pt x="29825" y="34540"/>
                    <a:pt x="29825" y="34514"/>
                    <a:pt x="29825" y="34514"/>
                  </a:cubicBezTo>
                  <a:cubicBezTo>
                    <a:pt x="29852" y="34140"/>
                    <a:pt x="29905" y="33739"/>
                    <a:pt x="29932" y="33365"/>
                  </a:cubicBezTo>
                  <a:cubicBezTo>
                    <a:pt x="29932" y="32964"/>
                    <a:pt x="29959" y="32563"/>
                    <a:pt x="29959" y="32189"/>
                  </a:cubicBezTo>
                  <a:cubicBezTo>
                    <a:pt x="29986" y="31734"/>
                    <a:pt x="30012" y="31307"/>
                    <a:pt x="30092" y="30879"/>
                  </a:cubicBezTo>
                  <a:cubicBezTo>
                    <a:pt x="30173" y="30505"/>
                    <a:pt x="30253" y="30131"/>
                    <a:pt x="30413" y="29783"/>
                  </a:cubicBezTo>
                  <a:cubicBezTo>
                    <a:pt x="30520" y="29489"/>
                    <a:pt x="30680" y="29195"/>
                    <a:pt x="30814" y="28901"/>
                  </a:cubicBezTo>
                  <a:cubicBezTo>
                    <a:pt x="31001" y="28474"/>
                    <a:pt x="31188" y="28046"/>
                    <a:pt x="31242" y="27592"/>
                  </a:cubicBezTo>
                  <a:cubicBezTo>
                    <a:pt x="31295" y="27138"/>
                    <a:pt x="31348" y="26710"/>
                    <a:pt x="31375" y="26256"/>
                  </a:cubicBezTo>
                  <a:cubicBezTo>
                    <a:pt x="31402" y="26015"/>
                    <a:pt x="31429" y="25775"/>
                    <a:pt x="31509" y="25534"/>
                  </a:cubicBezTo>
                  <a:cubicBezTo>
                    <a:pt x="31616" y="25294"/>
                    <a:pt x="31669" y="25026"/>
                    <a:pt x="31723" y="24759"/>
                  </a:cubicBezTo>
                  <a:cubicBezTo>
                    <a:pt x="31776" y="24492"/>
                    <a:pt x="31830" y="24225"/>
                    <a:pt x="31856" y="23957"/>
                  </a:cubicBezTo>
                  <a:cubicBezTo>
                    <a:pt x="31910" y="23530"/>
                    <a:pt x="31910" y="23102"/>
                    <a:pt x="31883" y="22675"/>
                  </a:cubicBezTo>
                  <a:cubicBezTo>
                    <a:pt x="31856" y="22354"/>
                    <a:pt x="31803" y="22060"/>
                    <a:pt x="31749" y="21739"/>
                  </a:cubicBezTo>
                  <a:cubicBezTo>
                    <a:pt x="31803" y="21712"/>
                    <a:pt x="31856" y="21686"/>
                    <a:pt x="31910" y="21659"/>
                  </a:cubicBezTo>
                  <a:cubicBezTo>
                    <a:pt x="32123" y="21552"/>
                    <a:pt x="32364" y="21472"/>
                    <a:pt x="32551" y="21338"/>
                  </a:cubicBezTo>
                  <a:cubicBezTo>
                    <a:pt x="33219" y="20937"/>
                    <a:pt x="33861" y="20510"/>
                    <a:pt x="34449" y="20029"/>
                  </a:cubicBezTo>
                  <a:cubicBezTo>
                    <a:pt x="34823" y="19708"/>
                    <a:pt x="35117" y="19361"/>
                    <a:pt x="35384" y="18960"/>
                  </a:cubicBezTo>
                  <a:cubicBezTo>
                    <a:pt x="35624" y="18612"/>
                    <a:pt x="35812" y="18212"/>
                    <a:pt x="35972" y="17811"/>
                  </a:cubicBezTo>
                  <a:cubicBezTo>
                    <a:pt x="36186" y="17650"/>
                    <a:pt x="36426" y="17517"/>
                    <a:pt x="36667" y="17383"/>
                  </a:cubicBezTo>
                  <a:cubicBezTo>
                    <a:pt x="37094" y="17143"/>
                    <a:pt x="37549" y="16955"/>
                    <a:pt x="38003" y="16795"/>
                  </a:cubicBezTo>
                  <a:cubicBezTo>
                    <a:pt x="38112" y="16751"/>
                    <a:pt x="38239" y="16708"/>
                    <a:pt x="38369" y="16708"/>
                  </a:cubicBezTo>
                  <a:cubicBezTo>
                    <a:pt x="38398" y="16708"/>
                    <a:pt x="38428" y="16710"/>
                    <a:pt x="38457" y="16715"/>
                  </a:cubicBezTo>
                  <a:cubicBezTo>
                    <a:pt x="38644" y="16715"/>
                    <a:pt x="38858" y="16742"/>
                    <a:pt x="39045" y="16768"/>
                  </a:cubicBezTo>
                  <a:cubicBezTo>
                    <a:pt x="39580" y="16849"/>
                    <a:pt x="40114" y="17062"/>
                    <a:pt x="40595" y="17303"/>
                  </a:cubicBezTo>
                  <a:cubicBezTo>
                    <a:pt x="41424" y="17730"/>
                    <a:pt x="42145" y="18292"/>
                    <a:pt x="42813" y="18933"/>
                  </a:cubicBezTo>
                  <a:cubicBezTo>
                    <a:pt x="43188" y="19307"/>
                    <a:pt x="43535" y="19681"/>
                    <a:pt x="43882" y="20082"/>
                  </a:cubicBezTo>
                  <a:cubicBezTo>
                    <a:pt x="44043" y="20243"/>
                    <a:pt x="44203" y="20430"/>
                    <a:pt x="44363" y="20617"/>
                  </a:cubicBezTo>
                  <a:cubicBezTo>
                    <a:pt x="44631" y="20937"/>
                    <a:pt x="44898" y="21231"/>
                    <a:pt x="45192" y="21552"/>
                  </a:cubicBezTo>
                  <a:cubicBezTo>
                    <a:pt x="45780" y="22167"/>
                    <a:pt x="46475" y="22621"/>
                    <a:pt x="47276" y="22969"/>
                  </a:cubicBezTo>
                  <a:cubicBezTo>
                    <a:pt x="47877" y="23219"/>
                    <a:pt x="48501" y="23399"/>
                    <a:pt x="49170" y="23399"/>
                  </a:cubicBezTo>
                  <a:cubicBezTo>
                    <a:pt x="49216" y="23399"/>
                    <a:pt x="49262" y="23398"/>
                    <a:pt x="49308" y="23396"/>
                  </a:cubicBezTo>
                  <a:cubicBezTo>
                    <a:pt x="49521" y="23396"/>
                    <a:pt x="49735" y="23369"/>
                    <a:pt x="49949" y="23343"/>
                  </a:cubicBezTo>
                  <a:cubicBezTo>
                    <a:pt x="50537" y="23263"/>
                    <a:pt x="51071" y="23049"/>
                    <a:pt x="51579" y="22728"/>
                  </a:cubicBezTo>
                  <a:cubicBezTo>
                    <a:pt x="51873" y="22514"/>
                    <a:pt x="52114" y="22274"/>
                    <a:pt x="52301" y="21953"/>
                  </a:cubicBezTo>
                  <a:cubicBezTo>
                    <a:pt x="52541" y="21499"/>
                    <a:pt x="52595" y="21044"/>
                    <a:pt x="52408" y="20563"/>
                  </a:cubicBezTo>
                  <a:cubicBezTo>
                    <a:pt x="52301" y="20323"/>
                    <a:pt x="52140" y="20109"/>
                    <a:pt x="51927" y="19922"/>
                  </a:cubicBezTo>
                  <a:cubicBezTo>
                    <a:pt x="51633" y="19708"/>
                    <a:pt x="51365" y="19521"/>
                    <a:pt x="51071" y="19307"/>
                  </a:cubicBezTo>
                  <a:cubicBezTo>
                    <a:pt x="50751" y="19120"/>
                    <a:pt x="50537" y="18853"/>
                    <a:pt x="50430" y="18505"/>
                  </a:cubicBezTo>
                  <a:cubicBezTo>
                    <a:pt x="50403" y="18479"/>
                    <a:pt x="50377" y="18425"/>
                    <a:pt x="50377" y="18372"/>
                  </a:cubicBezTo>
                  <a:cubicBezTo>
                    <a:pt x="50243" y="18078"/>
                    <a:pt x="50136" y="17784"/>
                    <a:pt x="50002" y="17517"/>
                  </a:cubicBezTo>
                  <a:cubicBezTo>
                    <a:pt x="49655" y="16875"/>
                    <a:pt x="49201" y="16314"/>
                    <a:pt x="48693" y="15806"/>
                  </a:cubicBezTo>
                  <a:cubicBezTo>
                    <a:pt x="48292" y="15405"/>
                    <a:pt x="47838" y="15031"/>
                    <a:pt x="47383" y="14684"/>
                  </a:cubicBezTo>
                  <a:cubicBezTo>
                    <a:pt x="46929" y="14336"/>
                    <a:pt x="46421" y="14069"/>
                    <a:pt x="45887" y="13855"/>
                  </a:cubicBezTo>
                  <a:cubicBezTo>
                    <a:pt x="45352" y="13642"/>
                    <a:pt x="44818" y="13481"/>
                    <a:pt x="44283" y="13348"/>
                  </a:cubicBezTo>
                  <a:cubicBezTo>
                    <a:pt x="43776" y="13241"/>
                    <a:pt x="43294" y="13187"/>
                    <a:pt x="42760" y="13187"/>
                  </a:cubicBezTo>
                  <a:cubicBezTo>
                    <a:pt x="42626" y="13187"/>
                    <a:pt x="42493" y="13214"/>
                    <a:pt x="42332" y="13214"/>
                  </a:cubicBezTo>
                  <a:cubicBezTo>
                    <a:pt x="41771" y="13241"/>
                    <a:pt x="41237" y="13348"/>
                    <a:pt x="40702" y="13481"/>
                  </a:cubicBezTo>
                  <a:cubicBezTo>
                    <a:pt x="40114" y="13642"/>
                    <a:pt x="39553" y="13829"/>
                    <a:pt x="38992" y="14042"/>
                  </a:cubicBezTo>
                  <a:cubicBezTo>
                    <a:pt x="38190" y="14336"/>
                    <a:pt x="37388" y="14657"/>
                    <a:pt x="36560" y="14951"/>
                  </a:cubicBezTo>
                  <a:cubicBezTo>
                    <a:pt x="36546" y="14951"/>
                    <a:pt x="36533" y="14958"/>
                    <a:pt x="36516" y="14958"/>
                  </a:cubicBezTo>
                  <a:cubicBezTo>
                    <a:pt x="36500" y="14958"/>
                    <a:pt x="36480" y="14951"/>
                    <a:pt x="36453" y="14924"/>
                  </a:cubicBezTo>
                  <a:cubicBezTo>
                    <a:pt x="36453" y="14817"/>
                    <a:pt x="36453" y="14684"/>
                    <a:pt x="36480" y="14577"/>
                  </a:cubicBezTo>
                  <a:cubicBezTo>
                    <a:pt x="36506" y="14336"/>
                    <a:pt x="36533" y="14123"/>
                    <a:pt x="36560" y="13909"/>
                  </a:cubicBezTo>
                  <a:cubicBezTo>
                    <a:pt x="36640" y="13374"/>
                    <a:pt x="36720" y="12867"/>
                    <a:pt x="36827" y="12359"/>
                  </a:cubicBezTo>
                  <a:cubicBezTo>
                    <a:pt x="36934" y="11851"/>
                    <a:pt x="37041" y="11370"/>
                    <a:pt x="37148" y="10889"/>
                  </a:cubicBezTo>
                  <a:cubicBezTo>
                    <a:pt x="37281" y="10087"/>
                    <a:pt x="37468" y="9285"/>
                    <a:pt x="37656" y="8484"/>
                  </a:cubicBezTo>
                  <a:cubicBezTo>
                    <a:pt x="37762" y="8003"/>
                    <a:pt x="37869" y="7522"/>
                    <a:pt x="37923" y="7041"/>
                  </a:cubicBezTo>
                  <a:cubicBezTo>
                    <a:pt x="37923" y="6853"/>
                    <a:pt x="37950" y="6640"/>
                    <a:pt x="37976" y="6453"/>
                  </a:cubicBezTo>
                  <a:cubicBezTo>
                    <a:pt x="38056" y="5891"/>
                    <a:pt x="38030" y="5357"/>
                    <a:pt x="38003" y="4796"/>
                  </a:cubicBezTo>
                  <a:cubicBezTo>
                    <a:pt x="38003" y="4609"/>
                    <a:pt x="37950" y="4421"/>
                    <a:pt x="37869" y="4234"/>
                  </a:cubicBezTo>
                  <a:cubicBezTo>
                    <a:pt x="37762" y="3967"/>
                    <a:pt x="37575" y="3807"/>
                    <a:pt x="37281" y="3753"/>
                  </a:cubicBezTo>
                  <a:cubicBezTo>
                    <a:pt x="37241" y="3747"/>
                    <a:pt x="37200" y="3743"/>
                    <a:pt x="37157" y="3743"/>
                  </a:cubicBezTo>
                  <a:cubicBezTo>
                    <a:pt x="37029" y="3743"/>
                    <a:pt x="36894" y="3773"/>
                    <a:pt x="36774" y="3834"/>
                  </a:cubicBezTo>
                  <a:cubicBezTo>
                    <a:pt x="36587" y="3887"/>
                    <a:pt x="36426" y="4021"/>
                    <a:pt x="36239" y="4127"/>
                  </a:cubicBezTo>
                  <a:cubicBezTo>
                    <a:pt x="36186" y="3887"/>
                    <a:pt x="36105" y="3646"/>
                    <a:pt x="35999" y="3433"/>
                  </a:cubicBezTo>
                  <a:cubicBezTo>
                    <a:pt x="35838" y="3085"/>
                    <a:pt x="35624" y="2845"/>
                    <a:pt x="35304" y="2658"/>
                  </a:cubicBezTo>
                  <a:cubicBezTo>
                    <a:pt x="34796" y="2337"/>
                    <a:pt x="34261" y="2150"/>
                    <a:pt x="33674" y="2150"/>
                  </a:cubicBezTo>
                  <a:cubicBezTo>
                    <a:pt x="33486" y="2136"/>
                    <a:pt x="33306" y="2130"/>
                    <a:pt x="33129" y="2130"/>
                  </a:cubicBezTo>
                  <a:cubicBezTo>
                    <a:pt x="32952" y="2130"/>
                    <a:pt x="32778" y="2136"/>
                    <a:pt x="32605" y="2150"/>
                  </a:cubicBezTo>
                  <a:cubicBezTo>
                    <a:pt x="32391" y="2150"/>
                    <a:pt x="32230" y="2070"/>
                    <a:pt x="32097" y="1936"/>
                  </a:cubicBezTo>
                  <a:cubicBezTo>
                    <a:pt x="32017" y="1829"/>
                    <a:pt x="31910" y="1749"/>
                    <a:pt x="31830" y="1642"/>
                  </a:cubicBezTo>
                  <a:cubicBezTo>
                    <a:pt x="31723" y="1562"/>
                    <a:pt x="31642" y="1455"/>
                    <a:pt x="31536" y="1375"/>
                  </a:cubicBezTo>
                  <a:cubicBezTo>
                    <a:pt x="31161" y="1054"/>
                    <a:pt x="30734" y="814"/>
                    <a:pt x="30306" y="573"/>
                  </a:cubicBezTo>
                  <a:cubicBezTo>
                    <a:pt x="29718" y="252"/>
                    <a:pt x="29050" y="92"/>
                    <a:pt x="28382" y="12"/>
                  </a:cubicBezTo>
                  <a:cubicBezTo>
                    <a:pt x="28296" y="4"/>
                    <a:pt x="28210" y="1"/>
                    <a:pt x="28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151"/>
            <p:cNvSpPr/>
            <p:nvPr/>
          </p:nvSpPr>
          <p:spPr>
            <a:xfrm>
              <a:off x="7051140" y="3695668"/>
              <a:ext cx="18209" cy="16766"/>
            </a:xfrm>
            <a:custGeom>
              <a:avLst/>
              <a:gdLst/>
              <a:ahLst/>
              <a:cxnLst/>
              <a:rect l="l" t="t" r="r" b="b"/>
              <a:pathLst>
                <a:path w="669" h="616" extrusionOk="0">
                  <a:moveTo>
                    <a:pt x="642" y="1"/>
                  </a:moveTo>
                  <a:cubicBezTo>
                    <a:pt x="615" y="1"/>
                    <a:pt x="562" y="27"/>
                    <a:pt x="535" y="27"/>
                  </a:cubicBezTo>
                  <a:cubicBezTo>
                    <a:pt x="375" y="188"/>
                    <a:pt x="214" y="348"/>
                    <a:pt x="54" y="535"/>
                  </a:cubicBezTo>
                  <a:cubicBezTo>
                    <a:pt x="54" y="535"/>
                    <a:pt x="1" y="562"/>
                    <a:pt x="81" y="615"/>
                  </a:cubicBezTo>
                  <a:cubicBezTo>
                    <a:pt x="161" y="535"/>
                    <a:pt x="241" y="428"/>
                    <a:pt x="321" y="348"/>
                  </a:cubicBezTo>
                  <a:cubicBezTo>
                    <a:pt x="402" y="268"/>
                    <a:pt x="508" y="188"/>
                    <a:pt x="589" y="107"/>
                  </a:cubicBezTo>
                  <a:cubicBezTo>
                    <a:pt x="615" y="81"/>
                    <a:pt x="642" y="27"/>
                    <a:pt x="6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151"/>
            <p:cNvSpPr/>
            <p:nvPr/>
          </p:nvSpPr>
          <p:spPr>
            <a:xfrm>
              <a:off x="7251156" y="3682577"/>
              <a:ext cx="4409" cy="5117"/>
            </a:xfrm>
            <a:custGeom>
              <a:avLst/>
              <a:gdLst/>
              <a:ahLst/>
              <a:cxnLst/>
              <a:rect l="l" t="t" r="r" b="b"/>
              <a:pathLst>
                <a:path w="162" h="188" extrusionOk="0">
                  <a:moveTo>
                    <a:pt x="161" y="1"/>
                  </a:moveTo>
                  <a:cubicBezTo>
                    <a:pt x="81" y="81"/>
                    <a:pt x="54" y="134"/>
                    <a:pt x="1" y="188"/>
                  </a:cubicBezTo>
                  <a:cubicBezTo>
                    <a:pt x="135" y="134"/>
                    <a:pt x="135" y="134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51"/>
            <p:cNvSpPr/>
            <p:nvPr/>
          </p:nvSpPr>
          <p:spPr>
            <a:xfrm>
              <a:off x="7401011" y="3490563"/>
              <a:ext cx="1470" cy="8737"/>
            </a:xfrm>
            <a:custGeom>
              <a:avLst/>
              <a:gdLst/>
              <a:ahLst/>
              <a:cxnLst/>
              <a:rect l="l" t="t" r="r" b="b"/>
              <a:pathLst>
                <a:path w="54" h="321" extrusionOk="0">
                  <a:moveTo>
                    <a:pt x="0" y="0"/>
                  </a:moveTo>
                  <a:cubicBezTo>
                    <a:pt x="0" y="107"/>
                    <a:pt x="0" y="187"/>
                    <a:pt x="0" y="294"/>
                  </a:cubicBezTo>
                  <a:cubicBezTo>
                    <a:pt x="0" y="294"/>
                    <a:pt x="14" y="294"/>
                    <a:pt x="31" y="304"/>
                  </a:cubicBezTo>
                  <a:lnTo>
                    <a:pt x="31" y="304"/>
                  </a:lnTo>
                  <a:cubicBezTo>
                    <a:pt x="54" y="202"/>
                    <a:pt x="51" y="101"/>
                    <a:pt x="0" y="0"/>
                  </a:cubicBezTo>
                  <a:close/>
                  <a:moveTo>
                    <a:pt x="31" y="304"/>
                  </a:moveTo>
                  <a:cubicBezTo>
                    <a:pt x="30" y="309"/>
                    <a:pt x="28" y="315"/>
                    <a:pt x="27" y="321"/>
                  </a:cubicBezTo>
                  <a:lnTo>
                    <a:pt x="54" y="321"/>
                  </a:lnTo>
                  <a:cubicBezTo>
                    <a:pt x="46" y="313"/>
                    <a:pt x="38" y="308"/>
                    <a:pt x="31" y="3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51"/>
            <p:cNvSpPr/>
            <p:nvPr/>
          </p:nvSpPr>
          <p:spPr>
            <a:xfrm>
              <a:off x="7216971" y="3518188"/>
              <a:ext cx="13854" cy="6587"/>
            </a:xfrm>
            <a:custGeom>
              <a:avLst/>
              <a:gdLst/>
              <a:ahLst/>
              <a:cxnLst/>
              <a:rect l="l" t="t" r="r" b="b"/>
              <a:pathLst>
                <a:path w="509" h="242" extrusionOk="0">
                  <a:moveTo>
                    <a:pt x="54" y="1"/>
                  </a:moveTo>
                  <a:cubicBezTo>
                    <a:pt x="54" y="1"/>
                    <a:pt x="28" y="27"/>
                    <a:pt x="1" y="27"/>
                  </a:cubicBezTo>
                  <a:cubicBezTo>
                    <a:pt x="135" y="81"/>
                    <a:pt x="241" y="161"/>
                    <a:pt x="375" y="215"/>
                  </a:cubicBezTo>
                  <a:lnTo>
                    <a:pt x="480" y="215"/>
                  </a:lnTo>
                  <a:cubicBezTo>
                    <a:pt x="353" y="100"/>
                    <a:pt x="204" y="50"/>
                    <a:pt x="54" y="1"/>
                  </a:cubicBezTo>
                  <a:close/>
                  <a:moveTo>
                    <a:pt x="480" y="215"/>
                  </a:moveTo>
                  <a:cubicBezTo>
                    <a:pt x="490" y="223"/>
                    <a:pt x="499" y="232"/>
                    <a:pt x="509" y="241"/>
                  </a:cubicBezTo>
                  <a:lnTo>
                    <a:pt x="509" y="21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51"/>
            <p:cNvSpPr/>
            <p:nvPr/>
          </p:nvSpPr>
          <p:spPr>
            <a:xfrm>
              <a:off x="6792201" y="3349444"/>
              <a:ext cx="9499" cy="1769"/>
            </a:xfrm>
            <a:custGeom>
              <a:avLst/>
              <a:gdLst/>
              <a:ahLst/>
              <a:cxnLst/>
              <a:rect l="l" t="t" r="r" b="b"/>
              <a:pathLst>
                <a:path w="349" h="65" extrusionOk="0">
                  <a:moveTo>
                    <a:pt x="1" y="1"/>
                  </a:moveTo>
                  <a:lnTo>
                    <a:pt x="1" y="27"/>
                  </a:lnTo>
                  <a:lnTo>
                    <a:pt x="46" y="27"/>
                  </a:lnTo>
                  <a:cubicBezTo>
                    <a:pt x="32" y="20"/>
                    <a:pt x="18" y="11"/>
                    <a:pt x="1" y="1"/>
                  </a:cubicBezTo>
                  <a:close/>
                  <a:moveTo>
                    <a:pt x="46" y="27"/>
                  </a:moveTo>
                  <a:cubicBezTo>
                    <a:pt x="90" y="53"/>
                    <a:pt x="119" y="65"/>
                    <a:pt x="158" y="65"/>
                  </a:cubicBezTo>
                  <a:cubicBezTo>
                    <a:pt x="199" y="65"/>
                    <a:pt x="252" y="51"/>
                    <a:pt x="348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51"/>
            <p:cNvSpPr/>
            <p:nvPr/>
          </p:nvSpPr>
          <p:spPr>
            <a:xfrm>
              <a:off x="7114419" y="3420725"/>
              <a:ext cx="8029" cy="3130"/>
            </a:xfrm>
            <a:custGeom>
              <a:avLst/>
              <a:gdLst/>
              <a:ahLst/>
              <a:cxnLst/>
              <a:rect l="l" t="t" r="r" b="b"/>
              <a:pathLst>
                <a:path w="295" h="115" extrusionOk="0">
                  <a:moveTo>
                    <a:pt x="1" y="1"/>
                  </a:moveTo>
                  <a:lnTo>
                    <a:pt x="1" y="1"/>
                  </a:lnTo>
                  <a:cubicBezTo>
                    <a:pt x="89" y="67"/>
                    <a:pt x="159" y="114"/>
                    <a:pt x="240" y="114"/>
                  </a:cubicBezTo>
                  <a:cubicBezTo>
                    <a:pt x="258" y="114"/>
                    <a:pt x="276" y="112"/>
                    <a:pt x="295" y="107"/>
                  </a:cubicBezTo>
                  <a:cubicBezTo>
                    <a:pt x="161" y="27"/>
                    <a:pt x="161" y="2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151"/>
            <p:cNvSpPr/>
            <p:nvPr/>
          </p:nvSpPr>
          <p:spPr>
            <a:xfrm>
              <a:off x="7709403" y="3937869"/>
              <a:ext cx="5852" cy="6587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214" y="1"/>
                  </a:moveTo>
                  <a:cubicBezTo>
                    <a:pt x="1" y="108"/>
                    <a:pt x="1" y="108"/>
                    <a:pt x="1" y="242"/>
                  </a:cubicBezTo>
                  <a:cubicBezTo>
                    <a:pt x="81" y="135"/>
                    <a:pt x="134" y="54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151"/>
            <p:cNvSpPr/>
            <p:nvPr/>
          </p:nvSpPr>
          <p:spPr>
            <a:xfrm>
              <a:off x="7700666" y="3945871"/>
              <a:ext cx="6587" cy="7322"/>
            </a:xfrm>
            <a:custGeom>
              <a:avLst/>
              <a:gdLst/>
              <a:ahLst/>
              <a:cxnLst/>
              <a:rect l="l" t="t" r="r" b="b"/>
              <a:pathLst>
                <a:path w="242" h="269" extrusionOk="0">
                  <a:moveTo>
                    <a:pt x="188" y="1"/>
                  </a:moveTo>
                  <a:cubicBezTo>
                    <a:pt x="135" y="81"/>
                    <a:pt x="28" y="161"/>
                    <a:pt x="1" y="268"/>
                  </a:cubicBezTo>
                  <a:cubicBezTo>
                    <a:pt x="108" y="268"/>
                    <a:pt x="135" y="161"/>
                    <a:pt x="215" y="81"/>
                  </a:cubicBezTo>
                  <a:cubicBezTo>
                    <a:pt x="215" y="54"/>
                    <a:pt x="241" y="28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151"/>
            <p:cNvSpPr/>
            <p:nvPr/>
          </p:nvSpPr>
          <p:spPr>
            <a:xfrm>
              <a:off x="7696311" y="3953165"/>
              <a:ext cx="4382" cy="6559"/>
            </a:xfrm>
            <a:custGeom>
              <a:avLst/>
              <a:gdLst/>
              <a:ahLst/>
              <a:cxnLst/>
              <a:rect l="l" t="t" r="r" b="b"/>
              <a:pathLst>
                <a:path w="161" h="241" extrusionOk="0">
                  <a:moveTo>
                    <a:pt x="161" y="0"/>
                  </a:moveTo>
                  <a:lnTo>
                    <a:pt x="161" y="0"/>
                  </a:lnTo>
                  <a:cubicBezTo>
                    <a:pt x="54" y="54"/>
                    <a:pt x="1" y="134"/>
                    <a:pt x="1" y="241"/>
                  </a:cubicBezTo>
                  <a:cubicBezTo>
                    <a:pt x="107" y="214"/>
                    <a:pt x="161" y="134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151"/>
            <p:cNvSpPr/>
            <p:nvPr/>
          </p:nvSpPr>
          <p:spPr>
            <a:xfrm>
              <a:off x="6885309" y="1517925"/>
              <a:ext cx="1278760" cy="1430089"/>
            </a:xfrm>
            <a:custGeom>
              <a:avLst/>
              <a:gdLst/>
              <a:ahLst/>
              <a:cxnLst/>
              <a:rect l="l" t="t" r="r" b="b"/>
              <a:pathLst>
                <a:path w="46983" h="52543" extrusionOk="0">
                  <a:moveTo>
                    <a:pt x="26618" y="6308"/>
                  </a:moveTo>
                  <a:cubicBezTo>
                    <a:pt x="26618" y="6317"/>
                    <a:pt x="26618" y="6326"/>
                    <a:pt x="26617" y="6335"/>
                  </a:cubicBezTo>
                  <a:lnTo>
                    <a:pt x="26617" y="6335"/>
                  </a:lnTo>
                  <a:cubicBezTo>
                    <a:pt x="26618" y="6335"/>
                    <a:pt x="26618" y="6335"/>
                    <a:pt x="26618" y="6335"/>
                  </a:cubicBezTo>
                  <a:lnTo>
                    <a:pt x="26618" y="6308"/>
                  </a:lnTo>
                  <a:close/>
                  <a:moveTo>
                    <a:pt x="17299" y="1068"/>
                  </a:moveTo>
                  <a:cubicBezTo>
                    <a:pt x="17437" y="1068"/>
                    <a:pt x="17576" y="1077"/>
                    <a:pt x="17719" y="1097"/>
                  </a:cubicBezTo>
                  <a:cubicBezTo>
                    <a:pt x="18120" y="1150"/>
                    <a:pt x="18494" y="1231"/>
                    <a:pt x="18895" y="1284"/>
                  </a:cubicBezTo>
                  <a:cubicBezTo>
                    <a:pt x="19028" y="1311"/>
                    <a:pt x="19162" y="1364"/>
                    <a:pt x="19296" y="1418"/>
                  </a:cubicBezTo>
                  <a:cubicBezTo>
                    <a:pt x="20151" y="1765"/>
                    <a:pt x="20926" y="2193"/>
                    <a:pt x="21621" y="2807"/>
                  </a:cubicBezTo>
                  <a:cubicBezTo>
                    <a:pt x="21642" y="2829"/>
                    <a:pt x="21664" y="2868"/>
                    <a:pt x="21700" y="2868"/>
                  </a:cubicBezTo>
                  <a:cubicBezTo>
                    <a:pt x="21708" y="2868"/>
                    <a:pt x="21717" y="2866"/>
                    <a:pt x="21728" y="2861"/>
                  </a:cubicBezTo>
                  <a:cubicBezTo>
                    <a:pt x="21621" y="2674"/>
                    <a:pt x="21541" y="2594"/>
                    <a:pt x="21140" y="2300"/>
                  </a:cubicBezTo>
                  <a:cubicBezTo>
                    <a:pt x="20899" y="2139"/>
                    <a:pt x="20659" y="1979"/>
                    <a:pt x="20418" y="1845"/>
                  </a:cubicBezTo>
                  <a:cubicBezTo>
                    <a:pt x="20178" y="1712"/>
                    <a:pt x="19910" y="1578"/>
                    <a:pt x="19643" y="1444"/>
                  </a:cubicBezTo>
                  <a:cubicBezTo>
                    <a:pt x="19964" y="1391"/>
                    <a:pt x="20258" y="1337"/>
                    <a:pt x="20578" y="1284"/>
                  </a:cubicBezTo>
                  <a:cubicBezTo>
                    <a:pt x="20792" y="1337"/>
                    <a:pt x="21006" y="1498"/>
                    <a:pt x="21247" y="1605"/>
                  </a:cubicBezTo>
                  <a:cubicBezTo>
                    <a:pt x="21247" y="1498"/>
                    <a:pt x="21166" y="1498"/>
                    <a:pt x="21113" y="1444"/>
                  </a:cubicBezTo>
                  <a:cubicBezTo>
                    <a:pt x="21086" y="1418"/>
                    <a:pt x="21033" y="1391"/>
                    <a:pt x="20979" y="1364"/>
                  </a:cubicBezTo>
                  <a:cubicBezTo>
                    <a:pt x="20926" y="1337"/>
                    <a:pt x="20872" y="1311"/>
                    <a:pt x="20766" y="1257"/>
                  </a:cubicBezTo>
                  <a:cubicBezTo>
                    <a:pt x="21182" y="1153"/>
                    <a:pt x="21587" y="1083"/>
                    <a:pt x="21995" y="1083"/>
                  </a:cubicBezTo>
                  <a:cubicBezTo>
                    <a:pt x="22216" y="1083"/>
                    <a:pt x="22438" y="1103"/>
                    <a:pt x="22663" y="1150"/>
                  </a:cubicBezTo>
                  <a:cubicBezTo>
                    <a:pt x="23438" y="1337"/>
                    <a:pt x="24133" y="1658"/>
                    <a:pt x="24748" y="2166"/>
                  </a:cubicBezTo>
                  <a:cubicBezTo>
                    <a:pt x="24961" y="2353"/>
                    <a:pt x="25148" y="2594"/>
                    <a:pt x="25309" y="2834"/>
                  </a:cubicBezTo>
                  <a:cubicBezTo>
                    <a:pt x="25362" y="2887"/>
                    <a:pt x="25362" y="2941"/>
                    <a:pt x="25389" y="2994"/>
                  </a:cubicBezTo>
                  <a:cubicBezTo>
                    <a:pt x="25389" y="3048"/>
                    <a:pt x="25362" y="3075"/>
                    <a:pt x="25362" y="3101"/>
                  </a:cubicBezTo>
                  <a:cubicBezTo>
                    <a:pt x="25015" y="3689"/>
                    <a:pt x="24828" y="4357"/>
                    <a:pt x="24694" y="4999"/>
                  </a:cubicBezTo>
                  <a:cubicBezTo>
                    <a:pt x="24560" y="5640"/>
                    <a:pt x="24507" y="6282"/>
                    <a:pt x="24427" y="6923"/>
                  </a:cubicBezTo>
                  <a:cubicBezTo>
                    <a:pt x="24400" y="6976"/>
                    <a:pt x="24400" y="7030"/>
                    <a:pt x="24373" y="7137"/>
                  </a:cubicBezTo>
                  <a:cubicBezTo>
                    <a:pt x="24347" y="7030"/>
                    <a:pt x="24320" y="6950"/>
                    <a:pt x="24293" y="6896"/>
                  </a:cubicBezTo>
                  <a:cubicBezTo>
                    <a:pt x="24133" y="6549"/>
                    <a:pt x="23465" y="5346"/>
                    <a:pt x="23251" y="5052"/>
                  </a:cubicBezTo>
                  <a:cubicBezTo>
                    <a:pt x="23037" y="4758"/>
                    <a:pt x="22770" y="4491"/>
                    <a:pt x="22503" y="4277"/>
                  </a:cubicBezTo>
                  <a:cubicBezTo>
                    <a:pt x="22020" y="3920"/>
                    <a:pt x="21488" y="3761"/>
                    <a:pt x="20919" y="3761"/>
                  </a:cubicBezTo>
                  <a:cubicBezTo>
                    <a:pt x="20764" y="3761"/>
                    <a:pt x="20605" y="3773"/>
                    <a:pt x="20445" y="3796"/>
                  </a:cubicBezTo>
                  <a:cubicBezTo>
                    <a:pt x="20071" y="3850"/>
                    <a:pt x="19723" y="3956"/>
                    <a:pt x="19349" y="4063"/>
                  </a:cubicBezTo>
                  <a:cubicBezTo>
                    <a:pt x="18922" y="4170"/>
                    <a:pt x="18494" y="4304"/>
                    <a:pt x="18066" y="4411"/>
                  </a:cubicBezTo>
                  <a:cubicBezTo>
                    <a:pt x="18040" y="4411"/>
                    <a:pt x="17986" y="4438"/>
                    <a:pt x="17933" y="4438"/>
                  </a:cubicBezTo>
                  <a:cubicBezTo>
                    <a:pt x="17665" y="4090"/>
                    <a:pt x="17452" y="3716"/>
                    <a:pt x="17158" y="3395"/>
                  </a:cubicBezTo>
                  <a:cubicBezTo>
                    <a:pt x="17104" y="3422"/>
                    <a:pt x="17131" y="3449"/>
                    <a:pt x="17158" y="3475"/>
                  </a:cubicBezTo>
                  <a:cubicBezTo>
                    <a:pt x="17318" y="3743"/>
                    <a:pt x="17505" y="3983"/>
                    <a:pt x="17665" y="4250"/>
                  </a:cubicBezTo>
                  <a:cubicBezTo>
                    <a:pt x="17719" y="4304"/>
                    <a:pt x="17772" y="4357"/>
                    <a:pt x="17746" y="4464"/>
                  </a:cubicBezTo>
                  <a:cubicBezTo>
                    <a:pt x="17613" y="4483"/>
                    <a:pt x="17468" y="4502"/>
                    <a:pt x="17318" y="4502"/>
                  </a:cubicBezTo>
                  <a:cubicBezTo>
                    <a:pt x="17256" y="4502"/>
                    <a:pt x="17194" y="4499"/>
                    <a:pt x="17131" y="4491"/>
                  </a:cubicBezTo>
                  <a:cubicBezTo>
                    <a:pt x="16703" y="4464"/>
                    <a:pt x="16303" y="4357"/>
                    <a:pt x="15902" y="4250"/>
                  </a:cubicBezTo>
                  <a:cubicBezTo>
                    <a:pt x="15447" y="4117"/>
                    <a:pt x="14993" y="4010"/>
                    <a:pt x="14539" y="3983"/>
                  </a:cubicBezTo>
                  <a:cubicBezTo>
                    <a:pt x="14485" y="3983"/>
                    <a:pt x="14405" y="3956"/>
                    <a:pt x="14352" y="3930"/>
                  </a:cubicBezTo>
                  <a:cubicBezTo>
                    <a:pt x="14298" y="3075"/>
                    <a:pt x="14485" y="2353"/>
                    <a:pt x="15180" y="1818"/>
                  </a:cubicBezTo>
                  <a:cubicBezTo>
                    <a:pt x="15634" y="1498"/>
                    <a:pt x="16089" y="1231"/>
                    <a:pt x="16623" y="1124"/>
                  </a:cubicBezTo>
                  <a:cubicBezTo>
                    <a:pt x="16854" y="1091"/>
                    <a:pt x="17075" y="1068"/>
                    <a:pt x="17299" y="1068"/>
                  </a:cubicBezTo>
                  <a:close/>
                  <a:moveTo>
                    <a:pt x="10329" y="5803"/>
                  </a:moveTo>
                  <a:cubicBezTo>
                    <a:pt x="10483" y="5803"/>
                    <a:pt x="10636" y="5825"/>
                    <a:pt x="10797" y="5854"/>
                  </a:cubicBezTo>
                  <a:cubicBezTo>
                    <a:pt x="11198" y="5934"/>
                    <a:pt x="11519" y="6121"/>
                    <a:pt x="11813" y="6415"/>
                  </a:cubicBezTo>
                  <a:cubicBezTo>
                    <a:pt x="12187" y="6816"/>
                    <a:pt x="12561" y="7217"/>
                    <a:pt x="12855" y="7671"/>
                  </a:cubicBezTo>
                  <a:cubicBezTo>
                    <a:pt x="13042" y="7939"/>
                    <a:pt x="13202" y="8179"/>
                    <a:pt x="13390" y="8446"/>
                  </a:cubicBezTo>
                  <a:cubicBezTo>
                    <a:pt x="13390" y="8473"/>
                    <a:pt x="13416" y="8500"/>
                    <a:pt x="13443" y="8553"/>
                  </a:cubicBezTo>
                  <a:cubicBezTo>
                    <a:pt x="13390" y="8580"/>
                    <a:pt x="13363" y="8580"/>
                    <a:pt x="13336" y="8580"/>
                  </a:cubicBezTo>
                  <a:cubicBezTo>
                    <a:pt x="12935" y="8580"/>
                    <a:pt x="12561" y="8553"/>
                    <a:pt x="12187" y="8553"/>
                  </a:cubicBezTo>
                  <a:cubicBezTo>
                    <a:pt x="11973" y="8526"/>
                    <a:pt x="11759" y="8473"/>
                    <a:pt x="11572" y="8393"/>
                  </a:cubicBezTo>
                  <a:cubicBezTo>
                    <a:pt x="11198" y="8206"/>
                    <a:pt x="10797" y="8019"/>
                    <a:pt x="10450" y="7805"/>
                  </a:cubicBezTo>
                  <a:cubicBezTo>
                    <a:pt x="9995" y="7538"/>
                    <a:pt x="9541" y="7324"/>
                    <a:pt x="9060" y="7163"/>
                  </a:cubicBezTo>
                  <a:cubicBezTo>
                    <a:pt x="8980" y="7137"/>
                    <a:pt x="8873" y="7110"/>
                    <a:pt x="8793" y="7057"/>
                  </a:cubicBezTo>
                  <a:cubicBezTo>
                    <a:pt x="8739" y="6896"/>
                    <a:pt x="8793" y="6763"/>
                    <a:pt x="8873" y="6629"/>
                  </a:cubicBezTo>
                  <a:cubicBezTo>
                    <a:pt x="9140" y="6255"/>
                    <a:pt x="9488" y="5961"/>
                    <a:pt x="9942" y="5854"/>
                  </a:cubicBezTo>
                  <a:cubicBezTo>
                    <a:pt x="10075" y="5818"/>
                    <a:pt x="10202" y="5803"/>
                    <a:pt x="10329" y="5803"/>
                  </a:cubicBezTo>
                  <a:close/>
                  <a:moveTo>
                    <a:pt x="35822" y="229"/>
                  </a:moveTo>
                  <a:cubicBezTo>
                    <a:pt x="35994" y="229"/>
                    <a:pt x="36169" y="251"/>
                    <a:pt x="36346" y="295"/>
                  </a:cubicBezTo>
                  <a:cubicBezTo>
                    <a:pt x="36453" y="322"/>
                    <a:pt x="36533" y="349"/>
                    <a:pt x="36640" y="375"/>
                  </a:cubicBezTo>
                  <a:cubicBezTo>
                    <a:pt x="37308" y="589"/>
                    <a:pt x="37602" y="1017"/>
                    <a:pt x="37629" y="1712"/>
                  </a:cubicBezTo>
                  <a:cubicBezTo>
                    <a:pt x="37629" y="1952"/>
                    <a:pt x="37575" y="2193"/>
                    <a:pt x="37522" y="2406"/>
                  </a:cubicBezTo>
                  <a:cubicBezTo>
                    <a:pt x="37388" y="2941"/>
                    <a:pt x="37148" y="3422"/>
                    <a:pt x="36881" y="3876"/>
                  </a:cubicBezTo>
                  <a:cubicBezTo>
                    <a:pt x="36827" y="3983"/>
                    <a:pt x="36720" y="4037"/>
                    <a:pt x="36640" y="4090"/>
                  </a:cubicBezTo>
                  <a:cubicBezTo>
                    <a:pt x="36373" y="4277"/>
                    <a:pt x="36079" y="4464"/>
                    <a:pt x="35812" y="4651"/>
                  </a:cubicBezTo>
                  <a:cubicBezTo>
                    <a:pt x="35144" y="5159"/>
                    <a:pt x="34502" y="5667"/>
                    <a:pt x="33861" y="6148"/>
                  </a:cubicBezTo>
                  <a:cubicBezTo>
                    <a:pt x="33567" y="6388"/>
                    <a:pt x="33246" y="6629"/>
                    <a:pt x="32952" y="6843"/>
                  </a:cubicBezTo>
                  <a:cubicBezTo>
                    <a:pt x="32738" y="7003"/>
                    <a:pt x="32524" y="7057"/>
                    <a:pt x="32284" y="7110"/>
                  </a:cubicBezTo>
                  <a:cubicBezTo>
                    <a:pt x="32284" y="7057"/>
                    <a:pt x="32284" y="7030"/>
                    <a:pt x="32284" y="7003"/>
                  </a:cubicBezTo>
                  <a:cubicBezTo>
                    <a:pt x="32818" y="5988"/>
                    <a:pt x="33353" y="4999"/>
                    <a:pt x="33968" y="4010"/>
                  </a:cubicBezTo>
                  <a:cubicBezTo>
                    <a:pt x="33994" y="3956"/>
                    <a:pt x="34021" y="3903"/>
                    <a:pt x="34048" y="3823"/>
                  </a:cubicBezTo>
                  <a:lnTo>
                    <a:pt x="34021" y="3823"/>
                  </a:lnTo>
                  <a:cubicBezTo>
                    <a:pt x="33968" y="3850"/>
                    <a:pt x="33941" y="3903"/>
                    <a:pt x="33914" y="3956"/>
                  </a:cubicBezTo>
                  <a:cubicBezTo>
                    <a:pt x="33433" y="4705"/>
                    <a:pt x="32979" y="5480"/>
                    <a:pt x="32578" y="6255"/>
                  </a:cubicBezTo>
                  <a:cubicBezTo>
                    <a:pt x="32444" y="6495"/>
                    <a:pt x="32337" y="6736"/>
                    <a:pt x="32204" y="6950"/>
                  </a:cubicBezTo>
                  <a:cubicBezTo>
                    <a:pt x="32177" y="7030"/>
                    <a:pt x="32124" y="7083"/>
                    <a:pt x="32097" y="7163"/>
                  </a:cubicBezTo>
                  <a:cubicBezTo>
                    <a:pt x="31963" y="7190"/>
                    <a:pt x="31856" y="7244"/>
                    <a:pt x="31696" y="7270"/>
                  </a:cubicBezTo>
                  <a:cubicBezTo>
                    <a:pt x="31696" y="7137"/>
                    <a:pt x="31776" y="7057"/>
                    <a:pt x="31803" y="6976"/>
                  </a:cubicBezTo>
                  <a:cubicBezTo>
                    <a:pt x="31856" y="6870"/>
                    <a:pt x="31910" y="6763"/>
                    <a:pt x="31963" y="6656"/>
                  </a:cubicBezTo>
                  <a:cubicBezTo>
                    <a:pt x="32017" y="6576"/>
                    <a:pt x="32043" y="6469"/>
                    <a:pt x="32097" y="6362"/>
                  </a:cubicBezTo>
                  <a:cubicBezTo>
                    <a:pt x="32150" y="6255"/>
                    <a:pt x="32204" y="6175"/>
                    <a:pt x="32257" y="6068"/>
                  </a:cubicBezTo>
                  <a:cubicBezTo>
                    <a:pt x="32284" y="5961"/>
                    <a:pt x="32364" y="5881"/>
                    <a:pt x="32364" y="5720"/>
                  </a:cubicBezTo>
                  <a:lnTo>
                    <a:pt x="32364" y="5720"/>
                  </a:lnTo>
                  <a:cubicBezTo>
                    <a:pt x="32177" y="6014"/>
                    <a:pt x="32043" y="6282"/>
                    <a:pt x="31910" y="6549"/>
                  </a:cubicBezTo>
                  <a:cubicBezTo>
                    <a:pt x="31803" y="6816"/>
                    <a:pt x="31669" y="7057"/>
                    <a:pt x="31536" y="7324"/>
                  </a:cubicBezTo>
                  <a:cubicBezTo>
                    <a:pt x="31242" y="7457"/>
                    <a:pt x="30921" y="7564"/>
                    <a:pt x="30627" y="7698"/>
                  </a:cubicBezTo>
                  <a:cubicBezTo>
                    <a:pt x="30333" y="7832"/>
                    <a:pt x="30012" y="7965"/>
                    <a:pt x="29718" y="8126"/>
                  </a:cubicBezTo>
                  <a:cubicBezTo>
                    <a:pt x="29451" y="8286"/>
                    <a:pt x="29157" y="8473"/>
                    <a:pt x="28890" y="8633"/>
                  </a:cubicBezTo>
                  <a:cubicBezTo>
                    <a:pt x="28863" y="8607"/>
                    <a:pt x="28863" y="8553"/>
                    <a:pt x="28890" y="8526"/>
                  </a:cubicBezTo>
                  <a:cubicBezTo>
                    <a:pt x="28997" y="8313"/>
                    <a:pt x="29104" y="8099"/>
                    <a:pt x="29211" y="7885"/>
                  </a:cubicBezTo>
                  <a:cubicBezTo>
                    <a:pt x="29237" y="7832"/>
                    <a:pt x="29264" y="7778"/>
                    <a:pt x="29291" y="7725"/>
                  </a:cubicBezTo>
                  <a:cubicBezTo>
                    <a:pt x="29271" y="7712"/>
                    <a:pt x="29257" y="7707"/>
                    <a:pt x="29245" y="7707"/>
                  </a:cubicBezTo>
                  <a:cubicBezTo>
                    <a:pt x="29209" y="7707"/>
                    <a:pt x="29204" y="7758"/>
                    <a:pt x="29184" y="7778"/>
                  </a:cubicBezTo>
                  <a:cubicBezTo>
                    <a:pt x="29024" y="8099"/>
                    <a:pt x="28863" y="8393"/>
                    <a:pt x="28703" y="8714"/>
                  </a:cubicBezTo>
                  <a:cubicBezTo>
                    <a:pt x="28649" y="8820"/>
                    <a:pt x="28596" y="8901"/>
                    <a:pt x="28516" y="8954"/>
                  </a:cubicBezTo>
                  <a:cubicBezTo>
                    <a:pt x="27741" y="9622"/>
                    <a:pt x="27126" y="10424"/>
                    <a:pt x="26592" y="11306"/>
                  </a:cubicBezTo>
                  <a:cubicBezTo>
                    <a:pt x="26191" y="11921"/>
                    <a:pt x="25843" y="12589"/>
                    <a:pt x="25549" y="13283"/>
                  </a:cubicBezTo>
                  <a:cubicBezTo>
                    <a:pt x="25496" y="13390"/>
                    <a:pt x="25442" y="13471"/>
                    <a:pt x="25416" y="13551"/>
                  </a:cubicBezTo>
                  <a:cubicBezTo>
                    <a:pt x="25389" y="13577"/>
                    <a:pt x="25389" y="13577"/>
                    <a:pt x="25389" y="13577"/>
                  </a:cubicBezTo>
                  <a:cubicBezTo>
                    <a:pt x="25362" y="13551"/>
                    <a:pt x="25362" y="13551"/>
                    <a:pt x="25362" y="13551"/>
                  </a:cubicBezTo>
                  <a:cubicBezTo>
                    <a:pt x="25362" y="13417"/>
                    <a:pt x="25389" y="13310"/>
                    <a:pt x="25389" y="13203"/>
                  </a:cubicBezTo>
                  <a:cubicBezTo>
                    <a:pt x="25389" y="13123"/>
                    <a:pt x="25389" y="13070"/>
                    <a:pt x="25389" y="13016"/>
                  </a:cubicBezTo>
                  <a:cubicBezTo>
                    <a:pt x="25416" y="12883"/>
                    <a:pt x="25416" y="12722"/>
                    <a:pt x="25442" y="12589"/>
                  </a:cubicBezTo>
                  <a:cubicBezTo>
                    <a:pt x="25496" y="12161"/>
                    <a:pt x="25523" y="11733"/>
                    <a:pt x="25576" y="11306"/>
                  </a:cubicBezTo>
                  <a:cubicBezTo>
                    <a:pt x="25629" y="10932"/>
                    <a:pt x="25683" y="10584"/>
                    <a:pt x="25736" y="10210"/>
                  </a:cubicBezTo>
                  <a:cubicBezTo>
                    <a:pt x="25870" y="9355"/>
                    <a:pt x="26057" y="8500"/>
                    <a:pt x="26271" y="7645"/>
                  </a:cubicBezTo>
                  <a:cubicBezTo>
                    <a:pt x="26378" y="7270"/>
                    <a:pt x="26485" y="6923"/>
                    <a:pt x="26592" y="6549"/>
                  </a:cubicBezTo>
                  <a:cubicBezTo>
                    <a:pt x="26592" y="6478"/>
                    <a:pt x="26613" y="6406"/>
                    <a:pt x="26617" y="6335"/>
                  </a:cubicBezTo>
                  <a:lnTo>
                    <a:pt x="26617" y="6335"/>
                  </a:lnTo>
                  <a:cubicBezTo>
                    <a:pt x="26565" y="6335"/>
                    <a:pt x="26565" y="6362"/>
                    <a:pt x="26565" y="6415"/>
                  </a:cubicBezTo>
                  <a:cubicBezTo>
                    <a:pt x="26378" y="6896"/>
                    <a:pt x="26244" y="7404"/>
                    <a:pt x="26111" y="7912"/>
                  </a:cubicBezTo>
                  <a:cubicBezTo>
                    <a:pt x="25923" y="8740"/>
                    <a:pt x="25736" y="9542"/>
                    <a:pt x="25629" y="10344"/>
                  </a:cubicBezTo>
                  <a:cubicBezTo>
                    <a:pt x="25523" y="10932"/>
                    <a:pt x="25442" y="11493"/>
                    <a:pt x="25389" y="12081"/>
                  </a:cubicBezTo>
                  <a:cubicBezTo>
                    <a:pt x="25336" y="12669"/>
                    <a:pt x="25282" y="13257"/>
                    <a:pt x="25229" y="13845"/>
                  </a:cubicBezTo>
                  <a:cubicBezTo>
                    <a:pt x="25229" y="13925"/>
                    <a:pt x="25229" y="13978"/>
                    <a:pt x="25202" y="14059"/>
                  </a:cubicBezTo>
                  <a:cubicBezTo>
                    <a:pt x="25122" y="14326"/>
                    <a:pt x="25015" y="14593"/>
                    <a:pt x="24881" y="14887"/>
                  </a:cubicBezTo>
                  <a:cubicBezTo>
                    <a:pt x="24854" y="14780"/>
                    <a:pt x="24828" y="14700"/>
                    <a:pt x="24828" y="14620"/>
                  </a:cubicBezTo>
                  <a:cubicBezTo>
                    <a:pt x="24774" y="14085"/>
                    <a:pt x="24721" y="13577"/>
                    <a:pt x="24667" y="13043"/>
                  </a:cubicBezTo>
                  <a:cubicBezTo>
                    <a:pt x="24641" y="12268"/>
                    <a:pt x="24614" y="11520"/>
                    <a:pt x="24560" y="10745"/>
                  </a:cubicBezTo>
                  <a:cubicBezTo>
                    <a:pt x="24534" y="9889"/>
                    <a:pt x="24507" y="9061"/>
                    <a:pt x="24560" y="8232"/>
                  </a:cubicBezTo>
                  <a:cubicBezTo>
                    <a:pt x="24587" y="7698"/>
                    <a:pt x="24641" y="7163"/>
                    <a:pt x="24694" y="6629"/>
                  </a:cubicBezTo>
                  <a:cubicBezTo>
                    <a:pt x="24721" y="6201"/>
                    <a:pt x="24774" y="5774"/>
                    <a:pt x="24854" y="5373"/>
                  </a:cubicBezTo>
                  <a:cubicBezTo>
                    <a:pt x="24961" y="4838"/>
                    <a:pt x="25068" y="4331"/>
                    <a:pt x="25255" y="3823"/>
                  </a:cubicBezTo>
                  <a:cubicBezTo>
                    <a:pt x="25549" y="3101"/>
                    <a:pt x="26004" y="2487"/>
                    <a:pt x="26618" y="1979"/>
                  </a:cubicBezTo>
                  <a:cubicBezTo>
                    <a:pt x="27019" y="1658"/>
                    <a:pt x="27473" y="1498"/>
                    <a:pt x="27981" y="1391"/>
                  </a:cubicBezTo>
                  <a:cubicBezTo>
                    <a:pt x="28249" y="1337"/>
                    <a:pt x="28542" y="1337"/>
                    <a:pt x="28836" y="1311"/>
                  </a:cubicBezTo>
                  <a:cubicBezTo>
                    <a:pt x="29184" y="1311"/>
                    <a:pt x="29531" y="1257"/>
                    <a:pt x="29852" y="1177"/>
                  </a:cubicBezTo>
                  <a:lnTo>
                    <a:pt x="29986" y="1177"/>
                  </a:lnTo>
                  <a:cubicBezTo>
                    <a:pt x="29825" y="1631"/>
                    <a:pt x="29638" y="2059"/>
                    <a:pt x="29478" y="2513"/>
                  </a:cubicBezTo>
                  <a:cubicBezTo>
                    <a:pt x="29318" y="2941"/>
                    <a:pt x="29211" y="3395"/>
                    <a:pt x="29130" y="3876"/>
                  </a:cubicBezTo>
                  <a:cubicBezTo>
                    <a:pt x="29264" y="3582"/>
                    <a:pt x="29318" y="3262"/>
                    <a:pt x="29424" y="2968"/>
                  </a:cubicBezTo>
                  <a:cubicBezTo>
                    <a:pt x="29531" y="2647"/>
                    <a:pt x="29638" y="2353"/>
                    <a:pt x="29745" y="2032"/>
                  </a:cubicBezTo>
                  <a:cubicBezTo>
                    <a:pt x="29879" y="1738"/>
                    <a:pt x="30012" y="1444"/>
                    <a:pt x="30119" y="1124"/>
                  </a:cubicBezTo>
                  <a:cubicBezTo>
                    <a:pt x="30306" y="1070"/>
                    <a:pt x="30467" y="1017"/>
                    <a:pt x="30600" y="990"/>
                  </a:cubicBezTo>
                  <a:cubicBezTo>
                    <a:pt x="30654" y="1017"/>
                    <a:pt x="30627" y="1070"/>
                    <a:pt x="30600" y="1097"/>
                  </a:cubicBezTo>
                  <a:cubicBezTo>
                    <a:pt x="30493" y="1364"/>
                    <a:pt x="30360" y="1658"/>
                    <a:pt x="30253" y="1925"/>
                  </a:cubicBezTo>
                  <a:cubicBezTo>
                    <a:pt x="30226" y="1979"/>
                    <a:pt x="30199" y="2032"/>
                    <a:pt x="30253" y="2086"/>
                  </a:cubicBezTo>
                  <a:cubicBezTo>
                    <a:pt x="30440" y="1685"/>
                    <a:pt x="30574" y="1284"/>
                    <a:pt x="30814" y="910"/>
                  </a:cubicBezTo>
                  <a:cubicBezTo>
                    <a:pt x="31001" y="830"/>
                    <a:pt x="31162" y="803"/>
                    <a:pt x="31349" y="803"/>
                  </a:cubicBezTo>
                  <a:cubicBezTo>
                    <a:pt x="31374" y="801"/>
                    <a:pt x="31398" y="800"/>
                    <a:pt x="31422" y="800"/>
                  </a:cubicBezTo>
                  <a:cubicBezTo>
                    <a:pt x="31730" y="800"/>
                    <a:pt x="31946" y="958"/>
                    <a:pt x="32070" y="1231"/>
                  </a:cubicBezTo>
                  <a:cubicBezTo>
                    <a:pt x="32177" y="1418"/>
                    <a:pt x="32257" y="1631"/>
                    <a:pt x="32257" y="1845"/>
                  </a:cubicBezTo>
                  <a:cubicBezTo>
                    <a:pt x="32284" y="2246"/>
                    <a:pt x="32257" y="2647"/>
                    <a:pt x="32177" y="3021"/>
                  </a:cubicBezTo>
                  <a:cubicBezTo>
                    <a:pt x="32150" y="3262"/>
                    <a:pt x="32097" y="3502"/>
                    <a:pt x="32043" y="3743"/>
                  </a:cubicBezTo>
                  <a:cubicBezTo>
                    <a:pt x="32017" y="3850"/>
                    <a:pt x="32043" y="3930"/>
                    <a:pt x="32150" y="3983"/>
                  </a:cubicBezTo>
                  <a:cubicBezTo>
                    <a:pt x="32231" y="3956"/>
                    <a:pt x="32284" y="3903"/>
                    <a:pt x="32311" y="3823"/>
                  </a:cubicBezTo>
                  <a:cubicBezTo>
                    <a:pt x="32444" y="3582"/>
                    <a:pt x="32605" y="3315"/>
                    <a:pt x="32738" y="3048"/>
                  </a:cubicBezTo>
                  <a:cubicBezTo>
                    <a:pt x="32925" y="2700"/>
                    <a:pt x="33139" y="2353"/>
                    <a:pt x="33353" y="2032"/>
                  </a:cubicBezTo>
                  <a:cubicBezTo>
                    <a:pt x="33593" y="1631"/>
                    <a:pt x="33887" y="1257"/>
                    <a:pt x="34262" y="910"/>
                  </a:cubicBezTo>
                  <a:cubicBezTo>
                    <a:pt x="34342" y="830"/>
                    <a:pt x="34449" y="750"/>
                    <a:pt x="34556" y="669"/>
                  </a:cubicBezTo>
                  <a:cubicBezTo>
                    <a:pt x="34942" y="379"/>
                    <a:pt x="35371" y="229"/>
                    <a:pt x="35822" y="229"/>
                  </a:cubicBezTo>
                  <a:close/>
                  <a:moveTo>
                    <a:pt x="41665" y="2469"/>
                  </a:moveTo>
                  <a:cubicBezTo>
                    <a:pt x="41845" y="2469"/>
                    <a:pt x="42027" y="2482"/>
                    <a:pt x="42199" y="2513"/>
                  </a:cubicBezTo>
                  <a:cubicBezTo>
                    <a:pt x="42493" y="2567"/>
                    <a:pt x="42787" y="2647"/>
                    <a:pt x="43054" y="2781"/>
                  </a:cubicBezTo>
                  <a:cubicBezTo>
                    <a:pt x="43295" y="2887"/>
                    <a:pt x="43508" y="3048"/>
                    <a:pt x="43615" y="3288"/>
                  </a:cubicBezTo>
                  <a:cubicBezTo>
                    <a:pt x="43936" y="3823"/>
                    <a:pt x="44096" y="4411"/>
                    <a:pt x="43989" y="5025"/>
                  </a:cubicBezTo>
                  <a:cubicBezTo>
                    <a:pt x="43963" y="5373"/>
                    <a:pt x="43829" y="5694"/>
                    <a:pt x="43669" y="6014"/>
                  </a:cubicBezTo>
                  <a:cubicBezTo>
                    <a:pt x="43615" y="6121"/>
                    <a:pt x="43589" y="6255"/>
                    <a:pt x="43535" y="6362"/>
                  </a:cubicBezTo>
                  <a:cubicBezTo>
                    <a:pt x="43455" y="6522"/>
                    <a:pt x="43482" y="6629"/>
                    <a:pt x="43615" y="6736"/>
                  </a:cubicBezTo>
                  <a:cubicBezTo>
                    <a:pt x="43722" y="6816"/>
                    <a:pt x="43802" y="6896"/>
                    <a:pt x="43909" y="6950"/>
                  </a:cubicBezTo>
                  <a:cubicBezTo>
                    <a:pt x="44230" y="7163"/>
                    <a:pt x="44551" y="7404"/>
                    <a:pt x="44871" y="7618"/>
                  </a:cubicBezTo>
                  <a:cubicBezTo>
                    <a:pt x="45219" y="7832"/>
                    <a:pt x="45513" y="8099"/>
                    <a:pt x="45780" y="8393"/>
                  </a:cubicBezTo>
                  <a:cubicBezTo>
                    <a:pt x="46127" y="8767"/>
                    <a:pt x="46395" y="9221"/>
                    <a:pt x="46582" y="9676"/>
                  </a:cubicBezTo>
                  <a:cubicBezTo>
                    <a:pt x="46715" y="10023"/>
                    <a:pt x="46742" y="10370"/>
                    <a:pt x="46715" y="10718"/>
                  </a:cubicBezTo>
                  <a:cubicBezTo>
                    <a:pt x="46689" y="11039"/>
                    <a:pt x="46555" y="11306"/>
                    <a:pt x="46341" y="11520"/>
                  </a:cubicBezTo>
                  <a:cubicBezTo>
                    <a:pt x="46288" y="11573"/>
                    <a:pt x="46208" y="11653"/>
                    <a:pt x="46127" y="11707"/>
                  </a:cubicBezTo>
                  <a:cubicBezTo>
                    <a:pt x="45486" y="12161"/>
                    <a:pt x="44764" y="12482"/>
                    <a:pt x="43989" y="12589"/>
                  </a:cubicBezTo>
                  <a:cubicBezTo>
                    <a:pt x="43802" y="12589"/>
                    <a:pt x="43642" y="12642"/>
                    <a:pt x="43482" y="12669"/>
                  </a:cubicBezTo>
                  <a:cubicBezTo>
                    <a:pt x="43161" y="12749"/>
                    <a:pt x="42867" y="12883"/>
                    <a:pt x="42626" y="13096"/>
                  </a:cubicBezTo>
                  <a:cubicBezTo>
                    <a:pt x="42600" y="13123"/>
                    <a:pt x="42573" y="13150"/>
                    <a:pt x="42546" y="13177"/>
                  </a:cubicBezTo>
                  <a:cubicBezTo>
                    <a:pt x="42172" y="13524"/>
                    <a:pt x="41745" y="13765"/>
                    <a:pt x="41263" y="13925"/>
                  </a:cubicBezTo>
                  <a:cubicBezTo>
                    <a:pt x="40622" y="14112"/>
                    <a:pt x="39954" y="14272"/>
                    <a:pt x="39286" y="14352"/>
                  </a:cubicBezTo>
                  <a:cubicBezTo>
                    <a:pt x="38832" y="14406"/>
                    <a:pt x="38350" y="14433"/>
                    <a:pt x="37869" y="14459"/>
                  </a:cubicBezTo>
                  <a:cubicBezTo>
                    <a:pt x="37469" y="14459"/>
                    <a:pt x="37068" y="14406"/>
                    <a:pt x="36667" y="14352"/>
                  </a:cubicBezTo>
                  <a:cubicBezTo>
                    <a:pt x="35945" y="14219"/>
                    <a:pt x="35224" y="14005"/>
                    <a:pt x="34475" y="13818"/>
                  </a:cubicBezTo>
                  <a:cubicBezTo>
                    <a:pt x="33513" y="13577"/>
                    <a:pt x="32551" y="13310"/>
                    <a:pt x="31589" y="13096"/>
                  </a:cubicBezTo>
                  <a:cubicBezTo>
                    <a:pt x="30894" y="12936"/>
                    <a:pt x="30173" y="12802"/>
                    <a:pt x="29478" y="12749"/>
                  </a:cubicBezTo>
                  <a:cubicBezTo>
                    <a:pt x="29335" y="12737"/>
                    <a:pt x="29194" y="12731"/>
                    <a:pt x="29054" y="12731"/>
                  </a:cubicBezTo>
                  <a:cubicBezTo>
                    <a:pt x="28274" y="12731"/>
                    <a:pt x="27530" y="12917"/>
                    <a:pt x="26805" y="13257"/>
                  </a:cubicBezTo>
                  <a:cubicBezTo>
                    <a:pt x="26511" y="13417"/>
                    <a:pt x="26217" y="13631"/>
                    <a:pt x="26004" y="13898"/>
                  </a:cubicBezTo>
                  <a:cubicBezTo>
                    <a:pt x="25710" y="14219"/>
                    <a:pt x="25469" y="14540"/>
                    <a:pt x="25282" y="14914"/>
                  </a:cubicBezTo>
                  <a:cubicBezTo>
                    <a:pt x="25175" y="15074"/>
                    <a:pt x="25095" y="15234"/>
                    <a:pt x="24961" y="15475"/>
                  </a:cubicBezTo>
                  <a:cubicBezTo>
                    <a:pt x="24961" y="15395"/>
                    <a:pt x="24961" y="15341"/>
                    <a:pt x="24988" y="15341"/>
                  </a:cubicBezTo>
                  <a:cubicBezTo>
                    <a:pt x="25469" y="13978"/>
                    <a:pt x="26004" y="12669"/>
                    <a:pt x="26752" y="11466"/>
                  </a:cubicBezTo>
                  <a:cubicBezTo>
                    <a:pt x="27126" y="10852"/>
                    <a:pt x="27554" y="10290"/>
                    <a:pt x="28008" y="9756"/>
                  </a:cubicBezTo>
                  <a:cubicBezTo>
                    <a:pt x="28649" y="9061"/>
                    <a:pt x="29424" y="8526"/>
                    <a:pt x="30280" y="8099"/>
                  </a:cubicBezTo>
                  <a:cubicBezTo>
                    <a:pt x="31188" y="7671"/>
                    <a:pt x="32124" y="7351"/>
                    <a:pt x="33112" y="7163"/>
                  </a:cubicBezTo>
                  <a:cubicBezTo>
                    <a:pt x="33754" y="7030"/>
                    <a:pt x="34395" y="6923"/>
                    <a:pt x="35037" y="6763"/>
                  </a:cubicBezTo>
                  <a:cubicBezTo>
                    <a:pt x="36212" y="6442"/>
                    <a:pt x="37335" y="6041"/>
                    <a:pt x="38404" y="5533"/>
                  </a:cubicBezTo>
                  <a:cubicBezTo>
                    <a:pt x="38591" y="5453"/>
                    <a:pt x="38751" y="5346"/>
                    <a:pt x="38938" y="5239"/>
                  </a:cubicBezTo>
                  <a:cubicBezTo>
                    <a:pt x="38965" y="5239"/>
                    <a:pt x="38992" y="5213"/>
                    <a:pt x="39045" y="5159"/>
                  </a:cubicBezTo>
                  <a:cubicBezTo>
                    <a:pt x="39030" y="5154"/>
                    <a:pt x="39016" y="5152"/>
                    <a:pt x="39002" y="5152"/>
                  </a:cubicBezTo>
                  <a:cubicBezTo>
                    <a:pt x="38945" y="5152"/>
                    <a:pt x="38901" y="5191"/>
                    <a:pt x="38858" y="5213"/>
                  </a:cubicBezTo>
                  <a:cubicBezTo>
                    <a:pt x="38137" y="5507"/>
                    <a:pt x="37415" y="5774"/>
                    <a:pt x="36694" y="6014"/>
                  </a:cubicBezTo>
                  <a:cubicBezTo>
                    <a:pt x="35892" y="6282"/>
                    <a:pt x="35090" y="6549"/>
                    <a:pt x="34288" y="6709"/>
                  </a:cubicBezTo>
                  <a:cubicBezTo>
                    <a:pt x="33994" y="6763"/>
                    <a:pt x="33700" y="6816"/>
                    <a:pt x="33406" y="6870"/>
                  </a:cubicBezTo>
                  <a:lnTo>
                    <a:pt x="33246" y="6870"/>
                  </a:lnTo>
                  <a:cubicBezTo>
                    <a:pt x="33326" y="6816"/>
                    <a:pt x="33353" y="6789"/>
                    <a:pt x="33380" y="6763"/>
                  </a:cubicBezTo>
                  <a:cubicBezTo>
                    <a:pt x="33914" y="6362"/>
                    <a:pt x="34475" y="5961"/>
                    <a:pt x="34983" y="5533"/>
                  </a:cubicBezTo>
                  <a:cubicBezTo>
                    <a:pt x="35865" y="4865"/>
                    <a:pt x="36774" y="4224"/>
                    <a:pt x="37736" y="3689"/>
                  </a:cubicBezTo>
                  <a:cubicBezTo>
                    <a:pt x="38484" y="3235"/>
                    <a:pt x="39286" y="2887"/>
                    <a:pt x="40114" y="2674"/>
                  </a:cubicBezTo>
                  <a:cubicBezTo>
                    <a:pt x="40515" y="2567"/>
                    <a:pt x="40889" y="2513"/>
                    <a:pt x="41290" y="2487"/>
                  </a:cubicBezTo>
                  <a:cubicBezTo>
                    <a:pt x="41412" y="2476"/>
                    <a:pt x="41538" y="2469"/>
                    <a:pt x="41665" y="2469"/>
                  </a:cubicBezTo>
                  <a:close/>
                  <a:moveTo>
                    <a:pt x="7453" y="7097"/>
                  </a:moveTo>
                  <a:cubicBezTo>
                    <a:pt x="7697" y="7097"/>
                    <a:pt x="7938" y="7123"/>
                    <a:pt x="8178" y="7163"/>
                  </a:cubicBezTo>
                  <a:cubicBezTo>
                    <a:pt x="8713" y="7270"/>
                    <a:pt x="9220" y="7457"/>
                    <a:pt x="9702" y="7671"/>
                  </a:cubicBezTo>
                  <a:cubicBezTo>
                    <a:pt x="9862" y="7725"/>
                    <a:pt x="10022" y="7832"/>
                    <a:pt x="10183" y="7912"/>
                  </a:cubicBezTo>
                  <a:cubicBezTo>
                    <a:pt x="10583" y="8179"/>
                    <a:pt x="11038" y="8393"/>
                    <a:pt x="11465" y="8607"/>
                  </a:cubicBezTo>
                  <a:cubicBezTo>
                    <a:pt x="11679" y="8687"/>
                    <a:pt x="11893" y="8740"/>
                    <a:pt x="12107" y="8767"/>
                  </a:cubicBezTo>
                  <a:cubicBezTo>
                    <a:pt x="12534" y="8820"/>
                    <a:pt x="12962" y="8820"/>
                    <a:pt x="13363" y="8847"/>
                  </a:cubicBezTo>
                  <a:lnTo>
                    <a:pt x="13790" y="8847"/>
                  </a:lnTo>
                  <a:cubicBezTo>
                    <a:pt x="14646" y="8901"/>
                    <a:pt x="15447" y="9141"/>
                    <a:pt x="16222" y="9515"/>
                  </a:cubicBezTo>
                  <a:cubicBezTo>
                    <a:pt x="16997" y="9916"/>
                    <a:pt x="17692" y="10397"/>
                    <a:pt x="18387" y="10932"/>
                  </a:cubicBezTo>
                  <a:cubicBezTo>
                    <a:pt x="19109" y="11520"/>
                    <a:pt x="19750" y="12188"/>
                    <a:pt x="20285" y="12963"/>
                  </a:cubicBezTo>
                  <a:cubicBezTo>
                    <a:pt x="20953" y="13952"/>
                    <a:pt x="21567" y="14940"/>
                    <a:pt x="22102" y="15983"/>
                  </a:cubicBezTo>
                  <a:cubicBezTo>
                    <a:pt x="22209" y="16170"/>
                    <a:pt x="22289" y="16357"/>
                    <a:pt x="22369" y="16517"/>
                  </a:cubicBezTo>
                  <a:cubicBezTo>
                    <a:pt x="22396" y="16571"/>
                    <a:pt x="22423" y="16624"/>
                    <a:pt x="22423" y="16651"/>
                  </a:cubicBezTo>
                  <a:cubicBezTo>
                    <a:pt x="21728" y="15796"/>
                    <a:pt x="20872" y="15154"/>
                    <a:pt x="19910" y="14673"/>
                  </a:cubicBezTo>
                  <a:cubicBezTo>
                    <a:pt x="19322" y="14379"/>
                    <a:pt x="18761" y="14112"/>
                    <a:pt x="18147" y="13952"/>
                  </a:cubicBezTo>
                  <a:cubicBezTo>
                    <a:pt x="17826" y="13871"/>
                    <a:pt x="17532" y="13818"/>
                    <a:pt x="17238" y="13738"/>
                  </a:cubicBezTo>
                  <a:cubicBezTo>
                    <a:pt x="16810" y="13631"/>
                    <a:pt x="16383" y="13471"/>
                    <a:pt x="15982" y="13283"/>
                  </a:cubicBezTo>
                  <a:cubicBezTo>
                    <a:pt x="15741" y="13177"/>
                    <a:pt x="15474" y="13043"/>
                    <a:pt x="15207" y="12936"/>
                  </a:cubicBezTo>
                  <a:cubicBezTo>
                    <a:pt x="14993" y="12856"/>
                    <a:pt x="14806" y="12802"/>
                    <a:pt x="14592" y="12749"/>
                  </a:cubicBezTo>
                  <a:cubicBezTo>
                    <a:pt x="14448" y="12725"/>
                    <a:pt x="14304" y="12712"/>
                    <a:pt x="14160" y="12712"/>
                  </a:cubicBezTo>
                  <a:cubicBezTo>
                    <a:pt x="13983" y="12712"/>
                    <a:pt x="13807" y="12732"/>
                    <a:pt x="13630" y="12776"/>
                  </a:cubicBezTo>
                  <a:cubicBezTo>
                    <a:pt x="13443" y="12829"/>
                    <a:pt x="13283" y="12883"/>
                    <a:pt x="13096" y="12936"/>
                  </a:cubicBezTo>
                  <a:cubicBezTo>
                    <a:pt x="12347" y="13230"/>
                    <a:pt x="11626" y="13631"/>
                    <a:pt x="10931" y="14059"/>
                  </a:cubicBezTo>
                  <a:cubicBezTo>
                    <a:pt x="10557" y="14272"/>
                    <a:pt x="10209" y="14486"/>
                    <a:pt x="9835" y="14673"/>
                  </a:cubicBezTo>
                  <a:cubicBezTo>
                    <a:pt x="9247" y="14994"/>
                    <a:pt x="8633" y="15208"/>
                    <a:pt x="7964" y="15315"/>
                  </a:cubicBezTo>
                  <a:cubicBezTo>
                    <a:pt x="7777" y="15355"/>
                    <a:pt x="7590" y="15375"/>
                    <a:pt x="7400" y="15375"/>
                  </a:cubicBezTo>
                  <a:cubicBezTo>
                    <a:pt x="7209" y="15375"/>
                    <a:pt x="7016" y="15355"/>
                    <a:pt x="6815" y="15315"/>
                  </a:cubicBezTo>
                  <a:cubicBezTo>
                    <a:pt x="6682" y="15261"/>
                    <a:pt x="6521" y="15208"/>
                    <a:pt x="6388" y="15154"/>
                  </a:cubicBezTo>
                  <a:cubicBezTo>
                    <a:pt x="5880" y="14887"/>
                    <a:pt x="5399" y="14593"/>
                    <a:pt x="4918" y="14299"/>
                  </a:cubicBezTo>
                  <a:cubicBezTo>
                    <a:pt x="4624" y="14139"/>
                    <a:pt x="4410" y="13898"/>
                    <a:pt x="4143" y="13684"/>
                  </a:cubicBezTo>
                  <a:cubicBezTo>
                    <a:pt x="4116" y="13631"/>
                    <a:pt x="4089" y="13577"/>
                    <a:pt x="4036" y="13524"/>
                  </a:cubicBezTo>
                  <a:cubicBezTo>
                    <a:pt x="4089" y="13364"/>
                    <a:pt x="4169" y="13257"/>
                    <a:pt x="4276" y="13150"/>
                  </a:cubicBezTo>
                  <a:cubicBezTo>
                    <a:pt x="4303" y="13096"/>
                    <a:pt x="4357" y="13043"/>
                    <a:pt x="4383" y="12990"/>
                  </a:cubicBezTo>
                  <a:cubicBezTo>
                    <a:pt x="4437" y="12936"/>
                    <a:pt x="4437" y="12856"/>
                    <a:pt x="4357" y="12802"/>
                  </a:cubicBezTo>
                  <a:cubicBezTo>
                    <a:pt x="4325" y="12795"/>
                    <a:pt x="4296" y="12791"/>
                    <a:pt x="4269" y="12791"/>
                  </a:cubicBezTo>
                  <a:cubicBezTo>
                    <a:pt x="4203" y="12791"/>
                    <a:pt x="4146" y="12810"/>
                    <a:pt x="4089" y="12829"/>
                  </a:cubicBezTo>
                  <a:cubicBezTo>
                    <a:pt x="3528" y="12990"/>
                    <a:pt x="2994" y="13150"/>
                    <a:pt x="2432" y="13283"/>
                  </a:cubicBezTo>
                  <a:cubicBezTo>
                    <a:pt x="2325" y="13310"/>
                    <a:pt x="2219" y="13364"/>
                    <a:pt x="2112" y="13364"/>
                  </a:cubicBezTo>
                  <a:cubicBezTo>
                    <a:pt x="2042" y="13370"/>
                    <a:pt x="1974" y="13373"/>
                    <a:pt x="1908" y="13373"/>
                  </a:cubicBezTo>
                  <a:cubicBezTo>
                    <a:pt x="1692" y="13373"/>
                    <a:pt x="1487" y="13338"/>
                    <a:pt x="1283" y="13257"/>
                  </a:cubicBezTo>
                  <a:cubicBezTo>
                    <a:pt x="1016" y="13123"/>
                    <a:pt x="775" y="12963"/>
                    <a:pt x="588" y="12749"/>
                  </a:cubicBezTo>
                  <a:cubicBezTo>
                    <a:pt x="508" y="12669"/>
                    <a:pt x="455" y="12589"/>
                    <a:pt x="401" y="12508"/>
                  </a:cubicBezTo>
                  <a:cubicBezTo>
                    <a:pt x="294" y="12295"/>
                    <a:pt x="294" y="12081"/>
                    <a:pt x="401" y="11894"/>
                  </a:cubicBezTo>
                  <a:cubicBezTo>
                    <a:pt x="428" y="11814"/>
                    <a:pt x="481" y="11760"/>
                    <a:pt x="535" y="11707"/>
                  </a:cubicBezTo>
                  <a:cubicBezTo>
                    <a:pt x="642" y="11600"/>
                    <a:pt x="749" y="11466"/>
                    <a:pt x="856" y="11386"/>
                  </a:cubicBezTo>
                  <a:cubicBezTo>
                    <a:pt x="1738" y="10664"/>
                    <a:pt x="2593" y="9889"/>
                    <a:pt x="3448" y="9114"/>
                  </a:cubicBezTo>
                  <a:cubicBezTo>
                    <a:pt x="4009" y="8633"/>
                    <a:pt x="4597" y="8179"/>
                    <a:pt x="5238" y="7805"/>
                  </a:cubicBezTo>
                  <a:cubicBezTo>
                    <a:pt x="5693" y="7511"/>
                    <a:pt x="6201" y="7324"/>
                    <a:pt x="6708" y="7190"/>
                  </a:cubicBezTo>
                  <a:cubicBezTo>
                    <a:pt x="6962" y="7123"/>
                    <a:pt x="7209" y="7097"/>
                    <a:pt x="7453" y="7097"/>
                  </a:cubicBezTo>
                  <a:close/>
                  <a:moveTo>
                    <a:pt x="26324" y="17399"/>
                  </a:moveTo>
                  <a:cubicBezTo>
                    <a:pt x="26334" y="17408"/>
                    <a:pt x="26343" y="17414"/>
                    <a:pt x="26351" y="17419"/>
                  </a:cubicBezTo>
                  <a:lnTo>
                    <a:pt x="26351" y="17419"/>
                  </a:lnTo>
                  <a:cubicBezTo>
                    <a:pt x="26351" y="17413"/>
                    <a:pt x="26351" y="17406"/>
                    <a:pt x="26351" y="17399"/>
                  </a:cubicBezTo>
                  <a:close/>
                  <a:moveTo>
                    <a:pt x="20979" y="3983"/>
                  </a:moveTo>
                  <a:cubicBezTo>
                    <a:pt x="21781" y="4010"/>
                    <a:pt x="22396" y="4384"/>
                    <a:pt x="22904" y="4972"/>
                  </a:cubicBezTo>
                  <a:cubicBezTo>
                    <a:pt x="23572" y="5774"/>
                    <a:pt x="23919" y="6736"/>
                    <a:pt x="24160" y="7725"/>
                  </a:cubicBezTo>
                  <a:cubicBezTo>
                    <a:pt x="24213" y="7965"/>
                    <a:pt x="24240" y="8232"/>
                    <a:pt x="24267" y="8473"/>
                  </a:cubicBezTo>
                  <a:cubicBezTo>
                    <a:pt x="24293" y="8607"/>
                    <a:pt x="24293" y="8767"/>
                    <a:pt x="24293" y="8901"/>
                  </a:cubicBezTo>
                  <a:cubicBezTo>
                    <a:pt x="24320" y="9515"/>
                    <a:pt x="24320" y="10130"/>
                    <a:pt x="24320" y="10745"/>
                  </a:cubicBezTo>
                  <a:cubicBezTo>
                    <a:pt x="24347" y="11039"/>
                    <a:pt x="24347" y="11333"/>
                    <a:pt x="24373" y="11653"/>
                  </a:cubicBezTo>
                  <a:cubicBezTo>
                    <a:pt x="24400" y="12188"/>
                    <a:pt x="24400" y="12749"/>
                    <a:pt x="24454" y="13310"/>
                  </a:cubicBezTo>
                  <a:cubicBezTo>
                    <a:pt x="24507" y="13925"/>
                    <a:pt x="24587" y="14540"/>
                    <a:pt x="24641" y="15154"/>
                  </a:cubicBezTo>
                  <a:cubicBezTo>
                    <a:pt x="24667" y="15341"/>
                    <a:pt x="24667" y="15528"/>
                    <a:pt x="24614" y="15715"/>
                  </a:cubicBezTo>
                  <a:cubicBezTo>
                    <a:pt x="24454" y="16143"/>
                    <a:pt x="24347" y="16597"/>
                    <a:pt x="24213" y="17052"/>
                  </a:cubicBezTo>
                  <a:cubicBezTo>
                    <a:pt x="24213" y="17078"/>
                    <a:pt x="24186" y="17105"/>
                    <a:pt x="24160" y="17159"/>
                  </a:cubicBezTo>
                  <a:cubicBezTo>
                    <a:pt x="24133" y="17132"/>
                    <a:pt x="24106" y="17105"/>
                    <a:pt x="24106" y="17078"/>
                  </a:cubicBezTo>
                  <a:cubicBezTo>
                    <a:pt x="24106" y="16972"/>
                    <a:pt x="24106" y="16865"/>
                    <a:pt x="24106" y="16758"/>
                  </a:cubicBezTo>
                  <a:cubicBezTo>
                    <a:pt x="24079" y="16196"/>
                    <a:pt x="24079" y="15609"/>
                    <a:pt x="24026" y="15021"/>
                  </a:cubicBezTo>
                  <a:cubicBezTo>
                    <a:pt x="23973" y="14085"/>
                    <a:pt x="23866" y="13177"/>
                    <a:pt x="23705" y="12268"/>
                  </a:cubicBezTo>
                  <a:cubicBezTo>
                    <a:pt x="23705" y="12161"/>
                    <a:pt x="23679" y="12054"/>
                    <a:pt x="23652" y="11921"/>
                  </a:cubicBezTo>
                  <a:cubicBezTo>
                    <a:pt x="23598" y="12001"/>
                    <a:pt x="23625" y="12081"/>
                    <a:pt x="23625" y="12134"/>
                  </a:cubicBezTo>
                  <a:cubicBezTo>
                    <a:pt x="23679" y="12696"/>
                    <a:pt x="23759" y="13230"/>
                    <a:pt x="23839" y="13791"/>
                  </a:cubicBezTo>
                  <a:cubicBezTo>
                    <a:pt x="23866" y="14219"/>
                    <a:pt x="23892" y="14646"/>
                    <a:pt x="23919" y="15074"/>
                  </a:cubicBezTo>
                  <a:cubicBezTo>
                    <a:pt x="23973" y="15502"/>
                    <a:pt x="23973" y="15929"/>
                    <a:pt x="23999" y="16357"/>
                  </a:cubicBezTo>
                  <a:cubicBezTo>
                    <a:pt x="23999" y="16624"/>
                    <a:pt x="24026" y="16918"/>
                    <a:pt x="24026" y="17185"/>
                  </a:cubicBezTo>
                  <a:cubicBezTo>
                    <a:pt x="24053" y="17613"/>
                    <a:pt x="24026" y="18041"/>
                    <a:pt x="23919" y="18441"/>
                  </a:cubicBezTo>
                  <a:cubicBezTo>
                    <a:pt x="23892" y="18548"/>
                    <a:pt x="23866" y="18682"/>
                    <a:pt x="23839" y="18816"/>
                  </a:cubicBezTo>
                  <a:cubicBezTo>
                    <a:pt x="23812" y="18548"/>
                    <a:pt x="23812" y="18334"/>
                    <a:pt x="23785" y="18121"/>
                  </a:cubicBezTo>
                  <a:cubicBezTo>
                    <a:pt x="23732" y="17426"/>
                    <a:pt x="23652" y="16731"/>
                    <a:pt x="23572" y="16063"/>
                  </a:cubicBezTo>
                  <a:cubicBezTo>
                    <a:pt x="23411" y="14860"/>
                    <a:pt x="23171" y="13658"/>
                    <a:pt x="22904" y="12482"/>
                  </a:cubicBezTo>
                  <a:cubicBezTo>
                    <a:pt x="22503" y="10771"/>
                    <a:pt x="21995" y="9061"/>
                    <a:pt x="21327" y="7431"/>
                  </a:cubicBezTo>
                  <a:cubicBezTo>
                    <a:pt x="21033" y="6763"/>
                    <a:pt x="20739" y="6094"/>
                    <a:pt x="20391" y="5480"/>
                  </a:cubicBezTo>
                  <a:cubicBezTo>
                    <a:pt x="20338" y="5373"/>
                    <a:pt x="20285" y="5239"/>
                    <a:pt x="20178" y="5159"/>
                  </a:cubicBezTo>
                  <a:lnTo>
                    <a:pt x="20178" y="5159"/>
                  </a:lnTo>
                  <a:cubicBezTo>
                    <a:pt x="20151" y="5239"/>
                    <a:pt x="20204" y="5266"/>
                    <a:pt x="20231" y="5319"/>
                  </a:cubicBezTo>
                  <a:cubicBezTo>
                    <a:pt x="20445" y="5774"/>
                    <a:pt x="20685" y="6201"/>
                    <a:pt x="20872" y="6656"/>
                  </a:cubicBezTo>
                  <a:cubicBezTo>
                    <a:pt x="21434" y="7912"/>
                    <a:pt x="21888" y="9168"/>
                    <a:pt x="22262" y="10477"/>
                  </a:cubicBezTo>
                  <a:cubicBezTo>
                    <a:pt x="22743" y="12081"/>
                    <a:pt x="23091" y="13684"/>
                    <a:pt x="23358" y="15315"/>
                  </a:cubicBezTo>
                  <a:cubicBezTo>
                    <a:pt x="23465" y="16036"/>
                    <a:pt x="23572" y="16784"/>
                    <a:pt x="23625" y="17506"/>
                  </a:cubicBezTo>
                  <a:cubicBezTo>
                    <a:pt x="23652" y="17880"/>
                    <a:pt x="23705" y="18254"/>
                    <a:pt x="23705" y="18628"/>
                  </a:cubicBezTo>
                  <a:cubicBezTo>
                    <a:pt x="23705" y="18762"/>
                    <a:pt x="23732" y="18896"/>
                    <a:pt x="23705" y="19029"/>
                  </a:cubicBezTo>
                  <a:cubicBezTo>
                    <a:pt x="23679" y="18949"/>
                    <a:pt x="23652" y="18896"/>
                    <a:pt x="23652" y="18842"/>
                  </a:cubicBezTo>
                  <a:cubicBezTo>
                    <a:pt x="23545" y="18014"/>
                    <a:pt x="23411" y="17212"/>
                    <a:pt x="23304" y="16410"/>
                  </a:cubicBezTo>
                  <a:cubicBezTo>
                    <a:pt x="23251" y="16090"/>
                    <a:pt x="23198" y="15769"/>
                    <a:pt x="23144" y="15421"/>
                  </a:cubicBezTo>
                  <a:cubicBezTo>
                    <a:pt x="23091" y="15502"/>
                    <a:pt x="23091" y="15582"/>
                    <a:pt x="23117" y="15662"/>
                  </a:cubicBezTo>
                  <a:cubicBezTo>
                    <a:pt x="23224" y="16490"/>
                    <a:pt x="23358" y="17319"/>
                    <a:pt x="23465" y="18147"/>
                  </a:cubicBezTo>
                  <a:cubicBezTo>
                    <a:pt x="23465" y="18201"/>
                    <a:pt x="23465" y="18254"/>
                    <a:pt x="23491" y="18388"/>
                  </a:cubicBezTo>
                  <a:cubicBezTo>
                    <a:pt x="23438" y="18281"/>
                    <a:pt x="23411" y="18254"/>
                    <a:pt x="23385" y="18201"/>
                  </a:cubicBezTo>
                  <a:cubicBezTo>
                    <a:pt x="23385" y="18201"/>
                    <a:pt x="23385" y="18174"/>
                    <a:pt x="23358" y="18147"/>
                  </a:cubicBezTo>
                  <a:cubicBezTo>
                    <a:pt x="23251" y="17880"/>
                    <a:pt x="23091" y="17613"/>
                    <a:pt x="23010" y="17319"/>
                  </a:cubicBezTo>
                  <a:cubicBezTo>
                    <a:pt x="22930" y="17025"/>
                    <a:pt x="22877" y="16731"/>
                    <a:pt x="22823" y="16437"/>
                  </a:cubicBezTo>
                  <a:cubicBezTo>
                    <a:pt x="22423" y="14459"/>
                    <a:pt x="21754" y="12589"/>
                    <a:pt x="20899" y="10771"/>
                  </a:cubicBezTo>
                  <a:cubicBezTo>
                    <a:pt x="20632" y="10183"/>
                    <a:pt x="20365" y="9595"/>
                    <a:pt x="20044" y="9034"/>
                  </a:cubicBezTo>
                  <a:cubicBezTo>
                    <a:pt x="20017" y="8954"/>
                    <a:pt x="19991" y="8874"/>
                    <a:pt x="19910" y="8820"/>
                  </a:cubicBezTo>
                  <a:lnTo>
                    <a:pt x="19884" y="8847"/>
                  </a:lnTo>
                  <a:cubicBezTo>
                    <a:pt x="19884" y="8927"/>
                    <a:pt x="19937" y="9007"/>
                    <a:pt x="19991" y="9061"/>
                  </a:cubicBezTo>
                  <a:cubicBezTo>
                    <a:pt x="20685" y="10424"/>
                    <a:pt x="21300" y="11787"/>
                    <a:pt x="21808" y="13203"/>
                  </a:cubicBezTo>
                  <a:cubicBezTo>
                    <a:pt x="22209" y="14326"/>
                    <a:pt x="22503" y="15475"/>
                    <a:pt x="22743" y="16624"/>
                  </a:cubicBezTo>
                  <a:cubicBezTo>
                    <a:pt x="22770" y="16651"/>
                    <a:pt x="22770" y="16704"/>
                    <a:pt x="22770" y="16784"/>
                  </a:cubicBezTo>
                  <a:cubicBezTo>
                    <a:pt x="22716" y="16678"/>
                    <a:pt x="22690" y="16624"/>
                    <a:pt x="22663" y="16571"/>
                  </a:cubicBezTo>
                  <a:cubicBezTo>
                    <a:pt x="22369" y="15956"/>
                    <a:pt x="22048" y="15368"/>
                    <a:pt x="21701" y="14780"/>
                  </a:cubicBezTo>
                  <a:cubicBezTo>
                    <a:pt x="21327" y="14139"/>
                    <a:pt x="20926" y="13524"/>
                    <a:pt x="20525" y="12909"/>
                  </a:cubicBezTo>
                  <a:cubicBezTo>
                    <a:pt x="19910" y="12001"/>
                    <a:pt x="19162" y="11226"/>
                    <a:pt x="18307" y="10584"/>
                  </a:cubicBezTo>
                  <a:cubicBezTo>
                    <a:pt x="17879" y="10264"/>
                    <a:pt x="17452" y="9970"/>
                    <a:pt x="17024" y="9702"/>
                  </a:cubicBezTo>
                  <a:cubicBezTo>
                    <a:pt x="16971" y="9676"/>
                    <a:pt x="16917" y="9649"/>
                    <a:pt x="16864" y="9622"/>
                  </a:cubicBezTo>
                  <a:cubicBezTo>
                    <a:pt x="16329" y="8687"/>
                    <a:pt x="15768" y="7832"/>
                    <a:pt x="15180" y="6950"/>
                  </a:cubicBezTo>
                  <a:cubicBezTo>
                    <a:pt x="14993" y="6709"/>
                    <a:pt x="14833" y="6495"/>
                    <a:pt x="14646" y="6255"/>
                  </a:cubicBezTo>
                  <a:cubicBezTo>
                    <a:pt x="14619" y="6228"/>
                    <a:pt x="14592" y="6175"/>
                    <a:pt x="14539" y="6175"/>
                  </a:cubicBezTo>
                  <a:cubicBezTo>
                    <a:pt x="14565" y="6228"/>
                    <a:pt x="14592" y="6282"/>
                    <a:pt x="14619" y="6335"/>
                  </a:cubicBezTo>
                  <a:cubicBezTo>
                    <a:pt x="15287" y="7244"/>
                    <a:pt x="15875" y="8206"/>
                    <a:pt x="16490" y="9141"/>
                  </a:cubicBezTo>
                  <a:cubicBezTo>
                    <a:pt x="16543" y="9248"/>
                    <a:pt x="16596" y="9328"/>
                    <a:pt x="16650" y="9408"/>
                  </a:cubicBezTo>
                  <a:cubicBezTo>
                    <a:pt x="16625" y="9425"/>
                    <a:pt x="16603" y="9431"/>
                    <a:pt x="16583" y="9431"/>
                  </a:cubicBezTo>
                  <a:cubicBezTo>
                    <a:pt x="16539" y="9431"/>
                    <a:pt x="16508" y="9400"/>
                    <a:pt x="16490" y="9382"/>
                  </a:cubicBezTo>
                  <a:cubicBezTo>
                    <a:pt x="16062" y="9168"/>
                    <a:pt x="15634" y="8981"/>
                    <a:pt x="15180" y="8847"/>
                  </a:cubicBezTo>
                  <a:cubicBezTo>
                    <a:pt x="14833" y="8740"/>
                    <a:pt x="14459" y="8687"/>
                    <a:pt x="14111" y="8660"/>
                  </a:cubicBezTo>
                  <a:cubicBezTo>
                    <a:pt x="14004" y="8633"/>
                    <a:pt x="13897" y="8633"/>
                    <a:pt x="13764" y="8580"/>
                  </a:cubicBezTo>
                  <a:cubicBezTo>
                    <a:pt x="13577" y="8313"/>
                    <a:pt x="13390" y="8019"/>
                    <a:pt x="13202" y="7751"/>
                  </a:cubicBezTo>
                  <a:cubicBezTo>
                    <a:pt x="12882" y="7244"/>
                    <a:pt x="12508" y="6789"/>
                    <a:pt x="12107" y="6362"/>
                  </a:cubicBezTo>
                  <a:cubicBezTo>
                    <a:pt x="11946" y="6228"/>
                    <a:pt x="11786" y="6068"/>
                    <a:pt x="11652" y="5934"/>
                  </a:cubicBezTo>
                  <a:cubicBezTo>
                    <a:pt x="11225" y="5560"/>
                    <a:pt x="10744" y="5373"/>
                    <a:pt x="10209" y="5319"/>
                  </a:cubicBezTo>
                  <a:cubicBezTo>
                    <a:pt x="10159" y="5312"/>
                    <a:pt x="10109" y="5309"/>
                    <a:pt x="10059" y="5309"/>
                  </a:cubicBezTo>
                  <a:cubicBezTo>
                    <a:pt x="9922" y="5309"/>
                    <a:pt x="9785" y="5334"/>
                    <a:pt x="9648" y="5373"/>
                  </a:cubicBezTo>
                  <a:cubicBezTo>
                    <a:pt x="9595" y="5400"/>
                    <a:pt x="9541" y="5426"/>
                    <a:pt x="9461" y="5453"/>
                  </a:cubicBezTo>
                  <a:cubicBezTo>
                    <a:pt x="9488" y="5400"/>
                    <a:pt x="9488" y="5373"/>
                    <a:pt x="9488" y="5346"/>
                  </a:cubicBezTo>
                  <a:cubicBezTo>
                    <a:pt x="10129" y="4651"/>
                    <a:pt x="10958" y="4250"/>
                    <a:pt x="11893" y="4117"/>
                  </a:cubicBezTo>
                  <a:cubicBezTo>
                    <a:pt x="12044" y="4098"/>
                    <a:pt x="12195" y="4079"/>
                    <a:pt x="12346" y="4079"/>
                  </a:cubicBezTo>
                  <a:cubicBezTo>
                    <a:pt x="12409" y="4079"/>
                    <a:pt x="12472" y="4082"/>
                    <a:pt x="12534" y="4090"/>
                  </a:cubicBezTo>
                  <a:cubicBezTo>
                    <a:pt x="13042" y="4090"/>
                    <a:pt x="13550" y="4117"/>
                    <a:pt x="14031" y="4144"/>
                  </a:cubicBezTo>
                  <a:cubicBezTo>
                    <a:pt x="14699" y="4224"/>
                    <a:pt x="15367" y="4331"/>
                    <a:pt x="16009" y="4518"/>
                  </a:cubicBezTo>
                  <a:cubicBezTo>
                    <a:pt x="16276" y="4598"/>
                    <a:pt x="16570" y="4651"/>
                    <a:pt x="16864" y="4705"/>
                  </a:cubicBezTo>
                  <a:cubicBezTo>
                    <a:pt x="17020" y="4729"/>
                    <a:pt x="17176" y="4742"/>
                    <a:pt x="17332" y="4742"/>
                  </a:cubicBezTo>
                  <a:cubicBezTo>
                    <a:pt x="17523" y="4742"/>
                    <a:pt x="17715" y="4722"/>
                    <a:pt x="17906" y="4678"/>
                  </a:cubicBezTo>
                  <a:cubicBezTo>
                    <a:pt x="18307" y="4625"/>
                    <a:pt x="18681" y="4491"/>
                    <a:pt x="19082" y="4384"/>
                  </a:cubicBezTo>
                  <a:cubicBezTo>
                    <a:pt x="19376" y="4304"/>
                    <a:pt x="19670" y="4197"/>
                    <a:pt x="19991" y="4117"/>
                  </a:cubicBezTo>
                  <a:cubicBezTo>
                    <a:pt x="20311" y="4037"/>
                    <a:pt x="20659" y="3983"/>
                    <a:pt x="20979" y="3983"/>
                  </a:cubicBezTo>
                  <a:close/>
                  <a:moveTo>
                    <a:pt x="10289" y="20312"/>
                  </a:moveTo>
                  <a:lnTo>
                    <a:pt x="10289" y="20339"/>
                  </a:lnTo>
                  <a:cubicBezTo>
                    <a:pt x="10292" y="20339"/>
                    <a:pt x="10295" y="20339"/>
                    <a:pt x="10298" y="20339"/>
                  </a:cubicBezTo>
                  <a:lnTo>
                    <a:pt x="10298" y="20339"/>
                  </a:lnTo>
                  <a:cubicBezTo>
                    <a:pt x="10295" y="20331"/>
                    <a:pt x="10292" y="20322"/>
                    <a:pt x="10289" y="20312"/>
                  </a:cubicBezTo>
                  <a:close/>
                  <a:moveTo>
                    <a:pt x="21583" y="16120"/>
                  </a:moveTo>
                  <a:cubicBezTo>
                    <a:pt x="21611" y="16120"/>
                    <a:pt x="21629" y="16151"/>
                    <a:pt x="21647" y="16170"/>
                  </a:cubicBezTo>
                  <a:cubicBezTo>
                    <a:pt x="22022" y="16517"/>
                    <a:pt x="22342" y="16945"/>
                    <a:pt x="22583" y="17399"/>
                  </a:cubicBezTo>
                  <a:cubicBezTo>
                    <a:pt x="23091" y="18308"/>
                    <a:pt x="23411" y="19297"/>
                    <a:pt x="23598" y="20312"/>
                  </a:cubicBezTo>
                  <a:cubicBezTo>
                    <a:pt x="23625" y="20526"/>
                    <a:pt x="23652" y="20740"/>
                    <a:pt x="23625" y="20954"/>
                  </a:cubicBezTo>
                  <a:cubicBezTo>
                    <a:pt x="23598" y="21301"/>
                    <a:pt x="23572" y="21675"/>
                    <a:pt x="23545" y="22023"/>
                  </a:cubicBezTo>
                  <a:cubicBezTo>
                    <a:pt x="23545" y="22076"/>
                    <a:pt x="23518" y="22129"/>
                    <a:pt x="23518" y="22236"/>
                  </a:cubicBezTo>
                  <a:cubicBezTo>
                    <a:pt x="23117" y="20072"/>
                    <a:pt x="22449" y="18067"/>
                    <a:pt x="21541" y="16143"/>
                  </a:cubicBezTo>
                  <a:cubicBezTo>
                    <a:pt x="21557" y="16126"/>
                    <a:pt x="21571" y="16120"/>
                    <a:pt x="21583" y="16120"/>
                  </a:cubicBezTo>
                  <a:close/>
                  <a:moveTo>
                    <a:pt x="11492" y="16544"/>
                  </a:moveTo>
                  <a:cubicBezTo>
                    <a:pt x="12027" y="17185"/>
                    <a:pt x="13096" y="19644"/>
                    <a:pt x="13229" y="20499"/>
                  </a:cubicBezTo>
                  <a:cubicBezTo>
                    <a:pt x="13176" y="20499"/>
                    <a:pt x="13149" y="20446"/>
                    <a:pt x="13149" y="20392"/>
                  </a:cubicBezTo>
                  <a:cubicBezTo>
                    <a:pt x="12989" y="20179"/>
                    <a:pt x="12855" y="19938"/>
                    <a:pt x="12721" y="19724"/>
                  </a:cubicBezTo>
                  <a:cubicBezTo>
                    <a:pt x="12695" y="19671"/>
                    <a:pt x="12668" y="19591"/>
                    <a:pt x="12588" y="19591"/>
                  </a:cubicBezTo>
                  <a:lnTo>
                    <a:pt x="12561" y="19591"/>
                  </a:lnTo>
                  <a:cubicBezTo>
                    <a:pt x="12588" y="19644"/>
                    <a:pt x="12615" y="19697"/>
                    <a:pt x="12641" y="19751"/>
                  </a:cubicBezTo>
                  <a:cubicBezTo>
                    <a:pt x="12935" y="20205"/>
                    <a:pt x="13176" y="20660"/>
                    <a:pt x="13443" y="21141"/>
                  </a:cubicBezTo>
                  <a:cubicBezTo>
                    <a:pt x="13470" y="21221"/>
                    <a:pt x="13523" y="21328"/>
                    <a:pt x="13550" y="21408"/>
                  </a:cubicBezTo>
                  <a:cubicBezTo>
                    <a:pt x="13630" y="21675"/>
                    <a:pt x="13710" y="21916"/>
                    <a:pt x="13790" y="22183"/>
                  </a:cubicBezTo>
                  <a:cubicBezTo>
                    <a:pt x="13817" y="22210"/>
                    <a:pt x="13817" y="22236"/>
                    <a:pt x="13817" y="22343"/>
                  </a:cubicBezTo>
                  <a:cubicBezTo>
                    <a:pt x="13710" y="22210"/>
                    <a:pt x="13657" y="22103"/>
                    <a:pt x="13603" y="21996"/>
                  </a:cubicBezTo>
                  <a:cubicBezTo>
                    <a:pt x="13523" y="21916"/>
                    <a:pt x="13443" y="21809"/>
                    <a:pt x="13390" y="21702"/>
                  </a:cubicBezTo>
                  <a:cubicBezTo>
                    <a:pt x="13309" y="21595"/>
                    <a:pt x="13229" y="21488"/>
                    <a:pt x="13176" y="21381"/>
                  </a:cubicBezTo>
                  <a:cubicBezTo>
                    <a:pt x="13096" y="21301"/>
                    <a:pt x="13015" y="21194"/>
                    <a:pt x="12935" y="21087"/>
                  </a:cubicBezTo>
                  <a:cubicBezTo>
                    <a:pt x="12882" y="20980"/>
                    <a:pt x="12802" y="20900"/>
                    <a:pt x="12721" y="20793"/>
                  </a:cubicBezTo>
                  <a:cubicBezTo>
                    <a:pt x="12641" y="20686"/>
                    <a:pt x="12561" y="20606"/>
                    <a:pt x="12481" y="20499"/>
                  </a:cubicBezTo>
                  <a:cubicBezTo>
                    <a:pt x="12401" y="20419"/>
                    <a:pt x="12321" y="20312"/>
                    <a:pt x="12267" y="20232"/>
                  </a:cubicBezTo>
                  <a:cubicBezTo>
                    <a:pt x="12187" y="20152"/>
                    <a:pt x="12080" y="20045"/>
                    <a:pt x="12000" y="19965"/>
                  </a:cubicBezTo>
                  <a:cubicBezTo>
                    <a:pt x="11920" y="19858"/>
                    <a:pt x="11839" y="19778"/>
                    <a:pt x="11759" y="19671"/>
                  </a:cubicBezTo>
                  <a:cubicBezTo>
                    <a:pt x="11679" y="19591"/>
                    <a:pt x="11572" y="19510"/>
                    <a:pt x="11492" y="19403"/>
                  </a:cubicBezTo>
                  <a:cubicBezTo>
                    <a:pt x="11412" y="19323"/>
                    <a:pt x="11332" y="19216"/>
                    <a:pt x="11225" y="19136"/>
                  </a:cubicBezTo>
                  <a:cubicBezTo>
                    <a:pt x="11145" y="19056"/>
                    <a:pt x="11064" y="18976"/>
                    <a:pt x="10958" y="18896"/>
                  </a:cubicBezTo>
                  <a:lnTo>
                    <a:pt x="10958" y="18896"/>
                  </a:lnTo>
                  <a:cubicBezTo>
                    <a:pt x="10931" y="18976"/>
                    <a:pt x="11011" y="19003"/>
                    <a:pt x="11038" y="19056"/>
                  </a:cubicBezTo>
                  <a:cubicBezTo>
                    <a:pt x="11064" y="19110"/>
                    <a:pt x="11118" y="19136"/>
                    <a:pt x="11171" y="19190"/>
                  </a:cubicBezTo>
                  <a:cubicBezTo>
                    <a:pt x="11225" y="19243"/>
                    <a:pt x="11252" y="19270"/>
                    <a:pt x="11305" y="19323"/>
                  </a:cubicBezTo>
                  <a:cubicBezTo>
                    <a:pt x="11332" y="19350"/>
                    <a:pt x="11358" y="19403"/>
                    <a:pt x="11412" y="19430"/>
                  </a:cubicBezTo>
                  <a:cubicBezTo>
                    <a:pt x="11465" y="19484"/>
                    <a:pt x="11492" y="19537"/>
                    <a:pt x="11546" y="19591"/>
                  </a:cubicBezTo>
                  <a:cubicBezTo>
                    <a:pt x="11599" y="19617"/>
                    <a:pt x="11626" y="19671"/>
                    <a:pt x="11679" y="19724"/>
                  </a:cubicBezTo>
                  <a:cubicBezTo>
                    <a:pt x="11706" y="19751"/>
                    <a:pt x="11759" y="19804"/>
                    <a:pt x="11813" y="19858"/>
                  </a:cubicBezTo>
                  <a:cubicBezTo>
                    <a:pt x="11839" y="19911"/>
                    <a:pt x="11893" y="19938"/>
                    <a:pt x="11920" y="19991"/>
                  </a:cubicBezTo>
                  <a:cubicBezTo>
                    <a:pt x="11946" y="20045"/>
                    <a:pt x="12000" y="20072"/>
                    <a:pt x="12027" y="20125"/>
                  </a:cubicBezTo>
                  <a:cubicBezTo>
                    <a:pt x="12080" y="20179"/>
                    <a:pt x="12107" y="20232"/>
                    <a:pt x="12160" y="20285"/>
                  </a:cubicBezTo>
                  <a:cubicBezTo>
                    <a:pt x="12187" y="20312"/>
                    <a:pt x="12240" y="20366"/>
                    <a:pt x="12267" y="20419"/>
                  </a:cubicBezTo>
                  <a:cubicBezTo>
                    <a:pt x="12321" y="20446"/>
                    <a:pt x="12347" y="20499"/>
                    <a:pt x="12374" y="20553"/>
                  </a:cubicBezTo>
                  <a:cubicBezTo>
                    <a:pt x="12427" y="20606"/>
                    <a:pt x="12481" y="20633"/>
                    <a:pt x="12508" y="20686"/>
                  </a:cubicBezTo>
                  <a:cubicBezTo>
                    <a:pt x="12561" y="20740"/>
                    <a:pt x="12588" y="20793"/>
                    <a:pt x="12615" y="20847"/>
                  </a:cubicBezTo>
                  <a:cubicBezTo>
                    <a:pt x="12641" y="20873"/>
                    <a:pt x="12695" y="20927"/>
                    <a:pt x="12721" y="20980"/>
                  </a:cubicBezTo>
                  <a:cubicBezTo>
                    <a:pt x="12775" y="21034"/>
                    <a:pt x="12802" y="21087"/>
                    <a:pt x="12855" y="21141"/>
                  </a:cubicBezTo>
                  <a:cubicBezTo>
                    <a:pt x="12882" y="21167"/>
                    <a:pt x="12908" y="21221"/>
                    <a:pt x="12962" y="21274"/>
                  </a:cubicBezTo>
                  <a:cubicBezTo>
                    <a:pt x="12989" y="21301"/>
                    <a:pt x="13015" y="21354"/>
                    <a:pt x="13042" y="21408"/>
                  </a:cubicBezTo>
                  <a:cubicBezTo>
                    <a:pt x="13096" y="21461"/>
                    <a:pt x="13122" y="21515"/>
                    <a:pt x="13176" y="21568"/>
                  </a:cubicBezTo>
                  <a:cubicBezTo>
                    <a:pt x="13202" y="21622"/>
                    <a:pt x="13229" y="21675"/>
                    <a:pt x="13283" y="21702"/>
                  </a:cubicBezTo>
                  <a:lnTo>
                    <a:pt x="13390" y="21889"/>
                  </a:lnTo>
                  <a:cubicBezTo>
                    <a:pt x="13416" y="21916"/>
                    <a:pt x="13443" y="21969"/>
                    <a:pt x="13470" y="22023"/>
                  </a:cubicBezTo>
                  <a:cubicBezTo>
                    <a:pt x="13523" y="22076"/>
                    <a:pt x="13550" y="22129"/>
                    <a:pt x="13577" y="22156"/>
                  </a:cubicBezTo>
                  <a:cubicBezTo>
                    <a:pt x="13603" y="22236"/>
                    <a:pt x="13657" y="22290"/>
                    <a:pt x="13683" y="22343"/>
                  </a:cubicBezTo>
                  <a:cubicBezTo>
                    <a:pt x="13710" y="22370"/>
                    <a:pt x="13764" y="22423"/>
                    <a:pt x="13764" y="22477"/>
                  </a:cubicBezTo>
                  <a:cubicBezTo>
                    <a:pt x="13748" y="22482"/>
                    <a:pt x="13734" y="22484"/>
                    <a:pt x="13721" y="22484"/>
                  </a:cubicBezTo>
                  <a:cubicBezTo>
                    <a:pt x="13664" y="22484"/>
                    <a:pt x="13625" y="22445"/>
                    <a:pt x="13603" y="22423"/>
                  </a:cubicBezTo>
                  <a:cubicBezTo>
                    <a:pt x="13309" y="22236"/>
                    <a:pt x="13042" y="22049"/>
                    <a:pt x="12775" y="21889"/>
                  </a:cubicBezTo>
                  <a:cubicBezTo>
                    <a:pt x="12534" y="21755"/>
                    <a:pt x="12267" y="21622"/>
                    <a:pt x="12000" y="21568"/>
                  </a:cubicBezTo>
                  <a:cubicBezTo>
                    <a:pt x="11813" y="21515"/>
                    <a:pt x="11652" y="21408"/>
                    <a:pt x="11492" y="21274"/>
                  </a:cubicBezTo>
                  <a:cubicBezTo>
                    <a:pt x="11145" y="20954"/>
                    <a:pt x="10770" y="20686"/>
                    <a:pt x="10423" y="20392"/>
                  </a:cubicBezTo>
                  <a:cubicBezTo>
                    <a:pt x="10398" y="20367"/>
                    <a:pt x="10348" y="20342"/>
                    <a:pt x="10298" y="20339"/>
                  </a:cubicBezTo>
                  <a:lnTo>
                    <a:pt x="10298" y="20339"/>
                  </a:lnTo>
                  <a:cubicBezTo>
                    <a:pt x="10331" y="20424"/>
                    <a:pt x="10404" y="20451"/>
                    <a:pt x="10477" y="20499"/>
                  </a:cubicBezTo>
                  <a:cubicBezTo>
                    <a:pt x="10744" y="20740"/>
                    <a:pt x="11038" y="20980"/>
                    <a:pt x="11332" y="21248"/>
                  </a:cubicBezTo>
                  <a:cubicBezTo>
                    <a:pt x="11358" y="21274"/>
                    <a:pt x="11412" y="21301"/>
                    <a:pt x="11465" y="21381"/>
                  </a:cubicBezTo>
                  <a:cubicBezTo>
                    <a:pt x="11278" y="21328"/>
                    <a:pt x="11145" y="21301"/>
                    <a:pt x="10984" y="21274"/>
                  </a:cubicBezTo>
                  <a:cubicBezTo>
                    <a:pt x="10583" y="21194"/>
                    <a:pt x="10156" y="21087"/>
                    <a:pt x="9755" y="21007"/>
                  </a:cubicBezTo>
                  <a:cubicBezTo>
                    <a:pt x="9194" y="20873"/>
                    <a:pt x="8686" y="20633"/>
                    <a:pt x="8205" y="20312"/>
                  </a:cubicBezTo>
                  <a:cubicBezTo>
                    <a:pt x="7831" y="20045"/>
                    <a:pt x="7537" y="19724"/>
                    <a:pt x="7270" y="19377"/>
                  </a:cubicBezTo>
                  <a:cubicBezTo>
                    <a:pt x="7163" y="19243"/>
                    <a:pt x="7082" y="19083"/>
                    <a:pt x="7056" y="18922"/>
                  </a:cubicBezTo>
                  <a:cubicBezTo>
                    <a:pt x="7029" y="18682"/>
                    <a:pt x="7056" y="18468"/>
                    <a:pt x="7296" y="18308"/>
                  </a:cubicBezTo>
                  <a:cubicBezTo>
                    <a:pt x="7376" y="18334"/>
                    <a:pt x="7403" y="18415"/>
                    <a:pt x="7457" y="18468"/>
                  </a:cubicBezTo>
                  <a:cubicBezTo>
                    <a:pt x="7617" y="18655"/>
                    <a:pt x="7777" y="18842"/>
                    <a:pt x="7938" y="19003"/>
                  </a:cubicBezTo>
                  <a:cubicBezTo>
                    <a:pt x="7964" y="19056"/>
                    <a:pt x="8018" y="19083"/>
                    <a:pt x="8071" y="19110"/>
                  </a:cubicBezTo>
                  <a:cubicBezTo>
                    <a:pt x="8071" y="19110"/>
                    <a:pt x="8098" y="19083"/>
                    <a:pt x="8098" y="19083"/>
                  </a:cubicBezTo>
                  <a:cubicBezTo>
                    <a:pt x="8045" y="19029"/>
                    <a:pt x="7991" y="18949"/>
                    <a:pt x="7938" y="18896"/>
                  </a:cubicBezTo>
                  <a:cubicBezTo>
                    <a:pt x="7751" y="18709"/>
                    <a:pt x="7564" y="18495"/>
                    <a:pt x="7403" y="18281"/>
                  </a:cubicBezTo>
                  <a:cubicBezTo>
                    <a:pt x="7564" y="18147"/>
                    <a:pt x="7644" y="18121"/>
                    <a:pt x="7938" y="18121"/>
                  </a:cubicBezTo>
                  <a:cubicBezTo>
                    <a:pt x="8125" y="18334"/>
                    <a:pt x="8258" y="18602"/>
                    <a:pt x="8499" y="18762"/>
                  </a:cubicBezTo>
                  <a:cubicBezTo>
                    <a:pt x="8552" y="18709"/>
                    <a:pt x="8472" y="18682"/>
                    <a:pt x="8472" y="18655"/>
                  </a:cubicBezTo>
                  <a:cubicBezTo>
                    <a:pt x="8419" y="18602"/>
                    <a:pt x="8392" y="18548"/>
                    <a:pt x="8339" y="18522"/>
                  </a:cubicBezTo>
                  <a:cubicBezTo>
                    <a:pt x="8312" y="18468"/>
                    <a:pt x="8285" y="18441"/>
                    <a:pt x="8258" y="18415"/>
                  </a:cubicBezTo>
                  <a:cubicBezTo>
                    <a:pt x="8232" y="18361"/>
                    <a:pt x="8178" y="18308"/>
                    <a:pt x="8151" y="18254"/>
                  </a:cubicBezTo>
                  <a:cubicBezTo>
                    <a:pt x="8125" y="18228"/>
                    <a:pt x="8098" y="18174"/>
                    <a:pt x="8071" y="18121"/>
                  </a:cubicBezTo>
                  <a:lnTo>
                    <a:pt x="8312" y="18121"/>
                  </a:lnTo>
                  <a:cubicBezTo>
                    <a:pt x="8499" y="18121"/>
                    <a:pt x="8686" y="18147"/>
                    <a:pt x="8873" y="18147"/>
                  </a:cubicBezTo>
                  <a:cubicBezTo>
                    <a:pt x="9194" y="18147"/>
                    <a:pt x="9461" y="18041"/>
                    <a:pt x="9675" y="17827"/>
                  </a:cubicBezTo>
                  <a:cubicBezTo>
                    <a:pt x="9728" y="17747"/>
                    <a:pt x="9808" y="17666"/>
                    <a:pt x="9862" y="17586"/>
                  </a:cubicBezTo>
                  <a:cubicBezTo>
                    <a:pt x="10022" y="17399"/>
                    <a:pt x="10183" y="17265"/>
                    <a:pt x="10343" y="17132"/>
                  </a:cubicBezTo>
                  <a:cubicBezTo>
                    <a:pt x="10358" y="17127"/>
                    <a:pt x="10371" y="17125"/>
                    <a:pt x="10384" y="17125"/>
                  </a:cubicBezTo>
                  <a:cubicBezTo>
                    <a:pt x="10443" y="17125"/>
                    <a:pt x="10486" y="17168"/>
                    <a:pt x="10530" y="17212"/>
                  </a:cubicBezTo>
                  <a:cubicBezTo>
                    <a:pt x="10690" y="17372"/>
                    <a:pt x="10877" y="17506"/>
                    <a:pt x="11038" y="17666"/>
                  </a:cubicBezTo>
                  <a:cubicBezTo>
                    <a:pt x="11091" y="17720"/>
                    <a:pt x="11145" y="17800"/>
                    <a:pt x="11252" y="17880"/>
                  </a:cubicBezTo>
                  <a:cubicBezTo>
                    <a:pt x="11198" y="17747"/>
                    <a:pt x="11145" y="17693"/>
                    <a:pt x="11118" y="17640"/>
                  </a:cubicBezTo>
                  <a:cubicBezTo>
                    <a:pt x="11064" y="17586"/>
                    <a:pt x="11011" y="17559"/>
                    <a:pt x="10958" y="17506"/>
                  </a:cubicBezTo>
                  <a:cubicBezTo>
                    <a:pt x="10931" y="17453"/>
                    <a:pt x="10877" y="17399"/>
                    <a:pt x="10797" y="17346"/>
                  </a:cubicBezTo>
                  <a:cubicBezTo>
                    <a:pt x="10770" y="17292"/>
                    <a:pt x="10717" y="17239"/>
                    <a:pt x="10664" y="17212"/>
                  </a:cubicBezTo>
                  <a:cubicBezTo>
                    <a:pt x="10610" y="17159"/>
                    <a:pt x="10557" y="17105"/>
                    <a:pt x="10477" y="17052"/>
                  </a:cubicBezTo>
                  <a:cubicBezTo>
                    <a:pt x="10583" y="16918"/>
                    <a:pt x="10717" y="16811"/>
                    <a:pt x="10904" y="16704"/>
                  </a:cubicBezTo>
                  <a:cubicBezTo>
                    <a:pt x="11091" y="16624"/>
                    <a:pt x="11278" y="16544"/>
                    <a:pt x="11492" y="16544"/>
                  </a:cubicBezTo>
                  <a:close/>
                  <a:moveTo>
                    <a:pt x="8151" y="20499"/>
                  </a:moveTo>
                  <a:cubicBezTo>
                    <a:pt x="8178" y="20526"/>
                    <a:pt x="8205" y="20526"/>
                    <a:pt x="8205" y="20526"/>
                  </a:cubicBezTo>
                  <a:cubicBezTo>
                    <a:pt x="8793" y="20927"/>
                    <a:pt x="9434" y="21167"/>
                    <a:pt x="10129" y="21301"/>
                  </a:cubicBezTo>
                  <a:cubicBezTo>
                    <a:pt x="10583" y="21408"/>
                    <a:pt x="11038" y="21515"/>
                    <a:pt x="11492" y="21622"/>
                  </a:cubicBezTo>
                  <a:cubicBezTo>
                    <a:pt x="12053" y="21782"/>
                    <a:pt x="12534" y="22023"/>
                    <a:pt x="12989" y="22370"/>
                  </a:cubicBezTo>
                  <a:cubicBezTo>
                    <a:pt x="13523" y="22771"/>
                    <a:pt x="14004" y="23225"/>
                    <a:pt x="14405" y="23760"/>
                  </a:cubicBezTo>
                  <a:cubicBezTo>
                    <a:pt x="14459" y="23840"/>
                    <a:pt x="14485" y="23893"/>
                    <a:pt x="14539" y="23973"/>
                  </a:cubicBezTo>
                  <a:cubicBezTo>
                    <a:pt x="14619" y="24161"/>
                    <a:pt x="14726" y="24348"/>
                    <a:pt x="14806" y="24508"/>
                  </a:cubicBezTo>
                  <a:cubicBezTo>
                    <a:pt x="14833" y="24535"/>
                    <a:pt x="14833" y="24561"/>
                    <a:pt x="14833" y="24588"/>
                  </a:cubicBezTo>
                  <a:cubicBezTo>
                    <a:pt x="14822" y="24593"/>
                    <a:pt x="14813" y="24595"/>
                    <a:pt x="14805" y="24595"/>
                  </a:cubicBezTo>
                  <a:cubicBezTo>
                    <a:pt x="14768" y="24595"/>
                    <a:pt x="14742" y="24556"/>
                    <a:pt x="14699" y="24535"/>
                  </a:cubicBezTo>
                  <a:cubicBezTo>
                    <a:pt x="14325" y="24241"/>
                    <a:pt x="13897" y="24000"/>
                    <a:pt x="13470" y="23760"/>
                  </a:cubicBezTo>
                  <a:cubicBezTo>
                    <a:pt x="12214" y="23065"/>
                    <a:pt x="10958" y="22343"/>
                    <a:pt x="9702" y="21648"/>
                  </a:cubicBezTo>
                  <a:cubicBezTo>
                    <a:pt x="9194" y="21354"/>
                    <a:pt x="8713" y="21034"/>
                    <a:pt x="8258" y="20660"/>
                  </a:cubicBezTo>
                  <a:cubicBezTo>
                    <a:pt x="8232" y="20606"/>
                    <a:pt x="8178" y="20579"/>
                    <a:pt x="8125" y="20526"/>
                  </a:cubicBezTo>
                  <a:cubicBezTo>
                    <a:pt x="8125" y="20526"/>
                    <a:pt x="8151" y="20526"/>
                    <a:pt x="8151" y="20499"/>
                  </a:cubicBezTo>
                  <a:close/>
                  <a:moveTo>
                    <a:pt x="11439" y="14059"/>
                  </a:moveTo>
                  <a:cubicBezTo>
                    <a:pt x="11492" y="14112"/>
                    <a:pt x="11519" y="14165"/>
                    <a:pt x="11546" y="14219"/>
                  </a:cubicBezTo>
                  <a:cubicBezTo>
                    <a:pt x="12214" y="15582"/>
                    <a:pt x="12855" y="16918"/>
                    <a:pt x="13443" y="18308"/>
                  </a:cubicBezTo>
                  <a:cubicBezTo>
                    <a:pt x="13844" y="19243"/>
                    <a:pt x="14191" y="20205"/>
                    <a:pt x="14485" y="21167"/>
                  </a:cubicBezTo>
                  <a:cubicBezTo>
                    <a:pt x="14699" y="21755"/>
                    <a:pt x="14886" y="22370"/>
                    <a:pt x="15073" y="22958"/>
                  </a:cubicBezTo>
                  <a:cubicBezTo>
                    <a:pt x="15314" y="23626"/>
                    <a:pt x="15608" y="24294"/>
                    <a:pt x="15955" y="24909"/>
                  </a:cubicBezTo>
                  <a:cubicBezTo>
                    <a:pt x="16409" y="25657"/>
                    <a:pt x="16997" y="26299"/>
                    <a:pt x="17719" y="26833"/>
                  </a:cubicBezTo>
                  <a:cubicBezTo>
                    <a:pt x="17772" y="26886"/>
                    <a:pt x="17853" y="26940"/>
                    <a:pt x="17933" y="26993"/>
                  </a:cubicBezTo>
                  <a:cubicBezTo>
                    <a:pt x="17853" y="26993"/>
                    <a:pt x="17772" y="26967"/>
                    <a:pt x="17719" y="26940"/>
                  </a:cubicBezTo>
                  <a:cubicBezTo>
                    <a:pt x="16677" y="26432"/>
                    <a:pt x="15875" y="25684"/>
                    <a:pt x="15234" y="24722"/>
                  </a:cubicBezTo>
                  <a:cubicBezTo>
                    <a:pt x="14859" y="24161"/>
                    <a:pt x="14565" y="23546"/>
                    <a:pt x="14325" y="22904"/>
                  </a:cubicBezTo>
                  <a:cubicBezTo>
                    <a:pt x="14031" y="22129"/>
                    <a:pt x="13790" y="21354"/>
                    <a:pt x="13523" y="20579"/>
                  </a:cubicBezTo>
                  <a:cubicBezTo>
                    <a:pt x="13336" y="20018"/>
                    <a:pt x="13149" y="19457"/>
                    <a:pt x="12935" y="18896"/>
                  </a:cubicBezTo>
                  <a:cubicBezTo>
                    <a:pt x="12481" y="17720"/>
                    <a:pt x="11866" y="16624"/>
                    <a:pt x="11145" y="15582"/>
                  </a:cubicBezTo>
                  <a:cubicBezTo>
                    <a:pt x="10931" y="15288"/>
                    <a:pt x="10717" y="15021"/>
                    <a:pt x="10477" y="14780"/>
                  </a:cubicBezTo>
                  <a:cubicBezTo>
                    <a:pt x="10450" y="14753"/>
                    <a:pt x="10450" y="14700"/>
                    <a:pt x="10396" y="14646"/>
                  </a:cubicBezTo>
                  <a:cubicBezTo>
                    <a:pt x="10717" y="14459"/>
                    <a:pt x="11038" y="14246"/>
                    <a:pt x="11358" y="14059"/>
                  </a:cubicBezTo>
                  <a:close/>
                  <a:moveTo>
                    <a:pt x="30678" y="13146"/>
                  </a:moveTo>
                  <a:cubicBezTo>
                    <a:pt x="30717" y="13146"/>
                    <a:pt x="30757" y="13161"/>
                    <a:pt x="30787" y="13177"/>
                  </a:cubicBezTo>
                  <a:cubicBezTo>
                    <a:pt x="31295" y="13283"/>
                    <a:pt x="31803" y="13390"/>
                    <a:pt x="32311" y="13497"/>
                  </a:cubicBezTo>
                  <a:cubicBezTo>
                    <a:pt x="32925" y="13658"/>
                    <a:pt x="33513" y="13818"/>
                    <a:pt x="34101" y="13952"/>
                  </a:cubicBezTo>
                  <a:cubicBezTo>
                    <a:pt x="34181" y="13978"/>
                    <a:pt x="34262" y="14005"/>
                    <a:pt x="34368" y="14032"/>
                  </a:cubicBezTo>
                  <a:cubicBezTo>
                    <a:pt x="34342" y="14112"/>
                    <a:pt x="34315" y="14192"/>
                    <a:pt x="34288" y="14272"/>
                  </a:cubicBezTo>
                  <a:cubicBezTo>
                    <a:pt x="34048" y="14914"/>
                    <a:pt x="33887" y="15555"/>
                    <a:pt x="33834" y="16223"/>
                  </a:cubicBezTo>
                  <a:cubicBezTo>
                    <a:pt x="33754" y="16811"/>
                    <a:pt x="33727" y="17372"/>
                    <a:pt x="33700" y="17960"/>
                  </a:cubicBezTo>
                  <a:cubicBezTo>
                    <a:pt x="33674" y="18602"/>
                    <a:pt x="33647" y="19216"/>
                    <a:pt x="33593" y="19858"/>
                  </a:cubicBezTo>
                  <a:cubicBezTo>
                    <a:pt x="33540" y="20820"/>
                    <a:pt x="33380" y="21755"/>
                    <a:pt x="33112" y="22691"/>
                  </a:cubicBezTo>
                  <a:cubicBezTo>
                    <a:pt x="32872" y="23519"/>
                    <a:pt x="32498" y="24294"/>
                    <a:pt x="31937" y="24962"/>
                  </a:cubicBezTo>
                  <a:cubicBezTo>
                    <a:pt x="31749" y="25203"/>
                    <a:pt x="31509" y="25443"/>
                    <a:pt x="31268" y="25684"/>
                  </a:cubicBezTo>
                  <a:cubicBezTo>
                    <a:pt x="31242" y="25711"/>
                    <a:pt x="31188" y="25737"/>
                    <a:pt x="31162" y="25764"/>
                  </a:cubicBezTo>
                  <a:cubicBezTo>
                    <a:pt x="31162" y="25737"/>
                    <a:pt x="31135" y="25737"/>
                    <a:pt x="31135" y="25711"/>
                  </a:cubicBezTo>
                  <a:cubicBezTo>
                    <a:pt x="31135" y="25711"/>
                    <a:pt x="31162" y="25684"/>
                    <a:pt x="31162" y="25657"/>
                  </a:cubicBezTo>
                  <a:cubicBezTo>
                    <a:pt x="31643" y="24989"/>
                    <a:pt x="31963" y="24241"/>
                    <a:pt x="32150" y="23439"/>
                  </a:cubicBezTo>
                  <a:cubicBezTo>
                    <a:pt x="32337" y="22771"/>
                    <a:pt x="32444" y="22103"/>
                    <a:pt x="32524" y="21435"/>
                  </a:cubicBezTo>
                  <a:cubicBezTo>
                    <a:pt x="32631" y="20553"/>
                    <a:pt x="32631" y="19671"/>
                    <a:pt x="32658" y="18789"/>
                  </a:cubicBezTo>
                  <a:cubicBezTo>
                    <a:pt x="32658" y="18388"/>
                    <a:pt x="32631" y="18014"/>
                    <a:pt x="32631" y="17640"/>
                  </a:cubicBezTo>
                  <a:cubicBezTo>
                    <a:pt x="32658" y="17105"/>
                    <a:pt x="32658" y="16571"/>
                    <a:pt x="32685" y="16036"/>
                  </a:cubicBezTo>
                  <a:cubicBezTo>
                    <a:pt x="32685" y="15983"/>
                    <a:pt x="32685" y="15956"/>
                    <a:pt x="32712" y="15903"/>
                  </a:cubicBezTo>
                  <a:cubicBezTo>
                    <a:pt x="32738" y="15689"/>
                    <a:pt x="32738" y="15502"/>
                    <a:pt x="32738" y="15288"/>
                  </a:cubicBezTo>
                  <a:lnTo>
                    <a:pt x="32738" y="15288"/>
                  </a:lnTo>
                  <a:cubicBezTo>
                    <a:pt x="32712" y="15395"/>
                    <a:pt x="32712" y="15475"/>
                    <a:pt x="32685" y="15555"/>
                  </a:cubicBezTo>
                  <a:cubicBezTo>
                    <a:pt x="32685" y="15662"/>
                    <a:pt x="32658" y="15769"/>
                    <a:pt x="32631" y="15849"/>
                  </a:cubicBezTo>
                  <a:cubicBezTo>
                    <a:pt x="32605" y="16277"/>
                    <a:pt x="32551" y="16704"/>
                    <a:pt x="32551" y="17105"/>
                  </a:cubicBezTo>
                  <a:cubicBezTo>
                    <a:pt x="32524" y="17479"/>
                    <a:pt x="32551" y="17853"/>
                    <a:pt x="32551" y="18201"/>
                  </a:cubicBezTo>
                  <a:cubicBezTo>
                    <a:pt x="32551" y="18682"/>
                    <a:pt x="32578" y="19163"/>
                    <a:pt x="32551" y="19644"/>
                  </a:cubicBezTo>
                  <a:cubicBezTo>
                    <a:pt x="32498" y="20232"/>
                    <a:pt x="32498" y="20793"/>
                    <a:pt x="32418" y="21354"/>
                  </a:cubicBezTo>
                  <a:cubicBezTo>
                    <a:pt x="32364" y="21729"/>
                    <a:pt x="32311" y="22103"/>
                    <a:pt x="32257" y="22450"/>
                  </a:cubicBezTo>
                  <a:cubicBezTo>
                    <a:pt x="32124" y="23172"/>
                    <a:pt x="31963" y="23867"/>
                    <a:pt x="31669" y="24508"/>
                  </a:cubicBezTo>
                  <a:cubicBezTo>
                    <a:pt x="31429" y="25123"/>
                    <a:pt x="31055" y="25657"/>
                    <a:pt x="30627" y="26138"/>
                  </a:cubicBezTo>
                  <a:cubicBezTo>
                    <a:pt x="30520" y="26218"/>
                    <a:pt x="30413" y="26325"/>
                    <a:pt x="30306" y="26405"/>
                  </a:cubicBezTo>
                  <a:cubicBezTo>
                    <a:pt x="29772" y="26780"/>
                    <a:pt x="29184" y="27074"/>
                    <a:pt x="28596" y="27287"/>
                  </a:cubicBezTo>
                  <a:cubicBezTo>
                    <a:pt x="28542" y="27314"/>
                    <a:pt x="28489" y="27341"/>
                    <a:pt x="28462" y="27341"/>
                  </a:cubicBezTo>
                  <a:cubicBezTo>
                    <a:pt x="28409" y="27287"/>
                    <a:pt x="28462" y="27261"/>
                    <a:pt x="28489" y="27261"/>
                  </a:cubicBezTo>
                  <a:cubicBezTo>
                    <a:pt x="28676" y="27047"/>
                    <a:pt x="28890" y="26860"/>
                    <a:pt x="29104" y="26646"/>
                  </a:cubicBezTo>
                  <a:cubicBezTo>
                    <a:pt x="29585" y="26085"/>
                    <a:pt x="29932" y="25417"/>
                    <a:pt x="30146" y="24722"/>
                  </a:cubicBezTo>
                  <a:cubicBezTo>
                    <a:pt x="30306" y="24214"/>
                    <a:pt x="30413" y="23679"/>
                    <a:pt x="30520" y="23172"/>
                  </a:cubicBezTo>
                  <a:cubicBezTo>
                    <a:pt x="30654" y="22263"/>
                    <a:pt x="30680" y="21354"/>
                    <a:pt x="30680" y="20472"/>
                  </a:cubicBezTo>
                  <a:cubicBezTo>
                    <a:pt x="30680" y="20018"/>
                    <a:pt x="30680" y="19564"/>
                    <a:pt x="30654" y="19110"/>
                  </a:cubicBezTo>
                  <a:cubicBezTo>
                    <a:pt x="30654" y="18361"/>
                    <a:pt x="30627" y="17613"/>
                    <a:pt x="30627" y="16891"/>
                  </a:cubicBezTo>
                  <a:cubicBezTo>
                    <a:pt x="30600" y="16437"/>
                    <a:pt x="30574" y="15983"/>
                    <a:pt x="30547" y="15528"/>
                  </a:cubicBezTo>
                  <a:cubicBezTo>
                    <a:pt x="30520" y="14887"/>
                    <a:pt x="30520" y="14219"/>
                    <a:pt x="30547" y="13577"/>
                  </a:cubicBezTo>
                  <a:cubicBezTo>
                    <a:pt x="30547" y="13444"/>
                    <a:pt x="30574" y="13310"/>
                    <a:pt x="30600" y="13177"/>
                  </a:cubicBezTo>
                  <a:cubicBezTo>
                    <a:pt x="30623" y="13154"/>
                    <a:pt x="30650" y="13146"/>
                    <a:pt x="30678" y="13146"/>
                  </a:cubicBezTo>
                  <a:close/>
                  <a:moveTo>
                    <a:pt x="13683" y="13257"/>
                  </a:moveTo>
                  <a:cubicBezTo>
                    <a:pt x="13857" y="13270"/>
                    <a:pt x="14024" y="13270"/>
                    <a:pt x="14188" y="13270"/>
                  </a:cubicBezTo>
                  <a:cubicBezTo>
                    <a:pt x="14352" y="13270"/>
                    <a:pt x="14512" y="13270"/>
                    <a:pt x="14672" y="13283"/>
                  </a:cubicBezTo>
                  <a:cubicBezTo>
                    <a:pt x="14886" y="13310"/>
                    <a:pt x="15100" y="13364"/>
                    <a:pt x="15314" y="13444"/>
                  </a:cubicBezTo>
                  <a:cubicBezTo>
                    <a:pt x="15715" y="13551"/>
                    <a:pt x="16089" y="13711"/>
                    <a:pt x="16463" y="13845"/>
                  </a:cubicBezTo>
                  <a:cubicBezTo>
                    <a:pt x="16543" y="13925"/>
                    <a:pt x="16543" y="14032"/>
                    <a:pt x="16570" y="14112"/>
                  </a:cubicBezTo>
                  <a:cubicBezTo>
                    <a:pt x="16730" y="14940"/>
                    <a:pt x="16917" y="15742"/>
                    <a:pt x="17184" y="16544"/>
                  </a:cubicBezTo>
                  <a:cubicBezTo>
                    <a:pt x="17184" y="16624"/>
                    <a:pt x="17211" y="16678"/>
                    <a:pt x="17238" y="16758"/>
                  </a:cubicBezTo>
                  <a:cubicBezTo>
                    <a:pt x="17318" y="16704"/>
                    <a:pt x="17291" y="16651"/>
                    <a:pt x="17265" y="16597"/>
                  </a:cubicBezTo>
                  <a:cubicBezTo>
                    <a:pt x="17184" y="16277"/>
                    <a:pt x="17078" y="15956"/>
                    <a:pt x="16997" y="15609"/>
                  </a:cubicBezTo>
                  <a:cubicBezTo>
                    <a:pt x="16890" y="15128"/>
                    <a:pt x="16784" y="14673"/>
                    <a:pt x="16677" y="14192"/>
                  </a:cubicBezTo>
                  <a:cubicBezTo>
                    <a:pt x="16677" y="14112"/>
                    <a:pt x="16650" y="14032"/>
                    <a:pt x="16650" y="13952"/>
                  </a:cubicBezTo>
                  <a:cubicBezTo>
                    <a:pt x="16677" y="13952"/>
                    <a:pt x="16703" y="13925"/>
                    <a:pt x="16703" y="13925"/>
                  </a:cubicBezTo>
                  <a:cubicBezTo>
                    <a:pt x="16944" y="13978"/>
                    <a:pt x="17184" y="14032"/>
                    <a:pt x="17425" y="14085"/>
                  </a:cubicBezTo>
                  <a:cubicBezTo>
                    <a:pt x="17452" y="14139"/>
                    <a:pt x="17478" y="14192"/>
                    <a:pt x="17478" y="14246"/>
                  </a:cubicBezTo>
                  <a:cubicBezTo>
                    <a:pt x="17559" y="14700"/>
                    <a:pt x="17639" y="15154"/>
                    <a:pt x="17799" y="15582"/>
                  </a:cubicBezTo>
                  <a:cubicBezTo>
                    <a:pt x="17799" y="15635"/>
                    <a:pt x="17826" y="15689"/>
                    <a:pt x="17853" y="15742"/>
                  </a:cubicBezTo>
                  <a:cubicBezTo>
                    <a:pt x="17772" y="15208"/>
                    <a:pt x="17639" y="14673"/>
                    <a:pt x="17585" y="14165"/>
                  </a:cubicBezTo>
                  <a:cubicBezTo>
                    <a:pt x="17601" y="14134"/>
                    <a:pt x="17626" y="14121"/>
                    <a:pt x="17654" y="14121"/>
                  </a:cubicBezTo>
                  <a:cubicBezTo>
                    <a:pt x="17675" y="14121"/>
                    <a:pt x="17697" y="14128"/>
                    <a:pt x="17719" y="14139"/>
                  </a:cubicBezTo>
                  <a:cubicBezTo>
                    <a:pt x="18093" y="14192"/>
                    <a:pt x="18467" y="14272"/>
                    <a:pt x="18815" y="14433"/>
                  </a:cubicBezTo>
                  <a:cubicBezTo>
                    <a:pt x="19242" y="14620"/>
                    <a:pt x="19670" y="14807"/>
                    <a:pt x="20071" y="15021"/>
                  </a:cubicBezTo>
                  <a:cubicBezTo>
                    <a:pt x="20498" y="15208"/>
                    <a:pt x="20872" y="15502"/>
                    <a:pt x="21220" y="15796"/>
                  </a:cubicBezTo>
                  <a:cubicBezTo>
                    <a:pt x="21300" y="15849"/>
                    <a:pt x="21354" y="15929"/>
                    <a:pt x="21407" y="16036"/>
                  </a:cubicBezTo>
                  <a:cubicBezTo>
                    <a:pt x="22316" y="18041"/>
                    <a:pt x="23010" y="20072"/>
                    <a:pt x="23411" y="22236"/>
                  </a:cubicBezTo>
                  <a:cubicBezTo>
                    <a:pt x="23438" y="22290"/>
                    <a:pt x="23438" y="22370"/>
                    <a:pt x="23465" y="22423"/>
                  </a:cubicBezTo>
                  <a:cubicBezTo>
                    <a:pt x="23518" y="22664"/>
                    <a:pt x="23518" y="22878"/>
                    <a:pt x="23518" y="23118"/>
                  </a:cubicBezTo>
                  <a:cubicBezTo>
                    <a:pt x="23518" y="23359"/>
                    <a:pt x="23518" y="23599"/>
                    <a:pt x="23518" y="23920"/>
                  </a:cubicBezTo>
                  <a:cubicBezTo>
                    <a:pt x="23385" y="23626"/>
                    <a:pt x="23385" y="23385"/>
                    <a:pt x="23304" y="23118"/>
                  </a:cubicBezTo>
                  <a:cubicBezTo>
                    <a:pt x="23251" y="22878"/>
                    <a:pt x="23171" y="22637"/>
                    <a:pt x="23117" y="22370"/>
                  </a:cubicBezTo>
                  <a:cubicBezTo>
                    <a:pt x="23037" y="22103"/>
                    <a:pt x="22957" y="21862"/>
                    <a:pt x="22904" y="21595"/>
                  </a:cubicBezTo>
                  <a:cubicBezTo>
                    <a:pt x="22823" y="21354"/>
                    <a:pt x="22743" y="21087"/>
                    <a:pt x="22663" y="20847"/>
                  </a:cubicBezTo>
                  <a:cubicBezTo>
                    <a:pt x="22610" y="20606"/>
                    <a:pt x="22529" y="20339"/>
                    <a:pt x="22449" y="20098"/>
                  </a:cubicBezTo>
                  <a:cubicBezTo>
                    <a:pt x="22369" y="19858"/>
                    <a:pt x="22316" y="19617"/>
                    <a:pt x="22209" y="19377"/>
                  </a:cubicBezTo>
                  <a:cubicBezTo>
                    <a:pt x="22155" y="19457"/>
                    <a:pt x="22182" y="19510"/>
                    <a:pt x="22209" y="19564"/>
                  </a:cubicBezTo>
                  <a:cubicBezTo>
                    <a:pt x="22476" y="20526"/>
                    <a:pt x="22770" y="21488"/>
                    <a:pt x="23037" y="22450"/>
                  </a:cubicBezTo>
                  <a:cubicBezTo>
                    <a:pt x="23251" y="23252"/>
                    <a:pt x="23438" y="24080"/>
                    <a:pt x="23545" y="24936"/>
                  </a:cubicBezTo>
                  <a:cubicBezTo>
                    <a:pt x="23572" y="25149"/>
                    <a:pt x="23598" y="25390"/>
                    <a:pt x="23598" y="25604"/>
                  </a:cubicBezTo>
                  <a:cubicBezTo>
                    <a:pt x="23598" y="25871"/>
                    <a:pt x="23625" y="26138"/>
                    <a:pt x="23679" y="26379"/>
                  </a:cubicBezTo>
                  <a:cubicBezTo>
                    <a:pt x="23679" y="26539"/>
                    <a:pt x="23705" y="26673"/>
                    <a:pt x="23732" y="26806"/>
                  </a:cubicBezTo>
                  <a:cubicBezTo>
                    <a:pt x="23732" y="26940"/>
                    <a:pt x="23732" y="27074"/>
                    <a:pt x="23679" y="27180"/>
                  </a:cubicBezTo>
                  <a:cubicBezTo>
                    <a:pt x="23625" y="27368"/>
                    <a:pt x="23545" y="27501"/>
                    <a:pt x="23358" y="27528"/>
                  </a:cubicBezTo>
                  <a:cubicBezTo>
                    <a:pt x="23171" y="27474"/>
                    <a:pt x="23091" y="27368"/>
                    <a:pt x="23010" y="27234"/>
                  </a:cubicBezTo>
                  <a:cubicBezTo>
                    <a:pt x="22770" y="26860"/>
                    <a:pt x="22529" y="26486"/>
                    <a:pt x="22316" y="26111"/>
                  </a:cubicBezTo>
                  <a:cubicBezTo>
                    <a:pt x="21354" y="24481"/>
                    <a:pt x="20659" y="22717"/>
                    <a:pt x="20151" y="20927"/>
                  </a:cubicBezTo>
                  <a:cubicBezTo>
                    <a:pt x="19937" y="20125"/>
                    <a:pt x="19750" y="19323"/>
                    <a:pt x="19616" y="18495"/>
                  </a:cubicBezTo>
                  <a:cubicBezTo>
                    <a:pt x="19590" y="18308"/>
                    <a:pt x="19563" y="18121"/>
                    <a:pt x="19536" y="17880"/>
                  </a:cubicBezTo>
                  <a:cubicBezTo>
                    <a:pt x="19483" y="18041"/>
                    <a:pt x="19510" y="18147"/>
                    <a:pt x="19510" y="18254"/>
                  </a:cubicBezTo>
                  <a:cubicBezTo>
                    <a:pt x="19670" y="19377"/>
                    <a:pt x="19910" y="20446"/>
                    <a:pt x="20231" y="21541"/>
                  </a:cubicBezTo>
                  <a:cubicBezTo>
                    <a:pt x="20819" y="23492"/>
                    <a:pt x="21647" y="25336"/>
                    <a:pt x="22743" y="27047"/>
                  </a:cubicBezTo>
                  <a:cubicBezTo>
                    <a:pt x="22770" y="27100"/>
                    <a:pt x="22850" y="27180"/>
                    <a:pt x="22850" y="27261"/>
                  </a:cubicBezTo>
                  <a:lnTo>
                    <a:pt x="22797" y="27261"/>
                  </a:lnTo>
                  <a:cubicBezTo>
                    <a:pt x="22770" y="27207"/>
                    <a:pt x="22716" y="27154"/>
                    <a:pt x="22690" y="27127"/>
                  </a:cubicBezTo>
                  <a:cubicBezTo>
                    <a:pt x="22102" y="26379"/>
                    <a:pt x="21567" y="25577"/>
                    <a:pt x="21113" y="24748"/>
                  </a:cubicBezTo>
                  <a:cubicBezTo>
                    <a:pt x="20605" y="23867"/>
                    <a:pt x="20231" y="22958"/>
                    <a:pt x="19830" y="22023"/>
                  </a:cubicBezTo>
                  <a:cubicBezTo>
                    <a:pt x="19616" y="21488"/>
                    <a:pt x="19403" y="20980"/>
                    <a:pt x="19242" y="20419"/>
                  </a:cubicBezTo>
                  <a:cubicBezTo>
                    <a:pt x="19242" y="20392"/>
                    <a:pt x="19216" y="20392"/>
                    <a:pt x="19189" y="20366"/>
                  </a:cubicBezTo>
                  <a:lnTo>
                    <a:pt x="19189" y="20366"/>
                  </a:lnTo>
                  <a:cubicBezTo>
                    <a:pt x="19189" y="20446"/>
                    <a:pt x="19216" y="20526"/>
                    <a:pt x="19242" y="20606"/>
                  </a:cubicBezTo>
                  <a:cubicBezTo>
                    <a:pt x="19349" y="21007"/>
                    <a:pt x="19483" y="21381"/>
                    <a:pt x="19616" y="21729"/>
                  </a:cubicBezTo>
                  <a:cubicBezTo>
                    <a:pt x="19991" y="22691"/>
                    <a:pt x="20391" y="23626"/>
                    <a:pt x="20872" y="24535"/>
                  </a:cubicBezTo>
                  <a:cubicBezTo>
                    <a:pt x="21407" y="25577"/>
                    <a:pt x="22048" y="26539"/>
                    <a:pt x="22823" y="27448"/>
                  </a:cubicBezTo>
                  <a:cubicBezTo>
                    <a:pt x="22850" y="27501"/>
                    <a:pt x="22904" y="27528"/>
                    <a:pt x="22877" y="27608"/>
                  </a:cubicBezTo>
                  <a:cubicBezTo>
                    <a:pt x="22716" y="27608"/>
                    <a:pt x="22556" y="27555"/>
                    <a:pt x="22396" y="27474"/>
                  </a:cubicBezTo>
                  <a:cubicBezTo>
                    <a:pt x="22262" y="27421"/>
                    <a:pt x="22155" y="27341"/>
                    <a:pt x="22022" y="27261"/>
                  </a:cubicBezTo>
                  <a:cubicBezTo>
                    <a:pt x="19964" y="25844"/>
                    <a:pt x="18467" y="24000"/>
                    <a:pt x="17532" y="21675"/>
                  </a:cubicBezTo>
                  <a:cubicBezTo>
                    <a:pt x="17211" y="20873"/>
                    <a:pt x="16944" y="20045"/>
                    <a:pt x="16677" y="19216"/>
                  </a:cubicBezTo>
                  <a:cubicBezTo>
                    <a:pt x="16677" y="19216"/>
                    <a:pt x="16677" y="19190"/>
                    <a:pt x="16650" y="19163"/>
                  </a:cubicBezTo>
                  <a:cubicBezTo>
                    <a:pt x="16623" y="19216"/>
                    <a:pt x="16650" y="19297"/>
                    <a:pt x="16650" y="19350"/>
                  </a:cubicBezTo>
                  <a:cubicBezTo>
                    <a:pt x="16810" y="19831"/>
                    <a:pt x="16944" y="20312"/>
                    <a:pt x="17104" y="20793"/>
                  </a:cubicBezTo>
                  <a:cubicBezTo>
                    <a:pt x="17318" y="21408"/>
                    <a:pt x="17532" y="21969"/>
                    <a:pt x="17799" y="22530"/>
                  </a:cubicBezTo>
                  <a:cubicBezTo>
                    <a:pt x="18441" y="23893"/>
                    <a:pt x="19296" y="25069"/>
                    <a:pt x="20391" y="26085"/>
                  </a:cubicBezTo>
                  <a:cubicBezTo>
                    <a:pt x="20979" y="26646"/>
                    <a:pt x="21621" y="27154"/>
                    <a:pt x="22316" y="27581"/>
                  </a:cubicBezTo>
                  <a:cubicBezTo>
                    <a:pt x="22369" y="27608"/>
                    <a:pt x="22396" y="27635"/>
                    <a:pt x="22423" y="27661"/>
                  </a:cubicBezTo>
                  <a:cubicBezTo>
                    <a:pt x="22396" y="27688"/>
                    <a:pt x="22369" y="27688"/>
                    <a:pt x="22342" y="27688"/>
                  </a:cubicBezTo>
                  <a:cubicBezTo>
                    <a:pt x="22292" y="27693"/>
                    <a:pt x="22241" y="27695"/>
                    <a:pt x="22191" y="27695"/>
                  </a:cubicBezTo>
                  <a:cubicBezTo>
                    <a:pt x="21948" y="27695"/>
                    <a:pt x="21709" y="27643"/>
                    <a:pt x="21487" y="27555"/>
                  </a:cubicBezTo>
                  <a:cubicBezTo>
                    <a:pt x="21380" y="27501"/>
                    <a:pt x="21300" y="27474"/>
                    <a:pt x="21193" y="27421"/>
                  </a:cubicBezTo>
                  <a:cubicBezTo>
                    <a:pt x="20097" y="26886"/>
                    <a:pt x="19135" y="26192"/>
                    <a:pt x="18280" y="25336"/>
                  </a:cubicBezTo>
                  <a:cubicBezTo>
                    <a:pt x="17692" y="24748"/>
                    <a:pt x="17238" y="24080"/>
                    <a:pt x="16864" y="23359"/>
                  </a:cubicBezTo>
                  <a:cubicBezTo>
                    <a:pt x="16703" y="23038"/>
                    <a:pt x="16543" y="22744"/>
                    <a:pt x="16383" y="22450"/>
                  </a:cubicBezTo>
                  <a:cubicBezTo>
                    <a:pt x="16356" y="22477"/>
                    <a:pt x="16356" y="22504"/>
                    <a:pt x="16383" y="22530"/>
                  </a:cubicBezTo>
                  <a:cubicBezTo>
                    <a:pt x="16971" y="24000"/>
                    <a:pt x="17879" y="25256"/>
                    <a:pt x="19135" y="26245"/>
                  </a:cubicBezTo>
                  <a:cubicBezTo>
                    <a:pt x="19857" y="26806"/>
                    <a:pt x="20605" y="27314"/>
                    <a:pt x="21434" y="27661"/>
                  </a:cubicBezTo>
                  <a:cubicBezTo>
                    <a:pt x="21487" y="27688"/>
                    <a:pt x="21541" y="27715"/>
                    <a:pt x="21621" y="27768"/>
                  </a:cubicBezTo>
                  <a:cubicBezTo>
                    <a:pt x="21327" y="27768"/>
                    <a:pt x="21086" y="27768"/>
                    <a:pt x="20846" y="27742"/>
                  </a:cubicBezTo>
                  <a:cubicBezTo>
                    <a:pt x="20418" y="27688"/>
                    <a:pt x="20017" y="27608"/>
                    <a:pt x="19616" y="27555"/>
                  </a:cubicBezTo>
                  <a:cubicBezTo>
                    <a:pt x="19135" y="27474"/>
                    <a:pt x="18708" y="27287"/>
                    <a:pt x="18307" y="27047"/>
                  </a:cubicBezTo>
                  <a:cubicBezTo>
                    <a:pt x="17211" y="26432"/>
                    <a:pt x="16409" y="25523"/>
                    <a:pt x="15821" y="24401"/>
                  </a:cubicBezTo>
                  <a:cubicBezTo>
                    <a:pt x="15474" y="23733"/>
                    <a:pt x="15234" y="23011"/>
                    <a:pt x="14993" y="22290"/>
                  </a:cubicBezTo>
                  <a:cubicBezTo>
                    <a:pt x="14699" y="21461"/>
                    <a:pt x="14432" y="20633"/>
                    <a:pt x="14138" y="19778"/>
                  </a:cubicBezTo>
                  <a:cubicBezTo>
                    <a:pt x="13844" y="18922"/>
                    <a:pt x="13470" y="18067"/>
                    <a:pt x="13096" y="17212"/>
                  </a:cubicBezTo>
                  <a:cubicBezTo>
                    <a:pt x="12615" y="16223"/>
                    <a:pt x="12160" y="15234"/>
                    <a:pt x="11652" y="14272"/>
                  </a:cubicBezTo>
                  <a:cubicBezTo>
                    <a:pt x="11626" y="14165"/>
                    <a:pt x="11572" y="14085"/>
                    <a:pt x="11519" y="13978"/>
                  </a:cubicBezTo>
                  <a:cubicBezTo>
                    <a:pt x="11759" y="13818"/>
                    <a:pt x="11973" y="13684"/>
                    <a:pt x="12240" y="13604"/>
                  </a:cubicBezTo>
                  <a:cubicBezTo>
                    <a:pt x="12588" y="13471"/>
                    <a:pt x="12962" y="13337"/>
                    <a:pt x="13363" y="13310"/>
                  </a:cubicBezTo>
                  <a:cubicBezTo>
                    <a:pt x="13390" y="13390"/>
                    <a:pt x="13416" y="13444"/>
                    <a:pt x="13470" y="13524"/>
                  </a:cubicBezTo>
                  <a:cubicBezTo>
                    <a:pt x="13844" y="14459"/>
                    <a:pt x="14165" y="15421"/>
                    <a:pt x="14459" y="16410"/>
                  </a:cubicBezTo>
                  <a:cubicBezTo>
                    <a:pt x="14726" y="17265"/>
                    <a:pt x="14993" y="18121"/>
                    <a:pt x="15260" y="19003"/>
                  </a:cubicBezTo>
                  <a:cubicBezTo>
                    <a:pt x="15287" y="19110"/>
                    <a:pt x="15340" y="19216"/>
                    <a:pt x="15394" y="19377"/>
                  </a:cubicBezTo>
                  <a:cubicBezTo>
                    <a:pt x="15421" y="19297"/>
                    <a:pt x="15394" y="19243"/>
                    <a:pt x="15367" y="19163"/>
                  </a:cubicBezTo>
                  <a:cubicBezTo>
                    <a:pt x="14886" y="17399"/>
                    <a:pt x="14352" y="15635"/>
                    <a:pt x="13737" y="13925"/>
                  </a:cubicBezTo>
                  <a:cubicBezTo>
                    <a:pt x="13683" y="13765"/>
                    <a:pt x="13603" y="13604"/>
                    <a:pt x="13550" y="13444"/>
                  </a:cubicBezTo>
                  <a:cubicBezTo>
                    <a:pt x="13523" y="13390"/>
                    <a:pt x="13523" y="13337"/>
                    <a:pt x="13523" y="13283"/>
                  </a:cubicBezTo>
                  <a:cubicBezTo>
                    <a:pt x="13577" y="13283"/>
                    <a:pt x="13630" y="13257"/>
                    <a:pt x="13683" y="13257"/>
                  </a:cubicBezTo>
                  <a:close/>
                  <a:moveTo>
                    <a:pt x="29087" y="12980"/>
                  </a:moveTo>
                  <a:cubicBezTo>
                    <a:pt x="29180" y="12980"/>
                    <a:pt x="29275" y="12984"/>
                    <a:pt x="29371" y="12990"/>
                  </a:cubicBezTo>
                  <a:cubicBezTo>
                    <a:pt x="29718" y="12990"/>
                    <a:pt x="30066" y="13043"/>
                    <a:pt x="30413" y="13096"/>
                  </a:cubicBezTo>
                  <a:cubicBezTo>
                    <a:pt x="30440" y="13096"/>
                    <a:pt x="30467" y="13123"/>
                    <a:pt x="30493" y="13150"/>
                  </a:cubicBezTo>
                  <a:cubicBezTo>
                    <a:pt x="30520" y="13230"/>
                    <a:pt x="30493" y="13364"/>
                    <a:pt x="30493" y="13471"/>
                  </a:cubicBezTo>
                  <a:cubicBezTo>
                    <a:pt x="30413" y="13898"/>
                    <a:pt x="30440" y="14299"/>
                    <a:pt x="30413" y="14727"/>
                  </a:cubicBezTo>
                  <a:cubicBezTo>
                    <a:pt x="30413" y="14860"/>
                    <a:pt x="30440" y="14994"/>
                    <a:pt x="30440" y="15128"/>
                  </a:cubicBezTo>
                  <a:cubicBezTo>
                    <a:pt x="30467" y="15635"/>
                    <a:pt x="30493" y="16143"/>
                    <a:pt x="30493" y="16624"/>
                  </a:cubicBezTo>
                  <a:cubicBezTo>
                    <a:pt x="30520" y="16731"/>
                    <a:pt x="30493" y="16811"/>
                    <a:pt x="30493" y="16891"/>
                  </a:cubicBezTo>
                  <a:cubicBezTo>
                    <a:pt x="30520" y="17479"/>
                    <a:pt x="30520" y="18094"/>
                    <a:pt x="30520" y="18682"/>
                  </a:cubicBezTo>
                  <a:cubicBezTo>
                    <a:pt x="30547" y="19243"/>
                    <a:pt x="30574" y="19804"/>
                    <a:pt x="30574" y="20392"/>
                  </a:cubicBezTo>
                  <a:cubicBezTo>
                    <a:pt x="30547" y="20954"/>
                    <a:pt x="30547" y="21488"/>
                    <a:pt x="30520" y="22049"/>
                  </a:cubicBezTo>
                  <a:cubicBezTo>
                    <a:pt x="30467" y="22798"/>
                    <a:pt x="30360" y="23519"/>
                    <a:pt x="30173" y="24214"/>
                  </a:cubicBezTo>
                  <a:cubicBezTo>
                    <a:pt x="30066" y="24642"/>
                    <a:pt x="29905" y="25069"/>
                    <a:pt x="29718" y="25470"/>
                  </a:cubicBezTo>
                  <a:cubicBezTo>
                    <a:pt x="29398" y="26138"/>
                    <a:pt x="28943" y="26699"/>
                    <a:pt x="28382" y="27180"/>
                  </a:cubicBezTo>
                  <a:cubicBezTo>
                    <a:pt x="28035" y="27474"/>
                    <a:pt x="27634" y="27635"/>
                    <a:pt x="27180" y="27715"/>
                  </a:cubicBezTo>
                  <a:cubicBezTo>
                    <a:pt x="27180" y="27715"/>
                    <a:pt x="27153" y="27688"/>
                    <a:pt x="27153" y="27688"/>
                  </a:cubicBezTo>
                  <a:cubicBezTo>
                    <a:pt x="27153" y="27661"/>
                    <a:pt x="27180" y="27635"/>
                    <a:pt x="27180" y="27635"/>
                  </a:cubicBezTo>
                  <a:cubicBezTo>
                    <a:pt x="27687" y="27127"/>
                    <a:pt x="28035" y="26512"/>
                    <a:pt x="28302" y="25871"/>
                  </a:cubicBezTo>
                  <a:cubicBezTo>
                    <a:pt x="28649" y="25123"/>
                    <a:pt x="28890" y="24321"/>
                    <a:pt x="29050" y="23519"/>
                  </a:cubicBezTo>
                  <a:cubicBezTo>
                    <a:pt x="29157" y="23011"/>
                    <a:pt x="29211" y="22504"/>
                    <a:pt x="29264" y="21996"/>
                  </a:cubicBezTo>
                  <a:cubicBezTo>
                    <a:pt x="29344" y="21435"/>
                    <a:pt x="29371" y="20847"/>
                    <a:pt x="29371" y="20285"/>
                  </a:cubicBezTo>
                  <a:cubicBezTo>
                    <a:pt x="29371" y="19858"/>
                    <a:pt x="29344" y="19457"/>
                    <a:pt x="29318" y="19056"/>
                  </a:cubicBezTo>
                  <a:cubicBezTo>
                    <a:pt x="29291" y="19297"/>
                    <a:pt x="29291" y="19537"/>
                    <a:pt x="29291" y="19778"/>
                  </a:cubicBezTo>
                  <a:cubicBezTo>
                    <a:pt x="29291" y="19831"/>
                    <a:pt x="29318" y="19885"/>
                    <a:pt x="29318" y="19938"/>
                  </a:cubicBezTo>
                  <a:cubicBezTo>
                    <a:pt x="29291" y="20419"/>
                    <a:pt x="29318" y="20900"/>
                    <a:pt x="29237" y="21408"/>
                  </a:cubicBezTo>
                  <a:cubicBezTo>
                    <a:pt x="29237" y="21435"/>
                    <a:pt x="29237" y="21488"/>
                    <a:pt x="29237" y="21541"/>
                  </a:cubicBezTo>
                  <a:cubicBezTo>
                    <a:pt x="29211" y="22023"/>
                    <a:pt x="29130" y="22530"/>
                    <a:pt x="29050" y="23011"/>
                  </a:cubicBezTo>
                  <a:cubicBezTo>
                    <a:pt x="28917" y="23679"/>
                    <a:pt x="28756" y="24348"/>
                    <a:pt x="28542" y="25016"/>
                  </a:cubicBezTo>
                  <a:cubicBezTo>
                    <a:pt x="28329" y="25577"/>
                    <a:pt x="28088" y="26111"/>
                    <a:pt x="27794" y="26646"/>
                  </a:cubicBezTo>
                  <a:cubicBezTo>
                    <a:pt x="27634" y="26886"/>
                    <a:pt x="27447" y="27127"/>
                    <a:pt x="27260" y="27368"/>
                  </a:cubicBezTo>
                  <a:cubicBezTo>
                    <a:pt x="27073" y="27608"/>
                    <a:pt x="26805" y="27768"/>
                    <a:pt x="26485" y="27795"/>
                  </a:cubicBezTo>
                  <a:cubicBezTo>
                    <a:pt x="26298" y="27822"/>
                    <a:pt x="26084" y="27822"/>
                    <a:pt x="25897" y="27822"/>
                  </a:cubicBezTo>
                  <a:cubicBezTo>
                    <a:pt x="25870" y="27822"/>
                    <a:pt x="25843" y="27822"/>
                    <a:pt x="25790" y="27795"/>
                  </a:cubicBezTo>
                  <a:cubicBezTo>
                    <a:pt x="25817" y="27768"/>
                    <a:pt x="25817" y="27742"/>
                    <a:pt x="25843" y="27742"/>
                  </a:cubicBezTo>
                  <a:cubicBezTo>
                    <a:pt x="26485" y="27314"/>
                    <a:pt x="26886" y="26726"/>
                    <a:pt x="27206" y="26058"/>
                  </a:cubicBezTo>
                  <a:cubicBezTo>
                    <a:pt x="27447" y="25550"/>
                    <a:pt x="27607" y="25042"/>
                    <a:pt x="27741" y="24508"/>
                  </a:cubicBezTo>
                  <a:cubicBezTo>
                    <a:pt x="27848" y="24027"/>
                    <a:pt x="27928" y="23546"/>
                    <a:pt x="27981" y="23038"/>
                  </a:cubicBezTo>
                  <a:cubicBezTo>
                    <a:pt x="28035" y="22450"/>
                    <a:pt x="28035" y="21862"/>
                    <a:pt x="28061" y="21248"/>
                  </a:cubicBezTo>
                  <a:cubicBezTo>
                    <a:pt x="28061" y="20954"/>
                    <a:pt x="28035" y="20633"/>
                    <a:pt x="28008" y="20339"/>
                  </a:cubicBezTo>
                  <a:cubicBezTo>
                    <a:pt x="28008" y="20339"/>
                    <a:pt x="27981" y="20366"/>
                    <a:pt x="27981" y="20366"/>
                  </a:cubicBezTo>
                  <a:cubicBezTo>
                    <a:pt x="27981" y="20713"/>
                    <a:pt x="27981" y="21060"/>
                    <a:pt x="27981" y="21408"/>
                  </a:cubicBezTo>
                  <a:cubicBezTo>
                    <a:pt x="27981" y="21568"/>
                    <a:pt x="27981" y="21702"/>
                    <a:pt x="27981" y="21835"/>
                  </a:cubicBezTo>
                  <a:cubicBezTo>
                    <a:pt x="27955" y="22210"/>
                    <a:pt x="27928" y="22584"/>
                    <a:pt x="27901" y="22931"/>
                  </a:cubicBezTo>
                  <a:cubicBezTo>
                    <a:pt x="27794" y="23813"/>
                    <a:pt x="27634" y="24695"/>
                    <a:pt x="27313" y="25523"/>
                  </a:cubicBezTo>
                  <a:cubicBezTo>
                    <a:pt x="27126" y="25978"/>
                    <a:pt x="26912" y="26432"/>
                    <a:pt x="26592" y="26833"/>
                  </a:cubicBezTo>
                  <a:cubicBezTo>
                    <a:pt x="26404" y="27100"/>
                    <a:pt x="26164" y="27341"/>
                    <a:pt x="25923" y="27528"/>
                  </a:cubicBezTo>
                  <a:cubicBezTo>
                    <a:pt x="25817" y="27608"/>
                    <a:pt x="25683" y="27688"/>
                    <a:pt x="25549" y="27715"/>
                  </a:cubicBezTo>
                  <a:cubicBezTo>
                    <a:pt x="25523" y="27728"/>
                    <a:pt x="25496" y="27728"/>
                    <a:pt x="25466" y="27728"/>
                  </a:cubicBezTo>
                  <a:cubicBezTo>
                    <a:pt x="25436" y="27728"/>
                    <a:pt x="25402" y="27728"/>
                    <a:pt x="25362" y="27742"/>
                  </a:cubicBezTo>
                  <a:cubicBezTo>
                    <a:pt x="25389" y="27688"/>
                    <a:pt x="25389" y="27661"/>
                    <a:pt x="25416" y="27661"/>
                  </a:cubicBezTo>
                  <a:cubicBezTo>
                    <a:pt x="26084" y="27074"/>
                    <a:pt x="26458" y="26325"/>
                    <a:pt x="26672" y="25497"/>
                  </a:cubicBezTo>
                  <a:cubicBezTo>
                    <a:pt x="26805" y="24936"/>
                    <a:pt x="26886" y="24374"/>
                    <a:pt x="26912" y="23813"/>
                  </a:cubicBezTo>
                  <a:cubicBezTo>
                    <a:pt x="26912" y="23412"/>
                    <a:pt x="26912" y="23011"/>
                    <a:pt x="26912" y="22610"/>
                  </a:cubicBezTo>
                  <a:cubicBezTo>
                    <a:pt x="26912" y="22263"/>
                    <a:pt x="26886" y="21916"/>
                    <a:pt x="26859" y="21595"/>
                  </a:cubicBezTo>
                  <a:cubicBezTo>
                    <a:pt x="26859" y="21354"/>
                    <a:pt x="26832" y="21141"/>
                    <a:pt x="26805" y="20900"/>
                  </a:cubicBezTo>
                  <a:cubicBezTo>
                    <a:pt x="26779" y="20285"/>
                    <a:pt x="26698" y="19697"/>
                    <a:pt x="26618" y="19110"/>
                  </a:cubicBezTo>
                  <a:cubicBezTo>
                    <a:pt x="26538" y="18682"/>
                    <a:pt x="26485" y="18281"/>
                    <a:pt x="26431" y="17880"/>
                  </a:cubicBezTo>
                  <a:cubicBezTo>
                    <a:pt x="26404" y="17720"/>
                    <a:pt x="26404" y="17586"/>
                    <a:pt x="26378" y="17453"/>
                  </a:cubicBezTo>
                  <a:cubicBezTo>
                    <a:pt x="26378" y="17435"/>
                    <a:pt x="26366" y="17429"/>
                    <a:pt x="26351" y="17419"/>
                  </a:cubicBezTo>
                  <a:lnTo>
                    <a:pt x="26351" y="17419"/>
                  </a:lnTo>
                  <a:cubicBezTo>
                    <a:pt x="26348" y="17546"/>
                    <a:pt x="26326" y="17672"/>
                    <a:pt x="26351" y="17773"/>
                  </a:cubicBezTo>
                  <a:cubicBezTo>
                    <a:pt x="26431" y="18415"/>
                    <a:pt x="26511" y="19029"/>
                    <a:pt x="26592" y="19671"/>
                  </a:cubicBezTo>
                  <a:cubicBezTo>
                    <a:pt x="26645" y="20018"/>
                    <a:pt x="26672" y="20366"/>
                    <a:pt x="26698" y="20713"/>
                  </a:cubicBezTo>
                  <a:cubicBezTo>
                    <a:pt x="26752" y="21248"/>
                    <a:pt x="26779" y="21782"/>
                    <a:pt x="26805" y="22317"/>
                  </a:cubicBezTo>
                  <a:cubicBezTo>
                    <a:pt x="26805" y="22450"/>
                    <a:pt x="26805" y="22584"/>
                    <a:pt x="26805" y="22717"/>
                  </a:cubicBezTo>
                  <a:cubicBezTo>
                    <a:pt x="26805" y="23252"/>
                    <a:pt x="26779" y="23813"/>
                    <a:pt x="26752" y="24348"/>
                  </a:cubicBezTo>
                  <a:cubicBezTo>
                    <a:pt x="26698" y="24936"/>
                    <a:pt x="26565" y="25523"/>
                    <a:pt x="26351" y="26085"/>
                  </a:cubicBezTo>
                  <a:cubicBezTo>
                    <a:pt x="26137" y="26619"/>
                    <a:pt x="25843" y="27100"/>
                    <a:pt x="25416" y="27474"/>
                  </a:cubicBezTo>
                  <a:cubicBezTo>
                    <a:pt x="25282" y="27608"/>
                    <a:pt x="25148" y="27688"/>
                    <a:pt x="24935" y="27688"/>
                  </a:cubicBezTo>
                  <a:cubicBezTo>
                    <a:pt x="24854" y="27661"/>
                    <a:pt x="24721" y="27608"/>
                    <a:pt x="24614" y="27581"/>
                  </a:cubicBezTo>
                  <a:cubicBezTo>
                    <a:pt x="24560" y="27501"/>
                    <a:pt x="24614" y="27448"/>
                    <a:pt x="24614" y="27421"/>
                  </a:cubicBezTo>
                  <a:cubicBezTo>
                    <a:pt x="24854" y="26967"/>
                    <a:pt x="24961" y="26486"/>
                    <a:pt x="25015" y="26005"/>
                  </a:cubicBezTo>
                  <a:cubicBezTo>
                    <a:pt x="25148" y="25283"/>
                    <a:pt x="25148" y="24561"/>
                    <a:pt x="25148" y="23840"/>
                  </a:cubicBezTo>
                  <a:cubicBezTo>
                    <a:pt x="25148" y="23305"/>
                    <a:pt x="25122" y="22744"/>
                    <a:pt x="25095" y="22183"/>
                  </a:cubicBezTo>
                  <a:cubicBezTo>
                    <a:pt x="25068" y="21755"/>
                    <a:pt x="25015" y="21328"/>
                    <a:pt x="24961" y="20927"/>
                  </a:cubicBezTo>
                  <a:cubicBezTo>
                    <a:pt x="24961" y="20713"/>
                    <a:pt x="24935" y="20472"/>
                    <a:pt x="24908" y="20259"/>
                  </a:cubicBezTo>
                  <a:cubicBezTo>
                    <a:pt x="24908" y="20072"/>
                    <a:pt x="24881" y="19911"/>
                    <a:pt x="24854" y="19724"/>
                  </a:cubicBezTo>
                  <a:cubicBezTo>
                    <a:pt x="24854" y="19697"/>
                    <a:pt x="24828" y="19697"/>
                    <a:pt x="24828" y="19671"/>
                  </a:cubicBezTo>
                  <a:lnTo>
                    <a:pt x="24828" y="19671"/>
                  </a:lnTo>
                  <a:cubicBezTo>
                    <a:pt x="24828" y="19831"/>
                    <a:pt x="24828" y="19991"/>
                    <a:pt x="24854" y="20152"/>
                  </a:cubicBezTo>
                  <a:cubicBezTo>
                    <a:pt x="24881" y="20339"/>
                    <a:pt x="24881" y="20526"/>
                    <a:pt x="24908" y="20713"/>
                  </a:cubicBezTo>
                  <a:cubicBezTo>
                    <a:pt x="24935" y="21194"/>
                    <a:pt x="24961" y="21702"/>
                    <a:pt x="24988" y="22210"/>
                  </a:cubicBezTo>
                  <a:cubicBezTo>
                    <a:pt x="25042" y="23145"/>
                    <a:pt x="25042" y="24107"/>
                    <a:pt x="25015" y="25042"/>
                  </a:cubicBezTo>
                  <a:cubicBezTo>
                    <a:pt x="24988" y="25604"/>
                    <a:pt x="24935" y="26138"/>
                    <a:pt x="24774" y="26673"/>
                  </a:cubicBezTo>
                  <a:cubicBezTo>
                    <a:pt x="24721" y="26860"/>
                    <a:pt x="24667" y="27047"/>
                    <a:pt x="24587" y="27234"/>
                  </a:cubicBezTo>
                  <a:cubicBezTo>
                    <a:pt x="24560" y="27287"/>
                    <a:pt x="24507" y="27341"/>
                    <a:pt x="24480" y="27368"/>
                  </a:cubicBezTo>
                  <a:cubicBezTo>
                    <a:pt x="24450" y="27388"/>
                    <a:pt x="24423" y="27397"/>
                    <a:pt x="24399" y="27397"/>
                  </a:cubicBezTo>
                  <a:cubicBezTo>
                    <a:pt x="24359" y="27397"/>
                    <a:pt x="24326" y="27374"/>
                    <a:pt x="24293" y="27341"/>
                  </a:cubicBezTo>
                  <a:cubicBezTo>
                    <a:pt x="24186" y="27261"/>
                    <a:pt x="24160" y="27154"/>
                    <a:pt x="24106" y="27020"/>
                  </a:cubicBezTo>
                  <a:cubicBezTo>
                    <a:pt x="23999" y="26726"/>
                    <a:pt x="23919" y="26405"/>
                    <a:pt x="23866" y="26085"/>
                  </a:cubicBezTo>
                  <a:cubicBezTo>
                    <a:pt x="23839" y="25657"/>
                    <a:pt x="23812" y="25256"/>
                    <a:pt x="23785" y="24829"/>
                  </a:cubicBezTo>
                  <a:cubicBezTo>
                    <a:pt x="23732" y="23813"/>
                    <a:pt x="23732" y="22771"/>
                    <a:pt x="23785" y="21755"/>
                  </a:cubicBezTo>
                  <a:cubicBezTo>
                    <a:pt x="23812" y="21381"/>
                    <a:pt x="23839" y="20980"/>
                    <a:pt x="23892" y="20606"/>
                  </a:cubicBezTo>
                  <a:cubicBezTo>
                    <a:pt x="23919" y="20285"/>
                    <a:pt x="23973" y="19965"/>
                    <a:pt x="24026" y="19617"/>
                  </a:cubicBezTo>
                  <a:cubicBezTo>
                    <a:pt x="24079" y="19216"/>
                    <a:pt x="24133" y="18816"/>
                    <a:pt x="24267" y="18415"/>
                  </a:cubicBezTo>
                  <a:cubicBezTo>
                    <a:pt x="24320" y="18281"/>
                    <a:pt x="24347" y="18121"/>
                    <a:pt x="24373" y="17960"/>
                  </a:cubicBezTo>
                  <a:cubicBezTo>
                    <a:pt x="24560" y="17105"/>
                    <a:pt x="24908" y="16303"/>
                    <a:pt x="25362" y="15555"/>
                  </a:cubicBezTo>
                  <a:cubicBezTo>
                    <a:pt x="25656" y="15074"/>
                    <a:pt x="26030" y="14620"/>
                    <a:pt x="26431" y="14246"/>
                  </a:cubicBezTo>
                  <a:cubicBezTo>
                    <a:pt x="26458" y="14219"/>
                    <a:pt x="26485" y="14219"/>
                    <a:pt x="26538" y="14192"/>
                  </a:cubicBezTo>
                  <a:cubicBezTo>
                    <a:pt x="26538" y="14540"/>
                    <a:pt x="26538" y="14860"/>
                    <a:pt x="26618" y="15181"/>
                  </a:cubicBezTo>
                  <a:cubicBezTo>
                    <a:pt x="26698" y="14807"/>
                    <a:pt x="26592" y="14433"/>
                    <a:pt x="26618" y="14059"/>
                  </a:cubicBezTo>
                  <a:cubicBezTo>
                    <a:pt x="26805" y="13898"/>
                    <a:pt x="26966" y="13738"/>
                    <a:pt x="27180" y="13631"/>
                  </a:cubicBezTo>
                  <a:cubicBezTo>
                    <a:pt x="27233" y="13791"/>
                    <a:pt x="27206" y="13925"/>
                    <a:pt x="27180" y="14032"/>
                  </a:cubicBezTo>
                  <a:cubicBezTo>
                    <a:pt x="27099" y="14433"/>
                    <a:pt x="27099" y="14834"/>
                    <a:pt x="27099" y="15234"/>
                  </a:cubicBezTo>
                  <a:cubicBezTo>
                    <a:pt x="27099" y="15528"/>
                    <a:pt x="27073" y="15822"/>
                    <a:pt x="27126" y="16116"/>
                  </a:cubicBezTo>
                  <a:cubicBezTo>
                    <a:pt x="27126" y="16196"/>
                    <a:pt x="27126" y="16303"/>
                    <a:pt x="27126" y="16410"/>
                  </a:cubicBezTo>
                  <a:cubicBezTo>
                    <a:pt x="27126" y="16704"/>
                    <a:pt x="27153" y="17025"/>
                    <a:pt x="27180" y="17346"/>
                  </a:cubicBezTo>
                  <a:cubicBezTo>
                    <a:pt x="27233" y="17265"/>
                    <a:pt x="27206" y="17185"/>
                    <a:pt x="27206" y="17105"/>
                  </a:cubicBezTo>
                  <a:cubicBezTo>
                    <a:pt x="27206" y="17025"/>
                    <a:pt x="27206" y="16945"/>
                    <a:pt x="27206" y="16865"/>
                  </a:cubicBezTo>
                  <a:cubicBezTo>
                    <a:pt x="27153" y="16651"/>
                    <a:pt x="27180" y="16437"/>
                    <a:pt x="27180" y="16223"/>
                  </a:cubicBezTo>
                  <a:cubicBezTo>
                    <a:pt x="27180" y="15822"/>
                    <a:pt x="27153" y="15448"/>
                    <a:pt x="27180" y="15074"/>
                  </a:cubicBezTo>
                  <a:cubicBezTo>
                    <a:pt x="27206" y="14700"/>
                    <a:pt x="27260" y="14299"/>
                    <a:pt x="27286" y="13898"/>
                  </a:cubicBezTo>
                  <a:cubicBezTo>
                    <a:pt x="27313" y="13791"/>
                    <a:pt x="27313" y="13658"/>
                    <a:pt x="27340" y="13524"/>
                  </a:cubicBezTo>
                  <a:cubicBezTo>
                    <a:pt x="27607" y="13364"/>
                    <a:pt x="27874" y="13230"/>
                    <a:pt x="28168" y="13123"/>
                  </a:cubicBezTo>
                  <a:cubicBezTo>
                    <a:pt x="28458" y="13020"/>
                    <a:pt x="28765" y="12980"/>
                    <a:pt x="29087" y="12980"/>
                  </a:cubicBezTo>
                  <a:close/>
                  <a:moveTo>
                    <a:pt x="24400" y="27822"/>
                  </a:moveTo>
                  <a:cubicBezTo>
                    <a:pt x="24400" y="27902"/>
                    <a:pt x="24400" y="27929"/>
                    <a:pt x="24400" y="27955"/>
                  </a:cubicBezTo>
                  <a:cubicBezTo>
                    <a:pt x="24293" y="28517"/>
                    <a:pt x="24240" y="29051"/>
                    <a:pt x="24213" y="29612"/>
                  </a:cubicBezTo>
                  <a:cubicBezTo>
                    <a:pt x="24213" y="29693"/>
                    <a:pt x="24186" y="29773"/>
                    <a:pt x="24186" y="29853"/>
                  </a:cubicBezTo>
                  <a:cubicBezTo>
                    <a:pt x="24186" y="29880"/>
                    <a:pt x="24160" y="29880"/>
                    <a:pt x="24133" y="29906"/>
                  </a:cubicBezTo>
                  <a:cubicBezTo>
                    <a:pt x="24079" y="29880"/>
                    <a:pt x="24079" y="29826"/>
                    <a:pt x="24079" y="29773"/>
                  </a:cubicBezTo>
                  <a:cubicBezTo>
                    <a:pt x="24106" y="29131"/>
                    <a:pt x="24133" y="28517"/>
                    <a:pt x="24320" y="27929"/>
                  </a:cubicBezTo>
                  <a:cubicBezTo>
                    <a:pt x="24320" y="27875"/>
                    <a:pt x="24347" y="27875"/>
                    <a:pt x="24400" y="27822"/>
                  </a:cubicBezTo>
                  <a:close/>
                  <a:moveTo>
                    <a:pt x="22400" y="28219"/>
                  </a:moveTo>
                  <a:cubicBezTo>
                    <a:pt x="22423" y="28219"/>
                    <a:pt x="22445" y="28234"/>
                    <a:pt x="22476" y="28249"/>
                  </a:cubicBezTo>
                  <a:cubicBezTo>
                    <a:pt x="22690" y="28437"/>
                    <a:pt x="22850" y="28677"/>
                    <a:pt x="22984" y="28918"/>
                  </a:cubicBezTo>
                  <a:cubicBezTo>
                    <a:pt x="23198" y="29318"/>
                    <a:pt x="23358" y="29719"/>
                    <a:pt x="23465" y="30174"/>
                  </a:cubicBezTo>
                  <a:cubicBezTo>
                    <a:pt x="23545" y="30521"/>
                    <a:pt x="23625" y="30868"/>
                    <a:pt x="23732" y="31216"/>
                  </a:cubicBezTo>
                  <a:cubicBezTo>
                    <a:pt x="23732" y="31323"/>
                    <a:pt x="23759" y="31403"/>
                    <a:pt x="23785" y="31510"/>
                  </a:cubicBezTo>
                  <a:cubicBezTo>
                    <a:pt x="23839" y="31323"/>
                    <a:pt x="23839" y="31162"/>
                    <a:pt x="23812" y="31002"/>
                  </a:cubicBezTo>
                  <a:cubicBezTo>
                    <a:pt x="23705" y="30147"/>
                    <a:pt x="23545" y="29292"/>
                    <a:pt x="23304" y="28463"/>
                  </a:cubicBezTo>
                  <a:cubicBezTo>
                    <a:pt x="23304" y="28463"/>
                    <a:pt x="23304" y="28437"/>
                    <a:pt x="23304" y="28410"/>
                  </a:cubicBezTo>
                  <a:cubicBezTo>
                    <a:pt x="23310" y="28404"/>
                    <a:pt x="23314" y="28402"/>
                    <a:pt x="23317" y="28402"/>
                  </a:cubicBezTo>
                  <a:cubicBezTo>
                    <a:pt x="23331" y="28402"/>
                    <a:pt x="23331" y="28437"/>
                    <a:pt x="23331" y="28437"/>
                  </a:cubicBezTo>
                  <a:cubicBezTo>
                    <a:pt x="23358" y="28463"/>
                    <a:pt x="23385" y="28490"/>
                    <a:pt x="23385" y="28517"/>
                  </a:cubicBezTo>
                  <a:cubicBezTo>
                    <a:pt x="23518" y="28864"/>
                    <a:pt x="23625" y="29212"/>
                    <a:pt x="23705" y="29559"/>
                  </a:cubicBezTo>
                  <a:cubicBezTo>
                    <a:pt x="23839" y="30120"/>
                    <a:pt x="23946" y="30708"/>
                    <a:pt x="23946" y="31269"/>
                  </a:cubicBezTo>
                  <a:cubicBezTo>
                    <a:pt x="23973" y="31804"/>
                    <a:pt x="23999" y="32338"/>
                    <a:pt x="24026" y="32900"/>
                  </a:cubicBezTo>
                  <a:cubicBezTo>
                    <a:pt x="24026" y="33060"/>
                    <a:pt x="24053" y="33247"/>
                    <a:pt x="24053" y="33434"/>
                  </a:cubicBezTo>
                  <a:cubicBezTo>
                    <a:pt x="24053" y="33488"/>
                    <a:pt x="24053" y="33541"/>
                    <a:pt x="24026" y="33621"/>
                  </a:cubicBezTo>
                  <a:cubicBezTo>
                    <a:pt x="23919" y="33407"/>
                    <a:pt x="23919" y="33194"/>
                    <a:pt x="23919" y="33006"/>
                  </a:cubicBezTo>
                  <a:cubicBezTo>
                    <a:pt x="23866" y="32606"/>
                    <a:pt x="23812" y="32205"/>
                    <a:pt x="23705" y="31804"/>
                  </a:cubicBezTo>
                  <a:cubicBezTo>
                    <a:pt x="23572" y="31243"/>
                    <a:pt x="23438" y="30681"/>
                    <a:pt x="23304" y="30120"/>
                  </a:cubicBezTo>
                  <a:cubicBezTo>
                    <a:pt x="23251" y="29933"/>
                    <a:pt x="23171" y="29719"/>
                    <a:pt x="23117" y="29532"/>
                  </a:cubicBezTo>
                  <a:cubicBezTo>
                    <a:pt x="22957" y="29051"/>
                    <a:pt x="22716" y="28597"/>
                    <a:pt x="22342" y="28249"/>
                  </a:cubicBezTo>
                  <a:cubicBezTo>
                    <a:pt x="22365" y="28227"/>
                    <a:pt x="22383" y="28219"/>
                    <a:pt x="22400" y="28219"/>
                  </a:cubicBezTo>
                  <a:close/>
                  <a:moveTo>
                    <a:pt x="35762" y="0"/>
                  </a:moveTo>
                  <a:cubicBezTo>
                    <a:pt x="35271" y="0"/>
                    <a:pt x="34806" y="167"/>
                    <a:pt x="34368" y="509"/>
                  </a:cubicBezTo>
                  <a:cubicBezTo>
                    <a:pt x="33994" y="803"/>
                    <a:pt x="33674" y="1150"/>
                    <a:pt x="33406" y="1525"/>
                  </a:cubicBezTo>
                  <a:cubicBezTo>
                    <a:pt x="33112" y="1925"/>
                    <a:pt x="32845" y="2353"/>
                    <a:pt x="32605" y="2781"/>
                  </a:cubicBezTo>
                  <a:cubicBezTo>
                    <a:pt x="32578" y="2861"/>
                    <a:pt x="32551" y="2941"/>
                    <a:pt x="32444" y="3021"/>
                  </a:cubicBezTo>
                  <a:cubicBezTo>
                    <a:pt x="32418" y="2914"/>
                    <a:pt x="32444" y="2807"/>
                    <a:pt x="32444" y="2727"/>
                  </a:cubicBezTo>
                  <a:cubicBezTo>
                    <a:pt x="32471" y="2460"/>
                    <a:pt x="32498" y="2166"/>
                    <a:pt x="32471" y="1899"/>
                  </a:cubicBezTo>
                  <a:cubicBezTo>
                    <a:pt x="32471" y="1605"/>
                    <a:pt x="32391" y="1337"/>
                    <a:pt x="32257" y="1097"/>
                  </a:cubicBezTo>
                  <a:cubicBezTo>
                    <a:pt x="32059" y="724"/>
                    <a:pt x="31768" y="560"/>
                    <a:pt x="31384" y="560"/>
                  </a:cubicBezTo>
                  <a:cubicBezTo>
                    <a:pt x="31355" y="560"/>
                    <a:pt x="31325" y="561"/>
                    <a:pt x="31295" y="562"/>
                  </a:cubicBezTo>
                  <a:cubicBezTo>
                    <a:pt x="31081" y="562"/>
                    <a:pt x="30894" y="643"/>
                    <a:pt x="30707" y="696"/>
                  </a:cubicBezTo>
                  <a:cubicBezTo>
                    <a:pt x="30333" y="830"/>
                    <a:pt x="29959" y="937"/>
                    <a:pt x="29558" y="990"/>
                  </a:cubicBezTo>
                  <a:cubicBezTo>
                    <a:pt x="29130" y="1070"/>
                    <a:pt x="28730" y="1070"/>
                    <a:pt x="28302" y="1124"/>
                  </a:cubicBezTo>
                  <a:cubicBezTo>
                    <a:pt x="27661" y="1177"/>
                    <a:pt x="27099" y="1364"/>
                    <a:pt x="26592" y="1712"/>
                  </a:cubicBezTo>
                  <a:cubicBezTo>
                    <a:pt x="26244" y="1979"/>
                    <a:pt x="25950" y="2273"/>
                    <a:pt x="25683" y="2620"/>
                  </a:cubicBezTo>
                  <a:cubicBezTo>
                    <a:pt x="25629" y="2674"/>
                    <a:pt x="25629" y="2727"/>
                    <a:pt x="25523" y="2727"/>
                  </a:cubicBezTo>
                  <a:cubicBezTo>
                    <a:pt x="25496" y="2700"/>
                    <a:pt x="25469" y="2674"/>
                    <a:pt x="25442" y="2620"/>
                  </a:cubicBezTo>
                  <a:cubicBezTo>
                    <a:pt x="25148" y="2219"/>
                    <a:pt x="24801" y="1899"/>
                    <a:pt x="24373" y="1631"/>
                  </a:cubicBezTo>
                  <a:cubicBezTo>
                    <a:pt x="23946" y="1364"/>
                    <a:pt x="23491" y="1150"/>
                    <a:pt x="23010" y="1017"/>
                  </a:cubicBezTo>
                  <a:cubicBezTo>
                    <a:pt x="22665" y="913"/>
                    <a:pt x="22309" y="854"/>
                    <a:pt x="21949" y="854"/>
                  </a:cubicBezTo>
                  <a:cubicBezTo>
                    <a:pt x="21751" y="854"/>
                    <a:pt x="21552" y="872"/>
                    <a:pt x="21354" y="910"/>
                  </a:cubicBezTo>
                  <a:cubicBezTo>
                    <a:pt x="21033" y="963"/>
                    <a:pt x="20739" y="1017"/>
                    <a:pt x="20418" y="1070"/>
                  </a:cubicBezTo>
                  <a:cubicBezTo>
                    <a:pt x="20189" y="1127"/>
                    <a:pt x="19952" y="1154"/>
                    <a:pt x="19716" y="1154"/>
                  </a:cubicBezTo>
                  <a:cubicBezTo>
                    <a:pt x="19511" y="1154"/>
                    <a:pt x="19307" y="1134"/>
                    <a:pt x="19109" y="1097"/>
                  </a:cubicBezTo>
                  <a:cubicBezTo>
                    <a:pt x="18734" y="1017"/>
                    <a:pt x="18360" y="937"/>
                    <a:pt x="17959" y="883"/>
                  </a:cubicBezTo>
                  <a:cubicBezTo>
                    <a:pt x="17749" y="846"/>
                    <a:pt x="17532" y="826"/>
                    <a:pt x="17315" y="826"/>
                  </a:cubicBezTo>
                  <a:cubicBezTo>
                    <a:pt x="17064" y="826"/>
                    <a:pt x="16813" y="853"/>
                    <a:pt x="16570" y="910"/>
                  </a:cubicBezTo>
                  <a:cubicBezTo>
                    <a:pt x="15875" y="1043"/>
                    <a:pt x="15287" y="1391"/>
                    <a:pt x="14779" y="1845"/>
                  </a:cubicBezTo>
                  <a:cubicBezTo>
                    <a:pt x="14485" y="2139"/>
                    <a:pt x="14298" y="2460"/>
                    <a:pt x="14191" y="2861"/>
                  </a:cubicBezTo>
                  <a:cubicBezTo>
                    <a:pt x="14111" y="3101"/>
                    <a:pt x="14111" y="3342"/>
                    <a:pt x="14084" y="3609"/>
                  </a:cubicBezTo>
                  <a:cubicBezTo>
                    <a:pt x="14084" y="3689"/>
                    <a:pt x="14111" y="3796"/>
                    <a:pt x="14058" y="3903"/>
                  </a:cubicBezTo>
                  <a:lnTo>
                    <a:pt x="13924" y="3903"/>
                  </a:lnTo>
                  <a:cubicBezTo>
                    <a:pt x="13683" y="3903"/>
                    <a:pt x="13470" y="3876"/>
                    <a:pt x="13229" y="3850"/>
                  </a:cubicBezTo>
                  <a:cubicBezTo>
                    <a:pt x="13053" y="3840"/>
                    <a:pt x="12877" y="3834"/>
                    <a:pt x="12701" y="3834"/>
                  </a:cubicBezTo>
                  <a:cubicBezTo>
                    <a:pt x="12396" y="3834"/>
                    <a:pt x="12091" y="3852"/>
                    <a:pt x="11786" y="3903"/>
                  </a:cubicBezTo>
                  <a:cubicBezTo>
                    <a:pt x="10797" y="4037"/>
                    <a:pt x="9969" y="4491"/>
                    <a:pt x="9301" y="5213"/>
                  </a:cubicBezTo>
                  <a:cubicBezTo>
                    <a:pt x="8926" y="5640"/>
                    <a:pt x="8659" y="6121"/>
                    <a:pt x="8552" y="6682"/>
                  </a:cubicBezTo>
                  <a:cubicBezTo>
                    <a:pt x="8552" y="6763"/>
                    <a:pt x="8526" y="6870"/>
                    <a:pt x="8499" y="6976"/>
                  </a:cubicBezTo>
                  <a:cubicBezTo>
                    <a:pt x="8392" y="6976"/>
                    <a:pt x="8285" y="6950"/>
                    <a:pt x="8205" y="6950"/>
                  </a:cubicBezTo>
                  <a:cubicBezTo>
                    <a:pt x="7965" y="6899"/>
                    <a:pt x="7725" y="6873"/>
                    <a:pt x="7486" y="6873"/>
                  </a:cubicBezTo>
                  <a:cubicBezTo>
                    <a:pt x="7218" y="6873"/>
                    <a:pt x="6950" y="6906"/>
                    <a:pt x="6682" y="6976"/>
                  </a:cubicBezTo>
                  <a:cubicBezTo>
                    <a:pt x="6013" y="7137"/>
                    <a:pt x="5399" y="7404"/>
                    <a:pt x="4811" y="7778"/>
                  </a:cubicBezTo>
                  <a:cubicBezTo>
                    <a:pt x="4276" y="8126"/>
                    <a:pt x="3769" y="8500"/>
                    <a:pt x="3288" y="8927"/>
                  </a:cubicBezTo>
                  <a:cubicBezTo>
                    <a:pt x="3047" y="9168"/>
                    <a:pt x="2780" y="9408"/>
                    <a:pt x="2513" y="9622"/>
                  </a:cubicBezTo>
                  <a:cubicBezTo>
                    <a:pt x="1951" y="10130"/>
                    <a:pt x="1390" y="10638"/>
                    <a:pt x="802" y="11119"/>
                  </a:cubicBezTo>
                  <a:cubicBezTo>
                    <a:pt x="669" y="11226"/>
                    <a:pt x="562" y="11333"/>
                    <a:pt x="455" y="11439"/>
                  </a:cubicBezTo>
                  <a:cubicBezTo>
                    <a:pt x="375" y="11520"/>
                    <a:pt x="321" y="11600"/>
                    <a:pt x="241" y="11707"/>
                  </a:cubicBezTo>
                  <a:cubicBezTo>
                    <a:pt x="0" y="12054"/>
                    <a:pt x="54" y="12428"/>
                    <a:pt x="268" y="12722"/>
                  </a:cubicBezTo>
                  <a:cubicBezTo>
                    <a:pt x="428" y="12963"/>
                    <a:pt x="642" y="13150"/>
                    <a:pt x="909" y="13310"/>
                  </a:cubicBezTo>
                  <a:cubicBezTo>
                    <a:pt x="1227" y="13504"/>
                    <a:pt x="1544" y="13605"/>
                    <a:pt x="1885" y="13605"/>
                  </a:cubicBezTo>
                  <a:cubicBezTo>
                    <a:pt x="2060" y="13605"/>
                    <a:pt x="2242" y="13578"/>
                    <a:pt x="2432" y="13524"/>
                  </a:cubicBezTo>
                  <a:cubicBezTo>
                    <a:pt x="2566" y="13497"/>
                    <a:pt x="2700" y="13444"/>
                    <a:pt x="2833" y="13417"/>
                  </a:cubicBezTo>
                  <a:cubicBezTo>
                    <a:pt x="3154" y="13337"/>
                    <a:pt x="3448" y="13230"/>
                    <a:pt x="3769" y="13150"/>
                  </a:cubicBezTo>
                  <a:cubicBezTo>
                    <a:pt x="3784" y="13134"/>
                    <a:pt x="3817" y="13119"/>
                    <a:pt x="3853" y="13119"/>
                  </a:cubicBezTo>
                  <a:cubicBezTo>
                    <a:pt x="3879" y="13119"/>
                    <a:pt x="3906" y="13127"/>
                    <a:pt x="3929" y="13150"/>
                  </a:cubicBezTo>
                  <a:cubicBezTo>
                    <a:pt x="3875" y="13283"/>
                    <a:pt x="3849" y="13390"/>
                    <a:pt x="3822" y="13497"/>
                  </a:cubicBezTo>
                  <a:cubicBezTo>
                    <a:pt x="3849" y="13658"/>
                    <a:pt x="3902" y="13765"/>
                    <a:pt x="3982" y="13818"/>
                  </a:cubicBezTo>
                  <a:cubicBezTo>
                    <a:pt x="4223" y="14059"/>
                    <a:pt x="4463" y="14299"/>
                    <a:pt x="4757" y="14486"/>
                  </a:cubicBezTo>
                  <a:cubicBezTo>
                    <a:pt x="5265" y="14807"/>
                    <a:pt x="5800" y="15101"/>
                    <a:pt x="6334" y="15368"/>
                  </a:cubicBezTo>
                  <a:cubicBezTo>
                    <a:pt x="6441" y="15421"/>
                    <a:pt x="6521" y="15448"/>
                    <a:pt x="6628" y="15475"/>
                  </a:cubicBezTo>
                  <a:cubicBezTo>
                    <a:pt x="6868" y="15560"/>
                    <a:pt x="7108" y="15592"/>
                    <a:pt x="7352" y="15592"/>
                  </a:cubicBezTo>
                  <a:cubicBezTo>
                    <a:pt x="7570" y="15592"/>
                    <a:pt x="7791" y="15566"/>
                    <a:pt x="8018" y="15528"/>
                  </a:cubicBezTo>
                  <a:cubicBezTo>
                    <a:pt x="8686" y="15421"/>
                    <a:pt x="9354" y="15181"/>
                    <a:pt x="9969" y="14887"/>
                  </a:cubicBezTo>
                  <a:cubicBezTo>
                    <a:pt x="10049" y="14834"/>
                    <a:pt x="10129" y="14807"/>
                    <a:pt x="10183" y="14780"/>
                  </a:cubicBezTo>
                  <a:cubicBezTo>
                    <a:pt x="10557" y="15074"/>
                    <a:pt x="11225" y="15983"/>
                    <a:pt x="11332" y="16303"/>
                  </a:cubicBezTo>
                  <a:cubicBezTo>
                    <a:pt x="11252" y="16330"/>
                    <a:pt x="11198" y="16330"/>
                    <a:pt x="11118" y="16357"/>
                  </a:cubicBezTo>
                  <a:cubicBezTo>
                    <a:pt x="10904" y="16437"/>
                    <a:pt x="10690" y="16544"/>
                    <a:pt x="10530" y="16678"/>
                  </a:cubicBezTo>
                  <a:cubicBezTo>
                    <a:pt x="10209" y="16918"/>
                    <a:pt x="9889" y="17159"/>
                    <a:pt x="9648" y="17479"/>
                  </a:cubicBezTo>
                  <a:cubicBezTo>
                    <a:pt x="9438" y="17759"/>
                    <a:pt x="9167" y="17917"/>
                    <a:pt x="8835" y="17917"/>
                  </a:cubicBezTo>
                  <a:cubicBezTo>
                    <a:pt x="8787" y="17917"/>
                    <a:pt x="8737" y="17914"/>
                    <a:pt x="8686" y="17907"/>
                  </a:cubicBezTo>
                  <a:cubicBezTo>
                    <a:pt x="8445" y="17880"/>
                    <a:pt x="8178" y="17880"/>
                    <a:pt x="7938" y="17880"/>
                  </a:cubicBezTo>
                  <a:cubicBezTo>
                    <a:pt x="7777" y="17880"/>
                    <a:pt x="7644" y="17907"/>
                    <a:pt x="7483" y="17960"/>
                  </a:cubicBezTo>
                  <a:cubicBezTo>
                    <a:pt x="6976" y="18094"/>
                    <a:pt x="6735" y="18495"/>
                    <a:pt x="6842" y="19029"/>
                  </a:cubicBezTo>
                  <a:cubicBezTo>
                    <a:pt x="6869" y="19216"/>
                    <a:pt x="6949" y="19377"/>
                    <a:pt x="7002" y="19537"/>
                  </a:cubicBezTo>
                  <a:cubicBezTo>
                    <a:pt x="7056" y="19644"/>
                    <a:pt x="7136" y="19751"/>
                    <a:pt x="7216" y="19885"/>
                  </a:cubicBezTo>
                  <a:cubicBezTo>
                    <a:pt x="7430" y="20179"/>
                    <a:pt x="7697" y="20446"/>
                    <a:pt x="7964" y="20713"/>
                  </a:cubicBezTo>
                  <a:cubicBezTo>
                    <a:pt x="8472" y="21141"/>
                    <a:pt x="9007" y="21515"/>
                    <a:pt x="9568" y="21835"/>
                  </a:cubicBezTo>
                  <a:cubicBezTo>
                    <a:pt x="10477" y="22343"/>
                    <a:pt x="11358" y="22851"/>
                    <a:pt x="12267" y="23359"/>
                  </a:cubicBezTo>
                  <a:cubicBezTo>
                    <a:pt x="12748" y="23626"/>
                    <a:pt x="13229" y="23893"/>
                    <a:pt x="13737" y="24161"/>
                  </a:cubicBezTo>
                  <a:cubicBezTo>
                    <a:pt x="14459" y="24588"/>
                    <a:pt x="15153" y="25123"/>
                    <a:pt x="15741" y="25737"/>
                  </a:cubicBezTo>
                  <a:cubicBezTo>
                    <a:pt x="16409" y="26486"/>
                    <a:pt x="17211" y="27020"/>
                    <a:pt x="18147" y="27394"/>
                  </a:cubicBezTo>
                  <a:cubicBezTo>
                    <a:pt x="18975" y="27715"/>
                    <a:pt x="19830" y="27875"/>
                    <a:pt x="20712" y="27982"/>
                  </a:cubicBezTo>
                  <a:cubicBezTo>
                    <a:pt x="21060" y="28009"/>
                    <a:pt x="21407" y="28116"/>
                    <a:pt x="21728" y="28249"/>
                  </a:cubicBezTo>
                  <a:cubicBezTo>
                    <a:pt x="22129" y="28437"/>
                    <a:pt x="22449" y="28730"/>
                    <a:pt x="22636" y="29158"/>
                  </a:cubicBezTo>
                  <a:cubicBezTo>
                    <a:pt x="22716" y="29372"/>
                    <a:pt x="22823" y="29612"/>
                    <a:pt x="22904" y="29853"/>
                  </a:cubicBezTo>
                  <a:cubicBezTo>
                    <a:pt x="22957" y="30067"/>
                    <a:pt x="23010" y="30281"/>
                    <a:pt x="23091" y="30494"/>
                  </a:cubicBezTo>
                  <a:cubicBezTo>
                    <a:pt x="23331" y="31350"/>
                    <a:pt x="23491" y="32205"/>
                    <a:pt x="23652" y="33087"/>
                  </a:cubicBezTo>
                  <a:cubicBezTo>
                    <a:pt x="23785" y="33701"/>
                    <a:pt x="23839" y="34316"/>
                    <a:pt x="23919" y="34931"/>
                  </a:cubicBezTo>
                  <a:cubicBezTo>
                    <a:pt x="23973" y="35572"/>
                    <a:pt x="24053" y="36240"/>
                    <a:pt x="24079" y="36882"/>
                  </a:cubicBezTo>
                  <a:cubicBezTo>
                    <a:pt x="24079" y="37122"/>
                    <a:pt x="24106" y="37363"/>
                    <a:pt x="24133" y="37603"/>
                  </a:cubicBezTo>
                  <a:cubicBezTo>
                    <a:pt x="24133" y="37951"/>
                    <a:pt x="24160" y="38271"/>
                    <a:pt x="24160" y="38619"/>
                  </a:cubicBezTo>
                  <a:cubicBezTo>
                    <a:pt x="24186" y="39314"/>
                    <a:pt x="24186" y="40035"/>
                    <a:pt x="24186" y="40730"/>
                  </a:cubicBezTo>
                  <a:cubicBezTo>
                    <a:pt x="24186" y="40837"/>
                    <a:pt x="24213" y="40944"/>
                    <a:pt x="24186" y="41077"/>
                  </a:cubicBezTo>
                  <a:cubicBezTo>
                    <a:pt x="24133" y="41692"/>
                    <a:pt x="24133" y="42333"/>
                    <a:pt x="24053" y="42948"/>
                  </a:cubicBezTo>
                  <a:cubicBezTo>
                    <a:pt x="24026" y="43296"/>
                    <a:pt x="23973" y="43670"/>
                    <a:pt x="23946" y="44044"/>
                  </a:cubicBezTo>
                  <a:cubicBezTo>
                    <a:pt x="23866" y="44525"/>
                    <a:pt x="23812" y="45033"/>
                    <a:pt x="23759" y="45540"/>
                  </a:cubicBezTo>
                  <a:cubicBezTo>
                    <a:pt x="23705" y="45888"/>
                    <a:pt x="23679" y="46262"/>
                    <a:pt x="23625" y="46609"/>
                  </a:cubicBezTo>
                  <a:cubicBezTo>
                    <a:pt x="23572" y="47331"/>
                    <a:pt x="23385" y="51928"/>
                    <a:pt x="23358" y="52542"/>
                  </a:cubicBezTo>
                  <a:lnTo>
                    <a:pt x="23598" y="52462"/>
                  </a:lnTo>
                  <a:cubicBezTo>
                    <a:pt x="23652" y="52088"/>
                    <a:pt x="23679" y="48694"/>
                    <a:pt x="23892" y="46289"/>
                  </a:cubicBezTo>
                  <a:cubicBezTo>
                    <a:pt x="23946" y="46021"/>
                    <a:pt x="23973" y="45754"/>
                    <a:pt x="23999" y="45487"/>
                  </a:cubicBezTo>
                  <a:cubicBezTo>
                    <a:pt x="24053" y="44979"/>
                    <a:pt x="24133" y="44498"/>
                    <a:pt x="24186" y="43990"/>
                  </a:cubicBezTo>
                  <a:cubicBezTo>
                    <a:pt x="24240" y="43509"/>
                    <a:pt x="24293" y="43028"/>
                    <a:pt x="24373" y="42574"/>
                  </a:cubicBezTo>
                  <a:cubicBezTo>
                    <a:pt x="24454" y="42013"/>
                    <a:pt x="24507" y="41452"/>
                    <a:pt x="24507" y="40890"/>
                  </a:cubicBezTo>
                  <a:cubicBezTo>
                    <a:pt x="24507" y="40650"/>
                    <a:pt x="24507" y="40383"/>
                    <a:pt x="24507" y="40142"/>
                  </a:cubicBezTo>
                  <a:cubicBezTo>
                    <a:pt x="24507" y="39314"/>
                    <a:pt x="24507" y="38458"/>
                    <a:pt x="24454" y="37630"/>
                  </a:cubicBezTo>
                  <a:cubicBezTo>
                    <a:pt x="24427" y="37202"/>
                    <a:pt x="24400" y="36775"/>
                    <a:pt x="24347" y="36347"/>
                  </a:cubicBezTo>
                  <a:cubicBezTo>
                    <a:pt x="24293" y="35813"/>
                    <a:pt x="24267" y="35278"/>
                    <a:pt x="24240" y="34744"/>
                  </a:cubicBezTo>
                  <a:cubicBezTo>
                    <a:pt x="24240" y="34049"/>
                    <a:pt x="24240" y="33327"/>
                    <a:pt x="24240" y="32632"/>
                  </a:cubicBezTo>
                  <a:cubicBezTo>
                    <a:pt x="24240" y="31911"/>
                    <a:pt x="24267" y="31189"/>
                    <a:pt x="24373" y="30494"/>
                  </a:cubicBezTo>
                  <a:cubicBezTo>
                    <a:pt x="24454" y="30040"/>
                    <a:pt x="24560" y="29612"/>
                    <a:pt x="24721" y="29185"/>
                  </a:cubicBezTo>
                  <a:cubicBezTo>
                    <a:pt x="24881" y="28730"/>
                    <a:pt x="25229" y="28463"/>
                    <a:pt x="25656" y="28330"/>
                  </a:cubicBezTo>
                  <a:cubicBezTo>
                    <a:pt x="26004" y="28223"/>
                    <a:pt x="26378" y="28143"/>
                    <a:pt x="26725" y="28036"/>
                  </a:cubicBezTo>
                  <a:cubicBezTo>
                    <a:pt x="26779" y="28009"/>
                    <a:pt x="26832" y="28009"/>
                    <a:pt x="26886" y="28009"/>
                  </a:cubicBezTo>
                  <a:cubicBezTo>
                    <a:pt x="27527" y="27902"/>
                    <a:pt x="28168" y="27715"/>
                    <a:pt x="28783" y="27474"/>
                  </a:cubicBezTo>
                  <a:cubicBezTo>
                    <a:pt x="29852" y="27020"/>
                    <a:pt x="30841" y="26432"/>
                    <a:pt x="31669" y="25604"/>
                  </a:cubicBezTo>
                  <a:cubicBezTo>
                    <a:pt x="32311" y="24989"/>
                    <a:pt x="32792" y="24267"/>
                    <a:pt x="33112" y="23439"/>
                  </a:cubicBezTo>
                  <a:cubicBezTo>
                    <a:pt x="33513" y="22343"/>
                    <a:pt x="33727" y="21221"/>
                    <a:pt x="33807" y="20045"/>
                  </a:cubicBezTo>
                  <a:cubicBezTo>
                    <a:pt x="33887" y="19136"/>
                    <a:pt x="33914" y="18201"/>
                    <a:pt x="33968" y="17292"/>
                  </a:cubicBezTo>
                  <a:cubicBezTo>
                    <a:pt x="33994" y="16811"/>
                    <a:pt x="34021" y="16357"/>
                    <a:pt x="34101" y="15876"/>
                  </a:cubicBezTo>
                  <a:cubicBezTo>
                    <a:pt x="34155" y="15315"/>
                    <a:pt x="34315" y="14780"/>
                    <a:pt x="34475" y="14219"/>
                  </a:cubicBezTo>
                  <a:cubicBezTo>
                    <a:pt x="34475" y="14192"/>
                    <a:pt x="34502" y="14139"/>
                    <a:pt x="34529" y="14085"/>
                  </a:cubicBezTo>
                  <a:cubicBezTo>
                    <a:pt x="34689" y="14112"/>
                    <a:pt x="34796" y="14139"/>
                    <a:pt x="34930" y="14165"/>
                  </a:cubicBezTo>
                  <a:cubicBezTo>
                    <a:pt x="35678" y="14352"/>
                    <a:pt x="36426" y="14593"/>
                    <a:pt x="37175" y="14646"/>
                  </a:cubicBezTo>
                  <a:cubicBezTo>
                    <a:pt x="37442" y="14673"/>
                    <a:pt x="37736" y="14673"/>
                    <a:pt x="38003" y="14673"/>
                  </a:cubicBezTo>
                  <a:cubicBezTo>
                    <a:pt x="38564" y="14673"/>
                    <a:pt x="39152" y="14620"/>
                    <a:pt x="39740" y="14513"/>
                  </a:cubicBezTo>
                  <a:cubicBezTo>
                    <a:pt x="40355" y="14406"/>
                    <a:pt x="40970" y="14272"/>
                    <a:pt x="41557" y="14059"/>
                  </a:cubicBezTo>
                  <a:cubicBezTo>
                    <a:pt x="41932" y="13925"/>
                    <a:pt x="42279" y="13738"/>
                    <a:pt x="42573" y="13471"/>
                  </a:cubicBezTo>
                  <a:cubicBezTo>
                    <a:pt x="42653" y="13390"/>
                    <a:pt x="42733" y="13310"/>
                    <a:pt x="42814" y="13257"/>
                  </a:cubicBezTo>
                  <a:cubicBezTo>
                    <a:pt x="43001" y="13096"/>
                    <a:pt x="43214" y="12963"/>
                    <a:pt x="43482" y="12909"/>
                  </a:cubicBezTo>
                  <a:cubicBezTo>
                    <a:pt x="43669" y="12856"/>
                    <a:pt x="43856" y="12829"/>
                    <a:pt x="44043" y="12802"/>
                  </a:cubicBezTo>
                  <a:cubicBezTo>
                    <a:pt x="44898" y="12696"/>
                    <a:pt x="45646" y="12348"/>
                    <a:pt x="46314" y="11840"/>
                  </a:cubicBezTo>
                  <a:cubicBezTo>
                    <a:pt x="46715" y="11546"/>
                    <a:pt x="46902" y="11172"/>
                    <a:pt x="46956" y="10691"/>
                  </a:cubicBezTo>
                  <a:cubicBezTo>
                    <a:pt x="46983" y="10344"/>
                    <a:pt x="46929" y="10023"/>
                    <a:pt x="46822" y="9676"/>
                  </a:cubicBezTo>
                  <a:cubicBezTo>
                    <a:pt x="46635" y="9141"/>
                    <a:pt x="46341" y="8660"/>
                    <a:pt x="45940" y="8232"/>
                  </a:cubicBezTo>
                  <a:cubicBezTo>
                    <a:pt x="45646" y="7885"/>
                    <a:pt x="45272" y="7591"/>
                    <a:pt x="44871" y="7324"/>
                  </a:cubicBezTo>
                  <a:cubicBezTo>
                    <a:pt x="44577" y="7137"/>
                    <a:pt x="44283" y="6923"/>
                    <a:pt x="43989" y="6736"/>
                  </a:cubicBezTo>
                  <a:cubicBezTo>
                    <a:pt x="43883" y="6682"/>
                    <a:pt x="43802" y="6602"/>
                    <a:pt x="43722" y="6495"/>
                  </a:cubicBezTo>
                  <a:cubicBezTo>
                    <a:pt x="43776" y="6388"/>
                    <a:pt x="43829" y="6282"/>
                    <a:pt x="43856" y="6148"/>
                  </a:cubicBezTo>
                  <a:cubicBezTo>
                    <a:pt x="43963" y="5934"/>
                    <a:pt x="44043" y="5720"/>
                    <a:pt x="44123" y="5480"/>
                  </a:cubicBezTo>
                  <a:cubicBezTo>
                    <a:pt x="44230" y="5186"/>
                    <a:pt x="44257" y="4892"/>
                    <a:pt x="44257" y="4571"/>
                  </a:cubicBezTo>
                  <a:cubicBezTo>
                    <a:pt x="44230" y="4144"/>
                    <a:pt x="44096" y="3716"/>
                    <a:pt x="43909" y="3342"/>
                  </a:cubicBezTo>
                  <a:cubicBezTo>
                    <a:pt x="43722" y="2941"/>
                    <a:pt x="43428" y="2647"/>
                    <a:pt x="43001" y="2487"/>
                  </a:cubicBezTo>
                  <a:cubicBezTo>
                    <a:pt x="42573" y="2326"/>
                    <a:pt x="42119" y="2246"/>
                    <a:pt x="41638" y="2246"/>
                  </a:cubicBezTo>
                  <a:cubicBezTo>
                    <a:pt x="41183" y="2246"/>
                    <a:pt x="40729" y="2273"/>
                    <a:pt x="40275" y="2380"/>
                  </a:cubicBezTo>
                  <a:cubicBezTo>
                    <a:pt x="39580" y="2567"/>
                    <a:pt x="38912" y="2807"/>
                    <a:pt x="38270" y="3128"/>
                  </a:cubicBezTo>
                  <a:cubicBezTo>
                    <a:pt x="37976" y="3288"/>
                    <a:pt x="37709" y="3449"/>
                    <a:pt x="37415" y="3609"/>
                  </a:cubicBezTo>
                  <a:cubicBezTo>
                    <a:pt x="37400" y="3624"/>
                    <a:pt x="37375" y="3640"/>
                    <a:pt x="37347" y="3640"/>
                  </a:cubicBezTo>
                  <a:cubicBezTo>
                    <a:pt x="37327" y="3640"/>
                    <a:pt x="37304" y="3632"/>
                    <a:pt x="37281" y="3609"/>
                  </a:cubicBezTo>
                  <a:cubicBezTo>
                    <a:pt x="37335" y="3529"/>
                    <a:pt x="37362" y="3449"/>
                    <a:pt x="37415" y="3342"/>
                  </a:cubicBezTo>
                  <a:cubicBezTo>
                    <a:pt x="37549" y="3075"/>
                    <a:pt x="37656" y="2754"/>
                    <a:pt x="37763" y="2433"/>
                  </a:cubicBezTo>
                  <a:cubicBezTo>
                    <a:pt x="37843" y="2112"/>
                    <a:pt x="37869" y="1765"/>
                    <a:pt x="37816" y="1418"/>
                  </a:cubicBezTo>
                  <a:cubicBezTo>
                    <a:pt x="37736" y="856"/>
                    <a:pt x="37442" y="482"/>
                    <a:pt x="36934" y="242"/>
                  </a:cubicBezTo>
                  <a:cubicBezTo>
                    <a:pt x="36774" y="162"/>
                    <a:pt x="36560" y="108"/>
                    <a:pt x="36373" y="81"/>
                  </a:cubicBezTo>
                  <a:cubicBezTo>
                    <a:pt x="36165" y="27"/>
                    <a:pt x="35961" y="0"/>
                    <a:pt x="35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151"/>
            <p:cNvSpPr/>
            <p:nvPr/>
          </p:nvSpPr>
          <p:spPr>
            <a:xfrm>
              <a:off x="7405365" y="2062014"/>
              <a:ext cx="2939" cy="10207"/>
            </a:xfrm>
            <a:custGeom>
              <a:avLst/>
              <a:gdLst/>
              <a:ahLst/>
              <a:cxnLst/>
              <a:rect l="l" t="t" r="r" b="b"/>
              <a:pathLst>
                <a:path w="108" h="375" extrusionOk="0">
                  <a:moveTo>
                    <a:pt x="1" y="0"/>
                  </a:moveTo>
                  <a:cubicBezTo>
                    <a:pt x="1" y="134"/>
                    <a:pt x="1" y="268"/>
                    <a:pt x="81" y="375"/>
                  </a:cubicBezTo>
                  <a:cubicBezTo>
                    <a:pt x="108" y="241"/>
                    <a:pt x="54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51"/>
            <p:cNvSpPr/>
            <p:nvPr/>
          </p:nvSpPr>
          <p:spPr>
            <a:xfrm>
              <a:off x="7274453" y="1678694"/>
              <a:ext cx="6559" cy="7294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07"/>
                    <a:pt x="134" y="214"/>
                    <a:pt x="241" y="268"/>
                  </a:cubicBezTo>
                  <a:cubicBezTo>
                    <a:pt x="187" y="134"/>
                    <a:pt x="214" y="13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151"/>
            <p:cNvSpPr/>
            <p:nvPr/>
          </p:nvSpPr>
          <p:spPr>
            <a:xfrm>
              <a:off x="7422103" y="1750709"/>
              <a:ext cx="5117" cy="8029"/>
            </a:xfrm>
            <a:custGeom>
              <a:avLst/>
              <a:gdLst/>
              <a:ahLst/>
              <a:cxnLst/>
              <a:rect l="l" t="t" r="r" b="b"/>
              <a:pathLst>
                <a:path w="188" h="295" extrusionOk="0">
                  <a:moveTo>
                    <a:pt x="0" y="0"/>
                  </a:moveTo>
                  <a:lnTo>
                    <a:pt x="0" y="0"/>
                  </a:lnTo>
                  <a:cubicBezTo>
                    <a:pt x="54" y="107"/>
                    <a:pt x="80" y="214"/>
                    <a:pt x="161" y="294"/>
                  </a:cubicBezTo>
                  <a:lnTo>
                    <a:pt x="187" y="267"/>
                  </a:lnTo>
                  <a:cubicBezTo>
                    <a:pt x="107" y="80"/>
                    <a:pt x="107" y="8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151"/>
            <p:cNvSpPr/>
            <p:nvPr/>
          </p:nvSpPr>
          <p:spPr>
            <a:xfrm>
              <a:off x="7609762" y="1675047"/>
              <a:ext cx="5117" cy="15323"/>
            </a:xfrm>
            <a:custGeom>
              <a:avLst/>
              <a:gdLst/>
              <a:ahLst/>
              <a:cxnLst/>
              <a:rect l="l" t="t" r="r" b="b"/>
              <a:pathLst>
                <a:path w="188" h="563" extrusionOk="0">
                  <a:moveTo>
                    <a:pt x="187" y="1"/>
                  </a:moveTo>
                  <a:cubicBezTo>
                    <a:pt x="86" y="204"/>
                    <a:pt x="8" y="359"/>
                    <a:pt x="1" y="535"/>
                  </a:cubicBezTo>
                  <a:lnTo>
                    <a:pt x="1" y="535"/>
                  </a:lnTo>
                  <a:cubicBezTo>
                    <a:pt x="80" y="508"/>
                    <a:pt x="80" y="428"/>
                    <a:pt x="80" y="375"/>
                  </a:cubicBezTo>
                  <a:cubicBezTo>
                    <a:pt x="107" y="268"/>
                    <a:pt x="187" y="188"/>
                    <a:pt x="187" y="1"/>
                  </a:cubicBezTo>
                  <a:close/>
                  <a:moveTo>
                    <a:pt x="1" y="535"/>
                  </a:moveTo>
                  <a:cubicBezTo>
                    <a:pt x="1" y="535"/>
                    <a:pt x="0" y="535"/>
                    <a:pt x="0" y="535"/>
                  </a:cubicBezTo>
                  <a:lnTo>
                    <a:pt x="0" y="562"/>
                  </a:lnTo>
                  <a:cubicBezTo>
                    <a:pt x="0" y="553"/>
                    <a:pt x="0" y="544"/>
                    <a:pt x="1" y="5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151"/>
            <p:cNvSpPr/>
            <p:nvPr/>
          </p:nvSpPr>
          <p:spPr>
            <a:xfrm>
              <a:off x="7811247" y="1614680"/>
              <a:ext cx="4382" cy="7294"/>
            </a:xfrm>
            <a:custGeom>
              <a:avLst/>
              <a:gdLst/>
              <a:ahLst/>
              <a:cxnLst/>
              <a:rect l="l" t="t" r="r" b="b"/>
              <a:pathLst>
                <a:path w="161" h="268" extrusionOk="0">
                  <a:moveTo>
                    <a:pt x="160" y="1"/>
                  </a:moveTo>
                  <a:cubicBezTo>
                    <a:pt x="107" y="81"/>
                    <a:pt x="27" y="161"/>
                    <a:pt x="0" y="268"/>
                  </a:cubicBezTo>
                  <a:lnTo>
                    <a:pt x="27" y="268"/>
                  </a:lnTo>
                  <a:cubicBezTo>
                    <a:pt x="160" y="134"/>
                    <a:pt x="160" y="134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151"/>
            <p:cNvSpPr/>
            <p:nvPr/>
          </p:nvSpPr>
          <p:spPr>
            <a:xfrm>
              <a:off x="7557397" y="2022005"/>
              <a:ext cx="735" cy="10941"/>
            </a:xfrm>
            <a:custGeom>
              <a:avLst/>
              <a:gdLst/>
              <a:ahLst/>
              <a:cxnLst/>
              <a:rect l="l" t="t" r="r" b="b"/>
              <a:pathLst>
                <a:path w="27" h="402" extrusionOk="0">
                  <a:moveTo>
                    <a:pt x="27" y="1"/>
                  </a:moveTo>
                  <a:cubicBezTo>
                    <a:pt x="0" y="134"/>
                    <a:pt x="0" y="268"/>
                    <a:pt x="0" y="401"/>
                  </a:cubicBezTo>
                  <a:lnTo>
                    <a:pt x="27" y="401"/>
                  </a:lnTo>
                  <a:cubicBezTo>
                    <a:pt x="27" y="268"/>
                    <a:pt x="27" y="134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151"/>
            <p:cNvSpPr/>
            <p:nvPr/>
          </p:nvSpPr>
          <p:spPr>
            <a:xfrm>
              <a:off x="7600427" y="1983466"/>
              <a:ext cx="2096" cy="8029"/>
            </a:xfrm>
            <a:custGeom>
              <a:avLst/>
              <a:gdLst/>
              <a:ahLst/>
              <a:cxnLst/>
              <a:rect l="l" t="t" r="r" b="b"/>
              <a:pathLst>
                <a:path w="77" h="295" extrusionOk="0">
                  <a:moveTo>
                    <a:pt x="49" y="0"/>
                  </a:moveTo>
                  <a:cubicBezTo>
                    <a:pt x="25" y="97"/>
                    <a:pt x="1" y="194"/>
                    <a:pt x="56" y="271"/>
                  </a:cubicBezTo>
                  <a:lnTo>
                    <a:pt x="56" y="271"/>
                  </a:lnTo>
                  <a:cubicBezTo>
                    <a:pt x="76" y="194"/>
                    <a:pt x="74" y="97"/>
                    <a:pt x="49" y="0"/>
                  </a:cubicBezTo>
                  <a:close/>
                  <a:moveTo>
                    <a:pt x="56" y="271"/>
                  </a:moveTo>
                  <a:cubicBezTo>
                    <a:pt x="54" y="279"/>
                    <a:pt x="52" y="287"/>
                    <a:pt x="49" y="294"/>
                  </a:cubicBezTo>
                  <a:lnTo>
                    <a:pt x="76" y="294"/>
                  </a:lnTo>
                  <a:cubicBezTo>
                    <a:pt x="69" y="287"/>
                    <a:pt x="62" y="279"/>
                    <a:pt x="56" y="2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151"/>
            <p:cNvSpPr/>
            <p:nvPr/>
          </p:nvSpPr>
          <p:spPr>
            <a:xfrm>
              <a:off x="7558840" y="2045275"/>
              <a:ext cx="2205" cy="8029"/>
            </a:xfrm>
            <a:custGeom>
              <a:avLst/>
              <a:gdLst/>
              <a:ahLst/>
              <a:cxnLst/>
              <a:rect l="l" t="t" r="r" b="b"/>
              <a:pathLst>
                <a:path w="81" h="295" extrusionOk="0">
                  <a:moveTo>
                    <a:pt x="81" y="1"/>
                  </a:moveTo>
                  <a:cubicBezTo>
                    <a:pt x="27" y="108"/>
                    <a:pt x="1" y="215"/>
                    <a:pt x="81" y="295"/>
                  </a:cubicBezTo>
                  <a:cubicBezTo>
                    <a:pt x="81" y="188"/>
                    <a:pt x="81" y="108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151"/>
            <p:cNvSpPr/>
            <p:nvPr/>
          </p:nvSpPr>
          <p:spPr>
            <a:xfrm>
              <a:off x="7730495" y="1996558"/>
              <a:ext cx="3674" cy="82932"/>
            </a:xfrm>
            <a:custGeom>
              <a:avLst/>
              <a:gdLst/>
              <a:ahLst/>
              <a:cxnLst/>
              <a:rect l="l" t="t" r="r" b="b"/>
              <a:pathLst>
                <a:path w="135" h="3047" extrusionOk="0">
                  <a:moveTo>
                    <a:pt x="27" y="0"/>
                  </a:moveTo>
                  <a:cubicBezTo>
                    <a:pt x="27" y="107"/>
                    <a:pt x="1" y="187"/>
                    <a:pt x="1" y="294"/>
                  </a:cubicBezTo>
                  <a:cubicBezTo>
                    <a:pt x="27" y="695"/>
                    <a:pt x="27" y="1096"/>
                    <a:pt x="27" y="1497"/>
                  </a:cubicBezTo>
                  <a:cubicBezTo>
                    <a:pt x="27" y="1871"/>
                    <a:pt x="54" y="2272"/>
                    <a:pt x="54" y="2646"/>
                  </a:cubicBezTo>
                  <a:cubicBezTo>
                    <a:pt x="54" y="2780"/>
                    <a:pt x="54" y="2913"/>
                    <a:pt x="54" y="3047"/>
                  </a:cubicBezTo>
                  <a:cubicBezTo>
                    <a:pt x="108" y="2886"/>
                    <a:pt x="134" y="2753"/>
                    <a:pt x="134" y="2593"/>
                  </a:cubicBezTo>
                  <a:cubicBezTo>
                    <a:pt x="134" y="2192"/>
                    <a:pt x="134" y="1791"/>
                    <a:pt x="108" y="1390"/>
                  </a:cubicBezTo>
                  <a:cubicBezTo>
                    <a:pt x="81" y="962"/>
                    <a:pt x="81" y="508"/>
                    <a:pt x="54" y="80"/>
                  </a:cubicBezTo>
                  <a:cubicBezTo>
                    <a:pt x="54" y="54"/>
                    <a:pt x="54" y="27"/>
                    <a:pt x="54" y="27"/>
                  </a:cubicBezTo>
                  <a:cubicBezTo>
                    <a:pt x="54" y="27"/>
                    <a:pt x="27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151"/>
            <p:cNvSpPr/>
            <p:nvPr/>
          </p:nvSpPr>
          <p:spPr>
            <a:xfrm>
              <a:off x="7480293" y="1597942"/>
              <a:ext cx="10207" cy="10941"/>
            </a:xfrm>
            <a:custGeom>
              <a:avLst/>
              <a:gdLst/>
              <a:ahLst/>
              <a:cxnLst/>
              <a:rect l="l" t="t" r="r" b="b"/>
              <a:pathLst>
                <a:path w="375" h="402" extrusionOk="0">
                  <a:moveTo>
                    <a:pt x="0" y="1"/>
                  </a:moveTo>
                  <a:cubicBezTo>
                    <a:pt x="0" y="108"/>
                    <a:pt x="107" y="188"/>
                    <a:pt x="374" y="402"/>
                  </a:cubicBezTo>
                  <a:cubicBezTo>
                    <a:pt x="268" y="268"/>
                    <a:pt x="134" y="13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151"/>
            <p:cNvSpPr/>
            <p:nvPr/>
          </p:nvSpPr>
          <p:spPr>
            <a:xfrm>
              <a:off x="7104975" y="2037274"/>
              <a:ext cx="8029" cy="6696"/>
            </a:xfrm>
            <a:custGeom>
              <a:avLst/>
              <a:gdLst/>
              <a:ahLst/>
              <a:cxnLst/>
              <a:rect l="l" t="t" r="r" b="b"/>
              <a:pathLst>
                <a:path w="295" h="246" extrusionOk="0">
                  <a:moveTo>
                    <a:pt x="27" y="1"/>
                  </a:moveTo>
                  <a:cubicBezTo>
                    <a:pt x="27" y="1"/>
                    <a:pt x="0" y="28"/>
                    <a:pt x="0" y="28"/>
                  </a:cubicBezTo>
                  <a:cubicBezTo>
                    <a:pt x="80" y="81"/>
                    <a:pt x="134" y="161"/>
                    <a:pt x="214" y="215"/>
                  </a:cubicBezTo>
                  <a:cubicBezTo>
                    <a:pt x="214" y="230"/>
                    <a:pt x="232" y="245"/>
                    <a:pt x="252" y="245"/>
                  </a:cubicBezTo>
                  <a:cubicBezTo>
                    <a:pt x="267" y="245"/>
                    <a:pt x="283" y="237"/>
                    <a:pt x="294" y="215"/>
                  </a:cubicBezTo>
                  <a:cubicBezTo>
                    <a:pt x="214" y="134"/>
                    <a:pt x="107" y="8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151"/>
            <p:cNvSpPr/>
            <p:nvPr/>
          </p:nvSpPr>
          <p:spPr>
            <a:xfrm>
              <a:off x="7223531" y="2044568"/>
              <a:ext cx="4382" cy="6559"/>
            </a:xfrm>
            <a:custGeom>
              <a:avLst/>
              <a:gdLst/>
              <a:ahLst/>
              <a:cxnLst/>
              <a:rect l="l" t="t" r="r" b="b"/>
              <a:pathLst>
                <a:path w="161" h="241" extrusionOk="0">
                  <a:moveTo>
                    <a:pt x="0" y="0"/>
                  </a:moveTo>
                  <a:cubicBezTo>
                    <a:pt x="54" y="134"/>
                    <a:pt x="54" y="134"/>
                    <a:pt x="134" y="241"/>
                  </a:cubicBezTo>
                  <a:lnTo>
                    <a:pt x="161" y="241"/>
                  </a:lnTo>
                  <a:cubicBezTo>
                    <a:pt x="161" y="134"/>
                    <a:pt x="81" y="8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151"/>
            <p:cNvSpPr/>
            <p:nvPr/>
          </p:nvSpPr>
          <p:spPr>
            <a:xfrm>
              <a:off x="7159517" y="2067103"/>
              <a:ext cx="6587" cy="4382"/>
            </a:xfrm>
            <a:custGeom>
              <a:avLst/>
              <a:gdLst/>
              <a:ahLst/>
              <a:cxnLst/>
              <a:rect l="l" t="t" r="r" b="b"/>
              <a:pathLst>
                <a:path w="242" h="161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46"/>
                    <a:pt x="117" y="110"/>
                    <a:pt x="195" y="129"/>
                  </a:cubicBezTo>
                  <a:lnTo>
                    <a:pt x="195" y="129"/>
                  </a:lnTo>
                  <a:cubicBezTo>
                    <a:pt x="133" y="27"/>
                    <a:pt x="123" y="25"/>
                    <a:pt x="1" y="1"/>
                  </a:cubicBezTo>
                  <a:close/>
                  <a:moveTo>
                    <a:pt x="195" y="129"/>
                  </a:moveTo>
                  <a:cubicBezTo>
                    <a:pt x="201" y="139"/>
                    <a:pt x="207" y="149"/>
                    <a:pt x="214" y="161"/>
                  </a:cubicBezTo>
                  <a:lnTo>
                    <a:pt x="241" y="134"/>
                  </a:lnTo>
                  <a:cubicBezTo>
                    <a:pt x="225" y="134"/>
                    <a:pt x="209" y="132"/>
                    <a:pt x="19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151"/>
            <p:cNvSpPr/>
            <p:nvPr/>
          </p:nvSpPr>
          <p:spPr>
            <a:xfrm>
              <a:off x="7518097" y="3047965"/>
              <a:ext cx="16412" cy="122941"/>
            </a:xfrm>
            <a:custGeom>
              <a:avLst/>
              <a:gdLst/>
              <a:ahLst/>
              <a:cxnLst/>
              <a:rect l="l" t="t" r="r" b="b"/>
              <a:pathLst>
                <a:path w="603" h="4517" extrusionOk="0">
                  <a:moveTo>
                    <a:pt x="211" y="0"/>
                  </a:moveTo>
                  <a:cubicBezTo>
                    <a:pt x="148" y="0"/>
                    <a:pt x="81" y="40"/>
                    <a:pt x="81" y="120"/>
                  </a:cubicBezTo>
                  <a:cubicBezTo>
                    <a:pt x="1" y="1563"/>
                    <a:pt x="135" y="2980"/>
                    <a:pt x="322" y="4396"/>
                  </a:cubicBezTo>
                  <a:cubicBezTo>
                    <a:pt x="335" y="4476"/>
                    <a:pt x="409" y="4517"/>
                    <a:pt x="475" y="4517"/>
                  </a:cubicBezTo>
                  <a:cubicBezTo>
                    <a:pt x="542" y="4517"/>
                    <a:pt x="602" y="4476"/>
                    <a:pt x="589" y="4396"/>
                  </a:cubicBezTo>
                  <a:cubicBezTo>
                    <a:pt x="402" y="2980"/>
                    <a:pt x="268" y="1563"/>
                    <a:pt x="322" y="120"/>
                  </a:cubicBezTo>
                  <a:cubicBezTo>
                    <a:pt x="335" y="40"/>
                    <a:pt x="275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52" name="Google Shape;3052;p151"/>
          <p:cNvSpPr/>
          <p:nvPr/>
        </p:nvSpPr>
        <p:spPr>
          <a:xfrm flipH="1">
            <a:off x="125406" y="3977582"/>
            <a:ext cx="2495407" cy="2907243"/>
          </a:xfrm>
          <a:custGeom>
            <a:avLst/>
            <a:gdLst/>
            <a:ahLst/>
            <a:cxnLst/>
            <a:rect l="l" t="t" r="r" b="b"/>
            <a:pathLst>
              <a:path w="66888" h="77927" extrusionOk="0">
                <a:moveTo>
                  <a:pt x="48897" y="9245"/>
                </a:moveTo>
                <a:cubicBezTo>
                  <a:pt x="48318" y="9952"/>
                  <a:pt x="48233" y="10772"/>
                  <a:pt x="47979" y="11549"/>
                </a:cubicBezTo>
                <a:cubicBezTo>
                  <a:pt x="47965" y="10941"/>
                  <a:pt x="48007" y="10362"/>
                  <a:pt x="48247" y="9825"/>
                </a:cubicBezTo>
                <a:cubicBezTo>
                  <a:pt x="48346" y="9613"/>
                  <a:pt x="48459" y="9401"/>
                  <a:pt x="48657" y="9274"/>
                </a:cubicBezTo>
                <a:cubicBezTo>
                  <a:pt x="48699" y="9245"/>
                  <a:pt x="48770" y="9259"/>
                  <a:pt x="48897" y="9245"/>
                </a:cubicBezTo>
                <a:close/>
                <a:moveTo>
                  <a:pt x="45718" y="11125"/>
                </a:moveTo>
                <a:lnTo>
                  <a:pt x="45675" y="11916"/>
                </a:lnTo>
                <a:cubicBezTo>
                  <a:pt x="45590" y="11619"/>
                  <a:pt x="45590" y="11450"/>
                  <a:pt x="45718" y="11125"/>
                </a:cubicBezTo>
                <a:close/>
                <a:moveTo>
                  <a:pt x="49039" y="9401"/>
                </a:moveTo>
                <a:cubicBezTo>
                  <a:pt x="49025" y="9726"/>
                  <a:pt x="49025" y="9994"/>
                  <a:pt x="49010" y="10249"/>
                </a:cubicBezTo>
                <a:cubicBezTo>
                  <a:pt x="48954" y="10772"/>
                  <a:pt x="48841" y="11280"/>
                  <a:pt x="48544" y="11718"/>
                </a:cubicBezTo>
                <a:cubicBezTo>
                  <a:pt x="48449" y="11854"/>
                  <a:pt x="48367" y="12016"/>
                  <a:pt x="48135" y="12016"/>
                </a:cubicBezTo>
                <a:cubicBezTo>
                  <a:pt x="48126" y="12016"/>
                  <a:pt x="48116" y="12016"/>
                  <a:pt x="48106" y="12015"/>
                </a:cubicBezTo>
                <a:cubicBezTo>
                  <a:pt x="48106" y="11930"/>
                  <a:pt x="48106" y="11874"/>
                  <a:pt x="48120" y="11831"/>
                </a:cubicBezTo>
                <a:cubicBezTo>
                  <a:pt x="48233" y="11351"/>
                  <a:pt x="48332" y="10856"/>
                  <a:pt x="48487" y="10390"/>
                </a:cubicBezTo>
                <a:cubicBezTo>
                  <a:pt x="48572" y="10107"/>
                  <a:pt x="48728" y="9839"/>
                  <a:pt x="48855" y="9570"/>
                </a:cubicBezTo>
                <a:cubicBezTo>
                  <a:pt x="48883" y="9528"/>
                  <a:pt x="48940" y="9486"/>
                  <a:pt x="49039" y="9401"/>
                </a:cubicBezTo>
                <a:close/>
                <a:moveTo>
                  <a:pt x="45930" y="11139"/>
                </a:moveTo>
                <a:lnTo>
                  <a:pt x="45930" y="11139"/>
                </a:lnTo>
                <a:cubicBezTo>
                  <a:pt x="46014" y="11464"/>
                  <a:pt x="46057" y="11775"/>
                  <a:pt x="45887" y="12086"/>
                </a:cubicBezTo>
                <a:cubicBezTo>
                  <a:pt x="45901" y="11761"/>
                  <a:pt x="45915" y="11450"/>
                  <a:pt x="45930" y="11139"/>
                </a:cubicBezTo>
                <a:close/>
                <a:moveTo>
                  <a:pt x="36843" y="146"/>
                </a:moveTo>
                <a:cubicBezTo>
                  <a:pt x="37465" y="146"/>
                  <a:pt x="38073" y="270"/>
                  <a:pt x="38652" y="554"/>
                </a:cubicBezTo>
                <a:cubicBezTo>
                  <a:pt x="39457" y="950"/>
                  <a:pt x="40178" y="1459"/>
                  <a:pt x="40800" y="2123"/>
                </a:cubicBezTo>
                <a:cubicBezTo>
                  <a:pt x="41605" y="2985"/>
                  <a:pt x="42312" y="3932"/>
                  <a:pt x="42976" y="4907"/>
                </a:cubicBezTo>
                <a:cubicBezTo>
                  <a:pt x="43146" y="5133"/>
                  <a:pt x="43259" y="5401"/>
                  <a:pt x="43400" y="5642"/>
                </a:cubicBezTo>
                <a:cubicBezTo>
                  <a:pt x="43343" y="5741"/>
                  <a:pt x="43287" y="5797"/>
                  <a:pt x="43244" y="5868"/>
                </a:cubicBezTo>
                <a:cubicBezTo>
                  <a:pt x="42891" y="6348"/>
                  <a:pt x="42594" y="6871"/>
                  <a:pt x="42382" y="7436"/>
                </a:cubicBezTo>
                <a:cubicBezTo>
                  <a:pt x="42128" y="8072"/>
                  <a:pt x="42156" y="8737"/>
                  <a:pt x="42213" y="9387"/>
                </a:cubicBezTo>
                <a:cubicBezTo>
                  <a:pt x="42298" y="10404"/>
                  <a:pt x="42411" y="11422"/>
                  <a:pt x="42510" y="12425"/>
                </a:cubicBezTo>
                <a:cubicBezTo>
                  <a:pt x="42538" y="12792"/>
                  <a:pt x="42524" y="13174"/>
                  <a:pt x="42467" y="13626"/>
                </a:cubicBezTo>
                <a:cubicBezTo>
                  <a:pt x="42397" y="13513"/>
                  <a:pt x="42368" y="13471"/>
                  <a:pt x="42340" y="13414"/>
                </a:cubicBezTo>
                <a:cubicBezTo>
                  <a:pt x="42015" y="12877"/>
                  <a:pt x="41648" y="12340"/>
                  <a:pt x="41224" y="11874"/>
                </a:cubicBezTo>
                <a:cubicBezTo>
                  <a:pt x="40630" y="11195"/>
                  <a:pt x="40008" y="10531"/>
                  <a:pt x="39245" y="10037"/>
                </a:cubicBezTo>
                <a:cubicBezTo>
                  <a:pt x="39090" y="9952"/>
                  <a:pt x="39019" y="9811"/>
                  <a:pt x="38962" y="9655"/>
                </a:cubicBezTo>
                <a:cubicBezTo>
                  <a:pt x="38906" y="9486"/>
                  <a:pt x="38878" y="9316"/>
                  <a:pt x="38821" y="9160"/>
                </a:cubicBezTo>
                <a:cubicBezTo>
                  <a:pt x="38567" y="8270"/>
                  <a:pt x="38369" y="7380"/>
                  <a:pt x="38468" y="6461"/>
                </a:cubicBezTo>
                <a:cubicBezTo>
                  <a:pt x="38496" y="6094"/>
                  <a:pt x="38369" y="5769"/>
                  <a:pt x="38143" y="5500"/>
                </a:cubicBezTo>
                <a:cubicBezTo>
                  <a:pt x="37917" y="5204"/>
                  <a:pt x="37620" y="5006"/>
                  <a:pt x="37281" y="4864"/>
                </a:cubicBezTo>
                <a:cubicBezTo>
                  <a:pt x="36980" y="4747"/>
                  <a:pt x="36683" y="4694"/>
                  <a:pt x="36391" y="4694"/>
                </a:cubicBezTo>
                <a:cubicBezTo>
                  <a:pt x="35940" y="4694"/>
                  <a:pt x="35499" y="4820"/>
                  <a:pt x="35062" y="5034"/>
                </a:cubicBezTo>
                <a:cubicBezTo>
                  <a:pt x="34624" y="5260"/>
                  <a:pt x="34242" y="5543"/>
                  <a:pt x="33861" y="5854"/>
                </a:cubicBezTo>
                <a:cubicBezTo>
                  <a:pt x="33310" y="6292"/>
                  <a:pt x="32702" y="6560"/>
                  <a:pt x="31995" y="6603"/>
                </a:cubicBezTo>
                <a:cubicBezTo>
                  <a:pt x="31388" y="6645"/>
                  <a:pt x="30907" y="6956"/>
                  <a:pt x="30497" y="7394"/>
                </a:cubicBezTo>
                <a:cubicBezTo>
                  <a:pt x="30441" y="7451"/>
                  <a:pt x="30384" y="7507"/>
                  <a:pt x="30285" y="7606"/>
                </a:cubicBezTo>
                <a:cubicBezTo>
                  <a:pt x="30186" y="7140"/>
                  <a:pt x="30144" y="6730"/>
                  <a:pt x="30172" y="6320"/>
                </a:cubicBezTo>
                <a:cubicBezTo>
                  <a:pt x="30186" y="6066"/>
                  <a:pt x="30215" y="5825"/>
                  <a:pt x="30215" y="5585"/>
                </a:cubicBezTo>
                <a:cubicBezTo>
                  <a:pt x="30257" y="4780"/>
                  <a:pt x="30526" y="4073"/>
                  <a:pt x="31034" y="3451"/>
                </a:cubicBezTo>
                <a:cubicBezTo>
                  <a:pt x="31571" y="2815"/>
                  <a:pt x="32151" y="2222"/>
                  <a:pt x="32801" y="1685"/>
                </a:cubicBezTo>
                <a:cubicBezTo>
                  <a:pt x="33762" y="879"/>
                  <a:pt x="34864" y="385"/>
                  <a:pt x="36108" y="201"/>
                </a:cubicBezTo>
                <a:cubicBezTo>
                  <a:pt x="36354" y="165"/>
                  <a:pt x="36600" y="146"/>
                  <a:pt x="36843" y="146"/>
                </a:cubicBezTo>
                <a:close/>
                <a:moveTo>
                  <a:pt x="39217" y="12990"/>
                </a:moveTo>
                <a:lnTo>
                  <a:pt x="39217" y="12990"/>
                </a:lnTo>
                <a:cubicBezTo>
                  <a:pt x="39528" y="13428"/>
                  <a:pt x="39810" y="13810"/>
                  <a:pt x="39994" y="14248"/>
                </a:cubicBezTo>
                <a:cubicBezTo>
                  <a:pt x="39570" y="13923"/>
                  <a:pt x="39259" y="13414"/>
                  <a:pt x="39217" y="12990"/>
                </a:cubicBezTo>
                <a:close/>
                <a:moveTo>
                  <a:pt x="39641" y="13174"/>
                </a:moveTo>
                <a:cubicBezTo>
                  <a:pt x="39938" y="13527"/>
                  <a:pt x="40263" y="13881"/>
                  <a:pt x="40376" y="14347"/>
                </a:cubicBezTo>
                <a:cubicBezTo>
                  <a:pt x="40347" y="14361"/>
                  <a:pt x="40333" y="14375"/>
                  <a:pt x="40305" y="14389"/>
                </a:cubicBezTo>
                <a:cubicBezTo>
                  <a:pt x="40065" y="13994"/>
                  <a:pt x="39825" y="13612"/>
                  <a:pt x="39584" y="13216"/>
                </a:cubicBezTo>
                <a:cubicBezTo>
                  <a:pt x="39598" y="13202"/>
                  <a:pt x="39627" y="13188"/>
                  <a:pt x="39641" y="13174"/>
                </a:cubicBezTo>
                <a:close/>
                <a:moveTo>
                  <a:pt x="39443" y="10432"/>
                </a:moveTo>
                <a:cubicBezTo>
                  <a:pt x="39598" y="10446"/>
                  <a:pt x="39697" y="10545"/>
                  <a:pt x="39796" y="10630"/>
                </a:cubicBezTo>
                <a:cubicBezTo>
                  <a:pt x="40150" y="10969"/>
                  <a:pt x="40517" y="11309"/>
                  <a:pt x="40856" y="11676"/>
                </a:cubicBezTo>
                <a:cubicBezTo>
                  <a:pt x="41407" y="12241"/>
                  <a:pt x="41860" y="12877"/>
                  <a:pt x="42255" y="13570"/>
                </a:cubicBezTo>
                <a:cubicBezTo>
                  <a:pt x="42397" y="13810"/>
                  <a:pt x="42481" y="14050"/>
                  <a:pt x="42411" y="14347"/>
                </a:cubicBezTo>
                <a:cubicBezTo>
                  <a:pt x="42340" y="14601"/>
                  <a:pt x="42312" y="14870"/>
                  <a:pt x="42269" y="15138"/>
                </a:cubicBezTo>
                <a:lnTo>
                  <a:pt x="42213" y="15152"/>
                </a:lnTo>
                <a:cubicBezTo>
                  <a:pt x="42185" y="15124"/>
                  <a:pt x="42170" y="15096"/>
                  <a:pt x="42156" y="15068"/>
                </a:cubicBezTo>
                <a:cubicBezTo>
                  <a:pt x="41803" y="14418"/>
                  <a:pt x="41450" y="13768"/>
                  <a:pt x="41111" y="13103"/>
                </a:cubicBezTo>
                <a:cubicBezTo>
                  <a:pt x="40658" y="12213"/>
                  <a:pt x="40192" y="11323"/>
                  <a:pt x="39528" y="10560"/>
                </a:cubicBezTo>
                <a:cubicBezTo>
                  <a:pt x="39485" y="10517"/>
                  <a:pt x="39471" y="10475"/>
                  <a:pt x="39443" y="10432"/>
                </a:cubicBezTo>
                <a:close/>
                <a:moveTo>
                  <a:pt x="51722" y="12650"/>
                </a:moveTo>
                <a:cubicBezTo>
                  <a:pt x="51732" y="12650"/>
                  <a:pt x="51742" y="12650"/>
                  <a:pt x="51752" y="12651"/>
                </a:cubicBezTo>
                <a:cubicBezTo>
                  <a:pt x="51653" y="13075"/>
                  <a:pt x="50480" y="14827"/>
                  <a:pt x="50014" y="15223"/>
                </a:cubicBezTo>
                <a:cubicBezTo>
                  <a:pt x="50014" y="15181"/>
                  <a:pt x="50014" y="15152"/>
                  <a:pt x="50014" y="15124"/>
                </a:cubicBezTo>
                <a:cubicBezTo>
                  <a:pt x="50339" y="14262"/>
                  <a:pt x="50862" y="13527"/>
                  <a:pt x="51427" y="12821"/>
                </a:cubicBezTo>
                <a:cubicBezTo>
                  <a:pt x="51493" y="12741"/>
                  <a:pt x="51584" y="12650"/>
                  <a:pt x="51722" y="12650"/>
                </a:cubicBezTo>
                <a:close/>
                <a:moveTo>
                  <a:pt x="53589" y="14898"/>
                </a:moveTo>
                <a:cubicBezTo>
                  <a:pt x="53377" y="15322"/>
                  <a:pt x="53179" y="15492"/>
                  <a:pt x="52967" y="15520"/>
                </a:cubicBezTo>
                <a:cubicBezTo>
                  <a:pt x="53179" y="15308"/>
                  <a:pt x="53391" y="15096"/>
                  <a:pt x="53589" y="14898"/>
                </a:cubicBezTo>
                <a:close/>
                <a:moveTo>
                  <a:pt x="51427" y="13654"/>
                </a:moveTo>
                <a:cubicBezTo>
                  <a:pt x="51427" y="13711"/>
                  <a:pt x="51441" y="13739"/>
                  <a:pt x="51441" y="13753"/>
                </a:cubicBezTo>
                <a:cubicBezTo>
                  <a:pt x="51187" y="14319"/>
                  <a:pt x="50876" y="14856"/>
                  <a:pt x="50480" y="15322"/>
                </a:cubicBezTo>
                <a:cubicBezTo>
                  <a:pt x="50381" y="15435"/>
                  <a:pt x="50254" y="15548"/>
                  <a:pt x="50127" y="15647"/>
                </a:cubicBezTo>
                <a:cubicBezTo>
                  <a:pt x="50084" y="15689"/>
                  <a:pt x="50014" y="15689"/>
                  <a:pt x="49887" y="15732"/>
                </a:cubicBezTo>
                <a:cubicBezTo>
                  <a:pt x="50424" y="15011"/>
                  <a:pt x="50918" y="14347"/>
                  <a:pt x="51427" y="13654"/>
                </a:cubicBezTo>
                <a:close/>
                <a:moveTo>
                  <a:pt x="43485" y="5882"/>
                </a:moveTo>
                <a:cubicBezTo>
                  <a:pt x="43541" y="5995"/>
                  <a:pt x="43570" y="6080"/>
                  <a:pt x="43598" y="6165"/>
                </a:cubicBezTo>
                <a:cubicBezTo>
                  <a:pt x="43654" y="6306"/>
                  <a:pt x="43697" y="6447"/>
                  <a:pt x="43739" y="6603"/>
                </a:cubicBezTo>
                <a:cubicBezTo>
                  <a:pt x="44050" y="7776"/>
                  <a:pt x="44078" y="8991"/>
                  <a:pt x="44064" y="10206"/>
                </a:cubicBezTo>
                <a:cubicBezTo>
                  <a:pt x="44050" y="11718"/>
                  <a:pt x="43923" y="13216"/>
                  <a:pt x="43697" y="14700"/>
                </a:cubicBezTo>
                <a:cubicBezTo>
                  <a:pt x="43626" y="15096"/>
                  <a:pt x="43555" y="15477"/>
                  <a:pt x="43471" y="15944"/>
                </a:cubicBezTo>
                <a:cubicBezTo>
                  <a:pt x="43414" y="15831"/>
                  <a:pt x="43386" y="15774"/>
                  <a:pt x="43358" y="15704"/>
                </a:cubicBezTo>
                <a:cubicBezTo>
                  <a:pt x="43160" y="15209"/>
                  <a:pt x="42962" y="14700"/>
                  <a:pt x="42736" y="14206"/>
                </a:cubicBezTo>
                <a:cubicBezTo>
                  <a:pt x="42651" y="14022"/>
                  <a:pt x="42623" y="13838"/>
                  <a:pt x="42637" y="13640"/>
                </a:cubicBezTo>
                <a:cubicBezTo>
                  <a:pt x="42679" y="12891"/>
                  <a:pt x="42679" y="12128"/>
                  <a:pt x="42594" y="11379"/>
                </a:cubicBezTo>
                <a:cubicBezTo>
                  <a:pt x="42495" y="10644"/>
                  <a:pt x="42411" y="9909"/>
                  <a:pt x="42340" y="9175"/>
                </a:cubicBezTo>
                <a:cubicBezTo>
                  <a:pt x="42298" y="8708"/>
                  <a:pt x="42298" y="8228"/>
                  <a:pt x="42439" y="7776"/>
                </a:cubicBezTo>
                <a:cubicBezTo>
                  <a:pt x="42637" y="7097"/>
                  <a:pt x="42990" y="6504"/>
                  <a:pt x="43400" y="5938"/>
                </a:cubicBezTo>
                <a:cubicBezTo>
                  <a:pt x="43414" y="5924"/>
                  <a:pt x="43442" y="5910"/>
                  <a:pt x="43485" y="5882"/>
                </a:cubicBezTo>
                <a:close/>
                <a:moveTo>
                  <a:pt x="42566" y="14305"/>
                </a:moveTo>
                <a:cubicBezTo>
                  <a:pt x="42637" y="14389"/>
                  <a:pt x="42665" y="14418"/>
                  <a:pt x="42693" y="14446"/>
                </a:cubicBezTo>
                <a:cubicBezTo>
                  <a:pt x="42821" y="14757"/>
                  <a:pt x="42962" y="15054"/>
                  <a:pt x="43089" y="15379"/>
                </a:cubicBezTo>
                <a:cubicBezTo>
                  <a:pt x="43202" y="15675"/>
                  <a:pt x="43343" y="15986"/>
                  <a:pt x="43372" y="16297"/>
                </a:cubicBezTo>
                <a:cubicBezTo>
                  <a:pt x="43400" y="16608"/>
                  <a:pt x="43301" y="16933"/>
                  <a:pt x="43259" y="17244"/>
                </a:cubicBezTo>
                <a:cubicBezTo>
                  <a:pt x="43244" y="17315"/>
                  <a:pt x="43216" y="17385"/>
                  <a:pt x="43188" y="17470"/>
                </a:cubicBezTo>
                <a:cubicBezTo>
                  <a:pt x="43146" y="17414"/>
                  <a:pt x="43131" y="17399"/>
                  <a:pt x="43117" y="17385"/>
                </a:cubicBezTo>
                <a:cubicBezTo>
                  <a:pt x="42962" y="16792"/>
                  <a:pt x="42722" y="16226"/>
                  <a:pt x="42467" y="15661"/>
                </a:cubicBezTo>
                <a:cubicBezTo>
                  <a:pt x="42425" y="15591"/>
                  <a:pt x="42382" y="15506"/>
                  <a:pt x="42397" y="15435"/>
                </a:cubicBezTo>
                <a:cubicBezTo>
                  <a:pt x="42439" y="15082"/>
                  <a:pt x="42510" y="14714"/>
                  <a:pt x="42566" y="14305"/>
                </a:cubicBezTo>
                <a:close/>
                <a:moveTo>
                  <a:pt x="42382" y="15887"/>
                </a:moveTo>
                <a:cubicBezTo>
                  <a:pt x="42425" y="15958"/>
                  <a:pt x="42467" y="16029"/>
                  <a:pt x="42495" y="16099"/>
                </a:cubicBezTo>
                <a:cubicBezTo>
                  <a:pt x="42665" y="16594"/>
                  <a:pt x="42835" y="17103"/>
                  <a:pt x="43018" y="17597"/>
                </a:cubicBezTo>
                <a:cubicBezTo>
                  <a:pt x="43174" y="18064"/>
                  <a:pt x="43004" y="18459"/>
                  <a:pt x="42821" y="18897"/>
                </a:cubicBezTo>
                <a:cubicBezTo>
                  <a:pt x="42750" y="18784"/>
                  <a:pt x="42707" y="18728"/>
                  <a:pt x="42679" y="18657"/>
                </a:cubicBezTo>
                <a:cubicBezTo>
                  <a:pt x="42538" y="18389"/>
                  <a:pt x="42425" y="18106"/>
                  <a:pt x="42269" y="17852"/>
                </a:cubicBezTo>
                <a:cubicBezTo>
                  <a:pt x="42142" y="17626"/>
                  <a:pt x="42086" y="17414"/>
                  <a:pt x="42128" y="17159"/>
                </a:cubicBezTo>
                <a:cubicBezTo>
                  <a:pt x="42142" y="17074"/>
                  <a:pt x="42142" y="17004"/>
                  <a:pt x="42156" y="16919"/>
                </a:cubicBezTo>
                <a:cubicBezTo>
                  <a:pt x="42213" y="16580"/>
                  <a:pt x="42255" y="16241"/>
                  <a:pt x="42312" y="15901"/>
                </a:cubicBezTo>
                <a:cubicBezTo>
                  <a:pt x="42326" y="15887"/>
                  <a:pt x="42354" y="15887"/>
                  <a:pt x="42382" y="15887"/>
                </a:cubicBezTo>
                <a:close/>
                <a:moveTo>
                  <a:pt x="42142" y="17908"/>
                </a:moveTo>
                <a:cubicBezTo>
                  <a:pt x="42312" y="18247"/>
                  <a:pt x="42467" y="18601"/>
                  <a:pt x="42637" y="18926"/>
                </a:cubicBezTo>
                <a:cubicBezTo>
                  <a:pt x="42707" y="19067"/>
                  <a:pt x="42707" y="19180"/>
                  <a:pt x="42609" y="19307"/>
                </a:cubicBezTo>
                <a:cubicBezTo>
                  <a:pt x="42397" y="19576"/>
                  <a:pt x="42185" y="19858"/>
                  <a:pt x="41973" y="20127"/>
                </a:cubicBezTo>
                <a:cubicBezTo>
                  <a:pt x="41944" y="20155"/>
                  <a:pt x="41902" y="20183"/>
                  <a:pt x="41831" y="20226"/>
                </a:cubicBezTo>
                <a:cubicBezTo>
                  <a:pt x="41902" y="19463"/>
                  <a:pt x="41973" y="18742"/>
                  <a:pt x="42043" y="18021"/>
                </a:cubicBezTo>
                <a:cubicBezTo>
                  <a:pt x="42043" y="17993"/>
                  <a:pt x="42057" y="17965"/>
                  <a:pt x="42072" y="17936"/>
                </a:cubicBezTo>
                <a:cubicBezTo>
                  <a:pt x="42086" y="17922"/>
                  <a:pt x="42114" y="17922"/>
                  <a:pt x="42142" y="17908"/>
                </a:cubicBezTo>
                <a:close/>
                <a:moveTo>
                  <a:pt x="35835" y="8970"/>
                </a:moveTo>
                <a:cubicBezTo>
                  <a:pt x="36114" y="8970"/>
                  <a:pt x="36393" y="9006"/>
                  <a:pt x="36673" y="9076"/>
                </a:cubicBezTo>
                <a:cubicBezTo>
                  <a:pt x="37351" y="9231"/>
                  <a:pt x="37973" y="9514"/>
                  <a:pt x="38595" y="9825"/>
                </a:cubicBezTo>
                <a:cubicBezTo>
                  <a:pt x="38835" y="9938"/>
                  <a:pt x="39033" y="10079"/>
                  <a:pt x="39160" y="10319"/>
                </a:cubicBezTo>
                <a:cubicBezTo>
                  <a:pt x="39231" y="10461"/>
                  <a:pt x="39344" y="10588"/>
                  <a:pt x="39457" y="10715"/>
                </a:cubicBezTo>
                <a:cubicBezTo>
                  <a:pt x="39867" y="11195"/>
                  <a:pt x="40220" y="11732"/>
                  <a:pt x="40517" y="12284"/>
                </a:cubicBezTo>
                <a:cubicBezTo>
                  <a:pt x="40715" y="12651"/>
                  <a:pt x="40899" y="13033"/>
                  <a:pt x="41082" y="13400"/>
                </a:cubicBezTo>
                <a:cubicBezTo>
                  <a:pt x="41421" y="14036"/>
                  <a:pt x="41761" y="14672"/>
                  <a:pt x="42100" y="15294"/>
                </a:cubicBezTo>
                <a:cubicBezTo>
                  <a:pt x="42185" y="15435"/>
                  <a:pt x="42213" y="15576"/>
                  <a:pt x="42185" y="15732"/>
                </a:cubicBezTo>
                <a:cubicBezTo>
                  <a:pt x="42114" y="16156"/>
                  <a:pt x="42057" y="16580"/>
                  <a:pt x="42001" y="17004"/>
                </a:cubicBezTo>
                <a:cubicBezTo>
                  <a:pt x="41987" y="17046"/>
                  <a:pt x="41973" y="17089"/>
                  <a:pt x="41930" y="17202"/>
                </a:cubicBezTo>
                <a:cubicBezTo>
                  <a:pt x="41407" y="16325"/>
                  <a:pt x="40913" y="15492"/>
                  <a:pt x="40418" y="14658"/>
                </a:cubicBezTo>
                <a:cubicBezTo>
                  <a:pt x="40574" y="14403"/>
                  <a:pt x="40517" y="14191"/>
                  <a:pt x="40404" y="13979"/>
                </a:cubicBezTo>
                <a:cubicBezTo>
                  <a:pt x="40234" y="13626"/>
                  <a:pt x="39994" y="13329"/>
                  <a:pt x="39740" y="13047"/>
                </a:cubicBezTo>
                <a:cubicBezTo>
                  <a:pt x="39514" y="12792"/>
                  <a:pt x="39514" y="12792"/>
                  <a:pt x="39174" y="12792"/>
                </a:cubicBezTo>
                <a:lnTo>
                  <a:pt x="39019" y="12792"/>
                </a:lnTo>
                <a:cubicBezTo>
                  <a:pt x="39033" y="12962"/>
                  <a:pt x="39033" y="13103"/>
                  <a:pt x="39076" y="13230"/>
                </a:cubicBezTo>
                <a:cubicBezTo>
                  <a:pt x="39288" y="13782"/>
                  <a:pt x="39613" y="14248"/>
                  <a:pt x="40121" y="14573"/>
                </a:cubicBezTo>
                <a:cubicBezTo>
                  <a:pt x="40206" y="14644"/>
                  <a:pt x="40291" y="14728"/>
                  <a:pt x="40347" y="14827"/>
                </a:cubicBezTo>
                <a:cubicBezTo>
                  <a:pt x="40418" y="14912"/>
                  <a:pt x="40446" y="15011"/>
                  <a:pt x="40503" y="15096"/>
                </a:cubicBezTo>
                <a:cubicBezTo>
                  <a:pt x="40927" y="15817"/>
                  <a:pt x="41365" y="16552"/>
                  <a:pt x="41789" y="17272"/>
                </a:cubicBezTo>
                <a:cubicBezTo>
                  <a:pt x="41888" y="17442"/>
                  <a:pt x="41930" y="17611"/>
                  <a:pt x="41902" y="17809"/>
                </a:cubicBezTo>
                <a:cubicBezTo>
                  <a:pt x="41817" y="18558"/>
                  <a:pt x="41761" y="19321"/>
                  <a:pt x="41676" y="20084"/>
                </a:cubicBezTo>
                <a:cubicBezTo>
                  <a:pt x="41653" y="20313"/>
                  <a:pt x="41584" y="20412"/>
                  <a:pt x="41410" y="20412"/>
                </a:cubicBezTo>
                <a:cubicBezTo>
                  <a:pt x="41368" y="20412"/>
                  <a:pt x="41320" y="20406"/>
                  <a:pt x="41266" y="20395"/>
                </a:cubicBezTo>
                <a:cubicBezTo>
                  <a:pt x="40998" y="20339"/>
                  <a:pt x="40701" y="20268"/>
                  <a:pt x="40446" y="20169"/>
                </a:cubicBezTo>
                <a:cubicBezTo>
                  <a:pt x="39867" y="19929"/>
                  <a:pt x="39344" y="19632"/>
                  <a:pt x="38864" y="19237"/>
                </a:cubicBezTo>
                <a:cubicBezTo>
                  <a:pt x="38312" y="18798"/>
                  <a:pt x="37761" y="18346"/>
                  <a:pt x="37224" y="17908"/>
                </a:cubicBezTo>
                <a:cubicBezTo>
                  <a:pt x="36617" y="17414"/>
                  <a:pt x="36023" y="16905"/>
                  <a:pt x="35331" y="16566"/>
                </a:cubicBezTo>
                <a:cubicBezTo>
                  <a:pt x="34843" y="16322"/>
                  <a:pt x="34344" y="16173"/>
                  <a:pt x="33808" y="16173"/>
                </a:cubicBezTo>
                <a:cubicBezTo>
                  <a:pt x="33723" y="16173"/>
                  <a:pt x="33637" y="16176"/>
                  <a:pt x="33550" y="16184"/>
                </a:cubicBezTo>
                <a:cubicBezTo>
                  <a:pt x="33267" y="16212"/>
                  <a:pt x="32999" y="16226"/>
                  <a:pt x="32716" y="16241"/>
                </a:cubicBezTo>
                <a:cubicBezTo>
                  <a:pt x="32677" y="16241"/>
                  <a:pt x="32637" y="16241"/>
                  <a:pt x="32598" y="16241"/>
                </a:cubicBezTo>
                <a:cubicBezTo>
                  <a:pt x="31550" y="16241"/>
                  <a:pt x="30515" y="16064"/>
                  <a:pt x="29480" y="15873"/>
                </a:cubicBezTo>
                <a:cubicBezTo>
                  <a:pt x="28448" y="15689"/>
                  <a:pt x="27402" y="15534"/>
                  <a:pt x="26343" y="15520"/>
                </a:cubicBezTo>
                <a:cubicBezTo>
                  <a:pt x="25848" y="15520"/>
                  <a:pt x="25353" y="15548"/>
                  <a:pt x="24873" y="15689"/>
                </a:cubicBezTo>
                <a:cubicBezTo>
                  <a:pt x="24802" y="15704"/>
                  <a:pt x="24717" y="15704"/>
                  <a:pt x="24618" y="15718"/>
                </a:cubicBezTo>
                <a:cubicBezTo>
                  <a:pt x="24633" y="15591"/>
                  <a:pt x="24618" y="15492"/>
                  <a:pt x="24633" y="15393"/>
                </a:cubicBezTo>
                <a:cubicBezTo>
                  <a:pt x="24689" y="15110"/>
                  <a:pt x="24746" y="14813"/>
                  <a:pt x="24830" y="14545"/>
                </a:cubicBezTo>
                <a:cubicBezTo>
                  <a:pt x="25099" y="13669"/>
                  <a:pt x="25452" y="12821"/>
                  <a:pt x="25834" y="11987"/>
                </a:cubicBezTo>
                <a:cubicBezTo>
                  <a:pt x="25989" y="11634"/>
                  <a:pt x="26215" y="11309"/>
                  <a:pt x="26526" y="11054"/>
                </a:cubicBezTo>
                <a:cubicBezTo>
                  <a:pt x="27021" y="10616"/>
                  <a:pt x="27572" y="10277"/>
                  <a:pt x="28194" y="10079"/>
                </a:cubicBezTo>
                <a:cubicBezTo>
                  <a:pt x="28575" y="9952"/>
                  <a:pt x="28971" y="9853"/>
                  <a:pt x="29353" y="9740"/>
                </a:cubicBezTo>
                <a:cubicBezTo>
                  <a:pt x="29990" y="9554"/>
                  <a:pt x="30627" y="9456"/>
                  <a:pt x="31274" y="9456"/>
                </a:cubicBezTo>
                <a:cubicBezTo>
                  <a:pt x="31559" y="9456"/>
                  <a:pt x="31847" y="9475"/>
                  <a:pt x="32137" y="9514"/>
                </a:cubicBezTo>
                <a:cubicBezTo>
                  <a:pt x="32371" y="9543"/>
                  <a:pt x="32605" y="9558"/>
                  <a:pt x="32836" y="9558"/>
                </a:cubicBezTo>
                <a:cubicBezTo>
                  <a:pt x="33401" y="9558"/>
                  <a:pt x="33956" y="9466"/>
                  <a:pt x="34497" y="9245"/>
                </a:cubicBezTo>
                <a:cubicBezTo>
                  <a:pt x="34596" y="9203"/>
                  <a:pt x="34709" y="9175"/>
                  <a:pt x="34822" y="9132"/>
                </a:cubicBezTo>
                <a:cubicBezTo>
                  <a:pt x="35156" y="9023"/>
                  <a:pt x="35495" y="8970"/>
                  <a:pt x="35835" y="8970"/>
                </a:cubicBezTo>
                <a:close/>
                <a:moveTo>
                  <a:pt x="52138" y="20165"/>
                </a:moveTo>
                <a:cubicBezTo>
                  <a:pt x="52425" y="20165"/>
                  <a:pt x="52731" y="20227"/>
                  <a:pt x="53024" y="20353"/>
                </a:cubicBezTo>
                <a:cubicBezTo>
                  <a:pt x="52504" y="20399"/>
                  <a:pt x="52022" y="20530"/>
                  <a:pt x="51508" y="20530"/>
                </a:cubicBezTo>
                <a:cubicBezTo>
                  <a:pt x="51393" y="20530"/>
                  <a:pt x="51277" y="20524"/>
                  <a:pt x="51158" y="20508"/>
                </a:cubicBezTo>
                <a:cubicBezTo>
                  <a:pt x="51395" y="20280"/>
                  <a:pt x="51748" y="20165"/>
                  <a:pt x="52138" y="20165"/>
                </a:cubicBezTo>
                <a:close/>
                <a:moveTo>
                  <a:pt x="43499" y="16834"/>
                </a:moveTo>
                <a:cubicBezTo>
                  <a:pt x="43541" y="16891"/>
                  <a:pt x="43584" y="16919"/>
                  <a:pt x="43584" y="16947"/>
                </a:cubicBezTo>
                <a:cubicBezTo>
                  <a:pt x="43824" y="17866"/>
                  <a:pt x="44107" y="18770"/>
                  <a:pt x="44248" y="19703"/>
                </a:cubicBezTo>
                <a:cubicBezTo>
                  <a:pt x="44290" y="19957"/>
                  <a:pt x="44248" y="20226"/>
                  <a:pt x="44234" y="20494"/>
                </a:cubicBezTo>
                <a:cubicBezTo>
                  <a:pt x="44234" y="20551"/>
                  <a:pt x="44191" y="20622"/>
                  <a:pt x="44149" y="20706"/>
                </a:cubicBezTo>
                <a:cubicBezTo>
                  <a:pt x="44064" y="20622"/>
                  <a:pt x="43979" y="20565"/>
                  <a:pt x="43951" y="20494"/>
                </a:cubicBezTo>
                <a:cubicBezTo>
                  <a:pt x="43824" y="20212"/>
                  <a:pt x="43668" y="19943"/>
                  <a:pt x="43598" y="19661"/>
                </a:cubicBezTo>
                <a:cubicBezTo>
                  <a:pt x="43471" y="19166"/>
                  <a:pt x="43386" y="18643"/>
                  <a:pt x="43287" y="18134"/>
                </a:cubicBezTo>
                <a:cubicBezTo>
                  <a:pt x="43273" y="18064"/>
                  <a:pt x="43273" y="17993"/>
                  <a:pt x="43287" y="17936"/>
                </a:cubicBezTo>
                <a:cubicBezTo>
                  <a:pt x="43358" y="17569"/>
                  <a:pt x="43428" y="17216"/>
                  <a:pt x="43499" y="16834"/>
                </a:cubicBezTo>
                <a:close/>
                <a:moveTo>
                  <a:pt x="48064" y="18996"/>
                </a:moveTo>
                <a:lnTo>
                  <a:pt x="48120" y="19053"/>
                </a:lnTo>
                <a:lnTo>
                  <a:pt x="46212" y="20862"/>
                </a:lnTo>
                <a:cubicBezTo>
                  <a:pt x="46594" y="19986"/>
                  <a:pt x="47272" y="19434"/>
                  <a:pt x="48064" y="18996"/>
                </a:cubicBezTo>
                <a:close/>
                <a:moveTo>
                  <a:pt x="52819" y="20569"/>
                </a:moveTo>
                <a:cubicBezTo>
                  <a:pt x="52907" y="20569"/>
                  <a:pt x="52996" y="20572"/>
                  <a:pt x="53080" y="20579"/>
                </a:cubicBezTo>
                <a:cubicBezTo>
                  <a:pt x="53137" y="20579"/>
                  <a:pt x="53193" y="20622"/>
                  <a:pt x="53292" y="20664"/>
                </a:cubicBezTo>
                <a:cubicBezTo>
                  <a:pt x="53018" y="20877"/>
                  <a:pt x="52548" y="20984"/>
                  <a:pt x="52112" y="20984"/>
                </a:cubicBezTo>
                <a:cubicBezTo>
                  <a:pt x="51739" y="20984"/>
                  <a:pt x="51391" y="20905"/>
                  <a:pt x="51215" y="20749"/>
                </a:cubicBezTo>
                <a:cubicBezTo>
                  <a:pt x="51229" y="20735"/>
                  <a:pt x="51243" y="20720"/>
                  <a:pt x="51257" y="20720"/>
                </a:cubicBezTo>
                <a:cubicBezTo>
                  <a:pt x="51695" y="20664"/>
                  <a:pt x="52134" y="20622"/>
                  <a:pt x="52558" y="20579"/>
                </a:cubicBezTo>
                <a:cubicBezTo>
                  <a:pt x="52642" y="20572"/>
                  <a:pt x="52731" y="20569"/>
                  <a:pt x="52819" y="20569"/>
                </a:cubicBezTo>
                <a:close/>
                <a:moveTo>
                  <a:pt x="60508" y="12665"/>
                </a:moveTo>
                <a:cubicBezTo>
                  <a:pt x="60679" y="12665"/>
                  <a:pt x="60850" y="12678"/>
                  <a:pt x="61023" y="12708"/>
                </a:cubicBezTo>
                <a:cubicBezTo>
                  <a:pt x="61729" y="12807"/>
                  <a:pt x="62422" y="12962"/>
                  <a:pt x="63114" y="13202"/>
                </a:cubicBezTo>
                <a:cubicBezTo>
                  <a:pt x="63581" y="13372"/>
                  <a:pt x="63906" y="13669"/>
                  <a:pt x="64089" y="14121"/>
                </a:cubicBezTo>
                <a:cubicBezTo>
                  <a:pt x="64287" y="14587"/>
                  <a:pt x="64485" y="15054"/>
                  <a:pt x="64683" y="15520"/>
                </a:cubicBezTo>
                <a:cubicBezTo>
                  <a:pt x="65036" y="16382"/>
                  <a:pt x="65404" y="17230"/>
                  <a:pt x="65870" y="18021"/>
                </a:cubicBezTo>
                <a:cubicBezTo>
                  <a:pt x="66068" y="18346"/>
                  <a:pt x="66280" y="18671"/>
                  <a:pt x="66506" y="19010"/>
                </a:cubicBezTo>
                <a:cubicBezTo>
                  <a:pt x="66421" y="19010"/>
                  <a:pt x="66350" y="18996"/>
                  <a:pt x="66294" y="18982"/>
                </a:cubicBezTo>
                <a:cubicBezTo>
                  <a:pt x="65912" y="18897"/>
                  <a:pt x="65545" y="18798"/>
                  <a:pt x="65177" y="18728"/>
                </a:cubicBezTo>
                <a:cubicBezTo>
                  <a:pt x="64975" y="18692"/>
                  <a:pt x="64774" y="18673"/>
                  <a:pt x="64576" y="18673"/>
                </a:cubicBezTo>
                <a:cubicBezTo>
                  <a:pt x="64072" y="18673"/>
                  <a:pt x="63589" y="18797"/>
                  <a:pt x="63142" y="19081"/>
                </a:cubicBezTo>
                <a:cubicBezTo>
                  <a:pt x="62860" y="19251"/>
                  <a:pt x="62563" y="19378"/>
                  <a:pt x="62252" y="19463"/>
                </a:cubicBezTo>
                <a:cubicBezTo>
                  <a:pt x="61687" y="19618"/>
                  <a:pt x="61136" y="19788"/>
                  <a:pt x="60585" y="19929"/>
                </a:cubicBezTo>
                <a:cubicBezTo>
                  <a:pt x="59991" y="20084"/>
                  <a:pt x="59440" y="20339"/>
                  <a:pt x="58917" y="20622"/>
                </a:cubicBezTo>
                <a:cubicBezTo>
                  <a:pt x="58691" y="20735"/>
                  <a:pt x="58465" y="20862"/>
                  <a:pt x="58239" y="20975"/>
                </a:cubicBezTo>
                <a:cubicBezTo>
                  <a:pt x="58168" y="20876"/>
                  <a:pt x="58111" y="20791"/>
                  <a:pt x="58055" y="20706"/>
                </a:cubicBezTo>
                <a:cubicBezTo>
                  <a:pt x="57673" y="20127"/>
                  <a:pt x="57150" y="19759"/>
                  <a:pt x="56472" y="19604"/>
                </a:cubicBezTo>
                <a:cubicBezTo>
                  <a:pt x="55850" y="19477"/>
                  <a:pt x="55243" y="19307"/>
                  <a:pt x="54621" y="19166"/>
                </a:cubicBezTo>
                <a:cubicBezTo>
                  <a:pt x="54267" y="19081"/>
                  <a:pt x="53914" y="18982"/>
                  <a:pt x="53561" y="18926"/>
                </a:cubicBezTo>
                <a:cubicBezTo>
                  <a:pt x="53340" y="18892"/>
                  <a:pt x="53120" y="18875"/>
                  <a:pt x="52902" y="18875"/>
                </a:cubicBezTo>
                <a:cubicBezTo>
                  <a:pt x="52296" y="18875"/>
                  <a:pt x="51702" y="19005"/>
                  <a:pt x="51130" y="19265"/>
                </a:cubicBezTo>
                <a:cubicBezTo>
                  <a:pt x="50537" y="19519"/>
                  <a:pt x="49943" y="19717"/>
                  <a:pt x="49307" y="19844"/>
                </a:cubicBezTo>
                <a:cubicBezTo>
                  <a:pt x="48996" y="19901"/>
                  <a:pt x="48685" y="19986"/>
                  <a:pt x="48374" y="20084"/>
                </a:cubicBezTo>
                <a:cubicBezTo>
                  <a:pt x="47781" y="20282"/>
                  <a:pt x="47244" y="20579"/>
                  <a:pt x="46749" y="20932"/>
                </a:cubicBezTo>
                <a:cubicBezTo>
                  <a:pt x="46650" y="20999"/>
                  <a:pt x="46560" y="21082"/>
                  <a:pt x="46417" y="21082"/>
                </a:cubicBezTo>
                <a:cubicBezTo>
                  <a:pt x="46377" y="21082"/>
                  <a:pt x="46333" y="21075"/>
                  <a:pt x="46283" y="21060"/>
                </a:cubicBezTo>
                <a:cubicBezTo>
                  <a:pt x="46452" y="20876"/>
                  <a:pt x="46594" y="20720"/>
                  <a:pt x="46749" y="20579"/>
                </a:cubicBezTo>
                <a:cubicBezTo>
                  <a:pt x="47357" y="20000"/>
                  <a:pt x="47965" y="19406"/>
                  <a:pt x="48586" y="18841"/>
                </a:cubicBezTo>
                <a:cubicBezTo>
                  <a:pt x="48770" y="18671"/>
                  <a:pt x="48982" y="18530"/>
                  <a:pt x="49194" y="18389"/>
                </a:cubicBezTo>
                <a:cubicBezTo>
                  <a:pt x="49618" y="18134"/>
                  <a:pt x="50070" y="17908"/>
                  <a:pt x="50480" y="17626"/>
                </a:cubicBezTo>
                <a:cubicBezTo>
                  <a:pt x="51074" y="17230"/>
                  <a:pt x="51653" y="16806"/>
                  <a:pt x="52247" y="16410"/>
                </a:cubicBezTo>
                <a:cubicBezTo>
                  <a:pt x="52911" y="15944"/>
                  <a:pt x="53533" y="15421"/>
                  <a:pt x="54027" y="14771"/>
                </a:cubicBezTo>
                <a:cubicBezTo>
                  <a:pt x="54169" y="14559"/>
                  <a:pt x="54381" y="14403"/>
                  <a:pt x="54578" y="14234"/>
                </a:cubicBezTo>
                <a:cubicBezTo>
                  <a:pt x="54960" y="13923"/>
                  <a:pt x="55426" y="13796"/>
                  <a:pt x="55907" y="13683"/>
                </a:cubicBezTo>
                <a:cubicBezTo>
                  <a:pt x="56656" y="13499"/>
                  <a:pt x="57419" y="13386"/>
                  <a:pt x="58154" y="13117"/>
                </a:cubicBezTo>
                <a:cubicBezTo>
                  <a:pt x="58394" y="13047"/>
                  <a:pt x="58620" y="12962"/>
                  <a:pt x="58860" y="12920"/>
                </a:cubicBezTo>
                <a:cubicBezTo>
                  <a:pt x="59401" y="12801"/>
                  <a:pt x="59950" y="12665"/>
                  <a:pt x="60508" y="12665"/>
                </a:cubicBezTo>
                <a:close/>
                <a:moveTo>
                  <a:pt x="43174" y="18445"/>
                </a:moveTo>
                <a:cubicBezTo>
                  <a:pt x="43259" y="18798"/>
                  <a:pt x="43301" y="19109"/>
                  <a:pt x="43372" y="19406"/>
                </a:cubicBezTo>
                <a:cubicBezTo>
                  <a:pt x="43513" y="19957"/>
                  <a:pt x="43626" y="20523"/>
                  <a:pt x="44135" y="20890"/>
                </a:cubicBezTo>
                <a:cubicBezTo>
                  <a:pt x="44078" y="21003"/>
                  <a:pt x="44036" y="21088"/>
                  <a:pt x="43965" y="21215"/>
                </a:cubicBezTo>
                <a:cubicBezTo>
                  <a:pt x="43895" y="21074"/>
                  <a:pt x="43838" y="20989"/>
                  <a:pt x="43796" y="20890"/>
                </a:cubicBezTo>
                <a:cubicBezTo>
                  <a:pt x="43527" y="20367"/>
                  <a:pt x="43259" y="19858"/>
                  <a:pt x="42990" y="19336"/>
                </a:cubicBezTo>
                <a:cubicBezTo>
                  <a:pt x="42948" y="19237"/>
                  <a:pt x="42891" y="19152"/>
                  <a:pt x="42934" y="19039"/>
                </a:cubicBezTo>
                <a:cubicBezTo>
                  <a:pt x="43018" y="18855"/>
                  <a:pt x="43089" y="18671"/>
                  <a:pt x="43174" y="18445"/>
                </a:cubicBezTo>
                <a:close/>
                <a:moveTo>
                  <a:pt x="46113" y="21356"/>
                </a:moveTo>
                <a:cubicBezTo>
                  <a:pt x="46113" y="21371"/>
                  <a:pt x="46127" y="21385"/>
                  <a:pt x="46127" y="21399"/>
                </a:cubicBezTo>
                <a:cubicBezTo>
                  <a:pt x="46099" y="21427"/>
                  <a:pt x="46057" y="21455"/>
                  <a:pt x="46014" y="21484"/>
                </a:cubicBezTo>
                <a:cubicBezTo>
                  <a:pt x="46000" y="21469"/>
                  <a:pt x="45986" y="21441"/>
                  <a:pt x="45972" y="21427"/>
                </a:cubicBezTo>
                <a:cubicBezTo>
                  <a:pt x="46014" y="21399"/>
                  <a:pt x="46071" y="21385"/>
                  <a:pt x="46113" y="21356"/>
                </a:cubicBezTo>
                <a:close/>
                <a:moveTo>
                  <a:pt x="47752" y="2773"/>
                </a:moveTo>
                <a:cubicBezTo>
                  <a:pt x="47969" y="2773"/>
                  <a:pt x="48191" y="2801"/>
                  <a:pt x="48417" y="2858"/>
                </a:cubicBezTo>
                <a:cubicBezTo>
                  <a:pt x="49081" y="3041"/>
                  <a:pt x="49675" y="3338"/>
                  <a:pt x="50226" y="3720"/>
                </a:cubicBezTo>
                <a:cubicBezTo>
                  <a:pt x="51286" y="4426"/>
                  <a:pt x="52374" y="5090"/>
                  <a:pt x="53575" y="5543"/>
                </a:cubicBezTo>
                <a:cubicBezTo>
                  <a:pt x="53900" y="5656"/>
                  <a:pt x="54211" y="5854"/>
                  <a:pt x="54522" y="6051"/>
                </a:cubicBezTo>
                <a:cubicBezTo>
                  <a:pt x="54932" y="6292"/>
                  <a:pt x="55214" y="6659"/>
                  <a:pt x="55356" y="7125"/>
                </a:cubicBezTo>
                <a:cubicBezTo>
                  <a:pt x="55469" y="7493"/>
                  <a:pt x="55582" y="7874"/>
                  <a:pt x="55652" y="8256"/>
                </a:cubicBezTo>
                <a:cubicBezTo>
                  <a:pt x="55751" y="8864"/>
                  <a:pt x="55709" y="9486"/>
                  <a:pt x="55695" y="10093"/>
                </a:cubicBezTo>
                <a:cubicBezTo>
                  <a:pt x="55681" y="10588"/>
                  <a:pt x="55596" y="11054"/>
                  <a:pt x="55440" y="11521"/>
                </a:cubicBezTo>
                <a:cubicBezTo>
                  <a:pt x="55087" y="12651"/>
                  <a:pt x="54494" y="13654"/>
                  <a:pt x="53688" y="14531"/>
                </a:cubicBezTo>
                <a:cubicBezTo>
                  <a:pt x="53109" y="15167"/>
                  <a:pt x="52459" y="15746"/>
                  <a:pt x="51837" y="16354"/>
                </a:cubicBezTo>
                <a:cubicBezTo>
                  <a:pt x="51582" y="16608"/>
                  <a:pt x="51300" y="16792"/>
                  <a:pt x="51003" y="16975"/>
                </a:cubicBezTo>
                <a:cubicBezTo>
                  <a:pt x="50395" y="17343"/>
                  <a:pt x="49788" y="17753"/>
                  <a:pt x="49194" y="18134"/>
                </a:cubicBezTo>
                <a:cubicBezTo>
                  <a:pt x="48883" y="18332"/>
                  <a:pt x="48572" y="18544"/>
                  <a:pt x="48247" y="18714"/>
                </a:cubicBezTo>
                <a:cubicBezTo>
                  <a:pt x="47201" y="19265"/>
                  <a:pt x="46339" y="19986"/>
                  <a:pt x="45845" y="21074"/>
                </a:cubicBezTo>
                <a:cubicBezTo>
                  <a:pt x="45788" y="21201"/>
                  <a:pt x="45703" y="21243"/>
                  <a:pt x="45590" y="21272"/>
                </a:cubicBezTo>
                <a:cubicBezTo>
                  <a:pt x="45251" y="21328"/>
                  <a:pt x="44926" y="21413"/>
                  <a:pt x="44601" y="21484"/>
                </a:cubicBezTo>
                <a:cubicBezTo>
                  <a:pt x="44559" y="21498"/>
                  <a:pt x="44516" y="21498"/>
                  <a:pt x="44432" y="21498"/>
                </a:cubicBezTo>
                <a:cubicBezTo>
                  <a:pt x="44488" y="21441"/>
                  <a:pt x="44502" y="21399"/>
                  <a:pt x="44545" y="21371"/>
                </a:cubicBezTo>
                <a:cubicBezTo>
                  <a:pt x="44912" y="21045"/>
                  <a:pt x="45294" y="20720"/>
                  <a:pt x="45661" y="20395"/>
                </a:cubicBezTo>
                <a:cubicBezTo>
                  <a:pt x="46113" y="20000"/>
                  <a:pt x="46580" y="19618"/>
                  <a:pt x="46961" y="19152"/>
                </a:cubicBezTo>
                <a:cubicBezTo>
                  <a:pt x="47597" y="18375"/>
                  <a:pt x="48233" y="17611"/>
                  <a:pt x="48869" y="16848"/>
                </a:cubicBezTo>
                <a:cubicBezTo>
                  <a:pt x="49152" y="16509"/>
                  <a:pt x="49448" y="16198"/>
                  <a:pt x="49745" y="15859"/>
                </a:cubicBezTo>
                <a:cubicBezTo>
                  <a:pt x="49802" y="15872"/>
                  <a:pt x="49855" y="15879"/>
                  <a:pt x="49906" y="15879"/>
                </a:cubicBezTo>
                <a:cubicBezTo>
                  <a:pt x="50122" y="15879"/>
                  <a:pt x="50289" y="15765"/>
                  <a:pt x="50438" y="15605"/>
                </a:cubicBezTo>
                <a:cubicBezTo>
                  <a:pt x="50551" y="15492"/>
                  <a:pt x="50650" y="15364"/>
                  <a:pt x="50749" y="15237"/>
                </a:cubicBezTo>
                <a:cubicBezTo>
                  <a:pt x="51286" y="14545"/>
                  <a:pt x="51639" y="13753"/>
                  <a:pt x="51992" y="12962"/>
                </a:cubicBezTo>
                <a:cubicBezTo>
                  <a:pt x="52020" y="12905"/>
                  <a:pt x="52020" y="12821"/>
                  <a:pt x="52006" y="12764"/>
                </a:cubicBezTo>
                <a:cubicBezTo>
                  <a:pt x="51978" y="12665"/>
                  <a:pt x="51922" y="12580"/>
                  <a:pt x="51879" y="12481"/>
                </a:cubicBezTo>
                <a:cubicBezTo>
                  <a:pt x="51844" y="12472"/>
                  <a:pt x="51810" y="12467"/>
                  <a:pt x="51776" y="12467"/>
                </a:cubicBezTo>
                <a:cubicBezTo>
                  <a:pt x="51662" y="12467"/>
                  <a:pt x="51557" y="12521"/>
                  <a:pt x="51469" y="12609"/>
                </a:cubicBezTo>
                <a:cubicBezTo>
                  <a:pt x="51356" y="12708"/>
                  <a:pt x="51229" y="12821"/>
                  <a:pt x="51130" y="12948"/>
                </a:cubicBezTo>
                <a:cubicBezTo>
                  <a:pt x="50848" y="13344"/>
                  <a:pt x="50565" y="13739"/>
                  <a:pt x="50311" y="14163"/>
                </a:cubicBezTo>
                <a:cubicBezTo>
                  <a:pt x="50056" y="14573"/>
                  <a:pt x="49858" y="15025"/>
                  <a:pt x="49745" y="15492"/>
                </a:cubicBezTo>
                <a:cubicBezTo>
                  <a:pt x="49703" y="15633"/>
                  <a:pt x="49646" y="15746"/>
                  <a:pt x="49547" y="15845"/>
                </a:cubicBezTo>
                <a:cubicBezTo>
                  <a:pt x="48756" y="16778"/>
                  <a:pt x="47965" y="17724"/>
                  <a:pt x="47173" y="18657"/>
                </a:cubicBezTo>
                <a:cubicBezTo>
                  <a:pt x="46876" y="19010"/>
                  <a:pt x="46580" y="19364"/>
                  <a:pt x="46240" y="19689"/>
                </a:cubicBezTo>
                <a:cubicBezTo>
                  <a:pt x="45817" y="20099"/>
                  <a:pt x="45336" y="20480"/>
                  <a:pt x="44884" y="20876"/>
                </a:cubicBezTo>
                <a:cubicBezTo>
                  <a:pt x="44841" y="20918"/>
                  <a:pt x="44785" y="20947"/>
                  <a:pt x="44714" y="20989"/>
                </a:cubicBezTo>
                <a:cubicBezTo>
                  <a:pt x="44728" y="20918"/>
                  <a:pt x="44714" y="20904"/>
                  <a:pt x="44728" y="20876"/>
                </a:cubicBezTo>
                <a:cubicBezTo>
                  <a:pt x="45336" y="19873"/>
                  <a:pt x="45817" y="18798"/>
                  <a:pt x="46283" y="17710"/>
                </a:cubicBezTo>
                <a:cubicBezTo>
                  <a:pt x="46933" y="16212"/>
                  <a:pt x="47442" y="14686"/>
                  <a:pt x="47795" y="13103"/>
                </a:cubicBezTo>
                <a:cubicBezTo>
                  <a:pt x="47866" y="12792"/>
                  <a:pt x="47936" y="12496"/>
                  <a:pt x="48021" y="12171"/>
                </a:cubicBezTo>
                <a:cubicBezTo>
                  <a:pt x="48061" y="12177"/>
                  <a:pt x="48098" y="12180"/>
                  <a:pt x="48134" y="12180"/>
                </a:cubicBezTo>
                <a:cubicBezTo>
                  <a:pt x="48402" y="12180"/>
                  <a:pt x="48559" y="12001"/>
                  <a:pt x="48671" y="11789"/>
                </a:cubicBezTo>
                <a:cubicBezTo>
                  <a:pt x="48756" y="11648"/>
                  <a:pt x="48841" y="11506"/>
                  <a:pt x="48897" y="11351"/>
                </a:cubicBezTo>
                <a:cubicBezTo>
                  <a:pt x="49194" y="10687"/>
                  <a:pt x="49194" y="9980"/>
                  <a:pt x="49194" y="9274"/>
                </a:cubicBezTo>
                <a:cubicBezTo>
                  <a:pt x="49109" y="9217"/>
                  <a:pt x="49081" y="9189"/>
                  <a:pt x="49039" y="9175"/>
                </a:cubicBezTo>
                <a:cubicBezTo>
                  <a:pt x="48928" y="9107"/>
                  <a:pt x="48836" y="9072"/>
                  <a:pt x="48751" y="9072"/>
                </a:cubicBezTo>
                <a:cubicBezTo>
                  <a:pt x="48641" y="9072"/>
                  <a:pt x="48543" y="9132"/>
                  <a:pt x="48431" y="9259"/>
                </a:cubicBezTo>
                <a:cubicBezTo>
                  <a:pt x="48318" y="9372"/>
                  <a:pt x="48233" y="9514"/>
                  <a:pt x="48148" y="9655"/>
                </a:cubicBezTo>
                <a:cubicBezTo>
                  <a:pt x="47993" y="9952"/>
                  <a:pt x="47908" y="10277"/>
                  <a:pt x="47866" y="10616"/>
                </a:cubicBezTo>
                <a:cubicBezTo>
                  <a:pt x="47809" y="11082"/>
                  <a:pt x="47724" y="11549"/>
                  <a:pt x="47866" y="12029"/>
                </a:cubicBezTo>
                <a:cubicBezTo>
                  <a:pt x="47880" y="12100"/>
                  <a:pt x="47866" y="12185"/>
                  <a:pt x="47852" y="12255"/>
                </a:cubicBezTo>
                <a:cubicBezTo>
                  <a:pt x="47640" y="13089"/>
                  <a:pt x="47442" y="13923"/>
                  <a:pt x="47216" y="14743"/>
                </a:cubicBezTo>
                <a:cubicBezTo>
                  <a:pt x="46933" y="15732"/>
                  <a:pt x="46551" y="16665"/>
                  <a:pt x="46156" y="17611"/>
                </a:cubicBezTo>
                <a:cubicBezTo>
                  <a:pt x="45703" y="18714"/>
                  <a:pt x="45223" y="19802"/>
                  <a:pt x="44587" y="20819"/>
                </a:cubicBezTo>
                <a:cubicBezTo>
                  <a:pt x="44460" y="21017"/>
                  <a:pt x="44319" y="21215"/>
                  <a:pt x="44149" y="21455"/>
                </a:cubicBezTo>
                <a:cubicBezTo>
                  <a:pt x="44149" y="21356"/>
                  <a:pt x="44121" y="21314"/>
                  <a:pt x="44135" y="21286"/>
                </a:cubicBezTo>
                <a:cubicBezTo>
                  <a:pt x="44545" y="20339"/>
                  <a:pt x="44827" y="19350"/>
                  <a:pt x="45110" y="18360"/>
                </a:cubicBezTo>
                <a:cubicBezTo>
                  <a:pt x="45251" y="17880"/>
                  <a:pt x="45350" y="17385"/>
                  <a:pt x="45322" y="16891"/>
                </a:cubicBezTo>
                <a:cubicBezTo>
                  <a:pt x="45280" y="16396"/>
                  <a:pt x="45378" y="15930"/>
                  <a:pt x="45449" y="15449"/>
                </a:cubicBezTo>
                <a:cubicBezTo>
                  <a:pt x="45562" y="14531"/>
                  <a:pt x="45689" y="13626"/>
                  <a:pt x="45802" y="12722"/>
                </a:cubicBezTo>
                <a:cubicBezTo>
                  <a:pt x="45817" y="12609"/>
                  <a:pt x="45831" y="12510"/>
                  <a:pt x="45930" y="12425"/>
                </a:cubicBezTo>
                <a:cubicBezTo>
                  <a:pt x="46071" y="12312"/>
                  <a:pt x="46142" y="12142"/>
                  <a:pt x="46156" y="11973"/>
                </a:cubicBezTo>
                <a:cubicBezTo>
                  <a:pt x="46170" y="11718"/>
                  <a:pt x="46170" y="11464"/>
                  <a:pt x="46170" y="11210"/>
                </a:cubicBezTo>
                <a:cubicBezTo>
                  <a:pt x="46156" y="10927"/>
                  <a:pt x="46029" y="10729"/>
                  <a:pt x="45746" y="10630"/>
                </a:cubicBezTo>
                <a:cubicBezTo>
                  <a:pt x="45605" y="10715"/>
                  <a:pt x="45548" y="10842"/>
                  <a:pt x="45506" y="10998"/>
                </a:cubicBezTo>
                <a:cubicBezTo>
                  <a:pt x="45364" y="11450"/>
                  <a:pt x="45378" y="11916"/>
                  <a:pt x="45576" y="12354"/>
                </a:cubicBezTo>
                <a:cubicBezTo>
                  <a:pt x="45647" y="12496"/>
                  <a:pt x="45675" y="12637"/>
                  <a:pt x="45647" y="12778"/>
                </a:cubicBezTo>
                <a:cubicBezTo>
                  <a:pt x="45548" y="13598"/>
                  <a:pt x="45435" y="14403"/>
                  <a:pt x="45322" y="15223"/>
                </a:cubicBezTo>
                <a:cubicBezTo>
                  <a:pt x="45251" y="15746"/>
                  <a:pt x="45152" y="16269"/>
                  <a:pt x="45152" y="16806"/>
                </a:cubicBezTo>
                <a:cubicBezTo>
                  <a:pt x="45152" y="17145"/>
                  <a:pt x="45138" y="17484"/>
                  <a:pt x="45053" y="17809"/>
                </a:cubicBezTo>
                <a:cubicBezTo>
                  <a:pt x="44912" y="18459"/>
                  <a:pt x="44714" y="19095"/>
                  <a:pt x="44531" y="19745"/>
                </a:cubicBezTo>
                <a:cubicBezTo>
                  <a:pt x="44516" y="19788"/>
                  <a:pt x="44488" y="19816"/>
                  <a:pt x="44446" y="19873"/>
                </a:cubicBezTo>
                <a:cubicBezTo>
                  <a:pt x="44375" y="19562"/>
                  <a:pt x="44333" y="19279"/>
                  <a:pt x="44262" y="19010"/>
                </a:cubicBezTo>
                <a:cubicBezTo>
                  <a:pt x="44064" y="18191"/>
                  <a:pt x="43852" y="17385"/>
                  <a:pt x="43640" y="16594"/>
                </a:cubicBezTo>
                <a:cubicBezTo>
                  <a:pt x="43598" y="16410"/>
                  <a:pt x="43584" y="16255"/>
                  <a:pt x="43612" y="16071"/>
                </a:cubicBezTo>
                <a:cubicBezTo>
                  <a:pt x="43753" y="15251"/>
                  <a:pt x="43909" y="14432"/>
                  <a:pt x="43993" y="13612"/>
                </a:cubicBezTo>
                <a:cubicBezTo>
                  <a:pt x="44163" y="12100"/>
                  <a:pt x="44262" y="10588"/>
                  <a:pt x="44205" y="9076"/>
                </a:cubicBezTo>
                <a:cubicBezTo>
                  <a:pt x="44163" y="7973"/>
                  <a:pt x="44064" y="6871"/>
                  <a:pt x="43640" y="5839"/>
                </a:cubicBezTo>
                <a:cubicBezTo>
                  <a:pt x="43626" y="5797"/>
                  <a:pt x="43626" y="5755"/>
                  <a:pt x="43612" y="5684"/>
                </a:cubicBezTo>
                <a:cubicBezTo>
                  <a:pt x="43725" y="5571"/>
                  <a:pt x="43824" y="5444"/>
                  <a:pt x="43937" y="5345"/>
                </a:cubicBezTo>
                <a:cubicBezTo>
                  <a:pt x="44587" y="4751"/>
                  <a:pt x="45237" y="4158"/>
                  <a:pt x="45901" y="3564"/>
                </a:cubicBezTo>
                <a:cubicBezTo>
                  <a:pt x="46043" y="3437"/>
                  <a:pt x="46198" y="3324"/>
                  <a:pt x="46368" y="3211"/>
                </a:cubicBezTo>
                <a:cubicBezTo>
                  <a:pt x="46798" y="2917"/>
                  <a:pt x="47263" y="2773"/>
                  <a:pt x="47752" y="2773"/>
                </a:cubicBezTo>
                <a:close/>
                <a:moveTo>
                  <a:pt x="31723" y="26019"/>
                </a:moveTo>
                <a:cubicBezTo>
                  <a:pt x="32773" y="26019"/>
                  <a:pt x="33797" y="26215"/>
                  <a:pt x="34794" y="26529"/>
                </a:cubicBezTo>
                <a:cubicBezTo>
                  <a:pt x="35274" y="26670"/>
                  <a:pt x="35726" y="26896"/>
                  <a:pt x="36080" y="27235"/>
                </a:cubicBezTo>
                <a:cubicBezTo>
                  <a:pt x="36687" y="27801"/>
                  <a:pt x="37210" y="28436"/>
                  <a:pt x="37662" y="29129"/>
                </a:cubicBezTo>
                <a:cubicBezTo>
                  <a:pt x="37719" y="29214"/>
                  <a:pt x="37775" y="29327"/>
                  <a:pt x="37761" y="29454"/>
                </a:cubicBezTo>
                <a:cubicBezTo>
                  <a:pt x="37676" y="29397"/>
                  <a:pt x="37634" y="29327"/>
                  <a:pt x="37578" y="29256"/>
                </a:cubicBezTo>
                <a:cubicBezTo>
                  <a:pt x="36701" y="28295"/>
                  <a:pt x="35656" y="27673"/>
                  <a:pt x="34384" y="27419"/>
                </a:cubicBezTo>
                <a:cubicBezTo>
                  <a:pt x="33182" y="27165"/>
                  <a:pt x="31967" y="27037"/>
                  <a:pt x="30752" y="26896"/>
                </a:cubicBezTo>
                <a:cubicBezTo>
                  <a:pt x="30441" y="26854"/>
                  <a:pt x="30116" y="26868"/>
                  <a:pt x="29791" y="26854"/>
                </a:cubicBezTo>
                <a:cubicBezTo>
                  <a:pt x="29805" y="26811"/>
                  <a:pt x="29805" y="26769"/>
                  <a:pt x="29833" y="26727"/>
                </a:cubicBezTo>
                <a:cubicBezTo>
                  <a:pt x="30031" y="26458"/>
                  <a:pt x="30285" y="26232"/>
                  <a:pt x="30625" y="26161"/>
                </a:cubicBezTo>
                <a:cubicBezTo>
                  <a:pt x="30950" y="26091"/>
                  <a:pt x="31289" y="26020"/>
                  <a:pt x="31614" y="26020"/>
                </a:cubicBezTo>
                <a:cubicBezTo>
                  <a:pt x="31650" y="26019"/>
                  <a:pt x="31687" y="26019"/>
                  <a:pt x="31723" y="26019"/>
                </a:cubicBezTo>
                <a:close/>
                <a:moveTo>
                  <a:pt x="32553" y="24730"/>
                </a:moveTo>
                <a:cubicBezTo>
                  <a:pt x="32737" y="24730"/>
                  <a:pt x="32924" y="24745"/>
                  <a:pt x="33112" y="24776"/>
                </a:cubicBezTo>
                <a:cubicBezTo>
                  <a:pt x="34016" y="24932"/>
                  <a:pt x="34878" y="25200"/>
                  <a:pt x="35740" y="25525"/>
                </a:cubicBezTo>
                <a:cubicBezTo>
                  <a:pt x="37012" y="26020"/>
                  <a:pt x="37804" y="26953"/>
                  <a:pt x="38100" y="28309"/>
                </a:cubicBezTo>
                <a:cubicBezTo>
                  <a:pt x="38143" y="28564"/>
                  <a:pt x="38213" y="28832"/>
                  <a:pt x="38256" y="29087"/>
                </a:cubicBezTo>
                <a:cubicBezTo>
                  <a:pt x="38298" y="29412"/>
                  <a:pt x="38341" y="29723"/>
                  <a:pt x="38383" y="30048"/>
                </a:cubicBezTo>
                <a:cubicBezTo>
                  <a:pt x="38355" y="30048"/>
                  <a:pt x="38327" y="30062"/>
                  <a:pt x="38298" y="30062"/>
                </a:cubicBezTo>
                <a:cubicBezTo>
                  <a:pt x="38213" y="29892"/>
                  <a:pt x="38115" y="29723"/>
                  <a:pt x="38030" y="29553"/>
                </a:cubicBezTo>
                <a:cubicBezTo>
                  <a:pt x="37846" y="29143"/>
                  <a:pt x="37634" y="28747"/>
                  <a:pt x="37323" y="28408"/>
                </a:cubicBezTo>
                <a:cubicBezTo>
                  <a:pt x="37139" y="28210"/>
                  <a:pt x="36956" y="27998"/>
                  <a:pt x="36786" y="27772"/>
                </a:cubicBezTo>
                <a:cubicBezTo>
                  <a:pt x="36306" y="27108"/>
                  <a:pt x="35684" y="26670"/>
                  <a:pt x="34907" y="26416"/>
                </a:cubicBezTo>
                <a:cubicBezTo>
                  <a:pt x="33855" y="26060"/>
                  <a:pt x="32777" y="25864"/>
                  <a:pt x="31659" y="25864"/>
                </a:cubicBezTo>
                <a:cubicBezTo>
                  <a:pt x="31621" y="25864"/>
                  <a:pt x="31582" y="25864"/>
                  <a:pt x="31543" y="25864"/>
                </a:cubicBezTo>
                <a:cubicBezTo>
                  <a:pt x="31133" y="25864"/>
                  <a:pt x="30738" y="25921"/>
                  <a:pt x="30356" y="26076"/>
                </a:cubicBezTo>
                <a:cubicBezTo>
                  <a:pt x="30285" y="26105"/>
                  <a:pt x="30215" y="26133"/>
                  <a:pt x="30116" y="26190"/>
                </a:cubicBezTo>
                <a:cubicBezTo>
                  <a:pt x="30652" y="25188"/>
                  <a:pt x="31561" y="24730"/>
                  <a:pt x="32553" y="24730"/>
                </a:cubicBezTo>
                <a:close/>
                <a:moveTo>
                  <a:pt x="28731" y="27546"/>
                </a:moveTo>
                <a:cubicBezTo>
                  <a:pt x="28010" y="28578"/>
                  <a:pt x="27332" y="29567"/>
                  <a:pt x="26639" y="30542"/>
                </a:cubicBezTo>
                <a:cubicBezTo>
                  <a:pt x="26724" y="30118"/>
                  <a:pt x="26865" y="29723"/>
                  <a:pt x="27092" y="29369"/>
                </a:cubicBezTo>
                <a:cubicBezTo>
                  <a:pt x="27516" y="28733"/>
                  <a:pt x="28010" y="28182"/>
                  <a:pt x="28547" y="27645"/>
                </a:cubicBezTo>
                <a:cubicBezTo>
                  <a:pt x="28590" y="27617"/>
                  <a:pt x="28646" y="27603"/>
                  <a:pt x="28731" y="27546"/>
                </a:cubicBezTo>
                <a:close/>
                <a:moveTo>
                  <a:pt x="29240" y="27362"/>
                </a:moveTo>
                <a:lnTo>
                  <a:pt x="29240" y="27362"/>
                </a:lnTo>
                <a:cubicBezTo>
                  <a:pt x="29028" y="28338"/>
                  <a:pt x="27374" y="30514"/>
                  <a:pt x="26470" y="31319"/>
                </a:cubicBezTo>
                <a:cubicBezTo>
                  <a:pt x="26526" y="31164"/>
                  <a:pt x="26555" y="31051"/>
                  <a:pt x="26611" y="30952"/>
                </a:cubicBezTo>
                <a:cubicBezTo>
                  <a:pt x="26767" y="30669"/>
                  <a:pt x="26922" y="30387"/>
                  <a:pt x="27106" y="30118"/>
                </a:cubicBezTo>
                <a:cubicBezTo>
                  <a:pt x="27501" y="29525"/>
                  <a:pt x="27925" y="28945"/>
                  <a:pt x="28335" y="28366"/>
                </a:cubicBezTo>
                <a:cubicBezTo>
                  <a:pt x="28491" y="28154"/>
                  <a:pt x="28632" y="27956"/>
                  <a:pt x="28802" y="27758"/>
                </a:cubicBezTo>
                <a:cubicBezTo>
                  <a:pt x="28943" y="27617"/>
                  <a:pt x="29098" y="27504"/>
                  <a:pt x="29240" y="27362"/>
                </a:cubicBezTo>
                <a:close/>
                <a:moveTo>
                  <a:pt x="41524" y="20653"/>
                </a:moveTo>
                <a:cubicBezTo>
                  <a:pt x="41548" y="20653"/>
                  <a:pt x="41571" y="20656"/>
                  <a:pt x="41591" y="20664"/>
                </a:cubicBezTo>
                <a:cubicBezTo>
                  <a:pt x="41973" y="20791"/>
                  <a:pt x="42354" y="20932"/>
                  <a:pt x="42736" y="21088"/>
                </a:cubicBezTo>
                <a:cubicBezTo>
                  <a:pt x="43018" y="21201"/>
                  <a:pt x="43174" y="21413"/>
                  <a:pt x="43230" y="21710"/>
                </a:cubicBezTo>
                <a:cubicBezTo>
                  <a:pt x="43244" y="21794"/>
                  <a:pt x="43273" y="21879"/>
                  <a:pt x="43287" y="21978"/>
                </a:cubicBezTo>
                <a:cubicBezTo>
                  <a:pt x="43400" y="22501"/>
                  <a:pt x="43499" y="23024"/>
                  <a:pt x="43796" y="23476"/>
                </a:cubicBezTo>
                <a:cubicBezTo>
                  <a:pt x="44177" y="24041"/>
                  <a:pt x="44686" y="24381"/>
                  <a:pt x="45364" y="24465"/>
                </a:cubicBezTo>
                <a:cubicBezTo>
                  <a:pt x="45605" y="24494"/>
                  <a:pt x="45845" y="24522"/>
                  <a:pt x="46085" y="24522"/>
                </a:cubicBezTo>
                <a:cubicBezTo>
                  <a:pt x="46115" y="24522"/>
                  <a:pt x="46146" y="24521"/>
                  <a:pt x="46176" y="24521"/>
                </a:cubicBezTo>
                <a:cubicBezTo>
                  <a:pt x="47275" y="24521"/>
                  <a:pt x="48347" y="24767"/>
                  <a:pt x="49420" y="24946"/>
                </a:cubicBezTo>
                <a:cubicBezTo>
                  <a:pt x="49872" y="25031"/>
                  <a:pt x="50197" y="25271"/>
                  <a:pt x="50438" y="25667"/>
                </a:cubicBezTo>
                <a:cubicBezTo>
                  <a:pt x="50494" y="25751"/>
                  <a:pt x="50551" y="25836"/>
                  <a:pt x="50593" y="25935"/>
                </a:cubicBezTo>
                <a:cubicBezTo>
                  <a:pt x="50918" y="26557"/>
                  <a:pt x="50876" y="26896"/>
                  <a:pt x="50409" y="27433"/>
                </a:cubicBezTo>
                <a:cubicBezTo>
                  <a:pt x="49844" y="28083"/>
                  <a:pt x="49279" y="28733"/>
                  <a:pt x="48714" y="29369"/>
                </a:cubicBezTo>
                <a:cubicBezTo>
                  <a:pt x="48078" y="30118"/>
                  <a:pt x="47371" y="30782"/>
                  <a:pt x="46551" y="31319"/>
                </a:cubicBezTo>
                <a:cubicBezTo>
                  <a:pt x="45972" y="31701"/>
                  <a:pt x="45364" y="32026"/>
                  <a:pt x="44771" y="32379"/>
                </a:cubicBezTo>
                <a:cubicBezTo>
                  <a:pt x="44403" y="32605"/>
                  <a:pt x="44036" y="32817"/>
                  <a:pt x="43598" y="33058"/>
                </a:cubicBezTo>
                <a:cubicBezTo>
                  <a:pt x="43796" y="32464"/>
                  <a:pt x="43880" y="31927"/>
                  <a:pt x="43895" y="31376"/>
                </a:cubicBezTo>
                <a:cubicBezTo>
                  <a:pt x="43965" y="29821"/>
                  <a:pt x="43428" y="28507"/>
                  <a:pt x="42312" y="27419"/>
                </a:cubicBezTo>
                <a:cubicBezTo>
                  <a:pt x="41831" y="26953"/>
                  <a:pt x="41323" y="26515"/>
                  <a:pt x="40729" y="26175"/>
                </a:cubicBezTo>
                <a:cubicBezTo>
                  <a:pt x="40574" y="26091"/>
                  <a:pt x="40489" y="25978"/>
                  <a:pt x="40489" y="25794"/>
                </a:cubicBezTo>
                <a:cubicBezTo>
                  <a:pt x="40531" y="24875"/>
                  <a:pt x="40319" y="23985"/>
                  <a:pt x="40079" y="23095"/>
                </a:cubicBezTo>
                <a:cubicBezTo>
                  <a:pt x="40037" y="22939"/>
                  <a:pt x="40008" y="22784"/>
                  <a:pt x="39966" y="22628"/>
                </a:cubicBezTo>
                <a:cubicBezTo>
                  <a:pt x="39909" y="22360"/>
                  <a:pt x="39966" y="22119"/>
                  <a:pt x="40107" y="21893"/>
                </a:cubicBezTo>
                <a:cubicBezTo>
                  <a:pt x="40418" y="21385"/>
                  <a:pt x="40842" y="21003"/>
                  <a:pt x="41337" y="20706"/>
                </a:cubicBezTo>
                <a:cubicBezTo>
                  <a:pt x="41388" y="20676"/>
                  <a:pt x="41461" y="20653"/>
                  <a:pt x="41524" y="20653"/>
                </a:cubicBezTo>
                <a:close/>
                <a:moveTo>
                  <a:pt x="46129" y="23038"/>
                </a:moveTo>
                <a:cubicBezTo>
                  <a:pt x="46538" y="23038"/>
                  <a:pt x="46948" y="23122"/>
                  <a:pt x="47357" y="23165"/>
                </a:cubicBezTo>
                <a:cubicBezTo>
                  <a:pt x="48205" y="23250"/>
                  <a:pt x="49039" y="23363"/>
                  <a:pt x="49887" y="23448"/>
                </a:cubicBezTo>
                <a:cubicBezTo>
                  <a:pt x="50226" y="23490"/>
                  <a:pt x="50565" y="23504"/>
                  <a:pt x="50918" y="23547"/>
                </a:cubicBezTo>
                <a:cubicBezTo>
                  <a:pt x="52515" y="23716"/>
                  <a:pt x="54070" y="24041"/>
                  <a:pt x="55554" y="24635"/>
                </a:cubicBezTo>
                <a:cubicBezTo>
                  <a:pt x="57235" y="25299"/>
                  <a:pt x="58776" y="26161"/>
                  <a:pt x="60076" y="27419"/>
                </a:cubicBezTo>
                <a:cubicBezTo>
                  <a:pt x="60726" y="28055"/>
                  <a:pt x="61348" y="28719"/>
                  <a:pt x="61786" y="29511"/>
                </a:cubicBezTo>
                <a:cubicBezTo>
                  <a:pt x="62181" y="30231"/>
                  <a:pt x="62549" y="30966"/>
                  <a:pt x="62902" y="31701"/>
                </a:cubicBezTo>
                <a:cubicBezTo>
                  <a:pt x="63157" y="32266"/>
                  <a:pt x="63326" y="32846"/>
                  <a:pt x="63213" y="33482"/>
                </a:cubicBezTo>
                <a:cubicBezTo>
                  <a:pt x="63185" y="33425"/>
                  <a:pt x="63157" y="33383"/>
                  <a:pt x="63142" y="33326"/>
                </a:cubicBezTo>
                <a:cubicBezTo>
                  <a:pt x="62902" y="32648"/>
                  <a:pt x="62563" y="32012"/>
                  <a:pt x="62125" y="31447"/>
                </a:cubicBezTo>
                <a:cubicBezTo>
                  <a:pt x="61800" y="31023"/>
                  <a:pt x="61475" y="30599"/>
                  <a:pt x="61122" y="30203"/>
                </a:cubicBezTo>
                <a:cubicBezTo>
                  <a:pt x="60288" y="29242"/>
                  <a:pt x="59327" y="28436"/>
                  <a:pt x="58210" y="27815"/>
                </a:cubicBezTo>
                <a:cubicBezTo>
                  <a:pt x="57617" y="27476"/>
                  <a:pt x="57052" y="27094"/>
                  <a:pt x="56500" y="26684"/>
                </a:cubicBezTo>
                <a:cubicBezTo>
                  <a:pt x="55921" y="26260"/>
                  <a:pt x="55313" y="25850"/>
                  <a:pt x="54691" y="25455"/>
                </a:cubicBezTo>
                <a:cubicBezTo>
                  <a:pt x="54211" y="25144"/>
                  <a:pt x="53660" y="24932"/>
                  <a:pt x="53080" y="24847"/>
                </a:cubicBezTo>
                <a:cubicBezTo>
                  <a:pt x="52402" y="24734"/>
                  <a:pt x="51710" y="24649"/>
                  <a:pt x="51031" y="24536"/>
                </a:cubicBezTo>
                <a:cubicBezTo>
                  <a:pt x="50367" y="24437"/>
                  <a:pt x="49689" y="24381"/>
                  <a:pt x="49039" y="24211"/>
                </a:cubicBezTo>
                <a:cubicBezTo>
                  <a:pt x="47866" y="23914"/>
                  <a:pt x="46693" y="23533"/>
                  <a:pt x="45534" y="23194"/>
                </a:cubicBezTo>
                <a:cubicBezTo>
                  <a:pt x="45605" y="23109"/>
                  <a:pt x="45675" y="23080"/>
                  <a:pt x="45746" y="23066"/>
                </a:cubicBezTo>
                <a:cubicBezTo>
                  <a:pt x="45873" y="23046"/>
                  <a:pt x="46001" y="23038"/>
                  <a:pt x="46129" y="23038"/>
                </a:cubicBezTo>
                <a:close/>
                <a:moveTo>
                  <a:pt x="52882" y="19040"/>
                </a:moveTo>
                <a:cubicBezTo>
                  <a:pt x="53158" y="19040"/>
                  <a:pt x="53436" y="19068"/>
                  <a:pt x="53716" y="19124"/>
                </a:cubicBezTo>
                <a:cubicBezTo>
                  <a:pt x="54140" y="19208"/>
                  <a:pt x="54578" y="19307"/>
                  <a:pt x="55002" y="19420"/>
                </a:cubicBezTo>
                <a:cubicBezTo>
                  <a:pt x="55539" y="19547"/>
                  <a:pt x="56076" y="19675"/>
                  <a:pt x="56613" y="19816"/>
                </a:cubicBezTo>
                <a:cubicBezTo>
                  <a:pt x="57052" y="19929"/>
                  <a:pt x="57433" y="20155"/>
                  <a:pt x="57702" y="20523"/>
                </a:cubicBezTo>
                <a:cubicBezTo>
                  <a:pt x="57815" y="20678"/>
                  <a:pt x="57956" y="20805"/>
                  <a:pt x="58012" y="20975"/>
                </a:cubicBezTo>
                <a:cubicBezTo>
                  <a:pt x="58083" y="21159"/>
                  <a:pt x="58224" y="21286"/>
                  <a:pt x="58338" y="21441"/>
                </a:cubicBezTo>
                <a:cubicBezTo>
                  <a:pt x="58903" y="22218"/>
                  <a:pt x="59468" y="23010"/>
                  <a:pt x="60048" y="23787"/>
                </a:cubicBezTo>
                <a:cubicBezTo>
                  <a:pt x="60726" y="24692"/>
                  <a:pt x="61418" y="25596"/>
                  <a:pt x="62111" y="26500"/>
                </a:cubicBezTo>
                <a:cubicBezTo>
                  <a:pt x="62620" y="27165"/>
                  <a:pt x="63100" y="27871"/>
                  <a:pt x="63467" y="28634"/>
                </a:cubicBezTo>
                <a:cubicBezTo>
                  <a:pt x="63778" y="29284"/>
                  <a:pt x="63920" y="29963"/>
                  <a:pt x="63863" y="30683"/>
                </a:cubicBezTo>
                <a:cubicBezTo>
                  <a:pt x="63821" y="31277"/>
                  <a:pt x="63750" y="31856"/>
                  <a:pt x="63722" y="32450"/>
                </a:cubicBezTo>
                <a:cubicBezTo>
                  <a:pt x="63694" y="33029"/>
                  <a:pt x="63679" y="33609"/>
                  <a:pt x="63651" y="34188"/>
                </a:cubicBezTo>
                <a:cubicBezTo>
                  <a:pt x="63651" y="34273"/>
                  <a:pt x="63637" y="34344"/>
                  <a:pt x="63623" y="34513"/>
                </a:cubicBezTo>
                <a:cubicBezTo>
                  <a:pt x="63453" y="34103"/>
                  <a:pt x="63425" y="33736"/>
                  <a:pt x="63425" y="33383"/>
                </a:cubicBezTo>
                <a:cubicBezTo>
                  <a:pt x="63425" y="33044"/>
                  <a:pt x="63411" y="32704"/>
                  <a:pt x="63312" y="32393"/>
                </a:cubicBezTo>
                <a:cubicBezTo>
                  <a:pt x="63171" y="31984"/>
                  <a:pt x="63015" y="31588"/>
                  <a:pt x="62832" y="31192"/>
                </a:cubicBezTo>
                <a:cubicBezTo>
                  <a:pt x="62690" y="30867"/>
                  <a:pt x="62506" y="30556"/>
                  <a:pt x="62351" y="30231"/>
                </a:cubicBezTo>
                <a:cubicBezTo>
                  <a:pt x="62068" y="29624"/>
                  <a:pt x="61729" y="29044"/>
                  <a:pt x="61305" y="28521"/>
                </a:cubicBezTo>
                <a:cubicBezTo>
                  <a:pt x="60217" y="27165"/>
                  <a:pt x="58889" y="26076"/>
                  <a:pt x="57334" y="25257"/>
                </a:cubicBezTo>
                <a:cubicBezTo>
                  <a:pt x="55130" y="24098"/>
                  <a:pt x="52755" y="23476"/>
                  <a:pt x="50268" y="23335"/>
                </a:cubicBezTo>
                <a:cubicBezTo>
                  <a:pt x="49180" y="23264"/>
                  <a:pt x="48106" y="23109"/>
                  <a:pt x="47032" y="22967"/>
                </a:cubicBezTo>
                <a:cubicBezTo>
                  <a:pt x="46726" y="22923"/>
                  <a:pt x="46421" y="22886"/>
                  <a:pt x="46118" y="22886"/>
                </a:cubicBezTo>
                <a:cubicBezTo>
                  <a:pt x="45845" y="22886"/>
                  <a:pt x="45575" y="22916"/>
                  <a:pt x="45308" y="22996"/>
                </a:cubicBezTo>
                <a:cubicBezTo>
                  <a:pt x="45237" y="23010"/>
                  <a:pt x="45152" y="23010"/>
                  <a:pt x="45039" y="23038"/>
                </a:cubicBezTo>
                <a:cubicBezTo>
                  <a:pt x="45251" y="22515"/>
                  <a:pt x="45477" y="22077"/>
                  <a:pt x="45915" y="21780"/>
                </a:cubicBezTo>
                <a:cubicBezTo>
                  <a:pt x="46099" y="21653"/>
                  <a:pt x="46283" y="21526"/>
                  <a:pt x="46438" y="21385"/>
                </a:cubicBezTo>
                <a:cubicBezTo>
                  <a:pt x="46622" y="21229"/>
                  <a:pt x="46820" y="21159"/>
                  <a:pt x="47032" y="21116"/>
                </a:cubicBezTo>
                <a:cubicBezTo>
                  <a:pt x="47823" y="20989"/>
                  <a:pt x="48615" y="20848"/>
                  <a:pt x="49392" y="20735"/>
                </a:cubicBezTo>
                <a:cubicBezTo>
                  <a:pt x="49830" y="20678"/>
                  <a:pt x="50268" y="20692"/>
                  <a:pt x="50720" y="20678"/>
                </a:cubicBezTo>
                <a:cubicBezTo>
                  <a:pt x="50833" y="20678"/>
                  <a:pt x="50946" y="20678"/>
                  <a:pt x="51017" y="20805"/>
                </a:cubicBezTo>
                <a:cubicBezTo>
                  <a:pt x="51158" y="21017"/>
                  <a:pt x="51385" y="21088"/>
                  <a:pt x="51611" y="21116"/>
                </a:cubicBezTo>
                <a:cubicBezTo>
                  <a:pt x="51782" y="21141"/>
                  <a:pt x="51952" y="21154"/>
                  <a:pt x="52121" y="21154"/>
                </a:cubicBezTo>
                <a:cubicBezTo>
                  <a:pt x="52424" y="21154"/>
                  <a:pt x="52724" y="21113"/>
                  <a:pt x="53024" y="21031"/>
                </a:cubicBezTo>
                <a:cubicBezTo>
                  <a:pt x="53123" y="21003"/>
                  <a:pt x="53222" y="20961"/>
                  <a:pt x="53307" y="20904"/>
                </a:cubicBezTo>
                <a:cubicBezTo>
                  <a:pt x="53462" y="20791"/>
                  <a:pt x="53462" y="20622"/>
                  <a:pt x="53321" y="20494"/>
                </a:cubicBezTo>
                <a:cubicBezTo>
                  <a:pt x="53278" y="20438"/>
                  <a:pt x="53179" y="20410"/>
                  <a:pt x="53179" y="20353"/>
                </a:cubicBezTo>
                <a:cubicBezTo>
                  <a:pt x="53151" y="20155"/>
                  <a:pt x="52996" y="20127"/>
                  <a:pt x="52854" y="20099"/>
                </a:cubicBezTo>
                <a:cubicBezTo>
                  <a:pt x="52727" y="20056"/>
                  <a:pt x="52586" y="20028"/>
                  <a:pt x="52444" y="20014"/>
                </a:cubicBezTo>
                <a:cubicBezTo>
                  <a:pt x="52324" y="19999"/>
                  <a:pt x="52206" y="19991"/>
                  <a:pt x="52089" y="19991"/>
                </a:cubicBezTo>
                <a:cubicBezTo>
                  <a:pt x="51643" y="19991"/>
                  <a:pt x="51232" y="20116"/>
                  <a:pt x="50918" y="20508"/>
                </a:cubicBezTo>
                <a:cubicBezTo>
                  <a:pt x="50805" y="20503"/>
                  <a:pt x="50692" y="20501"/>
                  <a:pt x="50579" y="20501"/>
                </a:cubicBezTo>
                <a:cubicBezTo>
                  <a:pt x="49429" y="20501"/>
                  <a:pt x="48320" y="20746"/>
                  <a:pt x="47187" y="20862"/>
                </a:cubicBezTo>
                <a:cubicBezTo>
                  <a:pt x="47272" y="20805"/>
                  <a:pt x="47343" y="20763"/>
                  <a:pt x="47413" y="20706"/>
                </a:cubicBezTo>
                <a:cubicBezTo>
                  <a:pt x="47922" y="20410"/>
                  <a:pt x="48473" y="20183"/>
                  <a:pt x="49053" y="20070"/>
                </a:cubicBezTo>
                <a:cubicBezTo>
                  <a:pt x="49858" y="19915"/>
                  <a:pt x="50650" y="19661"/>
                  <a:pt x="51399" y="19336"/>
                </a:cubicBezTo>
                <a:cubicBezTo>
                  <a:pt x="51882" y="19135"/>
                  <a:pt x="52378" y="19040"/>
                  <a:pt x="52882" y="19040"/>
                </a:cubicBezTo>
                <a:close/>
                <a:moveTo>
                  <a:pt x="38993" y="36113"/>
                </a:moveTo>
                <a:cubicBezTo>
                  <a:pt x="39159" y="36113"/>
                  <a:pt x="39318" y="36139"/>
                  <a:pt x="39457" y="36195"/>
                </a:cubicBezTo>
                <a:cubicBezTo>
                  <a:pt x="39768" y="36322"/>
                  <a:pt x="40065" y="36492"/>
                  <a:pt x="40319" y="36718"/>
                </a:cubicBezTo>
                <a:cubicBezTo>
                  <a:pt x="39926" y="36642"/>
                  <a:pt x="39522" y="36588"/>
                  <a:pt x="39117" y="36588"/>
                </a:cubicBezTo>
                <a:cubicBezTo>
                  <a:pt x="39070" y="36588"/>
                  <a:pt x="39023" y="36589"/>
                  <a:pt x="38977" y="36591"/>
                </a:cubicBezTo>
                <a:cubicBezTo>
                  <a:pt x="38383" y="36619"/>
                  <a:pt x="37917" y="36845"/>
                  <a:pt x="37606" y="37368"/>
                </a:cubicBezTo>
                <a:cubicBezTo>
                  <a:pt x="37507" y="37537"/>
                  <a:pt x="37408" y="37679"/>
                  <a:pt x="37295" y="37834"/>
                </a:cubicBezTo>
                <a:cubicBezTo>
                  <a:pt x="37154" y="38032"/>
                  <a:pt x="37012" y="38216"/>
                  <a:pt x="36857" y="38414"/>
                </a:cubicBezTo>
                <a:cubicBezTo>
                  <a:pt x="36984" y="37990"/>
                  <a:pt x="37154" y="37608"/>
                  <a:pt x="37337" y="37227"/>
                </a:cubicBezTo>
                <a:cubicBezTo>
                  <a:pt x="37408" y="37085"/>
                  <a:pt x="37507" y="36944"/>
                  <a:pt x="37592" y="36803"/>
                </a:cubicBezTo>
                <a:cubicBezTo>
                  <a:pt x="37830" y="36391"/>
                  <a:pt x="38449" y="36113"/>
                  <a:pt x="38993" y="36113"/>
                </a:cubicBezTo>
                <a:close/>
                <a:moveTo>
                  <a:pt x="39321" y="36749"/>
                </a:moveTo>
                <a:cubicBezTo>
                  <a:pt x="39409" y="36749"/>
                  <a:pt x="39497" y="36752"/>
                  <a:pt x="39584" y="36760"/>
                </a:cubicBezTo>
                <a:cubicBezTo>
                  <a:pt x="39938" y="36788"/>
                  <a:pt x="40291" y="36845"/>
                  <a:pt x="40602" y="37057"/>
                </a:cubicBezTo>
                <a:cubicBezTo>
                  <a:pt x="40856" y="37227"/>
                  <a:pt x="40927" y="37495"/>
                  <a:pt x="40800" y="37792"/>
                </a:cubicBezTo>
                <a:cubicBezTo>
                  <a:pt x="40771" y="37764"/>
                  <a:pt x="40743" y="37749"/>
                  <a:pt x="40715" y="37721"/>
                </a:cubicBezTo>
                <a:cubicBezTo>
                  <a:pt x="40377" y="37316"/>
                  <a:pt x="39973" y="37163"/>
                  <a:pt x="39582" y="37163"/>
                </a:cubicBezTo>
                <a:cubicBezTo>
                  <a:pt x="39319" y="37163"/>
                  <a:pt x="39063" y="37232"/>
                  <a:pt x="38835" y="37340"/>
                </a:cubicBezTo>
                <a:cubicBezTo>
                  <a:pt x="38539" y="37481"/>
                  <a:pt x="38242" y="37622"/>
                  <a:pt x="37987" y="37806"/>
                </a:cubicBezTo>
                <a:cubicBezTo>
                  <a:pt x="37620" y="38060"/>
                  <a:pt x="37295" y="38343"/>
                  <a:pt x="36913" y="38626"/>
                </a:cubicBezTo>
                <a:cubicBezTo>
                  <a:pt x="37253" y="38145"/>
                  <a:pt x="37549" y="37693"/>
                  <a:pt x="37860" y="37255"/>
                </a:cubicBezTo>
                <a:cubicBezTo>
                  <a:pt x="38058" y="36972"/>
                  <a:pt x="38341" y="36817"/>
                  <a:pt x="38680" y="36788"/>
                </a:cubicBezTo>
                <a:cubicBezTo>
                  <a:pt x="38890" y="36769"/>
                  <a:pt x="39107" y="36749"/>
                  <a:pt x="39321" y="36749"/>
                </a:cubicBezTo>
                <a:close/>
                <a:moveTo>
                  <a:pt x="41111" y="38739"/>
                </a:moveTo>
                <a:lnTo>
                  <a:pt x="41111" y="38739"/>
                </a:lnTo>
                <a:cubicBezTo>
                  <a:pt x="41407" y="39134"/>
                  <a:pt x="42086" y="41791"/>
                  <a:pt x="42043" y="42441"/>
                </a:cubicBezTo>
                <a:cubicBezTo>
                  <a:pt x="41351" y="41918"/>
                  <a:pt x="40941" y="39657"/>
                  <a:pt x="41111" y="38739"/>
                </a:cubicBezTo>
                <a:close/>
                <a:moveTo>
                  <a:pt x="12945" y="43219"/>
                </a:moveTo>
                <a:cubicBezTo>
                  <a:pt x="12988" y="43247"/>
                  <a:pt x="13030" y="43275"/>
                  <a:pt x="13073" y="43317"/>
                </a:cubicBezTo>
                <a:cubicBezTo>
                  <a:pt x="13058" y="43317"/>
                  <a:pt x="13058" y="43332"/>
                  <a:pt x="13044" y="43346"/>
                </a:cubicBezTo>
                <a:cubicBezTo>
                  <a:pt x="13002" y="43317"/>
                  <a:pt x="12960" y="43289"/>
                  <a:pt x="12917" y="43261"/>
                </a:cubicBezTo>
                <a:cubicBezTo>
                  <a:pt x="12931" y="43247"/>
                  <a:pt x="12931" y="43233"/>
                  <a:pt x="12945" y="43219"/>
                </a:cubicBezTo>
                <a:close/>
                <a:moveTo>
                  <a:pt x="12790" y="42837"/>
                </a:moveTo>
                <a:cubicBezTo>
                  <a:pt x="13143" y="42964"/>
                  <a:pt x="13412" y="43204"/>
                  <a:pt x="13666" y="43487"/>
                </a:cubicBezTo>
                <a:cubicBezTo>
                  <a:pt x="13624" y="43501"/>
                  <a:pt x="13595" y="43515"/>
                  <a:pt x="13595" y="43515"/>
                </a:cubicBezTo>
                <a:cubicBezTo>
                  <a:pt x="13327" y="43289"/>
                  <a:pt x="13058" y="43063"/>
                  <a:pt x="12790" y="42837"/>
                </a:cubicBezTo>
                <a:close/>
                <a:moveTo>
                  <a:pt x="18810" y="30005"/>
                </a:moveTo>
                <a:lnTo>
                  <a:pt x="18810" y="30005"/>
                </a:lnTo>
                <a:cubicBezTo>
                  <a:pt x="18740" y="30118"/>
                  <a:pt x="18669" y="30231"/>
                  <a:pt x="18598" y="30344"/>
                </a:cubicBezTo>
                <a:cubicBezTo>
                  <a:pt x="18316" y="30782"/>
                  <a:pt x="18104" y="31263"/>
                  <a:pt x="17991" y="31772"/>
                </a:cubicBezTo>
                <a:cubicBezTo>
                  <a:pt x="17892" y="32196"/>
                  <a:pt x="17807" y="32620"/>
                  <a:pt x="17722" y="33058"/>
                </a:cubicBezTo>
                <a:cubicBezTo>
                  <a:pt x="17552" y="33934"/>
                  <a:pt x="17581" y="34810"/>
                  <a:pt x="17835" y="35658"/>
                </a:cubicBezTo>
                <a:cubicBezTo>
                  <a:pt x="17934" y="35983"/>
                  <a:pt x="18047" y="36308"/>
                  <a:pt x="18132" y="36633"/>
                </a:cubicBezTo>
                <a:cubicBezTo>
                  <a:pt x="18259" y="37128"/>
                  <a:pt x="18400" y="37636"/>
                  <a:pt x="18330" y="38159"/>
                </a:cubicBezTo>
                <a:cubicBezTo>
                  <a:pt x="18245" y="38725"/>
                  <a:pt x="18132" y="39262"/>
                  <a:pt x="17750" y="39728"/>
                </a:cubicBezTo>
                <a:cubicBezTo>
                  <a:pt x="17355" y="40237"/>
                  <a:pt x="17044" y="40816"/>
                  <a:pt x="16888" y="41452"/>
                </a:cubicBezTo>
                <a:cubicBezTo>
                  <a:pt x="16747" y="42116"/>
                  <a:pt x="16648" y="42780"/>
                  <a:pt x="16591" y="43445"/>
                </a:cubicBezTo>
                <a:cubicBezTo>
                  <a:pt x="16563" y="43741"/>
                  <a:pt x="16549" y="44038"/>
                  <a:pt x="16549" y="44349"/>
                </a:cubicBezTo>
                <a:cubicBezTo>
                  <a:pt x="16535" y="44618"/>
                  <a:pt x="16563" y="44900"/>
                  <a:pt x="16577" y="45239"/>
                </a:cubicBezTo>
                <a:cubicBezTo>
                  <a:pt x="16493" y="45112"/>
                  <a:pt x="16436" y="45042"/>
                  <a:pt x="16394" y="44957"/>
                </a:cubicBezTo>
                <a:cubicBezTo>
                  <a:pt x="16281" y="44717"/>
                  <a:pt x="16167" y="44476"/>
                  <a:pt x="16069" y="44236"/>
                </a:cubicBezTo>
                <a:cubicBezTo>
                  <a:pt x="15447" y="42710"/>
                  <a:pt x="14952" y="41141"/>
                  <a:pt x="14528" y="39558"/>
                </a:cubicBezTo>
                <a:cubicBezTo>
                  <a:pt x="14288" y="38626"/>
                  <a:pt x="14217" y="37693"/>
                  <a:pt x="14415" y="36746"/>
                </a:cubicBezTo>
                <a:cubicBezTo>
                  <a:pt x="14641" y="35672"/>
                  <a:pt x="14938" y="34640"/>
                  <a:pt x="15433" y="33651"/>
                </a:cubicBezTo>
                <a:cubicBezTo>
                  <a:pt x="15630" y="33227"/>
                  <a:pt x="15842" y="32803"/>
                  <a:pt x="16054" y="32379"/>
                </a:cubicBezTo>
                <a:cubicBezTo>
                  <a:pt x="16648" y="31220"/>
                  <a:pt x="17609" y="30486"/>
                  <a:pt x="18810" y="30005"/>
                </a:cubicBezTo>
                <a:close/>
                <a:moveTo>
                  <a:pt x="11433" y="44208"/>
                </a:moveTo>
                <a:lnTo>
                  <a:pt x="11433" y="44208"/>
                </a:lnTo>
                <a:cubicBezTo>
                  <a:pt x="12013" y="44391"/>
                  <a:pt x="12733" y="44957"/>
                  <a:pt x="12988" y="45451"/>
                </a:cubicBezTo>
                <a:cubicBezTo>
                  <a:pt x="12380" y="45070"/>
                  <a:pt x="11871" y="44717"/>
                  <a:pt x="11433" y="44208"/>
                </a:cubicBezTo>
                <a:close/>
                <a:moveTo>
                  <a:pt x="11334" y="44420"/>
                </a:moveTo>
                <a:cubicBezTo>
                  <a:pt x="11871" y="44830"/>
                  <a:pt x="12394" y="45239"/>
                  <a:pt x="12960" y="45677"/>
                </a:cubicBezTo>
                <a:cubicBezTo>
                  <a:pt x="12818" y="45649"/>
                  <a:pt x="12733" y="45649"/>
                  <a:pt x="12649" y="45621"/>
                </a:cubicBezTo>
                <a:cubicBezTo>
                  <a:pt x="12211" y="45423"/>
                  <a:pt x="11815" y="45169"/>
                  <a:pt x="11490" y="44815"/>
                </a:cubicBezTo>
                <a:cubicBezTo>
                  <a:pt x="11433" y="44745"/>
                  <a:pt x="11377" y="44660"/>
                  <a:pt x="11334" y="44589"/>
                </a:cubicBezTo>
                <a:cubicBezTo>
                  <a:pt x="11320" y="44533"/>
                  <a:pt x="11334" y="44462"/>
                  <a:pt x="11334" y="44420"/>
                </a:cubicBezTo>
                <a:close/>
                <a:moveTo>
                  <a:pt x="14641" y="40576"/>
                </a:moveTo>
                <a:cubicBezTo>
                  <a:pt x="14669" y="40647"/>
                  <a:pt x="14698" y="40717"/>
                  <a:pt x="14712" y="40788"/>
                </a:cubicBezTo>
                <a:cubicBezTo>
                  <a:pt x="14924" y="41438"/>
                  <a:pt x="15122" y="42088"/>
                  <a:pt x="15348" y="42738"/>
                </a:cubicBezTo>
                <a:cubicBezTo>
                  <a:pt x="15758" y="43925"/>
                  <a:pt x="16210" y="45098"/>
                  <a:pt x="16931" y="46158"/>
                </a:cubicBezTo>
                <a:cubicBezTo>
                  <a:pt x="17086" y="46384"/>
                  <a:pt x="17227" y="46610"/>
                  <a:pt x="17369" y="46836"/>
                </a:cubicBezTo>
                <a:cubicBezTo>
                  <a:pt x="17358" y="46839"/>
                  <a:pt x="17348" y="46840"/>
                  <a:pt x="17338" y="46840"/>
                </a:cubicBezTo>
                <a:cubicBezTo>
                  <a:pt x="17297" y="46840"/>
                  <a:pt x="17264" y="46819"/>
                  <a:pt x="17242" y="46808"/>
                </a:cubicBezTo>
                <a:cubicBezTo>
                  <a:pt x="16973" y="46596"/>
                  <a:pt x="16719" y="46384"/>
                  <a:pt x="16450" y="46172"/>
                </a:cubicBezTo>
                <a:cubicBezTo>
                  <a:pt x="16295" y="46059"/>
                  <a:pt x="16182" y="45904"/>
                  <a:pt x="16125" y="45706"/>
                </a:cubicBezTo>
                <a:cubicBezTo>
                  <a:pt x="15786" y="44674"/>
                  <a:pt x="15433" y="43642"/>
                  <a:pt x="15079" y="42625"/>
                </a:cubicBezTo>
                <a:cubicBezTo>
                  <a:pt x="14867" y="42046"/>
                  <a:pt x="14712" y="41452"/>
                  <a:pt x="14613" y="40844"/>
                </a:cubicBezTo>
                <a:cubicBezTo>
                  <a:pt x="14599" y="40760"/>
                  <a:pt x="14599" y="40675"/>
                  <a:pt x="14599" y="40576"/>
                </a:cubicBezTo>
                <a:close/>
                <a:moveTo>
                  <a:pt x="8550" y="45367"/>
                </a:moveTo>
                <a:lnTo>
                  <a:pt x="8550" y="45367"/>
                </a:lnTo>
                <a:cubicBezTo>
                  <a:pt x="9215" y="45437"/>
                  <a:pt x="14302" y="47359"/>
                  <a:pt x="14952" y="47797"/>
                </a:cubicBezTo>
                <a:cubicBezTo>
                  <a:pt x="14740" y="47797"/>
                  <a:pt x="14542" y="47797"/>
                  <a:pt x="14373" y="47769"/>
                </a:cubicBezTo>
                <a:cubicBezTo>
                  <a:pt x="14203" y="47741"/>
                  <a:pt x="14062" y="47684"/>
                  <a:pt x="13906" y="47642"/>
                </a:cubicBezTo>
                <a:cubicBezTo>
                  <a:pt x="13313" y="47458"/>
                  <a:pt x="12719" y="47303"/>
                  <a:pt x="12140" y="47105"/>
                </a:cubicBezTo>
                <a:cubicBezTo>
                  <a:pt x="11094" y="46723"/>
                  <a:pt x="10105" y="46243"/>
                  <a:pt x="9116" y="45734"/>
                </a:cubicBezTo>
                <a:cubicBezTo>
                  <a:pt x="8918" y="45649"/>
                  <a:pt x="8734" y="45536"/>
                  <a:pt x="8550" y="45367"/>
                </a:cubicBezTo>
                <a:close/>
                <a:moveTo>
                  <a:pt x="10791" y="47786"/>
                </a:moveTo>
                <a:cubicBezTo>
                  <a:pt x="10866" y="47786"/>
                  <a:pt x="10939" y="47803"/>
                  <a:pt x="11009" y="47854"/>
                </a:cubicBezTo>
                <a:cubicBezTo>
                  <a:pt x="10854" y="47840"/>
                  <a:pt x="10684" y="47840"/>
                  <a:pt x="10515" y="47826"/>
                </a:cubicBezTo>
                <a:cubicBezTo>
                  <a:pt x="10607" y="47810"/>
                  <a:pt x="10700" y="47786"/>
                  <a:pt x="10791" y="47786"/>
                </a:cubicBezTo>
                <a:close/>
                <a:moveTo>
                  <a:pt x="16365" y="46342"/>
                </a:moveTo>
                <a:lnTo>
                  <a:pt x="16365" y="46342"/>
                </a:lnTo>
                <a:cubicBezTo>
                  <a:pt x="16860" y="46653"/>
                  <a:pt x="18047" y="47642"/>
                  <a:pt x="18231" y="47882"/>
                </a:cubicBezTo>
                <a:cubicBezTo>
                  <a:pt x="17807" y="47741"/>
                  <a:pt x="17425" y="47614"/>
                  <a:pt x="17044" y="47486"/>
                </a:cubicBezTo>
                <a:cubicBezTo>
                  <a:pt x="16987" y="47458"/>
                  <a:pt x="16916" y="47430"/>
                  <a:pt x="16888" y="47373"/>
                </a:cubicBezTo>
                <a:cubicBezTo>
                  <a:pt x="16662" y="47077"/>
                  <a:pt x="16493" y="46752"/>
                  <a:pt x="16365" y="46342"/>
                </a:cubicBezTo>
                <a:close/>
                <a:moveTo>
                  <a:pt x="17877" y="39954"/>
                </a:moveTo>
                <a:lnTo>
                  <a:pt x="17877" y="39954"/>
                </a:lnTo>
                <a:cubicBezTo>
                  <a:pt x="17835" y="40095"/>
                  <a:pt x="17807" y="40251"/>
                  <a:pt x="17764" y="40392"/>
                </a:cubicBezTo>
                <a:cubicBezTo>
                  <a:pt x="17567" y="41085"/>
                  <a:pt x="17439" y="41777"/>
                  <a:pt x="17439" y="42512"/>
                </a:cubicBezTo>
                <a:cubicBezTo>
                  <a:pt x="17439" y="43021"/>
                  <a:pt x="17439" y="43544"/>
                  <a:pt x="17468" y="44066"/>
                </a:cubicBezTo>
                <a:cubicBezTo>
                  <a:pt x="17482" y="44632"/>
                  <a:pt x="17581" y="45169"/>
                  <a:pt x="17835" y="45677"/>
                </a:cubicBezTo>
                <a:cubicBezTo>
                  <a:pt x="18019" y="46031"/>
                  <a:pt x="18174" y="46384"/>
                  <a:pt x="18344" y="46737"/>
                </a:cubicBezTo>
                <a:cubicBezTo>
                  <a:pt x="18485" y="47034"/>
                  <a:pt x="18626" y="47317"/>
                  <a:pt x="18768" y="47614"/>
                </a:cubicBezTo>
                <a:cubicBezTo>
                  <a:pt x="18796" y="47670"/>
                  <a:pt x="18810" y="47755"/>
                  <a:pt x="18853" y="47896"/>
                </a:cubicBezTo>
                <a:cubicBezTo>
                  <a:pt x="18669" y="47769"/>
                  <a:pt x="18556" y="47713"/>
                  <a:pt x="18443" y="47628"/>
                </a:cubicBezTo>
                <a:cubicBezTo>
                  <a:pt x="17906" y="47218"/>
                  <a:pt x="17439" y="46723"/>
                  <a:pt x="17114" y="46130"/>
                </a:cubicBezTo>
                <a:cubicBezTo>
                  <a:pt x="16818" y="45593"/>
                  <a:pt x="16648" y="45013"/>
                  <a:pt x="16690" y="44406"/>
                </a:cubicBezTo>
                <a:cubicBezTo>
                  <a:pt x="16747" y="43501"/>
                  <a:pt x="16803" y="42611"/>
                  <a:pt x="16987" y="41721"/>
                </a:cubicBezTo>
                <a:cubicBezTo>
                  <a:pt x="17128" y="41042"/>
                  <a:pt x="17439" y="40463"/>
                  <a:pt x="17877" y="39954"/>
                </a:cubicBezTo>
                <a:close/>
                <a:moveTo>
                  <a:pt x="17454" y="47811"/>
                </a:moveTo>
                <a:lnTo>
                  <a:pt x="17454" y="47811"/>
                </a:lnTo>
                <a:cubicBezTo>
                  <a:pt x="17651" y="47868"/>
                  <a:pt x="17793" y="47910"/>
                  <a:pt x="17991" y="47981"/>
                </a:cubicBezTo>
                <a:cubicBezTo>
                  <a:pt x="17926" y="47984"/>
                  <a:pt x="17876" y="47986"/>
                  <a:pt x="17834" y="47986"/>
                </a:cubicBezTo>
                <a:cubicBezTo>
                  <a:pt x="17682" y="47986"/>
                  <a:pt x="17642" y="47955"/>
                  <a:pt x="17454" y="47811"/>
                </a:cubicBezTo>
                <a:close/>
                <a:moveTo>
                  <a:pt x="9618" y="35199"/>
                </a:moveTo>
                <a:cubicBezTo>
                  <a:pt x="9976" y="35199"/>
                  <a:pt x="10302" y="35326"/>
                  <a:pt x="10571" y="35616"/>
                </a:cubicBezTo>
                <a:cubicBezTo>
                  <a:pt x="11052" y="36110"/>
                  <a:pt x="11645" y="36463"/>
                  <a:pt x="12239" y="36803"/>
                </a:cubicBezTo>
                <a:cubicBezTo>
                  <a:pt x="12550" y="36972"/>
                  <a:pt x="12846" y="37170"/>
                  <a:pt x="13129" y="37396"/>
                </a:cubicBezTo>
                <a:cubicBezTo>
                  <a:pt x="13595" y="37792"/>
                  <a:pt x="13822" y="38343"/>
                  <a:pt x="14019" y="38894"/>
                </a:cubicBezTo>
                <a:cubicBezTo>
                  <a:pt x="14246" y="39516"/>
                  <a:pt x="14344" y="40152"/>
                  <a:pt x="14443" y="40788"/>
                </a:cubicBezTo>
                <a:cubicBezTo>
                  <a:pt x="14556" y="41509"/>
                  <a:pt x="14754" y="42215"/>
                  <a:pt x="15009" y="42894"/>
                </a:cubicBezTo>
                <a:cubicBezTo>
                  <a:pt x="15320" y="43756"/>
                  <a:pt x="15588" y="44632"/>
                  <a:pt x="15885" y="45494"/>
                </a:cubicBezTo>
                <a:cubicBezTo>
                  <a:pt x="15899" y="45550"/>
                  <a:pt x="15899" y="45621"/>
                  <a:pt x="15913" y="45720"/>
                </a:cubicBezTo>
                <a:cubicBezTo>
                  <a:pt x="15842" y="45663"/>
                  <a:pt x="15800" y="45649"/>
                  <a:pt x="15772" y="45621"/>
                </a:cubicBezTo>
                <a:cubicBezTo>
                  <a:pt x="15277" y="45140"/>
                  <a:pt x="14783" y="44660"/>
                  <a:pt x="14302" y="44180"/>
                </a:cubicBezTo>
                <a:cubicBezTo>
                  <a:pt x="14260" y="44137"/>
                  <a:pt x="14203" y="44066"/>
                  <a:pt x="14203" y="44010"/>
                </a:cubicBezTo>
                <a:cubicBezTo>
                  <a:pt x="14203" y="43798"/>
                  <a:pt x="14062" y="43642"/>
                  <a:pt x="13935" y="43515"/>
                </a:cubicBezTo>
                <a:cubicBezTo>
                  <a:pt x="13723" y="43289"/>
                  <a:pt x="13482" y="43063"/>
                  <a:pt x="13242" y="42865"/>
                </a:cubicBezTo>
                <a:cubicBezTo>
                  <a:pt x="13030" y="42682"/>
                  <a:pt x="12790" y="42512"/>
                  <a:pt x="12507" y="42441"/>
                </a:cubicBezTo>
                <a:cubicBezTo>
                  <a:pt x="12408" y="42512"/>
                  <a:pt x="12324" y="42583"/>
                  <a:pt x="12211" y="42653"/>
                </a:cubicBezTo>
                <a:cubicBezTo>
                  <a:pt x="12324" y="42823"/>
                  <a:pt x="12408" y="42964"/>
                  <a:pt x="12507" y="43091"/>
                </a:cubicBezTo>
                <a:cubicBezTo>
                  <a:pt x="12846" y="43501"/>
                  <a:pt x="13285" y="43741"/>
                  <a:pt x="13737" y="43996"/>
                </a:cubicBezTo>
                <a:cubicBezTo>
                  <a:pt x="13878" y="44066"/>
                  <a:pt x="14019" y="44165"/>
                  <a:pt x="14132" y="44264"/>
                </a:cubicBezTo>
                <a:cubicBezTo>
                  <a:pt x="14627" y="44731"/>
                  <a:pt x="15093" y="45225"/>
                  <a:pt x="15616" y="45677"/>
                </a:cubicBezTo>
                <a:cubicBezTo>
                  <a:pt x="15941" y="45960"/>
                  <a:pt x="16196" y="46257"/>
                  <a:pt x="16323" y="46667"/>
                </a:cubicBezTo>
                <a:cubicBezTo>
                  <a:pt x="16379" y="46865"/>
                  <a:pt x="16478" y="47048"/>
                  <a:pt x="16606" y="47303"/>
                </a:cubicBezTo>
                <a:cubicBezTo>
                  <a:pt x="16436" y="47232"/>
                  <a:pt x="16323" y="47204"/>
                  <a:pt x="16224" y="47161"/>
                </a:cubicBezTo>
                <a:cubicBezTo>
                  <a:pt x="15291" y="46737"/>
                  <a:pt x="14387" y="46285"/>
                  <a:pt x="13511" y="45776"/>
                </a:cubicBezTo>
                <a:cubicBezTo>
                  <a:pt x="13327" y="45663"/>
                  <a:pt x="13186" y="45564"/>
                  <a:pt x="13129" y="45352"/>
                </a:cubicBezTo>
                <a:cubicBezTo>
                  <a:pt x="13101" y="45239"/>
                  <a:pt x="13016" y="45140"/>
                  <a:pt x="12945" y="45056"/>
                </a:cubicBezTo>
                <a:cubicBezTo>
                  <a:pt x="12550" y="44618"/>
                  <a:pt x="12069" y="44278"/>
                  <a:pt x="11518" y="44038"/>
                </a:cubicBezTo>
                <a:cubicBezTo>
                  <a:pt x="11466" y="44021"/>
                  <a:pt x="11408" y="44009"/>
                  <a:pt x="11355" y="44009"/>
                </a:cubicBezTo>
                <a:cubicBezTo>
                  <a:pt x="11322" y="44009"/>
                  <a:pt x="11291" y="44013"/>
                  <a:pt x="11264" y="44024"/>
                </a:cubicBezTo>
                <a:cubicBezTo>
                  <a:pt x="11165" y="44066"/>
                  <a:pt x="11207" y="44165"/>
                  <a:pt x="11221" y="44236"/>
                </a:cubicBezTo>
                <a:cubicBezTo>
                  <a:pt x="11221" y="44264"/>
                  <a:pt x="11221" y="44307"/>
                  <a:pt x="11193" y="44335"/>
                </a:cubicBezTo>
                <a:cubicBezTo>
                  <a:pt x="11094" y="44420"/>
                  <a:pt x="11136" y="44533"/>
                  <a:pt x="11179" y="44618"/>
                </a:cubicBezTo>
                <a:cubicBezTo>
                  <a:pt x="11250" y="44745"/>
                  <a:pt x="11320" y="44886"/>
                  <a:pt x="11433" y="44985"/>
                </a:cubicBezTo>
                <a:cubicBezTo>
                  <a:pt x="11758" y="45324"/>
                  <a:pt x="12140" y="45579"/>
                  <a:pt x="12564" y="45762"/>
                </a:cubicBezTo>
                <a:cubicBezTo>
                  <a:pt x="12687" y="45811"/>
                  <a:pt x="12809" y="45851"/>
                  <a:pt x="12926" y="45851"/>
                </a:cubicBezTo>
                <a:cubicBezTo>
                  <a:pt x="13012" y="45851"/>
                  <a:pt x="13094" y="45830"/>
                  <a:pt x="13171" y="45776"/>
                </a:cubicBezTo>
                <a:cubicBezTo>
                  <a:pt x="13228" y="45791"/>
                  <a:pt x="13242" y="45805"/>
                  <a:pt x="13270" y="45805"/>
                </a:cubicBezTo>
                <a:cubicBezTo>
                  <a:pt x="14373" y="46469"/>
                  <a:pt x="15517" y="47048"/>
                  <a:pt x="16705" y="47529"/>
                </a:cubicBezTo>
                <a:cubicBezTo>
                  <a:pt x="16761" y="47557"/>
                  <a:pt x="16832" y="47599"/>
                  <a:pt x="16874" y="47642"/>
                </a:cubicBezTo>
                <a:cubicBezTo>
                  <a:pt x="17015" y="47755"/>
                  <a:pt x="17143" y="47882"/>
                  <a:pt x="17326" y="48052"/>
                </a:cubicBezTo>
                <a:cubicBezTo>
                  <a:pt x="17260" y="48052"/>
                  <a:pt x="17220" y="48058"/>
                  <a:pt x="17187" y="48058"/>
                </a:cubicBezTo>
                <a:cubicBezTo>
                  <a:pt x="17171" y="48058"/>
                  <a:pt x="17157" y="48056"/>
                  <a:pt x="17143" y="48052"/>
                </a:cubicBezTo>
                <a:cubicBezTo>
                  <a:pt x="16662" y="48009"/>
                  <a:pt x="16196" y="47967"/>
                  <a:pt x="15729" y="47910"/>
                </a:cubicBezTo>
                <a:cubicBezTo>
                  <a:pt x="15602" y="47896"/>
                  <a:pt x="15489" y="47840"/>
                  <a:pt x="15376" y="47783"/>
                </a:cubicBezTo>
                <a:cubicBezTo>
                  <a:pt x="15023" y="47628"/>
                  <a:pt x="14684" y="47458"/>
                  <a:pt x="14330" y="47303"/>
                </a:cubicBezTo>
                <a:cubicBezTo>
                  <a:pt x="13058" y="46794"/>
                  <a:pt x="11772" y="46285"/>
                  <a:pt x="10486" y="45791"/>
                </a:cubicBezTo>
                <a:cubicBezTo>
                  <a:pt x="9822" y="45522"/>
                  <a:pt x="9144" y="45282"/>
                  <a:pt x="8437" y="45140"/>
                </a:cubicBezTo>
                <a:cubicBezTo>
                  <a:pt x="8211" y="45098"/>
                  <a:pt x="8027" y="44999"/>
                  <a:pt x="7886" y="44830"/>
                </a:cubicBezTo>
                <a:cubicBezTo>
                  <a:pt x="7717" y="44618"/>
                  <a:pt x="7547" y="44420"/>
                  <a:pt x="7420" y="44194"/>
                </a:cubicBezTo>
                <a:cubicBezTo>
                  <a:pt x="7222" y="43840"/>
                  <a:pt x="7066" y="43487"/>
                  <a:pt x="6897" y="43134"/>
                </a:cubicBezTo>
                <a:cubicBezTo>
                  <a:pt x="6558" y="42441"/>
                  <a:pt x="6445" y="41721"/>
                  <a:pt x="6515" y="40972"/>
                </a:cubicBezTo>
                <a:cubicBezTo>
                  <a:pt x="6586" y="40251"/>
                  <a:pt x="6685" y="39544"/>
                  <a:pt x="6770" y="38838"/>
                </a:cubicBezTo>
                <a:cubicBezTo>
                  <a:pt x="6869" y="38046"/>
                  <a:pt x="6982" y="37255"/>
                  <a:pt x="6911" y="36449"/>
                </a:cubicBezTo>
                <a:cubicBezTo>
                  <a:pt x="6897" y="36294"/>
                  <a:pt x="6911" y="36153"/>
                  <a:pt x="6911" y="35997"/>
                </a:cubicBezTo>
                <a:cubicBezTo>
                  <a:pt x="7293" y="35856"/>
                  <a:pt x="7660" y="35729"/>
                  <a:pt x="8042" y="35601"/>
                </a:cubicBezTo>
                <a:cubicBezTo>
                  <a:pt x="8409" y="35474"/>
                  <a:pt x="8776" y="35347"/>
                  <a:pt x="9158" y="35262"/>
                </a:cubicBezTo>
                <a:cubicBezTo>
                  <a:pt x="9316" y="35221"/>
                  <a:pt x="9470" y="35199"/>
                  <a:pt x="9618" y="35199"/>
                </a:cubicBezTo>
                <a:close/>
                <a:moveTo>
                  <a:pt x="15122" y="48023"/>
                </a:moveTo>
                <a:cubicBezTo>
                  <a:pt x="15362" y="48066"/>
                  <a:pt x="15588" y="47995"/>
                  <a:pt x="15729" y="48250"/>
                </a:cubicBezTo>
                <a:cubicBezTo>
                  <a:pt x="15418" y="48250"/>
                  <a:pt x="15418" y="48250"/>
                  <a:pt x="15122" y="48023"/>
                </a:cubicBezTo>
                <a:close/>
                <a:moveTo>
                  <a:pt x="30889" y="43344"/>
                </a:moveTo>
                <a:cubicBezTo>
                  <a:pt x="30983" y="43344"/>
                  <a:pt x="31079" y="43355"/>
                  <a:pt x="31176" y="43374"/>
                </a:cubicBezTo>
                <a:cubicBezTo>
                  <a:pt x="31543" y="43459"/>
                  <a:pt x="31868" y="43614"/>
                  <a:pt x="32151" y="43869"/>
                </a:cubicBezTo>
                <a:cubicBezTo>
                  <a:pt x="32829" y="44462"/>
                  <a:pt x="33423" y="45112"/>
                  <a:pt x="33861" y="45904"/>
                </a:cubicBezTo>
                <a:cubicBezTo>
                  <a:pt x="34129" y="46384"/>
                  <a:pt x="34412" y="46865"/>
                  <a:pt x="34695" y="47345"/>
                </a:cubicBezTo>
                <a:cubicBezTo>
                  <a:pt x="34864" y="47628"/>
                  <a:pt x="35020" y="47910"/>
                  <a:pt x="35189" y="48207"/>
                </a:cubicBezTo>
                <a:cubicBezTo>
                  <a:pt x="35175" y="48221"/>
                  <a:pt x="35147" y="48235"/>
                  <a:pt x="35133" y="48250"/>
                </a:cubicBezTo>
                <a:cubicBezTo>
                  <a:pt x="35090" y="48235"/>
                  <a:pt x="35048" y="48221"/>
                  <a:pt x="35020" y="48193"/>
                </a:cubicBezTo>
                <a:cubicBezTo>
                  <a:pt x="34666" y="47981"/>
                  <a:pt x="34327" y="47727"/>
                  <a:pt x="33946" y="47557"/>
                </a:cubicBezTo>
                <a:cubicBezTo>
                  <a:pt x="33281" y="47218"/>
                  <a:pt x="32759" y="46766"/>
                  <a:pt x="32363" y="46144"/>
                </a:cubicBezTo>
                <a:cubicBezTo>
                  <a:pt x="32264" y="45988"/>
                  <a:pt x="32165" y="45833"/>
                  <a:pt x="32052" y="45677"/>
                </a:cubicBezTo>
                <a:cubicBezTo>
                  <a:pt x="31783" y="45296"/>
                  <a:pt x="31515" y="44900"/>
                  <a:pt x="31204" y="44547"/>
                </a:cubicBezTo>
                <a:cubicBezTo>
                  <a:pt x="30907" y="44222"/>
                  <a:pt x="30554" y="43939"/>
                  <a:pt x="30229" y="43614"/>
                </a:cubicBezTo>
                <a:cubicBezTo>
                  <a:pt x="30413" y="43419"/>
                  <a:pt x="30642" y="43344"/>
                  <a:pt x="30889" y="43344"/>
                </a:cubicBezTo>
                <a:close/>
                <a:moveTo>
                  <a:pt x="31704" y="42867"/>
                </a:moveTo>
                <a:cubicBezTo>
                  <a:pt x="31958" y="42867"/>
                  <a:pt x="32216" y="42908"/>
                  <a:pt x="32476" y="42978"/>
                </a:cubicBezTo>
                <a:cubicBezTo>
                  <a:pt x="33041" y="43120"/>
                  <a:pt x="33522" y="43431"/>
                  <a:pt x="33818" y="43982"/>
                </a:cubicBezTo>
                <a:cubicBezTo>
                  <a:pt x="33974" y="44250"/>
                  <a:pt x="34158" y="44505"/>
                  <a:pt x="34271" y="44801"/>
                </a:cubicBezTo>
                <a:cubicBezTo>
                  <a:pt x="34553" y="45466"/>
                  <a:pt x="34822" y="46144"/>
                  <a:pt x="35076" y="46822"/>
                </a:cubicBezTo>
                <a:cubicBezTo>
                  <a:pt x="35217" y="47218"/>
                  <a:pt x="35316" y="47642"/>
                  <a:pt x="35444" y="48052"/>
                </a:cubicBezTo>
                <a:cubicBezTo>
                  <a:pt x="35444" y="48094"/>
                  <a:pt x="35429" y="48151"/>
                  <a:pt x="35429" y="48250"/>
                </a:cubicBezTo>
                <a:cubicBezTo>
                  <a:pt x="35373" y="48179"/>
                  <a:pt x="35345" y="48151"/>
                  <a:pt x="35316" y="48108"/>
                </a:cubicBezTo>
                <a:cubicBezTo>
                  <a:pt x="34921" y="47430"/>
                  <a:pt x="34511" y="46752"/>
                  <a:pt x="34129" y="46045"/>
                </a:cubicBezTo>
                <a:cubicBezTo>
                  <a:pt x="33762" y="45381"/>
                  <a:pt x="33310" y="44787"/>
                  <a:pt x="32787" y="44250"/>
                </a:cubicBezTo>
                <a:cubicBezTo>
                  <a:pt x="32575" y="44038"/>
                  <a:pt x="32363" y="43826"/>
                  <a:pt x="32123" y="43642"/>
                </a:cubicBezTo>
                <a:cubicBezTo>
                  <a:pt x="31699" y="43332"/>
                  <a:pt x="31232" y="43176"/>
                  <a:pt x="30695" y="43134"/>
                </a:cubicBezTo>
                <a:cubicBezTo>
                  <a:pt x="30724" y="43120"/>
                  <a:pt x="30752" y="43091"/>
                  <a:pt x="30780" y="43077"/>
                </a:cubicBezTo>
                <a:cubicBezTo>
                  <a:pt x="31084" y="42929"/>
                  <a:pt x="31392" y="42867"/>
                  <a:pt x="31704" y="42867"/>
                </a:cubicBezTo>
                <a:close/>
                <a:moveTo>
                  <a:pt x="29370" y="43575"/>
                </a:moveTo>
                <a:cubicBezTo>
                  <a:pt x="29491" y="43575"/>
                  <a:pt x="29611" y="43602"/>
                  <a:pt x="29720" y="43657"/>
                </a:cubicBezTo>
                <a:cubicBezTo>
                  <a:pt x="29692" y="43699"/>
                  <a:pt x="29678" y="43741"/>
                  <a:pt x="29649" y="43770"/>
                </a:cubicBezTo>
                <a:cubicBezTo>
                  <a:pt x="29296" y="44081"/>
                  <a:pt x="29070" y="44490"/>
                  <a:pt x="28872" y="44914"/>
                </a:cubicBezTo>
                <a:cubicBezTo>
                  <a:pt x="28759" y="45140"/>
                  <a:pt x="28660" y="45367"/>
                  <a:pt x="28547" y="45607"/>
                </a:cubicBezTo>
                <a:cubicBezTo>
                  <a:pt x="28208" y="46271"/>
                  <a:pt x="27883" y="46949"/>
                  <a:pt x="27530" y="47614"/>
                </a:cubicBezTo>
                <a:cubicBezTo>
                  <a:pt x="27360" y="47939"/>
                  <a:pt x="27176" y="48250"/>
                  <a:pt x="26993" y="48575"/>
                </a:cubicBezTo>
                <a:cubicBezTo>
                  <a:pt x="26979" y="48560"/>
                  <a:pt x="26964" y="48560"/>
                  <a:pt x="26950" y="48546"/>
                </a:cubicBezTo>
                <a:cubicBezTo>
                  <a:pt x="27063" y="47981"/>
                  <a:pt x="27190" y="47416"/>
                  <a:pt x="27318" y="46850"/>
                </a:cubicBezTo>
                <a:cubicBezTo>
                  <a:pt x="27516" y="45918"/>
                  <a:pt x="27911" y="45056"/>
                  <a:pt x="28420" y="44250"/>
                </a:cubicBezTo>
                <a:cubicBezTo>
                  <a:pt x="28519" y="44109"/>
                  <a:pt x="28618" y="43968"/>
                  <a:pt x="28745" y="43840"/>
                </a:cubicBezTo>
                <a:cubicBezTo>
                  <a:pt x="28919" y="43666"/>
                  <a:pt x="29147" y="43575"/>
                  <a:pt x="29370" y="43575"/>
                </a:cubicBezTo>
                <a:close/>
                <a:moveTo>
                  <a:pt x="16591" y="48546"/>
                </a:moveTo>
                <a:lnTo>
                  <a:pt x="16591" y="48546"/>
                </a:lnTo>
                <a:cubicBezTo>
                  <a:pt x="16719" y="48744"/>
                  <a:pt x="16719" y="48758"/>
                  <a:pt x="16422" y="48871"/>
                </a:cubicBezTo>
                <a:cubicBezTo>
                  <a:pt x="16450" y="48716"/>
                  <a:pt x="16478" y="48617"/>
                  <a:pt x="16591" y="48546"/>
                </a:cubicBezTo>
                <a:close/>
                <a:moveTo>
                  <a:pt x="14689" y="48642"/>
                </a:moveTo>
                <a:cubicBezTo>
                  <a:pt x="14715" y="48642"/>
                  <a:pt x="14742" y="48643"/>
                  <a:pt x="14768" y="48645"/>
                </a:cubicBezTo>
                <a:cubicBezTo>
                  <a:pt x="14825" y="48659"/>
                  <a:pt x="14867" y="48702"/>
                  <a:pt x="14966" y="48758"/>
                </a:cubicBezTo>
                <a:cubicBezTo>
                  <a:pt x="14571" y="48970"/>
                  <a:pt x="14217" y="49013"/>
                  <a:pt x="13751" y="49027"/>
                </a:cubicBezTo>
                <a:cubicBezTo>
                  <a:pt x="14078" y="48804"/>
                  <a:pt x="14357" y="48642"/>
                  <a:pt x="14689" y="48642"/>
                </a:cubicBezTo>
                <a:close/>
                <a:moveTo>
                  <a:pt x="28749" y="43472"/>
                </a:moveTo>
                <a:cubicBezTo>
                  <a:pt x="28807" y="43472"/>
                  <a:pt x="28871" y="43481"/>
                  <a:pt x="28943" y="43501"/>
                </a:cubicBezTo>
                <a:cubicBezTo>
                  <a:pt x="28561" y="43727"/>
                  <a:pt x="28349" y="44052"/>
                  <a:pt x="28166" y="44377"/>
                </a:cubicBezTo>
                <a:cubicBezTo>
                  <a:pt x="27600" y="45310"/>
                  <a:pt x="27247" y="46313"/>
                  <a:pt x="27049" y="47373"/>
                </a:cubicBezTo>
                <a:cubicBezTo>
                  <a:pt x="26936" y="47939"/>
                  <a:pt x="26781" y="48490"/>
                  <a:pt x="26625" y="49055"/>
                </a:cubicBezTo>
                <a:cubicBezTo>
                  <a:pt x="26597" y="49168"/>
                  <a:pt x="26540" y="49281"/>
                  <a:pt x="26484" y="49422"/>
                </a:cubicBezTo>
                <a:cubicBezTo>
                  <a:pt x="26441" y="49352"/>
                  <a:pt x="26427" y="49338"/>
                  <a:pt x="26427" y="49324"/>
                </a:cubicBezTo>
                <a:cubicBezTo>
                  <a:pt x="26272" y="48603"/>
                  <a:pt x="26215" y="47882"/>
                  <a:pt x="26173" y="47161"/>
                </a:cubicBezTo>
                <a:cubicBezTo>
                  <a:pt x="26145" y="46794"/>
                  <a:pt x="26244" y="46441"/>
                  <a:pt x="26470" y="46144"/>
                </a:cubicBezTo>
                <a:cubicBezTo>
                  <a:pt x="26526" y="46045"/>
                  <a:pt x="26583" y="45946"/>
                  <a:pt x="26639" y="45847"/>
                </a:cubicBezTo>
                <a:cubicBezTo>
                  <a:pt x="26880" y="45466"/>
                  <a:pt x="27106" y="45084"/>
                  <a:pt x="27360" y="44702"/>
                </a:cubicBezTo>
                <a:cubicBezTo>
                  <a:pt x="27629" y="44307"/>
                  <a:pt x="27939" y="43953"/>
                  <a:pt x="28321" y="43657"/>
                </a:cubicBezTo>
                <a:cubicBezTo>
                  <a:pt x="28439" y="43560"/>
                  <a:pt x="28565" y="43472"/>
                  <a:pt x="28749" y="43472"/>
                </a:cubicBezTo>
                <a:close/>
                <a:moveTo>
                  <a:pt x="12762" y="51062"/>
                </a:moveTo>
                <a:lnTo>
                  <a:pt x="12762" y="51062"/>
                </a:lnTo>
                <a:cubicBezTo>
                  <a:pt x="12465" y="51245"/>
                  <a:pt x="12253" y="51429"/>
                  <a:pt x="11970" y="51500"/>
                </a:cubicBezTo>
                <a:cubicBezTo>
                  <a:pt x="12182" y="51302"/>
                  <a:pt x="12380" y="51090"/>
                  <a:pt x="12762" y="51062"/>
                </a:cubicBezTo>
                <a:close/>
                <a:moveTo>
                  <a:pt x="12974" y="51217"/>
                </a:moveTo>
                <a:lnTo>
                  <a:pt x="12974" y="51217"/>
                </a:lnTo>
                <a:cubicBezTo>
                  <a:pt x="12776" y="51599"/>
                  <a:pt x="12507" y="51825"/>
                  <a:pt x="12196" y="52009"/>
                </a:cubicBezTo>
                <a:cubicBezTo>
                  <a:pt x="12078" y="52068"/>
                  <a:pt x="11959" y="52141"/>
                  <a:pt x="11802" y="52141"/>
                </a:cubicBezTo>
                <a:cubicBezTo>
                  <a:pt x="11734" y="52141"/>
                  <a:pt x="11660" y="52127"/>
                  <a:pt x="11575" y="52093"/>
                </a:cubicBezTo>
                <a:cubicBezTo>
                  <a:pt x="11659" y="52009"/>
                  <a:pt x="11702" y="51938"/>
                  <a:pt x="11758" y="51896"/>
                </a:cubicBezTo>
                <a:cubicBezTo>
                  <a:pt x="12097" y="51684"/>
                  <a:pt x="12451" y="51472"/>
                  <a:pt x="12790" y="51260"/>
                </a:cubicBezTo>
                <a:cubicBezTo>
                  <a:pt x="12832" y="51231"/>
                  <a:pt x="12875" y="51231"/>
                  <a:pt x="12974" y="51217"/>
                </a:cubicBezTo>
                <a:close/>
                <a:moveTo>
                  <a:pt x="28109" y="54199"/>
                </a:moveTo>
                <a:lnTo>
                  <a:pt x="28109" y="54199"/>
                </a:lnTo>
                <a:cubicBezTo>
                  <a:pt x="28759" y="54637"/>
                  <a:pt x="29409" y="55019"/>
                  <a:pt x="30201" y="55061"/>
                </a:cubicBezTo>
                <a:cubicBezTo>
                  <a:pt x="29934" y="55147"/>
                  <a:pt x="29661" y="55200"/>
                  <a:pt x="29386" y="55200"/>
                </a:cubicBezTo>
                <a:cubicBezTo>
                  <a:pt x="29253" y="55200"/>
                  <a:pt x="29119" y="55188"/>
                  <a:pt x="28985" y="55160"/>
                </a:cubicBezTo>
                <a:cubicBezTo>
                  <a:pt x="28886" y="55132"/>
                  <a:pt x="28773" y="55089"/>
                  <a:pt x="28703" y="55019"/>
                </a:cubicBezTo>
                <a:cubicBezTo>
                  <a:pt x="28462" y="54793"/>
                  <a:pt x="28265" y="54510"/>
                  <a:pt x="28109" y="54199"/>
                </a:cubicBezTo>
                <a:close/>
                <a:moveTo>
                  <a:pt x="18562" y="48256"/>
                </a:moveTo>
                <a:cubicBezTo>
                  <a:pt x="18638" y="48256"/>
                  <a:pt x="18716" y="48263"/>
                  <a:pt x="18796" y="48278"/>
                </a:cubicBezTo>
                <a:cubicBezTo>
                  <a:pt x="18796" y="48320"/>
                  <a:pt x="18810" y="48363"/>
                  <a:pt x="18810" y="48405"/>
                </a:cubicBezTo>
                <a:cubicBezTo>
                  <a:pt x="18810" y="49041"/>
                  <a:pt x="18937" y="49620"/>
                  <a:pt x="19291" y="50157"/>
                </a:cubicBezTo>
                <a:cubicBezTo>
                  <a:pt x="19361" y="50256"/>
                  <a:pt x="19418" y="50369"/>
                  <a:pt x="19489" y="50482"/>
                </a:cubicBezTo>
                <a:cubicBezTo>
                  <a:pt x="19814" y="51147"/>
                  <a:pt x="19983" y="51825"/>
                  <a:pt x="19842" y="52560"/>
                </a:cubicBezTo>
                <a:cubicBezTo>
                  <a:pt x="19785" y="52899"/>
                  <a:pt x="19701" y="53224"/>
                  <a:pt x="19602" y="53549"/>
                </a:cubicBezTo>
                <a:cubicBezTo>
                  <a:pt x="19333" y="54425"/>
                  <a:pt x="19333" y="55287"/>
                  <a:pt x="19672" y="56163"/>
                </a:cubicBezTo>
                <a:cubicBezTo>
                  <a:pt x="19757" y="56361"/>
                  <a:pt x="19799" y="56587"/>
                  <a:pt x="19856" y="56799"/>
                </a:cubicBezTo>
                <a:cubicBezTo>
                  <a:pt x="19870" y="56856"/>
                  <a:pt x="19856" y="56927"/>
                  <a:pt x="19856" y="57011"/>
                </a:cubicBezTo>
                <a:cubicBezTo>
                  <a:pt x="19785" y="57025"/>
                  <a:pt x="19743" y="57054"/>
                  <a:pt x="19686" y="57054"/>
                </a:cubicBezTo>
                <a:cubicBezTo>
                  <a:pt x="19446" y="57054"/>
                  <a:pt x="19220" y="57054"/>
                  <a:pt x="18994" y="57025"/>
                </a:cubicBezTo>
                <a:cubicBezTo>
                  <a:pt x="18132" y="56912"/>
                  <a:pt x="17312" y="56686"/>
                  <a:pt x="16591" y="56178"/>
                </a:cubicBezTo>
                <a:cubicBezTo>
                  <a:pt x="15913" y="55683"/>
                  <a:pt x="15305" y="55089"/>
                  <a:pt x="14754" y="54453"/>
                </a:cubicBezTo>
                <a:cubicBezTo>
                  <a:pt x="14302" y="53931"/>
                  <a:pt x="14203" y="53337"/>
                  <a:pt x="14415" y="52701"/>
                </a:cubicBezTo>
                <a:cubicBezTo>
                  <a:pt x="14443" y="52616"/>
                  <a:pt x="14486" y="52517"/>
                  <a:pt x="14514" y="52433"/>
                </a:cubicBezTo>
                <a:cubicBezTo>
                  <a:pt x="14768" y="51853"/>
                  <a:pt x="15079" y="51302"/>
                  <a:pt x="15418" y="50751"/>
                </a:cubicBezTo>
                <a:cubicBezTo>
                  <a:pt x="15630" y="50398"/>
                  <a:pt x="15828" y="50030"/>
                  <a:pt x="16026" y="49663"/>
                </a:cubicBezTo>
                <a:cubicBezTo>
                  <a:pt x="16153" y="49394"/>
                  <a:pt x="16252" y="49097"/>
                  <a:pt x="16606" y="49055"/>
                </a:cubicBezTo>
                <a:cubicBezTo>
                  <a:pt x="16945" y="48787"/>
                  <a:pt x="17369" y="48659"/>
                  <a:pt x="17750" y="48476"/>
                </a:cubicBezTo>
                <a:cubicBezTo>
                  <a:pt x="18007" y="48353"/>
                  <a:pt x="18273" y="48256"/>
                  <a:pt x="18562" y="48256"/>
                </a:cubicBezTo>
                <a:close/>
                <a:moveTo>
                  <a:pt x="26516" y="53150"/>
                </a:moveTo>
                <a:cubicBezTo>
                  <a:pt x="26640" y="53150"/>
                  <a:pt x="26762" y="53191"/>
                  <a:pt x="26880" y="53266"/>
                </a:cubicBezTo>
                <a:cubicBezTo>
                  <a:pt x="27120" y="53408"/>
                  <a:pt x="27318" y="53591"/>
                  <a:pt x="27530" y="53860"/>
                </a:cubicBezTo>
                <a:cubicBezTo>
                  <a:pt x="27346" y="53874"/>
                  <a:pt x="27233" y="53888"/>
                  <a:pt x="27120" y="53902"/>
                </a:cubicBezTo>
                <a:lnTo>
                  <a:pt x="27021" y="53902"/>
                </a:lnTo>
                <a:cubicBezTo>
                  <a:pt x="26018" y="53973"/>
                  <a:pt x="25339" y="54496"/>
                  <a:pt x="24929" y="55386"/>
                </a:cubicBezTo>
                <a:cubicBezTo>
                  <a:pt x="24661" y="55966"/>
                  <a:pt x="24576" y="56573"/>
                  <a:pt x="24633" y="57209"/>
                </a:cubicBezTo>
                <a:cubicBezTo>
                  <a:pt x="24633" y="57280"/>
                  <a:pt x="24633" y="57336"/>
                  <a:pt x="24633" y="57407"/>
                </a:cubicBezTo>
                <a:cubicBezTo>
                  <a:pt x="24520" y="57195"/>
                  <a:pt x="24449" y="56983"/>
                  <a:pt x="24378" y="56757"/>
                </a:cubicBezTo>
                <a:cubicBezTo>
                  <a:pt x="24293" y="56404"/>
                  <a:pt x="24308" y="56050"/>
                  <a:pt x="24406" y="55697"/>
                </a:cubicBezTo>
                <a:cubicBezTo>
                  <a:pt x="24491" y="55358"/>
                  <a:pt x="24590" y="55019"/>
                  <a:pt x="24675" y="54694"/>
                </a:cubicBezTo>
                <a:cubicBezTo>
                  <a:pt x="24774" y="54284"/>
                  <a:pt x="24986" y="53959"/>
                  <a:pt x="25325" y="53733"/>
                </a:cubicBezTo>
                <a:cubicBezTo>
                  <a:pt x="25608" y="53535"/>
                  <a:pt x="25947" y="53379"/>
                  <a:pt x="26258" y="53210"/>
                </a:cubicBezTo>
                <a:cubicBezTo>
                  <a:pt x="26344" y="53170"/>
                  <a:pt x="26430" y="53150"/>
                  <a:pt x="26516" y="53150"/>
                </a:cubicBezTo>
                <a:close/>
                <a:moveTo>
                  <a:pt x="23638" y="58591"/>
                </a:moveTo>
                <a:cubicBezTo>
                  <a:pt x="24095" y="58591"/>
                  <a:pt x="24487" y="58743"/>
                  <a:pt x="24760" y="59145"/>
                </a:cubicBezTo>
                <a:cubicBezTo>
                  <a:pt x="24788" y="59188"/>
                  <a:pt x="24802" y="59244"/>
                  <a:pt x="24845" y="59357"/>
                </a:cubicBezTo>
                <a:cubicBezTo>
                  <a:pt x="24647" y="59230"/>
                  <a:pt x="24520" y="59145"/>
                  <a:pt x="24378" y="59046"/>
                </a:cubicBezTo>
                <a:cubicBezTo>
                  <a:pt x="24230" y="58958"/>
                  <a:pt x="24075" y="58896"/>
                  <a:pt x="23909" y="58896"/>
                </a:cubicBezTo>
                <a:cubicBezTo>
                  <a:pt x="23837" y="58896"/>
                  <a:pt x="23762" y="58908"/>
                  <a:pt x="23686" y="58933"/>
                </a:cubicBezTo>
                <a:cubicBezTo>
                  <a:pt x="23516" y="58976"/>
                  <a:pt x="23332" y="59018"/>
                  <a:pt x="23163" y="59075"/>
                </a:cubicBezTo>
                <a:cubicBezTo>
                  <a:pt x="22626" y="59216"/>
                  <a:pt x="22103" y="59357"/>
                  <a:pt x="21580" y="59484"/>
                </a:cubicBezTo>
                <a:cubicBezTo>
                  <a:pt x="21479" y="59512"/>
                  <a:pt x="21372" y="59534"/>
                  <a:pt x="21266" y="59534"/>
                </a:cubicBezTo>
                <a:cubicBezTo>
                  <a:pt x="21210" y="59534"/>
                  <a:pt x="21154" y="59527"/>
                  <a:pt x="21100" y="59513"/>
                </a:cubicBezTo>
                <a:cubicBezTo>
                  <a:pt x="20661" y="59414"/>
                  <a:pt x="20266" y="59202"/>
                  <a:pt x="19898" y="58947"/>
                </a:cubicBezTo>
                <a:cubicBezTo>
                  <a:pt x="19884" y="58933"/>
                  <a:pt x="19898" y="58919"/>
                  <a:pt x="19898" y="58877"/>
                </a:cubicBezTo>
                <a:cubicBezTo>
                  <a:pt x="20054" y="58877"/>
                  <a:pt x="20209" y="58891"/>
                  <a:pt x="20365" y="58891"/>
                </a:cubicBezTo>
                <a:cubicBezTo>
                  <a:pt x="20558" y="58902"/>
                  <a:pt x="20751" y="58929"/>
                  <a:pt x="20938" y="58929"/>
                </a:cubicBezTo>
                <a:cubicBezTo>
                  <a:pt x="20997" y="58929"/>
                  <a:pt x="21056" y="58926"/>
                  <a:pt x="21114" y="58919"/>
                </a:cubicBezTo>
                <a:cubicBezTo>
                  <a:pt x="21594" y="58877"/>
                  <a:pt x="22061" y="58792"/>
                  <a:pt x="22527" y="58721"/>
                </a:cubicBezTo>
                <a:cubicBezTo>
                  <a:pt x="22852" y="58679"/>
                  <a:pt x="23191" y="58622"/>
                  <a:pt x="23516" y="58594"/>
                </a:cubicBezTo>
                <a:cubicBezTo>
                  <a:pt x="23557" y="58592"/>
                  <a:pt x="23598" y="58591"/>
                  <a:pt x="23638" y="58591"/>
                </a:cubicBezTo>
                <a:close/>
                <a:moveTo>
                  <a:pt x="6422" y="45064"/>
                </a:moveTo>
                <a:cubicBezTo>
                  <a:pt x="6893" y="45064"/>
                  <a:pt x="7361" y="45109"/>
                  <a:pt x="7830" y="45183"/>
                </a:cubicBezTo>
                <a:cubicBezTo>
                  <a:pt x="7957" y="45211"/>
                  <a:pt x="8098" y="45268"/>
                  <a:pt x="8197" y="45352"/>
                </a:cubicBezTo>
                <a:cubicBezTo>
                  <a:pt x="8579" y="45635"/>
                  <a:pt x="8974" y="45889"/>
                  <a:pt x="9412" y="46087"/>
                </a:cubicBezTo>
                <a:cubicBezTo>
                  <a:pt x="10599" y="46653"/>
                  <a:pt x="11787" y="47246"/>
                  <a:pt x="13073" y="47543"/>
                </a:cubicBezTo>
                <a:cubicBezTo>
                  <a:pt x="13143" y="47557"/>
                  <a:pt x="13214" y="47614"/>
                  <a:pt x="13341" y="47684"/>
                </a:cubicBezTo>
                <a:cubicBezTo>
                  <a:pt x="12988" y="47670"/>
                  <a:pt x="12705" y="47656"/>
                  <a:pt x="12423" y="47642"/>
                </a:cubicBezTo>
                <a:cubicBezTo>
                  <a:pt x="12097" y="47614"/>
                  <a:pt x="11758" y="47571"/>
                  <a:pt x="11433" y="47557"/>
                </a:cubicBezTo>
                <a:cubicBezTo>
                  <a:pt x="11235" y="47550"/>
                  <a:pt x="11038" y="47546"/>
                  <a:pt x="10840" y="47546"/>
                </a:cubicBezTo>
                <a:cubicBezTo>
                  <a:pt x="10642" y="47546"/>
                  <a:pt x="10444" y="47550"/>
                  <a:pt x="10246" y="47557"/>
                </a:cubicBezTo>
                <a:cubicBezTo>
                  <a:pt x="10105" y="47557"/>
                  <a:pt x="10006" y="47628"/>
                  <a:pt x="9978" y="47783"/>
                </a:cubicBezTo>
                <a:cubicBezTo>
                  <a:pt x="10020" y="47826"/>
                  <a:pt x="10062" y="47882"/>
                  <a:pt x="10133" y="47910"/>
                </a:cubicBezTo>
                <a:cubicBezTo>
                  <a:pt x="10289" y="47953"/>
                  <a:pt x="10458" y="47995"/>
                  <a:pt x="10628" y="48009"/>
                </a:cubicBezTo>
                <a:cubicBezTo>
                  <a:pt x="10742" y="48013"/>
                  <a:pt x="10856" y="48019"/>
                  <a:pt x="10969" y="48019"/>
                </a:cubicBezTo>
                <a:cubicBezTo>
                  <a:pt x="11248" y="48019"/>
                  <a:pt x="11521" y="47987"/>
                  <a:pt x="11772" y="47826"/>
                </a:cubicBezTo>
                <a:cubicBezTo>
                  <a:pt x="11829" y="47797"/>
                  <a:pt x="11900" y="47797"/>
                  <a:pt x="11970" y="47797"/>
                </a:cubicBezTo>
                <a:cubicBezTo>
                  <a:pt x="12451" y="47826"/>
                  <a:pt x="12945" y="47868"/>
                  <a:pt x="13426" y="47868"/>
                </a:cubicBezTo>
                <a:cubicBezTo>
                  <a:pt x="14034" y="47868"/>
                  <a:pt x="14585" y="48023"/>
                  <a:pt x="15136" y="48292"/>
                </a:cubicBezTo>
                <a:cubicBezTo>
                  <a:pt x="15334" y="48377"/>
                  <a:pt x="15532" y="48461"/>
                  <a:pt x="15715" y="48532"/>
                </a:cubicBezTo>
                <a:cubicBezTo>
                  <a:pt x="15899" y="48447"/>
                  <a:pt x="15998" y="48334"/>
                  <a:pt x="15941" y="48136"/>
                </a:cubicBezTo>
                <a:lnTo>
                  <a:pt x="15941" y="48136"/>
                </a:lnTo>
                <a:cubicBezTo>
                  <a:pt x="16662" y="48151"/>
                  <a:pt x="17411" y="48235"/>
                  <a:pt x="17637" y="48348"/>
                </a:cubicBezTo>
                <a:cubicBezTo>
                  <a:pt x="17510" y="48405"/>
                  <a:pt x="17397" y="48461"/>
                  <a:pt x="17284" y="48518"/>
                </a:cubicBezTo>
                <a:cubicBezTo>
                  <a:pt x="17157" y="48575"/>
                  <a:pt x="17030" y="48617"/>
                  <a:pt x="16902" y="48673"/>
                </a:cubicBezTo>
                <a:cubicBezTo>
                  <a:pt x="16746" y="48470"/>
                  <a:pt x="16642" y="48367"/>
                  <a:pt x="16555" y="48367"/>
                </a:cubicBezTo>
                <a:cubicBezTo>
                  <a:pt x="16460" y="48367"/>
                  <a:pt x="16383" y="48488"/>
                  <a:pt x="16281" y="48730"/>
                </a:cubicBezTo>
                <a:cubicBezTo>
                  <a:pt x="16224" y="48843"/>
                  <a:pt x="16167" y="48956"/>
                  <a:pt x="16069" y="49041"/>
                </a:cubicBezTo>
                <a:cubicBezTo>
                  <a:pt x="15941" y="49154"/>
                  <a:pt x="15786" y="49239"/>
                  <a:pt x="15645" y="49324"/>
                </a:cubicBezTo>
                <a:cubicBezTo>
                  <a:pt x="14867" y="49804"/>
                  <a:pt x="14104" y="50270"/>
                  <a:pt x="13327" y="50737"/>
                </a:cubicBezTo>
                <a:cubicBezTo>
                  <a:pt x="13210" y="50811"/>
                  <a:pt x="13101" y="50894"/>
                  <a:pt x="12964" y="50894"/>
                </a:cubicBezTo>
                <a:cubicBezTo>
                  <a:pt x="12919" y="50894"/>
                  <a:pt x="12871" y="50885"/>
                  <a:pt x="12818" y="50864"/>
                </a:cubicBezTo>
                <a:cubicBezTo>
                  <a:pt x="12799" y="50858"/>
                  <a:pt x="12778" y="50855"/>
                  <a:pt x="12755" y="50855"/>
                </a:cubicBezTo>
                <a:cubicBezTo>
                  <a:pt x="12678" y="50855"/>
                  <a:pt x="12587" y="50888"/>
                  <a:pt x="12521" y="50920"/>
                </a:cubicBezTo>
                <a:cubicBezTo>
                  <a:pt x="11970" y="51147"/>
                  <a:pt x="11560" y="51556"/>
                  <a:pt x="11250" y="52051"/>
                </a:cubicBezTo>
                <a:cubicBezTo>
                  <a:pt x="11348" y="52108"/>
                  <a:pt x="11433" y="52164"/>
                  <a:pt x="11504" y="52221"/>
                </a:cubicBezTo>
                <a:cubicBezTo>
                  <a:pt x="11583" y="52291"/>
                  <a:pt x="11667" y="52317"/>
                  <a:pt x="11757" y="52317"/>
                </a:cubicBezTo>
                <a:cubicBezTo>
                  <a:pt x="11812" y="52317"/>
                  <a:pt x="11869" y="52307"/>
                  <a:pt x="11928" y="52291"/>
                </a:cubicBezTo>
                <a:cubicBezTo>
                  <a:pt x="12196" y="52221"/>
                  <a:pt x="12437" y="52079"/>
                  <a:pt x="12649" y="51896"/>
                </a:cubicBezTo>
                <a:cubicBezTo>
                  <a:pt x="12931" y="51684"/>
                  <a:pt x="13157" y="51415"/>
                  <a:pt x="13157" y="51048"/>
                </a:cubicBezTo>
                <a:cubicBezTo>
                  <a:pt x="13878" y="50595"/>
                  <a:pt x="14599" y="50157"/>
                  <a:pt x="15305" y="49719"/>
                </a:cubicBezTo>
                <a:lnTo>
                  <a:pt x="15305" y="49719"/>
                </a:lnTo>
                <a:cubicBezTo>
                  <a:pt x="15305" y="49846"/>
                  <a:pt x="15263" y="49931"/>
                  <a:pt x="15207" y="50030"/>
                </a:cubicBezTo>
                <a:cubicBezTo>
                  <a:pt x="15051" y="50327"/>
                  <a:pt x="14881" y="50638"/>
                  <a:pt x="14726" y="50949"/>
                </a:cubicBezTo>
                <a:cubicBezTo>
                  <a:pt x="14330" y="51768"/>
                  <a:pt x="13793" y="52489"/>
                  <a:pt x="13101" y="53097"/>
                </a:cubicBezTo>
                <a:cubicBezTo>
                  <a:pt x="12620" y="53521"/>
                  <a:pt x="12140" y="53959"/>
                  <a:pt x="11645" y="54383"/>
                </a:cubicBezTo>
                <a:cubicBezTo>
                  <a:pt x="10868" y="55061"/>
                  <a:pt x="10176" y="55824"/>
                  <a:pt x="9766" y="56785"/>
                </a:cubicBezTo>
                <a:cubicBezTo>
                  <a:pt x="9638" y="57082"/>
                  <a:pt x="9483" y="57379"/>
                  <a:pt x="9328" y="57661"/>
                </a:cubicBezTo>
                <a:cubicBezTo>
                  <a:pt x="8918" y="58410"/>
                  <a:pt x="8480" y="59145"/>
                  <a:pt x="7914" y="59795"/>
                </a:cubicBezTo>
                <a:cubicBezTo>
                  <a:pt x="7462" y="60290"/>
                  <a:pt x="7024" y="60813"/>
                  <a:pt x="6586" y="61307"/>
                </a:cubicBezTo>
                <a:cubicBezTo>
                  <a:pt x="6501" y="61392"/>
                  <a:pt x="6416" y="61477"/>
                  <a:pt x="6317" y="61534"/>
                </a:cubicBezTo>
                <a:cubicBezTo>
                  <a:pt x="6248" y="61584"/>
                  <a:pt x="6196" y="61609"/>
                  <a:pt x="6148" y="61609"/>
                </a:cubicBezTo>
                <a:cubicBezTo>
                  <a:pt x="6088" y="61609"/>
                  <a:pt x="6035" y="61570"/>
                  <a:pt x="5964" y="61491"/>
                </a:cubicBezTo>
                <a:cubicBezTo>
                  <a:pt x="5300" y="60813"/>
                  <a:pt x="4791" y="60050"/>
                  <a:pt x="4452" y="59174"/>
                </a:cubicBezTo>
                <a:cubicBezTo>
                  <a:pt x="4099" y="58283"/>
                  <a:pt x="3943" y="57351"/>
                  <a:pt x="4085" y="56390"/>
                </a:cubicBezTo>
                <a:cubicBezTo>
                  <a:pt x="4184" y="55612"/>
                  <a:pt x="4438" y="54892"/>
                  <a:pt x="4805" y="54199"/>
                </a:cubicBezTo>
                <a:cubicBezTo>
                  <a:pt x="5427" y="53040"/>
                  <a:pt x="6303" y="52178"/>
                  <a:pt x="7519" y="51684"/>
                </a:cubicBezTo>
                <a:cubicBezTo>
                  <a:pt x="7815" y="51556"/>
                  <a:pt x="8112" y="51472"/>
                  <a:pt x="8409" y="51373"/>
                </a:cubicBezTo>
                <a:cubicBezTo>
                  <a:pt x="8791" y="51260"/>
                  <a:pt x="9186" y="51132"/>
                  <a:pt x="9568" y="51034"/>
                </a:cubicBezTo>
                <a:cubicBezTo>
                  <a:pt x="10826" y="50694"/>
                  <a:pt x="11984" y="50171"/>
                  <a:pt x="13058" y="49422"/>
                </a:cubicBezTo>
                <a:cubicBezTo>
                  <a:pt x="13256" y="49281"/>
                  <a:pt x="13468" y="49196"/>
                  <a:pt x="13737" y="49196"/>
                </a:cubicBezTo>
                <a:cubicBezTo>
                  <a:pt x="13762" y="49198"/>
                  <a:pt x="13788" y="49199"/>
                  <a:pt x="13815" y="49199"/>
                </a:cubicBezTo>
                <a:cubicBezTo>
                  <a:pt x="14034" y="49199"/>
                  <a:pt x="14271" y="49149"/>
                  <a:pt x="14486" y="49112"/>
                </a:cubicBezTo>
                <a:cubicBezTo>
                  <a:pt x="14655" y="49069"/>
                  <a:pt x="14825" y="49013"/>
                  <a:pt x="14966" y="48928"/>
                </a:cubicBezTo>
                <a:cubicBezTo>
                  <a:pt x="15164" y="48815"/>
                  <a:pt x="15150" y="48631"/>
                  <a:pt x="14924" y="48546"/>
                </a:cubicBezTo>
                <a:cubicBezTo>
                  <a:pt x="14835" y="48502"/>
                  <a:pt x="14739" y="48481"/>
                  <a:pt x="14643" y="48481"/>
                </a:cubicBezTo>
                <a:cubicBezTo>
                  <a:pt x="14555" y="48481"/>
                  <a:pt x="14468" y="48498"/>
                  <a:pt x="14387" y="48532"/>
                </a:cubicBezTo>
                <a:cubicBezTo>
                  <a:pt x="14175" y="48603"/>
                  <a:pt x="13949" y="48688"/>
                  <a:pt x="13751" y="48815"/>
                </a:cubicBezTo>
                <a:cubicBezTo>
                  <a:pt x="13509" y="48988"/>
                  <a:pt x="13247" y="49067"/>
                  <a:pt x="12967" y="49067"/>
                </a:cubicBezTo>
                <a:cubicBezTo>
                  <a:pt x="12904" y="49067"/>
                  <a:pt x="12841" y="49063"/>
                  <a:pt x="12776" y="49055"/>
                </a:cubicBezTo>
                <a:cubicBezTo>
                  <a:pt x="12733" y="49041"/>
                  <a:pt x="12677" y="49041"/>
                  <a:pt x="12634" y="49041"/>
                </a:cubicBezTo>
                <a:cubicBezTo>
                  <a:pt x="12516" y="49041"/>
                  <a:pt x="12396" y="49040"/>
                  <a:pt x="12277" y="49040"/>
                </a:cubicBezTo>
                <a:cubicBezTo>
                  <a:pt x="11798" y="49040"/>
                  <a:pt x="11315" y="49049"/>
                  <a:pt x="10840" y="49140"/>
                </a:cubicBezTo>
                <a:cubicBezTo>
                  <a:pt x="10077" y="49281"/>
                  <a:pt x="9384" y="49578"/>
                  <a:pt x="8720" y="49974"/>
                </a:cubicBezTo>
                <a:cubicBezTo>
                  <a:pt x="7971" y="50412"/>
                  <a:pt x="7222" y="50850"/>
                  <a:pt x="6459" y="51260"/>
                </a:cubicBezTo>
                <a:cubicBezTo>
                  <a:pt x="6063" y="51472"/>
                  <a:pt x="5639" y="51641"/>
                  <a:pt x="5215" y="51783"/>
                </a:cubicBezTo>
                <a:cubicBezTo>
                  <a:pt x="5017" y="51844"/>
                  <a:pt x="4824" y="51873"/>
                  <a:pt x="4639" y="51873"/>
                </a:cubicBezTo>
                <a:cubicBezTo>
                  <a:pt x="4022" y="51873"/>
                  <a:pt x="3493" y="51551"/>
                  <a:pt x="3124" y="51062"/>
                </a:cubicBezTo>
                <a:cubicBezTo>
                  <a:pt x="2982" y="50850"/>
                  <a:pt x="2855" y="50624"/>
                  <a:pt x="2742" y="50398"/>
                </a:cubicBezTo>
                <a:cubicBezTo>
                  <a:pt x="2332" y="49592"/>
                  <a:pt x="1838" y="48871"/>
                  <a:pt x="1074" y="48348"/>
                </a:cubicBezTo>
                <a:cubicBezTo>
                  <a:pt x="877" y="48207"/>
                  <a:pt x="665" y="48080"/>
                  <a:pt x="467" y="47953"/>
                </a:cubicBezTo>
                <a:cubicBezTo>
                  <a:pt x="382" y="47882"/>
                  <a:pt x="297" y="47811"/>
                  <a:pt x="184" y="47741"/>
                </a:cubicBezTo>
                <a:cubicBezTo>
                  <a:pt x="311" y="47642"/>
                  <a:pt x="410" y="47585"/>
                  <a:pt x="495" y="47515"/>
                </a:cubicBezTo>
                <a:cubicBezTo>
                  <a:pt x="1583" y="46808"/>
                  <a:pt x="2742" y="46215"/>
                  <a:pt x="3887" y="45607"/>
                </a:cubicBezTo>
                <a:cubicBezTo>
                  <a:pt x="4353" y="45352"/>
                  <a:pt x="4876" y="45211"/>
                  <a:pt x="5399" y="45140"/>
                </a:cubicBezTo>
                <a:cubicBezTo>
                  <a:pt x="5742" y="45087"/>
                  <a:pt x="6083" y="45064"/>
                  <a:pt x="6422" y="45064"/>
                </a:cubicBezTo>
                <a:close/>
                <a:moveTo>
                  <a:pt x="36872" y="1"/>
                </a:moveTo>
                <a:cubicBezTo>
                  <a:pt x="36741" y="1"/>
                  <a:pt x="36609" y="6"/>
                  <a:pt x="36475" y="17"/>
                </a:cubicBezTo>
                <a:cubicBezTo>
                  <a:pt x="34949" y="130"/>
                  <a:pt x="33621" y="738"/>
                  <a:pt x="32476" y="1741"/>
                </a:cubicBezTo>
                <a:cubicBezTo>
                  <a:pt x="31896" y="2250"/>
                  <a:pt x="31388" y="2787"/>
                  <a:pt x="30907" y="3366"/>
                </a:cubicBezTo>
                <a:cubicBezTo>
                  <a:pt x="30427" y="3946"/>
                  <a:pt x="30144" y="4610"/>
                  <a:pt x="30088" y="5359"/>
                </a:cubicBezTo>
                <a:cubicBezTo>
                  <a:pt x="30045" y="6037"/>
                  <a:pt x="29960" y="6730"/>
                  <a:pt x="30088" y="7408"/>
                </a:cubicBezTo>
                <a:cubicBezTo>
                  <a:pt x="30102" y="7507"/>
                  <a:pt x="30116" y="7606"/>
                  <a:pt x="30144" y="7705"/>
                </a:cubicBezTo>
                <a:cubicBezTo>
                  <a:pt x="30144" y="7747"/>
                  <a:pt x="30172" y="7776"/>
                  <a:pt x="30201" y="7818"/>
                </a:cubicBezTo>
                <a:cubicBezTo>
                  <a:pt x="30398" y="7818"/>
                  <a:pt x="30483" y="7662"/>
                  <a:pt x="30568" y="7549"/>
                </a:cubicBezTo>
                <a:cubicBezTo>
                  <a:pt x="30738" y="7323"/>
                  <a:pt x="30950" y="7182"/>
                  <a:pt x="31176" y="7041"/>
                </a:cubicBezTo>
                <a:cubicBezTo>
                  <a:pt x="31444" y="6871"/>
                  <a:pt x="31713" y="6772"/>
                  <a:pt x="32024" y="6758"/>
                </a:cubicBezTo>
                <a:cubicBezTo>
                  <a:pt x="32759" y="6730"/>
                  <a:pt x="33380" y="6433"/>
                  <a:pt x="33960" y="5981"/>
                </a:cubicBezTo>
                <a:cubicBezTo>
                  <a:pt x="34384" y="5642"/>
                  <a:pt x="34836" y="5302"/>
                  <a:pt x="35345" y="5076"/>
                </a:cubicBezTo>
                <a:cubicBezTo>
                  <a:pt x="35692" y="4925"/>
                  <a:pt x="36035" y="4843"/>
                  <a:pt x="36378" y="4843"/>
                </a:cubicBezTo>
                <a:cubicBezTo>
                  <a:pt x="36706" y="4843"/>
                  <a:pt x="37034" y="4918"/>
                  <a:pt x="37366" y="5076"/>
                </a:cubicBezTo>
                <a:cubicBezTo>
                  <a:pt x="38016" y="5387"/>
                  <a:pt x="38341" y="5896"/>
                  <a:pt x="38298" y="6617"/>
                </a:cubicBezTo>
                <a:cubicBezTo>
                  <a:pt x="38242" y="7507"/>
                  <a:pt x="38411" y="8341"/>
                  <a:pt x="38666" y="9175"/>
                </a:cubicBezTo>
                <a:cubicBezTo>
                  <a:pt x="38722" y="9344"/>
                  <a:pt x="38765" y="9528"/>
                  <a:pt x="38821" y="9754"/>
                </a:cubicBezTo>
                <a:cubicBezTo>
                  <a:pt x="38666" y="9683"/>
                  <a:pt x="38567" y="9641"/>
                  <a:pt x="38468" y="9599"/>
                </a:cubicBezTo>
                <a:cubicBezTo>
                  <a:pt x="37987" y="9401"/>
                  <a:pt x="37507" y="9175"/>
                  <a:pt x="37026" y="9005"/>
                </a:cubicBezTo>
                <a:cubicBezTo>
                  <a:pt x="36639" y="8874"/>
                  <a:pt x="36255" y="8810"/>
                  <a:pt x="35871" y="8810"/>
                </a:cubicBezTo>
                <a:cubicBezTo>
                  <a:pt x="35428" y="8810"/>
                  <a:pt x="34986" y="8895"/>
                  <a:pt x="34539" y="9062"/>
                </a:cubicBezTo>
                <a:cubicBezTo>
                  <a:pt x="34029" y="9245"/>
                  <a:pt x="33506" y="9404"/>
                  <a:pt x="32949" y="9404"/>
                </a:cubicBezTo>
                <a:cubicBezTo>
                  <a:pt x="32904" y="9404"/>
                  <a:pt x="32860" y="9403"/>
                  <a:pt x="32815" y="9401"/>
                </a:cubicBezTo>
                <a:cubicBezTo>
                  <a:pt x="32547" y="9372"/>
                  <a:pt x="32264" y="9358"/>
                  <a:pt x="31995" y="9344"/>
                </a:cubicBezTo>
                <a:cubicBezTo>
                  <a:pt x="31740" y="9317"/>
                  <a:pt x="31487" y="9303"/>
                  <a:pt x="31234" y="9303"/>
                </a:cubicBezTo>
                <a:cubicBezTo>
                  <a:pt x="30689" y="9303"/>
                  <a:pt x="30148" y="9369"/>
                  <a:pt x="29607" y="9514"/>
                </a:cubicBezTo>
                <a:cubicBezTo>
                  <a:pt x="28943" y="9683"/>
                  <a:pt x="28250" y="9825"/>
                  <a:pt x="27629" y="10136"/>
                </a:cubicBezTo>
                <a:cubicBezTo>
                  <a:pt x="27275" y="10305"/>
                  <a:pt x="26922" y="10531"/>
                  <a:pt x="26597" y="10757"/>
                </a:cubicBezTo>
                <a:cubicBezTo>
                  <a:pt x="26131" y="11097"/>
                  <a:pt x="25806" y="11549"/>
                  <a:pt x="25594" y="12072"/>
                </a:cubicBezTo>
                <a:cubicBezTo>
                  <a:pt x="25283" y="12807"/>
                  <a:pt x="25000" y="13541"/>
                  <a:pt x="24717" y="14290"/>
                </a:cubicBezTo>
                <a:cubicBezTo>
                  <a:pt x="24604" y="14615"/>
                  <a:pt x="24562" y="14940"/>
                  <a:pt x="24491" y="15280"/>
                </a:cubicBezTo>
                <a:cubicBezTo>
                  <a:pt x="24463" y="15407"/>
                  <a:pt x="24463" y="15548"/>
                  <a:pt x="24463" y="15689"/>
                </a:cubicBezTo>
                <a:cubicBezTo>
                  <a:pt x="24463" y="15832"/>
                  <a:pt x="24546" y="15903"/>
                  <a:pt x="24680" y="15903"/>
                </a:cubicBezTo>
                <a:cubicBezTo>
                  <a:pt x="24692" y="15903"/>
                  <a:pt x="24704" y="15903"/>
                  <a:pt x="24717" y="15901"/>
                </a:cubicBezTo>
                <a:cubicBezTo>
                  <a:pt x="24774" y="15887"/>
                  <a:pt x="24830" y="15873"/>
                  <a:pt x="24887" y="15859"/>
                </a:cubicBezTo>
                <a:cubicBezTo>
                  <a:pt x="25298" y="15714"/>
                  <a:pt x="25714" y="15677"/>
                  <a:pt x="26132" y="15677"/>
                </a:cubicBezTo>
                <a:cubicBezTo>
                  <a:pt x="26404" y="15677"/>
                  <a:pt x="26677" y="15692"/>
                  <a:pt x="26950" y="15704"/>
                </a:cubicBezTo>
                <a:cubicBezTo>
                  <a:pt x="28095" y="15746"/>
                  <a:pt x="29226" y="15986"/>
                  <a:pt x="30342" y="16184"/>
                </a:cubicBezTo>
                <a:cubicBezTo>
                  <a:pt x="31133" y="16311"/>
                  <a:pt x="31939" y="16382"/>
                  <a:pt x="32730" y="16382"/>
                </a:cubicBezTo>
                <a:cubicBezTo>
                  <a:pt x="32928" y="16382"/>
                  <a:pt x="33126" y="16368"/>
                  <a:pt x="33324" y="16340"/>
                </a:cubicBezTo>
                <a:cubicBezTo>
                  <a:pt x="33452" y="16325"/>
                  <a:pt x="33579" y="16319"/>
                  <a:pt x="33704" y="16319"/>
                </a:cubicBezTo>
                <a:cubicBezTo>
                  <a:pt x="34580" y="16319"/>
                  <a:pt x="35360" y="16656"/>
                  <a:pt x="36065" y="17187"/>
                </a:cubicBezTo>
                <a:cubicBezTo>
                  <a:pt x="36687" y="17668"/>
                  <a:pt x="37281" y="18163"/>
                  <a:pt x="37874" y="18657"/>
                </a:cubicBezTo>
                <a:cubicBezTo>
                  <a:pt x="38228" y="18926"/>
                  <a:pt x="38567" y="19208"/>
                  <a:pt x="38920" y="19477"/>
                </a:cubicBezTo>
                <a:cubicBezTo>
                  <a:pt x="39570" y="19957"/>
                  <a:pt x="40277" y="20339"/>
                  <a:pt x="41082" y="20537"/>
                </a:cubicBezTo>
                <a:cubicBezTo>
                  <a:pt x="41096" y="20537"/>
                  <a:pt x="41111" y="20565"/>
                  <a:pt x="41139" y="20579"/>
                </a:cubicBezTo>
                <a:cubicBezTo>
                  <a:pt x="40899" y="20777"/>
                  <a:pt x="40672" y="20989"/>
                  <a:pt x="40446" y="21201"/>
                </a:cubicBezTo>
                <a:cubicBezTo>
                  <a:pt x="40390" y="21243"/>
                  <a:pt x="40347" y="21300"/>
                  <a:pt x="40305" y="21342"/>
                </a:cubicBezTo>
                <a:cubicBezTo>
                  <a:pt x="39853" y="21809"/>
                  <a:pt x="39683" y="22331"/>
                  <a:pt x="39881" y="22967"/>
                </a:cubicBezTo>
                <a:cubicBezTo>
                  <a:pt x="40051" y="23547"/>
                  <a:pt x="40164" y="24140"/>
                  <a:pt x="40263" y="24734"/>
                </a:cubicBezTo>
                <a:cubicBezTo>
                  <a:pt x="40319" y="25059"/>
                  <a:pt x="40333" y="25398"/>
                  <a:pt x="40333" y="25723"/>
                </a:cubicBezTo>
                <a:cubicBezTo>
                  <a:pt x="40333" y="26006"/>
                  <a:pt x="40418" y="26190"/>
                  <a:pt x="40672" y="26317"/>
                </a:cubicBezTo>
                <a:cubicBezTo>
                  <a:pt x="40800" y="26373"/>
                  <a:pt x="40913" y="26458"/>
                  <a:pt x="41054" y="26557"/>
                </a:cubicBezTo>
                <a:cubicBezTo>
                  <a:pt x="40093" y="27829"/>
                  <a:pt x="39457" y="29284"/>
                  <a:pt x="38524" y="30599"/>
                </a:cubicBezTo>
                <a:cubicBezTo>
                  <a:pt x="38567" y="29666"/>
                  <a:pt x="38397" y="28804"/>
                  <a:pt x="38185" y="27970"/>
                </a:cubicBezTo>
                <a:cubicBezTo>
                  <a:pt x="37860" y="26741"/>
                  <a:pt x="37069" y="25864"/>
                  <a:pt x="35882" y="25398"/>
                </a:cubicBezTo>
                <a:cubicBezTo>
                  <a:pt x="35062" y="25087"/>
                  <a:pt x="34214" y="24861"/>
                  <a:pt x="33366" y="24649"/>
                </a:cubicBezTo>
                <a:cubicBezTo>
                  <a:pt x="33113" y="24581"/>
                  <a:pt x="32856" y="24548"/>
                  <a:pt x="32599" y="24548"/>
                </a:cubicBezTo>
                <a:cubicBezTo>
                  <a:pt x="32270" y="24548"/>
                  <a:pt x="31940" y="24602"/>
                  <a:pt x="31614" y="24706"/>
                </a:cubicBezTo>
                <a:cubicBezTo>
                  <a:pt x="30879" y="24932"/>
                  <a:pt x="30356" y="25412"/>
                  <a:pt x="29975" y="26076"/>
                </a:cubicBezTo>
                <a:cubicBezTo>
                  <a:pt x="29847" y="26288"/>
                  <a:pt x="29734" y="26529"/>
                  <a:pt x="29635" y="26755"/>
                </a:cubicBezTo>
                <a:cubicBezTo>
                  <a:pt x="29579" y="26854"/>
                  <a:pt x="29522" y="26939"/>
                  <a:pt x="29395" y="26981"/>
                </a:cubicBezTo>
                <a:cubicBezTo>
                  <a:pt x="28802" y="27165"/>
                  <a:pt x="28363" y="27560"/>
                  <a:pt x="27954" y="28027"/>
                </a:cubicBezTo>
                <a:cubicBezTo>
                  <a:pt x="26908" y="29284"/>
                  <a:pt x="26894" y="29242"/>
                  <a:pt x="26300" y="30839"/>
                </a:cubicBezTo>
                <a:cubicBezTo>
                  <a:pt x="26159" y="31249"/>
                  <a:pt x="25989" y="31644"/>
                  <a:pt x="25848" y="32040"/>
                </a:cubicBezTo>
                <a:cubicBezTo>
                  <a:pt x="25820" y="32097"/>
                  <a:pt x="25820" y="32153"/>
                  <a:pt x="25791" y="32252"/>
                </a:cubicBezTo>
                <a:cubicBezTo>
                  <a:pt x="25876" y="32210"/>
                  <a:pt x="25919" y="32196"/>
                  <a:pt x="25947" y="32181"/>
                </a:cubicBezTo>
                <a:cubicBezTo>
                  <a:pt x="26851" y="31220"/>
                  <a:pt x="27728" y="30231"/>
                  <a:pt x="28505" y="29157"/>
                </a:cubicBezTo>
                <a:cubicBezTo>
                  <a:pt x="28900" y="28578"/>
                  <a:pt x="29240" y="27970"/>
                  <a:pt x="29522" y="27334"/>
                </a:cubicBezTo>
                <a:cubicBezTo>
                  <a:pt x="29607" y="27136"/>
                  <a:pt x="29734" y="27052"/>
                  <a:pt x="29960" y="27023"/>
                </a:cubicBezTo>
                <a:cubicBezTo>
                  <a:pt x="30048" y="27016"/>
                  <a:pt x="30136" y="27013"/>
                  <a:pt x="30224" y="27013"/>
                </a:cubicBezTo>
                <a:cubicBezTo>
                  <a:pt x="30655" y="27013"/>
                  <a:pt x="31080" y="27089"/>
                  <a:pt x="31515" y="27136"/>
                </a:cubicBezTo>
                <a:cubicBezTo>
                  <a:pt x="32179" y="27207"/>
                  <a:pt x="32843" y="27292"/>
                  <a:pt x="33508" y="27405"/>
                </a:cubicBezTo>
                <a:cubicBezTo>
                  <a:pt x="34045" y="27504"/>
                  <a:pt x="34582" y="27603"/>
                  <a:pt x="35090" y="27772"/>
                </a:cubicBezTo>
                <a:cubicBezTo>
                  <a:pt x="36122" y="28097"/>
                  <a:pt x="36956" y="28747"/>
                  <a:pt x="37634" y="29567"/>
                </a:cubicBezTo>
                <a:cubicBezTo>
                  <a:pt x="37903" y="29892"/>
                  <a:pt x="38086" y="30274"/>
                  <a:pt x="38213" y="30669"/>
                </a:cubicBezTo>
                <a:cubicBezTo>
                  <a:pt x="38242" y="30797"/>
                  <a:pt x="38284" y="30910"/>
                  <a:pt x="38327" y="31037"/>
                </a:cubicBezTo>
                <a:cubicBezTo>
                  <a:pt x="38016" y="31701"/>
                  <a:pt x="37691" y="32351"/>
                  <a:pt x="37507" y="33058"/>
                </a:cubicBezTo>
                <a:cubicBezTo>
                  <a:pt x="37224" y="34132"/>
                  <a:pt x="36956" y="35206"/>
                  <a:pt x="36673" y="36280"/>
                </a:cubicBezTo>
                <a:cubicBezTo>
                  <a:pt x="36277" y="37848"/>
                  <a:pt x="35868" y="39417"/>
                  <a:pt x="35472" y="40986"/>
                </a:cubicBezTo>
                <a:cubicBezTo>
                  <a:pt x="35260" y="41862"/>
                  <a:pt x="35090" y="42752"/>
                  <a:pt x="35048" y="43657"/>
                </a:cubicBezTo>
                <a:cubicBezTo>
                  <a:pt x="35006" y="44363"/>
                  <a:pt x="35090" y="45042"/>
                  <a:pt x="35217" y="45734"/>
                </a:cubicBezTo>
                <a:cubicBezTo>
                  <a:pt x="35316" y="46271"/>
                  <a:pt x="35415" y="46822"/>
                  <a:pt x="35514" y="47359"/>
                </a:cubicBezTo>
                <a:cubicBezTo>
                  <a:pt x="35528" y="47430"/>
                  <a:pt x="35528" y="47501"/>
                  <a:pt x="35543" y="47642"/>
                </a:cubicBezTo>
                <a:cubicBezTo>
                  <a:pt x="35316" y="47020"/>
                  <a:pt x="35104" y="46483"/>
                  <a:pt x="34921" y="45932"/>
                </a:cubicBezTo>
                <a:cubicBezTo>
                  <a:pt x="34680" y="45197"/>
                  <a:pt x="34341" y="44519"/>
                  <a:pt x="33946" y="43854"/>
                </a:cubicBezTo>
                <a:cubicBezTo>
                  <a:pt x="33522" y="43134"/>
                  <a:pt x="32843" y="42795"/>
                  <a:pt x="32038" y="42710"/>
                </a:cubicBezTo>
                <a:cubicBezTo>
                  <a:pt x="31920" y="42698"/>
                  <a:pt x="31804" y="42691"/>
                  <a:pt x="31688" y="42691"/>
                </a:cubicBezTo>
                <a:cubicBezTo>
                  <a:pt x="31261" y="42691"/>
                  <a:pt x="30850" y="42785"/>
                  <a:pt x="30483" y="43063"/>
                </a:cubicBezTo>
                <a:cubicBezTo>
                  <a:pt x="30300" y="43190"/>
                  <a:pt x="30144" y="43346"/>
                  <a:pt x="29989" y="43473"/>
                </a:cubicBezTo>
                <a:cubicBezTo>
                  <a:pt x="29664" y="43416"/>
                  <a:pt x="29339" y="43346"/>
                  <a:pt x="29028" y="43303"/>
                </a:cubicBezTo>
                <a:cubicBezTo>
                  <a:pt x="28966" y="43293"/>
                  <a:pt x="28907" y="43288"/>
                  <a:pt x="28850" y="43288"/>
                </a:cubicBezTo>
                <a:cubicBezTo>
                  <a:pt x="28603" y="43288"/>
                  <a:pt x="28389" y="43383"/>
                  <a:pt x="28194" y="43544"/>
                </a:cubicBezTo>
                <a:cubicBezTo>
                  <a:pt x="27586" y="44038"/>
                  <a:pt x="27148" y="44660"/>
                  <a:pt x="26767" y="45324"/>
                </a:cubicBezTo>
                <a:cubicBezTo>
                  <a:pt x="26611" y="45579"/>
                  <a:pt x="26470" y="45861"/>
                  <a:pt x="26300" y="46101"/>
                </a:cubicBezTo>
                <a:cubicBezTo>
                  <a:pt x="26074" y="46441"/>
                  <a:pt x="25989" y="46808"/>
                  <a:pt x="26018" y="47190"/>
                </a:cubicBezTo>
                <a:cubicBezTo>
                  <a:pt x="26088" y="47910"/>
                  <a:pt x="26173" y="48617"/>
                  <a:pt x="26258" y="49324"/>
                </a:cubicBezTo>
                <a:cubicBezTo>
                  <a:pt x="26272" y="49465"/>
                  <a:pt x="26272" y="49634"/>
                  <a:pt x="26456" y="49663"/>
                </a:cubicBezTo>
                <a:cubicBezTo>
                  <a:pt x="26468" y="49665"/>
                  <a:pt x="26480" y="49666"/>
                  <a:pt x="26491" y="49666"/>
                </a:cubicBezTo>
                <a:cubicBezTo>
                  <a:pt x="26609" y="49666"/>
                  <a:pt x="26674" y="49540"/>
                  <a:pt x="26738" y="49437"/>
                </a:cubicBezTo>
                <a:cubicBezTo>
                  <a:pt x="26851" y="49253"/>
                  <a:pt x="26964" y="49041"/>
                  <a:pt x="27077" y="48843"/>
                </a:cubicBezTo>
                <a:cubicBezTo>
                  <a:pt x="27289" y="48433"/>
                  <a:pt x="27516" y="48023"/>
                  <a:pt x="27728" y="47614"/>
                </a:cubicBezTo>
                <a:cubicBezTo>
                  <a:pt x="28137" y="46794"/>
                  <a:pt x="28533" y="45974"/>
                  <a:pt x="28943" y="45155"/>
                </a:cubicBezTo>
                <a:cubicBezTo>
                  <a:pt x="29042" y="44957"/>
                  <a:pt x="29141" y="44745"/>
                  <a:pt x="29254" y="44533"/>
                </a:cubicBezTo>
                <a:cubicBezTo>
                  <a:pt x="29452" y="44180"/>
                  <a:pt x="29607" y="44024"/>
                  <a:pt x="30003" y="43741"/>
                </a:cubicBezTo>
                <a:cubicBezTo>
                  <a:pt x="30130" y="43826"/>
                  <a:pt x="30285" y="43911"/>
                  <a:pt x="30413" y="44010"/>
                </a:cubicBezTo>
                <a:cubicBezTo>
                  <a:pt x="30950" y="44462"/>
                  <a:pt x="31416" y="44971"/>
                  <a:pt x="31798" y="45564"/>
                </a:cubicBezTo>
                <a:cubicBezTo>
                  <a:pt x="32024" y="45918"/>
                  <a:pt x="32250" y="46257"/>
                  <a:pt x="32504" y="46596"/>
                </a:cubicBezTo>
                <a:cubicBezTo>
                  <a:pt x="32773" y="46978"/>
                  <a:pt x="33126" y="47274"/>
                  <a:pt x="33536" y="47501"/>
                </a:cubicBezTo>
                <a:cubicBezTo>
                  <a:pt x="33988" y="47755"/>
                  <a:pt x="34440" y="48023"/>
                  <a:pt x="34878" y="48306"/>
                </a:cubicBezTo>
                <a:cubicBezTo>
                  <a:pt x="35189" y="48504"/>
                  <a:pt x="35458" y="48758"/>
                  <a:pt x="35599" y="49126"/>
                </a:cubicBezTo>
                <a:cubicBezTo>
                  <a:pt x="35641" y="49253"/>
                  <a:pt x="35684" y="49380"/>
                  <a:pt x="35698" y="49521"/>
                </a:cubicBezTo>
                <a:cubicBezTo>
                  <a:pt x="35755" y="50073"/>
                  <a:pt x="35656" y="50610"/>
                  <a:pt x="35571" y="51147"/>
                </a:cubicBezTo>
                <a:cubicBezTo>
                  <a:pt x="35415" y="52249"/>
                  <a:pt x="35034" y="53295"/>
                  <a:pt x="34610" y="54326"/>
                </a:cubicBezTo>
                <a:cubicBezTo>
                  <a:pt x="34030" y="55739"/>
                  <a:pt x="33465" y="57167"/>
                  <a:pt x="32900" y="58608"/>
                </a:cubicBezTo>
                <a:cubicBezTo>
                  <a:pt x="32320" y="60092"/>
                  <a:pt x="31755" y="61590"/>
                  <a:pt x="31162" y="63060"/>
                </a:cubicBezTo>
                <a:cubicBezTo>
                  <a:pt x="30851" y="63865"/>
                  <a:pt x="30512" y="64671"/>
                  <a:pt x="30285" y="65519"/>
                </a:cubicBezTo>
                <a:cubicBezTo>
                  <a:pt x="30059" y="66395"/>
                  <a:pt x="29904" y="67285"/>
                  <a:pt x="29946" y="68190"/>
                </a:cubicBezTo>
                <a:cubicBezTo>
                  <a:pt x="29975" y="68797"/>
                  <a:pt x="30059" y="69405"/>
                  <a:pt x="30172" y="70013"/>
                </a:cubicBezTo>
                <a:cubicBezTo>
                  <a:pt x="30497" y="71991"/>
                  <a:pt x="30794" y="73984"/>
                  <a:pt x="30992" y="75991"/>
                </a:cubicBezTo>
                <a:cubicBezTo>
                  <a:pt x="31006" y="76104"/>
                  <a:pt x="30992" y="76231"/>
                  <a:pt x="30978" y="76443"/>
                </a:cubicBezTo>
                <a:cubicBezTo>
                  <a:pt x="30667" y="74719"/>
                  <a:pt x="30229" y="73108"/>
                  <a:pt x="29706" y="71525"/>
                </a:cubicBezTo>
                <a:cubicBezTo>
                  <a:pt x="29423" y="70649"/>
                  <a:pt x="29070" y="69773"/>
                  <a:pt x="28745" y="68896"/>
                </a:cubicBezTo>
                <a:cubicBezTo>
                  <a:pt x="28434" y="68063"/>
                  <a:pt x="28151" y="67215"/>
                  <a:pt x="27925" y="66353"/>
                </a:cubicBezTo>
                <a:cubicBezTo>
                  <a:pt x="27841" y="65985"/>
                  <a:pt x="27713" y="65618"/>
                  <a:pt x="27572" y="65264"/>
                </a:cubicBezTo>
                <a:cubicBezTo>
                  <a:pt x="27247" y="64473"/>
                  <a:pt x="27007" y="63682"/>
                  <a:pt x="26781" y="62862"/>
                </a:cubicBezTo>
                <a:cubicBezTo>
                  <a:pt x="26611" y="62297"/>
                  <a:pt x="26371" y="61760"/>
                  <a:pt x="26116" y="61223"/>
                </a:cubicBezTo>
                <a:cubicBezTo>
                  <a:pt x="25961" y="60884"/>
                  <a:pt x="25735" y="60573"/>
                  <a:pt x="25622" y="60233"/>
                </a:cubicBezTo>
                <a:cubicBezTo>
                  <a:pt x="25325" y="59357"/>
                  <a:pt x="24943" y="58509"/>
                  <a:pt x="24816" y="57577"/>
                </a:cubicBezTo>
                <a:cubicBezTo>
                  <a:pt x="24746" y="56997"/>
                  <a:pt x="24746" y="56432"/>
                  <a:pt x="24901" y="55853"/>
                </a:cubicBezTo>
                <a:cubicBezTo>
                  <a:pt x="24986" y="55556"/>
                  <a:pt x="25127" y="55273"/>
                  <a:pt x="25297" y="55019"/>
                </a:cubicBezTo>
                <a:cubicBezTo>
                  <a:pt x="25721" y="54411"/>
                  <a:pt x="26300" y="54086"/>
                  <a:pt x="27021" y="54058"/>
                </a:cubicBezTo>
                <a:cubicBezTo>
                  <a:pt x="27215" y="54054"/>
                  <a:pt x="27352" y="54048"/>
                  <a:pt x="27456" y="54048"/>
                </a:cubicBezTo>
                <a:cubicBezTo>
                  <a:pt x="27799" y="54048"/>
                  <a:pt x="27768" y="54117"/>
                  <a:pt x="28137" y="54595"/>
                </a:cubicBezTo>
                <a:cubicBezTo>
                  <a:pt x="28208" y="54694"/>
                  <a:pt x="28279" y="54793"/>
                  <a:pt x="28363" y="54892"/>
                </a:cubicBezTo>
                <a:cubicBezTo>
                  <a:pt x="28591" y="55220"/>
                  <a:pt x="28908" y="55379"/>
                  <a:pt x="29286" y="55379"/>
                </a:cubicBezTo>
                <a:cubicBezTo>
                  <a:pt x="29331" y="55379"/>
                  <a:pt x="29377" y="55377"/>
                  <a:pt x="29423" y="55372"/>
                </a:cubicBezTo>
                <a:cubicBezTo>
                  <a:pt x="29890" y="55316"/>
                  <a:pt x="30356" y="55217"/>
                  <a:pt x="30822" y="55146"/>
                </a:cubicBezTo>
                <a:cubicBezTo>
                  <a:pt x="30921" y="55118"/>
                  <a:pt x="31020" y="55118"/>
                  <a:pt x="31119" y="55075"/>
                </a:cubicBezTo>
                <a:cubicBezTo>
                  <a:pt x="31176" y="55075"/>
                  <a:pt x="31204" y="55019"/>
                  <a:pt x="31261" y="54976"/>
                </a:cubicBezTo>
                <a:cubicBezTo>
                  <a:pt x="31180" y="54913"/>
                  <a:pt x="31104" y="54902"/>
                  <a:pt x="31031" y="54902"/>
                </a:cubicBezTo>
                <a:cubicBezTo>
                  <a:pt x="30989" y="54902"/>
                  <a:pt x="30948" y="54906"/>
                  <a:pt x="30907" y="54906"/>
                </a:cubicBezTo>
                <a:cubicBezTo>
                  <a:pt x="30441" y="54892"/>
                  <a:pt x="29975" y="54863"/>
                  <a:pt x="29522" y="54736"/>
                </a:cubicBezTo>
                <a:cubicBezTo>
                  <a:pt x="29197" y="54651"/>
                  <a:pt x="28900" y="54496"/>
                  <a:pt x="28632" y="54298"/>
                </a:cubicBezTo>
                <a:cubicBezTo>
                  <a:pt x="28406" y="54157"/>
                  <a:pt x="28194" y="54001"/>
                  <a:pt x="27925" y="53931"/>
                </a:cubicBezTo>
                <a:cubicBezTo>
                  <a:pt x="27826" y="53916"/>
                  <a:pt x="27742" y="53818"/>
                  <a:pt x="27657" y="53733"/>
                </a:cubicBezTo>
                <a:cubicBezTo>
                  <a:pt x="27473" y="53563"/>
                  <a:pt x="27289" y="53379"/>
                  <a:pt x="27106" y="53210"/>
                </a:cubicBezTo>
                <a:cubicBezTo>
                  <a:pt x="26927" y="53067"/>
                  <a:pt x="26732" y="52998"/>
                  <a:pt x="26527" y="52998"/>
                </a:cubicBezTo>
                <a:cubicBezTo>
                  <a:pt x="26407" y="52998"/>
                  <a:pt x="26284" y="53022"/>
                  <a:pt x="26159" y="53069"/>
                </a:cubicBezTo>
                <a:cubicBezTo>
                  <a:pt x="25777" y="53224"/>
                  <a:pt x="25424" y="53422"/>
                  <a:pt x="25113" y="53676"/>
                </a:cubicBezTo>
                <a:cubicBezTo>
                  <a:pt x="24802" y="53931"/>
                  <a:pt x="24604" y="54256"/>
                  <a:pt x="24505" y="54637"/>
                </a:cubicBezTo>
                <a:cubicBezTo>
                  <a:pt x="24406" y="55019"/>
                  <a:pt x="24308" y="55414"/>
                  <a:pt x="24209" y="55810"/>
                </a:cubicBezTo>
                <a:cubicBezTo>
                  <a:pt x="24124" y="56135"/>
                  <a:pt x="24124" y="56474"/>
                  <a:pt x="24223" y="56799"/>
                </a:cubicBezTo>
                <a:cubicBezTo>
                  <a:pt x="24378" y="57266"/>
                  <a:pt x="24534" y="57718"/>
                  <a:pt x="24675" y="58184"/>
                </a:cubicBezTo>
                <a:cubicBezTo>
                  <a:pt x="24760" y="58425"/>
                  <a:pt x="24845" y="58665"/>
                  <a:pt x="24816" y="58933"/>
                </a:cubicBezTo>
                <a:cubicBezTo>
                  <a:pt x="24647" y="58665"/>
                  <a:pt x="24463" y="58382"/>
                  <a:pt x="24293" y="58100"/>
                </a:cubicBezTo>
                <a:cubicBezTo>
                  <a:pt x="23771" y="57280"/>
                  <a:pt x="23389" y="56390"/>
                  <a:pt x="23022" y="55485"/>
                </a:cubicBezTo>
                <a:cubicBezTo>
                  <a:pt x="22442" y="53987"/>
                  <a:pt x="21736" y="52560"/>
                  <a:pt x="21001" y="51147"/>
                </a:cubicBezTo>
                <a:cubicBezTo>
                  <a:pt x="20619" y="50398"/>
                  <a:pt x="20238" y="49663"/>
                  <a:pt x="19856" y="48914"/>
                </a:cubicBezTo>
                <a:cubicBezTo>
                  <a:pt x="19686" y="48589"/>
                  <a:pt x="19602" y="48250"/>
                  <a:pt x="19602" y="47882"/>
                </a:cubicBezTo>
                <a:cubicBezTo>
                  <a:pt x="19587" y="47599"/>
                  <a:pt x="19559" y="47303"/>
                  <a:pt x="19531" y="47020"/>
                </a:cubicBezTo>
                <a:cubicBezTo>
                  <a:pt x="19503" y="46469"/>
                  <a:pt x="19658" y="45974"/>
                  <a:pt x="19997" y="45536"/>
                </a:cubicBezTo>
                <a:cubicBezTo>
                  <a:pt x="20153" y="45324"/>
                  <a:pt x="20322" y="45126"/>
                  <a:pt x="20492" y="44943"/>
                </a:cubicBezTo>
                <a:cubicBezTo>
                  <a:pt x="21170" y="44194"/>
                  <a:pt x="21665" y="43317"/>
                  <a:pt x="22089" y="42385"/>
                </a:cubicBezTo>
                <a:cubicBezTo>
                  <a:pt x="22456" y="41579"/>
                  <a:pt x="22824" y="40774"/>
                  <a:pt x="23304" y="40011"/>
                </a:cubicBezTo>
                <a:cubicBezTo>
                  <a:pt x="23559" y="39601"/>
                  <a:pt x="23771" y="39149"/>
                  <a:pt x="23983" y="38696"/>
                </a:cubicBezTo>
                <a:cubicBezTo>
                  <a:pt x="24251" y="38103"/>
                  <a:pt x="24618" y="37594"/>
                  <a:pt x="25170" y="37227"/>
                </a:cubicBezTo>
                <a:cubicBezTo>
                  <a:pt x="25396" y="37085"/>
                  <a:pt x="25664" y="36972"/>
                  <a:pt x="25904" y="36859"/>
                </a:cubicBezTo>
                <a:cubicBezTo>
                  <a:pt x="25989" y="36817"/>
                  <a:pt x="26088" y="36788"/>
                  <a:pt x="26173" y="36746"/>
                </a:cubicBezTo>
                <a:cubicBezTo>
                  <a:pt x="26413" y="36619"/>
                  <a:pt x="26526" y="36322"/>
                  <a:pt x="26413" y="36068"/>
                </a:cubicBezTo>
                <a:cubicBezTo>
                  <a:pt x="26385" y="35983"/>
                  <a:pt x="26272" y="35912"/>
                  <a:pt x="26187" y="35884"/>
                </a:cubicBezTo>
                <a:cubicBezTo>
                  <a:pt x="26046" y="35842"/>
                  <a:pt x="25890" y="35813"/>
                  <a:pt x="25749" y="35813"/>
                </a:cubicBezTo>
                <a:cubicBezTo>
                  <a:pt x="25552" y="35805"/>
                  <a:pt x="25354" y="35800"/>
                  <a:pt x="25157" y="35800"/>
                </a:cubicBezTo>
                <a:cubicBezTo>
                  <a:pt x="24380" y="35800"/>
                  <a:pt x="23607" y="35870"/>
                  <a:pt x="22852" y="36039"/>
                </a:cubicBezTo>
                <a:cubicBezTo>
                  <a:pt x="22343" y="36153"/>
                  <a:pt x="21834" y="36280"/>
                  <a:pt x="21396" y="36591"/>
                </a:cubicBezTo>
                <a:cubicBezTo>
                  <a:pt x="21227" y="36718"/>
                  <a:pt x="21057" y="36859"/>
                  <a:pt x="20916" y="37029"/>
                </a:cubicBezTo>
                <a:cubicBezTo>
                  <a:pt x="20563" y="37467"/>
                  <a:pt x="20139" y="37806"/>
                  <a:pt x="19644" y="38089"/>
                </a:cubicBezTo>
                <a:cubicBezTo>
                  <a:pt x="19262" y="38315"/>
                  <a:pt x="18909" y="38597"/>
                  <a:pt x="18542" y="38866"/>
                </a:cubicBezTo>
                <a:cubicBezTo>
                  <a:pt x="18485" y="38894"/>
                  <a:pt x="18443" y="38922"/>
                  <a:pt x="18358" y="38993"/>
                </a:cubicBezTo>
                <a:cubicBezTo>
                  <a:pt x="18358" y="38908"/>
                  <a:pt x="18344" y="38852"/>
                  <a:pt x="18358" y="38809"/>
                </a:cubicBezTo>
                <a:cubicBezTo>
                  <a:pt x="18626" y="37976"/>
                  <a:pt x="18457" y="37184"/>
                  <a:pt x="18231" y="36393"/>
                </a:cubicBezTo>
                <a:cubicBezTo>
                  <a:pt x="18104" y="35969"/>
                  <a:pt x="17976" y="35573"/>
                  <a:pt x="17877" y="35149"/>
                </a:cubicBezTo>
                <a:cubicBezTo>
                  <a:pt x="17694" y="34358"/>
                  <a:pt x="17764" y="33566"/>
                  <a:pt x="17920" y="32775"/>
                </a:cubicBezTo>
                <a:cubicBezTo>
                  <a:pt x="17962" y="32492"/>
                  <a:pt x="18033" y="32210"/>
                  <a:pt x="18104" y="31927"/>
                </a:cubicBezTo>
                <a:cubicBezTo>
                  <a:pt x="18245" y="31263"/>
                  <a:pt x="18542" y="30669"/>
                  <a:pt x="18937" y="30104"/>
                </a:cubicBezTo>
                <a:cubicBezTo>
                  <a:pt x="19050" y="29934"/>
                  <a:pt x="19050" y="29934"/>
                  <a:pt x="19093" y="29737"/>
                </a:cubicBezTo>
                <a:cubicBezTo>
                  <a:pt x="19060" y="29703"/>
                  <a:pt x="19024" y="29692"/>
                  <a:pt x="18989" y="29692"/>
                </a:cubicBezTo>
                <a:cubicBezTo>
                  <a:pt x="18935" y="29692"/>
                  <a:pt x="18881" y="29719"/>
                  <a:pt x="18838" y="29737"/>
                </a:cubicBezTo>
                <a:cubicBezTo>
                  <a:pt x="17750" y="30260"/>
                  <a:pt x="16747" y="30881"/>
                  <a:pt x="16111" y="31969"/>
                </a:cubicBezTo>
                <a:cubicBezTo>
                  <a:pt x="15532" y="33001"/>
                  <a:pt x="15009" y="34047"/>
                  <a:pt x="14655" y="35192"/>
                </a:cubicBezTo>
                <a:cubicBezTo>
                  <a:pt x="14486" y="35757"/>
                  <a:pt x="14330" y="36322"/>
                  <a:pt x="14231" y="36902"/>
                </a:cubicBezTo>
                <a:cubicBezTo>
                  <a:pt x="14132" y="37439"/>
                  <a:pt x="14104" y="37976"/>
                  <a:pt x="14175" y="38527"/>
                </a:cubicBezTo>
                <a:cubicBezTo>
                  <a:pt x="14175" y="38569"/>
                  <a:pt x="14175" y="38612"/>
                  <a:pt x="14147" y="38682"/>
                </a:cubicBezTo>
                <a:cubicBezTo>
                  <a:pt x="14104" y="38597"/>
                  <a:pt x="14048" y="38513"/>
                  <a:pt x="14019" y="38428"/>
                </a:cubicBezTo>
                <a:cubicBezTo>
                  <a:pt x="13723" y="37721"/>
                  <a:pt x="13270" y="37184"/>
                  <a:pt x="12606" y="36817"/>
                </a:cubicBezTo>
                <a:cubicBezTo>
                  <a:pt x="12465" y="36732"/>
                  <a:pt x="12324" y="36647"/>
                  <a:pt x="12182" y="36562"/>
                </a:cubicBezTo>
                <a:cubicBezTo>
                  <a:pt x="11631" y="36280"/>
                  <a:pt x="11122" y="35941"/>
                  <a:pt x="10698" y="35502"/>
                </a:cubicBezTo>
                <a:cubicBezTo>
                  <a:pt x="10384" y="35177"/>
                  <a:pt x="10015" y="35023"/>
                  <a:pt x="9608" y="35023"/>
                </a:cubicBezTo>
                <a:cubicBezTo>
                  <a:pt x="9467" y="35023"/>
                  <a:pt x="9322" y="35042"/>
                  <a:pt x="9172" y="35079"/>
                </a:cubicBezTo>
                <a:cubicBezTo>
                  <a:pt x="8819" y="35163"/>
                  <a:pt x="8480" y="35276"/>
                  <a:pt x="8140" y="35389"/>
                </a:cubicBezTo>
                <a:cubicBezTo>
                  <a:pt x="7773" y="35502"/>
                  <a:pt x="7420" y="35630"/>
                  <a:pt x="7052" y="35757"/>
                </a:cubicBezTo>
                <a:cubicBezTo>
                  <a:pt x="6784" y="35842"/>
                  <a:pt x="6727" y="35898"/>
                  <a:pt x="6741" y="36181"/>
                </a:cubicBezTo>
                <a:cubicBezTo>
                  <a:pt x="6812" y="37241"/>
                  <a:pt x="6685" y="38301"/>
                  <a:pt x="6529" y="39361"/>
                </a:cubicBezTo>
                <a:cubicBezTo>
                  <a:pt x="6416" y="40039"/>
                  <a:pt x="6332" y="40731"/>
                  <a:pt x="6332" y="41424"/>
                </a:cubicBezTo>
                <a:cubicBezTo>
                  <a:pt x="6346" y="41989"/>
                  <a:pt x="6459" y="42526"/>
                  <a:pt x="6671" y="43049"/>
                </a:cubicBezTo>
                <a:cubicBezTo>
                  <a:pt x="6897" y="43572"/>
                  <a:pt x="7123" y="44081"/>
                  <a:pt x="7434" y="44561"/>
                </a:cubicBezTo>
                <a:cubicBezTo>
                  <a:pt x="7533" y="44702"/>
                  <a:pt x="7646" y="44830"/>
                  <a:pt x="7787" y="44999"/>
                </a:cubicBezTo>
                <a:cubicBezTo>
                  <a:pt x="7575" y="44971"/>
                  <a:pt x="7406" y="44957"/>
                  <a:pt x="7250" y="44943"/>
                </a:cubicBezTo>
                <a:cubicBezTo>
                  <a:pt x="6954" y="44920"/>
                  <a:pt x="6656" y="44904"/>
                  <a:pt x="6358" y="44904"/>
                </a:cubicBezTo>
                <a:cubicBezTo>
                  <a:pt x="5734" y="44904"/>
                  <a:pt x="5111" y="44972"/>
                  <a:pt x="4509" y="45183"/>
                </a:cubicBezTo>
                <a:cubicBezTo>
                  <a:pt x="4198" y="45282"/>
                  <a:pt x="3887" y="45395"/>
                  <a:pt x="3618" y="45550"/>
                </a:cubicBezTo>
                <a:cubicBezTo>
                  <a:pt x="2700" y="46045"/>
                  <a:pt x="1795" y="46554"/>
                  <a:pt x="891" y="47077"/>
                </a:cubicBezTo>
                <a:cubicBezTo>
                  <a:pt x="651" y="47204"/>
                  <a:pt x="439" y="47359"/>
                  <a:pt x="212" y="47501"/>
                </a:cubicBezTo>
                <a:cubicBezTo>
                  <a:pt x="128" y="47571"/>
                  <a:pt x="0" y="47614"/>
                  <a:pt x="0" y="47797"/>
                </a:cubicBezTo>
                <a:cubicBezTo>
                  <a:pt x="85" y="47868"/>
                  <a:pt x="184" y="47953"/>
                  <a:pt x="297" y="48038"/>
                </a:cubicBezTo>
                <a:cubicBezTo>
                  <a:pt x="608" y="48250"/>
                  <a:pt x="933" y="48447"/>
                  <a:pt x="1230" y="48688"/>
                </a:cubicBezTo>
                <a:cubicBezTo>
                  <a:pt x="1809" y="49126"/>
                  <a:pt x="2191" y="49719"/>
                  <a:pt x="2516" y="50355"/>
                </a:cubicBezTo>
                <a:cubicBezTo>
                  <a:pt x="2671" y="50624"/>
                  <a:pt x="2813" y="50906"/>
                  <a:pt x="2996" y="51161"/>
                </a:cubicBezTo>
                <a:cubicBezTo>
                  <a:pt x="3321" y="51627"/>
                  <a:pt x="3788" y="51924"/>
                  <a:pt x="4367" y="52023"/>
                </a:cubicBezTo>
                <a:cubicBezTo>
                  <a:pt x="4470" y="52044"/>
                  <a:pt x="4572" y="52054"/>
                  <a:pt x="4672" y="52054"/>
                </a:cubicBezTo>
                <a:cubicBezTo>
                  <a:pt x="4904" y="52054"/>
                  <a:pt x="5130" y="52003"/>
                  <a:pt x="5356" y="51924"/>
                </a:cubicBezTo>
                <a:cubicBezTo>
                  <a:pt x="5752" y="51768"/>
                  <a:pt x="6148" y="51613"/>
                  <a:pt x="6529" y="51415"/>
                </a:cubicBezTo>
                <a:cubicBezTo>
                  <a:pt x="7293" y="51005"/>
                  <a:pt x="8042" y="50567"/>
                  <a:pt x="8791" y="50129"/>
                </a:cubicBezTo>
                <a:cubicBezTo>
                  <a:pt x="9455" y="49733"/>
                  <a:pt x="10147" y="49422"/>
                  <a:pt x="10910" y="49295"/>
                </a:cubicBezTo>
                <a:cubicBezTo>
                  <a:pt x="11284" y="49218"/>
                  <a:pt x="11658" y="49210"/>
                  <a:pt x="12038" y="49210"/>
                </a:cubicBezTo>
                <a:cubicBezTo>
                  <a:pt x="12147" y="49210"/>
                  <a:pt x="12256" y="49210"/>
                  <a:pt x="12366" y="49210"/>
                </a:cubicBezTo>
                <a:lnTo>
                  <a:pt x="13016" y="49210"/>
                </a:lnTo>
                <a:cubicBezTo>
                  <a:pt x="12917" y="49295"/>
                  <a:pt x="12861" y="49338"/>
                  <a:pt x="12818" y="49380"/>
                </a:cubicBezTo>
                <a:cubicBezTo>
                  <a:pt x="11829" y="50044"/>
                  <a:pt x="10755" y="50511"/>
                  <a:pt x="9610" y="50836"/>
                </a:cubicBezTo>
                <a:cubicBezTo>
                  <a:pt x="8889" y="51034"/>
                  <a:pt x="8183" y="51245"/>
                  <a:pt x="7490" y="51514"/>
                </a:cubicBezTo>
                <a:cubicBezTo>
                  <a:pt x="6487" y="51881"/>
                  <a:pt x="5682" y="52532"/>
                  <a:pt x="5074" y="53422"/>
                </a:cubicBezTo>
                <a:cubicBezTo>
                  <a:pt x="4537" y="54199"/>
                  <a:pt x="4141" y="55033"/>
                  <a:pt x="3972" y="55980"/>
                </a:cubicBezTo>
                <a:cubicBezTo>
                  <a:pt x="3774" y="57040"/>
                  <a:pt x="3858" y="58071"/>
                  <a:pt x="4226" y="59075"/>
                </a:cubicBezTo>
                <a:cubicBezTo>
                  <a:pt x="4593" y="60064"/>
                  <a:pt x="5173" y="60912"/>
                  <a:pt x="5893" y="61661"/>
                </a:cubicBezTo>
                <a:cubicBezTo>
                  <a:pt x="5978" y="61745"/>
                  <a:pt x="6042" y="61784"/>
                  <a:pt x="6115" y="61784"/>
                </a:cubicBezTo>
                <a:cubicBezTo>
                  <a:pt x="6166" y="61784"/>
                  <a:pt x="6220" y="61766"/>
                  <a:pt x="6289" y="61731"/>
                </a:cubicBezTo>
                <a:cubicBezTo>
                  <a:pt x="6416" y="61661"/>
                  <a:pt x="6544" y="61590"/>
                  <a:pt x="6628" y="61491"/>
                </a:cubicBezTo>
                <a:cubicBezTo>
                  <a:pt x="7293" y="60700"/>
                  <a:pt x="8056" y="59993"/>
                  <a:pt x="8621" y="59131"/>
                </a:cubicBezTo>
                <a:cubicBezTo>
                  <a:pt x="9045" y="58481"/>
                  <a:pt x="9455" y="57817"/>
                  <a:pt x="9780" y="57110"/>
                </a:cubicBezTo>
                <a:cubicBezTo>
                  <a:pt x="10274" y="56050"/>
                  <a:pt x="10967" y="55174"/>
                  <a:pt x="11857" y="54425"/>
                </a:cubicBezTo>
                <a:cubicBezTo>
                  <a:pt x="12338" y="54029"/>
                  <a:pt x="12790" y="53620"/>
                  <a:pt x="13242" y="53210"/>
                </a:cubicBezTo>
                <a:cubicBezTo>
                  <a:pt x="13949" y="52588"/>
                  <a:pt x="14486" y="51853"/>
                  <a:pt x="14896" y="51005"/>
                </a:cubicBezTo>
                <a:cubicBezTo>
                  <a:pt x="15093" y="50610"/>
                  <a:pt x="15320" y="50228"/>
                  <a:pt x="15532" y="49846"/>
                </a:cubicBezTo>
                <a:cubicBezTo>
                  <a:pt x="15630" y="49691"/>
                  <a:pt x="15744" y="49550"/>
                  <a:pt x="15913" y="49422"/>
                </a:cubicBezTo>
                <a:lnTo>
                  <a:pt x="15913" y="49422"/>
                </a:lnTo>
                <a:cubicBezTo>
                  <a:pt x="15885" y="49493"/>
                  <a:pt x="15885" y="49564"/>
                  <a:pt x="15857" y="49634"/>
                </a:cubicBezTo>
                <a:cubicBezTo>
                  <a:pt x="15673" y="49959"/>
                  <a:pt x="15489" y="50299"/>
                  <a:pt x="15291" y="50624"/>
                </a:cubicBezTo>
                <a:cubicBezTo>
                  <a:pt x="14952" y="51147"/>
                  <a:pt x="14627" y="51684"/>
                  <a:pt x="14401" y="52277"/>
                </a:cubicBezTo>
                <a:cubicBezTo>
                  <a:pt x="14288" y="52532"/>
                  <a:pt x="14189" y="52814"/>
                  <a:pt x="14147" y="53097"/>
                </a:cubicBezTo>
                <a:cubicBezTo>
                  <a:pt x="14034" y="53648"/>
                  <a:pt x="14246" y="54128"/>
                  <a:pt x="14585" y="54538"/>
                </a:cubicBezTo>
                <a:cubicBezTo>
                  <a:pt x="15164" y="55245"/>
                  <a:pt x="15814" y="55867"/>
                  <a:pt x="16563" y="56375"/>
                </a:cubicBezTo>
                <a:cubicBezTo>
                  <a:pt x="17157" y="56785"/>
                  <a:pt x="17835" y="56997"/>
                  <a:pt x="18528" y="57124"/>
                </a:cubicBezTo>
                <a:cubicBezTo>
                  <a:pt x="18740" y="57167"/>
                  <a:pt x="18966" y="57195"/>
                  <a:pt x="19178" y="57223"/>
                </a:cubicBezTo>
                <a:cubicBezTo>
                  <a:pt x="19333" y="57237"/>
                  <a:pt x="19489" y="57237"/>
                  <a:pt x="19630" y="57237"/>
                </a:cubicBezTo>
                <a:cubicBezTo>
                  <a:pt x="19983" y="57209"/>
                  <a:pt x="20082" y="57068"/>
                  <a:pt x="19997" y="56729"/>
                </a:cubicBezTo>
                <a:cubicBezTo>
                  <a:pt x="19941" y="56460"/>
                  <a:pt x="19856" y="56192"/>
                  <a:pt x="19757" y="55923"/>
                </a:cubicBezTo>
                <a:cubicBezTo>
                  <a:pt x="19517" y="55245"/>
                  <a:pt x="19489" y="54552"/>
                  <a:pt x="19701" y="53846"/>
                </a:cubicBezTo>
                <a:cubicBezTo>
                  <a:pt x="19799" y="53507"/>
                  <a:pt x="19884" y="53153"/>
                  <a:pt x="19969" y="52814"/>
                </a:cubicBezTo>
                <a:cubicBezTo>
                  <a:pt x="20167" y="51980"/>
                  <a:pt x="20026" y="51203"/>
                  <a:pt x="19644" y="50454"/>
                </a:cubicBezTo>
                <a:cubicBezTo>
                  <a:pt x="19545" y="50256"/>
                  <a:pt x="19432" y="50073"/>
                  <a:pt x="19319" y="49889"/>
                </a:cubicBezTo>
                <a:cubicBezTo>
                  <a:pt x="19065" y="49451"/>
                  <a:pt x="18994" y="48970"/>
                  <a:pt x="18980" y="48490"/>
                </a:cubicBezTo>
                <a:cubicBezTo>
                  <a:pt x="18980" y="48278"/>
                  <a:pt x="19121" y="48179"/>
                  <a:pt x="19248" y="48038"/>
                </a:cubicBezTo>
                <a:cubicBezTo>
                  <a:pt x="19149" y="47953"/>
                  <a:pt x="19022" y="47896"/>
                  <a:pt x="19008" y="47755"/>
                </a:cubicBezTo>
                <a:cubicBezTo>
                  <a:pt x="19008" y="47713"/>
                  <a:pt x="18980" y="47642"/>
                  <a:pt x="18937" y="47599"/>
                </a:cubicBezTo>
                <a:cubicBezTo>
                  <a:pt x="18641" y="47190"/>
                  <a:pt x="18513" y="46709"/>
                  <a:pt x="18301" y="46257"/>
                </a:cubicBezTo>
                <a:cubicBezTo>
                  <a:pt x="18245" y="46130"/>
                  <a:pt x="18203" y="46003"/>
                  <a:pt x="18132" y="45875"/>
                </a:cubicBezTo>
                <a:cubicBezTo>
                  <a:pt x="17779" y="45296"/>
                  <a:pt x="17637" y="44660"/>
                  <a:pt x="17623" y="43996"/>
                </a:cubicBezTo>
                <a:cubicBezTo>
                  <a:pt x="17609" y="43558"/>
                  <a:pt x="17581" y="43105"/>
                  <a:pt x="17581" y="42667"/>
                </a:cubicBezTo>
                <a:cubicBezTo>
                  <a:pt x="17581" y="41735"/>
                  <a:pt x="17821" y="40844"/>
                  <a:pt x="18047" y="39940"/>
                </a:cubicBezTo>
                <a:cubicBezTo>
                  <a:pt x="18146" y="39516"/>
                  <a:pt x="18372" y="39191"/>
                  <a:pt x="18725" y="38937"/>
                </a:cubicBezTo>
                <a:cubicBezTo>
                  <a:pt x="19107" y="38668"/>
                  <a:pt x="19503" y="38385"/>
                  <a:pt x="19898" y="38145"/>
                </a:cubicBezTo>
                <a:cubicBezTo>
                  <a:pt x="20294" y="37891"/>
                  <a:pt x="20661" y="37622"/>
                  <a:pt x="20944" y="37241"/>
                </a:cubicBezTo>
                <a:cubicBezTo>
                  <a:pt x="21283" y="36788"/>
                  <a:pt x="21750" y="36506"/>
                  <a:pt x="22287" y="36350"/>
                </a:cubicBezTo>
                <a:cubicBezTo>
                  <a:pt x="23221" y="36083"/>
                  <a:pt x="24173" y="35974"/>
                  <a:pt x="25136" y="35974"/>
                </a:cubicBezTo>
                <a:cubicBezTo>
                  <a:pt x="25396" y="35974"/>
                  <a:pt x="25657" y="35982"/>
                  <a:pt x="25919" y="35997"/>
                </a:cubicBezTo>
                <a:cubicBezTo>
                  <a:pt x="25961" y="35997"/>
                  <a:pt x="26018" y="35997"/>
                  <a:pt x="26060" y="36011"/>
                </a:cubicBezTo>
                <a:cubicBezTo>
                  <a:pt x="26173" y="36025"/>
                  <a:pt x="26272" y="36054"/>
                  <a:pt x="26286" y="36181"/>
                </a:cubicBezTo>
                <a:cubicBezTo>
                  <a:pt x="26314" y="36308"/>
                  <a:pt x="26314" y="36449"/>
                  <a:pt x="26187" y="36520"/>
                </a:cubicBezTo>
                <a:cubicBezTo>
                  <a:pt x="26088" y="36591"/>
                  <a:pt x="25961" y="36647"/>
                  <a:pt x="25848" y="36690"/>
                </a:cubicBezTo>
                <a:cubicBezTo>
                  <a:pt x="25155" y="36944"/>
                  <a:pt x="24590" y="37368"/>
                  <a:pt x="24180" y="37990"/>
                </a:cubicBezTo>
                <a:cubicBezTo>
                  <a:pt x="24025" y="38230"/>
                  <a:pt x="23898" y="38498"/>
                  <a:pt x="23771" y="38767"/>
                </a:cubicBezTo>
                <a:cubicBezTo>
                  <a:pt x="23544" y="39290"/>
                  <a:pt x="23276" y="39799"/>
                  <a:pt x="22951" y="40279"/>
                </a:cubicBezTo>
                <a:cubicBezTo>
                  <a:pt x="22583" y="40844"/>
                  <a:pt x="22329" y="41438"/>
                  <a:pt x="22061" y="42046"/>
                </a:cubicBezTo>
                <a:cubicBezTo>
                  <a:pt x="21622" y="43091"/>
                  <a:pt x="21071" y="44052"/>
                  <a:pt x="20308" y="44914"/>
                </a:cubicBezTo>
                <a:cubicBezTo>
                  <a:pt x="20011" y="45239"/>
                  <a:pt x="19715" y="45593"/>
                  <a:pt x="19545" y="46017"/>
                </a:cubicBezTo>
                <a:cubicBezTo>
                  <a:pt x="19404" y="46370"/>
                  <a:pt x="19347" y="46752"/>
                  <a:pt x="19375" y="47133"/>
                </a:cubicBezTo>
                <a:cubicBezTo>
                  <a:pt x="19418" y="47486"/>
                  <a:pt x="19418" y="47826"/>
                  <a:pt x="19446" y="48179"/>
                </a:cubicBezTo>
                <a:cubicBezTo>
                  <a:pt x="19460" y="48306"/>
                  <a:pt x="19489" y="48447"/>
                  <a:pt x="19545" y="48575"/>
                </a:cubicBezTo>
                <a:cubicBezTo>
                  <a:pt x="19757" y="49055"/>
                  <a:pt x="19983" y="49521"/>
                  <a:pt x="20209" y="49988"/>
                </a:cubicBezTo>
                <a:cubicBezTo>
                  <a:pt x="21057" y="51613"/>
                  <a:pt x="21905" y="53252"/>
                  <a:pt x="22626" y="54948"/>
                </a:cubicBezTo>
                <a:cubicBezTo>
                  <a:pt x="22852" y="55471"/>
                  <a:pt x="23050" y="55994"/>
                  <a:pt x="23276" y="56517"/>
                </a:cubicBezTo>
                <a:cubicBezTo>
                  <a:pt x="23530" y="57110"/>
                  <a:pt x="23841" y="57690"/>
                  <a:pt x="24180" y="58227"/>
                </a:cubicBezTo>
                <a:cubicBezTo>
                  <a:pt x="24237" y="58326"/>
                  <a:pt x="24279" y="58410"/>
                  <a:pt x="24336" y="58495"/>
                </a:cubicBezTo>
                <a:cubicBezTo>
                  <a:pt x="24293" y="58523"/>
                  <a:pt x="24265" y="58538"/>
                  <a:pt x="24251" y="58538"/>
                </a:cubicBezTo>
                <a:cubicBezTo>
                  <a:pt x="24029" y="58471"/>
                  <a:pt x="23805" y="58446"/>
                  <a:pt x="23580" y="58446"/>
                </a:cubicBezTo>
                <a:cubicBezTo>
                  <a:pt x="23232" y="58446"/>
                  <a:pt x="22884" y="58506"/>
                  <a:pt x="22541" y="58566"/>
                </a:cubicBezTo>
                <a:cubicBezTo>
                  <a:pt x="22258" y="58622"/>
                  <a:pt x="21990" y="58665"/>
                  <a:pt x="21721" y="58721"/>
                </a:cubicBezTo>
                <a:cubicBezTo>
                  <a:pt x="21481" y="58764"/>
                  <a:pt x="21244" y="58778"/>
                  <a:pt x="21008" y="58778"/>
                </a:cubicBezTo>
                <a:cubicBezTo>
                  <a:pt x="20771" y="58778"/>
                  <a:pt x="20534" y="58764"/>
                  <a:pt x="20294" y="58750"/>
                </a:cubicBezTo>
                <a:cubicBezTo>
                  <a:pt x="20184" y="58740"/>
                  <a:pt x="20067" y="58730"/>
                  <a:pt x="19953" y="58730"/>
                </a:cubicBezTo>
                <a:cubicBezTo>
                  <a:pt x="19906" y="58730"/>
                  <a:pt x="19859" y="58731"/>
                  <a:pt x="19814" y="58735"/>
                </a:cubicBezTo>
                <a:cubicBezTo>
                  <a:pt x="19743" y="58735"/>
                  <a:pt x="19658" y="58778"/>
                  <a:pt x="19602" y="58792"/>
                </a:cubicBezTo>
                <a:cubicBezTo>
                  <a:pt x="19559" y="58933"/>
                  <a:pt x="19630" y="59004"/>
                  <a:pt x="19715" y="59046"/>
                </a:cubicBezTo>
                <a:cubicBezTo>
                  <a:pt x="20110" y="59244"/>
                  <a:pt x="20492" y="59456"/>
                  <a:pt x="20888" y="59626"/>
                </a:cubicBezTo>
                <a:cubicBezTo>
                  <a:pt x="21008" y="59675"/>
                  <a:pt x="21135" y="59696"/>
                  <a:pt x="21264" y="59696"/>
                </a:cubicBezTo>
                <a:cubicBezTo>
                  <a:pt x="21393" y="59696"/>
                  <a:pt x="21524" y="59675"/>
                  <a:pt x="21651" y="59640"/>
                </a:cubicBezTo>
                <a:cubicBezTo>
                  <a:pt x="22216" y="59499"/>
                  <a:pt x="22781" y="59343"/>
                  <a:pt x="23361" y="59188"/>
                </a:cubicBezTo>
                <a:cubicBezTo>
                  <a:pt x="23460" y="59159"/>
                  <a:pt x="23573" y="59117"/>
                  <a:pt x="23686" y="59089"/>
                </a:cubicBezTo>
                <a:cubicBezTo>
                  <a:pt x="23757" y="59075"/>
                  <a:pt x="23826" y="59068"/>
                  <a:pt x="23894" y="59068"/>
                </a:cubicBezTo>
                <a:cubicBezTo>
                  <a:pt x="24043" y="59068"/>
                  <a:pt x="24186" y="59105"/>
                  <a:pt x="24322" y="59202"/>
                </a:cubicBezTo>
                <a:cubicBezTo>
                  <a:pt x="24406" y="59272"/>
                  <a:pt x="24491" y="59315"/>
                  <a:pt x="24576" y="59371"/>
                </a:cubicBezTo>
                <a:cubicBezTo>
                  <a:pt x="24986" y="59640"/>
                  <a:pt x="25325" y="59965"/>
                  <a:pt x="25537" y="60403"/>
                </a:cubicBezTo>
                <a:cubicBezTo>
                  <a:pt x="25919" y="61180"/>
                  <a:pt x="26343" y="61943"/>
                  <a:pt x="26597" y="62777"/>
                </a:cubicBezTo>
                <a:cubicBezTo>
                  <a:pt x="26781" y="63385"/>
                  <a:pt x="26922" y="64007"/>
                  <a:pt x="27162" y="64600"/>
                </a:cubicBezTo>
                <a:cubicBezTo>
                  <a:pt x="27558" y="65561"/>
                  <a:pt x="27812" y="66565"/>
                  <a:pt x="28123" y="67568"/>
                </a:cubicBezTo>
                <a:cubicBezTo>
                  <a:pt x="28392" y="68416"/>
                  <a:pt x="28717" y="69235"/>
                  <a:pt x="29042" y="70069"/>
                </a:cubicBezTo>
                <a:cubicBezTo>
                  <a:pt x="29748" y="71935"/>
                  <a:pt x="30314" y="73843"/>
                  <a:pt x="30695" y="75793"/>
                </a:cubicBezTo>
                <a:cubicBezTo>
                  <a:pt x="30822" y="76415"/>
                  <a:pt x="30865" y="77065"/>
                  <a:pt x="30950" y="77686"/>
                </a:cubicBezTo>
                <a:cubicBezTo>
                  <a:pt x="30950" y="77771"/>
                  <a:pt x="30935" y="77884"/>
                  <a:pt x="31077" y="77927"/>
                </a:cubicBezTo>
                <a:cubicBezTo>
                  <a:pt x="31105" y="77856"/>
                  <a:pt x="31147" y="77799"/>
                  <a:pt x="31162" y="77729"/>
                </a:cubicBezTo>
                <a:cubicBezTo>
                  <a:pt x="31261" y="77291"/>
                  <a:pt x="31232" y="76838"/>
                  <a:pt x="31190" y="76415"/>
                </a:cubicBezTo>
                <a:cubicBezTo>
                  <a:pt x="31049" y="75100"/>
                  <a:pt x="30893" y="73786"/>
                  <a:pt x="30724" y="72486"/>
                </a:cubicBezTo>
                <a:cubicBezTo>
                  <a:pt x="30582" y="71440"/>
                  <a:pt x="30413" y="70408"/>
                  <a:pt x="30229" y="69363"/>
                </a:cubicBezTo>
                <a:cubicBezTo>
                  <a:pt x="30003" y="68034"/>
                  <a:pt x="30116" y="66734"/>
                  <a:pt x="30483" y="65448"/>
                </a:cubicBezTo>
                <a:cubicBezTo>
                  <a:pt x="30667" y="64826"/>
                  <a:pt x="30907" y="64205"/>
                  <a:pt x="31133" y="63583"/>
                </a:cubicBezTo>
                <a:cubicBezTo>
                  <a:pt x="31473" y="62678"/>
                  <a:pt x="31826" y="61774"/>
                  <a:pt x="32179" y="60869"/>
                </a:cubicBezTo>
                <a:cubicBezTo>
                  <a:pt x="32504" y="60036"/>
                  <a:pt x="32843" y="59216"/>
                  <a:pt x="33168" y="58382"/>
                </a:cubicBezTo>
                <a:cubicBezTo>
                  <a:pt x="33748" y="56941"/>
                  <a:pt x="34341" y="55499"/>
                  <a:pt x="34907" y="54044"/>
                </a:cubicBezTo>
                <a:cubicBezTo>
                  <a:pt x="35133" y="53464"/>
                  <a:pt x="35359" y="52871"/>
                  <a:pt x="35514" y="52263"/>
                </a:cubicBezTo>
                <a:cubicBezTo>
                  <a:pt x="35825" y="51118"/>
                  <a:pt x="35938" y="49945"/>
                  <a:pt x="35853" y="48758"/>
                </a:cubicBezTo>
                <a:cubicBezTo>
                  <a:pt x="35797" y="47684"/>
                  <a:pt x="35585" y="46624"/>
                  <a:pt x="35373" y="45579"/>
                </a:cubicBezTo>
                <a:cubicBezTo>
                  <a:pt x="35161" y="44533"/>
                  <a:pt x="35161" y="43487"/>
                  <a:pt x="35359" y="42441"/>
                </a:cubicBezTo>
                <a:cubicBezTo>
                  <a:pt x="35429" y="42102"/>
                  <a:pt x="35500" y="41777"/>
                  <a:pt x="35557" y="41452"/>
                </a:cubicBezTo>
                <a:cubicBezTo>
                  <a:pt x="35656" y="40774"/>
                  <a:pt x="35981" y="40208"/>
                  <a:pt x="36362" y="39671"/>
                </a:cubicBezTo>
                <a:cubicBezTo>
                  <a:pt x="36602" y="39332"/>
                  <a:pt x="36871" y="39007"/>
                  <a:pt x="37154" y="38696"/>
                </a:cubicBezTo>
                <a:cubicBezTo>
                  <a:pt x="37648" y="38145"/>
                  <a:pt x="38256" y="37749"/>
                  <a:pt x="38934" y="37467"/>
                </a:cubicBezTo>
                <a:cubicBezTo>
                  <a:pt x="39188" y="37367"/>
                  <a:pt x="39411" y="37323"/>
                  <a:pt x="39609" y="37323"/>
                </a:cubicBezTo>
                <a:cubicBezTo>
                  <a:pt x="40169" y="37323"/>
                  <a:pt x="40529" y="37682"/>
                  <a:pt x="40842" y="38173"/>
                </a:cubicBezTo>
                <a:cubicBezTo>
                  <a:pt x="40884" y="38258"/>
                  <a:pt x="40884" y="38371"/>
                  <a:pt x="40884" y="38470"/>
                </a:cubicBezTo>
                <a:cubicBezTo>
                  <a:pt x="40884" y="39106"/>
                  <a:pt x="40913" y="39742"/>
                  <a:pt x="41026" y="40378"/>
                </a:cubicBezTo>
                <a:cubicBezTo>
                  <a:pt x="41125" y="40986"/>
                  <a:pt x="41280" y="41579"/>
                  <a:pt x="41591" y="42116"/>
                </a:cubicBezTo>
                <a:cubicBezTo>
                  <a:pt x="41662" y="42229"/>
                  <a:pt x="41732" y="42356"/>
                  <a:pt x="41817" y="42455"/>
                </a:cubicBezTo>
                <a:cubicBezTo>
                  <a:pt x="41916" y="42568"/>
                  <a:pt x="42029" y="42682"/>
                  <a:pt x="42213" y="42682"/>
                </a:cubicBezTo>
                <a:cubicBezTo>
                  <a:pt x="42227" y="42611"/>
                  <a:pt x="42269" y="42540"/>
                  <a:pt x="42255" y="42484"/>
                </a:cubicBezTo>
                <a:cubicBezTo>
                  <a:pt x="42015" y="41325"/>
                  <a:pt x="41860" y="40152"/>
                  <a:pt x="41450" y="39050"/>
                </a:cubicBezTo>
                <a:cubicBezTo>
                  <a:pt x="41351" y="38753"/>
                  <a:pt x="41153" y="38484"/>
                  <a:pt x="41082" y="38188"/>
                </a:cubicBezTo>
                <a:cubicBezTo>
                  <a:pt x="40998" y="37905"/>
                  <a:pt x="41026" y="37594"/>
                  <a:pt x="41012" y="37297"/>
                </a:cubicBezTo>
                <a:cubicBezTo>
                  <a:pt x="40983" y="37043"/>
                  <a:pt x="40870" y="36845"/>
                  <a:pt x="40658" y="36718"/>
                </a:cubicBezTo>
                <a:cubicBezTo>
                  <a:pt x="40333" y="36506"/>
                  <a:pt x="40008" y="36294"/>
                  <a:pt x="39655" y="36110"/>
                </a:cubicBezTo>
                <a:cubicBezTo>
                  <a:pt x="39449" y="35996"/>
                  <a:pt x="39199" y="35941"/>
                  <a:pt x="38939" y="35941"/>
                </a:cubicBezTo>
                <a:cubicBezTo>
                  <a:pt x="38361" y="35941"/>
                  <a:pt x="37730" y="36215"/>
                  <a:pt x="37408" y="36732"/>
                </a:cubicBezTo>
                <a:cubicBezTo>
                  <a:pt x="37309" y="36916"/>
                  <a:pt x="37196" y="37085"/>
                  <a:pt x="37111" y="37283"/>
                </a:cubicBezTo>
                <a:cubicBezTo>
                  <a:pt x="36857" y="37848"/>
                  <a:pt x="36617" y="38428"/>
                  <a:pt x="36376" y="38993"/>
                </a:cubicBezTo>
                <a:cubicBezTo>
                  <a:pt x="36249" y="39276"/>
                  <a:pt x="36136" y="39544"/>
                  <a:pt x="35924" y="39784"/>
                </a:cubicBezTo>
                <a:cubicBezTo>
                  <a:pt x="36065" y="39219"/>
                  <a:pt x="36207" y="38668"/>
                  <a:pt x="36348" y="38117"/>
                </a:cubicBezTo>
                <a:cubicBezTo>
                  <a:pt x="36701" y="36788"/>
                  <a:pt x="37055" y="35474"/>
                  <a:pt x="37408" y="34160"/>
                </a:cubicBezTo>
                <a:cubicBezTo>
                  <a:pt x="37549" y="33637"/>
                  <a:pt x="37648" y="33114"/>
                  <a:pt x="37818" y="32620"/>
                </a:cubicBezTo>
                <a:cubicBezTo>
                  <a:pt x="38115" y="31743"/>
                  <a:pt x="38539" y="30910"/>
                  <a:pt x="39033" y="30132"/>
                </a:cubicBezTo>
                <a:cubicBezTo>
                  <a:pt x="39500" y="29369"/>
                  <a:pt x="39938" y="28592"/>
                  <a:pt x="40404" y="27829"/>
                </a:cubicBezTo>
                <a:cubicBezTo>
                  <a:pt x="40644" y="27433"/>
                  <a:pt x="40899" y="27052"/>
                  <a:pt x="41167" y="26628"/>
                </a:cubicBezTo>
                <a:cubicBezTo>
                  <a:pt x="41874" y="27165"/>
                  <a:pt x="42510" y="27730"/>
                  <a:pt x="42990" y="28451"/>
                </a:cubicBezTo>
                <a:cubicBezTo>
                  <a:pt x="43471" y="29185"/>
                  <a:pt x="43711" y="30005"/>
                  <a:pt x="43753" y="30867"/>
                </a:cubicBezTo>
                <a:cubicBezTo>
                  <a:pt x="43782" y="31729"/>
                  <a:pt x="43654" y="32563"/>
                  <a:pt x="43273" y="33411"/>
                </a:cubicBezTo>
                <a:cubicBezTo>
                  <a:pt x="43414" y="33369"/>
                  <a:pt x="43456" y="33369"/>
                  <a:pt x="43485" y="33354"/>
                </a:cubicBezTo>
                <a:cubicBezTo>
                  <a:pt x="44149" y="32945"/>
                  <a:pt x="44813" y="32535"/>
                  <a:pt x="45491" y="32153"/>
                </a:cubicBezTo>
                <a:cubicBezTo>
                  <a:pt x="46933" y="31362"/>
                  <a:pt x="48162" y="30344"/>
                  <a:pt x="49180" y="29058"/>
                </a:cubicBezTo>
                <a:cubicBezTo>
                  <a:pt x="49562" y="28578"/>
                  <a:pt x="50000" y="28140"/>
                  <a:pt x="50395" y="27673"/>
                </a:cubicBezTo>
                <a:cubicBezTo>
                  <a:pt x="50508" y="27546"/>
                  <a:pt x="50607" y="27433"/>
                  <a:pt x="50720" y="27306"/>
                </a:cubicBezTo>
                <a:cubicBezTo>
                  <a:pt x="50975" y="26995"/>
                  <a:pt x="51031" y="26628"/>
                  <a:pt x="50890" y="26260"/>
                </a:cubicBezTo>
                <a:cubicBezTo>
                  <a:pt x="50791" y="25978"/>
                  <a:pt x="50650" y="25709"/>
                  <a:pt x="50480" y="25469"/>
                </a:cubicBezTo>
                <a:cubicBezTo>
                  <a:pt x="50183" y="25017"/>
                  <a:pt x="49731" y="24833"/>
                  <a:pt x="49222" y="24748"/>
                </a:cubicBezTo>
                <a:cubicBezTo>
                  <a:pt x="48586" y="24649"/>
                  <a:pt x="47950" y="24522"/>
                  <a:pt x="47300" y="24437"/>
                </a:cubicBezTo>
                <a:cubicBezTo>
                  <a:pt x="46961" y="24395"/>
                  <a:pt x="46622" y="24381"/>
                  <a:pt x="46269" y="24352"/>
                </a:cubicBezTo>
                <a:cubicBezTo>
                  <a:pt x="46085" y="24352"/>
                  <a:pt x="45901" y="24352"/>
                  <a:pt x="45718" y="24338"/>
                </a:cubicBezTo>
                <a:cubicBezTo>
                  <a:pt x="44488" y="24296"/>
                  <a:pt x="43852" y="23561"/>
                  <a:pt x="43598" y="22586"/>
                </a:cubicBezTo>
                <a:cubicBezTo>
                  <a:pt x="43527" y="22346"/>
                  <a:pt x="43485" y="22105"/>
                  <a:pt x="43442" y="21865"/>
                </a:cubicBezTo>
                <a:cubicBezTo>
                  <a:pt x="43358" y="21356"/>
                  <a:pt x="43089" y="21003"/>
                  <a:pt x="42594" y="20833"/>
                </a:cubicBezTo>
                <a:cubicBezTo>
                  <a:pt x="42326" y="20749"/>
                  <a:pt x="42072" y="20650"/>
                  <a:pt x="41831" y="20551"/>
                </a:cubicBezTo>
                <a:cubicBezTo>
                  <a:pt x="42142" y="20155"/>
                  <a:pt x="42453" y="19759"/>
                  <a:pt x="42792" y="19336"/>
                </a:cubicBezTo>
                <a:cubicBezTo>
                  <a:pt x="43047" y="19745"/>
                  <a:pt x="43188" y="20183"/>
                  <a:pt x="43414" y="20579"/>
                </a:cubicBezTo>
                <a:cubicBezTo>
                  <a:pt x="43654" y="20975"/>
                  <a:pt x="43880" y="21371"/>
                  <a:pt x="44121" y="21766"/>
                </a:cubicBezTo>
                <a:cubicBezTo>
                  <a:pt x="44644" y="21667"/>
                  <a:pt x="45096" y="21441"/>
                  <a:pt x="45633" y="21441"/>
                </a:cubicBezTo>
                <a:cubicBezTo>
                  <a:pt x="45548" y="21752"/>
                  <a:pt x="45350" y="21992"/>
                  <a:pt x="45223" y="22275"/>
                </a:cubicBezTo>
                <a:cubicBezTo>
                  <a:pt x="45096" y="22543"/>
                  <a:pt x="44940" y="22798"/>
                  <a:pt x="44785" y="23095"/>
                </a:cubicBezTo>
                <a:cubicBezTo>
                  <a:pt x="44870" y="23151"/>
                  <a:pt x="44954" y="23208"/>
                  <a:pt x="45025" y="23222"/>
                </a:cubicBezTo>
                <a:cubicBezTo>
                  <a:pt x="45859" y="23363"/>
                  <a:pt x="46622" y="23702"/>
                  <a:pt x="47413" y="23943"/>
                </a:cubicBezTo>
                <a:cubicBezTo>
                  <a:pt x="48544" y="24282"/>
                  <a:pt x="49675" y="24550"/>
                  <a:pt x="50833" y="24677"/>
                </a:cubicBezTo>
                <a:cubicBezTo>
                  <a:pt x="51441" y="24748"/>
                  <a:pt x="52049" y="24861"/>
                  <a:pt x="52656" y="24932"/>
                </a:cubicBezTo>
                <a:cubicBezTo>
                  <a:pt x="53533" y="25045"/>
                  <a:pt x="54310" y="25370"/>
                  <a:pt x="55031" y="25864"/>
                </a:cubicBezTo>
                <a:cubicBezTo>
                  <a:pt x="55511" y="26190"/>
                  <a:pt x="56006" y="26529"/>
                  <a:pt x="56472" y="26882"/>
                </a:cubicBezTo>
                <a:cubicBezTo>
                  <a:pt x="57080" y="27334"/>
                  <a:pt x="57716" y="27716"/>
                  <a:pt x="58366" y="28097"/>
                </a:cubicBezTo>
                <a:cubicBezTo>
                  <a:pt x="59624" y="28846"/>
                  <a:pt x="60669" y="29850"/>
                  <a:pt x="61574" y="30994"/>
                </a:cubicBezTo>
                <a:cubicBezTo>
                  <a:pt x="61715" y="31164"/>
                  <a:pt x="61856" y="31362"/>
                  <a:pt x="61998" y="31531"/>
                </a:cubicBezTo>
                <a:cubicBezTo>
                  <a:pt x="62662" y="32379"/>
                  <a:pt x="63001" y="33354"/>
                  <a:pt x="63312" y="34358"/>
                </a:cubicBezTo>
                <a:cubicBezTo>
                  <a:pt x="63411" y="34669"/>
                  <a:pt x="63510" y="34965"/>
                  <a:pt x="63609" y="35276"/>
                </a:cubicBezTo>
                <a:cubicBezTo>
                  <a:pt x="63623" y="35347"/>
                  <a:pt x="63679" y="35404"/>
                  <a:pt x="63778" y="35460"/>
                </a:cubicBezTo>
                <a:cubicBezTo>
                  <a:pt x="63792" y="35375"/>
                  <a:pt x="63821" y="35290"/>
                  <a:pt x="63821" y="35206"/>
                </a:cubicBezTo>
                <a:cubicBezTo>
                  <a:pt x="63835" y="34386"/>
                  <a:pt x="63835" y="33566"/>
                  <a:pt x="63863" y="32747"/>
                </a:cubicBezTo>
                <a:cubicBezTo>
                  <a:pt x="63891" y="32083"/>
                  <a:pt x="63948" y="31432"/>
                  <a:pt x="64019" y="30768"/>
                </a:cubicBezTo>
                <a:cubicBezTo>
                  <a:pt x="64089" y="29934"/>
                  <a:pt x="63906" y="29171"/>
                  <a:pt x="63538" y="28422"/>
                </a:cubicBezTo>
                <a:cubicBezTo>
                  <a:pt x="63241" y="27829"/>
                  <a:pt x="62888" y="27278"/>
                  <a:pt x="62492" y="26755"/>
                </a:cubicBezTo>
                <a:cubicBezTo>
                  <a:pt x="61545" y="25511"/>
                  <a:pt x="60585" y="24268"/>
                  <a:pt x="59652" y="23024"/>
                </a:cubicBezTo>
                <a:cubicBezTo>
                  <a:pt x="59200" y="22416"/>
                  <a:pt x="58776" y="21794"/>
                  <a:pt x="58338" y="21173"/>
                </a:cubicBezTo>
                <a:cubicBezTo>
                  <a:pt x="58422" y="21102"/>
                  <a:pt x="58465" y="21045"/>
                  <a:pt x="58535" y="21003"/>
                </a:cubicBezTo>
                <a:cubicBezTo>
                  <a:pt x="59256" y="20593"/>
                  <a:pt x="60005" y="20240"/>
                  <a:pt x="60825" y="20028"/>
                </a:cubicBezTo>
                <a:cubicBezTo>
                  <a:pt x="61348" y="19901"/>
                  <a:pt x="61856" y="19759"/>
                  <a:pt x="62365" y="19590"/>
                </a:cubicBezTo>
                <a:cubicBezTo>
                  <a:pt x="62634" y="19505"/>
                  <a:pt x="62916" y="19406"/>
                  <a:pt x="63157" y="19251"/>
                </a:cubicBezTo>
                <a:cubicBezTo>
                  <a:pt x="63609" y="18964"/>
                  <a:pt x="64095" y="18841"/>
                  <a:pt x="64610" y="18841"/>
                </a:cubicBezTo>
                <a:cubicBezTo>
                  <a:pt x="64754" y="18841"/>
                  <a:pt x="64901" y="18851"/>
                  <a:pt x="65050" y="18869"/>
                </a:cubicBezTo>
                <a:cubicBezTo>
                  <a:pt x="65601" y="18926"/>
                  <a:pt x="66110" y="19095"/>
                  <a:pt x="66633" y="19251"/>
                </a:cubicBezTo>
                <a:cubicBezTo>
                  <a:pt x="66673" y="19264"/>
                  <a:pt x="66717" y="19281"/>
                  <a:pt x="66759" y="19281"/>
                </a:cubicBezTo>
                <a:cubicBezTo>
                  <a:pt x="66806" y="19281"/>
                  <a:pt x="66850" y="19261"/>
                  <a:pt x="66887" y="19194"/>
                </a:cubicBezTo>
                <a:cubicBezTo>
                  <a:pt x="66845" y="19138"/>
                  <a:pt x="66817" y="19081"/>
                  <a:pt x="66774" y="19025"/>
                </a:cubicBezTo>
                <a:cubicBezTo>
                  <a:pt x="66237" y="18431"/>
                  <a:pt x="65856" y="17724"/>
                  <a:pt x="65517" y="17004"/>
                </a:cubicBezTo>
                <a:cubicBezTo>
                  <a:pt x="65135" y="16142"/>
                  <a:pt x="64782" y="15280"/>
                  <a:pt x="64414" y="14418"/>
                </a:cubicBezTo>
                <a:cubicBezTo>
                  <a:pt x="63934" y="13315"/>
                  <a:pt x="63736" y="13230"/>
                  <a:pt x="62803" y="12948"/>
                </a:cubicBezTo>
                <a:cubicBezTo>
                  <a:pt x="62086" y="12722"/>
                  <a:pt x="61344" y="12521"/>
                  <a:pt x="60577" y="12521"/>
                </a:cubicBezTo>
                <a:cubicBezTo>
                  <a:pt x="60528" y="12521"/>
                  <a:pt x="60479" y="12522"/>
                  <a:pt x="60429" y="12524"/>
                </a:cubicBezTo>
                <a:cubicBezTo>
                  <a:pt x="59807" y="12538"/>
                  <a:pt x="59185" y="12623"/>
                  <a:pt x="58592" y="12821"/>
                </a:cubicBezTo>
                <a:cubicBezTo>
                  <a:pt x="57730" y="13103"/>
                  <a:pt x="56854" y="13315"/>
                  <a:pt x="55963" y="13499"/>
                </a:cubicBezTo>
                <a:cubicBezTo>
                  <a:pt x="55257" y="13640"/>
                  <a:pt x="54621" y="13895"/>
                  <a:pt x="54056" y="14375"/>
                </a:cubicBezTo>
                <a:cubicBezTo>
                  <a:pt x="54098" y="14333"/>
                  <a:pt x="54140" y="14276"/>
                  <a:pt x="54169" y="14220"/>
                </a:cubicBezTo>
                <a:cubicBezTo>
                  <a:pt x="54211" y="14163"/>
                  <a:pt x="54253" y="14107"/>
                  <a:pt x="54296" y="14050"/>
                </a:cubicBezTo>
                <a:cubicBezTo>
                  <a:pt x="54790" y="13358"/>
                  <a:pt x="55243" y="12623"/>
                  <a:pt x="55525" y="11803"/>
                </a:cubicBezTo>
                <a:cubicBezTo>
                  <a:pt x="55709" y="11266"/>
                  <a:pt x="55850" y="10715"/>
                  <a:pt x="55850" y="10150"/>
                </a:cubicBezTo>
                <a:cubicBezTo>
                  <a:pt x="55850" y="9584"/>
                  <a:pt x="55864" y="9033"/>
                  <a:pt x="55836" y="8482"/>
                </a:cubicBezTo>
                <a:cubicBezTo>
                  <a:pt x="55794" y="7903"/>
                  <a:pt x="55624" y="7337"/>
                  <a:pt x="55384" y="6815"/>
                </a:cubicBezTo>
                <a:cubicBezTo>
                  <a:pt x="55186" y="6334"/>
                  <a:pt x="54790" y="6009"/>
                  <a:pt x="54352" y="5769"/>
                </a:cubicBezTo>
                <a:cubicBezTo>
                  <a:pt x="53985" y="5571"/>
                  <a:pt x="53617" y="5387"/>
                  <a:pt x="53236" y="5232"/>
                </a:cubicBezTo>
                <a:cubicBezTo>
                  <a:pt x="52374" y="4893"/>
                  <a:pt x="51582" y="4440"/>
                  <a:pt x="50819" y="3932"/>
                </a:cubicBezTo>
                <a:cubicBezTo>
                  <a:pt x="50282" y="3564"/>
                  <a:pt x="49745" y="3211"/>
                  <a:pt x="49152" y="2957"/>
                </a:cubicBezTo>
                <a:cubicBezTo>
                  <a:pt x="48813" y="2815"/>
                  <a:pt x="48473" y="2702"/>
                  <a:pt x="48120" y="2646"/>
                </a:cubicBezTo>
                <a:cubicBezTo>
                  <a:pt x="47989" y="2628"/>
                  <a:pt x="47862" y="2619"/>
                  <a:pt x="47736" y="2619"/>
                </a:cubicBezTo>
                <a:cubicBezTo>
                  <a:pt x="47062" y="2619"/>
                  <a:pt x="46466" y="2871"/>
                  <a:pt x="45930" y="3324"/>
                </a:cubicBezTo>
                <a:cubicBezTo>
                  <a:pt x="45576" y="3621"/>
                  <a:pt x="45251" y="3946"/>
                  <a:pt x="44912" y="4257"/>
                </a:cubicBezTo>
                <a:cubicBezTo>
                  <a:pt x="44460" y="4667"/>
                  <a:pt x="43993" y="5076"/>
                  <a:pt x="43527" y="5500"/>
                </a:cubicBezTo>
                <a:cubicBezTo>
                  <a:pt x="43499" y="5472"/>
                  <a:pt x="43471" y="5444"/>
                  <a:pt x="43442" y="5401"/>
                </a:cubicBezTo>
                <a:cubicBezTo>
                  <a:pt x="43061" y="4652"/>
                  <a:pt x="42538" y="4002"/>
                  <a:pt x="42029" y="3352"/>
                </a:cubicBezTo>
                <a:cubicBezTo>
                  <a:pt x="41704" y="2957"/>
                  <a:pt x="41393" y="2547"/>
                  <a:pt x="41054" y="2165"/>
                </a:cubicBezTo>
                <a:cubicBezTo>
                  <a:pt x="40333" y="1374"/>
                  <a:pt x="39471" y="752"/>
                  <a:pt x="38482" y="328"/>
                </a:cubicBezTo>
                <a:cubicBezTo>
                  <a:pt x="37957" y="100"/>
                  <a:pt x="37423" y="1"/>
                  <a:pt x="36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53" name="Google Shape;3053;p151"/>
          <p:cNvGrpSpPr/>
          <p:nvPr/>
        </p:nvGrpSpPr>
        <p:grpSpPr>
          <a:xfrm>
            <a:off x="6163559" y="1445765"/>
            <a:ext cx="2114191" cy="1982275"/>
            <a:chOff x="2226075" y="2138349"/>
            <a:chExt cx="1639755" cy="1537441"/>
          </a:xfrm>
        </p:grpSpPr>
        <p:sp>
          <p:nvSpPr>
            <p:cNvPr id="3054" name="Google Shape;3054;p151"/>
            <p:cNvSpPr/>
            <p:nvPr/>
          </p:nvSpPr>
          <p:spPr>
            <a:xfrm>
              <a:off x="2226075" y="2138349"/>
              <a:ext cx="1639755" cy="1537441"/>
            </a:xfrm>
            <a:custGeom>
              <a:avLst/>
              <a:gdLst/>
              <a:ahLst/>
              <a:cxnLst/>
              <a:rect l="l" t="t" r="r" b="b"/>
              <a:pathLst>
                <a:path w="40195" h="37687" extrusionOk="0">
                  <a:moveTo>
                    <a:pt x="12086" y="1132"/>
                  </a:moveTo>
                  <a:cubicBezTo>
                    <a:pt x="12108" y="1132"/>
                    <a:pt x="12108" y="1154"/>
                    <a:pt x="12108" y="1177"/>
                  </a:cubicBezTo>
                  <a:lnTo>
                    <a:pt x="12086" y="1177"/>
                  </a:lnTo>
                  <a:lnTo>
                    <a:pt x="12063" y="1132"/>
                  </a:lnTo>
                  <a:close/>
                  <a:moveTo>
                    <a:pt x="12086" y="1200"/>
                  </a:moveTo>
                  <a:cubicBezTo>
                    <a:pt x="12131" y="1200"/>
                    <a:pt x="12154" y="1268"/>
                    <a:pt x="12154" y="1313"/>
                  </a:cubicBezTo>
                  <a:cubicBezTo>
                    <a:pt x="12312" y="1720"/>
                    <a:pt x="12493" y="2128"/>
                    <a:pt x="12697" y="2535"/>
                  </a:cubicBezTo>
                  <a:cubicBezTo>
                    <a:pt x="13217" y="3576"/>
                    <a:pt x="13783" y="4617"/>
                    <a:pt x="14349" y="5636"/>
                  </a:cubicBezTo>
                  <a:cubicBezTo>
                    <a:pt x="14372" y="5658"/>
                    <a:pt x="14372" y="5681"/>
                    <a:pt x="14349" y="5703"/>
                  </a:cubicBezTo>
                  <a:cubicBezTo>
                    <a:pt x="14055" y="5568"/>
                    <a:pt x="13783" y="5387"/>
                    <a:pt x="13466" y="5273"/>
                  </a:cubicBezTo>
                  <a:cubicBezTo>
                    <a:pt x="13398" y="5251"/>
                    <a:pt x="13330" y="5228"/>
                    <a:pt x="13240" y="5228"/>
                  </a:cubicBezTo>
                  <a:cubicBezTo>
                    <a:pt x="13228" y="5222"/>
                    <a:pt x="13217" y="5219"/>
                    <a:pt x="13208" y="5219"/>
                  </a:cubicBezTo>
                  <a:cubicBezTo>
                    <a:pt x="13183" y="5219"/>
                    <a:pt x="13166" y="5240"/>
                    <a:pt x="13149" y="5273"/>
                  </a:cubicBezTo>
                  <a:cubicBezTo>
                    <a:pt x="13149" y="5341"/>
                    <a:pt x="13195" y="5341"/>
                    <a:pt x="13217" y="5364"/>
                  </a:cubicBezTo>
                  <a:cubicBezTo>
                    <a:pt x="13602" y="5432"/>
                    <a:pt x="13896" y="5681"/>
                    <a:pt x="14236" y="5817"/>
                  </a:cubicBezTo>
                  <a:cubicBezTo>
                    <a:pt x="14530" y="5930"/>
                    <a:pt x="14620" y="6156"/>
                    <a:pt x="14734" y="6360"/>
                  </a:cubicBezTo>
                  <a:cubicBezTo>
                    <a:pt x="14915" y="6745"/>
                    <a:pt x="15096" y="7107"/>
                    <a:pt x="15299" y="7469"/>
                  </a:cubicBezTo>
                  <a:cubicBezTo>
                    <a:pt x="15322" y="7559"/>
                    <a:pt x="15345" y="7650"/>
                    <a:pt x="15299" y="7740"/>
                  </a:cubicBezTo>
                  <a:cubicBezTo>
                    <a:pt x="14688" y="7401"/>
                    <a:pt x="14032" y="7084"/>
                    <a:pt x="13353" y="6880"/>
                  </a:cubicBezTo>
                  <a:cubicBezTo>
                    <a:pt x="13285" y="6858"/>
                    <a:pt x="13217" y="6812"/>
                    <a:pt x="13149" y="6790"/>
                  </a:cubicBezTo>
                  <a:cubicBezTo>
                    <a:pt x="13121" y="6776"/>
                    <a:pt x="13093" y="6744"/>
                    <a:pt x="13065" y="6744"/>
                  </a:cubicBezTo>
                  <a:cubicBezTo>
                    <a:pt x="13048" y="6744"/>
                    <a:pt x="13031" y="6756"/>
                    <a:pt x="13014" y="6790"/>
                  </a:cubicBezTo>
                  <a:cubicBezTo>
                    <a:pt x="12968" y="6858"/>
                    <a:pt x="13036" y="6903"/>
                    <a:pt x="13081" y="6926"/>
                  </a:cubicBezTo>
                  <a:cubicBezTo>
                    <a:pt x="13217" y="6971"/>
                    <a:pt x="13376" y="7039"/>
                    <a:pt x="13511" y="7084"/>
                  </a:cubicBezTo>
                  <a:cubicBezTo>
                    <a:pt x="14123" y="7288"/>
                    <a:pt x="14688" y="7559"/>
                    <a:pt x="15232" y="7876"/>
                  </a:cubicBezTo>
                  <a:cubicBezTo>
                    <a:pt x="15265" y="7909"/>
                    <a:pt x="15310" y="7930"/>
                    <a:pt x="15341" y="7930"/>
                  </a:cubicBezTo>
                  <a:cubicBezTo>
                    <a:pt x="15352" y="7930"/>
                    <a:pt x="15361" y="7927"/>
                    <a:pt x="15367" y="7921"/>
                  </a:cubicBezTo>
                  <a:cubicBezTo>
                    <a:pt x="15409" y="7886"/>
                    <a:pt x="15438" y="7872"/>
                    <a:pt x="15459" y="7872"/>
                  </a:cubicBezTo>
                  <a:cubicBezTo>
                    <a:pt x="15519" y="7872"/>
                    <a:pt x="15515" y="7984"/>
                    <a:pt x="15548" y="8035"/>
                  </a:cubicBezTo>
                  <a:cubicBezTo>
                    <a:pt x="16001" y="9053"/>
                    <a:pt x="16431" y="10094"/>
                    <a:pt x="16770" y="11158"/>
                  </a:cubicBezTo>
                  <a:cubicBezTo>
                    <a:pt x="16793" y="11203"/>
                    <a:pt x="16816" y="11248"/>
                    <a:pt x="16793" y="11294"/>
                  </a:cubicBezTo>
                  <a:cubicBezTo>
                    <a:pt x="15797" y="10773"/>
                    <a:pt x="14711" y="10456"/>
                    <a:pt x="13693" y="10004"/>
                  </a:cubicBezTo>
                  <a:cubicBezTo>
                    <a:pt x="13059" y="9732"/>
                    <a:pt x="12403" y="9506"/>
                    <a:pt x="11791" y="9211"/>
                  </a:cubicBezTo>
                  <a:cubicBezTo>
                    <a:pt x="11656" y="9144"/>
                    <a:pt x="11543" y="9053"/>
                    <a:pt x="11407" y="9008"/>
                  </a:cubicBezTo>
                  <a:cubicBezTo>
                    <a:pt x="11339" y="8962"/>
                    <a:pt x="11361" y="8872"/>
                    <a:pt x="11384" y="8827"/>
                  </a:cubicBezTo>
                  <a:cubicBezTo>
                    <a:pt x="11429" y="8351"/>
                    <a:pt x="11543" y="7876"/>
                    <a:pt x="11656" y="7423"/>
                  </a:cubicBezTo>
                  <a:cubicBezTo>
                    <a:pt x="11950" y="6360"/>
                    <a:pt x="12267" y="5296"/>
                    <a:pt x="12312" y="4164"/>
                  </a:cubicBezTo>
                  <a:cubicBezTo>
                    <a:pt x="12357" y="3304"/>
                    <a:pt x="12312" y="2422"/>
                    <a:pt x="12131" y="1562"/>
                  </a:cubicBezTo>
                  <a:cubicBezTo>
                    <a:pt x="12108" y="1471"/>
                    <a:pt x="12108" y="1381"/>
                    <a:pt x="12086" y="1290"/>
                  </a:cubicBezTo>
                  <a:cubicBezTo>
                    <a:pt x="12086" y="1268"/>
                    <a:pt x="12063" y="1200"/>
                    <a:pt x="12086" y="1200"/>
                  </a:cubicBezTo>
                  <a:close/>
                  <a:moveTo>
                    <a:pt x="11361" y="9121"/>
                  </a:moveTo>
                  <a:cubicBezTo>
                    <a:pt x="11746" y="9392"/>
                    <a:pt x="12199" y="9551"/>
                    <a:pt x="12606" y="9709"/>
                  </a:cubicBezTo>
                  <a:cubicBezTo>
                    <a:pt x="13693" y="10162"/>
                    <a:pt x="14779" y="10592"/>
                    <a:pt x="15843" y="11022"/>
                  </a:cubicBezTo>
                  <a:cubicBezTo>
                    <a:pt x="16182" y="11158"/>
                    <a:pt x="16499" y="11316"/>
                    <a:pt x="16816" y="11497"/>
                  </a:cubicBezTo>
                  <a:cubicBezTo>
                    <a:pt x="16861" y="11520"/>
                    <a:pt x="16906" y="11543"/>
                    <a:pt x="16906" y="11588"/>
                  </a:cubicBezTo>
                  <a:cubicBezTo>
                    <a:pt x="17065" y="12040"/>
                    <a:pt x="17201" y="12493"/>
                    <a:pt x="17336" y="12991"/>
                  </a:cubicBezTo>
                  <a:cubicBezTo>
                    <a:pt x="17065" y="12900"/>
                    <a:pt x="16838" y="12810"/>
                    <a:pt x="16612" y="12719"/>
                  </a:cubicBezTo>
                  <a:cubicBezTo>
                    <a:pt x="15548" y="12335"/>
                    <a:pt x="14485" y="11927"/>
                    <a:pt x="13421" y="11633"/>
                  </a:cubicBezTo>
                  <a:cubicBezTo>
                    <a:pt x="13285" y="11588"/>
                    <a:pt x="13149" y="11543"/>
                    <a:pt x="13036" y="11497"/>
                  </a:cubicBezTo>
                  <a:cubicBezTo>
                    <a:pt x="13014" y="11486"/>
                    <a:pt x="12985" y="11475"/>
                    <a:pt x="12960" y="11475"/>
                  </a:cubicBezTo>
                  <a:cubicBezTo>
                    <a:pt x="12934" y="11475"/>
                    <a:pt x="12912" y="11486"/>
                    <a:pt x="12900" y="11520"/>
                  </a:cubicBezTo>
                  <a:cubicBezTo>
                    <a:pt x="12878" y="11588"/>
                    <a:pt x="12946" y="11588"/>
                    <a:pt x="12991" y="11610"/>
                  </a:cubicBezTo>
                  <a:cubicBezTo>
                    <a:pt x="13353" y="11769"/>
                    <a:pt x="13760" y="11837"/>
                    <a:pt x="14123" y="11973"/>
                  </a:cubicBezTo>
                  <a:cubicBezTo>
                    <a:pt x="15164" y="12380"/>
                    <a:pt x="16250" y="12697"/>
                    <a:pt x="17268" y="13127"/>
                  </a:cubicBezTo>
                  <a:cubicBezTo>
                    <a:pt x="17336" y="13172"/>
                    <a:pt x="17382" y="13195"/>
                    <a:pt x="17404" y="13285"/>
                  </a:cubicBezTo>
                  <a:cubicBezTo>
                    <a:pt x="17449" y="13534"/>
                    <a:pt x="17517" y="13783"/>
                    <a:pt x="17585" y="14055"/>
                  </a:cubicBezTo>
                  <a:cubicBezTo>
                    <a:pt x="17336" y="13942"/>
                    <a:pt x="17110" y="13806"/>
                    <a:pt x="16884" y="13715"/>
                  </a:cubicBezTo>
                  <a:cubicBezTo>
                    <a:pt x="16046" y="13330"/>
                    <a:pt x="15141" y="13172"/>
                    <a:pt x="14213" y="13081"/>
                  </a:cubicBezTo>
                  <a:cubicBezTo>
                    <a:pt x="13807" y="13045"/>
                    <a:pt x="13385" y="13008"/>
                    <a:pt x="12961" y="13008"/>
                  </a:cubicBezTo>
                  <a:cubicBezTo>
                    <a:pt x="12865" y="13008"/>
                    <a:pt x="12770" y="13009"/>
                    <a:pt x="12674" y="13014"/>
                  </a:cubicBezTo>
                  <a:cubicBezTo>
                    <a:pt x="12658" y="13018"/>
                    <a:pt x="12643" y="13019"/>
                    <a:pt x="12630" y="13019"/>
                  </a:cubicBezTo>
                  <a:cubicBezTo>
                    <a:pt x="12568" y="13019"/>
                    <a:pt x="12530" y="12979"/>
                    <a:pt x="12493" y="12923"/>
                  </a:cubicBezTo>
                  <a:cubicBezTo>
                    <a:pt x="11814" y="11927"/>
                    <a:pt x="11361" y="10864"/>
                    <a:pt x="11339" y="9641"/>
                  </a:cubicBezTo>
                  <a:cubicBezTo>
                    <a:pt x="11339" y="9483"/>
                    <a:pt x="11339" y="9302"/>
                    <a:pt x="11361" y="9121"/>
                  </a:cubicBezTo>
                  <a:close/>
                  <a:moveTo>
                    <a:pt x="12086" y="430"/>
                  </a:moveTo>
                  <a:lnTo>
                    <a:pt x="12086" y="430"/>
                  </a:lnTo>
                  <a:cubicBezTo>
                    <a:pt x="12312" y="634"/>
                    <a:pt x="12493" y="815"/>
                    <a:pt x="12674" y="996"/>
                  </a:cubicBezTo>
                  <a:cubicBezTo>
                    <a:pt x="13104" y="1381"/>
                    <a:pt x="13557" y="1765"/>
                    <a:pt x="14032" y="2082"/>
                  </a:cubicBezTo>
                  <a:cubicBezTo>
                    <a:pt x="14258" y="2263"/>
                    <a:pt x="14507" y="2422"/>
                    <a:pt x="14734" y="2580"/>
                  </a:cubicBezTo>
                  <a:cubicBezTo>
                    <a:pt x="15322" y="3010"/>
                    <a:pt x="15910" y="3418"/>
                    <a:pt x="16476" y="3870"/>
                  </a:cubicBezTo>
                  <a:cubicBezTo>
                    <a:pt x="17812" y="4934"/>
                    <a:pt x="18898" y="6201"/>
                    <a:pt x="19667" y="7740"/>
                  </a:cubicBezTo>
                  <a:cubicBezTo>
                    <a:pt x="19781" y="7967"/>
                    <a:pt x="19848" y="8238"/>
                    <a:pt x="20029" y="8419"/>
                  </a:cubicBezTo>
                  <a:cubicBezTo>
                    <a:pt x="20075" y="8442"/>
                    <a:pt x="20029" y="8465"/>
                    <a:pt x="20007" y="8487"/>
                  </a:cubicBezTo>
                  <a:cubicBezTo>
                    <a:pt x="19554" y="9166"/>
                    <a:pt x="19215" y="9890"/>
                    <a:pt x="19034" y="10682"/>
                  </a:cubicBezTo>
                  <a:cubicBezTo>
                    <a:pt x="18785" y="11724"/>
                    <a:pt x="18853" y="12742"/>
                    <a:pt x="19237" y="13738"/>
                  </a:cubicBezTo>
                  <a:cubicBezTo>
                    <a:pt x="19509" y="14485"/>
                    <a:pt x="19826" y="15209"/>
                    <a:pt x="20075" y="15956"/>
                  </a:cubicBezTo>
                  <a:cubicBezTo>
                    <a:pt x="20097" y="16001"/>
                    <a:pt x="20120" y="16069"/>
                    <a:pt x="20143" y="16159"/>
                  </a:cubicBezTo>
                  <a:cubicBezTo>
                    <a:pt x="19916" y="15933"/>
                    <a:pt x="19713" y="15752"/>
                    <a:pt x="19509" y="15571"/>
                  </a:cubicBezTo>
                  <a:cubicBezTo>
                    <a:pt x="19034" y="15096"/>
                    <a:pt x="18491" y="14711"/>
                    <a:pt x="17947" y="14326"/>
                  </a:cubicBezTo>
                  <a:cubicBezTo>
                    <a:pt x="17834" y="14236"/>
                    <a:pt x="17721" y="14168"/>
                    <a:pt x="17698" y="13964"/>
                  </a:cubicBezTo>
                  <a:cubicBezTo>
                    <a:pt x="17676" y="13738"/>
                    <a:pt x="17608" y="13489"/>
                    <a:pt x="17540" y="13263"/>
                  </a:cubicBezTo>
                  <a:cubicBezTo>
                    <a:pt x="17472" y="13081"/>
                    <a:pt x="17563" y="12946"/>
                    <a:pt x="17653" y="12787"/>
                  </a:cubicBezTo>
                  <a:cubicBezTo>
                    <a:pt x="17902" y="12221"/>
                    <a:pt x="18196" y="11656"/>
                    <a:pt x="18445" y="11067"/>
                  </a:cubicBezTo>
                  <a:cubicBezTo>
                    <a:pt x="18491" y="10977"/>
                    <a:pt x="18536" y="10886"/>
                    <a:pt x="18513" y="10773"/>
                  </a:cubicBezTo>
                  <a:cubicBezTo>
                    <a:pt x="18491" y="10750"/>
                    <a:pt x="18491" y="10705"/>
                    <a:pt x="18445" y="10705"/>
                  </a:cubicBezTo>
                  <a:cubicBezTo>
                    <a:pt x="18400" y="10705"/>
                    <a:pt x="18377" y="10728"/>
                    <a:pt x="18355" y="10773"/>
                  </a:cubicBezTo>
                  <a:cubicBezTo>
                    <a:pt x="18309" y="11226"/>
                    <a:pt x="18015" y="11588"/>
                    <a:pt x="17857" y="11973"/>
                  </a:cubicBezTo>
                  <a:cubicBezTo>
                    <a:pt x="17721" y="12267"/>
                    <a:pt x="17585" y="12538"/>
                    <a:pt x="17449" y="12833"/>
                  </a:cubicBezTo>
                  <a:cubicBezTo>
                    <a:pt x="17291" y="12357"/>
                    <a:pt x="17155" y="11905"/>
                    <a:pt x="17042" y="11452"/>
                  </a:cubicBezTo>
                  <a:cubicBezTo>
                    <a:pt x="16974" y="11271"/>
                    <a:pt x="17110" y="11045"/>
                    <a:pt x="17155" y="10818"/>
                  </a:cubicBezTo>
                  <a:cubicBezTo>
                    <a:pt x="17382" y="9981"/>
                    <a:pt x="17744" y="9189"/>
                    <a:pt x="18038" y="8374"/>
                  </a:cubicBezTo>
                  <a:cubicBezTo>
                    <a:pt x="18083" y="8283"/>
                    <a:pt x="18174" y="8148"/>
                    <a:pt x="18061" y="8102"/>
                  </a:cubicBezTo>
                  <a:cubicBezTo>
                    <a:pt x="18046" y="8098"/>
                    <a:pt x="18033" y="8095"/>
                    <a:pt x="18022" y="8095"/>
                  </a:cubicBezTo>
                  <a:cubicBezTo>
                    <a:pt x="17929" y="8095"/>
                    <a:pt x="17945" y="8246"/>
                    <a:pt x="17925" y="8306"/>
                  </a:cubicBezTo>
                  <a:cubicBezTo>
                    <a:pt x="17563" y="9211"/>
                    <a:pt x="17178" y="10117"/>
                    <a:pt x="16906" y="11045"/>
                  </a:cubicBezTo>
                  <a:cubicBezTo>
                    <a:pt x="16838" y="10864"/>
                    <a:pt x="16748" y="10660"/>
                    <a:pt x="16680" y="10456"/>
                  </a:cubicBezTo>
                  <a:cubicBezTo>
                    <a:pt x="16363" y="9528"/>
                    <a:pt x="15978" y="8600"/>
                    <a:pt x="15548" y="7695"/>
                  </a:cubicBezTo>
                  <a:cubicBezTo>
                    <a:pt x="15526" y="7605"/>
                    <a:pt x="15503" y="7537"/>
                    <a:pt x="15526" y="7446"/>
                  </a:cubicBezTo>
                  <a:cubicBezTo>
                    <a:pt x="15662" y="6835"/>
                    <a:pt x="15820" y="6247"/>
                    <a:pt x="15956" y="5636"/>
                  </a:cubicBezTo>
                  <a:cubicBezTo>
                    <a:pt x="15978" y="5522"/>
                    <a:pt x="16024" y="5387"/>
                    <a:pt x="15978" y="5251"/>
                  </a:cubicBezTo>
                  <a:cubicBezTo>
                    <a:pt x="15960" y="5195"/>
                    <a:pt x="15941" y="5154"/>
                    <a:pt x="15885" y="5154"/>
                  </a:cubicBezTo>
                  <a:cubicBezTo>
                    <a:pt x="15873" y="5154"/>
                    <a:pt x="15859" y="5156"/>
                    <a:pt x="15843" y="5160"/>
                  </a:cubicBezTo>
                  <a:cubicBezTo>
                    <a:pt x="15775" y="5183"/>
                    <a:pt x="15820" y="5228"/>
                    <a:pt x="15820" y="5273"/>
                  </a:cubicBezTo>
                  <a:cubicBezTo>
                    <a:pt x="15865" y="5387"/>
                    <a:pt x="15820" y="5500"/>
                    <a:pt x="15797" y="5613"/>
                  </a:cubicBezTo>
                  <a:cubicBezTo>
                    <a:pt x="15662" y="6156"/>
                    <a:pt x="15526" y="6722"/>
                    <a:pt x="15390" y="7265"/>
                  </a:cubicBezTo>
                  <a:cubicBezTo>
                    <a:pt x="15390" y="7288"/>
                    <a:pt x="15413" y="7310"/>
                    <a:pt x="15390" y="7310"/>
                  </a:cubicBezTo>
                  <a:cubicBezTo>
                    <a:pt x="15390" y="7310"/>
                    <a:pt x="15367" y="7288"/>
                    <a:pt x="15367" y="7288"/>
                  </a:cubicBezTo>
                  <a:cubicBezTo>
                    <a:pt x="15118" y="6835"/>
                    <a:pt x="14892" y="6360"/>
                    <a:pt x="14643" y="5907"/>
                  </a:cubicBezTo>
                  <a:cubicBezTo>
                    <a:pt x="14575" y="5771"/>
                    <a:pt x="14575" y="5658"/>
                    <a:pt x="14598" y="5522"/>
                  </a:cubicBezTo>
                  <a:cubicBezTo>
                    <a:pt x="14666" y="5183"/>
                    <a:pt x="14756" y="4843"/>
                    <a:pt x="14847" y="4504"/>
                  </a:cubicBezTo>
                  <a:cubicBezTo>
                    <a:pt x="14847" y="4459"/>
                    <a:pt x="14869" y="4436"/>
                    <a:pt x="14869" y="4391"/>
                  </a:cubicBezTo>
                  <a:cubicBezTo>
                    <a:pt x="14869" y="4346"/>
                    <a:pt x="14892" y="4278"/>
                    <a:pt x="14802" y="4255"/>
                  </a:cubicBezTo>
                  <a:cubicBezTo>
                    <a:pt x="14756" y="4255"/>
                    <a:pt x="14734" y="4300"/>
                    <a:pt x="14711" y="4368"/>
                  </a:cubicBezTo>
                  <a:cubicBezTo>
                    <a:pt x="14643" y="4685"/>
                    <a:pt x="14553" y="4979"/>
                    <a:pt x="14485" y="5296"/>
                  </a:cubicBezTo>
                  <a:cubicBezTo>
                    <a:pt x="14462" y="5364"/>
                    <a:pt x="14462" y="5409"/>
                    <a:pt x="14439" y="5500"/>
                  </a:cubicBezTo>
                  <a:cubicBezTo>
                    <a:pt x="14213" y="5092"/>
                    <a:pt x="14009" y="4708"/>
                    <a:pt x="13783" y="4323"/>
                  </a:cubicBezTo>
                  <a:cubicBezTo>
                    <a:pt x="13330" y="3463"/>
                    <a:pt x="12878" y="2603"/>
                    <a:pt x="12493" y="1720"/>
                  </a:cubicBezTo>
                  <a:cubicBezTo>
                    <a:pt x="12312" y="1335"/>
                    <a:pt x="12154" y="928"/>
                    <a:pt x="12086" y="430"/>
                  </a:cubicBezTo>
                  <a:close/>
                  <a:moveTo>
                    <a:pt x="4623" y="13512"/>
                  </a:moveTo>
                  <a:cubicBezTo>
                    <a:pt x="5165" y="13512"/>
                    <a:pt x="5698" y="13601"/>
                    <a:pt x="6224" y="13851"/>
                  </a:cubicBezTo>
                  <a:cubicBezTo>
                    <a:pt x="6609" y="14032"/>
                    <a:pt x="6971" y="14258"/>
                    <a:pt x="7310" y="14530"/>
                  </a:cubicBezTo>
                  <a:cubicBezTo>
                    <a:pt x="7401" y="14598"/>
                    <a:pt x="7356" y="14734"/>
                    <a:pt x="7469" y="14779"/>
                  </a:cubicBezTo>
                  <a:cubicBezTo>
                    <a:pt x="7491" y="14802"/>
                    <a:pt x="7446" y="14824"/>
                    <a:pt x="7423" y="14847"/>
                  </a:cubicBezTo>
                  <a:cubicBezTo>
                    <a:pt x="7356" y="14892"/>
                    <a:pt x="7310" y="14960"/>
                    <a:pt x="7265" y="15005"/>
                  </a:cubicBezTo>
                  <a:cubicBezTo>
                    <a:pt x="7061" y="15322"/>
                    <a:pt x="7107" y="15594"/>
                    <a:pt x="7333" y="15888"/>
                  </a:cubicBezTo>
                  <a:cubicBezTo>
                    <a:pt x="7446" y="16024"/>
                    <a:pt x="7514" y="16205"/>
                    <a:pt x="7605" y="16386"/>
                  </a:cubicBezTo>
                  <a:cubicBezTo>
                    <a:pt x="7511" y="16395"/>
                    <a:pt x="7417" y="16401"/>
                    <a:pt x="7323" y="16401"/>
                  </a:cubicBezTo>
                  <a:cubicBezTo>
                    <a:pt x="7191" y="16401"/>
                    <a:pt x="7058" y="16390"/>
                    <a:pt x="6926" y="16363"/>
                  </a:cubicBezTo>
                  <a:cubicBezTo>
                    <a:pt x="6812" y="16318"/>
                    <a:pt x="6745" y="16137"/>
                    <a:pt x="6654" y="16024"/>
                  </a:cubicBezTo>
                  <a:cubicBezTo>
                    <a:pt x="6428" y="15662"/>
                    <a:pt x="6179" y="15299"/>
                    <a:pt x="5930" y="14937"/>
                  </a:cubicBezTo>
                  <a:cubicBezTo>
                    <a:pt x="5885" y="14847"/>
                    <a:pt x="5794" y="14802"/>
                    <a:pt x="5726" y="14734"/>
                  </a:cubicBezTo>
                  <a:cubicBezTo>
                    <a:pt x="5719" y="14727"/>
                    <a:pt x="5711" y="14724"/>
                    <a:pt x="5702" y="14724"/>
                  </a:cubicBezTo>
                  <a:cubicBezTo>
                    <a:pt x="5679" y="14724"/>
                    <a:pt x="5652" y="14740"/>
                    <a:pt x="5636" y="14756"/>
                  </a:cubicBezTo>
                  <a:cubicBezTo>
                    <a:pt x="5613" y="14779"/>
                    <a:pt x="5613" y="14824"/>
                    <a:pt x="5636" y="14847"/>
                  </a:cubicBezTo>
                  <a:cubicBezTo>
                    <a:pt x="5998" y="15209"/>
                    <a:pt x="6201" y="15684"/>
                    <a:pt x="6496" y="16092"/>
                  </a:cubicBezTo>
                  <a:cubicBezTo>
                    <a:pt x="6563" y="16159"/>
                    <a:pt x="6609" y="16250"/>
                    <a:pt x="6722" y="16341"/>
                  </a:cubicBezTo>
                  <a:cubicBezTo>
                    <a:pt x="6315" y="16341"/>
                    <a:pt x="5952" y="16295"/>
                    <a:pt x="5590" y="16205"/>
                  </a:cubicBezTo>
                  <a:cubicBezTo>
                    <a:pt x="5432" y="16159"/>
                    <a:pt x="5319" y="15978"/>
                    <a:pt x="5206" y="15843"/>
                  </a:cubicBezTo>
                  <a:cubicBezTo>
                    <a:pt x="4957" y="15571"/>
                    <a:pt x="4753" y="15299"/>
                    <a:pt x="4527" y="15028"/>
                  </a:cubicBezTo>
                  <a:cubicBezTo>
                    <a:pt x="4495" y="14997"/>
                    <a:pt x="4464" y="14944"/>
                    <a:pt x="4418" y="14944"/>
                  </a:cubicBezTo>
                  <a:cubicBezTo>
                    <a:pt x="4397" y="14944"/>
                    <a:pt x="4374" y="14955"/>
                    <a:pt x="4346" y="14983"/>
                  </a:cubicBezTo>
                  <a:cubicBezTo>
                    <a:pt x="4278" y="15050"/>
                    <a:pt x="4368" y="15073"/>
                    <a:pt x="4413" y="15118"/>
                  </a:cubicBezTo>
                  <a:cubicBezTo>
                    <a:pt x="4685" y="15435"/>
                    <a:pt x="4934" y="15797"/>
                    <a:pt x="5228" y="16069"/>
                  </a:cubicBezTo>
                  <a:cubicBezTo>
                    <a:pt x="5251" y="16092"/>
                    <a:pt x="5251" y="16114"/>
                    <a:pt x="5296" y="16159"/>
                  </a:cubicBezTo>
                  <a:cubicBezTo>
                    <a:pt x="4866" y="16069"/>
                    <a:pt x="4481" y="15956"/>
                    <a:pt x="4097" y="15820"/>
                  </a:cubicBezTo>
                  <a:cubicBezTo>
                    <a:pt x="3282" y="15526"/>
                    <a:pt x="2490" y="15164"/>
                    <a:pt x="1630" y="14915"/>
                  </a:cubicBezTo>
                  <a:cubicBezTo>
                    <a:pt x="1335" y="14824"/>
                    <a:pt x="1019" y="14756"/>
                    <a:pt x="702" y="14666"/>
                  </a:cubicBezTo>
                  <a:cubicBezTo>
                    <a:pt x="657" y="14643"/>
                    <a:pt x="589" y="14666"/>
                    <a:pt x="543" y="14598"/>
                  </a:cubicBezTo>
                  <a:cubicBezTo>
                    <a:pt x="1494" y="14213"/>
                    <a:pt x="2422" y="13806"/>
                    <a:pt x="3440" y="13625"/>
                  </a:cubicBezTo>
                  <a:cubicBezTo>
                    <a:pt x="3839" y="13558"/>
                    <a:pt x="4233" y="13512"/>
                    <a:pt x="4623" y="13512"/>
                  </a:cubicBezTo>
                  <a:close/>
                  <a:moveTo>
                    <a:pt x="21218" y="17446"/>
                  </a:moveTo>
                  <a:cubicBezTo>
                    <a:pt x="21444" y="17446"/>
                    <a:pt x="21655" y="17518"/>
                    <a:pt x="21840" y="17653"/>
                  </a:cubicBezTo>
                  <a:cubicBezTo>
                    <a:pt x="22044" y="17766"/>
                    <a:pt x="22089" y="17993"/>
                    <a:pt x="21976" y="18264"/>
                  </a:cubicBezTo>
                  <a:cubicBezTo>
                    <a:pt x="21795" y="17947"/>
                    <a:pt x="21478" y="17947"/>
                    <a:pt x="21184" y="17925"/>
                  </a:cubicBezTo>
                  <a:cubicBezTo>
                    <a:pt x="21071" y="17925"/>
                    <a:pt x="20957" y="17902"/>
                    <a:pt x="20912" y="17766"/>
                  </a:cubicBezTo>
                  <a:cubicBezTo>
                    <a:pt x="20912" y="17744"/>
                    <a:pt x="20890" y="17721"/>
                    <a:pt x="20890" y="17721"/>
                  </a:cubicBezTo>
                  <a:cubicBezTo>
                    <a:pt x="20844" y="17653"/>
                    <a:pt x="20708" y="17631"/>
                    <a:pt x="20754" y="17563"/>
                  </a:cubicBezTo>
                  <a:cubicBezTo>
                    <a:pt x="20799" y="17495"/>
                    <a:pt x="20912" y="17472"/>
                    <a:pt x="20980" y="17472"/>
                  </a:cubicBezTo>
                  <a:cubicBezTo>
                    <a:pt x="21061" y="17455"/>
                    <a:pt x="21140" y="17446"/>
                    <a:pt x="21218" y="17446"/>
                  </a:cubicBezTo>
                  <a:close/>
                  <a:moveTo>
                    <a:pt x="20196" y="17530"/>
                  </a:moveTo>
                  <a:cubicBezTo>
                    <a:pt x="20231" y="17530"/>
                    <a:pt x="20266" y="17533"/>
                    <a:pt x="20301" y="17540"/>
                  </a:cubicBezTo>
                  <a:cubicBezTo>
                    <a:pt x="20686" y="17585"/>
                    <a:pt x="21003" y="18083"/>
                    <a:pt x="20912" y="18445"/>
                  </a:cubicBezTo>
                  <a:cubicBezTo>
                    <a:pt x="20895" y="18462"/>
                    <a:pt x="20891" y="18506"/>
                    <a:pt x="20860" y="18506"/>
                  </a:cubicBezTo>
                  <a:cubicBezTo>
                    <a:pt x="20850" y="18506"/>
                    <a:pt x="20838" y="18501"/>
                    <a:pt x="20822" y="18491"/>
                  </a:cubicBezTo>
                  <a:cubicBezTo>
                    <a:pt x="20734" y="18441"/>
                    <a:pt x="20646" y="18425"/>
                    <a:pt x="20555" y="18425"/>
                  </a:cubicBezTo>
                  <a:cubicBezTo>
                    <a:pt x="20481" y="18425"/>
                    <a:pt x="20405" y="18435"/>
                    <a:pt x="20324" y="18445"/>
                  </a:cubicBezTo>
                  <a:cubicBezTo>
                    <a:pt x="20299" y="18454"/>
                    <a:pt x="20277" y="18459"/>
                    <a:pt x="20257" y="18459"/>
                  </a:cubicBezTo>
                  <a:cubicBezTo>
                    <a:pt x="20223" y="18459"/>
                    <a:pt x="20194" y="18443"/>
                    <a:pt x="20165" y="18400"/>
                  </a:cubicBezTo>
                  <a:cubicBezTo>
                    <a:pt x="20026" y="18243"/>
                    <a:pt x="19860" y="18180"/>
                    <a:pt x="19667" y="18180"/>
                  </a:cubicBezTo>
                  <a:cubicBezTo>
                    <a:pt x="19609" y="18180"/>
                    <a:pt x="19549" y="18186"/>
                    <a:pt x="19486" y="18196"/>
                  </a:cubicBezTo>
                  <a:cubicBezTo>
                    <a:pt x="19568" y="17808"/>
                    <a:pt x="19871" y="17530"/>
                    <a:pt x="20196" y="17530"/>
                  </a:cubicBezTo>
                  <a:close/>
                  <a:moveTo>
                    <a:pt x="19175" y="17834"/>
                  </a:moveTo>
                  <a:cubicBezTo>
                    <a:pt x="19257" y="17834"/>
                    <a:pt x="19343" y="17864"/>
                    <a:pt x="19418" y="17925"/>
                  </a:cubicBezTo>
                  <a:cubicBezTo>
                    <a:pt x="19441" y="17947"/>
                    <a:pt x="19351" y="18061"/>
                    <a:pt x="19351" y="18151"/>
                  </a:cubicBezTo>
                  <a:cubicBezTo>
                    <a:pt x="19351" y="18242"/>
                    <a:pt x="19283" y="18264"/>
                    <a:pt x="19237" y="18287"/>
                  </a:cubicBezTo>
                  <a:cubicBezTo>
                    <a:pt x="19102" y="18377"/>
                    <a:pt x="18988" y="18468"/>
                    <a:pt x="18921" y="18626"/>
                  </a:cubicBezTo>
                  <a:cubicBezTo>
                    <a:pt x="18908" y="18664"/>
                    <a:pt x="18896" y="18681"/>
                    <a:pt x="18876" y="18681"/>
                  </a:cubicBezTo>
                  <a:cubicBezTo>
                    <a:pt x="18859" y="18681"/>
                    <a:pt x="18838" y="18669"/>
                    <a:pt x="18807" y="18649"/>
                  </a:cubicBezTo>
                  <a:cubicBezTo>
                    <a:pt x="18649" y="18558"/>
                    <a:pt x="18581" y="18219"/>
                    <a:pt x="18785" y="18038"/>
                  </a:cubicBezTo>
                  <a:cubicBezTo>
                    <a:pt x="18830" y="17925"/>
                    <a:pt x="18943" y="17879"/>
                    <a:pt x="19056" y="17857"/>
                  </a:cubicBezTo>
                  <a:cubicBezTo>
                    <a:pt x="19094" y="17842"/>
                    <a:pt x="19134" y="17834"/>
                    <a:pt x="19175" y="17834"/>
                  </a:cubicBezTo>
                  <a:close/>
                  <a:moveTo>
                    <a:pt x="272" y="14734"/>
                  </a:moveTo>
                  <a:lnTo>
                    <a:pt x="272" y="14734"/>
                  </a:lnTo>
                  <a:cubicBezTo>
                    <a:pt x="1992" y="15028"/>
                    <a:pt x="3531" y="15865"/>
                    <a:pt x="5228" y="16318"/>
                  </a:cubicBezTo>
                  <a:cubicBezTo>
                    <a:pt x="4866" y="16476"/>
                    <a:pt x="4617" y="16725"/>
                    <a:pt x="4278" y="16861"/>
                  </a:cubicBezTo>
                  <a:cubicBezTo>
                    <a:pt x="4232" y="16884"/>
                    <a:pt x="4187" y="16906"/>
                    <a:pt x="4232" y="16952"/>
                  </a:cubicBezTo>
                  <a:cubicBezTo>
                    <a:pt x="4247" y="16995"/>
                    <a:pt x="4280" y="17020"/>
                    <a:pt x="4315" y="17020"/>
                  </a:cubicBezTo>
                  <a:cubicBezTo>
                    <a:pt x="4333" y="17020"/>
                    <a:pt x="4352" y="17013"/>
                    <a:pt x="4368" y="16997"/>
                  </a:cubicBezTo>
                  <a:cubicBezTo>
                    <a:pt x="4549" y="16884"/>
                    <a:pt x="4730" y="16793"/>
                    <a:pt x="4911" y="16680"/>
                  </a:cubicBezTo>
                  <a:cubicBezTo>
                    <a:pt x="5070" y="16589"/>
                    <a:pt x="5228" y="16499"/>
                    <a:pt x="5387" y="16408"/>
                  </a:cubicBezTo>
                  <a:cubicBezTo>
                    <a:pt x="5420" y="16375"/>
                    <a:pt x="5465" y="16354"/>
                    <a:pt x="5514" y="16354"/>
                  </a:cubicBezTo>
                  <a:cubicBezTo>
                    <a:pt x="5531" y="16354"/>
                    <a:pt x="5549" y="16357"/>
                    <a:pt x="5568" y="16363"/>
                  </a:cubicBezTo>
                  <a:cubicBezTo>
                    <a:pt x="5907" y="16431"/>
                    <a:pt x="6247" y="16454"/>
                    <a:pt x="6609" y="16499"/>
                  </a:cubicBezTo>
                  <a:cubicBezTo>
                    <a:pt x="6360" y="16680"/>
                    <a:pt x="6133" y="16861"/>
                    <a:pt x="5885" y="17042"/>
                  </a:cubicBezTo>
                  <a:cubicBezTo>
                    <a:pt x="5658" y="17223"/>
                    <a:pt x="5409" y="17404"/>
                    <a:pt x="5160" y="17585"/>
                  </a:cubicBezTo>
                  <a:cubicBezTo>
                    <a:pt x="5138" y="17608"/>
                    <a:pt x="5092" y="17631"/>
                    <a:pt x="5115" y="17698"/>
                  </a:cubicBezTo>
                  <a:cubicBezTo>
                    <a:pt x="5133" y="17725"/>
                    <a:pt x="5151" y="17734"/>
                    <a:pt x="5168" y="17734"/>
                  </a:cubicBezTo>
                  <a:cubicBezTo>
                    <a:pt x="5196" y="17734"/>
                    <a:pt x="5223" y="17712"/>
                    <a:pt x="5251" y="17698"/>
                  </a:cubicBezTo>
                  <a:cubicBezTo>
                    <a:pt x="5432" y="17585"/>
                    <a:pt x="5590" y="17449"/>
                    <a:pt x="5771" y="17314"/>
                  </a:cubicBezTo>
                  <a:cubicBezTo>
                    <a:pt x="6111" y="17065"/>
                    <a:pt x="6450" y="16816"/>
                    <a:pt x="6812" y="16567"/>
                  </a:cubicBezTo>
                  <a:cubicBezTo>
                    <a:pt x="6858" y="16522"/>
                    <a:pt x="6926" y="16522"/>
                    <a:pt x="6993" y="16522"/>
                  </a:cubicBezTo>
                  <a:cubicBezTo>
                    <a:pt x="7129" y="16522"/>
                    <a:pt x="7265" y="16532"/>
                    <a:pt x="7408" y="16532"/>
                  </a:cubicBezTo>
                  <a:cubicBezTo>
                    <a:pt x="7479" y="16532"/>
                    <a:pt x="7552" y="16529"/>
                    <a:pt x="7627" y="16522"/>
                  </a:cubicBezTo>
                  <a:cubicBezTo>
                    <a:pt x="7672" y="16522"/>
                    <a:pt x="7695" y="16544"/>
                    <a:pt x="7740" y="16612"/>
                  </a:cubicBezTo>
                  <a:cubicBezTo>
                    <a:pt x="7989" y="17110"/>
                    <a:pt x="8284" y="17608"/>
                    <a:pt x="8646" y="18061"/>
                  </a:cubicBezTo>
                  <a:cubicBezTo>
                    <a:pt x="8714" y="18151"/>
                    <a:pt x="8623" y="18151"/>
                    <a:pt x="8578" y="18174"/>
                  </a:cubicBezTo>
                  <a:cubicBezTo>
                    <a:pt x="8261" y="18355"/>
                    <a:pt x="7921" y="18513"/>
                    <a:pt x="7559" y="18604"/>
                  </a:cubicBezTo>
                  <a:cubicBezTo>
                    <a:pt x="7109" y="18731"/>
                    <a:pt x="6666" y="18795"/>
                    <a:pt x="6229" y="18795"/>
                  </a:cubicBezTo>
                  <a:cubicBezTo>
                    <a:pt x="5500" y="18795"/>
                    <a:pt x="4790" y="18618"/>
                    <a:pt x="4097" y="18264"/>
                  </a:cubicBezTo>
                  <a:cubicBezTo>
                    <a:pt x="3553" y="17993"/>
                    <a:pt x="3078" y="17608"/>
                    <a:pt x="2671" y="17155"/>
                  </a:cubicBezTo>
                  <a:cubicBezTo>
                    <a:pt x="2331" y="16771"/>
                    <a:pt x="1947" y="16408"/>
                    <a:pt x="1607" y="16024"/>
                  </a:cubicBezTo>
                  <a:cubicBezTo>
                    <a:pt x="1177" y="15571"/>
                    <a:pt x="702" y="15186"/>
                    <a:pt x="272" y="14734"/>
                  </a:cubicBezTo>
                  <a:close/>
                  <a:moveTo>
                    <a:pt x="21048" y="18061"/>
                  </a:moveTo>
                  <a:cubicBezTo>
                    <a:pt x="21206" y="18061"/>
                    <a:pt x="21320" y="18083"/>
                    <a:pt x="21455" y="18106"/>
                  </a:cubicBezTo>
                  <a:cubicBezTo>
                    <a:pt x="21817" y="18151"/>
                    <a:pt x="21998" y="18558"/>
                    <a:pt x="21795" y="18875"/>
                  </a:cubicBezTo>
                  <a:cubicBezTo>
                    <a:pt x="21727" y="18966"/>
                    <a:pt x="21659" y="19056"/>
                    <a:pt x="21523" y="19102"/>
                  </a:cubicBezTo>
                  <a:cubicBezTo>
                    <a:pt x="21480" y="19109"/>
                    <a:pt x="21440" y="19116"/>
                    <a:pt x="21403" y="19116"/>
                  </a:cubicBezTo>
                  <a:cubicBezTo>
                    <a:pt x="21323" y="19116"/>
                    <a:pt x="21260" y="19082"/>
                    <a:pt x="21229" y="18943"/>
                  </a:cubicBezTo>
                  <a:cubicBezTo>
                    <a:pt x="21206" y="18853"/>
                    <a:pt x="21161" y="18785"/>
                    <a:pt x="21093" y="18694"/>
                  </a:cubicBezTo>
                  <a:cubicBezTo>
                    <a:pt x="21048" y="18649"/>
                    <a:pt x="21025" y="18581"/>
                    <a:pt x="21048" y="18491"/>
                  </a:cubicBezTo>
                  <a:cubicBezTo>
                    <a:pt x="21071" y="18355"/>
                    <a:pt x="21071" y="18196"/>
                    <a:pt x="21048" y="18061"/>
                  </a:cubicBezTo>
                  <a:close/>
                  <a:moveTo>
                    <a:pt x="22365" y="17871"/>
                  </a:moveTo>
                  <a:cubicBezTo>
                    <a:pt x="22405" y="17871"/>
                    <a:pt x="22455" y="17875"/>
                    <a:pt x="22519" y="17879"/>
                  </a:cubicBezTo>
                  <a:cubicBezTo>
                    <a:pt x="22858" y="17879"/>
                    <a:pt x="23107" y="18038"/>
                    <a:pt x="23153" y="18309"/>
                  </a:cubicBezTo>
                  <a:cubicBezTo>
                    <a:pt x="23198" y="18626"/>
                    <a:pt x="22994" y="19011"/>
                    <a:pt x="22723" y="19124"/>
                  </a:cubicBezTo>
                  <a:cubicBezTo>
                    <a:pt x="22745" y="18875"/>
                    <a:pt x="22768" y="18604"/>
                    <a:pt x="22564" y="18400"/>
                  </a:cubicBezTo>
                  <a:cubicBezTo>
                    <a:pt x="22474" y="18332"/>
                    <a:pt x="22361" y="18309"/>
                    <a:pt x="22270" y="18309"/>
                  </a:cubicBezTo>
                  <a:cubicBezTo>
                    <a:pt x="22134" y="18309"/>
                    <a:pt x="22157" y="18242"/>
                    <a:pt x="22157" y="18151"/>
                  </a:cubicBezTo>
                  <a:cubicBezTo>
                    <a:pt x="22210" y="17921"/>
                    <a:pt x="22222" y="17871"/>
                    <a:pt x="22365" y="17871"/>
                  </a:cubicBezTo>
                  <a:close/>
                  <a:moveTo>
                    <a:pt x="19666" y="18323"/>
                  </a:moveTo>
                  <a:cubicBezTo>
                    <a:pt x="19795" y="18323"/>
                    <a:pt x="19919" y="18364"/>
                    <a:pt x="20007" y="18468"/>
                  </a:cubicBezTo>
                  <a:cubicBezTo>
                    <a:pt x="20233" y="18649"/>
                    <a:pt x="20324" y="18943"/>
                    <a:pt x="20211" y="19215"/>
                  </a:cubicBezTo>
                  <a:cubicBezTo>
                    <a:pt x="20180" y="19275"/>
                    <a:pt x="20160" y="19315"/>
                    <a:pt x="20110" y="19315"/>
                  </a:cubicBezTo>
                  <a:cubicBezTo>
                    <a:pt x="20085" y="19315"/>
                    <a:pt x="20052" y="19305"/>
                    <a:pt x="20007" y="19283"/>
                  </a:cubicBezTo>
                  <a:cubicBezTo>
                    <a:pt x="19803" y="19170"/>
                    <a:pt x="19577" y="19124"/>
                    <a:pt x="19351" y="19124"/>
                  </a:cubicBezTo>
                  <a:cubicBezTo>
                    <a:pt x="19324" y="19131"/>
                    <a:pt x="19296" y="19135"/>
                    <a:pt x="19268" y="19135"/>
                  </a:cubicBezTo>
                  <a:cubicBezTo>
                    <a:pt x="19198" y="19135"/>
                    <a:pt x="19127" y="19108"/>
                    <a:pt x="19079" y="19011"/>
                  </a:cubicBezTo>
                  <a:cubicBezTo>
                    <a:pt x="19034" y="18898"/>
                    <a:pt x="19011" y="18762"/>
                    <a:pt x="19079" y="18626"/>
                  </a:cubicBezTo>
                  <a:cubicBezTo>
                    <a:pt x="19167" y="18465"/>
                    <a:pt x="19426" y="18323"/>
                    <a:pt x="19666" y="18323"/>
                  </a:cubicBezTo>
                  <a:close/>
                  <a:moveTo>
                    <a:pt x="23289" y="18219"/>
                  </a:moveTo>
                  <a:lnTo>
                    <a:pt x="23289" y="18219"/>
                  </a:lnTo>
                  <a:cubicBezTo>
                    <a:pt x="23424" y="18309"/>
                    <a:pt x="23560" y="18242"/>
                    <a:pt x="23651" y="18355"/>
                  </a:cubicBezTo>
                  <a:cubicBezTo>
                    <a:pt x="23764" y="18468"/>
                    <a:pt x="23809" y="18604"/>
                    <a:pt x="23764" y="18739"/>
                  </a:cubicBezTo>
                  <a:cubicBezTo>
                    <a:pt x="23696" y="18875"/>
                    <a:pt x="23696" y="19011"/>
                    <a:pt x="23673" y="19147"/>
                  </a:cubicBezTo>
                  <a:cubicBezTo>
                    <a:pt x="23673" y="19328"/>
                    <a:pt x="23560" y="19486"/>
                    <a:pt x="23424" y="19509"/>
                  </a:cubicBezTo>
                  <a:cubicBezTo>
                    <a:pt x="23397" y="19516"/>
                    <a:pt x="23367" y="19519"/>
                    <a:pt x="23337" y="19519"/>
                  </a:cubicBezTo>
                  <a:cubicBezTo>
                    <a:pt x="23171" y="19519"/>
                    <a:pt x="22984" y="19420"/>
                    <a:pt x="22926" y="19305"/>
                  </a:cubicBezTo>
                  <a:cubicBezTo>
                    <a:pt x="22904" y="19260"/>
                    <a:pt x="22881" y="19215"/>
                    <a:pt x="22949" y="19170"/>
                  </a:cubicBezTo>
                  <a:cubicBezTo>
                    <a:pt x="23085" y="19056"/>
                    <a:pt x="23198" y="18898"/>
                    <a:pt x="23221" y="18717"/>
                  </a:cubicBezTo>
                  <a:cubicBezTo>
                    <a:pt x="23221" y="18558"/>
                    <a:pt x="23334" y="18423"/>
                    <a:pt x="23289" y="18219"/>
                  </a:cubicBezTo>
                  <a:close/>
                  <a:moveTo>
                    <a:pt x="18756" y="18897"/>
                  </a:moveTo>
                  <a:cubicBezTo>
                    <a:pt x="18790" y="18897"/>
                    <a:pt x="18822" y="18898"/>
                    <a:pt x="18853" y="18898"/>
                  </a:cubicBezTo>
                  <a:cubicBezTo>
                    <a:pt x="18921" y="18898"/>
                    <a:pt x="18988" y="19056"/>
                    <a:pt x="19011" y="19147"/>
                  </a:cubicBezTo>
                  <a:cubicBezTo>
                    <a:pt x="19034" y="19192"/>
                    <a:pt x="18921" y="19192"/>
                    <a:pt x="18875" y="19215"/>
                  </a:cubicBezTo>
                  <a:cubicBezTo>
                    <a:pt x="18739" y="19283"/>
                    <a:pt x="18604" y="19328"/>
                    <a:pt x="18513" y="19464"/>
                  </a:cubicBezTo>
                  <a:cubicBezTo>
                    <a:pt x="18488" y="19506"/>
                    <a:pt x="18466" y="19523"/>
                    <a:pt x="18445" y="19523"/>
                  </a:cubicBezTo>
                  <a:cubicBezTo>
                    <a:pt x="18411" y="19523"/>
                    <a:pt x="18383" y="19475"/>
                    <a:pt x="18355" y="19418"/>
                  </a:cubicBezTo>
                  <a:cubicBezTo>
                    <a:pt x="18309" y="19283"/>
                    <a:pt x="18332" y="19147"/>
                    <a:pt x="18400" y="19034"/>
                  </a:cubicBezTo>
                  <a:cubicBezTo>
                    <a:pt x="18506" y="18910"/>
                    <a:pt x="18639" y="18897"/>
                    <a:pt x="18756" y="18897"/>
                  </a:cubicBezTo>
                  <a:close/>
                  <a:moveTo>
                    <a:pt x="22089" y="18445"/>
                  </a:moveTo>
                  <a:cubicBezTo>
                    <a:pt x="22202" y="18445"/>
                    <a:pt x="22338" y="18445"/>
                    <a:pt x="22474" y="18513"/>
                  </a:cubicBezTo>
                  <a:cubicBezTo>
                    <a:pt x="22587" y="18649"/>
                    <a:pt x="22587" y="18807"/>
                    <a:pt x="22587" y="18966"/>
                  </a:cubicBezTo>
                  <a:cubicBezTo>
                    <a:pt x="22542" y="19305"/>
                    <a:pt x="22338" y="19577"/>
                    <a:pt x="21998" y="19577"/>
                  </a:cubicBezTo>
                  <a:cubicBezTo>
                    <a:pt x="21885" y="19577"/>
                    <a:pt x="21885" y="19532"/>
                    <a:pt x="21908" y="19464"/>
                  </a:cubicBezTo>
                  <a:cubicBezTo>
                    <a:pt x="21976" y="19328"/>
                    <a:pt x="21998" y="19215"/>
                    <a:pt x="21885" y="19079"/>
                  </a:cubicBezTo>
                  <a:cubicBezTo>
                    <a:pt x="21840" y="19056"/>
                    <a:pt x="21885" y="18988"/>
                    <a:pt x="21908" y="18966"/>
                  </a:cubicBezTo>
                  <a:cubicBezTo>
                    <a:pt x="21998" y="18830"/>
                    <a:pt x="22021" y="18694"/>
                    <a:pt x="22021" y="18558"/>
                  </a:cubicBezTo>
                  <a:cubicBezTo>
                    <a:pt x="22021" y="18491"/>
                    <a:pt x="22021" y="18445"/>
                    <a:pt x="22089" y="18445"/>
                  </a:cubicBezTo>
                  <a:close/>
                  <a:moveTo>
                    <a:pt x="21730" y="19170"/>
                  </a:moveTo>
                  <a:cubicBezTo>
                    <a:pt x="21753" y="19170"/>
                    <a:pt x="21775" y="19181"/>
                    <a:pt x="21795" y="19215"/>
                  </a:cubicBezTo>
                  <a:cubicBezTo>
                    <a:pt x="21840" y="19305"/>
                    <a:pt x="21795" y="19418"/>
                    <a:pt x="21727" y="19509"/>
                  </a:cubicBezTo>
                  <a:cubicBezTo>
                    <a:pt x="21704" y="19532"/>
                    <a:pt x="21682" y="19577"/>
                    <a:pt x="21659" y="19600"/>
                  </a:cubicBezTo>
                  <a:cubicBezTo>
                    <a:pt x="21601" y="19700"/>
                    <a:pt x="21507" y="19719"/>
                    <a:pt x="21411" y="19719"/>
                  </a:cubicBezTo>
                  <a:cubicBezTo>
                    <a:pt x="21356" y="19719"/>
                    <a:pt x="21301" y="19713"/>
                    <a:pt x="21252" y="19713"/>
                  </a:cubicBezTo>
                  <a:cubicBezTo>
                    <a:pt x="21206" y="19713"/>
                    <a:pt x="21138" y="19667"/>
                    <a:pt x="21184" y="19554"/>
                  </a:cubicBezTo>
                  <a:cubicBezTo>
                    <a:pt x="21244" y="19374"/>
                    <a:pt x="21304" y="19230"/>
                    <a:pt x="21489" y="19230"/>
                  </a:cubicBezTo>
                  <a:cubicBezTo>
                    <a:pt x="21513" y="19230"/>
                    <a:pt x="21539" y="19232"/>
                    <a:pt x="21568" y="19237"/>
                  </a:cubicBezTo>
                  <a:cubicBezTo>
                    <a:pt x="21616" y="19237"/>
                    <a:pt x="21676" y="19170"/>
                    <a:pt x="21730" y="19170"/>
                  </a:cubicBezTo>
                  <a:close/>
                  <a:moveTo>
                    <a:pt x="20491" y="18583"/>
                  </a:moveTo>
                  <a:cubicBezTo>
                    <a:pt x="20877" y="18583"/>
                    <a:pt x="21138" y="18914"/>
                    <a:pt x="21138" y="19192"/>
                  </a:cubicBezTo>
                  <a:cubicBezTo>
                    <a:pt x="21138" y="19475"/>
                    <a:pt x="20867" y="19737"/>
                    <a:pt x="20605" y="19737"/>
                  </a:cubicBezTo>
                  <a:cubicBezTo>
                    <a:pt x="20594" y="19737"/>
                    <a:pt x="20583" y="19736"/>
                    <a:pt x="20573" y="19735"/>
                  </a:cubicBezTo>
                  <a:cubicBezTo>
                    <a:pt x="20482" y="19735"/>
                    <a:pt x="20482" y="19667"/>
                    <a:pt x="20437" y="19645"/>
                  </a:cubicBezTo>
                  <a:cubicBezTo>
                    <a:pt x="20324" y="19532"/>
                    <a:pt x="20233" y="19418"/>
                    <a:pt x="20346" y="19215"/>
                  </a:cubicBezTo>
                  <a:cubicBezTo>
                    <a:pt x="20482" y="19034"/>
                    <a:pt x="20414" y="18807"/>
                    <a:pt x="20324" y="18604"/>
                  </a:cubicBezTo>
                  <a:cubicBezTo>
                    <a:pt x="20382" y="18590"/>
                    <a:pt x="20438" y="18583"/>
                    <a:pt x="20491" y="18583"/>
                  </a:cubicBezTo>
                  <a:close/>
                  <a:moveTo>
                    <a:pt x="23933" y="19139"/>
                  </a:moveTo>
                  <a:cubicBezTo>
                    <a:pt x="23950" y="19139"/>
                    <a:pt x="23969" y="19142"/>
                    <a:pt x="23990" y="19147"/>
                  </a:cubicBezTo>
                  <a:cubicBezTo>
                    <a:pt x="24149" y="19147"/>
                    <a:pt x="24307" y="19192"/>
                    <a:pt x="24443" y="19328"/>
                  </a:cubicBezTo>
                  <a:cubicBezTo>
                    <a:pt x="24646" y="19418"/>
                    <a:pt x="24579" y="19600"/>
                    <a:pt x="24624" y="19781"/>
                  </a:cubicBezTo>
                  <a:cubicBezTo>
                    <a:pt x="24624" y="19820"/>
                    <a:pt x="24616" y="19844"/>
                    <a:pt x="24592" y="19844"/>
                  </a:cubicBezTo>
                  <a:cubicBezTo>
                    <a:pt x="24575" y="19844"/>
                    <a:pt x="24549" y="19832"/>
                    <a:pt x="24511" y="19803"/>
                  </a:cubicBezTo>
                  <a:cubicBezTo>
                    <a:pt x="24465" y="19781"/>
                    <a:pt x="24420" y="19735"/>
                    <a:pt x="24352" y="19690"/>
                  </a:cubicBezTo>
                  <a:cubicBezTo>
                    <a:pt x="24228" y="19600"/>
                    <a:pt x="24109" y="19554"/>
                    <a:pt x="23990" y="19554"/>
                  </a:cubicBezTo>
                  <a:cubicBezTo>
                    <a:pt x="23871" y="19554"/>
                    <a:pt x="23752" y="19600"/>
                    <a:pt x="23628" y="19690"/>
                  </a:cubicBezTo>
                  <a:cubicBezTo>
                    <a:pt x="23609" y="19709"/>
                    <a:pt x="23590" y="19716"/>
                    <a:pt x="23572" y="19716"/>
                  </a:cubicBezTo>
                  <a:cubicBezTo>
                    <a:pt x="23548" y="19716"/>
                    <a:pt x="23528" y="19703"/>
                    <a:pt x="23515" y="19690"/>
                  </a:cubicBezTo>
                  <a:cubicBezTo>
                    <a:pt x="23470" y="19622"/>
                    <a:pt x="23537" y="19622"/>
                    <a:pt x="23560" y="19622"/>
                  </a:cubicBezTo>
                  <a:cubicBezTo>
                    <a:pt x="23719" y="19532"/>
                    <a:pt x="23809" y="19396"/>
                    <a:pt x="23832" y="19237"/>
                  </a:cubicBezTo>
                  <a:cubicBezTo>
                    <a:pt x="23849" y="19168"/>
                    <a:pt x="23879" y="19139"/>
                    <a:pt x="23933" y="19139"/>
                  </a:cubicBezTo>
                  <a:close/>
                  <a:moveTo>
                    <a:pt x="22723" y="19260"/>
                  </a:moveTo>
                  <a:cubicBezTo>
                    <a:pt x="22791" y="19260"/>
                    <a:pt x="22768" y="19305"/>
                    <a:pt x="22791" y="19351"/>
                  </a:cubicBezTo>
                  <a:cubicBezTo>
                    <a:pt x="22836" y="19441"/>
                    <a:pt x="22881" y="19532"/>
                    <a:pt x="23017" y="19577"/>
                  </a:cubicBezTo>
                  <a:cubicBezTo>
                    <a:pt x="23130" y="19622"/>
                    <a:pt x="23107" y="19758"/>
                    <a:pt x="23085" y="19826"/>
                  </a:cubicBezTo>
                  <a:cubicBezTo>
                    <a:pt x="23062" y="19939"/>
                    <a:pt x="22972" y="19962"/>
                    <a:pt x="22858" y="19962"/>
                  </a:cubicBezTo>
                  <a:cubicBezTo>
                    <a:pt x="22700" y="19939"/>
                    <a:pt x="22587" y="19826"/>
                    <a:pt x="22496" y="19713"/>
                  </a:cubicBezTo>
                  <a:cubicBezTo>
                    <a:pt x="22451" y="19690"/>
                    <a:pt x="22428" y="19645"/>
                    <a:pt x="22383" y="19600"/>
                  </a:cubicBezTo>
                  <a:cubicBezTo>
                    <a:pt x="22496" y="19532"/>
                    <a:pt x="22564" y="19441"/>
                    <a:pt x="22610" y="19351"/>
                  </a:cubicBezTo>
                  <a:cubicBezTo>
                    <a:pt x="22632" y="19283"/>
                    <a:pt x="22655" y="19283"/>
                    <a:pt x="22723" y="19260"/>
                  </a:cubicBezTo>
                  <a:close/>
                  <a:moveTo>
                    <a:pt x="21817" y="19690"/>
                  </a:moveTo>
                  <a:cubicBezTo>
                    <a:pt x="21870" y="19717"/>
                    <a:pt x="21931" y="19728"/>
                    <a:pt x="21995" y="19728"/>
                  </a:cubicBezTo>
                  <a:cubicBezTo>
                    <a:pt x="22041" y="19728"/>
                    <a:pt x="22087" y="19722"/>
                    <a:pt x="22134" y="19713"/>
                  </a:cubicBezTo>
                  <a:cubicBezTo>
                    <a:pt x="22177" y="19704"/>
                    <a:pt x="22217" y="19696"/>
                    <a:pt x="22250" y="19696"/>
                  </a:cubicBezTo>
                  <a:cubicBezTo>
                    <a:pt x="22306" y="19696"/>
                    <a:pt x="22347" y="19719"/>
                    <a:pt x="22361" y="19803"/>
                  </a:cubicBezTo>
                  <a:cubicBezTo>
                    <a:pt x="22383" y="19962"/>
                    <a:pt x="22293" y="20097"/>
                    <a:pt x="22157" y="20120"/>
                  </a:cubicBezTo>
                  <a:cubicBezTo>
                    <a:pt x="22144" y="20121"/>
                    <a:pt x="22132" y="20122"/>
                    <a:pt x="22119" y="20122"/>
                  </a:cubicBezTo>
                  <a:cubicBezTo>
                    <a:pt x="21916" y="20122"/>
                    <a:pt x="21796" y="19946"/>
                    <a:pt x="21817" y="19690"/>
                  </a:cubicBezTo>
                  <a:close/>
                  <a:moveTo>
                    <a:pt x="21029" y="19732"/>
                  </a:moveTo>
                  <a:cubicBezTo>
                    <a:pt x="21048" y="19732"/>
                    <a:pt x="21067" y="19745"/>
                    <a:pt x="21093" y="19758"/>
                  </a:cubicBezTo>
                  <a:cubicBezTo>
                    <a:pt x="21138" y="19803"/>
                    <a:pt x="21184" y="19848"/>
                    <a:pt x="21252" y="19871"/>
                  </a:cubicBezTo>
                  <a:cubicBezTo>
                    <a:pt x="21387" y="19871"/>
                    <a:pt x="21387" y="19962"/>
                    <a:pt x="21365" y="20052"/>
                  </a:cubicBezTo>
                  <a:cubicBezTo>
                    <a:pt x="21327" y="20239"/>
                    <a:pt x="21182" y="20364"/>
                    <a:pt x="21006" y="20364"/>
                  </a:cubicBezTo>
                  <a:cubicBezTo>
                    <a:pt x="20968" y="20364"/>
                    <a:pt x="20929" y="20358"/>
                    <a:pt x="20890" y="20346"/>
                  </a:cubicBezTo>
                  <a:cubicBezTo>
                    <a:pt x="20844" y="20324"/>
                    <a:pt x="20799" y="20324"/>
                    <a:pt x="20754" y="20301"/>
                  </a:cubicBezTo>
                  <a:cubicBezTo>
                    <a:pt x="20663" y="20278"/>
                    <a:pt x="20573" y="20256"/>
                    <a:pt x="20618" y="20097"/>
                  </a:cubicBezTo>
                  <a:cubicBezTo>
                    <a:pt x="20618" y="20052"/>
                    <a:pt x="20573" y="19962"/>
                    <a:pt x="20573" y="19894"/>
                  </a:cubicBezTo>
                  <a:cubicBezTo>
                    <a:pt x="20731" y="19871"/>
                    <a:pt x="20867" y="19848"/>
                    <a:pt x="20980" y="19758"/>
                  </a:cubicBezTo>
                  <a:cubicBezTo>
                    <a:pt x="20999" y="19739"/>
                    <a:pt x="21014" y="19732"/>
                    <a:pt x="21029" y="19732"/>
                  </a:cubicBezTo>
                  <a:close/>
                  <a:moveTo>
                    <a:pt x="21602" y="19839"/>
                  </a:moveTo>
                  <a:cubicBezTo>
                    <a:pt x="21625" y="19839"/>
                    <a:pt x="21636" y="19855"/>
                    <a:pt x="21636" y="19871"/>
                  </a:cubicBezTo>
                  <a:cubicBezTo>
                    <a:pt x="21704" y="20030"/>
                    <a:pt x="21795" y="20143"/>
                    <a:pt x="21976" y="20256"/>
                  </a:cubicBezTo>
                  <a:cubicBezTo>
                    <a:pt x="21750" y="20256"/>
                    <a:pt x="21591" y="20301"/>
                    <a:pt x="21410" y="20369"/>
                  </a:cubicBezTo>
                  <a:cubicBezTo>
                    <a:pt x="21455" y="20188"/>
                    <a:pt x="21568" y="20075"/>
                    <a:pt x="21523" y="19894"/>
                  </a:cubicBezTo>
                  <a:cubicBezTo>
                    <a:pt x="21501" y="19871"/>
                    <a:pt x="21546" y="19848"/>
                    <a:pt x="21568" y="19848"/>
                  </a:cubicBezTo>
                  <a:cubicBezTo>
                    <a:pt x="21582" y="19842"/>
                    <a:pt x="21593" y="19839"/>
                    <a:pt x="21602" y="19839"/>
                  </a:cubicBezTo>
                  <a:close/>
                  <a:moveTo>
                    <a:pt x="23198" y="19645"/>
                  </a:moveTo>
                  <a:lnTo>
                    <a:pt x="23198" y="19645"/>
                  </a:lnTo>
                  <a:cubicBezTo>
                    <a:pt x="23266" y="19690"/>
                    <a:pt x="23311" y="19713"/>
                    <a:pt x="23356" y="19758"/>
                  </a:cubicBezTo>
                  <a:cubicBezTo>
                    <a:pt x="23470" y="19803"/>
                    <a:pt x="23515" y="19894"/>
                    <a:pt x="23470" y="20007"/>
                  </a:cubicBezTo>
                  <a:cubicBezTo>
                    <a:pt x="23447" y="20075"/>
                    <a:pt x="23447" y="20120"/>
                    <a:pt x="23447" y="20188"/>
                  </a:cubicBezTo>
                  <a:cubicBezTo>
                    <a:pt x="23470" y="20369"/>
                    <a:pt x="23424" y="20505"/>
                    <a:pt x="23198" y="20505"/>
                  </a:cubicBezTo>
                  <a:cubicBezTo>
                    <a:pt x="23221" y="20369"/>
                    <a:pt x="23175" y="20233"/>
                    <a:pt x="23085" y="20143"/>
                  </a:cubicBezTo>
                  <a:cubicBezTo>
                    <a:pt x="23017" y="20075"/>
                    <a:pt x="23040" y="20075"/>
                    <a:pt x="23107" y="20030"/>
                  </a:cubicBezTo>
                  <a:cubicBezTo>
                    <a:pt x="23243" y="19939"/>
                    <a:pt x="23289" y="19803"/>
                    <a:pt x="23198" y="19645"/>
                  </a:cubicBezTo>
                  <a:close/>
                  <a:moveTo>
                    <a:pt x="23971" y="19707"/>
                  </a:moveTo>
                  <a:cubicBezTo>
                    <a:pt x="24089" y="19707"/>
                    <a:pt x="24217" y="19751"/>
                    <a:pt x="24330" y="19826"/>
                  </a:cubicBezTo>
                  <a:cubicBezTo>
                    <a:pt x="24330" y="19826"/>
                    <a:pt x="24330" y="19848"/>
                    <a:pt x="24352" y="19848"/>
                  </a:cubicBezTo>
                  <a:cubicBezTo>
                    <a:pt x="24488" y="19962"/>
                    <a:pt x="24511" y="20097"/>
                    <a:pt x="24465" y="20256"/>
                  </a:cubicBezTo>
                  <a:cubicBezTo>
                    <a:pt x="24443" y="20437"/>
                    <a:pt x="24284" y="20573"/>
                    <a:pt x="24126" y="20595"/>
                  </a:cubicBezTo>
                  <a:cubicBezTo>
                    <a:pt x="24058" y="20595"/>
                    <a:pt x="24035" y="20595"/>
                    <a:pt x="23990" y="20550"/>
                  </a:cubicBezTo>
                  <a:cubicBezTo>
                    <a:pt x="23922" y="20505"/>
                    <a:pt x="23854" y="20505"/>
                    <a:pt x="23786" y="20460"/>
                  </a:cubicBezTo>
                  <a:cubicBezTo>
                    <a:pt x="23764" y="20444"/>
                    <a:pt x="23739" y="20442"/>
                    <a:pt x="23714" y="20442"/>
                  </a:cubicBezTo>
                  <a:cubicBezTo>
                    <a:pt x="23702" y="20442"/>
                    <a:pt x="23690" y="20443"/>
                    <a:pt x="23679" y="20443"/>
                  </a:cubicBezTo>
                  <a:cubicBezTo>
                    <a:pt x="23645" y="20443"/>
                    <a:pt x="23617" y="20437"/>
                    <a:pt x="23605" y="20392"/>
                  </a:cubicBezTo>
                  <a:cubicBezTo>
                    <a:pt x="23583" y="20278"/>
                    <a:pt x="23583" y="20165"/>
                    <a:pt x="23628" y="20052"/>
                  </a:cubicBezTo>
                  <a:cubicBezTo>
                    <a:pt x="23628" y="20030"/>
                    <a:pt x="23673" y="20007"/>
                    <a:pt x="23673" y="20007"/>
                  </a:cubicBezTo>
                  <a:cubicBezTo>
                    <a:pt x="23651" y="19826"/>
                    <a:pt x="23741" y="19758"/>
                    <a:pt x="23900" y="19713"/>
                  </a:cubicBezTo>
                  <a:cubicBezTo>
                    <a:pt x="23923" y="19709"/>
                    <a:pt x="23947" y="19707"/>
                    <a:pt x="23971" y="19707"/>
                  </a:cubicBezTo>
                  <a:close/>
                  <a:moveTo>
                    <a:pt x="22555" y="19987"/>
                  </a:moveTo>
                  <a:cubicBezTo>
                    <a:pt x="22594" y="19987"/>
                    <a:pt x="22631" y="20016"/>
                    <a:pt x="22655" y="20052"/>
                  </a:cubicBezTo>
                  <a:cubicBezTo>
                    <a:pt x="22677" y="20120"/>
                    <a:pt x="22723" y="20143"/>
                    <a:pt x="22768" y="20165"/>
                  </a:cubicBezTo>
                  <a:cubicBezTo>
                    <a:pt x="23085" y="20256"/>
                    <a:pt x="23130" y="20460"/>
                    <a:pt x="22926" y="20708"/>
                  </a:cubicBezTo>
                  <a:cubicBezTo>
                    <a:pt x="22904" y="20754"/>
                    <a:pt x="22881" y="20776"/>
                    <a:pt x="22836" y="20822"/>
                  </a:cubicBezTo>
                  <a:cubicBezTo>
                    <a:pt x="22745" y="20482"/>
                    <a:pt x="22474" y="20369"/>
                    <a:pt x="22157" y="20278"/>
                  </a:cubicBezTo>
                  <a:cubicBezTo>
                    <a:pt x="22315" y="20233"/>
                    <a:pt x="22406" y="20165"/>
                    <a:pt x="22451" y="20075"/>
                  </a:cubicBezTo>
                  <a:cubicBezTo>
                    <a:pt x="22483" y="20011"/>
                    <a:pt x="22520" y="19987"/>
                    <a:pt x="22555" y="19987"/>
                  </a:cubicBezTo>
                  <a:close/>
                  <a:moveTo>
                    <a:pt x="19347" y="19282"/>
                  </a:moveTo>
                  <a:cubicBezTo>
                    <a:pt x="19551" y="19282"/>
                    <a:pt x="19759" y="19329"/>
                    <a:pt x="19939" y="19418"/>
                  </a:cubicBezTo>
                  <a:cubicBezTo>
                    <a:pt x="20188" y="19532"/>
                    <a:pt x="20392" y="19735"/>
                    <a:pt x="20437" y="20030"/>
                  </a:cubicBezTo>
                  <a:cubicBezTo>
                    <a:pt x="20482" y="20188"/>
                    <a:pt x="20460" y="20278"/>
                    <a:pt x="20301" y="20324"/>
                  </a:cubicBezTo>
                  <a:cubicBezTo>
                    <a:pt x="20029" y="20414"/>
                    <a:pt x="19803" y="20573"/>
                    <a:pt x="19667" y="20822"/>
                  </a:cubicBezTo>
                  <a:cubicBezTo>
                    <a:pt x="19648" y="20861"/>
                    <a:pt x="19624" y="20870"/>
                    <a:pt x="19598" y="20870"/>
                  </a:cubicBezTo>
                  <a:cubicBezTo>
                    <a:pt x="19573" y="20870"/>
                    <a:pt x="19546" y="20862"/>
                    <a:pt x="19519" y="20862"/>
                  </a:cubicBezTo>
                  <a:cubicBezTo>
                    <a:pt x="19508" y="20862"/>
                    <a:pt x="19497" y="20863"/>
                    <a:pt x="19486" y="20867"/>
                  </a:cubicBezTo>
                  <a:cubicBezTo>
                    <a:pt x="19358" y="20955"/>
                    <a:pt x="19222" y="20997"/>
                    <a:pt x="19088" y="20997"/>
                  </a:cubicBezTo>
                  <a:cubicBezTo>
                    <a:pt x="18914" y="20997"/>
                    <a:pt x="18744" y="20927"/>
                    <a:pt x="18604" y="20799"/>
                  </a:cubicBezTo>
                  <a:cubicBezTo>
                    <a:pt x="18355" y="20573"/>
                    <a:pt x="18287" y="20165"/>
                    <a:pt x="18423" y="19871"/>
                  </a:cubicBezTo>
                  <a:cubicBezTo>
                    <a:pt x="18445" y="19781"/>
                    <a:pt x="18491" y="19690"/>
                    <a:pt x="18558" y="19622"/>
                  </a:cubicBezTo>
                  <a:cubicBezTo>
                    <a:pt x="18736" y="19390"/>
                    <a:pt x="19037" y="19282"/>
                    <a:pt x="19347" y="19282"/>
                  </a:cubicBezTo>
                  <a:close/>
                  <a:moveTo>
                    <a:pt x="39584" y="20980"/>
                  </a:moveTo>
                  <a:cubicBezTo>
                    <a:pt x="39584" y="21003"/>
                    <a:pt x="39584" y="21025"/>
                    <a:pt x="39584" y="21025"/>
                  </a:cubicBezTo>
                  <a:lnTo>
                    <a:pt x="39538" y="21025"/>
                  </a:lnTo>
                  <a:cubicBezTo>
                    <a:pt x="39538" y="21025"/>
                    <a:pt x="39538" y="21003"/>
                    <a:pt x="39538" y="21003"/>
                  </a:cubicBezTo>
                  <a:cubicBezTo>
                    <a:pt x="39561" y="21003"/>
                    <a:pt x="39561" y="21003"/>
                    <a:pt x="39584" y="20980"/>
                  </a:cubicBezTo>
                  <a:close/>
                  <a:moveTo>
                    <a:pt x="21951" y="20404"/>
                  </a:moveTo>
                  <a:cubicBezTo>
                    <a:pt x="22172" y="20404"/>
                    <a:pt x="22387" y="20468"/>
                    <a:pt x="22587" y="20641"/>
                  </a:cubicBezTo>
                  <a:cubicBezTo>
                    <a:pt x="22745" y="20754"/>
                    <a:pt x="22813" y="21093"/>
                    <a:pt x="22723" y="21274"/>
                  </a:cubicBezTo>
                  <a:cubicBezTo>
                    <a:pt x="22709" y="21315"/>
                    <a:pt x="22696" y="21323"/>
                    <a:pt x="22677" y="21323"/>
                  </a:cubicBezTo>
                  <a:cubicBezTo>
                    <a:pt x="22665" y="21323"/>
                    <a:pt x="22650" y="21320"/>
                    <a:pt x="22632" y="21320"/>
                  </a:cubicBezTo>
                  <a:cubicBezTo>
                    <a:pt x="22586" y="21313"/>
                    <a:pt x="22542" y="21310"/>
                    <a:pt x="22499" y="21310"/>
                  </a:cubicBezTo>
                  <a:cubicBezTo>
                    <a:pt x="22245" y="21310"/>
                    <a:pt x="22040" y="21423"/>
                    <a:pt x="21885" y="21636"/>
                  </a:cubicBezTo>
                  <a:cubicBezTo>
                    <a:pt x="21856" y="21680"/>
                    <a:pt x="21827" y="21705"/>
                    <a:pt x="21785" y="21705"/>
                  </a:cubicBezTo>
                  <a:cubicBezTo>
                    <a:pt x="21763" y="21705"/>
                    <a:pt x="21736" y="21698"/>
                    <a:pt x="21704" y="21682"/>
                  </a:cubicBezTo>
                  <a:cubicBezTo>
                    <a:pt x="21636" y="21659"/>
                    <a:pt x="21568" y="21636"/>
                    <a:pt x="21501" y="21614"/>
                  </a:cubicBezTo>
                  <a:cubicBezTo>
                    <a:pt x="21568" y="21365"/>
                    <a:pt x="21659" y="21116"/>
                    <a:pt x="21523" y="20867"/>
                  </a:cubicBezTo>
                  <a:cubicBezTo>
                    <a:pt x="21478" y="20822"/>
                    <a:pt x="21455" y="20776"/>
                    <a:pt x="21433" y="20731"/>
                  </a:cubicBezTo>
                  <a:cubicBezTo>
                    <a:pt x="21274" y="20550"/>
                    <a:pt x="21274" y="20527"/>
                    <a:pt x="21478" y="20482"/>
                  </a:cubicBezTo>
                  <a:cubicBezTo>
                    <a:pt x="21637" y="20435"/>
                    <a:pt x="21795" y="20404"/>
                    <a:pt x="21951" y="20404"/>
                  </a:cubicBezTo>
                  <a:close/>
                  <a:moveTo>
                    <a:pt x="23537" y="20595"/>
                  </a:moveTo>
                  <a:cubicBezTo>
                    <a:pt x="23786" y="20595"/>
                    <a:pt x="23922" y="20708"/>
                    <a:pt x="24103" y="20822"/>
                  </a:cubicBezTo>
                  <a:cubicBezTo>
                    <a:pt x="24239" y="20935"/>
                    <a:pt x="24307" y="21206"/>
                    <a:pt x="24194" y="21433"/>
                  </a:cubicBezTo>
                  <a:cubicBezTo>
                    <a:pt x="24171" y="21501"/>
                    <a:pt x="24103" y="21523"/>
                    <a:pt x="24035" y="21523"/>
                  </a:cubicBezTo>
                  <a:cubicBezTo>
                    <a:pt x="23809" y="21523"/>
                    <a:pt x="23628" y="21569"/>
                    <a:pt x="23424" y="21682"/>
                  </a:cubicBezTo>
                  <a:cubicBezTo>
                    <a:pt x="23395" y="21701"/>
                    <a:pt x="23371" y="21709"/>
                    <a:pt x="23350" y="21709"/>
                  </a:cubicBezTo>
                  <a:cubicBezTo>
                    <a:pt x="23276" y="21709"/>
                    <a:pt x="23246" y="21604"/>
                    <a:pt x="23175" y="21569"/>
                  </a:cubicBezTo>
                  <a:cubicBezTo>
                    <a:pt x="23130" y="21546"/>
                    <a:pt x="23085" y="21523"/>
                    <a:pt x="23062" y="21501"/>
                  </a:cubicBezTo>
                  <a:cubicBezTo>
                    <a:pt x="23017" y="21410"/>
                    <a:pt x="22858" y="21433"/>
                    <a:pt x="22881" y="21342"/>
                  </a:cubicBezTo>
                  <a:cubicBezTo>
                    <a:pt x="22904" y="21206"/>
                    <a:pt x="22904" y="21025"/>
                    <a:pt x="22994" y="20912"/>
                  </a:cubicBezTo>
                  <a:cubicBezTo>
                    <a:pt x="23130" y="20731"/>
                    <a:pt x="23266" y="20595"/>
                    <a:pt x="23537" y="20595"/>
                  </a:cubicBezTo>
                  <a:close/>
                  <a:moveTo>
                    <a:pt x="24640" y="20250"/>
                  </a:moveTo>
                  <a:cubicBezTo>
                    <a:pt x="24647" y="20250"/>
                    <a:pt x="24657" y="20252"/>
                    <a:pt x="24669" y="20256"/>
                  </a:cubicBezTo>
                  <a:cubicBezTo>
                    <a:pt x="24827" y="20346"/>
                    <a:pt x="25031" y="20369"/>
                    <a:pt x="25144" y="20527"/>
                  </a:cubicBezTo>
                  <a:cubicBezTo>
                    <a:pt x="25325" y="20754"/>
                    <a:pt x="25280" y="21161"/>
                    <a:pt x="25076" y="21410"/>
                  </a:cubicBezTo>
                  <a:cubicBezTo>
                    <a:pt x="25054" y="21455"/>
                    <a:pt x="25031" y="21478"/>
                    <a:pt x="25009" y="21501"/>
                  </a:cubicBezTo>
                  <a:cubicBezTo>
                    <a:pt x="24963" y="21546"/>
                    <a:pt x="24918" y="21614"/>
                    <a:pt x="24850" y="21659"/>
                  </a:cubicBezTo>
                  <a:cubicBezTo>
                    <a:pt x="24787" y="21684"/>
                    <a:pt x="24724" y="21717"/>
                    <a:pt x="24665" y="21717"/>
                  </a:cubicBezTo>
                  <a:cubicBezTo>
                    <a:pt x="24618" y="21717"/>
                    <a:pt x="24573" y="21696"/>
                    <a:pt x="24533" y="21636"/>
                  </a:cubicBezTo>
                  <a:cubicBezTo>
                    <a:pt x="24488" y="21614"/>
                    <a:pt x="24443" y="21591"/>
                    <a:pt x="24375" y="21591"/>
                  </a:cubicBezTo>
                  <a:cubicBezTo>
                    <a:pt x="24307" y="21569"/>
                    <a:pt x="24307" y="21569"/>
                    <a:pt x="24330" y="21478"/>
                  </a:cubicBezTo>
                  <a:cubicBezTo>
                    <a:pt x="24443" y="21229"/>
                    <a:pt x="24420" y="20980"/>
                    <a:pt x="24239" y="20754"/>
                  </a:cubicBezTo>
                  <a:cubicBezTo>
                    <a:pt x="24171" y="20708"/>
                    <a:pt x="24239" y="20708"/>
                    <a:pt x="24262" y="20708"/>
                  </a:cubicBezTo>
                  <a:cubicBezTo>
                    <a:pt x="24443" y="20641"/>
                    <a:pt x="24556" y="20482"/>
                    <a:pt x="24601" y="20324"/>
                  </a:cubicBezTo>
                  <a:cubicBezTo>
                    <a:pt x="24620" y="20287"/>
                    <a:pt x="24608" y="20250"/>
                    <a:pt x="24640" y="20250"/>
                  </a:cubicBezTo>
                  <a:close/>
                  <a:moveTo>
                    <a:pt x="20515" y="20442"/>
                  </a:moveTo>
                  <a:cubicBezTo>
                    <a:pt x="20595" y="20442"/>
                    <a:pt x="20682" y="20455"/>
                    <a:pt x="20776" y="20482"/>
                  </a:cubicBezTo>
                  <a:cubicBezTo>
                    <a:pt x="21025" y="20573"/>
                    <a:pt x="21229" y="20686"/>
                    <a:pt x="21365" y="20912"/>
                  </a:cubicBezTo>
                  <a:cubicBezTo>
                    <a:pt x="21501" y="21138"/>
                    <a:pt x="21410" y="21365"/>
                    <a:pt x="21342" y="21591"/>
                  </a:cubicBezTo>
                  <a:cubicBezTo>
                    <a:pt x="21329" y="21632"/>
                    <a:pt x="21299" y="21640"/>
                    <a:pt x="21267" y="21640"/>
                  </a:cubicBezTo>
                  <a:cubicBezTo>
                    <a:pt x="21246" y="21640"/>
                    <a:pt x="21224" y="21636"/>
                    <a:pt x="21206" y="21636"/>
                  </a:cubicBezTo>
                  <a:cubicBezTo>
                    <a:pt x="21025" y="21682"/>
                    <a:pt x="20867" y="21750"/>
                    <a:pt x="20731" y="21885"/>
                  </a:cubicBezTo>
                  <a:cubicBezTo>
                    <a:pt x="20663" y="21931"/>
                    <a:pt x="20618" y="21953"/>
                    <a:pt x="20527" y="21953"/>
                  </a:cubicBezTo>
                  <a:cubicBezTo>
                    <a:pt x="20278" y="21953"/>
                    <a:pt x="20029" y="21885"/>
                    <a:pt x="19803" y="21727"/>
                  </a:cubicBezTo>
                  <a:cubicBezTo>
                    <a:pt x="19690" y="21614"/>
                    <a:pt x="19645" y="21501"/>
                    <a:pt x="19622" y="21342"/>
                  </a:cubicBezTo>
                  <a:cubicBezTo>
                    <a:pt x="19622" y="21274"/>
                    <a:pt x="19622" y="21229"/>
                    <a:pt x="19690" y="21206"/>
                  </a:cubicBezTo>
                  <a:cubicBezTo>
                    <a:pt x="19735" y="21206"/>
                    <a:pt x="19758" y="21184"/>
                    <a:pt x="19758" y="21138"/>
                  </a:cubicBezTo>
                  <a:cubicBezTo>
                    <a:pt x="19667" y="20890"/>
                    <a:pt x="19894" y="20754"/>
                    <a:pt x="20029" y="20641"/>
                  </a:cubicBezTo>
                  <a:cubicBezTo>
                    <a:pt x="20172" y="20514"/>
                    <a:pt x="20326" y="20442"/>
                    <a:pt x="20515" y="20442"/>
                  </a:cubicBezTo>
                  <a:close/>
                  <a:moveTo>
                    <a:pt x="19486" y="21252"/>
                  </a:moveTo>
                  <a:cubicBezTo>
                    <a:pt x="19441" y="21727"/>
                    <a:pt x="19781" y="21908"/>
                    <a:pt x="20211" y="22066"/>
                  </a:cubicBezTo>
                  <a:cubicBezTo>
                    <a:pt x="19871" y="22180"/>
                    <a:pt x="19690" y="22474"/>
                    <a:pt x="19351" y="22542"/>
                  </a:cubicBezTo>
                  <a:cubicBezTo>
                    <a:pt x="19296" y="22551"/>
                    <a:pt x="19242" y="22555"/>
                    <a:pt x="19188" y="22555"/>
                  </a:cubicBezTo>
                  <a:cubicBezTo>
                    <a:pt x="18973" y="22555"/>
                    <a:pt x="18767" y="22483"/>
                    <a:pt x="18604" y="22338"/>
                  </a:cubicBezTo>
                  <a:cubicBezTo>
                    <a:pt x="18377" y="22134"/>
                    <a:pt x="18445" y="21727"/>
                    <a:pt x="18694" y="21501"/>
                  </a:cubicBezTo>
                  <a:cubicBezTo>
                    <a:pt x="18921" y="21320"/>
                    <a:pt x="19192" y="21252"/>
                    <a:pt x="19486" y="21252"/>
                  </a:cubicBezTo>
                  <a:close/>
                  <a:moveTo>
                    <a:pt x="6885" y="20150"/>
                  </a:moveTo>
                  <a:cubicBezTo>
                    <a:pt x="7045" y="20150"/>
                    <a:pt x="7189" y="20214"/>
                    <a:pt x="7333" y="20278"/>
                  </a:cubicBezTo>
                  <a:cubicBezTo>
                    <a:pt x="8465" y="20799"/>
                    <a:pt x="9619" y="21206"/>
                    <a:pt x="10773" y="21636"/>
                  </a:cubicBezTo>
                  <a:cubicBezTo>
                    <a:pt x="10841" y="21659"/>
                    <a:pt x="10909" y="21659"/>
                    <a:pt x="10977" y="21727"/>
                  </a:cubicBezTo>
                  <a:cubicBezTo>
                    <a:pt x="10773" y="21885"/>
                    <a:pt x="10547" y="21953"/>
                    <a:pt x="10320" y="22066"/>
                  </a:cubicBezTo>
                  <a:cubicBezTo>
                    <a:pt x="10298" y="22089"/>
                    <a:pt x="10252" y="22112"/>
                    <a:pt x="10207" y="22112"/>
                  </a:cubicBezTo>
                  <a:cubicBezTo>
                    <a:pt x="10119" y="22141"/>
                    <a:pt x="10050" y="22199"/>
                    <a:pt x="9969" y="22199"/>
                  </a:cubicBezTo>
                  <a:cubicBezTo>
                    <a:pt x="9925" y="22199"/>
                    <a:pt x="9878" y="22182"/>
                    <a:pt x="9822" y="22134"/>
                  </a:cubicBezTo>
                  <a:cubicBezTo>
                    <a:pt x="9641" y="21976"/>
                    <a:pt x="9370" y="21931"/>
                    <a:pt x="9144" y="21817"/>
                  </a:cubicBezTo>
                  <a:cubicBezTo>
                    <a:pt x="8849" y="21682"/>
                    <a:pt x="8555" y="21546"/>
                    <a:pt x="8261" y="21410"/>
                  </a:cubicBezTo>
                  <a:cubicBezTo>
                    <a:pt x="8233" y="21396"/>
                    <a:pt x="8198" y="21374"/>
                    <a:pt x="8163" y="21374"/>
                  </a:cubicBezTo>
                  <a:cubicBezTo>
                    <a:pt x="8141" y="21374"/>
                    <a:pt x="8120" y="21383"/>
                    <a:pt x="8102" y="21410"/>
                  </a:cubicBezTo>
                  <a:cubicBezTo>
                    <a:pt x="8080" y="21478"/>
                    <a:pt x="8125" y="21523"/>
                    <a:pt x="8193" y="21546"/>
                  </a:cubicBezTo>
                  <a:cubicBezTo>
                    <a:pt x="8714" y="21795"/>
                    <a:pt x="9211" y="22044"/>
                    <a:pt x="9732" y="22247"/>
                  </a:cubicBezTo>
                  <a:cubicBezTo>
                    <a:pt x="9755" y="22247"/>
                    <a:pt x="9800" y="22270"/>
                    <a:pt x="9845" y="22293"/>
                  </a:cubicBezTo>
                  <a:cubicBezTo>
                    <a:pt x="9370" y="22474"/>
                    <a:pt x="8917" y="22632"/>
                    <a:pt x="8419" y="22745"/>
                  </a:cubicBezTo>
                  <a:cubicBezTo>
                    <a:pt x="8407" y="22748"/>
                    <a:pt x="8395" y="22749"/>
                    <a:pt x="8383" y="22749"/>
                  </a:cubicBezTo>
                  <a:cubicBezTo>
                    <a:pt x="8282" y="22749"/>
                    <a:pt x="8183" y="22673"/>
                    <a:pt x="8102" y="22632"/>
                  </a:cubicBezTo>
                  <a:cubicBezTo>
                    <a:pt x="7310" y="22247"/>
                    <a:pt x="6496" y="21863"/>
                    <a:pt x="5703" y="21478"/>
                  </a:cubicBezTo>
                  <a:cubicBezTo>
                    <a:pt x="5455" y="21342"/>
                    <a:pt x="5206" y="21206"/>
                    <a:pt x="4934" y="21048"/>
                  </a:cubicBezTo>
                  <a:cubicBezTo>
                    <a:pt x="5522" y="20708"/>
                    <a:pt x="6088" y="20437"/>
                    <a:pt x="6677" y="20188"/>
                  </a:cubicBezTo>
                  <a:cubicBezTo>
                    <a:pt x="6750" y="20161"/>
                    <a:pt x="6819" y="20150"/>
                    <a:pt x="6885" y="20150"/>
                  </a:cubicBezTo>
                  <a:close/>
                  <a:moveTo>
                    <a:pt x="22551" y="21453"/>
                  </a:moveTo>
                  <a:cubicBezTo>
                    <a:pt x="22781" y="21453"/>
                    <a:pt x="23006" y="21585"/>
                    <a:pt x="23153" y="21795"/>
                  </a:cubicBezTo>
                  <a:cubicBezTo>
                    <a:pt x="23198" y="21840"/>
                    <a:pt x="23175" y="21840"/>
                    <a:pt x="23153" y="21885"/>
                  </a:cubicBezTo>
                  <a:cubicBezTo>
                    <a:pt x="22881" y="22225"/>
                    <a:pt x="22836" y="22451"/>
                    <a:pt x="22836" y="22791"/>
                  </a:cubicBezTo>
                  <a:cubicBezTo>
                    <a:pt x="22700" y="22768"/>
                    <a:pt x="22587" y="22745"/>
                    <a:pt x="22451" y="22745"/>
                  </a:cubicBezTo>
                  <a:cubicBezTo>
                    <a:pt x="21998" y="22677"/>
                    <a:pt x="21795" y="22338"/>
                    <a:pt x="21931" y="21885"/>
                  </a:cubicBezTo>
                  <a:cubicBezTo>
                    <a:pt x="22044" y="21569"/>
                    <a:pt x="22247" y="21478"/>
                    <a:pt x="22496" y="21455"/>
                  </a:cubicBezTo>
                  <a:cubicBezTo>
                    <a:pt x="22514" y="21454"/>
                    <a:pt x="22533" y="21453"/>
                    <a:pt x="22551" y="21453"/>
                  </a:cubicBezTo>
                  <a:close/>
                  <a:moveTo>
                    <a:pt x="4787" y="21167"/>
                  </a:moveTo>
                  <a:cubicBezTo>
                    <a:pt x="4804" y="21167"/>
                    <a:pt x="4821" y="21172"/>
                    <a:pt x="4843" y="21184"/>
                  </a:cubicBezTo>
                  <a:cubicBezTo>
                    <a:pt x="5590" y="21591"/>
                    <a:pt x="6360" y="21976"/>
                    <a:pt x="7129" y="22338"/>
                  </a:cubicBezTo>
                  <a:cubicBezTo>
                    <a:pt x="7401" y="22474"/>
                    <a:pt x="7695" y="22610"/>
                    <a:pt x="7989" y="22745"/>
                  </a:cubicBezTo>
                  <a:cubicBezTo>
                    <a:pt x="8012" y="22745"/>
                    <a:pt x="8035" y="22768"/>
                    <a:pt x="8080" y="22813"/>
                  </a:cubicBezTo>
                  <a:cubicBezTo>
                    <a:pt x="7921" y="22836"/>
                    <a:pt x="7786" y="22836"/>
                    <a:pt x="7672" y="22881"/>
                  </a:cubicBezTo>
                  <a:cubicBezTo>
                    <a:pt x="7611" y="22900"/>
                    <a:pt x="7554" y="22908"/>
                    <a:pt x="7500" y="22908"/>
                  </a:cubicBezTo>
                  <a:cubicBezTo>
                    <a:pt x="7293" y="22908"/>
                    <a:pt x="7128" y="22790"/>
                    <a:pt x="6948" y="22700"/>
                  </a:cubicBezTo>
                  <a:cubicBezTo>
                    <a:pt x="6541" y="22474"/>
                    <a:pt x="6111" y="22247"/>
                    <a:pt x="5726" y="21953"/>
                  </a:cubicBezTo>
                  <a:cubicBezTo>
                    <a:pt x="5700" y="21940"/>
                    <a:pt x="5674" y="21927"/>
                    <a:pt x="5648" y="21927"/>
                  </a:cubicBezTo>
                  <a:cubicBezTo>
                    <a:pt x="5629" y="21927"/>
                    <a:pt x="5609" y="21934"/>
                    <a:pt x="5590" y="21953"/>
                  </a:cubicBezTo>
                  <a:cubicBezTo>
                    <a:pt x="5522" y="22021"/>
                    <a:pt x="5613" y="22044"/>
                    <a:pt x="5636" y="22066"/>
                  </a:cubicBezTo>
                  <a:cubicBezTo>
                    <a:pt x="5862" y="22247"/>
                    <a:pt x="6133" y="22361"/>
                    <a:pt x="6360" y="22519"/>
                  </a:cubicBezTo>
                  <a:cubicBezTo>
                    <a:pt x="6586" y="22655"/>
                    <a:pt x="6812" y="22768"/>
                    <a:pt x="7039" y="22904"/>
                  </a:cubicBezTo>
                  <a:cubicBezTo>
                    <a:pt x="7045" y="22897"/>
                    <a:pt x="7054" y="22894"/>
                    <a:pt x="7063" y="22894"/>
                  </a:cubicBezTo>
                  <a:cubicBezTo>
                    <a:pt x="7084" y="22894"/>
                    <a:pt x="7107" y="22910"/>
                    <a:pt x="7107" y="22926"/>
                  </a:cubicBezTo>
                  <a:cubicBezTo>
                    <a:pt x="7107" y="22949"/>
                    <a:pt x="7061" y="22949"/>
                    <a:pt x="7039" y="22949"/>
                  </a:cubicBezTo>
                  <a:cubicBezTo>
                    <a:pt x="6923" y="22982"/>
                    <a:pt x="6783" y="23003"/>
                    <a:pt x="6654" y="23003"/>
                  </a:cubicBezTo>
                  <a:cubicBezTo>
                    <a:pt x="6606" y="23003"/>
                    <a:pt x="6561" y="23000"/>
                    <a:pt x="6518" y="22994"/>
                  </a:cubicBezTo>
                  <a:cubicBezTo>
                    <a:pt x="6315" y="22994"/>
                    <a:pt x="6156" y="22859"/>
                    <a:pt x="5975" y="22768"/>
                  </a:cubicBezTo>
                  <a:cubicBezTo>
                    <a:pt x="5364" y="22451"/>
                    <a:pt x="4753" y="22134"/>
                    <a:pt x="4142" y="21817"/>
                  </a:cubicBezTo>
                  <a:cubicBezTo>
                    <a:pt x="4097" y="21795"/>
                    <a:pt x="4074" y="21750"/>
                    <a:pt x="4029" y="21750"/>
                  </a:cubicBezTo>
                  <a:cubicBezTo>
                    <a:pt x="3938" y="21727"/>
                    <a:pt x="3961" y="21682"/>
                    <a:pt x="4006" y="21659"/>
                  </a:cubicBezTo>
                  <a:cubicBezTo>
                    <a:pt x="4255" y="21501"/>
                    <a:pt x="4481" y="21342"/>
                    <a:pt x="4730" y="21184"/>
                  </a:cubicBezTo>
                  <a:cubicBezTo>
                    <a:pt x="4753" y="21172"/>
                    <a:pt x="4770" y="21167"/>
                    <a:pt x="4787" y="21167"/>
                  </a:cubicBezTo>
                  <a:close/>
                  <a:moveTo>
                    <a:pt x="21228" y="21811"/>
                  </a:moveTo>
                  <a:cubicBezTo>
                    <a:pt x="21257" y="21811"/>
                    <a:pt x="21287" y="21813"/>
                    <a:pt x="21320" y="21817"/>
                  </a:cubicBezTo>
                  <a:cubicBezTo>
                    <a:pt x="21433" y="21817"/>
                    <a:pt x="21568" y="21817"/>
                    <a:pt x="21682" y="21840"/>
                  </a:cubicBezTo>
                  <a:cubicBezTo>
                    <a:pt x="21750" y="21863"/>
                    <a:pt x="21772" y="21885"/>
                    <a:pt x="21750" y="21931"/>
                  </a:cubicBezTo>
                  <a:cubicBezTo>
                    <a:pt x="21682" y="22315"/>
                    <a:pt x="21795" y="22610"/>
                    <a:pt x="22134" y="22813"/>
                  </a:cubicBezTo>
                  <a:cubicBezTo>
                    <a:pt x="22061" y="22901"/>
                    <a:pt x="21988" y="22951"/>
                    <a:pt x="21897" y="22951"/>
                  </a:cubicBezTo>
                  <a:cubicBezTo>
                    <a:pt x="21847" y="22951"/>
                    <a:pt x="21791" y="22936"/>
                    <a:pt x="21727" y="22904"/>
                  </a:cubicBezTo>
                  <a:cubicBezTo>
                    <a:pt x="21689" y="22881"/>
                    <a:pt x="21649" y="22871"/>
                    <a:pt x="21609" y="22871"/>
                  </a:cubicBezTo>
                  <a:cubicBezTo>
                    <a:pt x="21528" y="22871"/>
                    <a:pt x="21448" y="22911"/>
                    <a:pt x="21387" y="22972"/>
                  </a:cubicBezTo>
                  <a:cubicBezTo>
                    <a:pt x="21326" y="23043"/>
                    <a:pt x="21269" y="23069"/>
                    <a:pt x="21213" y="23069"/>
                  </a:cubicBezTo>
                  <a:cubicBezTo>
                    <a:pt x="21145" y="23069"/>
                    <a:pt x="21077" y="23032"/>
                    <a:pt x="21003" y="22994"/>
                  </a:cubicBezTo>
                  <a:cubicBezTo>
                    <a:pt x="20641" y="22836"/>
                    <a:pt x="20482" y="22474"/>
                    <a:pt x="20663" y="22202"/>
                  </a:cubicBezTo>
                  <a:cubicBezTo>
                    <a:pt x="20807" y="21997"/>
                    <a:pt x="20950" y="21811"/>
                    <a:pt x="21228" y="21811"/>
                  </a:cubicBezTo>
                  <a:close/>
                  <a:moveTo>
                    <a:pt x="24007" y="21675"/>
                  </a:moveTo>
                  <a:cubicBezTo>
                    <a:pt x="24132" y="21675"/>
                    <a:pt x="24257" y="21699"/>
                    <a:pt x="24375" y="21750"/>
                  </a:cubicBezTo>
                  <a:cubicBezTo>
                    <a:pt x="24420" y="21750"/>
                    <a:pt x="24465" y="21795"/>
                    <a:pt x="24511" y="21817"/>
                  </a:cubicBezTo>
                  <a:cubicBezTo>
                    <a:pt x="24692" y="21953"/>
                    <a:pt x="24714" y="22225"/>
                    <a:pt x="24579" y="22519"/>
                  </a:cubicBezTo>
                  <a:cubicBezTo>
                    <a:pt x="24415" y="22907"/>
                    <a:pt x="24030" y="23185"/>
                    <a:pt x="23657" y="23185"/>
                  </a:cubicBezTo>
                  <a:cubicBezTo>
                    <a:pt x="23617" y="23185"/>
                    <a:pt x="23577" y="23182"/>
                    <a:pt x="23537" y="23175"/>
                  </a:cubicBezTo>
                  <a:cubicBezTo>
                    <a:pt x="23311" y="23153"/>
                    <a:pt x="23130" y="23040"/>
                    <a:pt x="23017" y="22859"/>
                  </a:cubicBezTo>
                  <a:cubicBezTo>
                    <a:pt x="22926" y="22677"/>
                    <a:pt x="22972" y="22451"/>
                    <a:pt x="23062" y="22270"/>
                  </a:cubicBezTo>
                  <a:cubicBezTo>
                    <a:pt x="23249" y="21896"/>
                    <a:pt x="23628" y="21675"/>
                    <a:pt x="24007" y="21675"/>
                  </a:cubicBezTo>
                  <a:close/>
                  <a:moveTo>
                    <a:pt x="20527" y="22157"/>
                  </a:moveTo>
                  <a:lnTo>
                    <a:pt x="20527" y="22157"/>
                  </a:lnTo>
                  <a:cubicBezTo>
                    <a:pt x="20414" y="22406"/>
                    <a:pt x="20414" y="22632"/>
                    <a:pt x="20595" y="22836"/>
                  </a:cubicBezTo>
                  <a:cubicBezTo>
                    <a:pt x="20663" y="22949"/>
                    <a:pt x="20595" y="23289"/>
                    <a:pt x="20482" y="23379"/>
                  </a:cubicBezTo>
                  <a:cubicBezTo>
                    <a:pt x="20428" y="23418"/>
                    <a:pt x="20358" y="23435"/>
                    <a:pt x="20285" y="23435"/>
                  </a:cubicBezTo>
                  <a:cubicBezTo>
                    <a:pt x="20144" y="23435"/>
                    <a:pt x="19991" y="23370"/>
                    <a:pt x="19916" y="23266"/>
                  </a:cubicBezTo>
                  <a:cubicBezTo>
                    <a:pt x="19690" y="22926"/>
                    <a:pt x="19713" y="22700"/>
                    <a:pt x="19984" y="22383"/>
                  </a:cubicBezTo>
                  <a:cubicBezTo>
                    <a:pt x="20120" y="22225"/>
                    <a:pt x="20301" y="22180"/>
                    <a:pt x="20527" y="22157"/>
                  </a:cubicBezTo>
                  <a:close/>
                  <a:moveTo>
                    <a:pt x="21683" y="23042"/>
                  </a:moveTo>
                  <a:cubicBezTo>
                    <a:pt x="21790" y="23042"/>
                    <a:pt x="21900" y="23088"/>
                    <a:pt x="21998" y="23175"/>
                  </a:cubicBezTo>
                  <a:cubicBezTo>
                    <a:pt x="22089" y="23266"/>
                    <a:pt x="22112" y="23515"/>
                    <a:pt x="21998" y="23583"/>
                  </a:cubicBezTo>
                  <a:cubicBezTo>
                    <a:pt x="21908" y="23628"/>
                    <a:pt x="21931" y="23786"/>
                    <a:pt x="21772" y="23786"/>
                  </a:cubicBezTo>
                  <a:cubicBezTo>
                    <a:pt x="21614" y="23786"/>
                    <a:pt x="21478" y="23719"/>
                    <a:pt x="21365" y="23628"/>
                  </a:cubicBezTo>
                  <a:cubicBezTo>
                    <a:pt x="21252" y="23537"/>
                    <a:pt x="21252" y="23334"/>
                    <a:pt x="21365" y="23198"/>
                  </a:cubicBezTo>
                  <a:cubicBezTo>
                    <a:pt x="21458" y="23093"/>
                    <a:pt x="21569" y="23042"/>
                    <a:pt x="21683" y="23042"/>
                  </a:cubicBezTo>
                  <a:close/>
                  <a:moveTo>
                    <a:pt x="20776" y="23040"/>
                  </a:moveTo>
                  <a:cubicBezTo>
                    <a:pt x="20822" y="23062"/>
                    <a:pt x="20844" y="23085"/>
                    <a:pt x="20890" y="23107"/>
                  </a:cubicBezTo>
                  <a:cubicBezTo>
                    <a:pt x="21048" y="23153"/>
                    <a:pt x="21206" y="23198"/>
                    <a:pt x="21138" y="23424"/>
                  </a:cubicBezTo>
                  <a:cubicBezTo>
                    <a:pt x="21116" y="23515"/>
                    <a:pt x="21161" y="23605"/>
                    <a:pt x="21229" y="23651"/>
                  </a:cubicBezTo>
                  <a:cubicBezTo>
                    <a:pt x="21342" y="23764"/>
                    <a:pt x="21229" y="23832"/>
                    <a:pt x="21184" y="23854"/>
                  </a:cubicBezTo>
                  <a:cubicBezTo>
                    <a:pt x="21084" y="23892"/>
                    <a:pt x="20984" y="23909"/>
                    <a:pt x="20888" y="23909"/>
                  </a:cubicBezTo>
                  <a:cubicBezTo>
                    <a:pt x="20810" y="23909"/>
                    <a:pt x="20734" y="23897"/>
                    <a:pt x="20663" y="23877"/>
                  </a:cubicBezTo>
                  <a:cubicBezTo>
                    <a:pt x="20573" y="23832"/>
                    <a:pt x="20527" y="23764"/>
                    <a:pt x="20505" y="23651"/>
                  </a:cubicBezTo>
                  <a:cubicBezTo>
                    <a:pt x="20482" y="23560"/>
                    <a:pt x="20550" y="23515"/>
                    <a:pt x="20618" y="23470"/>
                  </a:cubicBezTo>
                  <a:cubicBezTo>
                    <a:pt x="20731" y="23424"/>
                    <a:pt x="20754" y="23311"/>
                    <a:pt x="20754" y="23198"/>
                  </a:cubicBezTo>
                  <a:cubicBezTo>
                    <a:pt x="20754" y="23153"/>
                    <a:pt x="20754" y="23085"/>
                    <a:pt x="20776" y="23040"/>
                  </a:cubicBezTo>
                  <a:close/>
                  <a:moveTo>
                    <a:pt x="22519" y="22902"/>
                  </a:moveTo>
                  <a:cubicBezTo>
                    <a:pt x="22711" y="22902"/>
                    <a:pt x="22906" y="22978"/>
                    <a:pt x="23017" y="23130"/>
                  </a:cubicBezTo>
                  <a:cubicBezTo>
                    <a:pt x="23153" y="23334"/>
                    <a:pt x="23062" y="23515"/>
                    <a:pt x="22972" y="23696"/>
                  </a:cubicBezTo>
                  <a:cubicBezTo>
                    <a:pt x="22886" y="23839"/>
                    <a:pt x="22664" y="23928"/>
                    <a:pt x="22455" y="23928"/>
                  </a:cubicBezTo>
                  <a:cubicBezTo>
                    <a:pt x="22334" y="23928"/>
                    <a:pt x="22217" y="23898"/>
                    <a:pt x="22134" y="23832"/>
                  </a:cubicBezTo>
                  <a:cubicBezTo>
                    <a:pt x="22089" y="23786"/>
                    <a:pt x="22066" y="23741"/>
                    <a:pt x="22112" y="23673"/>
                  </a:cubicBezTo>
                  <a:cubicBezTo>
                    <a:pt x="22270" y="23492"/>
                    <a:pt x="22270" y="23379"/>
                    <a:pt x="22134" y="23175"/>
                  </a:cubicBezTo>
                  <a:cubicBezTo>
                    <a:pt x="22066" y="23085"/>
                    <a:pt x="22066" y="23062"/>
                    <a:pt x="22180" y="22994"/>
                  </a:cubicBezTo>
                  <a:cubicBezTo>
                    <a:pt x="22276" y="22933"/>
                    <a:pt x="22397" y="22902"/>
                    <a:pt x="22519" y="22902"/>
                  </a:cubicBezTo>
                  <a:close/>
                  <a:moveTo>
                    <a:pt x="3815" y="21855"/>
                  </a:moveTo>
                  <a:cubicBezTo>
                    <a:pt x="3921" y="21855"/>
                    <a:pt x="4036" y="21916"/>
                    <a:pt x="4142" y="21976"/>
                  </a:cubicBezTo>
                  <a:cubicBezTo>
                    <a:pt x="4753" y="22315"/>
                    <a:pt x="5409" y="22632"/>
                    <a:pt x="6043" y="22972"/>
                  </a:cubicBezTo>
                  <a:cubicBezTo>
                    <a:pt x="6088" y="22972"/>
                    <a:pt x="6111" y="23017"/>
                    <a:pt x="6156" y="23040"/>
                  </a:cubicBezTo>
                  <a:cubicBezTo>
                    <a:pt x="5703" y="23107"/>
                    <a:pt x="5273" y="23130"/>
                    <a:pt x="4866" y="23198"/>
                  </a:cubicBezTo>
                  <a:cubicBezTo>
                    <a:pt x="3689" y="23402"/>
                    <a:pt x="2512" y="23583"/>
                    <a:pt x="1403" y="24103"/>
                  </a:cubicBezTo>
                  <a:cubicBezTo>
                    <a:pt x="1290" y="24149"/>
                    <a:pt x="1154" y="24194"/>
                    <a:pt x="1019" y="24239"/>
                  </a:cubicBezTo>
                  <a:cubicBezTo>
                    <a:pt x="1001" y="24239"/>
                    <a:pt x="968" y="24268"/>
                    <a:pt x="956" y="24268"/>
                  </a:cubicBezTo>
                  <a:cubicBezTo>
                    <a:pt x="953" y="24268"/>
                    <a:pt x="951" y="24266"/>
                    <a:pt x="951" y="24262"/>
                  </a:cubicBezTo>
                  <a:cubicBezTo>
                    <a:pt x="951" y="24216"/>
                    <a:pt x="973" y="24216"/>
                    <a:pt x="996" y="24216"/>
                  </a:cubicBezTo>
                  <a:cubicBezTo>
                    <a:pt x="1268" y="24035"/>
                    <a:pt x="1562" y="23832"/>
                    <a:pt x="1811" y="23605"/>
                  </a:cubicBezTo>
                  <a:cubicBezTo>
                    <a:pt x="2060" y="23356"/>
                    <a:pt x="2309" y="23130"/>
                    <a:pt x="2558" y="22881"/>
                  </a:cubicBezTo>
                  <a:cubicBezTo>
                    <a:pt x="2920" y="22542"/>
                    <a:pt x="3282" y="22202"/>
                    <a:pt x="3667" y="21908"/>
                  </a:cubicBezTo>
                  <a:cubicBezTo>
                    <a:pt x="3712" y="21870"/>
                    <a:pt x="3762" y="21855"/>
                    <a:pt x="3815" y="21855"/>
                  </a:cubicBezTo>
                  <a:close/>
                  <a:moveTo>
                    <a:pt x="6315" y="23175"/>
                  </a:moveTo>
                  <a:cubicBezTo>
                    <a:pt x="6382" y="23175"/>
                    <a:pt x="6450" y="23175"/>
                    <a:pt x="6496" y="23221"/>
                  </a:cubicBezTo>
                  <a:cubicBezTo>
                    <a:pt x="6541" y="23266"/>
                    <a:pt x="6473" y="23311"/>
                    <a:pt x="6450" y="23334"/>
                  </a:cubicBezTo>
                  <a:cubicBezTo>
                    <a:pt x="6179" y="23786"/>
                    <a:pt x="5907" y="24216"/>
                    <a:pt x="5636" y="24669"/>
                  </a:cubicBezTo>
                  <a:lnTo>
                    <a:pt x="5613" y="24669"/>
                  </a:lnTo>
                  <a:cubicBezTo>
                    <a:pt x="5545" y="24782"/>
                    <a:pt x="5522" y="24986"/>
                    <a:pt x="5409" y="25009"/>
                  </a:cubicBezTo>
                  <a:cubicBezTo>
                    <a:pt x="5395" y="25011"/>
                    <a:pt x="5380" y="25012"/>
                    <a:pt x="5365" y="25012"/>
                  </a:cubicBezTo>
                  <a:cubicBezTo>
                    <a:pt x="5244" y="25012"/>
                    <a:pt x="5123" y="24936"/>
                    <a:pt x="5002" y="24895"/>
                  </a:cubicBezTo>
                  <a:cubicBezTo>
                    <a:pt x="4798" y="24828"/>
                    <a:pt x="4572" y="24760"/>
                    <a:pt x="4368" y="24714"/>
                  </a:cubicBezTo>
                  <a:cubicBezTo>
                    <a:pt x="4459" y="24624"/>
                    <a:pt x="4527" y="24533"/>
                    <a:pt x="4617" y="24443"/>
                  </a:cubicBezTo>
                  <a:cubicBezTo>
                    <a:pt x="4640" y="24398"/>
                    <a:pt x="4662" y="24352"/>
                    <a:pt x="4617" y="24307"/>
                  </a:cubicBezTo>
                  <a:cubicBezTo>
                    <a:pt x="4606" y="24296"/>
                    <a:pt x="4597" y="24292"/>
                    <a:pt x="4588" y="24292"/>
                  </a:cubicBezTo>
                  <a:cubicBezTo>
                    <a:pt x="4560" y="24292"/>
                    <a:pt x="4538" y="24335"/>
                    <a:pt x="4504" y="24352"/>
                  </a:cubicBezTo>
                  <a:cubicBezTo>
                    <a:pt x="4481" y="24398"/>
                    <a:pt x="4436" y="24443"/>
                    <a:pt x="4413" y="24465"/>
                  </a:cubicBezTo>
                  <a:cubicBezTo>
                    <a:pt x="4328" y="24585"/>
                    <a:pt x="4229" y="24640"/>
                    <a:pt x="4108" y="24640"/>
                  </a:cubicBezTo>
                  <a:cubicBezTo>
                    <a:pt x="4069" y="24640"/>
                    <a:pt x="4027" y="24635"/>
                    <a:pt x="3983" y="24624"/>
                  </a:cubicBezTo>
                  <a:cubicBezTo>
                    <a:pt x="3191" y="24443"/>
                    <a:pt x="2399" y="24307"/>
                    <a:pt x="1584" y="24307"/>
                  </a:cubicBezTo>
                  <a:cubicBezTo>
                    <a:pt x="1539" y="24307"/>
                    <a:pt x="1517" y="24284"/>
                    <a:pt x="1471" y="24284"/>
                  </a:cubicBezTo>
                  <a:cubicBezTo>
                    <a:pt x="1456" y="24284"/>
                    <a:pt x="1441" y="24304"/>
                    <a:pt x="1433" y="24304"/>
                  </a:cubicBezTo>
                  <a:cubicBezTo>
                    <a:pt x="1429" y="24304"/>
                    <a:pt x="1426" y="24299"/>
                    <a:pt x="1426" y="24284"/>
                  </a:cubicBezTo>
                  <a:cubicBezTo>
                    <a:pt x="1403" y="24262"/>
                    <a:pt x="1449" y="24239"/>
                    <a:pt x="1471" y="24239"/>
                  </a:cubicBezTo>
                  <a:cubicBezTo>
                    <a:pt x="2037" y="23945"/>
                    <a:pt x="2626" y="23786"/>
                    <a:pt x="3214" y="23651"/>
                  </a:cubicBezTo>
                  <a:cubicBezTo>
                    <a:pt x="3848" y="23515"/>
                    <a:pt x="4481" y="23379"/>
                    <a:pt x="5115" y="23311"/>
                  </a:cubicBezTo>
                  <a:cubicBezTo>
                    <a:pt x="5206" y="23289"/>
                    <a:pt x="5296" y="23289"/>
                    <a:pt x="5387" y="23289"/>
                  </a:cubicBezTo>
                  <a:cubicBezTo>
                    <a:pt x="5183" y="23470"/>
                    <a:pt x="5070" y="23786"/>
                    <a:pt x="4798" y="23900"/>
                  </a:cubicBezTo>
                  <a:cubicBezTo>
                    <a:pt x="4753" y="23922"/>
                    <a:pt x="4730" y="23967"/>
                    <a:pt x="4776" y="23990"/>
                  </a:cubicBezTo>
                  <a:cubicBezTo>
                    <a:pt x="4792" y="24023"/>
                    <a:pt x="4821" y="24044"/>
                    <a:pt x="4853" y="24044"/>
                  </a:cubicBezTo>
                  <a:cubicBezTo>
                    <a:pt x="4864" y="24044"/>
                    <a:pt x="4877" y="24041"/>
                    <a:pt x="4889" y="24035"/>
                  </a:cubicBezTo>
                  <a:cubicBezTo>
                    <a:pt x="4957" y="24013"/>
                    <a:pt x="5002" y="23967"/>
                    <a:pt x="5047" y="23922"/>
                  </a:cubicBezTo>
                  <a:cubicBezTo>
                    <a:pt x="5228" y="23719"/>
                    <a:pt x="5387" y="23537"/>
                    <a:pt x="5545" y="23334"/>
                  </a:cubicBezTo>
                  <a:cubicBezTo>
                    <a:pt x="5590" y="23289"/>
                    <a:pt x="5613" y="23243"/>
                    <a:pt x="5681" y="23243"/>
                  </a:cubicBezTo>
                  <a:cubicBezTo>
                    <a:pt x="5907" y="23221"/>
                    <a:pt x="6111" y="23198"/>
                    <a:pt x="6315" y="23175"/>
                  </a:cubicBezTo>
                  <a:close/>
                  <a:moveTo>
                    <a:pt x="9715" y="19563"/>
                  </a:moveTo>
                  <a:cubicBezTo>
                    <a:pt x="9894" y="19563"/>
                    <a:pt x="10035" y="19636"/>
                    <a:pt x="10162" y="19781"/>
                  </a:cubicBezTo>
                  <a:cubicBezTo>
                    <a:pt x="10524" y="20165"/>
                    <a:pt x="10977" y="20460"/>
                    <a:pt x="11429" y="20731"/>
                  </a:cubicBezTo>
                  <a:cubicBezTo>
                    <a:pt x="12470" y="21320"/>
                    <a:pt x="13557" y="21750"/>
                    <a:pt x="14756" y="21795"/>
                  </a:cubicBezTo>
                  <a:lnTo>
                    <a:pt x="15050" y="21795"/>
                  </a:lnTo>
                  <a:cubicBezTo>
                    <a:pt x="15081" y="21795"/>
                    <a:pt x="15111" y="21785"/>
                    <a:pt x="15134" y="21785"/>
                  </a:cubicBezTo>
                  <a:cubicBezTo>
                    <a:pt x="15146" y="21785"/>
                    <a:pt x="15156" y="21787"/>
                    <a:pt x="15164" y="21795"/>
                  </a:cubicBezTo>
                  <a:cubicBezTo>
                    <a:pt x="15209" y="21863"/>
                    <a:pt x="15141" y="21908"/>
                    <a:pt x="15096" y="21931"/>
                  </a:cubicBezTo>
                  <a:cubicBezTo>
                    <a:pt x="14869" y="22180"/>
                    <a:pt x="14620" y="22406"/>
                    <a:pt x="14349" y="22632"/>
                  </a:cubicBezTo>
                  <a:cubicBezTo>
                    <a:pt x="13715" y="23130"/>
                    <a:pt x="13104" y="23628"/>
                    <a:pt x="12403" y="24035"/>
                  </a:cubicBezTo>
                  <a:cubicBezTo>
                    <a:pt x="11633" y="24488"/>
                    <a:pt x="10524" y="24963"/>
                    <a:pt x="9890" y="25099"/>
                  </a:cubicBezTo>
                  <a:cubicBezTo>
                    <a:pt x="10343" y="24013"/>
                    <a:pt x="10818" y="22926"/>
                    <a:pt x="11339" y="21863"/>
                  </a:cubicBezTo>
                  <a:cubicBezTo>
                    <a:pt x="11497" y="21569"/>
                    <a:pt x="11769" y="21546"/>
                    <a:pt x="11973" y="21365"/>
                  </a:cubicBezTo>
                  <a:lnTo>
                    <a:pt x="11973" y="21365"/>
                  </a:lnTo>
                  <a:cubicBezTo>
                    <a:pt x="11882" y="21682"/>
                    <a:pt x="11791" y="21999"/>
                    <a:pt x="11701" y="22338"/>
                  </a:cubicBezTo>
                  <a:cubicBezTo>
                    <a:pt x="11701" y="22406"/>
                    <a:pt x="11678" y="22451"/>
                    <a:pt x="11656" y="22519"/>
                  </a:cubicBezTo>
                  <a:cubicBezTo>
                    <a:pt x="11633" y="22564"/>
                    <a:pt x="11633" y="22610"/>
                    <a:pt x="11678" y="22632"/>
                  </a:cubicBezTo>
                  <a:cubicBezTo>
                    <a:pt x="11691" y="22636"/>
                    <a:pt x="11702" y="22638"/>
                    <a:pt x="11711" y="22638"/>
                  </a:cubicBezTo>
                  <a:cubicBezTo>
                    <a:pt x="11755" y="22638"/>
                    <a:pt x="11773" y="22601"/>
                    <a:pt x="11791" y="22564"/>
                  </a:cubicBezTo>
                  <a:cubicBezTo>
                    <a:pt x="11837" y="22451"/>
                    <a:pt x="11859" y="22315"/>
                    <a:pt x="11882" y="22180"/>
                  </a:cubicBezTo>
                  <a:cubicBezTo>
                    <a:pt x="11973" y="21908"/>
                    <a:pt x="12040" y="21614"/>
                    <a:pt x="12131" y="21342"/>
                  </a:cubicBezTo>
                  <a:cubicBezTo>
                    <a:pt x="12131" y="21274"/>
                    <a:pt x="12176" y="21206"/>
                    <a:pt x="12108" y="21161"/>
                  </a:cubicBezTo>
                  <a:cubicBezTo>
                    <a:pt x="12088" y="21148"/>
                    <a:pt x="12069" y="21142"/>
                    <a:pt x="12049" y="21142"/>
                  </a:cubicBezTo>
                  <a:cubicBezTo>
                    <a:pt x="12003" y="21142"/>
                    <a:pt x="11959" y="21174"/>
                    <a:pt x="11927" y="21206"/>
                  </a:cubicBezTo>
                  <a:cubicBezTo>
                    <a:pt x="11724" y="21342"/>
                    <a:pt x="11497" y="21455"/>
                    <a:pt x="11294" y="21591"/>
                  </a:cubicBezTo>
                  <a:cubicBezTo>
                    <a:pt x="11260" y="21602"/>
                    <a:pt x="11226" y="21608"/>
                    <a:pt x="11192" y="21608"/>
                  </a:cubicBezTo>
                  <a:cubicBezTo>
                    <a:pt x="11158" y="21608"/>
                    <a:pt x="11124" y="21602"/>
                    <a:pt x="11090" y="21591"/>
                  </a:cubicBezTo>
                  <a:cubicBezTo>
                    <a:pt x="10004" y="21184"/>
                    <a:pt x="8895" y="20822"/>
                    <a:pt x="7831" y="20346"/>
                  </a:cubicBezTo>
                  <a:cubicBezTo>
                    <a:pt x="7627" y="20233"/>
                    <a:pt x="7401" y="20143"/>
                    <a:pt x="7129" y="20030"/>
                  </a:cubicBezTo>
                  <a:cubicBezTo>
                    <a:pt x="7491" y="19894"/>
                    <a:pt x="7831" y="19826"/>
                    <a:pt x="8170" y="19758"/>
                  </a:cubicBezTo>
                  <a:cubicBezTo>
                    <a:pt x="8646" y="19667"/>
                    <a:pt x="9121" y="19667"/>
                    <a:pt x="9574" y="19577"/>
                  </a:cubicBezTo>
                  <a:cubicBezTo>
                    <a:pt x="9623" y="19568"/>
                    <a:pt x="9670" y="19563"/>
                    <a:pt x="9715" y="19563"/>
                  </a:cubicBezTo>
                  <a:close/>
                  <a:moveTo>
                    <a:pt x="8397" y="22904"/>
                  </a:moveTo>
                  <a:lnTo>
                    <a:pt x="8397" y="22904"/>
                  </a:lnTo>
                  <a:cubicBezTo>
                    <a:pt x="7967" y="23696"/>
                    <a:pt x="7559" y="24465"/>
                    <a:pt x="7242" y="25280"/>
                  </a:cubicBezTo>
                  <a:cubicBezTo>
                    <a:pt x="7197" y="25371"/>
                    <a:pt x="7152" y="25393"/>
                    <a:pt x="7061" y="25393"/>
                  </a:cubicBezTo>
                  <a:cubicBezTo>
                    <a:pt x="6586" y="25325"/>
                    <a:pt x="6111" y="25212"/>
                    <a:pt x="5658" y="25099"/>
                  </a:cubicBezTo>
                  <a:cubicBezTo>
                    <a:pt x="5545" y="25076"/>
                    <a:pt x="5590" y="25009"/>
                    <a:pt x="5613" y="24963"/>
                  </a:cubicBezTo>
                  <a:cubicBezTo>
                    <a:pt x="5749" y="24737"/>
                    <a:pt x="5885" y="24511"/>
                    <a:pt x="6020" y="24284"/>
                  </a:cubicBezTo>
                  <a:cubicBezTo>
                    <a:pt x="6224" y="23967"/>
                    <a:pt x="6473" y="23651"/>
                    <a:pt x="6631" y="23311"/>
                  </a:cubicBezTo>
                  <a:cubicBezTo>
                    <a:pt x="6722" y="23107"/>
                    <a:pt x="6835" y="23107"/>
                    <a:pt x="6993" y="23107"/>
                  </a:cubicBezTo>
                  <a:cubicBezTo>
                    <a:pt x="7446" y="23062"/>
                    <a:pt x="7899" y="22994"/>
                    <a:pt x="8397" y="22904"/>
                  </a:cubicBezTo>
                  <a:close/>
                  <a:moveTo>
                    <a:pt x="11226" y="21795"/>
                  </a:moveTo>
                  <a:cubicBezTo>
                    <a:pt x="11022" y="22202"/>
                    <a:pt x="10818" y="22610"/>
                    <a:pt x="10637" y="22994"/>
                  </a:cubicBezTo>
                  <a:cubicBezTo>
                    <a:pt x="10343" y="23673"/>
                    <a:pt x="10049" y="24352"/>
                    <a:pt x="9777" y="25031"/>
                  </a:cubicBezTo>
                  <a:cubicBezTo>
                    <a:pt x="9732" y="25122"/>
                    <a:pt x="9664" y="25167"/>
                    <a:pt x="9574" y="25190"/>
                  </a:cubicBezTo>
                  <a:cubicBezTo>
                    <a:pt x="8964" y="25332"/>
                    <a:pt x="8354" y="25419"/>
                    <a:pt x="7745" y="25419"/>
                  </a:cubicBezTo>
                  <a:cubicBezTo>
                    <a:pt x="7675" y="25419"/>
                    <a:pt x="7606" y="25418"/>
                    <a:pt x="7537" y="25416"/>
                  </a:cubicBezTo>
                  <a:cubicBezTo>
                    <a:pt x="7333" y="25416"/>
                    <a:pt x="7310" y="25416"/>
                    <a:pt x="7401" y="25235"/>
                  </a:cubicBezTo>
                  <a:cubicBezTo>
                    <a:pt x="7740" y="24465"/>
                    <a:pt x="8125" y="23741"/>
                    <a:pt x="8510" y="22994"/>
                  </a:cubicBezTo>
                  <a:cubicBezTo>
                    <a:pt x="8578" y="22859"/>
                    <a:pt x="8646" y="22836"/>
                    <a:pt x="8781" y="22791"/>
                  </a:cubicBezTo>
                  <a:cubicBezTo>
                    <a:pt x="9574" y="22587"/>
                    <a:pt x="10320" y="22247"/>
                    <a:pt x="11045" y="21863"/>
                  </a:cubicBezTo>
                  <a:cubicBezTo>
                    <a:pt x="11090" y="21840"/>
                    <a:pt x="11135" y="21817"/>
                    <a:pt x="11180" y="21795"/>
                  </a:cubicBezTo>
                  <a:close/>
                  <a:moveTo>
                    <a:pt x="25115" y="4222"/>
                  </a:moveTo>
                  <a:cubicBezTo>
                    <a:pt x="25215" y="4222"/>
                    <a:pt x="25316" y="4253"/>
                    <a:pt x="25416" y="4323"/>
                  </a:cubicBezTo>
                  <a:cubicBezTo>
                    <a:pt x="25506" y="4368"/>
                    <a:pt x="25506" y="4391"/>
                    <a:pt x="25506" y="4481"/>
                  </a:cubicBezTo>
                  <a:cubicBezTo>
                    <a:pt x="25484" y="4708"/>
                    <a:pt x="25484" y="4934"/>
                    <a:pt x="25484" y="5183"/>
                  </a:cubicBezTo>
                  <a:cubicBezTo>
                    <a:pt x="25506" y="5703"/>
                    <a:pt x="25484" y="6247"/>
                    <a:pt x="25439" y="6767"/>
                  </a:cubicBezTo>
                  <a:cubicBezTo>
                    <a:pt x="25416" y="7039"/>
                    <a:pt x="25416" y="7288"/>
                    <a:pt x="25348" y="7559"/>
                  </a:cubicBezTo>
                  <a:cubicBezTo>
                    <a:pt x="25461" y="7559"/>
                    <a:pt x="25439" y="7446"/>
                    <a:pt x="25461" y="7401"/>
                  </a:cubicBezTo>
                  <a:cubicBezTo>
                    <a:pt x="25529" y="6903"/>
                    <a:pt x="25574" y="6382"/>
                    <a:pt x="25574" y="5862"/>
                  </a:cubicBezTo>
                  <a:cubicBezTo>
                    <a:pt x="25597" y="5409"/>
                    <a:pt x="25597" y="4957"/>
                    <a:pt x="25574" y="4481"/>
                  </a:cubicBezTo>
                  <a:lnTo>
                    <a:pt x="25574" y="4481"/>
                  </a:lnTo>
                  <a:cubicBezTo>
                    <a:pt x="25936" y="4662"/>
                    <a:pt x="25891" y="4979"/>
                    <a:pt x="25914" y="5273"/>
                  </a:cubicBezTo>
                  <a:cubicBezTo>
                    <a:pt x="25959" y="6541"/>
                    <a:pt x="25891" y="7808"/>
                    <a:pt x="25665" y="9076"/>
                  </a:cubicBezTo>
                  <a:cubicBezTo>
                    <a:pt x="25665" y="9121"/>
                    <a:pt x="25620" y="9211"/>
                    <a:pt x="25710" y="9234"/>
                  </a:cubicBezTo>
                  <a:cubicBezTo>
                    <a:pt x="25801" y="9234"/>
                    <a:pt x="25778" y="9144"/>
                    <a:pt x="25801" y="9076"/>
                  </a:cubicBezTo>
                  <a:cubicBezTo>
                    <a:pt x="25982" y="7899"/>
                    <a:pt x="26072" y="6722"/>
                    <a:pt x="26050" y="5545"/>
                  </a:cubicBezTo>
                  <a:cubicBezTo>
                    <a:pt x="26027" y="5387"/>
                    <a:pt x="26027" y="5206"/>
                    <a:pt x="26027" y="5002"/>
                  </a:cubicBezTo>
                  <a:lnTo>
                    <a:pt x="26027" y="5002"/>
                  </a:lnTo>
                  <a:cubicBezTo>
                    <a:pt x="26185" y="5160"/>
                    <a:pt x="26253" y="5319"/>
                    <a:pt x="26344" y="5454"/>
                  </a:cubicBezTo>
                  <a:cubicBezTo>
                    <a:pt x="26887" y="6382"/>
                    <a:pt x="27362" y="7333"/>
                    <a:pt x="27611" y="8374"/>
                  </a:cubicBezTo>
                  <a:cubicBezTo>
                    <a:pt x="27792" y="9053"/>
                    <a:pt x="27860" y="9755"/>
                    <a:pt x="27905" y="10456"/>
                  </a:cubicBezTo>
                  <a:cubicBezTo>
                    <a:pt x="28064" y="12063"/>
                    <a:pt x="27679" y="13534"/>
                    <a:pt x="27000" y="14960"/>
                  </a:cubicBezTo>
                  <a:cubicBezTo>
                    <a:pt x="26683" y="15571"/>
                    <a:pt x="26344" y="16159"/>
                    <a:pt x="25982" y="16748"/>
                  </a:cubicBezTo>
                  <a:cubicBezTo>
                    <a:pt x="25687" y="17223"/>
                    <a:pt x="25393" y="17698"/>
                    <a:pt x="25076" y="18174"/>
                  </a:cubicBezTo>
                  <a:cubicBezTo>
                    <a:pt x="25031" y="18242"/>
                    <a:pt x="24895" y="18355"/>
                    <a:pt x="25009" y="18423"/>
                  </a:cubicBezTo>
                  <a:cubicBezTo>
                    <a:pt x="25036" y="18444"/>
                    <a:pt x="25060" y="18453"/>
                    <a:pt x="25083" y="18453"/>
                  </a:cubicBezTo>
                  <a:cubicBezTo>
                    <a:pt x="25154" y="18453"/>
                    <a:pt x="25206" y="18367"/>
                    <a:pt x="25257" y="18332"/>
                  </a:cubicBezTo>
                  <a:cubicBezTo>
                    <a:pt x="26299" y="17472"/>
                    <a:pt x="27385" y="16703"/>
                    <a:pt x="28698" y="16386"/>
                  </a:cubicBezTo>
                  <a:cubicBezTo>
                    <a:pt x="29221" y="16247"/>
                    <a:pt x="29740" y="16179"/>
                    <a:pt x="30256" y="16179"/>
                  </a:cubicBezTo>
                  <a:cubicBezTo>
                    <a:pt x="30833" y="16179"/>
                    <a:pt x="31406" y="16264"/>
                    <a:pt x="31979" y="16431"/>
                  </a:cubicBezTo>
                  <a:cubicBezTo>
                    <a:pt x="32884" y="16680"/>
                    <a:pt x="33744" y="17065"/>
                    <a:pt x="34559" y="17517"/>
                  </a:cubicBezTo>
                  <a:cubicBezTo>
                    <a:pt x="35193" y="17857"/>
                    <a:pt x="35804" y="18219"/>
                    <a:pt x="36415" y="18626"/>
                  </a:cubicBezTo>
                  <a:cubicBezTo>
                    <a:pt x="36958" y="19011"/>
                    <a:pt x="37524" y="19373"/>
                    <a:pt x="38090" y="19735"/>
                  </a:cubicBezTo>
                  <a:cubicBezTo>
                    <a:pt x="38361" y="19916"/>
                    <a:pt x="38633" y="20075"/>
                    <a:pt x="38905" y="20256"/>
                  </a:cubicBezTo>
                  <a:cubicBezTo>
                    <a:pt x="38203" y="20030"/>
                    <a:pt x="37501" y="19826"/>
                    <a:pt x="36777" y="19667"/>
                  </a:cubicBezTo>
                  <a:cubicBezTo>
                    <a:pt x="35940" y="19486"/>
                    <a:pt x="35125" y="19328"/>
                    <a:pt x="34265" y="19328"/>
                  </a:cubicBezTo>
                  <a:cubicBezTo>
                    <a:pt x="34129" y="19328"/>
                    <a:pt x="33971" y="19351"/>
                    <a:pt x="33812" y="19351"/>
                  </a:cubicBezTo>
                  <a:cubicBezTo>
                    <a:pt x="33767" y="19351"/>
                    <a:pt x="33722" y="19373"/>
                    <a:pt x="33722" y="19418"/>
                  </a:cubicBezTo>
                  <a:cubicBezTo>
                    <a:pt x="33722" y="19486"/>
                    <a:pt x="33790" y="19486"/>
                    <a:pt x="33835" y="19486"/>
                  </a:cubicBezTo>
                  <a:cubicBezTo>
                    <a:pt x="33951" y="19482"/>
                    <a:pt x="34067" y="19480"/>
                    <a:pt x="34182" y="19480"/>
                  </a:cubicBezTo>
                  <a:cubicBezTo>
                    <a:pt x="35864" y="19480"/>
                    <a:pt x="37452" y="19930"/>
                    <a:pt x="39040" y="20460"/>
                  </a:cubicBezTo>
                  <a:cubicBezTo>
                    <a:pt x="39086" y="20482"/>
                    <a:pt x="39108" y="20482"/>
                    <a:pt x="39154" y="20527"/>
                  </a:cubicBezTo>
                  <a:cubicBezTo>
                    <a:pt x="38475" y="20460"/>
                    <a:pt x="37796" y="20392"/>
                    <a:pt x="37117" y="20346"/>
                  </a:cubicBezTo>
                  <a:cubicBezTo>
                    <a:pt x="36143" y="20256"/>
                    <a:pt x="35170" y="20165"/>
                    <a:pt x="34197" y="20165"/>
                  </a:cubicBezTo>
                  <a:cubicBezTo>
                    <a:pt x="34016" y="20165"/>
                    <a:pt x="33835" y="20211"/>
                    <a:pt x="33654" y="20211"/>
                  </a:cubicBezTo>
                  <a:cubicBezTo>
                    <a:pt x="33609" y="20233"/>
                    <a:pt x="33541" y="20256"/>
                    <a:pt x="33563" y="20324"/>
                  </a:cubicBezTo>
                  <a:cubicBezTo>
                    <a:pt x="33563" y="20364"/>
                    <a:pt x="33588" y="20373"/>
                    <a:pt x="33617" y="20373"/>
                  </a:cubicBezTo>
                  <a:cubicBezTo>
                    <a:pt x="33637" y="20373"/>
                    <a:pt x="33658" y="20369"/>
                    <a:pt x="33677" y="20369"/>
                  </a:cubicBezTo>
                  <a:cubicBezTo>
                    <a:pt x="33975" y="20335"/>
                    <a:pt x="34271" y="20322"/>
                    <a:pt x="34565" y="20322"/>
                  </a:cubicBezTo>
                  <a:cubicBezTo>
                    <a:pt x="35255" y="20322"/>
                    <a:pt x="35937" y="20396"/>
                    <a:pt x="36619" y="20460"/>
                  </a:cubicBezTo>
                  <a:cubicBezTo>
                    <a:pt x="37660" y="20527"/>
                    <a:pt x="38678" y="20641"/>
                    <a:pt x="39697" y="20754"/>
                  </a:cubicBezTo>
                  <a:cubicBezTo>
                    <a:pt x="39712" y="20758"/>
                    <a:pt x="39728" y="20759"/>
                    <a:pt x="39742" y="20759"/>
                  </a:cubicBezTo>
                  <a:cubicBezTo>
                    <a:pt x="39765" y="20759"/>
                    <a:pt x="39786" y="20756"/>
                    <a:pt x="39807" y="20756"/>
                  </a:cubicBezTo>
                  <a:cubicBezTo>
                    <a:pt x="39851" y="20756"/>
                    <a:pt x="39895" y="20768"/>
                    <a:pt x="39946" y="20844"/>
                  </a:cubicBezTo>
                  <a:cubicBezTo>
                    <a:pt x="39719" y="20867"/>
                    <a:pt x="39516" y="20867"/>
                    <a:pt x="39312" y="20890"/>
                  </a:cubicBezTo>
                  <a:cubicBezTo>
                    <a:pt x="38450" y="20943"/>
                    <a:pt x="37588" y="20965"/>
                    <a:pt x="36722" y="20965"/>
                  </a:cubicBezTo>
                  <a:cubicBezTo>
                    <a:pt x="36110" y="20965"/>
                    <a:pt x="35495" y="20954"/>
                    <a:pt x="34876" y="20935"/>
                  </a:cubicBezTo>
                  <a:cubicBezTo>
                    <a:pt x="34836" y="20935"/>
                    <a:pt x="34782" y="20926"/>
                    <a:pt x="34735" y="20926"/>
                  </a:cubicBezTo>
                  <a:cubicBezTo>
                    <a:pt x="34676" y="20926"/>
                    <a:pt x="34627" y="20940"/>
                    <a:pt x="34627" y="21003"/>
                  </a:cubicBezTo>
                  <a:cubicBezTo>
                    <a:pt x="34627" y="21071"/>
                    <a:pt x="34667" y="21088"/>
                    <a:pt x="34718" y="21088"/>
                  </a:cubicBezTo>
                  <a:cubicBezTo>
                    <a:pt x="34769" y="21088"/>
                    <a:pt x="34831" y="21071"/>
                    <a:pt x="34876" y="21071"/>
                  </a:cubicBezTo>
                  <a:cubicBezTo>
                    <a:pt x="35486" y="21080"/>
                    <a:pt x="36099" y="21089"/>
                    <a:pt x="36714" y="21089"/>
                  </a:cubicBezTo>
                  <a:cubicBezTo>
                    <a:pt x="37604" y="21089"/>
                    <a:pt x="38496" y="21070"/>
                    <a:pt x="39380" y="21003"/>
                  </a:cubicBezTo>
                  <a:cubicBezTo>
                    <a:pt x="39402" y="21003"/>
                    <a:pt x="39425" y="20997"/>
                    <a:pt x="39445" y="20997"/>
                  </a:cubicBezTo>
                  <a:cubicBezTo>
                    <a:pt x="39465" y="20997"/>
                    <a:pt x="39482" y="21003"/>
                    <a:pt x="39493" y="21025"/>
                  </a:cubicBezTo>
                  <a:cubicBezTo>
                    <a:pt x="39221" y="21138"/>
                    <a:pt x="38950" y="21252"/>
                    <a:pt x="38678" y="21365"/>
                  </a:cubicBezTo>
                  <a:cubicBezTo>
                    <a:pt x="37841" y="21727"/>
                    <a:pt x="37071" y="22202"/>
                    <a:pt x="36302" y="22655"/>
                  </a:cubicBezTo>
                  <a:cubicBezTo>
                    <a:pt x="35261" y="23266"/>
                    <a:pt x="34197" y="23832"/>
                    <a:pt x="33066" y="24262"/>
                  </a:cubicBezTo>
                  <a:cubicBezTo>
                    <a:pt x="32141" y="24618"/>
                    <a:pt x="31216" y="24790"/>
                    <a:pt x="30277" y="24790"/>
                  </a:cubicBezTo>
                  <a:cubicBezTo>
                    <a:pt x="29608" y="24790"/>
                    <a:pt x="28933" y="24703"/>
                    <a:pt x="28245" y="24533"/>
                  </a:cubicBezTo>
                  <a:cubicBezTo>
                    <a:pt x="27408" y="24330"/>
                    <a:pt x="26593" y="24013"/>
                    <a:pt x="25755" y="23764"/>
                  </a:cubicBezTo>
                  <a:cubicBezTo>
                    <a:pt x="25687" y="23741"/>
                    <a:pt x="25620" y="23719"/>
                    <a:pt x="25552" y="23696"/>
                  </a:cubicBezTo>
                  <a:cubicBezTo>
                    <a:pt x="25534" y="23690"/>
                    <a:pt x="25517" y="23687"/>
                    <a:pt x="25502" y="23687"/>
                  </a:cubicBezTo>
                  <a:cubicBezTo>
                    <a:pt x="25460" y="23687"/>
                    <a:pt x="25426" y="23708"/>
                    <a:pt x="25393" y="23741"/>
                  </a:cubicBezTo>
                  <a:cubicBezTo>
                    <a:pt x="25348" y="23809"/>
                    <a:pt x="25393" y="23854"/>
                    <a:pt x="25416" y="23900"/>
                  </a:cubicBezTo>
                  <a:cubicBezTo>
                    <a:pt x="25529" y="24103"/>
                    <a:pt x="25733" y="24171"/>
                    <a:pt x="25914" y="24284"/>
                  </a:cubicBezTo>
                  <a:cubicBezTo>
                    <a:pt x="26570" y="24669"/>
                    <a:pt x="27204" y="25054"/>
                    <a:pt x="27747" y="25597"/>
                  </a:cubicBezTo>
                  <a:cubicBezTo>
                    <a:pt x="28516" y="26344"/>
                    <a:pt x="29014" y="27249"/>
                    <a:pt x="29263" y="28290"/>
                  </a:cubicBezTo>
                  <a:cubicBezTo>
                    <a:pt x="29625" y="29852"/>
                    <a:pt x="29399" y="31323"/>
                    <a:pt x="28788" y="32794"/>
                  </a:cubicBezTo>
                  <a:cubicBezTo>
                    <a:pt x="28539" y="33405"/>
                    <a:pt x="28245" y="33993"/>
                    <a:pt x="27905" y="34537"/>
                  </a:cubicBezTo>
                  <a:cubicBezTo>
                    <a:pt x="27521" y="35148"/>
                    <a:pt x="27113" y="35736"/>
                    <a:pt x="26774" y="36347"/>
                  </a:cubicBezTo>
                  <a:cubicBezTo>
                    <a:pt x="26661" y="36551"/>
                    <a:pt x="26548" y="36777"/>
                    <a:pt x="26434" y="37004"/>
                  </a:cubicBezTo>
                  <a:cubicBezTo>
                    <a:pt x="26434" y="37026"/>
                    <a:pt x="26412" y="37071"/>
                    <a:pt x="26389" y="37071"/>
                  </a:cubicBezTo>
                  <a:lnTo>
                    <a:pt x="26412" y="37004"/>
                  </a:lnTo>
                  <a:cubicBezTo>
                    <a:pt x="26457" y="36641"/>
                    <a:pt x="26502" y="36302"/>
                    <a:pt x="26548" y="35940"/>
                  </a:cubicBezTo>
                  <a:cubicBezTo>
                    <a:pt x="26683" y="35148"/>
                    <a:pt x="26796" y="34356"/>
                    <a:pt x="26842" y="33541"/>
                  </a:cubicBezTo>
                  <a:cubicBezTo>
                    <a:pt x="26842" y="33428"/>
                    <a:pt x="26842" y="33292"/>
                    <a:pt x="26842" y="33156"/>
                  </a:cubicBezTo>
                  <a:cubicBezTo>
                    <a:pt x="26819" y="33111"/>
                    <a:pt x="26842" y="33043"/>
                    <a:pt x="26751" y="33043"/>
                  </a:cubicBezTo>
                  <a:cubicBezTo>
                    <a:pt x="26683" y="33043"/>
                    <a:pt x="26683" y="33111"/>
                    <a:pt x="26683" y="33156"/>
                  </a:cubicBezTo>
                  <a:cubicBezTo>
                    <a:pt x="26706" y="33677"/>
                    <a:pt x="26638" y="34197"/>
                    <a:pt x="26570" y="34718"/>
                  </a:cubicBezTo>
                  <a:cubicBezTo>
                    <a:pt x="26480" y="35351"/>
                    <a:pt x="26412" y="36030"/>
                    <a:pt x="26276" y="36664"/>
                  </a:cubicBezTo>
                  <a:cubicBezTo>
                    <a:pt x="26299" y="36687"/>
                    <a:pt x="26299" y="36709"/>
                    <a:pt x="26253" y="36732"/>
                  </a:cubicBezTo>
                  <a:cubicBezTo>
                    <a:pt x="26253" y="36709"/>
                    <a:pt x="26253" y="36687"/>
                    <a:pt x="26231" y="36664"/>
                  </a:cubicBezTo>
                  <a:cubicBezTo>
                    <a:pt x="26231" y="36189"/>
                    <a:pt x="26208" y="35714"/>
                    <a:pt x="26208" y="35216"/>
                  </a:cubicBezTo>
                  <a:cubicBezTo>
                    <a:pt x="26208" y="34559"/>
                    <a:pt x="26208" y="33903"/>
                    <a:pt x="26208" y="33247"/>
                  </a:cubicBezTo>
                  <a:cubicBezTo>
                    <a:pt x="26208" y="32862"/>
                    <a:pt x="26208" y="32477"/>
                    <a:pt x="26208" y="32115"/>
                  </a:cubicBezTo>
                  <a:cubicBezTo>
                    <a:pt x="26208" y="32047"/>
                    <a:pt x="26231" y="31957"/>
                    <a:pt x="26140" y="31957"/>
                  </a:cubicBezTo>
                  <a:cubicBezTo>
                    <a:pt x="26050" y="31957"/>
                    <a:pt x="26050" y="32047"/>
                    <a:pt x="26050" y="32115"/>
                  </a:cubicBezTo>
                  <a:cubicBezTo>
                    <a:pt x="26095" y="32794"/>
                    <a:pt x="26050" y="33450"/>
                    <a:pt x="26050" y="34107"/>
                  </a:cubicBezTo>
                  <a:cubicBezTo>
                    <a:pt x="26072" y="34831"/>
                    <a:pt x="26072" y="35532"/>
                    <a:pt x="26072" y="36234"/>
                  </a:cubicBezTo>
                  <a:cubicBezTo>
                    <a:pt x="26072" y="36596"/>
                    <a:pt x="26095" y="36958"/>
                    <a:pt x="26095" y="37320"/>
                  </a:cubicBezTo>
                  <a:cubicBezTo>
                    <a:pt x="26095" y="37411"/>
                    <a:pt x="26185" y="37434"/>
                    <a:pt x="26185" y="37501"/>
                  </a:cubicBezTo>
                  <a:cubicBezTo>
                    <a:pt x="26072" y="37501"/>
                    <a:pt x="26027" y="37434"/>
                    <a:pt x="25982" y="37343"/>
                  </a:cubicBezTo>
                  <a:cubicBezTo>
                    <a:pt x="25597" y="36800"/>
                    <a:pt x="25303" y="36189"/>
                    <a:pt x="24986" y="35600"/>
                  </a:cubicBezTo>
                  <a:cubicBezTo>
                    <a:pt x="24352" y="34446"/>
                    <a:pt x="23651" y="33337"/>
                    <a:pt x="22949" y="32228"/>
                  </a:cubicBezTo>
                  <a:cubicBezTo>
                    <a:pt x="22202" y="31074"/>
                    <a:pt x="21704" y="29807"/>
                    <a:pt x="21478" y="28449"/>
                  </a:cubicBezTo>
                  <a:cubicBezTo>
                    <a:pt x="21410" y="28109"/>
                    <a:pt x="21387" y="27770"/>
                    <a:pt x="21365" y="27430"/>
                  </a:cubicBezTo>
                  <a:cubicBezTo>
                    <a:pt x="21365" y="27317"/>
                    <a:pt x="21455" y="27227"/>
                    <a:pt x="21523" y="27113"/>
                  </a:cubicBezTo>
                  <a:cubicBezTo>
                    <a:pt x="21885" y="26412"/>
                    <a:pt x="22157" y="25665"/>
                    <a:pt x="22202" y="24850"/>
                  </a:cubicBezTo>
                  <a:cubicBezTo>
                    <a:pt x="22225" y="24579"/>
                    <a:pt x="22180" y="24307"/>
                    <a:pt x="22134" y="24013"/>
                  </a:cubicBezTo>
                  <a:lnTo>
                    <a:pt x="22134" y="24013"/>
                  </a:lnTo>
                  <a:cubicBezTo>
                    <a:pt x="22266" y="24049"/>
                    <a:pt x="22390" y="24078"/>
                    <a:pt x="22512" y="24078"/>
                  </a:cubicBezTo>
                  <a:cubicBezTo>
                    <a:pt x="22622" y="24078"/>
                    <a:pt x="22729" y="24054"/>
                    <a:pt x="22836" y="23990"/>
                  </a:cubicBezTo>
                  <a:lnTo>
                    <a:pt x="22836" y="23990"/>
                  </a:lnTo>
                  <a:cubicBezTo>
                    <a:pt x="22768" y="24714"/>
                    <a:pt x="22813" y="25416"/>
                    <a:pt x="22881" y="26118"/>
                  </a:cubicBezTo>
                  <a:cubicBezTo>
                    <a:pt x="22994" y="26932"/>
                    <a:pt x="23130" y="27747"/>
                    <a:pt x="23289" y="28562"/>
                  </a:cubicBezTo>
                  <a:cubicBezTo>
                    <a:pt x="23334" y="28720"/>
                    <a:pt x="23334" y="28901"/>
                    <a:pt x="23356" y="29060"/>
                  </a:cubicBezTo>
                  <a:cubicBezTo>
                    <a:pt x="23379" y="29105"/>
                    <a:pt x="23402" y="29173"/>
                    <a:pt x="23311" y="29195"/>
                  </a:cubicBezTo>
                  <a:cubicBezTo>
                    <a:pt x="23266" y="29218"/>
                    <a:pt x="23289" y="29286"/>
                    <a:pt x="23311" y="29309"/>
                  </a:cubicBezTo>
                  <a:cubicBezTo>
                    <a:pt x="23322" y="29320"/>
                    <a:pt x="23334" y="29326"/>
                    <a:pt x="23348" y="29326"/>
                  </a:cubicBezTo>
                  <a:cubicBezTo>
                    <a:pt x="23362" y="29326"/>
                    <a:pt x="23379" y="29320"/>
                    <a:pt x="23402" y="29309"/>
                  </a:cubicBezTo>
                  <a:cubicBezTo>
                    <a:pt x="23515" y="29286"/>
                    <a:pt x="23537" y="29173"/>
                    <a:pt x="23515" y="29082"/>
                  </a:cubicBezTo>
                  <a:cubicBezTo>
                    <a:pt x="23447" y="28720"/>
                    <a:pt x="23402" y="28358"/>
                    <a:pt x="23334" y="28019"/>
                  </a:cubicBezTo>
                  <a:cubicBezTo>
                    <a:pt x="23153" y="27023"/>
                    <a:pt x="22994" y="26027"/>
                    <a:pt x="22949" y="25009"/>
                  </a:cubicBezTo>
                  <a:cubicBezTo>
                    <a:pt x="22949" y="24669"/>
                    <a:pt x="22926" y="24330"/>
                    <a:pt x="22972" y="24013"/>
                  </a:cubicBezTo>
                  <a:cubicBezTo>
                    <a:pt x="22994" y="23945"/>
                    <a:pt x="22994" y="23900"/>
                    <a:pt x="23017" y="23854"/>
                  </a:cubicBezTo>
                  <a:cubicBezTo>
                    <a:pt x="23175" y="23696"/>
                    <a:pt x="23221" y="23492"/>
                    <a:pt x="23221" y="23243"/>
                  </a:cubicBezTo>
                  <a:cubicBezTo>
                    <a:pt x="23371" y="23311"/>
                    <a:pt x="23515" y="23341"/>
                    <a:pt x="23652" y="23341"/>
                  </a:cubicBezTo>
                  <a:cubicBezTo>
                    <a:pt x="23927" y="23341"/>
                    <a:pt x="24179" y="23221"/>
                    <a:pt x="24420" y="23040"/>
                  </a:cubicBezTo>
                  <a:cubicBezTo>
                    <a:pt x="24669" y="22813"/>
                    <a:pt x="24895" y="22361"/>
                    <a:pt x="24782" y="21953"/>
                  </a:cubicBezTo>
                  <a:cubicBezTo>
                    <a:pt x="24760" y="21908"/>
                    <a:pt x="24714" y="21863"/>
                    <a:pt x="24782" y="21840"/>
                  </a:cubicBezTo>
                  <a:cubicBezTo>
                    <a:pt x="24813" y="21824"/>
                    <a:pt x="24845" y="21798"/>
                    <a:pt x="24891" y="21798"/>
                  </a:cubicBezTo>
                  <a:cubicBezTo>
                    <a:pt x="24911" y="21798"/>
                    <a:pt x="24935" y="21803"/>
                    <a:pt x="24963" y="21817"/>
                  </a:cubicBezTo>
                  <a:cubicBezTo>
                    <a:pt x="26231" y="22406"/>
                    <a:pt x="27521" y="22836"/>
                    <a:pt x="28924" y="22904"/>
                  </a:cubicBezTo>
                  <a:cubicBezTo>
                    <a:pt x="29215" y="22904"/>
                    <a:pt x="29489" y="22954"/>
                    <a:pt x="29761" y="22954"/>
                  </a:cubicBezTo>
                  <a:cubicBezTo>
                    <a:pt x="29807" y="22954"/>
                    <a:pt x="29852" y="22952"/>
                    <a:pt x="29897" y="22949"/>
                  </a:cubicBezTo>
                  <a:cubicBezTo>
                    <a:pt x="29988" y="22949"/>
                    <a:pt x="30055" y="22904"/>
                    <a:pt x="30123" y="22859"/>
                  </a:cubicBezTo>
                  <a:cubicBezTo>
                    <a:pt x="30191" y="22836"/>
                    <a:pt x="30191" y="22791"/>
                    <a:pt x="30169" y="22745"/>
                  </a:cubicBezTo>
                  <a:cubicBezTo>
                    <a:pt x="30155" y="22719"/>
                    <a:pt x="30127" y="22708"/>
                    <a:pt x="30100" y="22708"/>
                  </a:cubicBezTo>
                  <a:cubicBezTo>
                    <a:pt x="30082" y="22708"/>
                    <a:pt x="30065" y="22713"/>
                    <a:pt x="30055" y="22723"/>
                  </a:cubicBezTo>
                  <a:cubicBezTo>
                    <a:pt x="29988" y="22790"/>
                    <a:pt x="29914" y="22809"/>
                    <a:pt x="29840" y="22809"/>
                  </a:cubicBezTo>
                  <a:cubicBezTo>
                    <a:pt x="29790" y="22809"/>
                    <a:pt x="29740" y="22800"/>
                    <a:pt x="29693" y="22791"/>
                  </a:cubicBezTo>
                  <a:cubicBezTo>
                    <a:pt x="28879" y="22723"/>
                    <a:pt x="28064" y="22700"/>
                    <a:pt x="27272" y="22519"/>
                  </a:cubicBezTo>
                  <a:cubicBezTo>
                    <a:pt x="26570" y="22361"/>
                    <a:pt x="25936" y="22044"/>
                    <a:pt x="25257" y="21795"/>
                  </a:cubicBezTo>
                  <a:cubicBezTo>
                    <a:pt x="25190" y="21772"/>
                    <a:pt x="25122" y="21750"/>
                    <a:pt x="25054" y="21704"/>
                  </a:cubicBezTo>
                  <a:cubicBezTo>
                    <a:pt x="25054" y="21659"/>
                    <a:pt x="25076" y="21659"/>
                    <a:pt x="25099" y="21659"/>
                  </a:cubicBezTo>
                  <a:cubicBezTo>
                    <a:pt x="25471" y="21681"/>
                    <a:pt x="25841" y="21691"/>
                    <a:pt x="26210" y="21691"/>
                  </a:cubicBezTo>
                  <a:cubicBezTo>
                    <a:pt x="27392" y="21691"/>
                    <a:pt x="28560" y="21588"/>
                    <a:pt x="29716" y="21433"/>
                  </a:cubicBezTo>
                  <a:cubicBezTo>
                    <a:pt x="29942" y="21387"/>
                    <a:pt x="30169" y="21365"/>
                    <a:pt x="30395" y="21342"/>
                  </a:cubicBezTo>
                  <a:cubicBezTo>
                    <a:pt x="30463" y="21342"/>
                    <a:pt x="30553" y="21342"/>
                    <a:pt x="30553" y="21252"/>
                  </a:cubicBezTo>
                  <a:cubicBezTo>
                    <a:pt x="30542" y="21195"/>
                    <a:pt x="30514" y="21178"/>
                    <a:pt x="30480" y="21178"/>
                  </a:cubicBezTo>
                  <a:cubicBezTo>
                    <a:pt x="30446" y="21178"/>
                    <a:pt x="30406" y="21195"/>
                    <a:pt x="30372" y="21206"/>
                  </a:cubicBezTo>
                  <a:cubicBezTo>
                    <a:pt x="29286" y="21320"/>
                    <a:pt x="28222" y="21478"/>
                    <a:pt x="27113" y="21523"/>
                  </a:cubicBezTo>
                  <a:cubicBezTo>
                    <a:pt x="26819" y="21535"/>
                    <a:pt x="26525" y="21540"/>
                    <a:pt x="26231" y="21540"/>
                  </a:cubicBezTo>
                  <a:cubicBezTo>
                    <a:pt x="25936" y="21540"/>
                    <a:pt x="25642" y="21535"/>
                    <a:pt x="25348" y="21523"/>
                  </a:cubicBezTo>
                  <a:lnTo>
                    <a:pt x="25212" y="21523"/>
                  </a:lnTo>
                  <a:cubicBezTo>
                    <a:pt x="25257" y="21433"/>
                    <a:pt x="25303" y="21342"/>
                    <a:pt x="25325" y="21252"/>
                  </a:cubicBezTo>
                  <a:cubicBezTo>
                    <a:pt x="25529" y="20754"/>
                    <a:pt x="25393" y="20414"/>
                    <a:pt x="24918" y="20188"/>
                  </a:cubicBezTo>
                  <a:cubicBezTo>
                    <a:pt x="24850" y="20165"/>
                    <a:pt x="24805" y="20165"/>
                    <a:pt x="24760" y="20143"/>
                  </a:cubicBezTo>
                  <a:cubicBezTo>
                    <a:pt x="24669" y="20097"/>
                    <a:pt x="24579" y="20052"/>
                    <a:pt x="24714" y="19939"/>
                  </a:cubicBezTo>
                  <a:cubicBezTo>
                    <a:pt x="24737" y="19894"/>
                    <a:pt x="24760" y="19848"/>
                    <a:pt x="24760" y="19803"/>
                  </a:cubicBezTo>
                  <a:cubicBezTo>
                    <a:pt x="24737" y="19622"/>
                    <a:pt x="24873" y="19577"/>
                    <a:pt x="24986" y="19509"/>
                  </a:cubicBezTo>
                  <a:cubicBezTo>
                    <a:pt x="25823" y="19079"/>
                    <a:pt x="26706" y="18853"/>
                    <a:pt x="27611" y="18672"/>
                  </a:cubicBezTo>
                  <a:cubicBezTo>
                    <a:pt x="28426" y="18491"/>
                    <a:pt x="29263" y="18468"/>
                    <a:pt x="30078" y="18377"/>
                  </a:cubicBezTo>
                  <a:lnTo>
                    <a:pt x="30146" y="18377"/>
                  </a:lnTo>
                  <a:cubicBezTo>
                    <a:pt x="30176" y="18377"/>
                    <a:pt x="30215" y="18386"/>
                    <a:pt x="30249" y="18386"/>
                  </a:cubicBezTo>
                  <a:cubicBezTo>
                    <a:pt x="30292" y="18386"/>
                    <a:pt x="30327" y="18372"/>
                    <a:pt x="30327" y="18309"/>
                  </a:cubicBezTo>
                  <a:cubicBezTo>
                    <a:pt x="30311" y="18229"/>
                    <a:pt x="30260" y="18217"/>
                    <a:pt x="30208" y="18217"/>
                  </a:cubicBezTo>
                  <a:cubicBezTo>
                    <a:pt x="30187" y="18217"/>
                    <a:pt x="30165" y="18219"/>
                    <a:pt x="30146" y="18219"/>
                  </a:cubicBezTo>
                  <a:cubicBezTo>
                    <a:pt x="28833" y="18309"/>
                    <a:pt x="27521" y="18423"/>
                    <a:pt x="26253" y="18853"/>
                  </a:cubicBezTo>
                  <a:cubicBezTo>
                    <a:pt x="25778" y="18988"/>
                    <a:pt x="25303" y="19170"/>
                    <a:pt x="24873" y="19418"/>
                  </a:cubicBezTo>
                  <a:cubicBezTo>
                    <a:pt x="24839" y="19430"/>
                    <a:pt x="24811" y="19447"/>
                    <a:pt x="24782" y="19447"/>
                  </a:cubicBezTo>
                  <a:cubicBezTo>
                    <a:pt x="24754" y="19447"/>
                    <a:pt x="24726" y="19430"/>
                    <a:pt x="24692" y="19373"/>
                  </a:cubicBezTo>
                  <a:cubicBezTo>
                    <a:pt x="24505" y="19103"/>
                    <a:pt x="24222" y="18986"/>
                    <a:pt x="23897" y="18986"/>
                  </a:cubicBezTo>
                  <a:cubicBezTo>
                    <a:pt x="23868" y="18986"/>
                    <a:pt x="23839" y="18987"/>
                    <a:pt x="23809" y="18988"/>
                  </a:cubicBezTo>
                  <a:cubicBezTo>
                    <a:pt x="23786" y="18898"/>
                    <a:pt x="23877" y="18853"/>
                    <a:pt x="23900" y="18785"/>
                  </a:cubicBezTo>
                  <a:cubicBezTo>
                    <a:pt x="23967" y="18581"/>
                    <a:pt x="23900" y="18309"/>
                    <a:pt x="23673" y="18174"/>
                  </a:cubicBezTo>
                  <a:cubicBezTo>
                    <a:pt x="23605" y="18151"/>
                    <a:pt x="23605" y="18128"/>
                    <a:pt x="23651" y="18061"/>
                  </a:cubicBezTo>
                  <a:cubicBezTo>
                    <a:pt x="24035" y="17472"/>
                    <a:pt x="24375" y="16838"/>
                    <a:pt x="24692" y="16205"/>
                  </a:cubicBezTo>
                  <a:cubicBezTo>
                    <a:pt x="25009" y="15571"/>
                    <a:pt x="25325" y="14937"/>
                    <a:pt x="25552" y="14258"/>
                  </a:cubicBezTo>
                  <a:cubicBezTo>
                    <a:pt x="25574" y="14213"/>
                    <a:pt x="25620" y="14145"/>
                    <a:pt x="25620" y="14077"/>
                  </a:cubicBezTo>
                  <a:cubicBezTo>
                    <a:pt x="25620" y="14009"/>
                    <a:pt x="25687" y="13896"/>
                    <a:pt x="25597" y="13874"/>
                  </a:cubicBezTo>
                  <a:cubicBezTo>
                    <a:pt x="25581" y="13867"/>
                    <a:pt x="25568" y="13865"/>
                    <a:pt x="25557" y="13865"/>
                  </a:cubicBezTo>
                  <a:cubicBezTo>
                    <a:pt x="25489" y="13865"/>
                    <a:pt x="25503" y="13974"/>
                    <a:pt x="25484" y="14032"/>
                  </a:cubicBezTo>
                  <a:cubicBezTo>
                    <a:pt x="25325" y="14553"/>
                    <a:pt x="25076" y="15050"/>
                    <a:pt x="24850" y="15571"/>
                  </a:cubicBezTo>
                  <a:cubicBezTo>
                    <a:pt x="24533" y="16227"/>
                    <a:pt x="24194" y="16861"/>
                    <a:pt x="23832" y="17495"/>
                  </a:cubicBezTo>
                  <a:cubicBezTo>
                    <a:pt x="23741" y="17653"/>
                    <a:pt x="23628" y="17812"/>
                    <a:pt x="23537" y="17970"/>
                  </a:cubicBezTo>
                  <a:cubicBezTo>
                    <a:pt x="23500" y="18045"/>
                    <a:pt x="23431" y="18089"/>
                    <a:pt x="23358" y="18089"/>
                  </a:cubicBezTo>
                  <a:cubicBezTo>
                    <a:pt x="23342" y="18089"/>
                    <a:pt x="23327" y="18087"/>
                    <a:pt x="23311" y="18083"/>
                  </a:cubicBezTo>
                  <a:cubicBezTo>
                    <a:pt x="23221" y="18061"/>
                    <a:pt x="23153" y="18061"/>
                    <a:pt x="23243" y="17947"/>
                  </a:cubicBezTo>
                  <a:cubicBezTo>
                    <a:pt x="23356" y="17766"/>
                    <a:pt x="23379" y="17563"/>
                    <a:pt x="23447" y="17359"/>
                  </a:cubicBezTo>
                  <a:cubicBezTo>
                    <a:pt x="23651" y="16657"/>
                    <a:pt x="23854" y="15956"/>
                    <a:pt x="24013" y="15232"/>
                  </a:cubicBezTo>
                  <a:cubicBezTo>
                    <a:pt x="24035" y="15118"/>
                    <a:pt x="24058" y="15028"/>
                    <a:pt x="24081" y="14937"/>
                  </a:cubicBezTo>
                  <a:cubicBezTo>
                    <a:pt x="24081" y="14892"/>
                    <a:pt x="24103" y="14824"/>
                    <a:pt x="24013" y="14802"/>
                  </a:cubicBezTo>
                  <a:cubicBezTo>
                    <a:pt x="23945" y="14802"/>
                    <a:pt x="23945" y="14869"/>
                    <a:pt x="23922" y="14915"/>
                  </a:cubicBezTo>
                  <a:cubicBezTo>
                    <a:pt x="23764" y="15888"/>
                    <a:pt x="23424" y="16793"/>
                    <a:pt x="23175" y="17744"/>
                  </a:cubicBezTo>
                  <a:cubicBezTo>
                    <a:pt x="23146" y="17831"/>
                    <a:pt x="23117" y="17871"/>
                    <a:pt x="23070" y="17871"/>
                  </a:cubicBezTo>
                  <a:cubicBezTo>
                    <a:pt x="23044" y="17871"/>
                    <a:pt x="23012" y="17859"/>
                    <a:pt x="22972" y="17834"/>
                  </a:cubicBezTo>
                  <a:cubicBezTo>
                    <a:pt x="22828" y="17733"/>
                    <a:pt x="22665" y="17715"/>
                    <a:pt x="22502" y="17715"/>
                  </a:cubicBezTo>
                  <a:cubicBezTo>
                    <a:pt x="22409" y="17715"/>
                    <a:pt x="22315" y="17721"/>
                    <a:pt x="22225" y="17721"/>
                  </a:cubicBezTo>
                  <a:cubicBezTo>
                    <a:pt x="22361" y="17019"/>
                    <a:pt x="22496" y="16341"/>
                    <a:pt x="22632" y="15639"/>
                  </a:cubicBezTo>
                  <a:cubicBezTo>
                    <a:pt x="22768" y="14915"/>
                    <a:pt x="22904" y="14190"/>
                    <a:pt x="22972" y="13444"/>
                  </a:cubicBezTo>
                  <a:cubicBezTo>
                    <a:pt x="22972" y="13330"/>
                    <a:pt x="22972" y="13240"/>
                    <a:pt x="22972" y="13127"/>
                  </a:cubicBezTo>
                  <a:cubicBezTo>
                    <a:pt x="22972" y="13081"/>
                    <a:pt x="22972" y="13036"/>
                    <a:pt x="22926" y="13036"/>
                  </a:cubicBezTo>
                  <a:cubicBezTo>
                    <a:pt x="22858" y="13036"/>
                    <a:pt x="22836" y="13059"/>
                    <a:pt x="22836" y="13127"/>
                  </a:cubicBezTo>
                  <a:cubicBezTo>
                    <a:pt x="22768" y="14643"/>
                    <a:pt x="22361" y="16114"/>
                    <a:pt x="22089" y="17585"/>
                  </a:cubicBezTo>
                  <a:cubicBezTo>
                    <a:pt x="22089" y="17608"/>
                    <a:pt x="22089" y="17631"/>
                    <a:pt x="22066" y="17653"/>
                  </a:cubicBezTo>
                  <a:cubicBezTo>
                    <a:pt x="21885" y="17472"/>
                    <a:pt x="21682" y="17359"/>
                    <a:pt x="21433" y="17314"/>
                  </a:cubicBezTo>
                  <a:cubicBezTo>
                    <a:pt x="21342" y="17314"/>
                    <a:pt x="21365" y="17246"/>
                    <a:pt x="21365" y="17201"/>
                  </a:cubicBezTo>
                  <a:cubicBezTo>
                    <a:pt x="21365" y="16635"/>
                    <a:pt x="21387" y="16046"/>
                    <a:pt x="21387" y="15480"/>
                  </a:cubicBezTo>
                  <a:cubicBezTo>
                    <a:pt x="21387" y="14869"/>
                    <a:pt x="21410" y="14281"/>
                    <a:pt x="21365" y="13693"/>
                  </a:cubicBezTo>
                  <a:cubicBezTo>
                    <a:pt x="21365" y="13625"/>
                    <a:pt x="21365" y="13557"/>
                    <a:pt x="21297" y="13557"/>
                  </a:cubicBezTo>
                  <a:cubicBezTo>
                    <a:pt x="21206" y="13557"/>
                    <a:pt x="21229" y="13647"/>
                    <a:pt x="21229" y="13693"/>
                  </a:cubicBezTo>
                  <a:cubicBezTo>
                    <a:pt x="21274" y="14485"/>
                    <a:pt x="21252" y="15299"/>
                    <a:pt x="21252" y="16092"/>
                  </a:cubicBezTo>
                  <a:cubicBezTo>
                    <a:pt x="21229" y="16431"/>
                    <a:pt x="21229" y="16771"/>
                    <a:pt x="21229" y="17133"/>
                  </a:cubicBezTo>
                  <a:cubicBezTo>
                    <a:pt x="21229" y="17246"/>
                    <a:pt x="21206" y="17291"/>
                    <a:pt x="21071" y="17314"/>
                  </a:cubicBezTo>
                  <a:cubicBezTo>
                    <a:pt x="20835" y="17347"/>
                    <a:pt x="20612" y="17406"/>
                    <a:pt x="20383" y="17406"/>
                  </a:cubicBezTo>
                  <a:cubicBezTo>
                    <a:pt x="20304" y="17406"/>
                    <a:pt x="20224" y="17399"/>
                    <a:pt x="20143" y="17382"/>
                  </a:cubicBezTo>
                  <a:cubicBezTo>
                    <a:pt x="20128" y="17380"/>
                    <a:pt x="20113" y="17379"/>
                    <a:pt x="20098" y="17379"/>
                  </a:cubicBezTo>
                  <a:cubicBezTo>
                    <a:pt x="19913" y="17379"/>
                    <a:pt x="19748" y="17506"/>
                    <a:pt x="19622" y="17653"/>
                  </a:cubicBezTo>
                  <a:cubicBezTo>
                    <a:pt x="19562" y="17714"/>
                    <a:pt x="19511" y="17744"/>
                    <a:pt x="19444" y="17744"/>
                  </a:cubicBezTo>
                  <a:cubicBezTo>
                    <a:pt x="19411" y="17744"/>
                    <a:pt x="19373" y="17736"/>
                    <a:pt x="19328" y="17721"/>
                  </a:cubicBezTo>
                  <a:cubicBezTo>
                    <a:pt x="19274" y="17701"/>
                    <a:pt x="19217" y="17692"/>
                    <a:pt x="19159" y="17692"/>
                  </a:cubicBezTo>
                  <a:cubicBezTo>
                    <a:pt x="18950" y="17692"/>
                    <a:pt x="18733" y="17810"/>
                    <a:pt x="18626" y="17970"/>
                  </a:cubicBezTo>
                  <a:cubicBezTo>
                    <a:pt x="18445" y="18264"/>
                    <a:pt x="18468" y="18513"/>
                    <a:pt x="18694" y="18762"/>
                  </a:cubicBezTo>
                  <a:cubicBezTo>
                    <a:pt x="18377" y="18762"/>
                    <a:pt x="18219" y="18921"/>
                    <a:pt x="18196" y="19215"/>
                  </a:cubicBezTo>
                  <a:cubicBezTo>
                    <a:pt x="18174" y="19328"/>
                    <a:pt x="18174" y="19441"/>
                    <a:pt x="18242" y="19509"/>
                  </a:cubicBezTo>
                  <a:cubicBezTo>
                    <a:pt x="18332" y="19622"/>
                    <a:pt x="18332" y="19713"/>
                    <a:pt x="18264" y="19826"/>
                  </a:cubicBezTo>
                  <a:cubicBezTo>
                    <a:pt x="18083" y="20324"/>
                    <a:pt x="18309" y="20935"/>
                    <a:pt x="18875" y="21116"/>
                  </a:cubicBezTo>
                  <a:cubicBezTo>
                    <a:pt x="18921" y="21116"/>
                    <a:pt x="18966" y="21138"/>
                    <a:pt x="19011" y="21138"/>
                  </a:cubicBezTo>
                  <a:cubicBezTo>
                    <a:pt x="18581" y="21365"/>
                    <a:pt x="18242" y="21636"/>
                    <a:pt x="18332" y="22180"/>
                  </a:cubicBezTo>
                  <a:cubicBezTo>
                    <a:pt x="18377" y="22406"/>
                    <a:pt x="18581" y="22655"/>
                    <a:pt x="19237" y="22723"/>
                  </a:cubicBezTo>
                  <a:cubicBezTo>
                    <a:pt x="19034" y="22859"/>
                    <a:pt x="18830" y="23017"/>
                    <a:pt x="18626" y="23175"/>
                  </a:cubicBezTo>
                  <a:cubicBezTo>
                    <a:pt x="18332" y="23402"/>
                    <a:pt x="18038" y="23673"/>
                    <a:pt x="17766" y="23967"/>
                  </a:cubicBezTo>
                  <a:cubicBezTo>
                    <a:pt x="17472" y="24262"/>
                    <a:pt x="17155" y="24556"/>
                    <a:pt x="16838" y="24828"/>
                  </a:cubicBezTo>
                  <a:cubicBezTo>
                    <a:pt x="16793" y="24873"/>
                    <a:pt x="16748" y="24895"/>
                    <a:pt x="16793" y="24941"/>
                  </a:cubicBezTo>
                  <a:cubicBezTo>
                    <a:pt x="16814" y="24971"/>
                    <a:pt x="16839" y="24984"/>
                    <a:pt x="16864" y="24984"/>
                  </a:cubicBezTo>
                  <a:cubicBezTo>
                    <a:pt x="16895" y="24984"/>
                    <a:pt x="16927" y="24966"/>
                    <a:pt x="16952" y="24941"/>
                  </a:cubicBezTo>
                  <a:cubicBezTo>
                    <a:pt x="17178" y="24737"/>
                    <a:pt x="17404" y="24511"/>
                    <a:pt x="17631" y="24284"/>
                  </a:cubicBezTo>
                  <a:cubicBezTo>
                    <a:pt x="18196" y="23764"/>
                    <a:pt x="18717" y="23198"/>
                    <a:pt x="19396" y="22813"/>
                  </a:cubicBezTo>
                  <a:cubicBezTo>
                    <a:pt x="19418" y="22813"/>
                    <a:pt x="19464" y="22768"/>
                    <a:pt x="19486" y="22768"/>
                  </a:cubicBezTo>
                  <a:cubicBezTo>
                    <a:pt x="19513" y="22768"/>
                    <a:pt x="19549" y="22744"/>
                    <a:pt x="19578" y="22744"/>
                  </a:cubicBezTo>
                  <a:cubicBezTo>
                    <a:pt x="19597" y="22744"/>
                    <a:pt x="19613" y="22754"/>
                    <a:pt x="19622" y="22791"/>
                  </a:cubicBezTo>
                  <a:cubicBezTo>
                    <a:pt x="19645" y="22859"/>
                    <a:pt x="19599" y="22859"/>
                    <a:pt x="19532" y="22881"/>
                  </a:cubicBezTo>
                  <a:cubicBezTo>
                    <a:pt x="19464" y="22904"/>
                    <a:pt x="19418" y="22994"/>
                    <a:pt x="19373" y="23085"/>
                  </a:cubicBezTo>
                  <a:cubicBezTo>
                    <a:pt x="19102" y="23537"/>
                    <a:pt x="18785" y="23990"/>
                    <a:pt x="18445" y="24420"/>
                  </a:cubicBezTo>
                  <a:cubicBezTo>
                    <a:pt x="18242" y="24714"/>
                    <a:pt x="18015" y="24986"/>
                    <a:pt x="17812" y="25280"/>
                  </a:cubicBezTo>
                  <a:cubicBezTo>
                    <a:pt x="17789" y="25325"/>
                    <a:pt x="17744" y="25348"/>
                    <a:pt x="17789" y="25393"/>
                  </a:cubicBezTo>
                  <a:cubicBezTo>
                    <a:pt x="17798" y="25412"/>
                    <a:pt x="17816" y="25419"/>
                    <a:pt x="17835" y="25419"/>
                  </a:cubicBezTo>
                  <a:cubicBezTo>
                    <a:pt x="17861" y="25419"/>
                    <a:pt x="17889" y="25406"/>
                    <a:pt x="17902" y="25393"/>
                  </a:cubicBezTo>
                  <a:cubicBezTo>
                    <a:pt x="17947" y="25325"/>
                    <a:pt x="18015" y="25280"/>
                    <a:pt x="18061" y="25212"/>
                  </a:cubicBezTo>
                  <a:cubicBezTo>
                    <a:pt x="18219" y="24918"/>
                    <a:pt x="18423" y="24692"/>
                    <a:pt x="18604" y="24443"/>
                  </a:cubicBezTo>
                  <a:cubicBezTo>
                    <a:pt x="18921" y="24035"/>
                    <a:pt x="19215" y="23605"/>
                    <a:pt x="19486" y="23175"/>
                  </a:cubicBezTo>
                  <a:cubicBezTo>
                    <a:pt x="19509" y="23107"/>
                    <a:pt x="19577" y="23062"/>
                    <a:pt x="19622" y="22994"/>
                  </a:cubicBezTo>
                  <a:lnTo>
                    <a:pt x="19622" y="22994"/>
                  </a:lnTo>
                  <a:cubicBezTo>
                    <a:pt x="19871" y="23311"/>
                    <a:pt x="19622" y="23605"/>
                    <a:pt x="19532" y="23900"/>
                  </a:cubicBezTo>
                  <a:cubicBezTo>
                    <a:pt x="19328" y="24533"/>
                    <a:pt x="19034" y="25099"/>
                    <a:pt x="18694" y="25665"/>
                  </a:cubicBezTo>
                  <a:cubicBezTo>
                    <a:pt x="18445" y="26072"/>
                    <a:pt x="18196" y="26480"/>
                    <a:pt x="17970" y="26887"/>
                  </a:cubicBezTo>
                  <a:cubicBezTo>
                    <a:pt x="17947" y="26932"/>
                    <a:pt x="17879" y="27000"/>
                    <a:pt x="17947" y="27045"/>
                  </a:cubicBezTo>
                  <a:cubicBezTo>
                    <a:pt x="17968" y="27056"/>
                    <a:pt x="17987" y="27060"/>
                    <a:pt x="18003" y="27060"/>
                  </a:cubicBezTo>
                  <a:cubicBezTo>
                    <a:pt x="18058" y="27060"/>
                    <a:pt x="18088" y="27012"/>
                    <a:pt x="18106" y="26978"/>
                  </a:cubicBezTo>
                  <a:cubicBezTo>
                    <a:pt x="18355" y="26525"/>
                    <a:pt x="18649" y="26072"/>
                    <a:pt x="18898" y="25620"/>
                  </a:cubicBezTo>
                  <a:cubicBezTo>
                    <a:pt x="19283" y="24941"/>
                    <a:pt x="19622" y="24239"/>
                    <a:pt x="19826" y="23470"/>
                  </a:cubicBezTo>
                  <a:cubicBezTo>
                    <a:pt x="19848" y="23447"/>
                    <a:pt x="19848" y="23447"/>
                    <a:pt x="19871" y="23424"/>
                  </a:cubicBezTo>
                  <a:cubicBezTo>
                    <a:pt x="19970" y="23523"/>
                    <a:pt x="20085" y="23587"/>
                    <a:pt x="20233" y="23587"/>
                  </a:cubicBezTo>
                  <a:cubicBezTo>
                    <a:pt x="20255" y="23587"/>
                    <a:pt x="20278" y="23586"/>
                    <a:pt x="20301" y="23583"/>
                  </a:cubicBezTo>
                  <a:cubicBezTo>
                    <a:pt x="20392" y="23583"/>
                    <a:pt x="20369" y="23628"/>
                    <a:pt x="20369" y="23673"/>
                  </a:cubicBezTo>
                  <a:cubicBezTo>
                    <a:pt x="20392" y="23900"/>
                    <a:pt x="20527" y="24013"/>
                    <a:pt x="20754" y="24035"/>
                  </a:cubicBezTo>
                  <a:cubicBezTo>
                    <a:pt x="20810" y="24042"/>
                    <a:pt x="20867" y="24046"/>
                    <a:pt x="20925" y="24046"/>
                  </a:cubicBezTo>
                  <a:cubicBezTo>
                    <a:pt x="21076" y="24046"/>
                    <a:pt x="21227" y="24015"/>
                    <a:pt x="21342" y="23900"/>
                  </a:cubicBezTo>
                  <a:cubicBezTo>
                    <a:pt x="21382" y="23873"/>
                    <a:pt x="21414" y="23862"/>
                    <a:pt x="21447" y="23862"/>
                  </a:cubicBezTo>
                  <a:cubicBezTo>
                    <a:pt x="21471" y="23862"/>
                    <a:pt x="21495" y="23868"/>
                    <a:pt x="21523" y="23877"/>
                  </a:cubicBezTo>
                  <a:cubicBezTo>
                    <a:pt x="21592" y="23891"/>
                    <a:pt x="21661" y="23913"/>
                    <a:pt x="21735" y="23913"/>
                  </a:cubicBezTo>
                  <a:cubicBezTo>
                    <a:pt x="21782" y="23913"/>
                    <a:pt x="21832" y="23904"/>
                    <a:pt x="21885" y="23877"/>
                  </a:cubicBezTo>
                  <a:cubicBezTo>
                    <a:pt x="21898" y="23874"/>
                    <a:pt x="21908" y="23872"/>
                    <a:pt x="21918" y="23872"/>
                  </a:cubicBezTo>
                  <a:cubicBezTo>
                    <a:pt x="21976" y="23872"/>
                    <a:pt x="21976" y="23928"/>
                    <a:pt x="21976" y="23967"/>
                  </a:cubicBezTo>
                  <a:cubicBezTo>
                    <a:pt x="22134" y="24601"/>
                    <a:pt x="22066" y="25212"/>
                    <a:pt x="21885" y="25823"/>
                  </a:cubicBezTo>
                  <a:cubicBezTo>
                    <a:pt x="21682" y="26525"/>
                    <a:pt x="21342" y="27159"/>
                    <a:pt x="20957" y="27792"/>
                  </a:cubicBezTo>
                  <a:cubicBezTo>
                    <a:pt x="20708" y="28200"/>
                    <a:pt x="20437" y="28584"/>
                    <a:pt x="20120" y="28969"/>
                  </a:cubicBezTo>
                  <a:cubicBezTo>
                    <a:pt x="19418" y="29807"/>
                    <a:pt x="18558" y="30486"/>
                    <a:pt x="17608" y="31006"/>
                  </a:cubicBezTo>
                  <a:cubicBezTo>
                    <a:pt x="16861" y="31391"/>
                    <a:pt x="16114" y="31685"/>
                    <a:pt x="15299" y="31866"/>
                  </a:cubicBezTo>
                  <a:cubicBezTo>
                    <a:pt x="14802" y="31957"/>
                    <a:pt x="14304" y="31957"/>
                    <a:pt x="13806" y="31957"/>
                  </a:cubicBezTo>
                  <a:cubicBezTo>
                    <a:pt x="12946" y="31934"/>
                    <a:pt x="12063" y="31911"/>
                    <a:pt x="11203" y="31889"/>
                  </a:cubicBezTo>
                  <a:lnTo>
                    <a:pt x="11158" y="31889"/>
                  </a:lnTo>
                  <a:cubicBezTo>
                    <a:pt x="10705" y="31866"/>
                    <a:pt x="10547" y="31753"/>
                    <a:pt x="10547" y="31232"/>
                  </a:cubicBezTo>
                  <a:cubicBezTo>
                    <a:pt x="10547" y="29920"/>
                    <a:pt x="10931" y="28675"/>
                    <a:pt x="11407" y="27475"/>
                  </a:cubicBezTo>
                  <a:cubicBezTo>
                    <a:pt x="11678" y="26751"/>
                    <a:pt x="12063" y="26072"/>
                    <a:pt x="12448" y="25393"/>
                  </a:cubicBezTo>
                  <a:cubicBezTo>
                    <a:pt x="12810" y="24782"/>
                    <a:pt x="13240" y="24239"/>
                    <a:pt x="13738" y="23719"/>
                  </a:cubicBezTo>
                  <a:cubicBezTo>
                    <a:pt x="14394" y="22994"/>
                    <a:pt x="15186" y="22406"/>
                    <a:pt x="16069" y="21999"/>
                  </a:cubicBezTo>
                  <a:cubicBezTo>
                    <a:pt x="16770" y="21659"/>
                    <a:pt x="17472" y="21297"/>
                    <a:pt x="18151" y="20957"/>
                  </a:cubicBezTo>
                  <a:cubicBezTo>
                    <a:pt x="18196" y="20935"/>
                    <a:pt x="18219" y="20912"/>
                    <a:pt x="18242" y="20912"/>
                  </a:cubicBezTo>
                  <a:cubicBezTo>
                    <a:pt x="18309" y="20890"/>
                    <a:pt x="18355" y="20844"/>
                    <a:pt x="18332" y="20776"/>
                  </a:cubicBezTo>
                  <a:cubicBezTo>
                    <a:pt x="18309" y="20742"/>
                    <a:pt x="18287" y="20731"/>
                    <a:pt x="18261" y="20731"/>
                  </a:cubicBezTo>
                  <a:cubicBezTo>
                    <a:pt x="18236" y="20731"/>
                    <a:pt x="18208" y="20742"/>
                    <a:pt x="18174" y="20754"/>
                  </a:cubicBezTo>
                  <a:cubicBezTo>
                    <a:pt x="17902" y="20867"/>
                    <a:pt x="17608" y="20957"/>
                    <a:pt x="17314" y="21071"/>
                  </a:cubicBezTo>
                  <a:cubicBezTo>
                    <a:pt x="16635" y="21342"/>
                    <a:pt x="15956" y="21569"/>
                    <a:pt x="15232" y="21614"/>
                  </a:cubicBezTo>
                  <a:cubicBezTo>
                    <a:pt x="15105" y="21623"/>
                    <a:pt x="14980" y="21628"/>
                    <a:pt x="14855" y="21628"/>
                  </a:cubicBezTo>
                  <a:cubicBezTo>
                    <a:pt x="14092" y="21628"/>
                    <a:pt x="13375" y="21453"/>
                    <a:pt x="12674" y="21161"/>
                  </a:cubicBezTo>
                  <a:cubicBezTo>
                    <a:pt x="12131" y="20957"/>
                    <a:pt x="11610" y="20686"/>
                    <a:pt x="11113" y="20346"/>
                  </a:cubicBezTo>
                  <a:cubicBezTo>
                    <a:pt x="10592" y="19984"/>
                    <a:pt x="10117" y="19554"/>
                    <a:pt x="9687" y="19079"/>
                  </a:cubicBezTo>
                  <a:cubicBezTo>
                    <a:pt x="9279" y="18604"/>
                    <a:pt x="8872" y="18128"/>
                    <a:pt x="8510" y="17631"/>
                  </a:cubicBezTo>
                  <a:cubicBezTo>
                    <a:pt x="8510" y="17631"/>
                    <a:pt x="8510" y="17608"/>
                    <a:pt x="8510" y="17563"/>
                  </a:cubicBezTo>
                  <a:cubicBezTo>
                    <a:pt x="8646" y="17631"/>
                    <a:pt x="8736" y="17698"/>
                    <a:pt x="8827" y="17766"/>
                  </a:cubicBezTo>
                  <a:cubicBezTo>
                    <a:pt x="9325" y="18106"/>
                    <a:pt x="9868" y="18423"/>
                    <a:pt x="10388" y="18739"/>
                  </a:cubicBezTo>
                  <a:cubicBezTo>
                    <a:pt x="10909" y="19034"/>
                    <a:pt x="11429" y="19328"/>
                    <a:pt x="11995" y="19464"/>
                  </a:cubicBezTo>
                  <a:cubicBezTo>
                    <a:pt x="12018" y="19486"/>
                    <a:pt x="12063" y="19486"/>
                    <a:pt x="12063" y="19486"/>
                  </a:cubicBezTo>
                  <a:cubicBezTo>
                    <a:pt x="12093" y="19496"/>
                    <a:pt x="12124" y="19507"/>
                    <a:pt x="12150" y="19507"/>
                  </a:cubicBezTo>
                  <a:cubicBezTo>
                    <a:pt x="12183" y="19507"/>
                    <a:pt x="12209" y="19491"/>
                    <a:pt x="12221" y="19441"/>
                  </a:cubicBezTo>
                  <a:cubicBezTo>
                    <a:pt x="12244" y="19396"/>
                    <a:pt x="12154" y="19373"/>
                    <a:pt x="12108" y="19351"/>
                  </a:cubicBezTo>
                  <a:cubicBezTo>
                    <a:pt x="11859" y="19305"/>
                    <a:pt x="11610" y="19215"/>
                    <a:pt x="11384" y="19102"/>
                  </a:cubicBezTo>
                  <a:cubicBezTo>
                    <a:pt x="10864" y="18875"/>
                    <a:pt x="10388" y="18581"/>
                    <a:pt x="9913" y="18287"/>
                  </a:cubicBezTo>
                  <a:cubicBezTo>
                    <a:pt x="9460" y="18015"/>
                    <a:pt x="9008" y="17721"/>
                    <a:pt x="8555" y="17427"/>
                  </a:cubicBezTo>
                  <a:cubicBezTo>
                    <a:pt x="8306" y="17268"/>
                    <a:pt x="8102" y="17065"/>
                    <a:pt x="8012" y="16793"/>
                  </a:cubicBezTo>
                  <a:lnTo>
                    <a:pt x="8012" y="16793"/>
                  </a:lnTo>
                  <a:cubicBezTo>
                    <a:pt x="9325" y="17653"/>
                    <a:pt x="10750" y="18309"/>
                    <a:pt x="12199" y="18943"/>
                  </a:cubicBezTo>
                  <a:cubicBezTo>
                    <a:pt x="13014" y="19305"/>
                    <a:pt x="13851" y="19645"/>
                    <a:pt x="14734" y="19848"/>
                  </a:cubicBezTo>
                  <a:cubicBezTo>
                    <a:pt x="15005" y="19916"/>
                    <a:pt x="15277" y="19962"/>
                    <a:pt x="15571" y="20007"/>
                  </a:cubicBezTo>
                  <a:cubicBezTo>
                    <a:pt x="15616" y="20007"/>
                    <a:pt x="15684" y="20007"/>
                    <a:pt x="15707" y="19939"/>
                  </a:cubicBezTo>
                  <a:cubicBezTo>
                    <a:pt x="15707" y="19848"/>
                    <a:pt x="15639" y="19871"/>
                    <a:pt x="15594" y="19848"/>
                  </a:cubicBezTo>
                  <a:cubicBezTo>
                    <a:pt x="14666" y="19781"/>
                    <a:pt x="13806" y="19441"/>
                    <a:pt x="12946" y="19102"/>
                  </a:cubicBezTo>
                  <a:cubicBezTo>
                    <a:pt x="11724" y="18626"/>
                    <a:pt x="10547" y="18061"/>
                    <a:pt x="9392" y="17449"/>
                  </a:cubicBezTo>
                  <a:cubicBezTo>
                    <a:pt x="8895" y="17178"/>
                    <a:pt x="8374" y="16906"/>
                    <a:pt x="7944" y="16522"/>
                  </a:cubicBezTo>
                  <a:cubicBezTo>
                    <a:pt x="7786" y="16408"/>
                    <a:pt x="7718" y="16227"/>
                    <a:pt x="7582" y="16046"/>
                  </a:cubicBezTo>
                  <a:lnTo>
                    <a:pt x="7582" y="16046"/>
                  </a:lnTo>
                  <a:cubicBezTo>
                    <a:pt x="8623" y="16612"/>
                    <a:pt x="9664" y="17042"/>
                    <a:pt x="10728" y="17472"/>
                  </a:cubicBezTo>
                  <a:cubicBezTo>
                    <a:pt x="11769" y="17902"/>
                    <a:pt x="12833" y="18309"/>
                    <a:pt x="13919" y="18626"/>
                  </a:cubicBezTo>
                  <a:cubicBezTo>
                    <a:pt x="14349" y="18762"/>
                    <a:pt x="14779" y="18875"/>
                    <a:pt x="15232" y="18898"/>
                  </a:cubicBezTo>
                  <a:lnTo>
                    <a:pt x="15345" y="18898"/>
                  </a:lnTo>
                  <a:cubicBezTo>
                    <a:pt x="15357" y="18904"/>
                    <a:pt x="15369" y="18907"/>
                    <a:pt x="15380" y="18907"/>
                  </a:cubicBezTo>
                  <a:cubicBezTo>
                    <a:pt x="15411" y="18907"/>
                    <a:pt x="15435" y="18886"/>
                    <a:pt x="15435" y="18853"/>
                  </a:cubicBezTo>
                  <a:cubicBezTo>
                    <a:pt x="15435" y="18807"/>
                    <a:pt x="15413" y="18785"/>
                    <a:pt x="15367" y="18785"/>
                  </a:cubicBezTo>
                  <a:cubicBezTo>
                    <a:pt x="15209" y="18762"/>
                    <a:pt x="15073" y="18739"/>
                    <a:pt x="14937" y="18717"/>
                  </a:cubicBezTo>
                  <a:cubicBezTo>
                    <a:pt x="14032" y="18558"/>
                    <a:pt x="13172" y="18242"/>
                    <a:pt x="12312" y="17947"/>
                  </a:cubicBezTo>
                  <a:cubicBezTo>
                    <a:pt x="10931" y="17449"/>
                    <a:pt x="9596" y="16861"/>
                    <a:pt x="8261" y="16227"/>
                  </a:cubicBezTo>
                  <a:cubicBezTo>
                    <a:pt x="7989" y="16092"/>
                    <a:pt x="7718" y="15978"/>
                    <a:pt x="7469" y="15775"/>
                  </a:cubicBezTo>
                  <a:cubicBezTo>
                    <a:pt x="7378" y="15684"/>
                    <a:pt x="7333" y="15594"/>
                    <a:pt x="7288" y="15480"/>
                  </a:cubicBezTo>
                  <a:cubicBezTo>
                    <a:pt x="7265" y="15435"/>
                    <a:pt x="7265" y="15390"/>
                    <a:pt x="7288" y="15367"/>
                  </a:cubicBezTo>
                  <a:cubicBezTo>
                    <a:pt x="7303" y="15345"/>
                    <a:pt x="7315" y="15337"/>
                    <a:pt x="7327" y="15337"/>
                  </a:cubicBezTo>
                  <a:cubicBezTo>
                    <a:pt x="7351" y="15337"/>
                    <a:pt x="7371" y="15367"/>
                    <a:pt x="7401" y="15367"/>
                  </a:cubicBezTo>
                  <a:cubicBezTo>
                    <a:pt x="8465" y="15729"/>
                    <a:pt x="9551" y="16069"/>
                    <a:pt x="10615" y="16408"/>
                  </a:cubicBezTo>
                  <a:cubicBezTo>
                    <a:pt x="11724" y="16748"/>
                    <a:pt x="12855" y="17087"/>
                    <a:pt x="13987" y="17359"/>
                  </a:cubicBezTo>
                  <a:cubicBezTo>
                    <a:pt x="14009" y="17382"/>
                    <a:pt x="14055" y="17382"/>
                    <a:pt x="14077" y="17382"/>
                  </a:cubicBezTo>
                  <a:cubicBezTo>
                    <a:pt x="14096" y="17391"/>
                    <a:pt x="14115" y="17396"/>
                    <a:pt x="14130" y="17396"/>
                  </a:cubicBezTo>
                  <a:cubicBezTo>
                    <a:pt x="14152" y="17396"/>
                    <a:pt x="14168" y="17385"/>
                    <a:pt x="14168" y="17359"/>
                  </a:cubicBezTo>
                  <a:cubicBezTo>
                    <a:pt x="14190" y="17291"/>
                    <a:pt x="14168" y="17268"/>
                    <a:pt x="14100" y="17246"/>
                  </a:cubicBezTo>
                  <a:cubicBezTo>
                    <a:pt x="13941" y="17201"/>
                    <a:pt x="13760" y="17155"/>
                    <a:pt x="13579" y="17110"/>
                  </a:cubicBezTo>
                  <a:cubicBezTo>
                    <a:pt x="11769" y="16635"/>
                    <a:pt x="9981" y="16046"/>
                    <a:pt x="8170" y="15480"/>
                  </a:cubicBezTo>
                  <a:cubicBezTo>
                    <a:pt x="7944" y="15413"/>
                    <a:pt x="7718" y="15322"/>
                    <a:pt x="7491" y="15254"/>
                  </a:cubicBezTo>
                  <a:cubicBezTo>
                    <a:pt x="7356" y="15209"/>
                    <a:pt x="7356" y="15186"/>
                    <a:pt x="7423" y="15073"/>
                  </a:cubicBezTo>
                  <a:cubicBezTo>
                    <a:pt x="7523" y="14934"/>
                    <a:pt x="7639" y="14865"/>
                    <a:pt x="7788" y="14865"/>
                  </a:cubicBezTo>
                  <a:cubicBezTo>
                    <a:pt x="7809" y="14865"/>
                    <a:pt x="7831" y="14867"/>
                    <a:pt x="7853" y="14869"/>
                  </a:cubicBezTo>
                  <a:cubicBezTo>
                    <a:pt x="8578" y="14960"/>
                    <a:pt x="9279" y="15118"/>
                    <a:pt x="9981" y="15254"/>
                  </a:cubicBezTo>
                  <a:cubicBezTo>
                    <a:pt x="11361" y="15503"/>
                    <a:pt x="12719" y="15843"/>
                    <a:pt x="14077" y="16159"/>
                  </a:cubicBezTo>
                  <a:cubicBezTo>
                    <a:pt x="14100" y="16171"/>
                    <a:pt x="14128" y="16182"/>
                    <a:pt x="14154" y="16182"/>
                  </a:cubicBezTo>
                  <a:cubicBezTo>
                    <a:pt x="14179" y="16182"/>
                    <a:pt x="14202" y="16171"/>
                    <a:pt x="14213" y="16137"/>
                  </a:cubicBezTo>
                  <a:cubicBezTo>
                    <a:pt x="14236" y="16046"/>
                    <a:pt x="14145" y="16046"/>
                    <a:pt x="14100" y="16024"/>
                  </a:cubicBezTo>
                  <a:cubicBezTo>
                    <a:pt x="12335" y="15594"/>
                    <a:pt x="10592" y="15186"/>
                    <a:pt x="8804" y="14869"/>
                  </a:cubicBezTo>
                  <a:cubicBezTo>
                    <a:pt x="8487" y="14802"/>
                    <a:pt x="8148" y="14779"/>
                    <a:pt x="7808" y="14711"/>
                  </a:cubicBezTo>
                  <a:cubicBezTo>
                    <a:pt x="8035" y="14530"/>
                    <a:pt x="8261" y="14372"/>
                    <a:pt x="8532" y="14258"/>
                  </a:cubicBezTo>
                  <a:cubicBezTo>
                    <a:pt x="8575" y="14237"/>
                    <a:pt x="8621" y="14229"/>
                    <a:pt x="8668" y="14229"/>
                  </a:cubicBezTo>
                  <a:cubicBezTo>
                    <a:pt x="8769" y="14229"/>
                    <a:pt x="8877" y="14266"/>
                    <a:pt x="8985" y="14281"/>
                  </a:cubicBezTo>
                  <a:cubicBezTo>
                    <a:pt x="10909" y="14620"/>
                    <a:pt x="12833" y="14960"/>
                    <a:pt x="14756" y="15435"/>
                  </a:cubicBezTo>
                  <a:cubicBezTo>
                    <a:pt x="14892" y="15480"/>
                    <a:pt x="15050" y="15526"/>
                    <a:pt x="15186" y="15571"/>
                  </a:cubicBezTo>
                  <a:cubicBezTo>
                    <a:pt x="15223" y="15583"/>
                    <a:pt x="15267" y="15603"/>
                    <a:pt x="15303" y="15603"/>
                  </a:cubicBezTo>
                  <a:cubicBezTo>
                    <a:pt x="15333" y="15603"/>
                    <a:pt x="15357" y="15589"/>
                    <a:pt x="15367" y="15548"/>
                  </a:cubicBezTo>
                  <a:cubicBezTo>
                    <a:pt x="15413" y="15458"/>
                    <a:pt x="15299" y="15458"/>
                    <a:pt x="15232" y="15435"/>
                  </a:cubicBezTo>
                  <a:cubicBezTo>
                    <a:pt x="14281" y="15164"/>
                    <a:pt x="13308" y="14960"/>
                    <a:pt x="12312" y="14756"/>
                  </a:cubicBezTo>
                  <a:cubicBezTo>
                    <a:pt x="11158" y="14530"/>
                    <a:pt x="10004" y="14304"/>
                    <a:pt x="8781" y="14123"/>
                  </a:cubicBezTo>
                  <a:cubicBezTo>
                    <a:pt x="9030" y="13987"/>
                    <a:pt x="9257" y="13896"/>
                    <a:pt x="9483" y="13806"/>
                  </a:cubicBezTo>
                  <a:cubicBezTo>
                    <a:pt x="10388" y="13466"/>
                    <a:pt x="11339" y="13240"/>
                    <a:pt x="12335" y="13195"/>
                  </a:cubicBezTo>
                  <a:cubicBezTo>
                    <a:pt x="12580" y="13183"/>
                    <a:pt x="12825" y="13177"/>
                    <a:pt x="13069" y="13177"/>
                  </a:cubicBezTo>
                  <a:cubicBezTo>
                    <a:pt x="14265" y="13177"/>
                    <a:pt x="15443" y="13328"/>
                    <a:pt x="16589" y="13760"/>
                  </a:cubicBezTo>
                  <a:cubicBezTo>
                    <a:pt x="17087" y="13942"/>
                    <a:pt x="17517" y="14213"/>
                    <a:pt x="17947" y="14507"/>
                  </a:cubicBezTo>
                  <a:cubicBezTo>
                    <a:pt x="18468" y="14869"/>
                    <a:pt x="18921" y="15277"/>
                    <a:pt x="19396" y="15662"/>
                  </a:cubicBezTo>
                  <a:cubicBezTo>
                    <a:pt x="19667" y="15888"/>
                    <a:pt x="19894" y="16159"/>
                    <a:pt x="20165" y="16386"/>
                  </a:cubicBezTo>
                  <a:cubicBezTo>
                    <a:pt x="20200" y="16421"/>
                    <a:pt x="20221" y="16469"/>
                    <a:pt x="20260" y="16469"/>
                  </a:cubicBezTo>
                  <a:cubicBezTo>
                    <a:pt x="20272" y="16469"/>
                    <a:pt x="20285" y="16464"/>
                    <a:pt x="20301" y="16454"/>
                  </a:cubicBezTo>
                  <a:cubicBezTo>
                    <a:pt x="20392" y="16408"/>
                    <a:pt x="20346" y="16341"/>
                    <a:pt x="20346" y="16273"/>
                  </a:cubicBezTo>
                  <a:cubicBezTo>
                    <a:pt x="20165" y="15684"/>
                    <a:pt x="19916" y="15118"/>
                    <a:pt x="19690" y="14530"/>
                  </a:cubicBezTo>
                  <a:cubicBezTo>
                    <a:pt x="19441" y="13919"/>
                    <a:pt x="19192" y="13308"/>
                    <a:pt x="19079" y="12651"/>
                  </a:cubicBezTo>
                  <a:cubicBezTo>
                    <a:pt x="18966" y="11905"/>
                    <a:pt x="19034" y="11180"/>
                    <a:pt x="19237" y="10456"/>
                  </a:cubicBezTo>
                  <a:cubicBezTo>
                    <a:pt x="19418" y="9868"/>
                    <a:pt x="19667" y="9302"/>
                    <a:pt x="20007" y="8781"/>
                  </a:cubicBezTo>
                  <a:cubicBezTo>
                    <a:pt x="20278" y="8374"/>
                    <a:pt x="20595" y="7989"/>
                    <a:pt x="20935" y="7627"/>
                  </a:cubicBezTo>
                  <a:cubicBezTo>
                    <a:pt x="21682" y="6835"/>
                    <a:pt x="22564" y="6179"/>
                    <a:pt x="23402" y="5477"/>
                  </a:cubicBezTo>
                  <a:cubicBezTo>
                    <a:pt x="23854" y="5092"/>
                    <a:pt x="24262" y="4685"/>
                    <a:pt x="24737" y="4346"/>
                  </a:cubicBezTo>
                  <a:cubicBezTo>
                    <a:pt x="24863" y="4270"/>
                    <a:pt x="24989" y="4222"/>
                    <a:pt x="25115" y="4222"/>
                  </a:cubicBezTo>
                  <a:close/>
                  <a:moveTo>
                    <a:pt x="11791" y="0"/>
                  </a:moveTo>
                  <a:cubicBezTo>
                    <a:pt x="11769" y="45"/>
                    <a:pt x="11724" y="91"/>
                    <a:pt x="11701" y="113"/>
                  </a:cubicBezTo>
                  <a:cubicBezTo>
                    <a:pt x="11814" y="747"/>
                    <a:pt x="11973" y="1381"/>
                    <a:pt x="12063" y="2014"/>
                  </a:cubicBezTo>
                  <a:cubicBezTo>
                    <a:pt x="12221" y="3214"/>
                    <a:pt x="12221" y="4391"/>
                    <a:pt x="11973" y="5590"/>
                  </a:cubicBezTo>
                  <a:cubicBezTo>
                    <a:pt x="11791" y="6382"/>
                    <a:pt x="11565" y="7175"/>
                    <a:pt x="11384" y="7967"/>
                  </a:cubicBezTo>
                  <a:cubicBezTo>
                    <a:pt x="11158" y="8917"/>
                    <a:pt x="11135" y="9868"/>
                    <a:pt x="11361" y="10818"/>
                  </a:cubicBezTo>
                  <a:cubicBezTo>
                    <a:pt x="11520" y="11588"/>
                    <a:pt x="11905" y="12244"/>
                    <a:pt x="12312" y="12900"/>
                  </a:cubicBezTo>
                  <a:cubicBezTo>
                    <a:pt x="12403" y="13036"/>
                    <a:pt x="12335" y="13036"/>
                    <a:pt x="12244" y="13036"/>
                  </a:cubicBezTo>
                  <a:cubicBezTo>
                    <a:pt x="11656" y="13081"/>
                    <a:pt x="11090" y="13172"/>
                    <a:pt x="10524" y="13308"/>
                  </a:cubicBezTo>
                  <a:cubicBezTo>
                    <a:pt x="9528" y="13579"/>
                    <a:pt x="8578" y="13942"/>
                    <a:pt x="7740" y="14575"/>
                  </a:cubicBezTo>
                  <a:cubicBezTo>
                    <a:pt x="7710" y="14596"/>
                    <a:pt x="7684" y="14607"/>
                    <a:pt x="7658" y="14607"/>
                  </a:cubicBezTo>
                  <a:cubicBezTo>
                    <a:pt x="7627" y="14607"/>
                    <a:pt x="7597" y="14590"/>
                    <a:pt x="7559" y="14553"/>
                  </a:cubicBezTo>
                  <a:cubicBezTo>
                    <a:pt x="7265" y="14304"/>
                    <a:pt x="6948" y="14055"/>
                    <a:pt x="6609" y="13874"/>
                  </a:cubicBezTo>
                  <a:cubicBezTo>
                    <a:pt x="6020" y="13557"/>
                    <a:pt x="5409" y="13353"/>
                    <a:pt x="4730" y="13353"/>
                  </a:cubicBezTo>
                  <a:cubicBezTo>
                    <a:pt x="3599" y="13376"/>
                    <a:pt x="2535" y="13602"/>
                    <a:pt x="1494" y="14055"/>
                  </a:cubicBezTo>
                  <a:cubicBezTo>
                    <a:pt x="1087" y="14236"/>
                    <a:pt x="679" y="14394"/>
                    <a:pt x="249" y="14530"/>
                  </a:cubicBezTo>
                  <a:cubicBezTo>
                    <a:pt x="23" y="14620"/>
                    <a:pt x="0" y="14666"/>
                    <a:pt x="159" y="14847"/>
                  </a:cubicBezTo>
                  <a:cubicBezTo>
                    <a:pt x="204" y="14892"/>
                    <a:pt x="249" y="14960"/>
                    <a:pt x="294" y="14983"/>
                  </a:cubicBezTo>
                  <a:cubicBezTo>
                    <a:pt x="679" y="15322"/>
                    <a:pt x="1041" y="15684"/>
                    <a:pt x="1403" y="16046"/>
                  </a:cubicBezTo>
                  <a:cubicBezTo>
                    <a:pt x="1879" y="16499"/>
                    <a:pt x="2286" y="16997"/>
                    <a:pt x="2761" y="17449"/>
                  </a:cubicBezTo>
                  <a:cubicBezTo>
                    <a:pt x="3237" y="17925"/>
                    <a:pt x="3757" y="18287"/>
                    <a:pt x="4346" y="18558"/>
                  </a:cubicBezTo>
                  <a:cubicBezTo>
                    <a:pt x="4955" y="18824"/>
                    <a:pt x="5575" y="18950"/>
                    <a:pt x="6206" y="18950"/>
                  </a:cubicBezTo>
                  <a:cubicBezTo>
                    <a:pt x="6489" y="18950"/>
                    <a:pt x="6774" y="18924"/>
                    <a:pt x="7061" y="18875"/>
                  </a:cubicBezTo>
                  <a:cubicBezTo>
                    <a:pt x="7650" y="18785"/>
                    <a:pt x="8216" y="18581"/>
                    <a:pt x="8714" y="18264"/>
                  </a:cubicBezTo>
                  <a:cubicBezTo>
                    <a:pt x="8739" y="18247"/>
                    <a:pt x="8755" y="18240"/>
                    <a:pt x="8767" y="18240"/>
                  </a:cubicBezTo>
                  <a:cubicBezTo>
                    <a:pt x="8785" y="18240"/>
                    <a:pt x="8790" y="18259"/>
                    <a:pt x="8804" y="18287"/>
                  </a:cubicBezTo>
                  <a:cubicBezTo>
                    <a:pt x="9076" y="18604"/>
                    <a:pt x="9347" y="18921"/>
                    <a:pt x="9619" y="19237"/>
                  </a:cubicBezTo>
                  <a:cubicBezTo>
                    <a:pt x="9664" y="19283"/>
                    <a:pt x="9755" y="19328"/>
                    <a:pt x="9732" y="19396"/>
                  </a:cubicBezTo>
                  <a:cubicBezTo>
                    <a:pt x="9718" y="19437"/>
                    <a:pt x="9680" y="19445"/>
                    <a:pt x="9637" y="19445"/>
                  </a:cubicBezTo>
                  <a:cubicBezTo>
                    <a:pt x="9609" y="19445"/>
                    <a:pt x="9578" y="19441"/>
                    <a:pt x="9551" y="19441"/>
                  </a:cubicBezTo>
                  <a:cubicBezTo>
                    <a:pt x="9483" y="19464"/>
                    <a:pt x="9438" y="19464"/>
                    <a:pt x="9392" y="19464"/>
                  </a:cubicBezTo>
                  <a:cubicBezTo>
                    <a:pt x="8849" y="19532"/>
                    <a:pt x="8306" y="19554"/>
                    <a:pt x="7786" y="19690"/>
                  </a:cubicBezTo>
                  <a:cubicBezTo>
                    <a:pt x="6654" y="19962"/>
                    <a:pt x="5636" y="20460"/>
                    <a:pt x="4640" y="21048"/>
                  </a:cubicBezTo>
                  <a:cubicBezTo>
                    <a:pt x="3599" y="21659"/>
                    <a:pt x="2739" y="22496"/>
                    <a:pt x="1879" y="23334"/>
                  </a:cubicBezTo>
                  <a:cubicBezTo>
                    <a:pt x="1494" y="23719"/>
                    <a:pt x="1064" y="24035"/>
                    <a:pt x="543" y="24262"/>
                  </a:cubicBezTo>
                  <a:cubicBezTo>
                    <a:pt x="498" y="24307"/>
                    <a:pt x="408" y="24330"/>
                    <a:pt x="430" y="24420"/>
                  </a:cubicBezTo>
                  <a:cubicBezTo>
                    <a:pt x="445" y="24480"/>
                    <a:pt x="491" y="24491"/>
                    <a:pt x="532" y="24491"/>
                  </a:cubicBezTo>
                  <a:cubicBezTo>
                    <a:pt x="553" y="24491"/>
                    <a:pt x="574" y="24488"/>
                    <a:pt x="589" y="24488"/>
                  </a:cubicBezTo>
                  <a:cubicBezTo>
                    <a:pt x="973" y="24465"/>
                    <a:pt x="1358" y="24443"/>
                    <a:pt x="1720" y="24443"/>
                  </a:cubicBezTo>
                  <a:cubicBezTo>
                    <a:pt x="2897" y="24511"/>
                    <a:pt x="4051" y="24714"/>
                    <a:pt x="5160" y="25099"/>
                  </a:cubicBezTo>
                  <a:cubicBezTo>
                    <a:pt x="6038" y="25400"/>
                    <a:pt x="6922" y="25562"/>
                    <a:pt x="7814" y="25562"/>
                  </a:cubicBezTo>
                  <a:cubicBezTo>
                    <a:pt x="8532" y="25562"/>
                    <a:pt x="9254" y="25457"/>
                    <a:pt x="9981" y="25235"/>
                  </a:cubicBezTo>
                  <a:cubicBezTo>
                    <a:pt x="10773" y="25009"/>
                    <a:pt x="11520" y="24669"/>
                    <a:pt x="12244" y="24284"/>
                  </a:cubicBezTo>
                  <a:cubicBezTo>
                    <a:pt x="12923" y="23922"/>
                    <a:pt x="13557" y="23470"/>
                    <a:pt x="14145" y="22972"/>
                  </a:cubicBezTo>
                  <a:cubicBezTo>
                    <a:pt x="14553" y="22610"/>
                    <a:pt x="15073" y="22315"/>
                    <a:pt x="15322" y="21795"/>
                  </a:cubicBezTo>
                  <a:cubicBezTo>
                    <a:pt x="15345" y="21772"/>
                    <a:pt x="15390" y="21772"/>
                    <a:pt x="15413" y="21772"/>
                  </a:cubicBezTo>
                  <a:cubicBezTo>
                    <a:pt x="15797" y="21727"/>
                    <a:pt x="16182" y="21614"/>
                    <a:pt x="16567" y="21523"/>
                  </a:cubicBezTo>
                  <a:cubicBezTo>
                    <a:pt x="16603" y="21505"/>
                    <a:pt x="16625" y="21472"/>
                    <a:pt x="16668" y="21472"/>
                  </a:cubicBezTo>
                  <a:cubicBezTo>
                    <a:pt x="16678" y="21472"/>
                    <a:pt x="16690" y="21474"/>
                    <a:pt x="16703" y="21478"/>
                  </a:cubicBezTo>
                  <a:cubicBezTo>
                    <a:pt x="16680" y="21546"/>
                    <a:pt x="16612" y="21546"/>
                    <a:pt x="16567" y="21569"/>
                  </a:cubicBezTo>
                  <a:cubicBezTo>
                    <a:pt x="16431" y="21636"/>
                    <a:pt x="16295" y="21704"/>
                    <a:pt x="16159" y="21772"/>
                  </a:cubicBezTo>
                  <a:cubicBezTo>
                    <a:pt x="14983" y="22315"/>
                    <a:pt x="14009" y="23107"/>
                    <a:pt x="13195" y="24081"/>
                  </a:cubicBezTo>
                  <a:cubicBezTo>
                    <a:pt x="12674" y="24692"/>
                    <a:pt x="12267" y="25393"/>
                    <a:pt x="11882" y="26095"/>
                  </a:cubicBezTo>
                  <a:cubicBezTo>
                    <a:pt x="11180" y="27385"/>
                    <a:pt x="10728" y="28720"/>
                    <a:pt x="10479" y="30169"/>
                  </a:cubicBezTo>
                  <a:cubicBezTo>
                    <a:pt x="10434" y="30531"/>
                    <a:pt x="10388" y="30870"/>
                    <a:pt x="10388" y="31232"/>
                  </a:cubicBezTo>
                  <a:cubicBezTo>
                    <a:pt x="10411" y="31730"/>
                    <a:pt x="10569" y="31979"/>
                    <a:pt x="10954" y="32025"/>
                  </a:cubicBezTo>
                  <a:lnTo>
                    <a:pt x="11203" y="32025"/>
                  </a:lnTo>
                  <a:cubicBezTo>
                    <a:pt x="11995" y="32047"/>
                    <a:pt x="12787" y="32070"/>
                    <a:pt x="13579" y="32092"/>
                  </a:cubicBezTo>
                  <a:cubicBezTo>
                    <a:pt x="13806" y="32100"/>
                    <a:pt x="14030" y="32107"/>
                    <a:pt x="14251" y="32107"/>
                  </a:cubicBezTo>
                  <a:cubicBezTo>
                    <a:pt x="14693" y="32107"/>
                    <a:pt x="15126" y="32077"/>
                    <a:pt x="15548" y="31957"/>
                  </a:cubicBezTo>
                  <a:cubicBezTo>
                    <a:pt x="17404" y="31459"/>
                    <a:pt x="18988" y="30553"/>
                    <a:pt x="20233" y="29060"/>
                  </a:cubicBezTo>
                  <a:cubicBezTo>
                    <a:pt x="20414" y="28833"/>
                    <a:pt x="20618" y="28607"/>
                    <a:pt x="20776" y="28358"/>
                  </a:cubicBezTo>
                  <a:cubicBezTo>
                    <a:pt x="20912" y="28154"/>
                    <a:pt x="21025" y="27905"/>
                    <a:pt x="21206" y="27702"/>
                  </a:cubicBezTo>
                  <a:cubicBezTo>
                    <a:pt x="21252" y="28087"/>
                    <a:pt x="21320" y="28426"/>
                    <a:pt x="21387" y="28788"/>
                  </a:cubicBezTo>
                  <a:cubicBezTo>
                    <a:pt x="21636" y="30169"/>
                    <a:pt x="22225" y="31413"/>
                    <a:pt x="22972" y="32568"/>
                  </a:cubicBezTo>
                  <a:cubicBezTo>
                    <a:pt x="23741" y="33745"/>
                    <a:pt x="24443" y="34921"/>
                    <a:pt x="25099" y="36166"/>
                  </a:cubicBezTo>
                  <a:cubicBezTo>
                    <a:pt x="25348" y="36619"/>
                    <a:pt x="25574" y="37071"/>
                    <a:pt x="25891" y="37479"/>
                  </a:cubicBezTo>
                  <a:cubicBezTo>
                    <a:pt x="25987" y="37618"/>
                    <a:pt x="26073" y="37686"/>
                    <a:pt x="26154" y="37686"/>
                  </a:cubicBezTo>
                  <a:cubicBezTo>
                    <a:pt x="26244" y="37686"/>
                    <a:pt x="26328" y="37601"/>
                    <a:pt x="26412" y="37434"/>
                  </a:cubicBezTo>
                  <a:cubicBezTo>
                    <a:pt x="26412" y="37434"/>
                    <a:pt x="26412" y="37411"/>
                    <a:pt x="26412" y="37411"/>
                  </a:cubicBezTo>
                  <a:cubicBezTo>
                    <a:pt x="26683" y="36845"/>
                    <a:pt x="26978" y="36279"/>
                    <a:pt x="27317" y="35759"/>
                  </a:cubicBezTo>
                  <a:cubicBezTo>
                    <a:pt x="27656" y="35216"/>
                    <a:pt x="27996" y="34695"/>
                    <a:pt x="28313" y="34152"/>
                  </a:cubicBezTo>
                  <a:cubicBezTo>
                    <a:pt x="28811" y="33315"/>
                    <a:pt x="29150" y="32409"/>
                    <a:pt x="29399" y="31481"/>
                  </a:cubicBezTo>
                  <a:cubicBezTo>
                    <a:pt x="29648" y="30508"/>
                    <a:pt x="29671" y="29535"/>
                    <a:pt x="29467" y="28539"/>
                  </a:cubicBezTo>
                  <a:cubicBezTo>
                    <a:pt x="29354" y="27996"/>
                    <a:pt x="29218" y="27475"/>
                    <a:pt x="28969" y="26978"/>
                  </a:cubicBezTo>
                  <a:cubicBezTo>
                    <a:pt x="28698" y="26412"/>
                    <a:pt x="28290" y="25936"/>
                    <a:pt x="27860" y="25484"/>
                  </a:cubicBezTo>
                  <a:cubicBezTo>
                    <a:pt x="27453" y="25076"/>
                    <a:pt x="26978" y="24760"/>
                    <a:pt x="26502" y="24443"/>
                  </a:cubicBezTo>
                  <a:cubicBezTo>
                    <a:pt x="26231" y="24284"/>
                    <a:pt x="25914" y="24149"/>
                    <a:pt x="25642" y="23900"/>
                  </a:cubicBezTo>
                  <a:lnTo>
                    <a:pt x="25642" y="23900"/>
                  </a:lnTo>
                  <a:cubicBezTo>
                    <a:pt x="25733" y="23922"/>
                    <a:pt x="25778" y="23922"/>
                    <a:pt x="25801" y="23945"/>
                  </a:cubicBezTo>
                  <a:cubicBezTo>
                    <a:pt x="26570" y="24194"/>
                    <a:pt x="27340" y="24488"/>
                    <a:pt x="28132" y="24669"/>
                  </a:cubicBezTo>
                  <a:cubicBezTo>
                    <a:pt x="28878" y="24856"/>
                    <a:pt x="29605" y="24966"/>
                    <a:pt x="30365" y="24966"/>
                  </a:cubicBezTo>
                  <a:cubicBezTo>
                    <a:pt x="30435" y="24966"/>
                    <a:pt x="30505" y="24965"/>
                    <a:pt x="30576" y="24963"/>
                  </a:cubicBezTo>
                  <a:cubicBezTo>
                    <a:pt x="31345" y="24941"/>
                    <a:pt x="32115" y="24760"/>
                    <a:pt x="32839" y="24511"/>
                  </a:cubicBezTo>
                  <a:cubicBezTo>
                    <a:pt x="34016" y="24103"/>
                    <a:pt x="35102" y="23537"/>
                    <a:pt x="36189" y="22904"/>
                  </a:cubicBezTo>
                  <a:cubicBezTo>
                    <a:pt x="36868" y="22519"/>
                    <a:pt x="37547" y="22089"/>
                    <a:pt x="38248" y="21727"/>
                  </a:cubicBezTo>
                  <a:cubicBezTo>
                    <a:pt x="38814" y="21455"/>
                    <a:pt x="39402" y="21252"/>
                    <a:pt x="39991" y="21048"/>
                  </a:cubicBezTo>
                  <a:cubicBezTo>
                    <a:pt x="40081" y="21003"/>
                    <a:pt x="40195" y="20957"/>
                    <a:pt x="40195" y="20844"/>
                  </a:cubicBezTo>
                  <a:cubicBezTo>
                    <a:pt x="40195" y="20754"/>
                    <a:pt x="40081" y="20708"/>
                    <a:pt x="40014" y="20663"/>
                  </a:cubicBezTo>
                  <a:cubicBezTo>
                    <a:pt x="39584" y="20414"/>
                    <a:pt x="39154" y="20211"/>
                    <a:pt x="38746" y="19962"/>
                  </a:cubicBezTo>
                  <a:cubicBezTo>
                    <a:pt x="38045" y="19532"/>
                    <a:pt x="37366" y="19079"/>
                    <a:pt x="36664" y="18604"/>
                  </a:cubicBezTo>
                  <a:cubicBezTo>
                    <a:pt x="36143" y="18264"/>
                    <a:pt x="35623" y="17925"/>
                    <a:pt x="35080" y="17608"/>
                  </a:cubicBezTo>
                  <a:cubicBezTo>
                    <a:pt x="34242" y="17133"/>
                    <a:pt x="33382" y="16703"/>
                    <a:pt x="32454" y="16408"/>
                  </a:cubicBezTo>
                  <a:cubicBezTo>
                    <a:pt x="31710" y="16156"/>
                    <a:pt x="30966" y="16020"/>
                    <a:pt x="30212" y="16020"/>
                  </a:cubicBezTo>
                  <a:cubicBezTo>
                    <a:pt x="29683" y="16020"/>
                    <a:pt x="29149" y="16087"/>
                    <a:pt x="28607" y="16227"/>
                  </a:cubicBezTo>
                  <a:cubicBezTo>
                    <a:pt x="27543" y="16522"/>
                    <a:pt x="26615" y="17065"/>
                    <a:pt x="25755" y="17721"/>
                  </a:cubicBezTo>
                  <a:cubicBezTo>
                    <a:pt x="25642" y="17812"/>
                    <a:pt x="25552" y="17925"/>
                    <a:pt x="25393" y="17970"/>
                  </a:cubicBezTo>
                  <a:cubicBezTo>
                    <a:pt x="25620" y="17631"/>
                    <a:pt x="25823" y="17291"/>
                    <a:pt x="26027" y="16974"/>
                  </a:cubicBezTo>
                  <a:cubicBezTo>
                    <a:pt x="26412" y="16363"/>
                    <a:pt x="26774" y="15752"/>
                    <a:pt x="27091" y="15118"/>
                  </a:cubicBezTo>
                  <a:cubicBezTo>
                    <a:pt x="27521" y="14258"/>
                    <a:pt x="27838" y="13353"/>
                    <a:pt x="27996" y="12403"/>
                  </a:cubicBezTo>
                  <a:cubicBezTo>
                    <a:pt x="28200" y="11090"/>
                    <a:pt x="28086" y="9800"/>
                    <a:pt x="27815" y="8532"/>
                  </a:cubicBezTo>
                  <a:cubicBezTo>
                    <a:pt x="27543" y="7242"/>
                    <a:pt x="26955" y="6088"/>
                    <a:pt x="26231" y="5002"/>
                  </a:cubicBezTo>
                  <a:cubicBezTo>
                    <a:pt x="26140" y="4866"/>
                    <a:pt x="25982" y="4753"/>
                    <a:pt x="25982" y="4572"/>
                  </a:cubicBezTo>
                  <a:cubicBezTo>
                    <a:pt x="25982" y="4572"/>
                    <a:pt x="25959" y="4549"/>
                    <a:pt x="25959" y="4549"/>
                  </a:cubicBezTo>
                  <a:cubicBezTo>
                    <a:pt x="25891" y="4549"/>
                    <a:pt x="25846" y="4527"/>
                    <a:pt x="25846" y="4459"/>
                  </a:cubicBezTo>
                  <a:cubicBezTo>
                    <a:pt x="25710" y="4346"/>
                    <a:pt x="25574" y="4232"/>
                    <a:pt x="25439" y="4119"/>
                  </a:cubicBezTo>
                  <a:cubicBezTo>
                    <a:pt x="25335" y="4083"/>
                    <a:pt x="25238" y="4067"/>
                    <a:pt x="25147" y="4067"/>
                  </a:cubicBezTo>
                  <a:cubicBezTo>
                    <a:pt x="24841" y="4067"/>
                    <a:pt x="24596" y="4249"/>
                    <a:pt x="24352" y="4459"/>
                  </a:cubicBezTo>
                  <a:cubicBezTo>
                    <a:pt x="23673" y="5047"/>
                    <a:pt x="22994" y="5613"/>
                    <a:pt x="22293" y="6179"/>
                  </a:cubicBezTo>
                  <a:cubicBezTo>
                    <a:pt x="21840" y="6563"/>
                    <a:pt x="21387" y="6948"/>
                    <a:pt x="20957" y="7378"/>
                  </a:cubicBezTo>
                  <a:cubicBezTo>
                    <a:pt x="20708" y="7650"/>
                    <a:pt x="20460" y="7921"/>
                    <a:pt x="20233" y="8216"/>
                  </a:cubicBezTo>
                  <a:cubicBezTo>
                    <a:pt x="20199" y="8267"/>
                    <a:pt x="20171" y="8286"/>
                    <a:pt x="20147" y="8286"/>
                  </a:cubicBezTo>
                  <a:cubicBezTo>
                    <a:pt x="20108" y="8286"/>
                    <a:pt x="20080" y="8235"/>
                    <a:pt x="20052" y="8193"/>
                  </a:cubicBezTo>
                  <a:cubicBezTo>
                    <a:pt x="19962" y="8012"/>
                    <a:pt x="19894" y="7831"/>
                    <a:pt x="19803" y="7672"/>
                  </a:cubicBezTo>
                  <a:cubicBezTo>
                    <a:pt x="19441" y="6926"/>
                    <a:pt x="18988" y="6224"/>
                    <a:pt x="18468" y="5590"/>
                  </a:cubicBezTo>
                  <a:cubicBezTo>
                    <a:pt x="18196" y="5273"/>
                    <a:pt x="17925" y="4979"/>
                    <a:pt x="17631" y="4685"/>
                  </a:cubicBezTo>
                  <a:cubicBezTo>
                    <a:pt x="17268" y="4368"/>
                    <a:pt x="16929" y="4006"/>
                    <a:pt x="16544" y="3712"/>
                  </a:cubicBezTo>
                  <a:cubicBezTo>
                    <a:pt x="16001" y="3304"/>
                    <a:pt x="15480" y="2920"/>
                    <a:pt x="14915" y="2535"/>
                  </a:cubicBezTo>
                  <a:cubicBezTo>
                    <a:pt x="14258" y="2105"/>
                    <a:pt x="13602" y="1675"/>
                    <a:pt x="13036" y="1132"/>
                  </a:cubicBezTo>
                  <a:cubicBezTo>
                    <a:pt x="12697" y="792"/>
                    <a:pt x="12312" y="475"/>
                    <a:pt x="11995" y="91"/>
                  </a:cubicBezTo>
                  <a:cubicBezTo>
                    <a:pt x="11950" y="23"/>
                    <a:pt x="11859" y="68"/>
                    <a:pt x="11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151"/>
            <p:cNvSpPr/>
            <p:nvPr/>
          </p:nvSpPr>
          <p:spPr>
            <a:xfrm>
              <a:off x="3187186" y="3094571"/>
              <a:ext cx="95134" cy="204342"/>
            </a:xfrm>
            <a:custGeom>
              <a:avLst/>
              <a:gdLst/>
              <a:ahLst/>
              <a:cxnLst/>
              <a:rect l="l" t="t" r="r" b="b"/>
              <a:pathLst>
                <a:path w="2332" h="5009" extrusionOk="0">
                  <a:moveTo>
                    <a:pt x="124" y="1"/>
                  </a:moveTo>
                  <a:cubicBezTo>
                    <a:pt x="107" y="1"/>
                    <a:pt x="89" y="9"/>
                    <a:pt x="68" y="30"/>
                  </a:cubicBezTo>
                  <a:cubicBezTo>
                    <a:pt x="0" y="120"/>
                    <a:pt x="68" y="143"/>
                    <a:pt x="136" y="188"/>
                  </a:cubicBezTo>
                  <a:cubicBezTo>
                    <a:pt x="181" y="233"/>
                    <a:pt x="249" y="279"/>
                    <a:pt x="294" y="346"/>
                  </a:cubicBezTo>
                  <a:cubicBezTo>
                    <a:pt x="679" y="867"/>
                    <a:pt x="1019" y="1410"/>
                    <a:pt x="1313" y="1999"/>
                  </a:cubicBezTo>
                  <a:cubicBezTo>
                    <a:pt x="1765" y="2904"/>
                    <a:pt x="1992" y="3900"/>
                    <a:pt x="2195" y="4895"/>
                  </a:cubicBezTo>
                  <a:cubicBezTo>
                    <a:pt x="2195" y="4941"/>
                    <a:pt x="2195" y="5009"/>
                    <a:pt x="2263" y="5009"/>
                  </a:cubicBezTo>
                  <a:cubicBezTo>
                    <a:pt x="2331" y="4986"/>
                    <a:pt x="2331" y="4941"/>
                    <a:pt x="2331" y="4873"/>
                  </a:cubicBezTo>
                  <a:cubicBezTo>
                    <a:pt x="2331" y="4692"/>
                    <a:pt x="2286" y="4511"/>
                    <a:pt x="2241" y="4330"/>
                  </a:cubicBezTo>
                  <a:cubicBezTo>
                    <a:pt x="1969" y="3221"/>
                    <a:pt x="1652" y="2112"/>
                    <a:pt x="1019" y="1139"/>
                  </a:cubicBezTo>
                  <a:cubicBezTo>
                    <a:pt x="770" y="776"/>
                    <a:pt x="543" y="392"/>
                    <a:pt x="226" y="75"/>
                  </a:cubicBezTo>
                  <a:cubicBezTo>
                    <a:pt x="195" y="4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151"/>
            <p:cNvSpPr/>
            <p:nvPr/>
          </p:nvSpPr>
          <p:spPr>
            <a:xfrm>
              <a:off x="3235160" y="2315601"/>
              <a:ext cx="19459" cy="106842"/>
            </a:xfrm>
            <a:custGeom>
              <a:avLst/>
              <a:gdLst/>
              <a:ahLst/>
              <a:cxnLst/>
              <a:rect l="l" t="t" r="r" b="b"/>
              <a:pathLst>
                <a:path w="477" h="2619" extrusionOk="0">
                  <a:moveTo>
                    <a:pt x="386" y="1"/>
                  </a:moveTo>
                  <a:cubicBezTo>
                    <a:pt x="295" y="1"/>
                    <a:pt x="318" y="91"/>
                    <a:pt x="318" y="136"/>
                  </a:cubicBezTo>
                  <a:cubicBezTo>
                    <a:pt x="273" y="385"/>
                    <a:pt x="273" y="657"/>
                    <a:pt x="227" y="906"/>
                  </a:cubicBezTo>
                  <a:cubicBezTo>
                    <a:pt x="159" y="1404"/>
                    <a:pt x="91" y="1924"/>
                    <a:pt x="24" y="2422"/>
                  </a:cubicBezTo>
                  <a:cubicBezTo>
                    <a:pt x="24" y="2490"/>
                    <a:pt x="1" y="2535"/>
                    <a:pt x="24" y="2581"/>
                  </a:cubicBezTo>
                  <a:cubicBezTo>
                    <a:pt x="37" y="2607"/>
                    <a:pt x="50" y="2618"/>
                    <a:pt x="63" y="2618"/>
                  </a:cubicBezTo>
                  <a:cubicBezTo>
                    <a:pt x="73" y="2618"/>
                    <a:pt x="82" y="2613"/>
                    <a:pt x="91" y="2603"/>
                  </a:cubicBezTo>
                  <a:cubicBezTo>
                    <a:pt x="137" y="2581"/>
                    <a:pt x="137" y="2535"/>
                    <a:pt x="137" y="2513"/>
                  </a:cubicBezTo>
                  <a:cubicBezTo>
                    <a:pt x="250" y="1721"/>
                    <a:pt x="408" y="951"/>
                    <a:pt x="454" y="159"/>
                  </a:cubicBezTo>
                  <a:cubicBezTo>
                    <a:pt x="454" y="91"/>
                    <a:pt x="476" y="23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151"/>
            <p:cNvSpPr/>
            <p:nvPr/>
          </p:nvSpPr>
          <p:spPr>
            <a:xfrm>
              <a:off x="3210235" y="2607363"/>
              <a:ext cx="23131" cy="110024"/>
            </a:xfrm>
            <a:custGeom>
              <a:avLst/>
              <a:gdLst/>
              <a:ahLst/>
              <a:cxnLst/>
              <a:rect l="l" t="t" r="r" b="b"/>
              <a:pathLst>
                <a:path w="567" h="2697" extrusionOk="0">
                  <a:moveTo>
                    <a:pt x="521" y="0"/>
                  </a:moveTo>
                  <a:cubicBezTo>
                    <a:pt x="499" y="0"/>
                    <a:pt x="476" y="23"/>
                    <a:pt x="454" y="23"/>
                  </a:cubicBezTo>
                  <a:cubicBezTo>
                    <a:pt x="454" y="68"/>
                    <a:pt x="454" y="91"/>
                    <a:pt x="454" y="113"/>
                  </a:cubicBezTo>
                  <a:cubicBezTo>
                    <a:pt x="454" y="340"/>
                    <a:pt x="408" y="566"/>
                    <a:pt x="386" y="770"/>
                  </a:cubicBezTo>
                  <a:cubicBezTo>
                    <a:pt x="295" y="1358"/>
                    <a:pt x="182" y="1947"/>
                    <a:pt x="46" y="2535"/>
                  </a:cubicBezTo>
                  <a:cubicBezTo>
                    <a:pt x="46" y="2580"/>
                    <a:pt x="1" y="2671"/>
                    <a:pt x="69" y="2693"/>
                  </a:cubicBezTo>
                  <a:cubicBezTo>
                    <a:pt x="77" y="2695"/>
                    <a:pt x="84" y="2696"/>
                    <a:pt x="90" y="2696"/>
                  </a:cubicBezTo>
                  <a:cubicBezTo>
                    <a:pt x="156" y="2696"/>
                    <a:pt x="139" y="2599"/>
                    <a:pt x="159" y="2558"/>
                  </a:cubicBezTo>
                  <a:cubicBezTo>
                    <a:pt x="182" y="2535"/>
                    <a:pt x="182" y="2512"/>
                    <a:pt x="182" y="2512"/>
                  </a:cubicBezTo>
                  <a:cubicBezTo>
                    <a:pt x="318" y="1879"/>
                    <a:pt x="431" y="1268"/>
                    <a:pt x="521" y="634"/>
                  </a:cubicBezTo>
                  <a:cubicBezTo>
                    <a:pt x="544" y="453"/>
                    <a:pt x="567" y="272"/>
                    <a:pt x="567" y="91"/>
                  </a:cubicBezTo>
                  <a:cubicBezTo>
                    <a:pt x="567" y="46"/>
                    <a:pt x="567" y="23"/>
                    <a:pt x="5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151"/>
            <p:cNvSpPr/>
            <p:nvPr/>
          </p:nvSpPr>
          <p:spPr>
            <a:xfrm>
              <a:off x="3276730" y="3331179"/>
              <a:ext cx="7425" cy="62294"/>
            </a:xfrm>
            <a:custGeom>
              <a:avLst/>
              <a:gdLst/>
              <a:ahLst/>
              <a:cxnLst/>
              <a:rect l="l" t="t" r="r" b="b"/>
              <a:pathLst>
                <a:path w="182" h="1527" extrusionOk="0">
                  <a:moveTo>
                    <a:pt x="91" y="1"/>
                  </a:moveTo>
                  <a:cubicBezTo>
                    <a:pt x="23" y="1"/>
                    <a:pt x="23" y="91"/>
                    <a:pt x="23" y="137"/>
                  </a:cubicBezTo>
                  <a:cubicBezTo>
                    <a:pt x="23" y="544"/>
                    <a:pt x="0" y="951"/>
                    <a:pt x="0" y="1336"/>
                  </a:cubicBezTo>
                  <a:cubicBezTo>
                    <a:pt x="0" y="1404"/>
                    <a:pt x="0" y="1449"/>
                    <a:pt x="23" y="1494"/>
                  </a:cubicBezTo>
                  <a:cubicBezTo>
                    <a:pt x="55" y="1510"/>
                    <a:pt x="76" y="1526"/>
                    <a:pt x="93" y="1526"/>
                  </a:cubicBezTo>
                  <a:cubicBezTo>
                    <a:pt x="100" y="1526"/>
                    <a:pt x="107" y="1524"/>
                    <a:pt x="114" y="1517"/>
                  </a:cubicBezTo>
                  <a:cubicBezTo>
                    <a:pt x="136" y="1494"/>
                    <a:pt x="136" y="1472"/>
                    <a:pt x="136" y="1449"/>
                  </a:cubicBezTo>
                  <a:cubicBezTo>
                    <a:pt x="159" y="1019"/>
                    <a:pt x="159" y="567"/>
                    <a:pt x="159" y="137"/>
                  </a:cubicBezTo>
                  <a:cubicBezTo>
                    <a:pt x="159" y="91"/>
                    <a:pt x="181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151"/>
            <p:cNvSpPr/>
            <p:nvPr/>
          </p:nvSpPr>
          <p:spPr>
            <a:xfrm>
              <a:off x="3092993" y="2604589"/>
              <a:ext cx="8363" cy="63722"/>
            </a:xfrm>
            <a:custGeom>
              <a:avLst/>
              <a:gdLst/>
              <a:ahLst/>
              <a:cxnLst/>
              <a:rect l="l" t="t" r="r" b="b"/>
              <a:pathLst>
                <a:path w="205" h="1562" extrusionOk="0">
                  <a:moveTo>
                    <a:pt x="159" y="0"/>
                  </a:moveTo>
                  <a:cubicBezTo>
                    <a:pt x="136" y="0"/>
                    <a:pt x="114" y="23"/>
                    <a:pt x="91" y="23"/>
                  </a:cubicBezTo>
                  <a:cubicBezTo>
                    <a:pt x="91" y="46"/>
                    <a:pt x="91" y="68"/>
                    <a:pt x="69" y="91"/>
                  </a:cubicBezTo>
                  <a:cubicBezTo>
                    <a:pt x="1" y="544"/>
                    <a:pt x="1" y="996"/>
                    <a:pt x="23" y="1449"/>
                  </a:cubicBezTo>
                  <a:cubicBezTo>
                    <a:pt x="46" y="1494"/>
                    <a:pt x="46" y="1562"/>
                    <a:pt x="114" y="1562"/>
                  </a:cubicBezTo>
                  <a:cubicBezTo>
                    <a:pt x="182" y="1539"/>
                    <a:pt x="159" y="1471"/>
                    <a:pt x="159" y="1426"/>
                  </a:cubicBezTo>
                  <a:cubicBezTo>
                    <a:pt x="159" y="1132"/>
                    <a:pt x="136" y="815"/>
                    <a:pt x="159" y="521"/>
                  </a:cubicBezTo>
                  <a:cubicBezTo>
                    <a:pt x="182" y="385"/>
                    <a:pt x="182" y="227"/>
                    <a:pt x="204" y="91"/>
                  </a:cubicBezTo>
                  <a:cubicBezTo>
                    <a:pt x="204" y="46"/>
                    <a:pt x="20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151"/>
            <p:cNvSpPr/>
            <p:nvPr/>
          </p:nvSpPr>
          <p:spPr>
            <a:xfrm>
              <a:off x="3157611" y="2580561"/>
              <a:ext cx="6527" cy="55155"/>
            </a:xfrm>
            <a:custGeom>
              <a:avLst/>
              <a:gdLst/>
              <a:ahLst/>
              <a:cxnLst/>
              <a:rect l="l" t="t" r="r" b="b"/>
              <a:pathLst>
                <a:path w="160" h="1352" extrusionOk="0">
                  <a:moveTo>
                    <a:pt x="91" y="1"/>
                  </a:moveTo>
                  <a:cubicBezTo>
                    <a:pt x="1" y="1"/>
                    <a:pt x="23" y="91"/>
                    <a:pt x="23" y="137"/>
                  </a:cubicBezTo>
                  <a:cubicBezTo>
                    <a:pt x="23" y="499"/>
                    <a:pt x="23" y="884"/>
                    <a:pt x="1" y="1246"/>
                  </a:cubicBezTo>
                  <a:cubicBezTo>
                    <a:pt x="1" y="1268"/>
                    <a:pt x="23" y="1314"/>
                    <a:pt x="23" y="1314"/>
                  </a:cubicBezTo>
                  <a:cubicBezTo>
                    <a:pt x="37" y="1340"/>
                    <a:pt x="50" y="1351"/>
                    <a:pt x="63" y="1351"/>
                  </a:cubicBezTo>
                  <a:cubicBezTo>
                    <a:pt x="73" y="1351"/>
                    <a:pt x="82" y="1346"/>
                    <a:pt x="91" y="1336"/>
                  </a:cubicBezTo>
                  <a:cubicBezTo>
                    <a:pt x="137" y="1314"/>
                    <a:pt x="137" y="1268"/>
                    <a:pt x="137" y="1223"/>
                  </a:cubicBezTo>
                  <a:cubicBezTo>
                    <a:pt x="137" y="861"/>
                    <a:pt x="137" y="499"/>
                    <a:pt x="159" y="137"/>
                  </a:cubicBezTo>
                  <a:cubicBezTo>
                    <a:pt x="159" y="91"/>
                    <a:pt x="159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151"/>
            <p:cNvSpPr/>
            <p:nvPr/>
          </p:nvSpPr>
          <p:spPr>
            <a:xfrm>
              <a:off x="3180700" y="3359612"/>
              <a:ext cx="18521" cy="46547"/>
            </a:xfrm>
            <a:custGeom>
              <a:avLst/>
              <a:gdLst/>
              <a:ahLst/>
              <a:cxnLst/>
              <a:rect l="l" t="t" r="r" b="b"/>
              <a:pathLst>
                <a:path w="454" h="1141" extrusionOk="0">
                  <a:moveTo>
                    <a:pt x="94" y="1"/>
                  </a:moveTo>
                  <a:cubicBezTo>
                    <a:pt x="86" y="1"/>
                    <a:pt x="78" y="2"/>
                    <a:pt x="69" y="5"/>
                  </a:cubicBezTo>
                  <a:cubicBezTo>
                    <a:pt x="1" y="28"/>
                    <a:pt x="46" y="96"/>
                    <a:pt x="69" y="164"/>
                  </a:cubicBezTo>
                  <a:cubicBezTo>
                    <a:pt x="114" y="458"/>
                    <a:pt x="295" y="752"/>
                    <a:pt x="295" y="1069"/>
                  </a:cubicBezTo>
                  <a:cubicBezTo>
                    <a:pt x="295" y="1092"/>
                    <a:pt x="295" y="1114"/>
                    <a:pt x="295" y="1114"/>
                  </a:cubicBezTo>
                  <a:cubicBezTo>
                    <a:pt x="314" y="1133"/>
                    <a:pt x="329" y="1140"/>
                    <a:pt x="342" y="1140"/>
                  </a:cubicBezTo>
                  <a:cubicBezTo>
                    <a:pt x="359" y="1140"/>
                    <a:pt x="372" y="1127"/>
                    <a:pt x="385" y="1114"/>
                  </a:cubicBezTo>
                  <a:cubicBezTo>
                    <a:pt x="453" y="1069"/>
                    <a:pt x="453" y="1001"/>
                    <a:pt x="431" y="933"/>
                  </a:cubicBezTo>
                  <a:cubicBezTo>
                    <a:pt x="363" y="662"/>
                    <a:pt x="272" y="390"/>
                    <a:pt x="182" y="96"/>
                  </a:cubicBezTo>
                  <a:cubicBezTo>
                    <a:pt x="162" y="57"/>
                    <a:pt x="143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151"/>
            <p:cNvSpPr/>
            <p:nvPr/>
          </p:nvSpPr>
          <p:spPr>
            <a:xfrm>
              <a:off x="2912968" y="3191376"/>
              <a:ext cx="31412" cy="38918"/>
            </a:xfrm>
            <a:custGeom>
              <a:avLst/>
              <a:gdLst/>
              <a:ahLst/>
              <a:cxnLst/>
              <a:rect l="l" t="t" r="r" b="b"/>
              <a:pathLst>
                <a:path w="770" h="954" extrusionOk="0">
                  <a:moveTo>
                    <a:pt x="705" y="1"/>
                  </a:moveTo>
                  <a:cubicBezTo>
                    <a:pt x="689" y="1"/>
                    <a:pt x="673" y="17"/>
                    <a:pt x="657" y="33"/>
                  </a:cubicBezTo>
                  <a:cubicBezTo>
                    <a:pt x="566" y="123"/>
                    <a:pt x="498" y="214"/>
                    <a:pt x="408" y="327"/>
                  </a:cubicBezTo>
                  <a:cubicBezTo>
                    <a:pt x="272" y="440"/>
                    <a:pt x="204" y="644"/>
                    <a:pt x="68" y="802"/>
                  </a:cubicBezTo>
                  <a:cubicBezTo>
                    <a:pt x="23" y="848"/>
                    <a:pt x="0" y="893"/>
                    <a:pt x="68" y="938"/>
                  </a:cubicBezTo>
                  <a:cubicBezTo>
                    <a:pt x="79" y="949"/>
                    <a:pt x="89" y="953"/>
                    <a:pt x="98" y="953"/>
                  </a:cubicBezTo>
                  <a:cubicBezTo>
                    <a:pt x="126" y="953"/>
                    <a:pt x="147" y="910"/>
                    <a:pt x="181" y="893"/>
                  </a:cubicBezTo>
                  <a:cubicBezTo>
                    <a:pt x="363" y="621"/>
                    <a:pt x="544" y="372"/>
                    <a:pt x="725" y="101"/>
                  </a:cubicBezTo>
                  <a:cubicBezTo>
                    <a:pt x="747" y="78"/>
                    <a:pt x="770" y="33"/>
                    <a:pt x="725" y="10"/>
                  </a:cubicBezTo>
                  <a:cubicBezTo>
                    <a:pt x="718" y="4"/>
                    <a:pt x="711" y="1"/>
                    <a:pt x="7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151"/>
            <p:cNvSpPr/>
            <p:nvPr/>
          </p:nvSpPr>
          <p:spPr>
            <a:xfrm>
              <a:off x="3273017" y="2637836"/>
              <a:ext cx="12075" cy="46751"/>
            </a:xfrm>
            <a:custGeom>
              <a:avLst/>
              <a:gdLst/>
              <a:ahLst/>
              <a:cxnLst/>
              <a:rect l="l" t="t" r="r" b="b"/>
              <a:pathLst>
                <a:path w="296" h="1146" extrusionOk="0">
                  <a:moveTo>
                    <a:pt x="227" y="0"/>
                  </a:moveTo>
                  <a:cubicBezTo>
                    <a:pt x="182" y="0"/>
                    <a:pt x="182" y="45"/>
                    <a:pt x="182" y="68"/>
                  </a:cubicBezTo>
                  <a:cubicBezTo>
                    <a:pt x="182" y="385"/>
                    <a:pt x="69" y="702"/>
                    <a:pt x="23" y="1019"/>
                  </a:cubicBezTo>
                  <a:cubicBezTo>
                    <a:pt x="23" y="1064"/>
                    <a:pt x="1" y="1086"/>
                    <a:pt x="46" y="1132"/>
                  </a:cubicBezTo>
                  <a:cubicBezTo>
                    <a:pt x="63" y="1140"/>
                    <a:pt x="76" y="1145"/>
                    <a:pt x="88" y="1145"/>
                  </a:cubicBezTo>
                  <a:cubicBezTo>
                    <a:pt x="108" y="1145"/>
                    <a:pt x="122" y="1129"/>
                    <a:pt x="137" y="1086"/>
                  </a:cubicBezTo>
                  <a:cubicBezTo>
                    <a:pt x="205" y="770"/>
                    <a:pt x="272" y="430"/>
                    <a:pt x="295" y="91"/>
                  </a:cubicBezTo>
                  <a:cubicBezTo>
                    <a:pt x="295" y="45"/>
                    <a:pt x="295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151"/>
            <p:cNvSpPr/>
            <p:nvPr/>
          </p:nvSpPr>
          <p:spPr>
            <a:xfrm>
              <a:off x="2912029" y="3271578"/>
              <a:ext cx="30515" cy="28149"/>
            </a:xfrm>
            <a:custGeom>
              <a:avLst/>
              <a:gdLst/>
              <a:ahLst/>
              <a:cxnLst/>
              <a:rect l="l" t="t" r="r" b="b"/>
              <a:pathLst>
                <a:path w="748" h="690" extrusionOk="0">
                  <a:moveTo>
                    <a:pt x="645" y="1"/>
                  </a:moveTo>
                  <a:cubicBezTo>
                    <a:pt x="602" y="1"/>
                    <a:pt x="581" y="67"/>
                    <a:pt x="544" y="104"/>
                  </a:cubicBezTo>
                  <a:cubicBezTo>
                    <a:pt x="386" y="240"/>
                    <a:pt x="250" y="398"/>
                    <a:pt x="91" y="534"/>
                  </a:cubicBezTo>
                  <a:cubicBezTo>
                    <a:pt x="46" y="579"/>
                    <a:pt x="1" y="602"/>
                    <a:pt x="23" y="647"/>
                  </a:cubicBezTo>
                  <a:cubicBezTo>
                    <a:pt x="44" y="678"/>
                    <a:pt x="69" y="690"/>
                    <a:pt x="94" y="690"/>
                  </a:cubicBezTo>
                  <a:cubicBezTo>
                    <a:pt x="125" y="690"/>
                    <a:pt x="157" y="672"/>
                    <a:pt x="182" y="647"/>
                  </a:cubicBezTo>
                  <a:cubicBezTo>
                    <a:pt x="340" y="511"/>
                    <a:pt x="476" y="375"/>
                    <a:pt x="612" y="240"/>
                  </a:cubicBezTo>
                  <a:cubicBezTo>
                    <a:pt x="634" y="217"/>
                    <a:pt x="657" y="194"/>
                    <a:pt x="657" y="172"/>
                  </a:cubicBezTo>
                  <a:cubicBezTo>
                    <a:pt x="702" y="126"/>
                    <a:pt x="748" y="59"/>
                    <a:pt x="680" y="13"/>
                  </a:cubicBezTo>
                  <a:cubicBezTo>
                    <a:pt x="667" y="5"/>
                    <a:pt x="655" y="1"/>
                    <a:pt x="6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151"/>
            <p:cNvSpPr/>
            <p:nvPr/>
          </p:nvSpPr>
          <p:spPr>
            <a:xfrm>
              <a:off x="2863117" y="3184604"/>
              <a:ext cx="25864" cy="28312"/>
            </a:xfrm>
            <a:custGeom>
              <a:avLst/>
              <a:gdLst/>
              <a:ahLst/>
              <a:cxnLst/>
              <a:rect l="l" t="t" r="r" b="b"/>
              <a:pathLst>
                <a:path w="634" h="694" extrusionOk="0">
                  <a:moveTo>
                    <a:pt x="566" y="1"/>
                  </a:moveTo>
                  <a:cubicBezTo>
                    <a:pt x="549" y="1"/>
                    <a:pt x="532" y="7"/>
                    <a:pt x="521" y="18"/>
                  </a:cubicBezTo>
                  <a:cubicBezTo>
                    <a:pt x="362" y="222"/>
                    <a:pt x="159" y="357"/>
                    <a:pt x="23" y="561"/>
                  </a:cubicBezTo>
                  <a:cubicBezTo>
                    <a:pt x="0" y="606"/>
                    <a:pt x="0" y="652"/>
                    <a:pt x="46" y="674"/>
                  </a:cubicBezTo>
                  <a:cubicBezTo>
                    <a:pt x="53" y="688"/>
                    <a:pt x="62" y="694"/>
                    <a:pt x="72" y="694"/>
                  </a:cubicBezTo>
                  <a:cubicBezTo>
                    <a:pt x="94" y="694"/>
                    <a:pt x="120" y="667"/>
                    <a:pt x="136" y="652"/>
                  </a:cubicBezTo>
                  <a:cubicBezTo>
                    <a:pt x="249" y="538"/>
                    <a:pt x="362" y="425"/>
                    <a:pt x="430" y="335"/>
                  </a:cubicBezTo>
                  <a:cubicBezTo>
                    <a:pt x="521" y="244"/>
                    <a:pt x="566" y="176"/>
                    <a:pt x="611" y="108"/>
                  </a:cubicBezTo>
                  <a:cubicBezTo>
                    <a:pt x="634" y="86"/>
                    <a:pt x="634" y="41"/>
                    <a:pt x="611" y="18"/>
                  </a:cubicBezTo>
                  <a:cubicBezTo>
                    <a:pt x="600" y="7"/>
                    <a:pt x="583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151"/>
            <p:cNvSpPr/>
            <p:nvPr/>
          </p:nvSpPr>
          <p:spPr>
            <a:xfrm>
              <a:off x="3490940" y="3051451"/>
              <a:ext cx="36960" cy="12279"/>
            </a:xfrm>
            <a:custGeom>
              <a:avLst/>
              <a:gdLst/>
              <a:ahLst/>
              <a:cxnLst/>
              <a:rect l="l" t="t" r="r" b="b"/>
              <a:pathLst>
                <a:path w="906" h="301" extrusionOk="0">
                  <a:moveTo>
                    <a:pt x="815" y="0"/>
                  </a:moveTo>
                  <a:cubicBezTo>
                    <a:pt x="566" y="68"/>
                    <a:pt x="317" y="113"/>
                    <a:pt x="68" y="159"/>
                  </a:cubicBezTo>
                  <a:cubicBezTo>
                    <a:pt x="23" y="181"/>
                    <a:pt x="0" y="204"/>
                    <a:pt x="23" y="249"/>
                  </a:cubicBezTo>
                  <a:cubicBezTo>
                    <a:pt x="23" y="268"/>
                    <a:pt x="23" y="301"/>
                    <a:pt x="47" y="301"/>
                  </a:cubicBezTo>
                  <a:cubicBezTo>
                    <a:pt x="52" y="301"/>
                    <a:pt x="59" y="299"/>
                    <a:pt x="68" y="294"/>
                  </a:cubicBezTo>
                  <a:cubicBezTo>
                    <a:pt x="339" y="272"/>
                    <a:pt x="611" y="204"/>
                    <a:pt x="883" y="136"/>
                  </a:cubicBezTo>
                  <a:cubicBezTo>
                    <a:pt x="905" y="113"/>
                    <a:pt x="905" y="68"/>
                    <a:pt x="905" y="46"/>
                  </a:cubicBezTo>
                  <a:cubicBezTo>
                    <a:pt x="883" y="0"/>
                    <a:pt x="860" y="0"/>
                    <a:pt x="8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151"/>
            <p:cNvSpPr/>
            <p:nvPr/>
          </p:nvSpPr>
          <p:spPr>
            <a:xfrm>
              <a:off x="3516763" y="2993605"/>
              <a:ext cx="32350" cy="14033"/>
            </a:xfrm>
            <a:custGeom>
              <a:avLst/>
              <a:gdLst/>
              <a:ahLst/>
              <a:cxnLst/>
              <a:rect l="l" t="t" r="r" b="b"/>
              <a:pathLst>
                <a:path w="793" h="344" extrusionOk="0">
                  <a:moveTo>
                    <a:pt x="662" y="0"/>
                  </a:moveTo>
                  <a:cubicBezTo>
                    <a:pt x="634" y="0"/>
                    <a:pt x="608" y="6"/>
                    <a:pt x="589" y="15"/>
                  </a:cubicBezTo>
                  <a:cubicBezTo>
                    <a:pt x="431" y="106"/>
                    <a:pt x="272" y="128"/>
                    <a:pt x="114" y="196"/>
                  </a:cubicBezTo>
                  <a:cubicBezTo>
                    <a:pt x="69" y="196"/>
                    <a:pt x="1" y="219"/>
                    <a:pt x="1" y="287"/>
                  </a:cubicBezTo>
                  <a:cubicBezTo>
                    <a:pt x="12" y="332"/>
                    <a:pt x="40" y="343"/>
                    <a:pt x="71" y="343"/>
                  </a:cubicBezTo>
                  <a:cubicBezTo>
                    <a:pt x="103" y="343"/>
                    <a:pt x="136" y="332"/>
                    <a:pt x="159" y="332"/>
                  </a:cubicBezTo>
                  <a:cubicBezTo>
                    <a:pt x="340" y="287"/>
                    <a:pt x="521" y="219"/>
                    <a:pt x="680" y="173"/>
                  </a:cubicBezTo>
                  <a:cubicBezTo>
                    <a:pt x="725" y="173"/>
                    <a:pt x="748" y="151"/>
                    <a:pt x="770" y="128"/>
                  </a:cubicBezTo>
                  <a:cubicBezTo>
                    <a:pt x="793" y="106"/>
                    <a:pt x="793" y="60"/>
                    <a:pt x="770" y="38"/>
                  </a:cubicBezTo>
                  <a:cubicBezTo>
                    <a:pt x="744" y="11"/>
                    <a:pt x="702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151"/>
            <p:cNvSpPr/>
            <p:nvPr/>
          </p:nvSpPr>
          <p:spPr>
            <a:xfrm>
              <a:off x="3501995" y="2883949"/>
              <a:ext cx="24967" cy="8730"/>
            </a:xfrm>
            <a:custGeom>
              <a:avLst/>
              <a:gdLst/>
              <a:ahLst/>
              <a:cxnLst/>
              <a:rect l="l" t="t" r="r" b="b"/>
              <a:pathLst>
                <a:path w="612" h="214" extrusionOk="0">
                  <a:moveTo>
                    <a:pt x="521" y="1"/>
                  </a:moveTo>
                  <a:cubicBezTo>
                    <a:pt x="512" y="1"/>
                    <a:pt x="505" y="4"/>
                    <a:pt x="498" y="10"/>
                  </a:cubicBezTo>
                  <a:cubicBezTo>
                    <a:pt x="363" y="32"/>
                    <a:pt x="204" y="32"/>
                    <a:pt x="68" y="55"/>
                  </a:cubicBezTo>
                  <a:cubicBezTo>
                    <a:pt x="23" y="55"/>
                    <a:pt x="1" y="100"/>
                    <a:pt x="1" y="146"/>
                  </a:cubicBezTo>
                  <a:cubicBezTo>
                    <a:pt x="1" y="191"/>
                    <a:pt x="46" y="214"/>
                    <a:pt x="91" y="214"/>
                  </a:cubicBezTo>
                  <a:cubicBezTo>
                    <a:pt x="227" y="191"/>
                    <a:pt x="363" y="191"/>
                    <a:pt x="498" y="168"/>
                  </a:cubicBezTo>
                  <a:cubicBezTo>
                    <a:pt x="521" y="168"/>
                    <a:pt x="566" y="146"/>
                    <a:pt x="566" y="146"/>
                  </a:cubicBezTo>
                  <a:cubicBezTo>
                    <a:pt x="612" y="123"/>
                    <a:pt x="612" y="100"/>
                    <a:pt x="589" y="55"/>
                  </a:cubicBezTo>
                  <a:cubicBezTo>
                    <a:pt x="572" y="22"/>
                    <a:pt x="54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151"/>
            <p:cNvSpPr/>
            <p:nvPr/>
          </p:nvSpPr>
          <p:spPr>
            <a:xfrm>
              <a:off x="2967428" y="2418770"/>
              <a:ext cx="12973" cy="29128"/>
            </a:xfrm>
            <a:custGeom>
              <a:avLst/>
              <a:gdLst/>
              <a:ahLst/>
              <a:cxnLst/>
              <a:rect l="l" t="t" r="r" b="b"/>
              <a:pathLst>
                <a:path w="318" h="714" extrusionOk="0">
                  <a:moveTo>
                    <a:pt x="159" y="0"/>
                  </a:moveTo>
                  <a:cubicBezTo>
                    <a:pt x="129" y="0"/>
                    <a:pt x="114" y="37"/>
                    <a:pt x="114" y="74"/>
                  </a:cubicBezTo>
                  <a:cubicBezTo>
                    <a:pt x="204" y="255"/>
                    <a:pt x="69" y="414"/>
                    <a:pt x="23" y="595"/>
                  </a:cubicBezTo>
                  <a:cubicBezTo>
                    <a:pt x="23" y="640"/>
                    <a:pt x="1" y="663"/>
                    <a:pt x="23" y="708"/>
                  </a:cubicBezTo>
                  <a:cubicBezTo>
                    <a:pt x="46" y="708"/>
                    <a:pt x="69" y="714"/>
                    <a:pt x="88" y="714"/>
                  </a:cubicBezTo>
                  <a:cubicBezTo>
                    <a:pt x="108" y="714"/>
                    <a:pt x="125" y="708"/>
                    <a:pt x="136" y="685"/>
                  </a:cubicBezTo>
                  <a:cubicBezTo>
                    <a:pt x="227" y="504"/>
                    <a:pt x="295" y="323"/>
                    <a:pt x="295" y="119"/>
                  </a:cubicBezTo>
                  <a:cubicBezTo>
                    <a:pt x="318" y="52"/>
                    <a:pt x="250" y="6"/>
                    <a:pt x="182" y="6"/>
                  </a:cubicBezTo>
                  <a:cubicBezTo>
                    <a:pt x="173" y="2"/>
                    <a:pt x="166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151"/>
            <p:cNvSpPr/>
            <p:nvPr/>
          </p:nvSpPr>
          <p:spPr>
            <a:xfrm>
              <a:off x="2990517" y="2525162"/>
              <a:ext cx="11137" cy="26680"/>
            </a:xfrm>
            <a:custGeom>
              <a:avLst/>
              <a:gdLst/>
              <a:ahLst/>
              <a:cxnLst/>
              <a:rect l="l" t="t" r="r" b="b"/>
              <a:pathLst>
                <a:path w="273" h="654" extrusionOk="0">
                  <a:moveTo>
                    <a:pt x="182" y="1"/>
                  </a:moveTo>
                  <a:cubicBezTo>
                    <a:pt x="159" y="1"/>
                    <a:pt x="136" y="46"/>
                    <a:pt x="136" y="69"/>
                  </a:cubicBezTo>
                  <a:cubicBezTo>
                    <a:pt x="114" y="227"/>
                    <a:pt x="68" y="386"/>
                    <a:pt x="0" y="544"/>
                  </a:cubicBezTo>
                  <a:cubicBezTo>
                    <a:pt x="0" y="567"/>
                    <a:pt x="0" y="612"/>
                    <a:pt x="46" y="635"/>
                  </a:cubicBezTo>
                  <a:cubicBezTo>
                    <a:pt x="59" y="648"/>
                    <a:pt x="70" y="653"/>
                    <a:pt x="80" y="653"/>
                  </a:cubicBezTo>
                  <a:cubicBezTo>
                    <a:pt x="104" y="653"/>
                    <a:pt x="120" y="621"/>
                    <a:pt x="136" y="589"/>
                  </a:cubicBezTo>
                  <a:cubicBezTo>
                    <a:pt x="227" y="454"/>
                    <a:pt x="272" y="273"/>
                    <a:pt x="272" y="114"/>
                  </a:cubicBezTo>
                  <a:cubicBezTo>
                    <a:pt x="272" y="46"/>
                    <a:pt x="227" y="24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151"/>
            <p:cNvSpPr/>
            <p:nvPr/>
          </p:nvSpPr>
          <p:spPr>
            <a:xfrm>
              <a:off x="2879720" y="2298059"/>
              <a:ext cx="7425" cy="24395"/>
            </a:xfrm>
            <a:custGeom>
              <a:avLst/>
              <a:gdLst/>
              <a:ahLst/>
              <a:cxnLst/>
              <a:rect l="l" t="t" r="r" b="b"/>
              <a:pathLst>
                <a:path w="182" h="598" extrusionOk="0">
                  <a:moveTo>
                    <a:pt x="136" y="1"/>
                  </a:moveTo>
                  <a:cubicBezTo>
                    <a:pt x="91" y="1"/>
                    <a:pt x="69" y="1"/>
                    <a:pt x="46" y="46"/>
                  </a:cubicBezTo>
                  <a:cubicBezTo>
                    <a:pt x="23" y="204"/>
                    <a:pt x="23" y="385"/>
                    <a:pt x="1" y="544"/>
                  </a:cubicBezTo>
                  <a:cubicBezTo>
                    <a:pt x="1" y="566"/>
                    <a:pt x="23" y="566"/>
                    <a:pt x="23" y="589"/>
                  </a:cubicBezTo>
                  <a:cubicBezTo>
                    <a:pt x="35" y="595"/>
                    <a:pt x="48" y="598"/>
                    <a:pt x="59" y="598"/>
                  </a:cubicBezTo>
                  <a:cubicBezTo>
                    <a:pt x="90" y="598"/>
                    <a:pt x="114" y="577"/>
                    <a:pt x="114" y="544"/>
                  </a:cubicBezTo>
                  <a:cubicBezTo>
                    <a:pt x="159" y="385"/>
                    <a:pt x="182" y="227"/>
                    <a:pt x="182" y="68"/>
                  </a:cubicBezTo>
                  <a:cubicBezTo>
                    <a:pt x="182" y="23"/>
                    <a:pt x="182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151"/>
            <p:cNvSpPr/>
            <p:nvPr/>
          </p:nvSpPr>
          <p:spPr>
            <a:xfrm>
              <a:off x="2833582" y="2275663"/>
              <a:ext cx="8322" cy="19582"/>
            </a:xfrm>
            <a:custGeom>
              <a:avLst/>
              <a:gdLst/>
              <a:ahLst/>
              <a:cxnLst/>
              <a:rect l="l" t="t" r="r" b="b"/>
              <a:pathLst>
                <a:path w="204" h="480" extrusionOk="0">
                  <a:moveTo>
                    <a:pt x="108" y="1"/>
                  </a:moveTo>
                  <a:cubicBezTo>
                    <a:pt x="85" y="1"/>
                    <a:pt x="57" y="18"/>
                    <a:pt x="23" y="52"/>
                  </a:cubicBezTo>
                  <a:cubicBezTo>
                    <a:pt x="68" y="165"/>
                    <a:pt x="0" y="301"/>
                    <a:pt x="0" y="436"/>
                  </a:cubicBezTo>
                  <a:cubicBezTo>
                    <a:pt x="10" y="467"/>
                    <a:pt x="30" y="479"/>
                    <a:pt x="50" y="479"/>
                  </a:cubicBezTo>
                  <a:cubicBezTo>
                    <a:pt x="75" y="479"/>
                    <a:pt x="101" y="461"/>
                    <a:pt x="113" y="436"/>
                  </a:cubicBezTo>
                  <a:cubicBezTo>
                    <a:pt x="181" y="301"/>
                    <a:pt x="204" y="187"/>
                    <a:pt x="158" y="52"/>
                  </a:cubicBezTo>
                  <a:cubicBezTo>
                    <a:pt x="147" y="18"/>
                    <a:pt x="13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151"/>
            <p:cNvSpPr/>
            <p:nvPr/>
          </p:nvSpPr>
          <p:spPr>
            <a:xfrm>
              <a:off x="2375627" y="2835730"/>
              <a:ext cx="20357" cy="12646"/>
            </a:xfrm>
            <a:custGeom>
              <a:avLst/>
              <a:gdLst/>
              <a:ahLst/>
              <a:cxnLst/>
              <a:rect l="l" t="t" r="r" b="b"/>
              <a:pathLst>
                <a:path w="499" h="310" extrusionOk="0">
                  <a:moveTo>
                    <a:pt x="422" y="0"/>
                  </a:moveTo>
                  <a:cubicBezTo>
                    <a:pt x="408" y="0"/>
                    <a:pt x="395" y="6"/>
                    <a:pt x="385" y="15"/>
                  </a:cubicBezTo>
                  <a:cubicBezTo>
                    <a:pt x="272" y="60"/>
                    <a:pt x="159" y="128"/>
                    <a:pt x="46" y="196"/>
                  </a:cubicBezTo>
                  <a:cubicBezTo>
                    <a:pt x="23" y="219"/>
                    <a:pt x="1" y="241"/>
                    <a:pt x="23" y="287"/>
                  </a:cubicBezTo>
                  <a:cubicBezTo>
                    <a:pt x="46" y="309"/>
                    <a:pt x="91" y="309"/>
                    <a:pt x="114" y="309"/>
                  </a:cubicBezTo>
                  <a:cubicBezTo>
                    <a:pt x="227" y="264"/>
                    <a:pt x="340" y="219"/>
                    <a:pt x="453" y="128"/>
                  </a:cubicBezTo>
                  <a:cubicBezTo>
                    <a:pt x="476" y="106"/>
                    <a:pt x="498" y="83"/>
                    <a:pt x="476" y="38"/>
                  </a:cubicBezTo>
                  <a:cubicBezTo>
                    <a:pt x="463" y="11"/>
                    <a:pt x="442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151"/>
            <p:cNvSpPr/>
            <p:nvPr/>
          </p:nvSpPr>
          <p:spPr>
            <a:xfrm>
              <a:off x="2693209" y="3076377"/>
              <a:ext cx="11137" cy="19663"/>
            </a:xfrm>
            <a:custGeom>
              <a:avLst/>
              <a:gdLst/>
              <a:ahLst/>
              <a:cxnLst/>
              <a:rect l="l" t="t" r="r" b="b"/>
              <a:pathLst>
                <a:path w="273" h="482" extrusionOk="0">
                  <a:moveTo>
                    <a:pt x="227" y="0"/>
                  </a:moveTo>
                  <a:cubicBezTo>
                    <a:pt x="159" y="0"/>
                    <a:pt x="137" y="23"/>
                    <a:pt x="114" y="68"/>
                  </a:cubicBezTo>
                  <a:cubicBezTo>
                    <a:pt x="92" y="159"/>
                    <a:pt x="69" y="272"/>
                    <a:pt x="24" y="362"/>
                  </a:cubicBezTo>
                  <a:cubicBezTo>
                    <a:pt x="1" y="408"/>
                    <a:pt x="1" y="453"/>
                    <a:pt x="46" y="476"/>
                  </a:cubicBezTo>
                  <a:cubicBezTo>
                    <a:pt x="55" y="480"/>
                    <a:pt x="62" y="482"/>
                    <a:pt x="69" y="482"/>
                  </a:cubicBezTo>
                  <a:cubicBezTo>
                    <a:pt x="101" y="482"/>
                    <a:pt x="122" y="445"/>
                    <a:pt x="159" y="408"/>
                  </a:cubicBezTo>
                  <a:cubicBezTo>
                    <a:pt x="182" y="317"/>
                    <a:pt x="227" y="204"/>
                    <a:pt x="250" y="113"/>
                  </a:cubicBezTo>
                  <a:cubicBezTo>
                    <a:pt x="273" y="68"/>
                    <a:pt x="273" y="23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151"/>
            <p:cNvSpPr/>
            <p:nvPr/>
          </p:nvSpPr>
          <p:spPr>
            <a:xfrm>
              <a:off x="2375627" y="2717957"/>
              <a:ext cx="20357" cy="18766"/>
            </a:xfrm>
            <a:custGeom>
              <a:avLst/>
              <a:gdLst/>
              <a:ahLst/>
              <a:cxnLst/>
              <a:rect l="l" t="t" r="r" b="b"/>
              <a:pathLst>
                <a:path w="499" h="460" extrusionOk="0">
                  <a:moveTo>
                    <a:pt x="126" y="0"/>
                  </a:moveTo>
                  <a:cubicBezTo>
                    <a:pt x="107" y="0"/>
                    <a:pt x="88" y="8"/>
                    <a:pt x="68" y="28"/>
                  </a:cubicBezTo>
                  <a:cubicBezTo>
                    <a:pt x="1" y="96"/>
                    <a:pt x="114" y="141"/>
                    <a:pt x="136" y="186"/>
                  </a:cubicBezTo>
                  <a:cubicBezTo>
                    <a:pt x="204" y="254"/>
                    <a:pt x="272" y="322"/>
                    <a:pt x="317" y="412"/>
                  </a:cubicBezTo>
                  <a:cubicBezTo>
                    <a:pt x="345" y="440"/>
                    <a:pt x="365" y="460"/>
                    <a:pt x="386" y="460"/>
                  </a:cubicBezTo>
                  <a:cubicBezTo>
                    <a:pt x="399" y="460"/>
                    <a:pt x="413" y="452"/>
                    <a:pt x="431" y="435"/>
                  </a:cubicBezTo>
                  <a:cubicBezTo>
                    <a:pt x="498" y="412"/>
                    <a:pt x="476" y="367"/>
                    <a:pt x="431" y="322"/>
                  </a:cubicBezTo>
                  <a:cubicBezTo>
                    <a:pt x="385" y="254"/>
                    <a:pt x="317" y="164"/>
                    <a:pt x="272" y="118"/>
                  </a:cubicBezTo>
                  <a:cubicBezTo>
                    <a:pt x="224" y="53"/>
                    <a:pt x="175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151"/>
            <p:cNvSpPr/>
            <p:nvPr/>
          </p:nvSpPr>
          <p:spPr>
            <a:xfrm>
              <a:off x="2432861" y="2713510"/>
              <a:ext cx="15747" cy="12687"/>
            </a:xfrm>
            <a:custGeom>
              <a:avLst/>
              <a:gdLst/>
              <a:ahLst/>
              <a:cxnLst/>
              <a:rect l="l" t="t" r="r" b="b"/>
              <a:pathLst>
                <a:path w="386" h="311" extrusionOk="0">
                  <a:moveTo>
                    <a:pt x="159" y="1"/>
                  </a:moveTo>
                  <a:cubicBezTo>
                    <a:pt x="114" y="1"/>
                    <a:pt x="69" y="1"/>
                    <a:pt x="23" y="46"/>
                  </a:cubicBezTo>
                  <a:cubicBezTo>
                    <a:pt x="1" y="69"/>
                    <a:pt x="1" y="137"/>
                    <a:pt x="1" y="182"/>
                  </a:cubicBezTo>
                  <a:cubicBezTo>
                    <a:pt x="14" y="209"/>
                    <a:pt x="35" y="219"/>
                    <a:pt x="59" y="219"/>
                  </a:cubicBezTo>
                  <a:cubicBezTo>
                    <a:pt x="76" y="219"/>
                    <a:pt x="95" y="214"/>
                    <a:pt x="114" y="205"/>
                  </a:cubicBezTo>
                  <a:cubicBezTo>
                    <a:pt x="123" y="200"/>
                    <a:pt x="130" y="198"/>
                    <a:pt x="135" y="198"/>
                  </a:cubicBezTo>
                  <a:cubicBezTo>
                    <a:pt x="160" y="198"/>
                    <a:pt x="164" y="232"/>
                    <a:pt x="182" y="250"/>
                  </a:cubicBezTo>
                  <a:cubicBezTo>
                    <a:pt x="216" y="267"/>
                    <a:pt x="251" y="310"/>
                    <a:pt x="285" y="310"/>
                  </a:cubicBezTo>
                  <a:cubicBezTo>
                    <a:pt x="296" y="310"/>
                    <a:pt x="307" y="306"/>
                    <a:pt x="318" y="295"/>
                  </a:cubicBezTo>
                  <a:cubicBezTo>
                    <a:pt x="386" y="250"/>
                    <a:pt x="318" y="182"/>
                    <a:pt x="295" y="137"/>
                  </a:cubicBezTo>
                  <a:cubicBezTo>
                    <a:pt x="272" y="69"/>
                    <a:pt x="227" y="46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151"/>
            <p:cNvSpPr/>
            <p:nvPr/>
          </p:nvSpPr>
          <p:spPr>
            <a:xfrm>
              <a:off x="2500253" y="2984059"/>
              <a:ext cx="32391" cy="17012"/>
            </a:xfrm>
            <a:custGeom>
              <a:avLst/>
              <a:gdLst/>
              <a:ahLst/>
              <a:cxnLst/>
              <a:rect l="l" t="t" r="r" b="b"/>
              <a:pathLst>
                <a:path w="794" h="417" extrusionOk="0">
                  <a:moveTo>
                    <a:pt x="114" y="0"/>
                  </a:moveTo>
                  <a:cubicBezTo>
                    <a:pt x="91" y="0"/>
                    <a:pt x="46" y="0"/>
                    <a:pt x="24" y="45"/>
                  </a:cubicBezTo>
                  <a:cubicBezTo>
                    <a:pt x="1" y="91"/>
                    <a:pt x="46" y="113"/>
                    <a:pt x="69" y="136"/>
                  </a:cubicBezTo>
                  <a:cubicBezTo>
                    <a:pt x="272" y="226"/>
                    <a:pt x="476" y="317"/>
                    <a:pt x="702" y="407"/>
                  </a:cubicBezTo>
                  <a:cubicBezTo>
                    <a:pt x="709" y="414"/>
                    <a:pt x="718" y="417"/>
                    <a:pt x="727" y="417"/>
                  </a:cubicBezTo>
                  <a:cubicBezTo>
                    <a:pt x="750" y="417"/>
                    <a:pt x="777" y="401"/>
                    <a:pt x="793" y="385"/>
                  </a:cubicBezTo>
                  <a:cubicBezTo>
                    <a:pt x="793" y="340"/>
                    <a:pt x="770" y="317"/>
                    <a:pt x="748" y="294"/>
                  </a:cubicBezTo>
                  <a:cubicBezTo>
                    <a:pt x="544" y="204"/>
                    <a:pt x="340" y="113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78" name="Google Shape;3078;p151"/>
          <p:cNvGrpSpPr/>
          <p:nvPr/>
        </p:nvGrpSpPr>
        <p:grpSpPr>
          <a:xfrm>
            <a:off x="1860322" y="1375421"/>
            <a:ext cx="895452" cy="3002948"/>
            <a:chOff x="8065737" y="3287475"/>
            <a:chExt cx="673383" cy="2258109"/>
          </a:xfrm>
        </p:grpSpPr>
        <p:sp>
          <p:nvSpPr>
            <p:cNvPr id="3079" name="Google Shape;3079;p151"/>
            <p:cNvSpPr/>
            <p:nvPr/>
          </p:nvSpPr>
          <p:spPr>
            <a:xfrm>
              <a:off x="8191275" y="4242043"/>
              <a:ext cx="547845" cy="1225782"/>
            </a:xfrm>
            <a:custGeom>
              <a:avLst/>
              <a:gdLst/>
              <a:ahLst/>
              <a:cxnLst/>
              <a:rect l="l" t="t" r="r" b="b"/>
              <a:pathLst>
                <a:path w="9749" h="21813" extrusionOk="0">
                  <a:moveTo>
                    <a:pt x="9387" y="7424"/>
                  </a:moveTo>
                  <a:cubicBezTo>
                    <a:pt x="9393" y="7430"/>
                    <a:pt x="9401" y="7435"/>
                    <a:pt x="9407" y="7441"/>
                  </a:cubicBezTo>
                  <a:cubicBezTo>
                    <a:pt x="9381" y="7484"/>
                    <a:pt x="9356" y="7527"/>
                    <a:pt x="9327" y="7570"/>
                  </a:cubicBezTo>
                  <a:cubicBezTo>
                    <a:pt x="8906" y="8215"/>
                    <a:pt x="8530" y="8888"/>
                    <a:pt x="8218" y="9596"/>
                  </a:cubicBezTo>
                  <a:cubicBezTo>
                    <a:pt x="7923" y="10260"/>
                    <a:pt x="7631" y="10928"/>
                    <a:pt x="7327" y="11590"/>
                  </a:cubicBezTo>
                  <a:cubicBezTo>
                    <a:pt x="7032" y="12232"/>
                    <a:pt x="6685" y="12845"/>
                    <a:pt x="6256" y="13412"/>
                  </a:cubicBezTo>
                  <a:cubicBezTo>
                    <a:pt x="5439" y="14489"/>
                    <a:pt x="4436" y="15369"/>
                    <a:pt x="3347" y="16160"/>
                  </a:cubicBezTo>
                  <a:cubicBezTo>
                    <a:pt x="2955" y="16443"/>
                    <a:pt x="2562" y="16730"/>
                    <a:pt x="2167" y="17013"/>
                  </a:cubicBezTo>
                  <a:cubicBezTo>
                    <a:pt x="2147" y="17028"/>
                    <a:pt x="2121" y="17039"/>
                    <a:pt x="2101" y="17051"/>
                  </a:cubicBezTo>
                  <a:cubicBezTo>
                    <a:pt x="2113" y="16996"/>
                    <a:pt x="2135" y="16956"/>
                    <a:pt x="2161" y="16916"/>
                  </a:cubicBezTo>
                  <a:cubicBezTo>
                    <a:pt x="2628" y="16214"/>
                    <a:pt x="3081" y="15504"/>
                    <a:pt x="3562" y="14813"/>
                  </a:cubicBezTo>
                  <a:cubicBezTo>
                    <a:pt x="4164" y="13951"/>
                    <a:pt x="4789" y="13103"/>
                    <a:pt x="5407" y="12255"/>
                  </a:cubicBezTo>
                  <a:cubicBezTo>
                    <a:pt x="6029" y="11406"/>
                    <a:pt x="6660" y="10564"/>
                    <a:pt x="7370" y="9785"/>
                  </a:cubicBezTo>
                  <a:cubicBezTo>
                    <a:pt x="7791" y="9323"/>
                    <a:pt x="8215" y="8862"/>
                    <a:pt x="8639" y="8401"/>
                  </a:cubicBezTo>
                  <a:cubicBezTo>
                    <a:pt x="8662" y="8375"/>
                    <a:pt x="8679" y="8346"/>
                    <a:pt x="8702" y="8318"/>
                  </a:cubicBezTo>
                  <a:lnTo>
                    <a:pt x="8702" y="8318"/>
                  </a:lnTo>
                  <a:cubicBezTo>
                    <a:pt x="8674" y="8324"/>
                    <a:pt x="8657" y="8335"/>
                    <a:pt x="8642" y="8352"/>
                  </a:cubicBezTo>
                  <a:cubicBezTo>
                    <a:pt x="8000" y="9011"/>
                    <a:pt x="7359" y="9670"/>
                    <a:pt x="6768" y="10378"/>
                  </a:cubicBezTo>
                  <a:cubicBezTo>
                    <a:pt x="6167" y="11094"/>
                    <a:pt x="5617" y="11853"/>
                    <a:pt x="5061" y="12607"/>
                  </a:cubicBezTo>
                  <a:cubicBezTo>
                    <a:pt x="4173" y="13816"/>
                    <a:pt x="3296" y="15031"/>
                    <a:pt x="2476" y="16286"/>
                  </a:cubicBezTo>
                  <a:cubicBezTo>
                    <a:pt x="2459" y="16312"/>
                    <a:pt x="2436" y="16334"/>
                    <a:pt x="2416" y="16360"/>
                  </a:cubicBezTo>
                  <a:cubicBezTo>
                    <a:pt x="2413" y="16320"/>
                    <a:pt x="2425" y="16289"/>
                    <a:pt x="2436" y="16257"/>
                  </a:cubicBezTo>
                  <a:cubicBezTo>
                    <a:pt x="2505" y="16088"/>
                    <a:pt x="2577" y="15919"/>
                    <a:pt x="2637" y="15747"/>
                  </a:cubicBezTo>
                  <a:cubicBezTo>
                    <a:pt x="2806" y="15274"/>
                    <a:pt x="2966" y="14799"/>
                    <a:pt x="3138" y="14326"/>
                  </a:cubicBezTo>
                  <a:cubicBezTo>
                    <a:pt x="3313" y="13845"/>
                    <a:pt x="3539" y="13386"/>
                    <a:pt x="3797" y="12942"/>
                  </a:cubicBezTo>
                  <a:cubicBezTo>
                    <a:pt x="4276" y="12123"/>
                    <a:pt x="4832" y="11363"/>
                    <a:pt x="5511" y="10690"/>
                  </a:cubicBezTo>
                  <a:cubicBezTo>
                    <a:pt x="5989" y="10215"/>
                    <a:pt x="6513" y="9793"/>
                    <a:pt x="7043" y="9378"/>
                  </a:cubicBezTo>
                  <a:cubicBezTo>
                    <a:pt x="7794" y="8796"/>
                    <a:pt x="8562" y="8235"/>
                    <a:pt x="9235" y="7559"/>
                  </a:cubicBezTo>
                  <a:cubicBezTo>
                    <a:pt x="9284" y="7513"/>
                    <a:pt x="9336" y="7470"/>
                    <a:pt x="9387" y="7424"/>
                  </a:cubicBezTo>
                  <a:close/>
                  <a:moveTo>
                    <a:pt x="1769" y="0"/>
                  </a:moveTo>
                  <a:cubicBezTo>
                    <a:pt x="1754" y="210"/>
                    <a:pt x="1737" y="413"/>
                    <a:pt x="1726" y="616"/>
                  </a:cubicBezTo>
                  <a:cubicBezTo>
                    <a:pt x="1680" y="1510"/>
                    <a:pt x="1786" y="2393"/>
                    <a:pt x="1926" y="3272"/>
                  </a:cubicBezTo>
                  <a:cubicBezTo>
                    <a:pt x="2041" y="3986"/>
                    <a:pt x="2170" y="4696"/>
                    <a:pt x="2411" y="5375"/>
                  </a:cubicBezTo>
                  <a:cubicBezTo>
                    <a:pt x="2551" y="5776"/>
                    <a:pt x="2726" y="6169"/>
                    <a:pt x="2886" y="6562"/>
                  </a:cubicBezTo>
                  <a:cubicBezTo>
                    <a:pt x="2995" y="6822"/>
                    <a:pt x="3113" y="7077"/>
                    <a:pt x="3213" y="7341"/>
                  </a:cubicBezTo>
                  <a:cubicBezTo>
                    <a:pt x="3353" y="7702"/>
                    <a:pt x="3382" y="8077"/>
                    <a:pt x="3310" y="8458"/>
                  </a:cubicBezTo>
                  <a:cubicBezTo>
                    <a:pt x="3259" y="8745"/>
                    <a:pt x="3219" y="9034"/>
                    <a:pt x="3135" y="9309"/>
                  </a:cubicBezTo>
                  <a:cubicBezTo>
                    <a:pt x="3015" y="9705"/>
                    <a:pt x="2878" y="10097"/>
                    <a:pt x="2720" y="10475"/>
                  </a:cubicBezTo>
                  <a:cubicBezTo>
                    <a:pt x="2408" y="11212"/>
                    <a:pt x="2173" y="11971"/>
                    <a:pt x="1969" y="12744"/>
                  </a:cubicBezTo>
                  <a:cubicBezTo>
                    <a:pt x="1795" y="13406"/>
                    <a:pt x="1734" y="14085"/>
                    <a:pt x="1697" y="14767"/>
                  </a:cubicBezTo>
                  <a:cubicBezTo>
                    <a:pt x="1671" y="15260"/>
                    <a:pt x="1648" y="15756"/>
                    <a:pt x="1580" y="16243"/>
                  </a:cubicBezTo>
                  <a:cubicBezTo>
                    <a:pt x="1511" y="16738"/>
                    <a:pt x="1405" y="17234"/>
                    <a:pt x="1279" y="17718"/>
                  </a:cubicBezTo>
                  <a:cubicBezTo>
                    <a:pt x="1150" y="18225"/>
                    <a:pt x="975" y="18721"/>
                    <a:pt x="820" y="19222"/>
                  </a:cubicBezTo>
                  <a:cubicBezTo>
                    <a:pt x="709" y="19572"/>
                    <a:pt x="597" y="19922"/>
                    <a:pt x="485" y="20271"/>
                  </a:cubicBezTo>
                  <a:cubicBezTo>
                    <a:pt x="330" y="20767"/>
                    <a:pt x="176" y="21262"/>
                    <a:pt x="18" y="21758"/>
                  </a:cubicBezTo>
                  <a:cubicBezTo>
                    <a:pt x="15" y="21770"/>
                    <a:pt x="7" y="21781"/>
                    <a:pt x="1" y="21792"/>
                  </a:cubicBezTo>
                  <a:cubicBezTo>
                    <a:pt x="27" y="21798"/>
                    <a:pt x="53" y="21807"/>
                    <a:pt x="75" y="21813"/>
                  </a:cubicBezTo>
                  <a:cubicBezTo>
                    <a:pt x="93" y="21772"/>
                    <a:pt x="110" y="21735"/>
                    <a:pt x="121" y="21695"/>
                  </a:cubicBezTo>
                  <a:cubicBezTo>
                    <a:pt x="330" y="21036"/>
                    <a:pt x="537" y="20377"/>
                    <a:pt x="746" y="19718"/>
                  </a:cubicBezTo>
                  <a:cubicBezTo>
                    <a:pt x="846" y="19403"/>
                    <a:pt x="961" y="19088"/>
                    <a:pt x="1050" y="18770"/>
                  </a:cubicBezTo>
                  <a:cubicBezTo>
                    <a:pt x="1230" y="18122"/>
                    <a:pt x="1600" y="17598"/>
                    <a:pt x="2110" y="17180"/>
                  </a:cubicBezTo>
                  <a:cubicBezTo>
                    <a:pt x="2519" y="16847"/>
                    <a:pt x="2958" y="16549"/>
                    <a:pt x="3388" y="16240"/>
                  </a:cubicBezTo>
                  <a:cubicBezTo>
                    <a:pt x="4425" y="15486"/>
                    <a:pt x="5387" y="14650"/>
                    <a:pt x="6190" y="13638"/>
                  </a:cubicBezTo>
                  <a:cubicBezTo>
                    <a:pt x="6665" y="13037"/>
                    <a:pt x="7052" y="12383"/>
                    <a:pt x="7373" y="11687"/>
                  </a:cubicBezTo>
                  <a:cubicBezTo>
                    <a:pt x="7659" y="11065"/>
                    <a:pt x="7932" y="10438"/>
                    <a:pt x="8210" y="9811"/>
                  </a:cubicBezTo>
                  <a:cubicBezTo>
                    <a:pt x="8622" y="8882"/>
                    <a:pt x="9101" y="7991"/>
                    <a:pt x="9708" y="7175"/>
                  </a:cubicBezTo>
                  <a:cubicBezTo>
                    <a:pt x="9748" y="7120"/>
                    <a:pt x="9748" y="7120"/>
                    <a:pt x="9728" y="7037"/>
                  </a:cubicBezTo>
                  <a:lnTo>
                    <a:pt x="9728" y="7037"/>
                  </a:lnTo>
                  <a:cubicBezTo>
                    <a:pt x="9682" y="7069"/>
                    <a:pt x="9639" y="7092"/>
                    <a:pt x="9605" y="7123"/>
                  </a:cubicBezTo>
                  <a:cubicBezTo>
                    <a:pt x="9244" y="7450"/>
                    <a:pt x="8889" y="7782"/>
                    <a:pt x="8528" y="8106"/>
                  </a:cubicBezTo>
                  <a:cubicBezTo>
                    <a:pt x="8361" y="8252"/>
                    <a:pt x="8190" y="8392"/>
                    <a:pt x="8015" y="8530"/>
                  </a:cubicBezTo>
                  <a:cubicBezTo>
                    <a:pt x="7445" y="8977"/>
                    <a:pt x="6869" y="9415"/>
                    <a:pt x="6304" y="9871"/>
                  </a:cubicBezTo>
                  <a:cubicBezTo>
                    <a:pt x="5035" y="10894"/>
                    <a:pt x="4058" y="12146"/>
                    <a:pt x="3356" y="13615"/>
                  </a:cubicBezTo>
                  <a:cubicBezTo>
                    <a:pt x="3150" y="14051"/>
                    <a:pt x="2975" y="14498"/>
                    <a:pt x="2823" y="14956"/>
                  </a:cubicBezTo>
                  <a:cubicBezTo>
                    <a:pt x="2706" y="15309"/>
                    <a:pt x="2591" y="15661"/>
                    <a:pt x="2459" y="16008"/>
                  </a:cubicBezTo>
                  <a:cubicBezTo>
                    <a:pt x="2296" y="16440"/>
                    <a:pt x="2058" y="16833"/>
                    <a:pt x="1792" y="17208"/>
                  </a:cubicBezTo>
                  <a:cubicBezTo>
                    <a:pt x="1648" y="17412"/>
                    <a:pt x="1505" y="17612"/>
                    <a:pt x="1348" y="17836"/>
                  </a:cubicBezTo>
                  <a:cubicBezTo>
                    <a:pt x="1353" y="17787"/>
                    <a:pt x="1353" y="17761"/>
                    <a:pt x="1359" y="17735"/>
                  </a:cubicBezTo>
                  <a:cubicBezTo>
                    <a:pt x="1422" y="17458"/>
                    <a:pt x="1485" y="17180"/>
                    <a:pt x="1548" y="16902"/>
                  </a:cubicBezTo>
                  <a:cubicBezTo>
                    <a:pt x="1668" y="16357"/>
                    <a:pt x="1720" y="15807"/>
                    <a:pt x="1749" y="15254"/>
                  </a:cubicBezTo>
                  <a:cubicBezTo>
                    <a:pt x="1774" y="14813"/>
                    <a:pt x="1792" y="14369"/>
                    <a:pt x="1840" y="13928"/>
                  </a:cubicBezTo>
                  <a:cubicBezTo>
                    <a:pt x="1878" y="13570"/>
                    <a:pt x="1935" y="13209"/>
                    <a:pt x="2024" y="12859"/>
                  </a:cubicBezTo>
                  <a:cubicBezTo>
                    <a:pt x="2161" y="12326"/>
                    <a:pt x="2319" y="11799"/>
                    <a:pt x="2491" y="11278"/>
                  </a:cubicBezTo>
                  <a:cubicBezTo>
                    <a:pt x="2605" y="10931"/>
                    <a:pt x="2757" y="10596"/>
                    <a:pt x="2895" y="10258"/>
                  </a:cubicBezTo>
                  <a:cubicBezTo>
                    <a:pt x="3104" y="9742"/>
                    <a:pt x="3273" y="9215"/>
                    <a:pt x="3359" y="8665"/>
                  </a:cubicBezTo>
                  <a:cubicBezTo>
                    <a:pt x="3385" y="8493"/>
                    <a:pt x="3410" y="8321"/>
                    <a:pt x="3422" y="8146"/>
                  </a:cubicBezTo>
                  <a:cubicBezTo>
                    <a:pt x="3445" y="7851"/>
                    <a:pt x="3388" y="7567"/>
                    <a:pt x="3284" y="7295"/>
                  </a:cubicBezTo>
                  <a:cubicBezTo>
                    <a:pt x="3213" y="7103"/>
                    <a:pt x="3138" y="6911"/>
                    <a:pt x="3049" y="6728"/>
                  </a:cubicBezTo>
                  <a:cubicBezTo>
                    <a:pt x="2497" y="5602"/>
                    <a:pt x="2170" y="4413"/>
                    <a:pt x="1995" y="3175"/>
                  </a:cubicBezTo>
                  <a:cubicBezTo>
                    <a:pt x="1881" y="2387"/>
                    <a:pt x="1774" y="1596"/>
                    <a:pt x="1806" y="797"/>
                  </a:cubicBezTo>
                  <a:cubicBezTo>
                    <a:pt x="1815" y="559"/>
                    <a:pt x="1832" y="321"/>
                    <a:pt x="1846" y="84"/>
                  </a:cubicBezTo>
                  <a:cubicBezTo>
                    <a:pt x="1849" y="63"/>
                    <a:pt x="1849" y="43"/>
                    <a:pt x="1849" y="20"/>
                  </a:cubicBezTo>
                  <a:cubicBezTo>
                    <a:pt x="1826" y="15"/>
                    <a:pt x="1806" y="9"/>
                    <a:pt x="1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151"/>
            <p:cNvSpPr/>
            <p:nvPr/>
          </p:nvSpPr>
          <p:spPr>
            <a:xfrm>
              <a:off x="8149129" y="3287475"/>
              <a:ext cx="434275" cy="512049"/>
            </a:xfrm>
            <a:custGeom>
              <a:avLst/>
              <a:gdLst/>
              <a:ahLst/>
              <a:cxnLst/>
              <a:rect l="l" t="t" r="r" b="b"/>
              <a:pathLst>
                <a:path w="7728" h="9112" extrusionOk="0">
                  <a:moveTo>
                    <a:pt x="6223" y="172"/>
                  </a:moveTo>
                  <a:cubicBezTo>
                    <a:pt x="6286" y="215"/>
                    <a:pt x="6295" y="278"/>
                    <a:pt x="6295" y="335"/>
                  </a:cubicBezTo>
                  <a:cubicBezTo>
                    <a:pt x="6292" y="484"/>
                    <a:pt x="6298" y="633"/>
                    <a:pt x="6278" y="779"/>
                  </a:cubicBezTo>
                  <a:cubicBezTo>
                    <a:pt x="6229" y="1123"/>
                    <a:pt x="6206" y="1464"/>
                    <a:pt x="6289" y="1805"/>
                  </a:cubicBezTo>
                  <a:cubicBezTo>
                    <a:pt x="6324" y="1946"/>
                    <a:pt x="6332" y="2092"/>
                    <a:pt x="6329" y="2235"/>
                  </a:cubicBezTo>
                  <a:cubicBezTo>
                    <a:pt x="6329" y="2378"/>
                    <a:pt x="6304" y="2521"/>
                    <a:pt x="6289" y="2665"/>
                  </a:cubicBezTo>
                  <a:lnTo>
                    <a:pt x="6255" y="2665"/>
                  </a:lnTo>
                  <a:cubicBezTo>
                    <a:pt x="6246" y="2564"/>
                    <a:pt x="6238" y="2464"/>
                    <a:pt x="6226" y="2364"/>
                  </a:cubicBezTo>
                  <a:cubicBezTo>
                    <a:pt x="6218" y="2244"/>
                    <a:pt x="6209" y="2126"/>
                    <a:pt x="6195" y="2009"/>
                  </a:cubicBezTo>
                  <a:cubicBezTo>
                    <a:pt x="6183" y="1934"/>
                    <a:pt x="6157" y="1868"/>
                    <a:pt x="6100" y="1845"/>
                  </a:cubicBezTo>
                  <a:cubicBezTo>
                    <a:pt x="6082" y="1840"/>
                    <a:pt x="6065" y="1838"/>
                    <a:pt x="6049" y="1838"/>
                  </a:cubicBezTo>
                  <a:cubicBezTo>
                    <a:pt x="5961" y="1838"/>
                    <a:pt x="5909" y="1904"/>
                    <a:pt x="5848" y="1943"/>
                  </a:cubicBezTo>
                  <a:cubicBezTo>
                    <a:pt x="5817" y="1759"/>
                    <a:pt x="5791" y="1593"/>
                    <a:pt x="5756" y="1427"/>
                  </a:cubicBezTo>
                  <a:cubicBezTo>
                    <a:pt x="5739" y="1350"/>
                    <a:pt x="5733" y="1278"/>
                    <a:pt x="5759" y="1203"/>
                  </a:cubicBezTo>
                  <a:cubicBezTo>
                    <a:pt x="5842" y="951"/>
                    <a:pt x="5923" y="702"/>
                    <a:pt x="6006" y="450"/>
                  </a:cubicBezTo>
                  <a:cubicBezTo>
                    <a:pt x="6020" y="410"/>
                    <a:pt x="6031" y="370"/>
                    <a:pt x="6049" y="333"/>
                  </a:cubicBezTo>
                  <a:cubicBezTo>
                    <a:pt x="6086" y="258"/>
                    <a:pt x="6123" y="186"/>
                    <a:pt x="6223" y="172"/>
                  </a:cubicBezTo>
                  <a:close/>
                  <a:moveTo>
                    <a:pt x="4604" y="71"/>
                  </a:moveTo>
                  <a:cubicBezTo>
                    <a:pt x="4657" y="71"/>
                    <a:pt x="4716" y="88"/>
                    <a:pt x="4776" y="123"/>
                  </a:cubicBezTo>
                  <a:cubicBezTo>
                    <a:pt x="4903" y="198"/>
                    <a:pt x="5026" y="292"/>
                    <a:pt x="5123" y="401"/>
                  </a:cubicBezTo>
                  <a:cubicBezTo>
                    <a:pt x="5478" y="805"/>
                    <a:pt x="5682" y="1281"/>
                    <a:pt x="5745" y="1817"/>
                  </a:cubicBezTo>
                  <a:cubicBezTo>
                    <a:pt x="5759" y="1940"/>
                    <a:pt x="5753" y="2052"/>
                    <a:pt x="5656" y="2146"/>
                  </a:cubicBezTo>
                  <a:cubicBezTo>
                    <a:pt x="5616" y="2180"/>
                    <a:pt x="5590" y="2235"/>
                    <a:pt x="5567" y="2284"/>
                  </a:cubicBezTo>
                  <a:cubicBezTo>
                    <a:pt x="5504" y="2418"/>
                    <a:pt x="5447" y="2559"/>
                    <a:pt x="5384" y="2690"/>
                  </a:cubicBezTo>
                  <a:cubicBezTo>
                    <a:pt x="5278" y="2911"/>
                    <a:pt x="5163" y="3129"/>
                    <a:pt x="4954" y="3269"/>
                  </a:cubicBezTo>
                  <a:cubicBezTo>
                    <a:pt x="4745" y="3407"/>
                    <a:pt x="4516" y="3516"/>
                    <a:pt x="4344" y="3748"/>
                  </a:cubicBezTo>
                  <a:cubicBezTo>
                    <a:pt x="4324" y="3696"/>
                    <a:pt x="4318" y="3682"/>
                    <a:pt x="4309" y="3665"/>
                  </a:cubicBezTo>
                  <a:cubicBezTo>
                    <a:pt x="4140" y="3281"/>
                    <a:pt x="4017" y="2885"/>
                    <a:pt x="3966" y="2467"/>
                  </a:cubicBezTo>
                  <a:cubicBezTo>
                    <a:pt x="3911" y="1994"/>
                    <a:pt x="3969" y="1542"/>
                    <a:pt x="4146" y="1100"/>
                  </a:cubicBezTo>
                  <a:cubicBezTo>
                    <a:pt x="4232" y="897"/>
                    <a:pt x="4338" y="699"/>
                    <a:pt x="4344" y="473"/>
                  </a:cubicBezTo>
                  <a:cubicBezTo>
                    <a:pt x="4344" y="424"/>
                    <a:pt x="4350" y="378"/>
                    <a:pt x="4358" y="333"/>
                  </a:cubicBezTo>
                  <a:cubicBezTo>
                    <a:pt x="4382" y="167"/>
                    <a:pt x="4478" y="71"/>
                    <a:pt x="4604" y="71"/>
                  </a:cubicBezTo>
                  <a:close/>
                  <a:moveTo>
                    <a:pt x="6372" y="602"/>
                  </a:moveTo>
                  <a:cubicBezTo>
                    <a:pt x="6387" y="619"/>
                    <a:pt x="6395" y="625"/>
                    <a:pt x="6395" y="630"/>
                  </a:cubicBezTo>
                  <a:cubicBezTo>
                    <a:pt x="6404" y="673"/>
                    <a:pt x="6410" y="716"/>
                    <a:pt x="6412" y="757"/>
                  </a:cubicBezTo>
                  <a:cubicBezTo>
                    <a:pt x="6427" y="1181"/>
                    <a:pt x="6493" y="1596"/>
                    <a:pt x="6576" y="2009"/>
                  </a:cubicBezTo>
                  <a:cubicBezTo>
                    <a:pt x="6607" y="2158"/>
                    <a:pt x="6624" y="2309"/>
                    <a:pt x="6633" y="2464"/>
                  </a:cubicBezTo>
                  <a:cubicBezTo>
                    <a:pt x="6653" y="2888"/>
                    <a:pt x="6533" y="3286"/>
                    <a:pt x="6412" y="3688"/>
                  </a:cubicBezTo>
                  <a:cubicBezTo>
                    <a:pt x="6407" y="3713"/>
                    <a:pt x="6384" y="3733"/>
                    <a:pt x="6352" y="3785"/>
                  </a:cubicBezTo>
                  <a:cubicBezTo>
                    <a:pt x="6352" y="3702"/>
                    <a:pt x="6355" y="3653"/>
                    <a:pt x="6352" y="3604"/>
                  </a:cubicBezTo>
                  <a:cubicBezTo>
                    <a:pt x="6347" y="3464"/>
                    <a:pt x="6358" y="3321"/>
                    <a:pt x="6329" y="3186"/>
                  </a:cubicBezTo>
                  <a:cubicBezTo>
                    <a:pt x="6289" y="2977"/>
                    <a:pt x="6318" y="2779"/>
                    <a:pt x="6361" y="2579"/>
                  </a:cubicBezTo>
                  <a:cubicBezTo>
                    <a:pt x="6415" y="2318"/>
                    <a:pt x="6424" y="2054"/>
                    <a:pt x="6364" y="1797"/>
                  </a:cubicBezTo>
                  <a:cubicBezTo>
                    <a:pt x="6286" y="1481"/>
                    <a:pt x="6292" y="1163"/>
                    <a:pt x="6338" y="848"/>
                  </a:cubicBezTo>
                  <a:cubicBezTo>
                    <a:pt x="6349" y="768"/>
                    <a:pt x="6361" y="691"/>
                    <a:pt x="6372" y="602"/>
                  </a:cubicBezTo>
                  <a:close/>
                  <a:moveTo>
                    <a:pt x="5696" y="2241"/>
                  </a:moveTo>
                  <a:lnTo>
                    <a:pt x="5696" y="2241"/>
                  </a:lnTo>
                  <a:cubicBezTo>
                    <a:pt x="5642" y="2456"/>
                    <a:pt x="5582" y="2659"/>
                    <a:pt x="5536" y="2865"/>
                  </a:cubicBezTo>
                  <a:cubicBezTo>
                    <a:pt x="5496" y="3031"/>
                    <a:pt x="5476" y="3200"/>
                    <a:pt x="5441" y="3367"/>
                  </a:cubicBezTo>
                  <a:cubicBezTo>
                    <a:pt x="5398" y="3590"/>
                    <a:pt x="5258" y="3728"/>
                    <a:pt x="5049" y="3794"/>
                  </a:cubicBezTo>
                  <a:cubicBezTo>
                    <a:pt x="4928" y="3834"/>
                    <a:pt x="4802" y="3865"/>
                    <a:pt x="4682" y="3902"/>
                  </a:cubicBezTo>
                  <a:cubicBezTo>
                    <a:pt x="4559" y="3937"/>
                    <a:pt x="4438" y="3974"/>
                    <a:pt x="4341" y="4074"/>
                  </a:cubicBezTo>
                  <a:cubicBezTo>
                    <a:pt x="4309" y="3943"/>
                    <a:pt x="4361" y="3848"/>
                    <a:pt x="4433" y="3759"/>
                  </a:cubicBezTo>
                  <a:cubicBezTo>
                    <a:pt x="4547" y="3625"/>
                    <a:pt x="4688" y="3519"/>
                    <a:pt x="4842" y="3438"/>
                  </a:cubicBezTo>
                  <a:cubicBezTo>
                    <a:pt x="5077" y="3315"/>
                    <a:pt x="5243" y="3129"/>
                    <a:pt x="5367" y="2897"/>
                  </a:cubicBezTo>
                  <a:cubicBezTo>
                    <a:pt x="5415" y="2802"/>
                    <a:pt x="5458" y="2705"/>
                    <a:pt x="5504" y="2610"/>
                  </a:cubicBezTo>
                  <a:cubicBezTo>
                    <a:pt x="5564" y="2487"/>
                    <a:pt x="5599" y="2352"/>
                    <a:pt x="5696" y="2241"/>
                  </a:cubicBezTo>
                  <a:close/>
                  <a:moveTo>
                    <a:pt x="1656" y="1923"/>
                  </a:moveTo>
                  <a:cubicBezTo>
                    <a:pt x="1705" y="1974"/>
                    <a:pt x="1760" y="2023"/>
                    <a:pt x="1800" y="2083"/>
                  </a:cubicBezTo>
                  <a:cubicBezTo>
                    <a:pt x="1914" y="2252"/>
                    <a:pt x="2026" y="2421"/>
                    <a:pt x="2129" y="2599"/>
                  </a:cubicBezTo>
                  <a:cubicBezTo>
                    <a:pt x="2209" y="2739"/>
                    <a:pt x="2275" y="2888"/>
                    <a:pt x="2347" y="3034"/>
                  </a:cubicBezTo>
                  <a:cubicBezTo>
                    <a:pt x="2418" y="3183"/>
                    <a:pt x="2519" y="3306"/>
                    <a:pt x="2648" y="3407"/>
                  </a:cubicBezTo>
                  <a:cubicBezTo>
                    <a:pt x="2868" y="3576"/>
                    <a:pt x="3040" y="3788"/>
                    <a:pt x="3189" y="4017"/>
                  </a:cubicBezTo>
                  <a:cubicBezTo>
                    <a:pt x="3206" y="4043"/>
                    <a:pt x="3221" y="4071"/>
                    <a:pt x="3238" y="4106"/>
                  </a:cubicBezTo>
                  <a:cubicBezTo>
                    <a:pt x="3086" y="4006"/>
                    <a:pt x="2949" y="3911"/>
                    <a:pt x="2802" y="3822"/>
                  </a:cubicBezTo>
                  <a:cubicBezTo>
                    <a:pt x="2401" y="3579"/>
                    <a:pt x="2123" y="3235"/>
                    <a:pt x="1957" y="2796"/>
                  </a:cubicBezTo>
                  <a:cubicBezTo>
                    <a:pt x="1851" y="2510"/>
                    <a:pt x="1748" y="2223"/>
                    <a:pt x="1642" y="1934"/>
                  </a:cubicBezTo>
                  <a:cubicBezTo>
                    <a:pt x="1648" y="1931"/>
                    <a:pt x="1651" y="1926"/>
                    <a:pt x="1656" y="1923"/>
                  </a:cubicBezTo>
                  <a:close/>
                  <a:moveTo>
                    <a:pt x="2370" y="996"/>
                  </a:moveTo>
                  <a:cubicBezTo>
                    <a:pt x="2424" y="996"/>
                    <a:pt x="2479" y="1009"/>
                    <a:pt x="2536" y="1037"/>
                  </a:cubicBezTo>
                  <a:cubicBezTo>
                    <a:pt x="2602" y="1070"/>
                    <a:pt x="2665" y="1086"/>
                    <a:pt x="2728" y="1086"/>
                  </a:cubicBezTo>
                  <a:cubicBezTo>
                    <a:pt x="2786" y="1086"/>
                    <a:pt x="2843" y="1073"/>
                    <a:pt x="2903" y="1049"/>
                  </a:cubicBezTo>
                  <a:cubicBezTo>
                    <a:pt x="2965" y="1023"/>
                    <a:pt x="3030" y="1008"/>
                    <a:pt x="3095" y="1008"/>
                  </a:cubicBezTo>
                  <a:cubicBezTo>
                    <a:pt x="3144" y="1008"/>
                    <a:pt x="3193" y="1016"/>
                    <a:pt x="3241" y="1034"/>
                  </a:cubicBezTo>
                  <a:cubicBezTo>
                    <a:pt x="3565" y="1161"/>
                    <a:pt x="3768" y="1398"/>
                    <a:pt x="3857" y="1731"/>
                  </a:cubicBezTo>
                  <a:cubicBezTo>
                    <a:pt x="3871" y="1777"/>
                    <a:pt x="3877" y="1825"/>
                    <a:pt x="3874" y="1871"/>
                  </a:cubicBezTo>
                  <a:cubicBezTo>
                    <a:pt x="3828" y="2435"/>
                    <a:pt x="3940" y="2971"/>
                    <a:pt x="4149" y="3490"/>
                  </a:cubicBezTo>
                  <a:cubicBezTo>
                    <a:pt x="4186" y="3582"/>
                    <a:pt x="4226" y="3670"/>
                    <a:pt x="4261" y="3762"/>
                  </a:cubicBezTo>
                  <a:cubicBezTo>
                    <a:pt x="4272" y="3796"/>
                    <a:pt x="4287" y="3839"/>
                    <a:pt x="4275" y="3874"/>
                  </a:cubicBezTo>
                  <a:cubicBezTo>
                    <a:pt x="4218" y="4069"/>
                    <a:pt x="4261" y="4252"/>
                    <a:pt x="4318" y="4438"/>
                  </a:cubicBezTo>
                  <a:cubicBezTo>
                    <a:pt x="4332" y="4478"/>
                    <a:pt x="4335" y="4524"/>
                    <a:pt x="4347" y="4584"/>
                  </a:cubicBezTo>
                  <a:cubicBezTo>
                    <a:pt x="4236" y="4580"/>
                    <a:pt x="4130" y="4564"/>
                    <a:pt x="4026" y="4564"/>
                  </a:cubicBezTo>
                  <a:cubicBezTo>
                    <a:pt x="3922" y="4564"/>
                    <a:pt x="3821" y="4580"/>
                    <a:pt x="3722" y="4639"/>
                  </a:cubicBezTo>
                  <a:cubicBezTo>
                    <a:pt x="3648" y="4553"/>
                    <a:pt x="3585" y="4484"/>
                    <a:pt x="3530" y="4407"/>
                  </a:cubicBezTo>
                  <a:cubicBezTo>
                    <a:pt x="3461" y="4309"/>
                    <a:pt x="3401" y="4206"/>
                    <a:pt x="3341" y="4106"/>
                  </a:cubicBezTo>
                  <a:cubicBezTo>
                    <a:pt x="3163" y="3805"/>
                    <a:pt x="2949" y="3541"/>
                    <a:pt x="2676" y="3318"/>
                  </a:cubicBezTo>
                  <a:cubicBezTo>
                    <a:pt x="2585" y="3241"/>
                    <a:pt x="2504" y="3140"/>
                    <a:pt x="2444" y="3034"/>
                  </a:cubicBezTo>
                  <a:cubicBezTo>
                    <a:pt x="2355" y="2885"/>
                    <a:pt x="2278" y="2728"/>
                    <a:pt x="2212" y="2564"/>
                  </a:cubicBezTo>
                  <a:cubicBezTo>
                    <a:pt x="2098" y="2278"/>
                    <a:pt x="2000" y="1983"/>
                    <a:pt x="1986" y="1665"/>
                  </a:cubicBezTo>
                  <a:cubicBezTo>
                    <a:pt x="1980" y="1519"/>
                    <a:pt x="2000" y="1378"/>
                    <a:pt x="2052" y="1241"/>
                  </a:cubicBezTo>
                  <a:cubicBezTo>
                    <a:pt x="2114" y="1086"/>
                    <a:pt x="2233" y="996"/>
                    <a:pt x="2370" y="996"/>
                  </a:cubicBezTo>
                  <a:close/>
                  <a:moveTo>
                    <a:pt x="731" y="4473"/>
                  </a:moveTo>
                  <a:cubicBezTo>
                    <a:pt x="797" y="4524"/>
                    <a:pt x="860" y="4576"/>
                    <a:pt x="923" y="4627"/>
                  </a:cubicBezTo>
                  <a:cubicBezTo>
                    <a:pt x="1045" y="4732"/>
                    <a:pt x="1172" y="4797"/>
                    <a:pt x="1317" y="4797"/>
                  </a:cubicBezTo>
                  <a:cubicBezTo>
                    <a:pt x="1379" y="4797"/>
                    <a:pt x="1444" y="4785"/>
                    <a:pt x="1513" y="4759"/>
                  </a:cubicBezTo>
                  <a:cubicBezTo>
                    <a:pt x="1706" y="4687"/>
                    <a:pt x="1912" y="4647"/>
                    <a:pt x="2121" y="4647"/>
                  </a:cubicBezTo>
                  <a:cubicBezTo>
                    <a:pt x="2135" y="4647"/>
                    <a:pt x="2149" y="4647"/>
                    <a:pt x="2163" y="4647"/>
                  </a:cubicBezTo>
                  <a:cubicBezTo>
                    <a:pt x="2189" y="4647"/>
                    <a:pt x="2212" y="4659"/>
                    <a:pt x="2249" y="4665"/>
                  </a:cubicBezTo>
                  <a:cubicBezTo>
                    <a:pt x="2043" y="4748"/>
                    <a:pt x="1857" y="4828"/>
                    <a:pt x="1665" y="4897"/>
                  </a:cubicBezTo>
                  <a:cubicBezTo>
                    <a:pt x="1525" y="4942"/>
                    <a:pt x="1378" y="4980"/>
                    <a:pt x="1232" y="5006"/>
                  </a:cubicBezTo>
                  <a:cubicBezTo>
                    <a:pt x="1213" y="5009"/>
                    <a:pt x="1194" y="5010"/>
                    <a:pt x="1175" y="5010"/>
                  </a:cubicBezTo>
                  <a:cubicBezTo>
                    <a:pt x="1064" y="5010"/>
                    <a:pt x="973" y="4953"/>
                    <a:pt x="897" y="4862"/>
                  </a:cubicBezTo>
                  <a:cubicBezTo>
                    <a:pt x="805" y="4751"/>
                    <a:pt x="765" y="4619"/>
                    <a:pt x="711" y="4493"/>
                  </a:cubicBezTo>
                  <a:cubicBezTo>
                    <a:pt x="717" y="4484"/>
                    <a:pt x="725" y="4478"/>
                    <a:pt x="731" y="4473"/>
                  </a:cubicBezTo>
                  <a:close/>
                  <a:moveTo>
                    <a:pt x="1217" y="1705"/>
                  </a:moveTo>
                  <a:cubicBezTo>
                    <a:pt x="1277" y="1705"/>
                    <a:pt x="1338" y="1723"/>
                    <a:pt x="1396" y="1759"/>
                  </a:cubicBezTo>
                  <a:cubicBezTo>
                    <a:pt x="1493" y="1819"/>
                    <a:pt x="1565" y="1903"/>
                    <a:pt x="1605" y="2009"/>
                  </a:cubicBezTo>
                  <a:cubicBezTo>
                    <a:pt x="1651" y="2129"/>
                    <a:pt x="1691" y="2249"/>
                    <a:pt x="1734" y="2370"/>
                  </a:cubicBezTo>
                  <a:cubicBezTo>
                    <a:pt x="1825" y="2607"/>
                    <a:pt x="1906" y="2851"/>
                    <a:pt x="2009" y="3083"/>
                  </a:cubicBezTo>
                  <a:cubicBezTo>
                    <a:pt x="2126" y="3349"/>
                    <a:pt x="2312" y="3567"/>
                    <a:pt x="2547" y="3739"/>
                  </a:cubicBezTo>
                  <a:cubicBezTo>
                    <a:pt x="2653" y="3816"/>
                    <a:pt x="2768" y="3882"/>
                    <a:pt x="2877" y="3957"/>
                  </a:cubicBezTo>
                  <a:cubicBezTo>
                    <a:pt x="2977" y="4026"/>
                    <a:pt x="3089" y="4089"/>
                    <a:pt x="3175" y="4172"/>
                  </a:cubicBezTo>
                  <a:cubicBezTo>
                    <a:pt x="3330" y="4318"/>
                    <a:pt x="3467" y="4481"/>
                    <a:pt x="3613" y="4636"/>
                  </a:cubicBezTo>
                  <a:cubicBezTo>
                    <a:pt x="3616" y="4642"/>
                    <a:pt x="3613" y="4653"/>
                    <a:pt x="3616" y="4662"/>
                  </a:cubicBezTo>
                  <a:cubicBezTo>
                    <a:pt x="3605" y="4644"/>
                    <a:pt x="3596" y="4630"/>
                    <a:pt x="3587" y="4613"/>
                  </a:cubicBezTo>
                  <a:cubicBezTo>
                    <a:pt x="3375" y="4745"/>
                    <a:pt x="3161" y="4874"/>
                    <a:pt x="2949" y="5003"/>
                  </a:cubicBezTo>
                  <a:cubicBezTo>
                    <a:pt x="2950" y="5012"/>
                    <a:pt x="2948" y="5016"/>
                    <a:pt x="2945" y="5016"/>
                  </a:cubicBezTo>
                  <a:cubicBezTo>
                    <a:pt x="2941" y="5016"/>
                    <a:pt x="2934" y="5008"/>
                    <a:pt x="2928" y="5000"/>
                  </a:cubicBezTo>
                  <a:cubicBezTo>
                    <a:pt x="2734" y="4701"/>
                    <a:pt x="2462" y="4567"/>
                    <a:pt x="2137" y="4567"/>
                  </a:cubicBezTo>
                  <a:cubicBezTo>
                    <a:pt x="2088" y="4567"/>
                    <a:pt x="2037" y="4570"/>
                    <a:pt x="1986" y="4576"/>
                  </a:cubicBezTo>
                  <a:cubicBezTo>
                    <a:pt x="1797" y="4599"/>
                    <a:pt x="1611" y="4650"/>
                    <a:pt x="1424" y="4699"/>
                  </a:cubicBezTo>
                  <a:cubicBezTo>
                    <a:pt x="1380" y="4711"/>
                    <a:pt x="1337" y="4718"/>
                    <a:pt x="1295" y="4718"/>
                  </a:cubicBezTo>
                  <a:cubicBezTo>
                    <a:pt x="1235" y="4718"/>
                    <a:pt x="1177" y="4702"/>
                    <a:pt x="1121" y="4662"/>
                  </a:cubicBezTo>
                  <a:cubicBezTo>
                    <a:pt x="1037" y="4602"/>
                    <a:pt x="960" y="4538"/>
                    <a:pt x="880" y="4475"/>
                  </a:cubicBezTo>
                  <a:cubicBezTo>
                    <a:pt x="777" y="4396"/>
                    <a:pt x="681" y="4356"/>
                    <a:pt x="583" y="4356"/>
                  </a:cubicBezTo>
                  <a:cubicBezTo>
                    <a:pt x="512" y="4356"/>
                    <a:pt x="441" y="4377"/>
                    <a:pt x="367" y="4421"/>
                  </a:cubicBezTo>
                  <a:cubicBezTo>
                    <a:pt x="275" y="4292"/>
                    <a:pt x="207" y="4157"/>
                    <a:pt x="166" y="4014"/>
                  </a:cubicBezTo>
                  <a:cubicBezTo>
                    <a:pt x="89" y="3736"/>
                    <a:pt x="126" y="3487"/>
                    <a:pt x="364" y="3286"/>
                  </a:cubicBezTo>
                  <a:cubicBezTo>
                    <a:pt x="550" y="3129"/>
                    <a:pt x="674" y="2925"/>
                    <a:pt x="725" y="2685"/>
                  </a:cubicBezTo>
                  <a:cubicBezTo>
                    <a:pt x="765" y="2484"/>
                    <a:pt x="805" y="2284"/>
                    <a:pt x="857" y="2086"/>
                  </a:cubicBezTo>
                  <a:cubicBezTo>
                    <a:pt x="880" y="1997"/>
                    <a:pt x="923" y="1908"/>
                    <a:pt x="974" y="1834"/>
                  </a:cubicBezTo>
                  <a:cubicBezTo>
                    <a:pt x="1035" y="1748"/>
                    <a:pt x="1124" y="1705"/>
                    <a:pt x="1217" y="1705"/>
                  </a:cubicBezTo>
                  <a:close/>
                  <a:moveTo>
                    <a:pt x="3567" y="4779"/>
                  </a:moveTo>
                  <a:cubicBezTo>
                    <a:pt x="3570" y="4785"/>
                    <a:pt x="3576" y="4791"/>
                    <a:pt x="3579" y="4796"/>
                  </a:cubicBezTo>
                  <a:cubicBezTo>
                    <a:pt x="3453" y="4963"/>
                    <a:pt x="3330" y="5129"/>
                    <a:pt x="3204" y="5292"/>
                  </a:cubicBezTo>
                  <a:cubicBezTo>
                    <a:pt x="3075" y="5458"/>
                    <a:pt x="2908" y="5561"/>
                    <a:pt x="2699" y="5584"/>
                  </a:cubicBezTo>
                  <a:cubicBezTo>
                    <a:pt x="2672" y="5587"/>
                    <a:pt x="2646" y="5589"/>
                    <a:pt x="2620" y="5589"/>
                  </a:cubicBezTo>
                  <a:cubicBezTo>
                    <a:pt x="2500" y="5589"/>
                    <a:pt x="2385" y="5556"/>
                    <a:pt x="2261" y="5478"/>
                  </a:cubicBezTo>
                  <a:cubicBezTo>
                    <a:pt x="2341" y="5461"/>
                    <a:pt x="2396" y="5444"/>
                    <a:pt x="2447" y="5441"/>
                  </a:cubicBezTo>
                  <a:cubicBezTo>
                    <a:pt x="2588" y="5435"/>
                    <a:pt x="2696" y="5367"/>
                    <a:pt x="2802" y="5283"/>
                  </a:cubicBezTo>
                  <a:cubicBezTo>
                    <a:pt x="2974" y="5152"/>
                    <a:pt x="3155" y="5028"/>
                    <a:pt x="3335" y="4908"/>
                  </a:cubicBezTo>
                  <a:cubicBezTo>
                    <a:pt x="3407" y="4857"/>
                    <a:pt x="3490" y="4822"/>
                    <a:pt x="3567" y="4779"/>
                  </a:cubicBezTo>
                  <a:close/>
                  <a:moveTo>
                    <a:pt x="7427" y="5521"/>
                  </a:moveTo>
                  <a:cubicBezTo>
                    <a:pt x="7427" y="5550"/>
                    <a:pt x="7421" y="5561"/>
                    <a:pt x="7412" y="5567"/>
                  </a:cubicBezTo>
                  <a:cubicBezTo>
                    <a:pt x="7200" y="5702"/>
                    <a:pt x="6991" y="5839"/>
                    <a:pt x="6776" y="5974"/>
                  </a:cubicBezTo>
                  <a:cubicBezTo>
                    <a:pt x="6649" y="6052"/>
                    <a:pt x="6509" y="6095"/>
                    <a:pt x="6364" y="6095"/>
                  </a:cubicBezTo>
                  <a:cubicBezTo>
                    <a:pt x="6339" y="6095"/>
                    <a:pt x="6314" y="6094"/>
                    <a:pt x="6289" y="6091"/>
                  </a:cubicBezTo>
                  <a:cubicBezTo>
                    <a:pt x="6057" y="6066"/>
                    <a:pt x="5828" y="6023"/>
                    <a:pt x="5570" y="5983"/>
                  </a:cubicBezTo>
                  <a:cubicBezTo>
                    <a:pt x="5686" y="5934"/>
                    <a:pt x="5787" y="5919"/>
                    <a:pt x="5886" y="5919"/>
                  </a:cubicBezTo>
                  <a:cubicBezTo>
                    <a:pt x="5915" y="5919"/>
                    <a:pt x="5943" y="5920"/>
                    <a:pt x="5971" y="5922"/>
                  </a:cubicBezTo>
                  <a:cubicBezTo>
                    <a:pt x="6114" y="5931"/>
                    <a:pt x="6258" y="5945"/>
                    <a:pt x="6401" y="5951"/>
                  </a:cubicBezTo>
                  <a:cubicBezTo>
                    <a:pt x="6409" y="5951"/>
                    <a:pt x="6417" y="5951"/>
                    <a:pt x="6425" y="5951"/>
                  </a:cubicBezTo>
                  <a:cubicBezTo>
                    <a:pt x="6517" y="5951"/>
                    <a:pt x="6611" y="5935"/>
                    <a:pt x="6688" y="5882"/>
                  </a:cubicBezTo>
                  <a:lnTo>
                    <a:pt x="6688" y="5882"/>
                  </a:lnTo>
                  <a:cubicBezTo>
                    <a:pt x="6585" y="5889"/>
                    <a:pt x="6481" y="5904"/>
                    <a:pt x="6378" y="5904"/>
                  </a:cubicBezTo>
                  <a:cubicBezTo>
                    <a:pt x="6357" y="5904"/>
                    <a:pt x="6336" y="5904"/>
                    <a:pt x="6315" y="5902"/>
                  </a:cubicBezTo>
                  <a:cubicBezTo>
                    <a:pt x="6123" y="5894"/>
                    <a:pt x="5931" y="5868"/>
                    <a:pt x="5719" y="5845"/>
                  </a:cubicBezTo>
                  <a:cubicBezTo>
                    <a:pt x="5762" y="5831"/>
                    <a:pt x="5794" y="5813"/>
                    <a:pt x="5825" y="5811"/>
                  </a:cubicBezTo>
                  <a:cubicBezTo>
                    <a:pt x="6023" y="5799"/>
                    <a:pt x="6223" y="5788"/>
                    <a:pt x="6421" y="5779"/>
                  </a:cubicBezTo>
                  <a:cubicBezTo>
                    <a:pt x="6544" y="5770"/>
                    <a:pt x="6670" y="5782"/>
                    <a:pt x="6788" y="5753"/>
                  </a:cubicBezTo>
                  <a:cubicBezTo>
                    <a:pt x="6931" y="5722"/>
                    <a:pt x="7069" y="5659"/>
                    <a:pt x="7209" y="5607"/>
                  </a:cubicBezTo>
                  <a:cubicBezTo>
                    <a:pt x="7281" y="5581"/>
                    <a:pt x="7352" y="5550"/>
                    <a:pt x="7427" y="5521"/>
                  </a:cubicBezTo>
                  <a:close/>
                  <a:moveTo>
                    <a:pt x="510" y="4435"/>
                  </a:moveTo>
                  <a:cubicBezTo>
                    <a:pt x="602" y="4447"/>
                    <a:pt x="636" y="4510"/>
                    <a:pt x="668" y="4576"/>
                  </a:cubicBezTo>
                  <a:cubicBezTo>
                    <a:pt x="714" y="4676"/>
                    <a:pt x="754" y="4782"/>
                    <a:pt x="811" y="4874"/>
                  </a:cubicBezTo>
                  <a:cubicBezTo>
                    <a:pt x="901" y="5024"/>
                    <a:pt x="1039" y="5087"/>
                    <a:pt x="1204" y="5087"/>
                  </a:cubicBezTo>
                  <a:cubicBezTo>
                    <a:pt x="1218" y="5087"/>
                    <a:pt x="1232" y="5087"/>
                    <a:pt x="1247" y="5086"/>
                  </a:cubicBezTo>
                  <a:cubicBezTo>
                    <a:pt x="1330" y="5080"/>
                    <a:pt x="1416" y="5063"/>
                    <a:pt x="1496" y="5037"/>
                  </a:cubicBezTo>
                  <a:cubicBezTo>
                    <a:pt x="1679" y="4971"/>
                    <a:pt x="1860" y="4891"/>
                    <a:pt x="2043" y="4825"/>
                  </a:cubicBezTo>
                  <a:cubicBezTo>
                    <a:pt x="2155" y="4788"/>
                    <a:pt x="2269" y="4756"/>
                    <a:pt x="2387" y="4730"/>
                  </a:cubicBezTo>
                  <a:cubicBezTo>
                    <a:pt x="2404" y="4726"/>
                    <a:pt x="2423" y="4724"/>
                    <a:pt x="2442" y="4724"/>
                  </a:cubicBezTo>
                  <a:cubicBezTo>
                    <a:pt x="2471" y="4724"/>
                    <a:pt x="2500" y="4729"/>
                    <a:pt x="2524" y="4739"/>
                  </a:cubicBezTo>
                  <a:cubicBezTo>
                    <a:pt x="2688" y="4811"/>
                    <a:pt x="2808" y="4934"/>
                    <a:pt x="2888" y="5103"/>
                  </a:cubicBezTo>
                  <a:cubicBezTo>
                    <a:pt x="2840" y="5143"/>
                    <a:pt x="2794" y="5177"/>
                    <a:pt x="2751" y="5220"/>
                  </a:cubicBezTo>
                  <a:cubicBezTo>
                    <a:pt x="2662" y="5303"/>
                    <a:pt x="2559" y="5355"/>
                    <a:pt x="2433" y="5367"/>
                  </a:cubicBezTo>
                  <a:cubicBezTo>
                    <a:pt x="2315" y="5378"/>
                    <a:pt x="2198" y="5401"/>
                    <a:pt x="2083" y="5435"/>
                  </a:cubicBezTo>
                  <a:cubicBezTo>
                    <a:pt x="1908" y="5487"/>
                    <a:pt x="1866" y="5587"/>
                    <a:pt x="1931" y="5759"/>
                  </a:cubicBezTo>
                  <a:cubicBezTo>
                    <a:pt x="1946" y="5793"/>
                    <a:pt x="1960" y="5834"/>
                    <a:pt x="1983" y="5859"/>
                  </a:cubicBezTo>
                  <a:cubicBezTo>
                    <a:pt x="2060" y="5940"/>
                    <a:pt x="2141" y="6014"/>
                    <a:pt x="2221" y="6091"/>
                  </a:cubicBezTo>
                  <a:cubicBezTo>
                    <a:pt x="2241" y="6111"/>
                    <a:pt x="2264" y="6131"/>
                    <a:pt x="2287" y="6152"/>
                  </a:cubicBezTo>
                  <a:cubicBezTo>
                    <a:pt x="2281" y="6160"/>
                    <a:pt x="2275" y="6169"/>
                    <a:pt x="2272" y="6177"/>
                  </a:cubicBezTo>
                  <a:cubicBezTo>
                    <a:pt x="2229" y="6166"/>
                    <a:pt x="2189" y="6157"/>
                    <a:pt x="2149" y="6143"/>
                  </a:cubicBezTo>
                  <a:cubicBezTo>
                    <a:pt x="1980" y="6091"/>
                    <a:pt x="1808" y="6043"/>
                    <a:pt x="1639" y="5985"/>
                  </a:cubicBezTo>
                  <a:cubicBezTo>
                    <a:pt x="1195" y="5836"/>
                    <a:pt x="851" y="5556"/>
                    <a:pt x="579" y="5183"/>
                  </a:cubicBezTo>
                  <a:cubicBezTo>
                    <a:pt x="473" y="5040"/>
                    <a:pt x="404" y="4877"/>
                    <a:pt x="399" y="4699"/>
                  </a:cubicBezTo>
                  <a:cubicBezTo>
                    <a:pt x="396" y="4596"/>
                    <a:pt x="407" y="4493"/>
                    <a:pt x="510" y="4435"/>
                  </a:cubicBezTo>
                  <a:close/>
                  <a:moveTo>
                    <a:pt x="6054" y="1897"/>
                  </a:moveTo>
                  <a:cubicBezTo>
                    <a:pt x="6132" y="2011"/>
                    <a:pt x="6126" y="2117"/>
                    <a:pt x="6137" y="2215"/>
                  </a:cubicBezTo>
                  <a:cubicBezTo>
                    <a:pt x="6166" y="2496"/>
                    <a:pt x="6198" y="2774"/>
                    <a:pt x="6226" y="3051"/>
                  </a:cubicBezTo>
                  <a:cubicBezTo>
                    <a:pt x="6241" y="3192"/>
                    <a:pt x="6261" y="3332"/>
                    <a:pt x="6263" y="3473"/>
                  </a:cubicBezTo>
                  <a:cubicBezTo>
                    <a:pt x="6281" y="3988"/>
                    <a:pt x="6178" y="4487"/>
                    <a:pt x="6043" y="4983"/>
                  </a:cubicBezTo>
                  <a:cubicBezTo>
                    <a:pt x="6017" y="5077"/>
                    <a:pt x="5980" y="5169"/>
                    <a:pt x="5937" y="5255"/>
                  </a:cubicBezTo>
                  <a:cubicBezTo>
                    <a:pt x="5771" y="5579"/>
                    <a:pt x="5524" y="5828"/>
                    <a:pt x="5198" y="5991"/>
                  </a:cubicBezTo>
                  <a:cubicBezTo>
                    <a:pt x="4997" y="6094"/>
                    <a:pt x="4791" y="6186"/>
                    <a:pt x="4579" y="6263"/>
                  </a:cubicBezTo>
                  <a:cubicBezTo>
                    <a:pt x="4266" y="6377"/>
                    <a:pt x="3952" y="6433"/>
                    <a:pt x="3639" y="6433"/>
                  </a:cubicBezTo>
                  <a:cubicBezTo>
                    <a:pt x="3310" y="6433"/>
                    <a:pt x="2982" y="6371"/>
                    <a:pt x="2656" y="6246"/>
                  </a:cubicBezTo>
                  <a:cubicBezTo>
                    <a:pt x="2476" y="6174"/>
                    <a:pt x="2310" y="6048"/>
                    <a:pt x="2149" y="5931"/>
                  </a:cubicBezTo>
                  <a:cubicBezTo>
                    <a:pt x="2037" y="5851"/>
                    <a:pt x="1972" y="5730"/>
                    <a:pt x="1977" y="5584"/>
                  </a:cubicBezTo>
                  <a:cubicBezTo>
                    <a:pt x="2038" y="5550"/>
                    <a:pt x="2078" y="5532"/>
                    <a:pt x="2121" y="5532"/>
                  </a:cubicBezTo>
                  <a:cubicBezTo>
                    <a:pt x="2163" y="5532"/>
                    <a:pt x="2209" y="5549"/>
                    <a:pt x="2281" y="5581"/>
                  </a:cubicBezTo>
                  <a:cubicBezTo>
                    <a:pt x="2409" y="5637"/>
                    <a:pt x="2533" y="5665"/>
                    <a:pt x="2652" y="5665"/>
                  </a:cubicBezTo>
                  <a:cubicBezTo>
                    <a:pt x="2893" y="5665"/>
                    <a:pt x="3110" y="5551"/>
                    <a:pt x="3281" y="5326"/>
                  </a:cubicBezTo>
                  <a:cubicBezTo>
                    <a:pt x="3341" y="5246"/>
                    <a:pt x="3393" y="5154"/>
                    <a:pt x="3459" y="5077"/>
                  </a:cubicBezTo>
                  <a:cubicBezTo>
                    <a:pt x="3559" y="4963"/>
                    <a:pt x="3662" y="4851"/>
                    <a:pt x="3774" y="4745"/>
                  </a:cubicBezTo>
                  <a:cubicBezTo>
                    <a:pt x="3851" y="4672"/>
                    <a:pt x="3941" y="4639"/>
                    <a:pt x="4040" y="4639"/>
                  </a:cubicBezTo>
                  <a:cubicBezTo>
                    <a:pt x="4073" y="4639"/>
                    <a:pt x="4108" y="4643"/>
                    <a:pt x="4143" y="4650"/>
                  </a:cubicBezTo>
                  <a:cubicBezTo>
                    <a:pt x="4192" y="4659"/>
                    <a:pt x="4244" y="4665"/>
                    <a:pt x="4295" y="4665"/>
                  </a:cubicBezTo>
                  <a:cubicBezTo>
                    <a:pt x="4401" y="4662"/>
                    <a:pt x="4441" y="4616"/>
                    <a:pt x="4421" y="4510"/>
                  </a:cubicBezTo>
                  <a:cubicBezTo>
                    <a:pt x="4407" y="4447"/>
                    <a:pt x="4384" y="4387"/>
                    <a:pt x="4370" y="4324"/>
                  </a:cubicBezTo>
                  <a:cubicBezTo>
                    <a:pt x="4341" y="4209"/>
                    <a:pt x="4390" y="4097"/>
                    <a:pt x="4496" y="4046"/>
                  </a:cubicBezTo>
                  <a:cubicBezTo>
                    <a:pt x="4562" y="4014"/>
                    <a:pt x="4633" y="3994"/>
                    <a:pt x="4702" y="3974"/>
                  </a:cubicBezTo>
                  <a:cubicBezTo>
                    <a:pt x="4837" y="3934"/>
                    <a:pt x="4974" y="3902"/>
                    <a:pt x="5106" y="3857"/>
                  </a:cubicBezTo>
                  <a:cubicBezTo>
                    <a:pt x="5315" y="3788"/>
                    <a:pt x="5456" y="3650"/>
                    <a:pt x="5504" y="3430"/>
                  </a:cubicBezTo>
                  <a:cubicBezTo>
                    <a:pt x="5533" y="3289"/>
                    <a:pt x="5562" y="3146"/>
                    <a:pt x="5590" y="3006"/>
                  </a:cubicBezTo>
                  <a:cubicBezTo>
                    <a:pt x="5622" y="2845"/>
                    <a:pt x="5645" y="2685"/>
                    <a:pt x="5688" y="2530"/>
                  </a:cubicBezTo>
                  <a:cubicBezTo>
                    <a:pt x="5742" y="2338"/>
                    <a:pt x="5808" y="2146"/>
                    <a:pt x="5945" y="1991"/>
                  </a:cubicBezTo>
                  <a:cubicBezTo>
                    <a:pt x="5971" y="1960"/>
                    <a:pt x="6008" y="1937"/>
                    <a:pt x="6054" y="1897"/>
                  </a:cubicBezTo>
                  <a:close/>
                  <a:moveTo>
                    <a:pt x="4304" y="6513"/>
                  </a:moveTo>
                  <a:lnTo>
                    <a:pt x="4304" y="6513"/>
                  </a:lnTo>
                  <a:cubicBezTo>
                    <a:pt x="3969" y="6788"/>
                    <a:pt x="3642" y="7060"/>
                    <a:pt x="3393" y="7412"/>
                  </a:cubicBezTo>
                  <a:cubicBezTo>
                    <a:pt x="3665" y="7114"/>
                    <a:pt x="3966" y="6854"/>
                    <a:pt x="4287" y="6590"/>
                  </a:cubicBezTo>
                  <a:lnTo>
                    <a:pt x="4287" y="6590"/>
                  </a:lnTo>
                  <a:cubicBezTo>
                    <a:pt x="4172" y="6813"/>
                    <a:pt x="4069" y="7014"/>
                    <a:pt x="3960" y="7215"/>
                  </a:cubicBezTo>
                  <a:cubicBezTo>
                    <a:pt x="3897" y="7329"/>
                    <a:pt x="3822" y="7438"/>
                    <a:pt x="3696" y="7487"/>
                  </a:cubicBezTo>
                  <a:cubicBezTo>
                    <a:pt x="3461" y="7578"/>
                    <a:pt x="3221" y="7659"/>
                    <a:pt x="3012" y="7813"/>
                  </a:cubicBezTo>
                  <a:cubicBezTo>
                    <a:pt x="3112" y="7501"/>
                    <a:pt x="3249" y="7217"/>
                    <a:pt x="3476" y="6982"/>
                  </a:cubicBezTo>
                  <a:cubicBezTo>
                    <a:pt x="3673" y="6785"/>
                    <a:pt x="4140" y="6515"/>
                    <a:pt x="4304" y="6513"/>
                  </a:cubicBezTo>
                  <a:close/>
                  <a:moveTo>
                    <a:pt x="4589" y="1"/>
                  </a:moveTo>
                  <a:cubicBezTo>
                    <a:pt x="4445" y="1"/>
                    <a:pt x="4347" y="86"/>
                    <a:pt x="4301" y="255"/>
                  </a:cubicBezTo>
                  <a:cubicBezTo>
                    <a:pt x="4287" y="312"/>
                    <a:pt x="4278" y="370"/>
                    <a:pt x="4272" y="430"/>
                  </a:cubicBezTo>
                  <a:cubicBezTo>
                    <a:pt x="4249" y="599"/>
                    <a:pt x="4206" y="762"/>
                    <a:pt x="4140" y="920"/>
                  </a:cubicBezTo>
                  <a:cubicBezTo>
                    <a:pt x="4063" y="1097"/>
                    <a:pt x="4009" y="1281"/>
                    <a:pt x="3948" y="1461"/>
                  </a:cubicBezTo>
                  <a:cubicBezTo>
                    <a:pt x="3937" y="1496"/>
                    <a:pt x="3928" y="1533"/>
                    <a:pt x="3914" y="1593"/>
                  </a:cubicBezTo>
                  <a:cubicBezTo>
                    <a:pt x="3885" y="1550"/>
                    <a:pt x="3871" y="1527"/>
                    <a:pt x="3860" y="1501"/>
                  </a:cubicBezTo>
                  <a:cubicBezTo>
                    <a:pt x="3745" y="1292"/>
                    <a:pt x="3599" y="1118"/>
                    <a:pt x="3375" y="1009"/>
                  </a:cubicBezTo>
                  <a:cubicBezTo>
                    <a:pt x="3276" y="962"/>
                    <a:pt x="3177" y="936"/>
                    <a:pt x="3078" y="936"/>
                  </a:cubicBezTo>
                  <a:cubicBezTo>
                    <a:pt x="3006" y="936"/>
                    <a:pt x="2933" y="950"/>
                    <a:pt x="2860" y="980"/>
                  </a:cubicBezTo>
                  <a:cubicBezTo>
                    <a:pt x="2812" y="998"/>
                    <a:pt x="2766" y="1010"/>
                    <a:pt x="2721" y="1010"/>
                  </a:cubicBezTo>
                  <a:cubicBezTo>
                    <a:pt x="2681" y="1010"/>
                    <a:pt x="2642" y="1001"/>
                    <a:pt x="2602" y="980"/>
                  </a:cubicBezTo>
                  <a:cubicBezTo>
                    <a:pt x="2576" y="966"/>
                    <a:pt x="2545" y="960"/>
                    <a:pt x="2516" y="951"/>
                  </a:cubicBezTo>
                  <a:cubicBezTo>
                    <a:pt x="2465" y="936"/>
                    <a:pt x="2416" y="928"/>
                    <a:pt x="2369" y="928"/>
                  </a:cubicBezTo>
                  <a:cubicBezTo>
                    <a:pt x="2192" y="928"/>
                    <a:pt x="2051" y="1036"/>
                    <a:pt x="1983" y="1226"/>
                  </a:cubicBezTo>
                  <a:cubicBezTo>
                    <a:pt x="1886" y="1496"/>
                    <a:pt x="1908" y="1762"/>
                    <a:pt x="1969" y="2032"/>
                  </a:cubicBezTo>
                  <a:cubicBezTo>
                    <a:pt x="1977" y="2077"/>
                    <a:pt x="1989" y="2120"/>
                    <a:pt x="1977" y="2175"/>
                  </a:cubicBezTo>
                  <a:cubicBezTo>
                    <a:pt x="1937" y="2126"/>
                    <a:pt x="1900" y="2074"/>
                    <a:pt x="1863" y="2029"/>
                  </a:cubicBezTo>
                  <a:cubicBezTo>
                    <a:pt x="1728" y="1865"/>
                    <a:pt x="1576" y="1722"/>
                    <a:pt x="1367" y="1659"/>
                  </a:cubicBezTo>
                  <a:cubicBezTo>
                    <a:pt x="1305" y="1639"/>
                    <a:pt x="1247" y="1629"/>
                    <a:pt x="1194" y="1629"/>
                  </a:cubicBezTo>
                  <a:cubicBezTo>
                    <a:pt x="1030" y="1629"/>
                    <a:pt x="907" y="1722"/>
                    <a:pt x="831" y="1908"/>
                  </a:cubicBezTo>
                  <a:cubicBezTo>
                    <a:pt x="785" y="2017"/>
                    <a:pt x="760" y="2135"/>
                    <a:pt x="731" y="2249"/>
                  </a:cubicBezTo>
                  <a:cubicBezTo>
                    <a:pt x="694" y="2401"/>
                    <a:pt x="668" y="2559"/>
                    <a:pt x="631" y="2711"/>
                  </a:cubicBezTo>
                  <a:cubicBezTo>
                    <a:pt x="579" y="2911"/>
                    <a:pt x="473" y="3083"/>
                    <a:pt x="318" y="3215"/>
                  </a:cubicBezTo>
                  <a:cubicBezTo>
                    <a:pt x="40" y="3453"/>
                    <a:pt x="0" y="3748"/>
                    <a:pt x="109" y="4071"/>
                  </a:cubicBezTo>
                  <a:cubicBezTo>
                    <a:pt x="161" y="4229"/>
                    <a:pt x="247" y="4372"/>
                    <a:pt x="330" y="4541"/>
                  </a:cubicBezTo>
                  <a:cubicBezTo>
                    <a:pt x="264" y="4897"/>
                    <a:pt x="442" y="5186"/>
                    <a:pt x="682" y="5447"/>
                  </a:cubicBezTo>
                  <a:cubicBezTo>
                    <a:pt x="989" y="5782"/>
                    <a:pt x="1361" y="6014"/>
                    <a:pt x="1802" y="6126"/>
                  </a:cubicBezTo>
                  <a:cubicBezTo>
                    <a:pt x="2010" y="6180"/>
                    <a:pt x="2212" y="6258"/>
                    <a:pt x="2431" y="6258"/>
                  </a:cubicBezTo>
                  <a:cubicBezTo>
                    <a:pt x="2442" y="6258"/>
                    <a:pt x="2453" y="6258"/>
                    <a:pt x="2464" y="6258"/>
                  </a:cubicBezTo>
                  <a:cubicBezTo>
                    <a:pt x="2499" y="6258"/>
                    <a:pt x="2536" y="6280"/>
                    <a:pt x="2567" y="6298"/>
                  </a:cubicBezTo>
                  <a:cubicBezTo>
                    <a:pt x="2891" y="6452"/>
                    <a:pt x="3238" y="6490"/>
                    <a:pt x="3587" y="6501"/>
                  </a:cubicBezTo>
                  <a:cubicBezTo>
                    <a:pt x="3623" y="6502"/>
                    <a:pt x="3659" y="6503"/>
                    <a:pt x="3695" y="6503"/>
                  </a:cubicBezTo>
                  <a:cubicBezTo>
                    <a:pt x="3759" y="6503"/>
                    <a:pt x="3823" y="6501"/>
                    <a:pt x="3888" y="6501"/>
                  </a:cubicBezTo>
                  <a:cubicBezTo>
                    <a:pt x="3947" y="6501"/>
                    <a:pt x="4007" y="6503"/>
                    <a:pt x="4069" y="6507"/>
                  </a:cubicBezTo>
                  <a:cubicBezTo>
                    <a:pt x="4014" y="6533"/>
                    <a:pt x="3963" y="6561"/>
                    <a:pt x="3908" y="6587"/>
                  </a:cubicBezTo>
                  <a:cubicBezTo>
                    <a:pt x="3567" y="6753"/>
                    <a:pt x="3307" y="7002"/>
                    <a:pt x="3129" y="7335"/>
                  </a:cubicBezTo>
                  <a:cubicBezTo>
                    <a:pt x="3083" y="7415"/>
                    <a:pt x="3055" y="7507"/>
                    <a:pt x="3012" y="7590"/>
                  </a:cubicBezTo>
                  <a:cubicBezTo>
                    <a:pt x="2943" y="7724"/>
                    <a:pt x="2865" y="7859"/>
                    <a:pt x="2794" y="7994"/>
                  </a:cubicBezTo>
                  <a:cubicBezTo>
                    <a:pt x="2785" y="8008"/>
                    <a:pt x="2777" y="8028"/>
                    <a:pt x="2759" y="8063"/>
                  </a:cubicBezTo>
                  <a:cubicBezTo>
                    <a:pt x="2800" y="8054"/>
                    <a:pt x="2825" y="8054"/>
                    <a:pt x="2843" y="8043"/>
                  </a:cubicBezTo>
                  <a:cubicBezTo>
                    <a:pt x="2891" y="8014"/>
                    <a:pt x="2937" y="7982"/>
                    <a:pt x="2980" y="7948"/>
                  </a:cubicBezTo>
                  <a:cubicBezTo>
                    <a:pt x="3163" y="7796"/>
                    <a:pt x="3364" y="7679"/>
                    <a:pt x="3593" y="7613"/>
                  </a:cubicBezTo>
                  <a:cubicBezTo>
                    <a:pt x="3834" y="7541"/>
                    <a:pt x="3977" y="7372"/>
                    <a:pt x="4077" y="7154"/>
                  </a:cubicBezTo>
                  <a:cubicBezTo>
                    <a:pt x="4115" y="7074"/>
                    <a:pt x="4152" y="6994"/>
                    <a:pt x="4192" y="6914"/>
                  </a:cubicBezTo>
                  <a:cubicBezTo>
                    <a:pt x="4301" y="6710"/>
                    <a:pt x="4447" y="6541"/>
                    <a:pt x="4639" y="6412"/>
                  </a:cubicBezTo>
                  <a:cubicBezTo>
                    <a:pt x="4768" y="6323"/>
                    <a:pt x="4905" y="6252"/>
                    <a:pt x="5031" y="6177"/>
                  </a:cubicBezTo>
                  <a:cubicBezTo>
                    <a:pt x="5129" y="6197"/>
                    <a:pt x="5158" y="6260"/>
                    <a:pt x="5169" y="6329"/>
                  </a:cubicBezTo>
                  <a:cubicBezTo>
                    <a:pt x="5243" y="6879"/>
                    <a:pt x="5292" y="7429"/>
                    <a:pt x="5221" y="7982"/>
                  </a:cubicBezTo>
                  <a:cubicBezTo>
                    <a:pt x="5175" y="8315"/>
                    <a:pt x="5077" y="8633"/>
                    <a:pt x="4986" y="8951"/>
                  </a:cubicBezTo>
                  <a:cubicBezTo>
                    <a:pt x="4963" y="9034"/>
                    <a:pt x="4963" y="9034"/>
                    <a:pt x="5009" y="9111"/>
                  </a:cubicBezTo>
                  <a:cubicBezTo>
                    <a:pt x="5023" y="9080"/>
                    <a:pt x="5034" y="9054"/>
                    <a:pt x="5043" y="9031"/>
                  </a:cubicBezTo>
                  <a:cubicBezTo>
                    <a:pt x="5292" y="8366"/>
                    <a:pt x="5390" y="7679"/>
                    <a:pt x="5327" y="6971"/>
                  </a:cubicBezTo>
                  <a:cubicBezTo>
                    <a:pt x="5309" y="6762"/>
                    <a:pt x="5281" y="6550"/>
                    <a:pt x="5258" y="6338"/>
                  </a:cubicBezTo>
                  <a:cubicBezTo>
                    <a:pt x="5252" y="6272"/>
                    <a:pt x="5252" y="6203"/>
                    <a:pt x="5249" y="6131"/>
                  </a:cubicBezTo>
                  <a:cubicBezTo>
                    <a:pt x="5360" y="6084"/>
                    <a:pt x="5470" y="6062"/>
                    <a:pt x="5579" y="6062"/>
                  </a:cubicBezTo>
                  <a:cubicBezTo>
                    <a:pt x="5660" y="6062"/>
                    <a:pt x="5739" y="6074"/>
                    <a:pt x="5819" y="6094"/>
                  </a:cubicBezTo>
                  <a:cubicBezTo>
                    <a:pt x="5980" y="6136"/>
                    <a:pt x="6137" y="6172"/>
                    <a:pt x="6305" y="6172"/>
                  </a:cubicBezTo>
                  <a:cubicBezTo>
                    <a:pt x="6311" y="6172"/>
                    <a:pt x="6317" y="6172"/>
                    <a:pt x="6324" y="6172"/>
                  </a:cubicBezTo>
                  <a:cubicBezTo>
                    <a:pt x="6501" y="6172"/>
                    <a:pt x="6670" y="6137"/>
                    <a:pt x="6822" y="6040"/>
                  </a:cubicBezTo>
                  <a:cubicBezTo>
                    <a:pt x="7097" y="5862"/>
                    <a:pt x="7372" y="5682"/>
                    <a:pt x="7644" y="5498"/>
                  </a:cubicBezTo>
                  <a:cubicBezTo>
                    <a:pt x="7682" y="5475"/>
                    <a:pt x="7728" y="5447"/>
                    <a:pt x="7693" y="5375"/>
                  </a:cubicBezTo>
                  <a:lnTo>
                    <a:pt x="7693" y="5375"/>
                  </a:lnTo>
                  <a:cubicBezTo>
                    <a:pt x="7559" y="5392"/>
                    <a:pt x="7427" y="5441"/>
                    <a:pt x="7295" y="5487"/>
                  </a:cubicBezTo>
                  <a:cubicBezTo>
                    <a:pt x="7218" y="5513"/>
                    <a:pt x="7146" y="5547"/>
                    <a:pt x="7071" y="5581"/>
                  </a:cubicBezTo>
                  <a:cubicBezTo>
                    <a:pt x="6885" y="5659"/>
                    <a:pt x="6695" y="5702"/>
                    <a:pt x="6493" y="5702"/>
                  </a:cubicBezTo>
                  <a:cubicBezTo>
                    <a:pt x="6450" y="5702"/>
                    <a:pt x="6406" y="5700"/>
                    <a:pt x="6361" y="5696"/>
                  </a:cubicBezTo>
                  <a:cubicBezTo>
                    <a:pt x="6333" y="5694"/>
                    <a:pt x="6306" y="5693"/>
                    <a:pt x="6278" y="5693"/>
                  </a:cubicBezTo>
                  <a:cubicBezTo>
                    <a:pt x="6118" y="5693"/>
                    <a:pt x="5954" y="5724"/>
                    <a:pt x="5791" y="5736"/>
                  </a:cubicBezTo>
                  <a:cubicBezTo>
                    <a:pt x="5768" y="5739"/>
                    <a:pt x="5742" y="5748"/>
                    <a:pt x="5696" y="5756"/>
                  </a:cubicBezTo>
                  <a:cubicBezTo>
                    <a:pt x="5725" y="5713"/>
                    <a:pt x="5742" y="5687"/>
                    <a:pt x="5762" y="5664"/>
                  </a:cubicBezTo>
                  <a:cubicBezTo>
                    <a:pt x="5943" y="5455"/>
                    <a:pt x="6077" y="5220"/>
                    <a:pt x="6137" y="4948"/>
                  </a:cubicBezTo>
                  <a:cubicBezTo>
                    <a:pt x="6186" y="4719"/>
                    <a:pt x="6232" y="4490"/>
                    <a:pt x="6292" y="4263"/>
                  </a:cubicBezTo>
                  <a:cubicBezTo>
                    <a:pt x="6332" y="4106"/>
                    <a:pt x="6390" y="3954"/>
                    <a:pt x="6444" y="3805"/>
                  </a:cubicBezTo>
                  <a:cubicBezTo>
                    <a:pt x="6647" y="3238"/>
                    <a:pt x="6785" y="2659"/>
                    <a:pt x="6662" y="2054"/>
                  </a:cubicBezTo>
                  <a:cubicBezTo>
                    <a:pt x="6570" y="1593"/>
                    <a:pt x="6501" y="1132"/>
                    <a:pt x="6481" y="662"/>
                  </a:cubicBezTo>
                  <a:cubicBezTo>
                    <a:pt x="6478" y="593"/>
                    <a:pt x="6470" y="524"/>
                    <a:pt x="6455" y="459"/>
                  </a:cubicBezTo>
                  <a:cubicBezTo>
                    <a:pt x="6438" y="393"/>
                    <a:pt x="6421" y="327"/>
                    <a:pt x="6395" y="264"/>
                  </a:cubicBezTo>
                  <a:cubicBezTo>
                    <a:pt x="6361" y="184"/>
                    <a:pt x="6312" y="106"/>
                    <a:pt x="6215" y="100"/>
                  </a:cubicBezTo>
                  <a:cubicBezTo>
                    <a:pt x="6211" y="100"/>
                    <a:pt x="6207" y="100"/>
                    <a:pt x="6203" y="100"/>
                  </a:cubicBezTo>
                  <a:cubicBezTo>
                    <a:pt x="6107" y="100"/>
                    <a:pt x="6047" y="169"/>
                    <a:pt x="6008" y="247"/>
                  </a:cubicBezTo>
                  <a:cubicBezTo>
                    <a:pt x="5963" y="338"/>
                    <a:pt x="5928" y="436"/>
                    <a:pt x="5897" y="533"/>
                  </a:cubicBezTo>
                  <a:cubicBezTo>
                    <a:pt x="5828" y="736"/>
                    <a:pt x="5765" y="943"/>
                    <a:pt x="5688" y="1181"/>
                  </a:cubicBezTo>
                  <a:cubicBezTo>
                    <a:pt x="5656" y="1118"/>
                    <a:pt x="5636" y="1077"/>
                    <a:pt x="5619" y="1037"/>
                  </a:cubicBezTo>
                  <a:cubicBezTo>
                    <a:pt x="5484" y="734"/>
                    <a:pt x="5315" y="456"/>
                    <a:pt x="5066" y="232"/>
                  </a:cubicBezTo>
                  <a:cubicBezTo>
                    <a:pt x="4960" y="138"/>
                    <a:pt x="4848" y="55"/>
                    <a:pt x="4708" y="17"/>
                  </a:cubicBezTo>
                  <a:cubicBezTo>
                    <a:pt x="4665" y="6"/>
                    <a:pt x="4626" y="1"/>
                    <a:pt x="45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151"/>
            <p:cNvSpPr/>
            <p:nvPr/>
          </p:nvSpPr>
          <p:spPr>
            <a:xfrm>
              <a:off x="8306079" y="3437007"/>
              <a:ext cx="69007" cy="105534"/>
            </a:xfrm>
            <a:custGeom>
              <a:avLst/>
              <a:gdLst/>
              <a:ahLst/>
              <a:cxnLst/>
              <a:rect l="l" t="t" r="r" b="b"/>
              <a:pathLst>
                <a:path w="1228" h="1878" extrusionOk="0">
                  <a:moveTo>
                    <a:pt x="1" y="1"/>
                  </a:moveTo>
                  <a:cubicBezTo>
                    <a:pt x="313" y="691"/>
                    <a:pt x="677" y="1345"/>
                    <a:pt x="1227" y="1877"/>
                  </a:cubicBezTo>
                  <a:cubicBezTo>
                    <a:pt x="737" y="1304"/>
                    <a:pt x="345" y="66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151"/>
            <p:cNvSpPr/>
            <p:nvPr/>
          </p:nvSpPr>
          <p:spPr>
            <a:xfrm>
              <a:off x="8478370" y="3481120"/>
              <a:ext cx="16128" cy="109243"/>
            </a:xfrm>
            <a:custGeom>
              <a:avLst/>
              <a:gdLst/>
              <a:ahLst/>
              <a:cxnLst/>
              <a:rect l="l" t="t" r="r" b="b"/>
              <a:pathLst>
                <a:path w="287" h="1944" extrusionOk="0">
                  <a:moveTo>
                    <a:pt x="26" y="1"/>
                  </a:moveTo>
                  <a:lnTo>
                    <a:pt x="26" y="1"/>
                  </a:lnTo>
                  <a:cubicBezTo>
                    <a:pt x="201" y="643"/>
                    <a:pt x="238" y="1282"/>
                    <a:pt x="0" y="1943"/>
                  </a:cubicBezTo>
                  <a:cubicBezTo>
                    <a:pt x="287" y="1548"/>
                    <a:pt x="287" y="588"/>
                    <a:pt x="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151"/>
            <p:cNvSpPr/>
            <p:nvPr/>
          </p:nvSpPr>
          <p:spPr>
            <a:xfrm>
              <a:off x="8252470" y="3483536"/>
              <a:ext cx="86035" cy="74627"/>
            </a:xfrm>
            <a:custGeom>
              <a:avLst/>
              <a:gdLst/>
              <a:ahLst/>
              <a:cxnLst/>
              <a:rect l="l" t="t" r="r" b="b"/>
              <a:pathLst>
                <a:path w="1531" h="1328" extrusionOk="0">
                  <a:moveTo>
                    <a:pt x="1" y="1"/>
                  </a:moveTo>
                  <a:cubicBezTo>
                    <a:pt x="425" y="542"/>
                    <a:pt x="938" y="981"/>
                    <a:pt x="1531" y="1327"/>
                  </a:cubicBezTo>
                  <a:cubicBezTo>
                    <a:pt x="986" y="923"/>
                    <a:pt x="451" y="51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151"/>
            <p:cNvSpPr/>
            <p:nvPr/>
          </p:nvSpPr>
          <p:spPr>
            <a:xfrm>
              <a:off x="8320240" y="3345580"/>
              <a:ext cx="38381" cy="119527"/>
            </a:xfrm>
            <a:custGeom>
              <a:avLst/>
              <a:gdLst/>
              <a:ahLst/>
              <a:cxnLst/>
              <a:rect l="l" t="t" r="r" b="b"/>
              <a:pathLst>
                <a:path w="683" h="2127" extrusionOk="0">
                  <a:moveTo>
                    <a:pt x="1" y="0"/>
                  </a:moveTo>
                  <a:lnTo>
                    <a:pt x="1" y="0"/>
                  </a:lnTo>
                  <a:cubicBezTo>
                    <a:pt x="365" y="665"/>
                    <a:pt x="540" y="1393"/>
                    <a:pt x="683" y="2126"/>
                  </a:cubicBezTo>
                  <a:cubicBezTo>
                    <a:pt x="637" y="1487"/>
                    <a:pt x="322" y="39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151"/>
            <p:cNvSpPr/>
            <p:nvPr/>
          </p:nvSpPr>
          <p:spPr>
            <a:xfrm>
              <a:off x="8409139" y="3524614"/>
              <a:ext cx="45968" cy="90867"/>
            </a:xfrm>
            <a:custGeom>
              <a:avLst/>
              <a:gdLst/>
              <a:ahLst/>
              <a:cxnLst/>
              <a:rect l="l" t="t" r="r" b="b"/>
              <a:pathLst>
                <a:path w="818" h="1617" extrusionOk="0">
                  <a:moveTo>
                    <a:pt x="0" y="0"/>
                  </a:moveTo>
                  <a:lnTo>
                    <a:pt x="0" y="0"/>
                  </a:lnTo>
                  <a:cubicBezTo>
                    <a:pt x="353" y="488"/>
                    <a:pt x="665" y="989"/>
                    <a:pt x="697" y="1616"/>
                  </a:cubicBezTo>
                  <a:cubicBezTo>
                    <a:pt x="817" y="1281"/>
                    <a:pt x="496" y="53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151"/>
            <p:cNvSpPr/>
            <p:nvPr/>
          </p:nvSpPr>
          <p:spPr>
            <a:xfrm>
              <a:off x="8318161" y="3617840"/>
              <a:ext cx="78617" cy="30963"/>
            </a:xfrm>
            <a:custGeom>
              <a:avLst/>
              <a:gdLst/>
              <a:ahLst/>
              <a:cxnLst/>
              <a:rect l="l" t="t" r="r" b="b"/>
              <a:pathLst>
                <a:path w="1399" h="551" extrusionOk="0">
                  <a:moveTo>
                    <a:pt x="1" y="0"/>
                  </a:moveTo>
                  <a:lnTo>
                    <a:pt x="1" y="0"/>
                  </a:lnTo>
                  <a:cubicBezTo>
                    <a:pt x="204" y="288"/>
                    <a:pt x="811" y="550"/>
                    <a:pt x="1187" y="550"/>
                  </a:cubicBezTo>
                  <a:cubicBezTo>
                    <a:pt x="1272" y="550"/>
                    <a:pt x="1345" y="537"/>
                    <a:pt x="1399" y="507"/>
                  </a:cubicBezTo>
                  <a:lnTo>
                    <a:pt x="1399" y="507"/>
                  </a:lnTo>
                  <a:cubicBezTo>
                    <a:pt x="1358" y="511"/>
                    <a:pt x="1317" y="513"/>
                    <a:pt x="1277" y="513"/>
                  </a:cubicBezTo>
                  <a:cubicBezTo>
                    <a:pt x="798" y="513"/>
                    <a:pt x="405" y="26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151"/>
            <p:cNvSpPr/>
            <p:nvPr/>
          </p:nvSpPr>
          <p:spPr>
            <a:xfrm>
              <a:off x="8385144" y="3383567"/>
              <a:ext cx="37875" cy="90249"/>
            </a:xfrm>
            <a:custGeom>
              <a:avLst/>
              <a:gdLst/>
              <a:ahLst/>
              <a:cxnLst/>
              <a:rect l="l" t="t" r="r" b="b"/>
              <a:pathLst>
                <a:path w="674" h="1606" extrusionOk="0">
                  <a:moveTo>
                    <a:pt x="1" y="1"/>
                  </a:moveTo>
                  <a:cubicBezTo>
                    <a:pt x="112" y="582"/>
                    <a:pt x="310" y="1129"/>
                    <a:pt x="674" y="1605"/>
                  </a:cubicBezTo>
                  <a:cubicBezTo>
                    <a:pt x="382" y="1101"/>
                    <a:pt x="150" y="56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151"/>
            <p:cNvSpPr/>
            <p:nvPr/>
          </p:nvSpPr>
          <p:spPr>
            <a:xfrm>
              <a:off x="8435719" y="3344624"/>
              <a:ext cx="18882" cy="101320"/>
            </a:xfrm>
            <a:custGeom>
              <a:avLst/>
              <a:gdLst/>
              <a:ahLst/>
              <a:cxnLst/>
              <a:rect l="l" t="t" r="r" b="b"/>
              <a:pathLst>
                <a:path w="336" h="1803" extrusionOk="0">
                  <a:moveTo>
                    <a:pt x="0" y="0"/>
                  </a:moveTo>
                  <a:cubicBezTo>
                    <a:pt x="207" y="588"/>
                    <a:pt x="272" y="1186"/>
                    <a:pt x="201" y="1802"/>
                  </a:cubicBezTo>
                  <a:cubicBezTo>
                    <a:pt x="335" y="1178"/>
                    <a:pt x="235" y="57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151"/>
            <p:cNvSpPr/>
            <p:nvPr/>
          </p:nvSpPr>
          <p:spPr>
            <a:xfrm>
              <a:off x="8468705" y="3521242"/>
              <a:ext cx="16634" cy="81651"/>
            </a:xfrm>
            <a:custGeom>
              <a:avLst/>
              <a:gdLst/>
              <a:ahLst/>
              <a:cxnLst/>
              <a:rect l="l" t="t" r="r" b="b"/>
              <a:pathLst>
                <a:path w="296" h="1453" extrusionOk="0">
                  <a:moveTo>
                    <a:pt x="198" y="0"/>
                  </a:moveTo>
                  <a:cubicBezTo>
                    <a:pt x="264" y="502"/>
                    <a:pt x="210" y="989"/>
                    <a:pt x="1" y="1453"/>
                  </a:cubicBezTo>
                  <a:cubicBezTo>
                    <a:pt x="276" y="997"/>
                    <a:pt x="296" y="505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151"/>
            <p:cNvSpPr/>
            <p:nvPr/>
          </p:nvSpPr>
          <p:spPr>
            <a:xfrm>
              <a:off x="8197906" y="3495955"/>
              <a:ext cx="67490" cy="51418"/>
            </a:xfrm>
            <a:custGeom>
              <a:avLst/>
              <a:gdLst/>
              <a:ahLst/>
              <a:cxnLst/>
              <a:rect l="l" t="t" r="r" b="b"/>
              <a:pathLst>
                <a:path w="1201" h="915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247"/>
                    <a:pt x="866" y="820"/>
                    <a:pt x="1201" y="914"/>
                  </a:cubicBezTo>
                  <a:cubicBezTo>
                    <a:pt x="754" y="674"/>
                    <a:pt x="361" y="35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151"/>
            <p:cNvSpPr/>
            <p:nvPr/>
          </p:nvSpPr>
          <p:spPr>
            <a:xfrm>
              <a:off x="8365027" y="3594182"/>
              <a:ext cx="63669" cy="40460"/>
            </a:xfrm>
            <a:custGeom>
              <a:avLst/>
              <a:gdLst/>
              <a:ahLst/>
              <a:cxnLst/>
              <a:rect l="l" t="t" r="r" b="b"/>
              <a:pathLst>
                <a:path w="1133" h="720" extrusionOk="0">
                  <a:moveTo>
                    <a:pt x="0" y="0"/>
                  </a:moveTo>
                  <a:cubicBezTo>
                    <a:pt x="271" y="411"/>
                    <a:pt x="684" y="720"/>
                    <a:pt x="1047" y="720"/>
                  </a:cubicBezTo>
                  <a:cubicBezTo>
                    <a:pt x="1075" y="720"/>
                    <a:pt x="1104" y="718"/>
                    <a:pt x="1132" y="714"/>
                  </a:cubicBezTo>
                  <a:cubicBezTo>
                    <a:pt x="892" y="653"/>
                    <a:pt x="662" y="610"/>
                    <a:pt x="485" y="450"/>
                  </a:cubicBezTo>
                  <a:cubicBezTo>
                    <a:pt x="316" y="301"/>
                    <a:pt x="155" y="14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151"/>
            <p:cNvSpPr/>
            <p:nvPr/>
          </p:nvSpPr>
          <p:spPr>
            <a:xfrm>
              <a:off x="8223193" y="3590923"/>
              <a:ext cx="57038" cy="43383"/>
            </a:xfrm>
            <a:custGeom>
              <a:avLst/>
              <a:gdLst/>
              <a:ahLst/>
              <a:cxnLst/>
              <a:rect l="l" t="t" r="r" b="b"/>
              <a:pathLst>
                <a:path w="1015" h="772" extrusionOk="0">
                  <a:moveTo>
                    <a:pt x="0" y="1"/>
                  </a:moveTo>
                  <a:cubicBezTo>
                    <a:pt x="92" y="184"/>
                    <a:pt x="662" y="620"/>
                    <a:pt x="1015" y="772"/>
                  </a:cubicBezTo>
                  <a:cubicBezTo>
                    <a:pt x="662" y="540"/>
                    <a:pt x="313" y="30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151"/>
            <p:cNvSpPr/>
            <p:nvPr/>
          </p:nvSpPr>
          <p:spPr>
            <a:xfrm>
              <a:off x="8435719" y="3371991"/>
              <a:ext cx="9553" cy="64624"/>
            </a:xfrm>
            <a:custGeom>
              <a:avLst/>
              <a:gdLst/>
              <a:ahLst/>
              <a:cxnLst/>
              <a:rect l="l" t="t" r="r" b="b"/>
              <a:pathLst>
                <a:path w="170" h="1150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192"/>
                    <a:pt x="72" y="381"/>
                    <a:pt x="98" y="570"/>
                  </a:cubicBezTo>
                  <a:cubicBezTo>
                    <a:pt x="121" y="762"/>
                    <a:pt x="126" y="957"/>
                    <a:pt x="141" y="1149"/>
                  </a:cubicBezTo>
                  <a:cubicBezTo>
                    <a:pt x="169" y="757"/>
                    <a:pt x="135" y="37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151"/>
            <p:cNvSpPr/>
            <p:nvPr/>
          </p:nvSpPr>
          <p:spPr>
            <a:xfrm>
              <a:off x="8410431" y="3539280"/>
              <a:ext cx="26468" cy="47878"/>
            </a:xfrm>
            <a:custGeom>
              <a:avLst/>
              <a:gdLst/>
              <a:ahLst/>
              <a:cxnLst/>
              <a:rect l="l" t="t" r="r" b="b"/>
              <a:pathLst>
                <a:path w="471" h="852" extrusionOk="0">
                  <a:moveTo>
                    <a:pt x="0" y="0"/>
                  </a:moveTo>
                  <a:lnTo>
                    <a:pt x="0" y="0"/>
                  </a:lnTo>
                  <a:cubicBezTo>
                    <a:pt x="149" y="272"/>
                    <a:pt x="313" y="567"/>
                    <a:pt x="470" y="851"/>
                  </a:cubicBezTo>
                  <a:cubicBezTo>
                    <a:pt x="390" y="550"/>
                    <a:pt x="169" y="15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151"/>
            <p:cNvSpPr/>
            <p:nvPr/>
          </p:nvSpPr>
          <p:spPr>
            <a:xfrm>
              <a:off x="8328163" y="3376992"/>
              <a:ext cx="18263" cy="55577"/>
            </a:xfrm>
            <a:custGeom>
              <a:avLst/>
              <a:gdLst/>
              <a:ahLst/>
              <a:cxnLst/>
              <a:rect l="l" t="t" r="r" b="b"/>
              <a:pathLst>
                <a:path w="325" h="989" extrusionOk="0">
                  <a:moveTo>
                    <a:pt x="0" y="0"/>
                  </a:moveTo>
                  <a:lnTo>
                    <a:pt x="0" y="0"/>
                  </a:lnTo>
                  <a:cubicBezTo>
                    <a:pt x="106" y="330"/>
                    <a:pt x="215" y="659"/>
                    <a:pt x="324" y="989"/>
                  </a:cubicBezTo>
                  <a:cubicBezTo>
                    <a:pt x="252" y="645"/>
                    <a:pt x="169" y="31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151"/>
            <p:cNvSpPr/>
            <p:nvPr/>
          </p:nvSpPr>
          <p:spPr>
            <a:xfrm>
              <a:off x="8281466" y="3522197"/>
              <a:ext cx="45799" cy="35009"/>
            </a:xfrm>
            <a:custGeom>
              <a:avLst/>
              <a:gdLst/>
              <a:ahLst/>
              <a:cxnLst/>
              <a:rect l="l" t="t" r="r" b="b"/>
              <a:pathLst>
                <a:path w="815" h="623" extrusionOk="0">
                  <a:moveTo>
                    <a:pt x="0" y="0"/>
                  </a:moveTo>
                  <a:lnTo>
                    <a:pt x="0" y="0"/>
                  </a:lnTo>
                  <a:cubicBezTo>
                    <a:pt x="235" y="253"/>
                    <a:pt x="519" y="445"/>
                    <a:pt x="814" y="622"/>
                  </a:cubicBezTo>
                  <a:cubicBezTo>
                    <a:pt x="542" y="413"/>
                    <a:pt x="273" y="20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151"/>
            <p:cNvSpPr/>
            <p:nvPr/>
          </p:nvSpPr>
          <p:spPr>
            <a:xfrm>
              <a:off x="8341987" y="3573222"/>
              <a:ext cx="34391" cy="41753"/>
            </a:xfrm>
            <a:custGeom>
              <a:avLst/>
              <a:gdLst/>
              <a:ahLst/>
              <a:cxnLst/>
              <a:rect l="l" t="t" r="r" b="b"/>
              <a:pathLst>
                <a:path w="612" h="743" extrusionOk="0">
                  <a:moveTo>
                    <a:pt x="1" y="1"/>
                  </a:moveTo>
                  <a:cubicBezTo>
                    <a:pt x="118" y="319"/>
                    <a:pt x="342" y="551"/>
                    <a:pt x="611" y="743"/>
                  </a:cubicBezTo>
                  <a:cubicBezTo>
                    <a:pt x="376" y="522"/>
                    <a:pt x="155" y="28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151"/>
            <p:cNvSpPr/>
            <p:nvPr/>
          </p:nvSpPr>
          <p:spPr>
            <a:xfrm>
              <a:off x="8206447" y="3387107"/>
              <a:ext cx="23096" cy="41921"/>
            </a:xfrm>
            <a:custGeom>
              <a:avLst/>
              <a:gdLst/>
              <a:ahLst/>
              <a:cxnLst/>
              <a:rect l="l" t="t" r="r" b="b"/>
              <a:pathLst>
                <a:path w="411" h="746" extrusionOk="0">
                  <a:moveTo>
                    <a:pt x="0" y="1"/>
                  </a:moveTo>
                  <a:cubicBezTo>
                    <a:pt x="86" y="290"/>
                    <a:pt x="252" y="516"/>
                    <a:pt x="410" y="746"/>
                  </a:cubicBezTo>
                  <a:cubicBezTo>
                    <a:pt x="278" y="502"/>
                    <a:pt x="144" y="25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151"/>
            <p:cNvSpPr/>
            <p:nvPr/>
          </p:nvSpPr>
          <p:spPr>
            <a:xfrm>
              <a:off x="8407509" y="3438300"/>
              <a:ext cx="17308" cy="28435"/>
            </a:xfrm>
            <a:custGeom>
              <a:avLst/>
              <a:gdLst/>
              <a:ahLst/>
              <a:cxnLst/>
              <a:rect l="l" t="t" r="r" b="b"/>
              <a:pathLst>
                <a:path w="308" h="506" extrusionOk="0">
                  <a:moveTo>
                    <a:pt x="1" y="1"/>
                  </a:moveTo>
                  <a:cubicBezTo>
                    <a:pt x="50" y="138"/>
                    <a:pt x="173" y="330"/>
                    <a:pt x="307" y="505"/>
                  </a:cubicBezTo>
                  <a:cubicBezTo>
                    <a:pt x="193" y="319"/>
                    <a:pt x="75" y="1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151"/>
            <p:cNvSpPr/>
            <p:nvPr/>
          </p:nvSpPr>
          <p:spPr>
            <a:xfrm>
              <a:off x="8235893" y="3594800"/>
              <a:ext cx="23265" cy="21298"/>
            </a:xfrm>
            <a:custGeom>
              <a:avLst/>
              <a:gdLst/>
              <a:ahLst/>
              <a:cxnLst/>
              <a:rect l="l" t="t" r="r" b="b"/>
              <a:pathLst>
                <a:path w="414" h="379" extrusionOk="0">
                  <a:moveTo>
                    <a:pt x="21" y="1"/>
                  </a:moveTo>
                  <a:cubicBezTo>
                    <a:pt x="15" y="6"/>
                    <a:pt x="9" y="15"/>
                    <a:pt x="1" y="24"/>
                  </a:cubicBezTo>
                  <a:cubicBezTo>
                    <a:pt x="132" y="141"/>
                    <a:pt x="264" y="259"/>
                    <a:pt x="393" y="379"/>
                  </a:cubicBezTo>
                  <a:cubicBezTo>
                    <a:pt x="399" y="370"/>
                    <a:pt x="405" y="365"/>
                    <a:pt x="413" y="359"/>
                  </a:cubicBezTo>
                  <a:cubicBezTo>
                    <a:pt x="281" y="238"/>
                    <a:pt x="152" y="12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151"/>
            <p:cNvSpPr/>
            <p:nvPr/>
          </p:nvSpPr>
          <p:spPr>
            <a:xfrm>
              <a:off x="8447800" y="3551474"/>
              <a:ext cx="8261" cy="18263"/>
            </a:xfrm>
            <a:custGeom>
              <a:avLst/>
              <a:gdLst/>
              <a:ahLst/>
              <a:cxnLst/>
              <a:rect l="l" t="t" r="r" b="b"/>
              <a:pathLst>
                <a:path w="147" h="325" extrusionOk="0">
                  <a:moveTo>
                    <a:pt x="32" y="1"/>
                  </a:moveTo>
                  <a:cubicBezTo>
                    <a:pt x="20" y="7"/>
                    <a:pt x="9" y="10"/>
                    <a:pt x="0" y="12"/>
                  </a:cubicBezTo>
                  <a:cubicBezTo>
                    <a:pt x="37" y="116"/>
                    <a:pt x="77" y="222"/>
                    <a:pt x="118" y="325"/>
                  </a:cubicBezTo>
                  <a:lnTo>
                    <a:pt x="146" y="313"/>
                  </a:lnTo>
                  <a:cubicBezTo>
                    <a:pt x="106" y="210"/>
                    <a:pt x="69" y="107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151"/>
            <p:cNvSpPr/>
            <p:nvPr/>
          </p:nvSpPr>
          <p:spPr>
            <a:xfrm>
              <a:off x="8266631" y="3557937"/>
              <a:ext cx="8429" cy="13093"/>
            </a:xfrm>
            <a:custGeom>
              <a:avLst/>
              <a:gdLst/>
              <a:ahLst/>
              <a:cxnLst/>
              <a:rect l="l" t="t" r="r" b="b"/>
              <a:pathLst>
                <a:path w="150" h="233" extrusionOk="0">
                  <a:moveTo>
                    <a:pt x="35" y="1"/>
                  </a:moveTo>
                  <a:cubicBezTo>
                    <a:pt x="24" y="6"/>
                    <a:pt x="12" y="15"/>
                    <a:pt x="1" y="21"/>
                  </a:cubicBezTo>
                  <a:cubicBezTo>
                    <a:pt x="52" y="89"/>
                    <a:pt x="101" y="161"/>
                    <a:pt x="150" y="233"/>
                  </a:cubicBezTo>
                  <a:cubicBezTo>
                    <a:pt x="141" y="138"/>
                    <a:pt x="84" y="72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151"/>
            <p:cNvSpPr/>
            <p:nvPr/>
          </p:nvSpPr>
          <p:spPr>
            <a:xfrm>
              <a:off x="8488991" y="5032243"/>
              <a:ext cx="77830" cy="513341"/>
            </a:xfrm>
            <a:custGeom>
              <a:avLst/>
              <a:gdLst/>
              <a:ahLst/>
              <a:cxnLst/>
              <a:rect l="l" t="t" r="r" b="b"/>
              <a:pathLst>
                <a:path w="1385" h="9135" extrusionOk="0">
                  <a:moveTo>
                    <a:pt x="491" y="0"/>
                  </a:moveTo>
                  <a:cubicBezTo>
                    <a:pt x="425" y="58"/>
                    <a:pt x="448" y="104"/>
                    <a:pt x="459" y="144"/>
                  </a:cubicBezTo>
                  <a:cubicBezTo>
                    <a:pt x="499" y="267"/>
                    <a:pt x="542" y="387"/>
                    <a:pt x="585" y="508"/>
                  </a:cubicBezTo>
                  <a:cubicBezTo>
                    <a:pt x="743" y="966"/>
                    <a:pt x="906" y="1424"/>
                    <a:pt x="1058" y="1886"/>
                  </a:cubicBezTo>
                  <a:cubicBezTo>
                    <a:pt x="1281" y="2570"/>
                    <a:pt x="1313" y="3272"/>
                    <a:pt x="1218" y="3986"/>
                  </a:cubicBezTo>
                  <a:cubicBezTo>
                    <a:pt x="1135" y="4599"/>
                    <a:pt x="1026" y="5206"/>
                    <a:pt x="877" y="5805"/>
                  </a:cubicBezTo>
                  <a:cubicBezTo>
                    <a:pt x="619" y="6822"/>
                    <a:pt x="356" y="7836"/>
                    <a:pt x="95" y="8854"/>
                  </a:cubicBezTo>
                  <a:cubicBezTo>
                    <a:pt x="72" y="8942"/>
                    <a:pt x="32" y="9028"/>
                    <a:pt x="1" y="9117"/>
                  </a:cubicBezTo>
                  <a:cubicBezTo>
                    <a:pt x="26" y="9123"/>
                    <a:pt x="49" y="9129"/>
                    <a:pt x="75" y="9134"/>
                  </a:cubicBezTo>
                  <a:cubicBezTo>
                    <a:pt x="330" y="8183"/>
                    <a:pt x="594" y="7235"/>
                    <a:pt x="834" y="6281"/>
                  </a:cubicBezTo>
                  <a:cubicBezTo>
                    <a:pt x="1029" y="5513"/>
                    <a:pt x="1187" y="4736"/>
                    <a:pt x="1290" y="3949"/>
                  </a:cubicBezTo>
                  <a:cubicBezTo>
                    <a:pt x="1384" y="3206"/>
                    <a:pt x="1333" y="2476"/>
                    <a:pt x="1092" y="1765"/>
                  </a:cubicBezTo>
                  <a:cubicBezTo>
                    <a:pt x="897" y="1195"/>
                    <a:pt x="700" y="628"/>
                    <a:pt x="502" y="61"/>
                  </a:cubicBezTo>
                  <a:cubicBezTo>
                    <a:pt x="499" y="46"/>
                    <a:pt x="496" y="26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151"/>
            <p:cNvSpPr/>
            <p:nvPr/>
          </p:nvSpPr>
          <p:spPr>
            <a:xfrm>
              <a:off x="8065737" y="3772935"/>
              <a:ext cx="504631" cy="1086643"/>
            </a:xfrm>
            <a:custGeom>
              <a:avLst/>
              <a:gdLst/>
              <a:ahLst/>
              <a:cxnLst/>
              <a:rect l="l" t="t" r="r" b="b"/>
              <a:pathLst>
                <a:path w="8980" h="19337" extrusionOk="0">
                  <a:moveTo>
                    <a:pt x="8338" y="3169"/>
                  </a:moveTo>
                  <a:cubicBezTo>
                    <a:pt x="8439" y="3169"/>
                    <a:pt x="8532" y="3225"/>
                    <a:pt x="8596" y="3334"/>
                  </a:cubicBezTo>
                  <a:cubicBezTo>
                    <a:pt x="8693" y="3501"/>
                    <a:pt x="8745" y="3678"/>
                    <a:pt x="8667" y="3870"/>
                  </a:cubicBezTo>
                  <a:cubicBezTo>
                    <a:pt x="8627" y="3968"/>
                    <a:pt x="8587" y="4068"/>
                    <a:pt x="8530" y="4157"/>
                  </a:cubicBezTo>
                  <a:cubicBezTo>
                    <a:pt x="8384" y="4395"/>
                    <a:pt x="8229" y="4629"/>
                    <a:pt x="8077" y="4864"/>
                  </a:cubicBezTo>
                  <a:cubicBezTo>
                    <a:pt x="8066" y="4882"/>
                    <a:pt x="8048" y="4896"/>
                    <a:pt x="8037" y="4910"/>
                  </a:cubicBezTo>
                  <a:cubicBezTo>
                    <a:pt x="8143" y="4409"/>
                    <a:pt x="8108" y="3919"/>
                    <a:pt x="7982" y="3412"/>
                  </a:cubicBezTo>
                  <a:cubicBezTo>
                    <a:pt x="8034" y="3355"/>
                    <a:pt x="8074" y="3294"/>
                    <a:pt x="8129" y="3249"/>
                  </a:cubicBezTo>
                  <a:cubicBezTo>
                    <a:pt x="8197" y="3195"/>
                    <a:pt x="8269" y="3169"/>
                    <a:pt x="8338" y="3169"/>
                  </a:cubicBezTo>
                  <a:close/>
                  <a:moveTo>
                    <a:pt x="5023" y="4690"/>
                  </a:moveTo>
                  <a:lnTo>
                    <a:pt x="5023" y="4690"/>
                  </a:lnTo>
                  <a:cubicBezTo>
                    <a:pt x="4996" y="4844"/>
                    <a:pt x="4935" y="4914"/>
                    <a:pt x="4832" y="4914"/>
                  </a:cubicBezTo>
                  <a:cubicBezTo>
                    <a:pt x="4824" y="4914"/>
                    <a:pt x="4816" y="4914"/>
                    <a:pt x="4808" y="4913"/>
                  </a:cubicBezTo>
                  <a:cubicBezTo>
                    <a:pt x="4851" y="4810"/>
                    <a:pt x="4911" y="4736"/>
                    <a:pt x="5023" y="4690"/>
                  </a:cubicBezTo>
                  <a:close/>
                  <a:moveTo>
                    <a:pt x="4613" y="4753"/>
                  </a:moveTo>
                  <a:cubicBezTo>
                    <a:pt x="4607" y="4836"/>
                    <a:pt x="4602" y="4899"/>
                    <a:pt x="4599" y="4962"/>
                  </a:cubicBezTo>
                  <a:cubicBezTo>
                    <a:pt x="4553" y="4844"/>
                    <a:pt x="4553" y="4844"/>
                    <a:pt x="4613" y="4753"/>
                  </a:cubicBezTo>
                  <a:close/>
                  <a:moveTo>
                    <a:pt x="4433" y="4784"/>
                  </a:moveTo>
                  <a:cubicBezTo>
                    <a:pt x="4447" y="4842"/>
                    <a:pt x="4458" y="4896"/>
                    <a:pt x="4473" y="4953"/>
                  </a:cubicBezTo>
                  <a:cubicBezTo>
                    <a:pt x="4461" y="4956"/>
                    <a:pt x="4450" y="4962"/>
                    <a:pt x="4438" y="4965"/>
                  </a:cubicBezTo>
                  <a:cubicBezTo>
                    <a:pt x="4387" y="4913"/>
                    <a:pt x="4372" y="4856"/>
                    <a:pt x="4433" y="4784"/>
                  </a:cubicBezTo>
                  <a:close/>
                  <a:moveTo>
                    <a:pt x="3053" y="555"/>
                  </a:moveTo>
                  <a:cubicBezTo>
                    <a:pt x="3195" y="555"/>
                    <a:pt x="3336" y="571"/>
                    <a:pt x="3476" y="601"/>
                  </a:cubicBezTo>
                  <a:cubicBezTo>
                    <a:pt x="3591" y="629"/>
                    <a:pt x="3706" y="646"/>
                    <a:pt x="3823" y="646"/>
                  </a:cubicBezTo>
                  <a:cubicBezTo>
                    <a:pt x="3900" y="646"/>
                    <a:pt x="3978" y="638"/>
                    <a:pt x="4057" y="621"/>
                  </a:cubicBezTo>
                  <a:cubicBezTo>
                    <a:pt x="4099" y="612"/>
                    <a:pt x="4141" y="608"/>
                    <a:pt x="4181" y="608"/>
                  </a:cubicBezTo>
                  <a:cubicBezTo>
                    <a:pt x="4342" y="608"/>
                    <a:pt x="4485" y="680"/>
                    <a:pt x="4593" y="813"/>
                  </a:cubicBezTo>
                  <a:cubicBezTo>
                    <a:pt x="4667" y="902"/>
                    <a:pt x="4725" y="1014"/>
                    <a:pt x="4759" y="1125"/>
                  </a:cubicBezTo>
                  <a:cubicBezTo>
                    <a:pt x="4859" y="1426"/>
                    <a:pt x="4894" y="1741"/>
                    <a:pt x="4882" y="2057"/>
                  </a:cubicBezTo>
                  <a:cubicBezTo>
                    <a:pt x="4871" y="2372"/>
                    <a:pt x="4831" y="2684"/>
                    <a:pt x="4748" y="2991"/>
                  </a:cubicBezTo>
                  <a:cubicBezTo>
                    <a:pt x="4662" y="3297"/>
                    <a:pt x="4590" y="3612"/>
                    <a:pt x="4579" y="3930"/>
                  </a:cubicBezTo>
                  <a:cubicBezTo>
                    <a:pt x="4570" y="4157"/>
                    <a:pt x="4584" y="4380"/>
                    <a:pt x="4590" y="4624"/>
                  </a:cubicBezTo>
                  <a:cubicBezTo>
                    <a:pt x="4570" y="4652"/>
                    <a:pt x="4536" y="4698"/>
                    <a:pt x="4504" y="4741"/>
                  </a:cubicBezTo>
                  <a:cubicBezTo>
                    <a:pt x="4467" y="4715"/>
                    <a:pt x="4435" y="4695"/>
                    <a:pt x="4410" y="4678"/>
                  </a:cubicBezTo>
                  <a:cubicBezTo>
                    <a:pt x="4301" y="4721"/>
                    <a:pt x="4344" y="4821"/>
                    <a:pt x="4318" y="4887"/>
                  </a:cubicBezTo>
                  <a:cubicBezTo>
                    <a:pt x="4255" y="4916"/>
                    <a:pt x="4195" y="4945"/>
                    <a:pt x="4115" y="4979"/>
                  </a:cubicBezTo>
                  <a:cubicBezTo>
                    <a:pt x="4063" y="4916"/>
                    <a:pt x="4006" y="4850"/>
                    <a:pt x="3954" y="4778"/>
                  </a:cubicBezTo>
                  <a:cubicBezTo>
                    <a:pt x="3708" y="4452"/>
                    <a:pt x="3476" y="4117"/>
                    <a:pt x="3218" y="3801"/>
                  </a:cubicBezTo>
                  <a:cubicBezTo>
                    <a:pt x="2845" y="3346"/>
                    <a:pt x="2390" y="2994"/>
                    <a:pt x="1857" y="2744"/>
                  </a:cubicBezTo>
                  <a:cubicBezTo>
                    <a:pt x="1636" y="2641"/>
                    <a:pt x="1524" y="2455"/>
                    <a:pt x="1516" y="2217"/>
                  </a:cubicBezTo>
                  <a:cubicBezTo>
                    <a:pt x="1507" y="1953"/>
                    <a:pt x="1619" y="1724"/>
                    <a:pt x="1779" y="1529"/>
                  </a:cubicBezTo>
                  <a:cubicBezTo>
                    <a:pt x="1903" y="1380"/>
                    <a:pt x="2012" y="1226"/>
                    <a:pt x="2118" y="1065"/>
                  </a:cubicBezTo>
                  <a:cubicBezTo>
                    <a:pt x="2289" y="807"/>
                    <a:pt x="2513" y="607"/>
                    <a:pt x="2840" y="567"/>
                  </a:cubicBezTo>
                  <a:cubicBezTo>
                    <a:pt x="2911" y="559"/>
                    <a:pt x="2982" y="555"/>
                    <a:pt x="3053" y="555"/>
                  </a:cubicBezTo>
                  <a:close/>
                  <a:moveTo>
                    <a:pt x="5742" y="74"/>
                  </a:moveTo>
                  <a:cubicBezTo>
                    <a:pt x="5793" y="74"/>
                    <a:pt x="5844" y="81"/>
                    <a:pt x="5897" y="94"/>
                  </a:cubicBezTo>
                  <a:cubicBezTo>
                    <a:pt x="6192" y="166"/>
                    <a:pt x="6389" y="358"/>
                    <a:pt x="6530" y="613"/>
                  </a:cubicBezTo>
                  <a:cubicBezTo>
                    <a:pt x="6587" y="716"/>
                    <a:pt x="6627" y="830"/>
                    <a:pt x="6670" y="942"/>
                  </a:cubicBezTo>
                  <a:cubicBezTo>
                    <a:pt x="6768" y="1214"/>
                    <a:pt x="6914" y="1455"/>
                    <a:pt x="7097" y="1678"/>
                  </a:cubicBezTo>
                  <a:cubicBezTo>
                    <a:pt x="7166" y="1764"/>
                    <a:pt x="7237" y="1850"/>
                    <a:pt x="7303" y="1939"/>
                  </a:cubicBezTo>
                  <a:cubicBezTo>
                    <a:pt x="7418" y="2094"/>
                    <a:pt x="7490" y="2269"/>
                    <a:pt x="7481" y="2461"/>
                  </a:cubicBezTo>
                  <a:cubicBezTo>
                    <a:pt x="7464" y="2865"/>
                    <a:pt x="7355" y="3223"/>
                    <a:pt x="6982" y="3452"/>
                  </a:cubicBezTo>
                  <a:cubicBezTo>
                    <a:pt x="6942" y="3475"/>
                    <a:pt x="6905" y="3504"/>
                    <a:pt x="6868" y="3532"/>
                  </a:cubicBezTo>
                  <a:cubicBezTo>
                    <a:pt x="6570" y="3767"/>
                    <a:pt x="6315" y="4042"/>
                    <a:pt x="6163" y="4392"/>
                  </a:cubicBezTo>
                  <a:cubicBezTo>
                    <a:pt x="6100" y="4538"/>
                    <a:pt x="6008" y="4644"/>
                    <a:pt x="5882" y="4730"/>
                  </a:cubicBezTo>
                  <a:cubicBezTo>
                    <a:pt x="5762" y="4816"/>
                    <a:pt x="5636" y="4896"/>
                    <a:pt x="5510" y="4973"/>
                  </a:cubicBezTo>
                  <a:cubicBezTo>
                    <a:pt x="5481" y="4993"/>
                    <a:pt x="5450" y="5002"/>
                    <a:pt x="5415" y="5016"/>
                  </a:cubicBezTo>
                  <a:cubicBezTo>
                    <a:pt x="5404" y="4973"/>
                    <a:pt x="5395" y="4936"/>
                    <a:pt x="5384" y="4896"/>
                  </a:cubicBezTo>
                  <a:cubicBezTo>
                    <a:pt x="5332" y="4899"/>
                    <a:pt x="5286" y="4902"/>
                    <a:pt x="5240" y="4905"/>
                  </a:cubicBezTo>
                  <a:cubicBezTo>
                    <a:pt x="5238" y="4873"/>
                    <a:pt x="5235" y="4842"/>
                    <a:pt x="5229" y="4807"/>
                  </a:cubicBezTo>
                  <a:cubicBezTo>
                    <a:pt x="5180" y="4796"/>
                    <a:pt x="5140" y="4784"/>
                    <a:pt x="5106" y="4776"/>
                  </a:cubicBezTo>
                  <a:cubicBezTo>
                    <a:pt x="5103" y="4718"/>
                    <a:pt x="5100" y="4667"/>
                    <a:pt x="5094" y="4595"/>
                  </a:cubicBezTo>
                  <a:cubicBezTo>
                    <a:pt x="5020" y="4621"/>
                    <a:pt x="4965" y="4641"/>
                    <a:pt x="4902" y="4664"/>
                  </a:cubicBezTo>
                  <a:cubicBezTo>
                    <a:pt x="4882" y="4652"/>
                    <a:pt x="4854" y="4641"/>
                    <a:pt x="4814" y="4621"/>
                  </a:cubicBezTo>
                  <a:cubicBezTo>
                    <a:pt x="4785" y="4650"/>
                    <a:pt x="4753" y="4678"/>
                    <a:pt x="4722" y="4707"/>
                  </a:cubicBezTo>
                  <a:cubicBezTo>
                    <a:pt x="4705" y="4675"/>
                    <a:pt x="4696" y="4664"/>
                    <a:pt x="4693" y="4652"/>
                  </a:cubicBezTo>
                  <a:cubicBezTo>
                    <a:pt x="4685" y="4615"/>
                    <a:pt x="4676" y="4578"/>
                    <a:pt x="4670" y="4541"/>
                  </a:cubicBezTo>
                  <a:cubicBezTo>
                    <a:pt x="4613" y="4165"/>
                    <a:pt x="4636" y="3793"/>
                    <a:pt x="4719" y="3426"/>
                  </a:cubicBezTo>
                  <a:cubicBezTo>
                    <a:pt x="4805" y="3048"/>
                    <a:pt x="4908" y="2673"/>
                    <a:pt x="4940" y="2286"/>
                  </a:cubicBezTo>
                  <a:cubicBezTo>
                    <a:pt x="4974" y="1882"/>
                    <a:pt x="4945" y="1486"/>
                    <a:pt x="4831" y="1097"/>
                  </a:cubicBezTo>
                  <a:cubicBezTo>
                    <a:pt x="4773" y="911"/>
                    <a:pt x="4676" y="756"/>
                    <a:pt x="4513" y="647"/>
                  </a:cubicBezTo>
                  <a:cubicBezTo>
                    <a:pt x="4493" y="633"/>
                    <a:pt x="4476" y="613"/>
                    <a:pt x="4450" y="587"/>
                  </a:cubicBezTo>
                  <a:cubicBezTo>
                    <a:pt x="4478" y="547"/>
                    <a:pt x="4501" y="507"/>
                    <a:pt x="4533" y="475"/>
                  </a:cubicBezTo>
                  <a:cubicBezTo>
                    <a:pt x="4665" y="340"/>
                    <a:pt x="4825" y="260"/>
                    <a:pt x="5011" y="226"/>
                  </a:cubicBezTo>
                  <a:cubicBezTo>
                    <a:pt x="5186" y="194"/>
                    <a:pt x="5361" y="151"/>
                    <a:pt x="5533" y="105"/>
                  </a:cubicBezTo>
                  <a:cubicBezTo>
                    <a:pt x="5604" y="86"/>
                    <a:pt x="5672" y="74"/>
                    <a:pt x="5742" y="74"/>
                  </a:cubicBezTo>
                  <a:close/>
                  <a:moveTo>
                    <a:pt x="5163" y="4850"/>
                  </a:moveTo>
                  <a:cubicBezTo>
                    <a:pt x="5093" y="4979"/>
                    <a:pt x="5044" y="5034"/>
                    <a:pt x="4992" y="5034"/>
                  </a:cubicBezTo>
                  <a:cubicBezTo>
                    <a:pt x="4970" y="5034"/>
                    <a:pt x="4947" y="5024"/>
                    <a:pt x="4922" y="5005"/>
                  </a:cubicBezTo>
                  <a:cubicBezTo>
                    <a:pt x="4977" y="4927"/>
                    <a:pt x="5049" y="4876"/>
                    <a:pt x="5163" y="4850"/>
                  </a:cubicBezTo>
                  <a:close/>
                  <a:moveTo>
                    <a:pt x="5306" y="4962"/>
                  </a:moveTo>
                  <a:lnTo>
                    <a:pt x="5306" y="4962"/>
                  </a:lnTo>
                  <a:cubicBezTo>
                    <a:pt x="5258" y="5054"/>
                    <a:pt x="5223" y="5076"/>
                    <a:pt x="5123" y="5076"/>
                  </a:cubicBezTo>
                  <a:cubicBezTo>
                    <a:pt x="5160" y="4993"/>
                    <a:pt x="5232" y="4982"/>
                    <a:pt x="5306" y="4962"/>
                  </a:cubicBezTo>
                  <a:close/>
                  <a:moveTo>
                    <a:pt x="4493" y="5042"/>
                  </a:moveTo>
                  <a:lnTo>
                    <a:pt x="4516" y="5054"/>
                  </a:lnTo>
                  <a:cubicBezTo>
                    <a:pt x="4510" y="5065"/>
                    <a:pt x="4501" y="5079"/>
                    <a:pt x="4496" y="5094"/>
                  </a:cubicBezTo>
                  <a:cubicBezTo>
                    <a:pt x="4490" y="5091"/>
                    <a:pt x="4484" y="5088"/>
                    <a:pt x="4476" y="5085"/>
                  </a:cubicBezTo>
                  <a:cubicBezTo>
                    <a:pt x="4481" y="5071"/>
                    <a:pt x="4487" y="5056"/>
                    <a:pt x="4493" y="5042"/>
                  </a:cubicBezTo>
                  <a:close/>
                  <a:moveTo>
                    <a:pt x="4682" y="5065"/>
                  </a:moveTo>
                  <a:cubicBezTo>
                    <a:pt x="4685" y="5071"/>
                    <a:pt x="4688" y="5076"/>
                    <a:pt x="4690" y="5082"/>
                  </a:cubicBezTo>
                  <a:cubicBezTo>
                    <a:pt x="4679" y="5094"/>
                    <a:pt x="4665" y="5102"/>
                    <a:pt x="4653" y="5111"/>
                  </a:cubicBezTo>
                  <a:cubicBezTo>
                    <a:pt x="4647" y="5102"/>
                    <a:pt x="4642" y="5091"/>
                    <a:pt x="4639" y="5082"/>
                  </a:cubicBezTo>
                  <a:cubicBezTo>
                    <a:pt x="4653" y="5076"/>
                    <a:pt x="4667" y="5071"/>
                    <a:pt x="4682" y="5065"/>
                  </a:cubicBezTo>
                  <a:close/>
                  <a:moveTo>
                    <a:pt x="5017" y="5117"/>
                  </a:moveTo>
                  <a:cubicBezTo>
                    <a:pt x="5017" y="5122"/>
                    <a:pt x="5017" y="5128"/>
                    <a:pt x="5017" y="5134"/>
                  </a:cubicBezTo>
                  <a:cubicBezTo>
                    <a:pt x="5003" y="5131"/>
                    <a:pt x="4988" y="5131"/>
                    <a:pt x="4974" y="5131"/>
                  </a:cubicBezTo>
                  <a:cubicBezTo>
                    <a:pt x="4957" y="5131"/>
                    <a:pt x="4943" y="5131"/>
                    <a:pt x="4925" y="5134"/>
                  </a:cubicBezTo>
                  <a:cubicBezTo>
                    <a:pt x="4925" y="5128"/>
                    <a:pt x="4925" y="5122"/>
                    <a:pt x="4928" y="5117"/>
                  </a:cubicBezTo>
                  <a:cubicBezTo>
                    <a:pt x="4943" y="5119"/>
                    <a:pt x="4957" y="5119"/>
                    <a:pt x="4971" y="5122"/>
                  </a:cubicBezTo>
                  <a:cubicBezTo>
                    <a:pt x="4986" y="5119"/>
                    <a:pt x="5000" y="5117"/>
                    <a:pt x="5017" y="5117"/>
                  </a:cubicBezTo>
                  <a:close/>
                  <a:moveTo>
                    <a:pt x="4274" y="4976"/>
                  </a:moveTo>
                  <a:cubicBezTo>
                    <a:pt x="4296" y="4976"/>
                    <a:pt x="4318" y="4990"/>
                    <a:pt x="4338" y="5011"/>
                  </a:cubicBezTo>
                  <a:cubicBezTo>
                    <a:pt x="4372" y="5045"/>
                    <a:pt x="4395" y="5085"/>
                    <a:pt x="4338" y="5137"/>
                  </a:cubicBezTo>
                  <a:cubicBezTo>
                    <a:pt x="4278" y="5119"/>
                    <a:pt x="4226" y="5091"/>
                    <a:pt x="4212" y="5011"/>
                  </a:cubicBezTo>
                  <a:cubicBezTo>
                    <a:pt x="4234" y="4986"/>
                    <a:pt x="4254" y="4976"/>
                    <a:pt x="4274" y="4976"/>
                  </a:cubicBezTo>
                  <a:close/>
                  <a:moveTo>
                    <a:pt x="4556" y="5170"/>
                  </a:moveTo>
                  <a:cubicBezTo>
                    <a:pt x="4570" y="5170"/>
                    <a:pt x="4582" y="5180"/>
                    <a:pt x="4593" y="5194"/>
                  </a:cubicBezTo>
                  <a:cubicBezTo>
                    <a:pt x="4596" y="5200"/>
                    <a:pt x="4593" y="5208"/>
                    <a:pt x="4590" y="5225"/>
                  </a:cubicBezTo>
                  <a:cubicBezTo>
                    <a:pt x="4567" y="5223"/>
                    <a:pt x="4541" y="5217"/>
                    <a:pt x="4504" y="5208"/>
                  </a:cubicBezTo>
                  <a:cubicBezTo>
                    <a:pt x="4525" y="5181"/>
                    <a:pt x="4541" y="5170"/>
                    <a:pt x="4556" y="5170"/>
                  </a:cubicBezTo>
                  <a:close/>
                  <a:moveTo>
                    <a:pt x="4178" y="5203"/>
                  </a:moveTo>
                  <a:cubicBezTo>
                    <a:pt x="4178" y="5214"/>
                    <a:pt x="4180" y="5225"/>
                    <a:pt x="4180" y="5237"/>
                  </a:cubicBezTo>
                  <a:lnTo>
                    <a:pt x="4097" y="5240"/>
                  </a:lnTo>
                  <a:cubicBezTo>
                    <a:pt x="4097" y="5228"/>
                    <a:pt x="4097" y="5217"/>
                    <a:pt x="4097" y="5208"/>
                  </a:cubicBezTo>
                  <a:cubicBezTo>
                    <a:pt x="4123" y="5205"/>
                    <a:pt x="4152" y="5203"/>
                    <a:pt x="4178" y="5203"/>
                  </a:cubicBezTo>
                  <a:close/>
                  <a:moveTo>
                    <a:pt x="5092" y="5197"/>
                  </a:moveTo>
                  <a:lnTo>
                    <a:pt x="5092" y="5197"/>
                  </a:lnTo>
                  <a:cubicBezTo>
                    <a:pt x="5063" y="5232"/>
                    <a:pt x="5050" y="5247"/>
                    <a:pt x="5039" y="5247"/>
                  </a:cubicBezTo>
                  <a:cubicBezTo>
                    <a:pt x="5029" y="5247"/>
                    <a:pt x="5021" y="5238"/>
                    <a:pt x="5006" y="5220"/>
                  </a:cubicBezTo>
                  <a:cubicBezTo>
                    <a:pt x="5026" y="5214"/>
                    <a:pt x="5046" y="5208"/>
                    <a:pt x="5092" y="5197"/>
                  </a:cubicBezTo>
                  <a:close/>
                  <a:moveTo>
                    <a:pt x="4719" y="5211"/>
                  </a:moveTo>
                  <a:cubicBezTo>
                    <a:pt x="4725" y="5220"/>
                    <a:pt x="4728" y="5225"/>
                    <a:pt x="4733" y="5234"/>
                  </a:cubicBezTo>
                  <a:cubicBezTo>
                    <a:pt x="4722" y="5240"/>
                    <a:pt x="4708" y="5243"/>
                    <a:pt x="4696" y="5248"/>
                  </a:cubicBezTo>
                  <a:cubicBezTo>
                    <a:pt x="4693" y="5243"/>
                    <a:pt x="4688" y="5231"/>
                    <a:pt x="4690" y="5228"/>
                  </a:cubicBezTo>
                  <a:cubicBezTo>
                    <a:pt x="4699" y="5220"/>
                    <a:pt x="4708" y="5217"/>
                    <a:pt x="4719" y="5211"/>
                  </a:cubicBezTo>
                  <a:close/>
                  <a:moveTo>
                    <a:pt x="5146" y="5177"/>
                  </a:moveTo>
                  <a:cubicBezTo>
                    <a:pt x="5206" y="5194"/>
                    <a:pt x="5269" y="5211"/>
                    <a:pt x="5329" y="5225"/>
                  </a:cubicBezTo>
                  <a:cubicBezTo>
                    <a:pt x="5326" y="5234"/>
                    <a:pt x="5326" y="5240"/>
                    <a:pt x="5324" y="5248"/>
                  </a:cubicBezTo>
                  <a:cubicBezTo>
                    <a:pt x="5263" y="5240"/>
                    <a:pt x="5200" y="5231"/>
                    <a:pt x="5137" y="5223"/>
                  </a:cubicBezTo>
                  <a:cubicBezTo>
                    <a:pt x="5140" y="5208"/>
                    <a:pt x="5143" y="5191"/>
                    <a:pt x="5146" y="5177"/>
                  </a:cubicBezTo>
                  <a:close/>
                  <a:moveTo>
                    <a:pt x="4412" y="5182"/>
                  </a:moveTo>
                  <a:cubicBezTo>
                    <a:pt x="4415" y="5188"/>
                    <a:pt x="4421" y="5194"/>
                    <a:pt x="4427" y="5200"/>
                  </a:cubicBezTo>
                  <a:cubicBezTo>
                    <a:pt x="4412" y="5217"/>
                    <a:pt x="4398" y="5237"/>
                    <a:pt x="4384" y="5254"/>
                  </a:cubicBezTo>
                  <a:cubicBezTo>
                    <a:pt x="4375" y="5245"/>
                    <a:pt x="4369" y="5237"/>
                    <a:pt x="4361" y="5228"/>
                  </a:cubicBezTo>
                  <a:cubicBezTo>
                    <a:pt x="4378" y="5214"/>
                    <a:pt x="4395" y="5200"/>
                    <a:pt x="4412" y="5182"/>
                  </a:cubicBezTo>
                  <a:close/>
                  <a:moveTo>
                    <a:pt x="4819" y="5194"/>
                  </a:moveTo>
                  <a:cubicBezTo>
                    <a:pt x="4862" y="5200"/>
                    <a:pt x="4900" y="5203"/>
                    <a:pt x="4940" y="5208"/>
                  </a:cubicBezTo>
                  <a:cubicBezTo>
                    <a:pt x="4940" y="5243"/>
                    <a:pt x="4940" y="5271"/>
                    <a:pt x="4940" y="5317"/>
                  </a:cubicBezTo>
                  <a:cubicBezTo>
                    <a:pt x="4885" y="5309"/>
                    <a:pt x="4851" y="5300"/>
                    <a:pt x="4808" y="5294"/>
                  </a:cubicBezTo>
                  <a:cubicBezTo>
                    <a:pt x="4811" y="5257"/>
                    <a:pt x="4814" y="5231"/>
                    <a:pt x="4819" y="5194"/>
                  </a:cubicBezTo>
                  <a:close/>
                  <a:moveTo>
                    <a:pt x="5152" y="5277"/>
                  </a:moveTo>
                  <a:cubicBezTo>
                    <a:pt x="5157" y="5283"/>
                    <a:pt x="5163" y="5291"/>
                    <a:pt x="5166" y="5300"/>
                  </a:cubicBezTo>
                  <a:cubicBezTo>
                    <a:pt x="5149" y="5311"/>
                    <a:pt x="5132" y="5323"/>
                    <a:pt x="5112" y="5334"/>
                  </a:cubicBezTo>
                  <a:cubicBezTo>
                    <a:pt x="5109" y="5326"/>
                    <a:pt x="5103" y="5317"/>
                    <a:pt x="5097" y="5311"/>
                  </a:cubicBezTo>
                  <a:cubicBezTo>
                    <a:pt x="5117" y="5300"/>
                    <a:pt x="5134" y="5288"/>
                    <a:pt x="5152" y="5277"/>
                  </a:cubicBezTo>
                  <a:close/>
                  <a:moveTo>
                    <a:pt x="4539" y="5294"/>
                  </a:moveTo>
                  <a:cubicBezTo>
                    <a:pt x="4544" y="5303"/>
                    <a:pt x="4547" y="5311"/>
                    <a:pt x="4553" y="5320"/>
                  </a:cubicBezTo>
                  <a:cubicBezTo>
                    <a:pt x="4539" y="5334"/>
                    <a:pt x="4527" y="5349"/>
                    <a:pt x="4513" y="5360"/>
                  </a:cubicBezTo>
                  <a:cubicBezTo>
                    <a:pt x="4504" y="5346"/>
                    <a:pt x="4496" y="5331"/>
                    <a:pt x="4487" y="5317"/>
                  </a:cubicBezTo>
                  <a:cubicBezTo>
                    <a:pt x="4504" y="5311"/>
                    <a:pt x="4521" y="5303"/>
                    <a:pt x="4539" y="5294"/>
                  </a:cubicBezTo>
                  <a:close/>
                  <a:moveTo>
                    <a:pt x="5266" y="5372"/>
                  </a:moveTo>
                  <a:lnTo>
                    <a:pt x="5263" y="5377"/>
                  </a:lnTo>
                  <a:lnTo>
                    <a:pt x="5258" y="5372"/>
                  </a:lnTo>
                  <a:close/>
                  <a:moveTo>
                    <a:pt x="4733" y="5337"/>
                  </a:moveTo>
                  <a:cubicBezTo>
                    <a:pt x="4736" y="5346"/>
                    <a:pt x="4739" y="5352"/>
                    <a:pt x="4745" y="5357"/>
                  </a:cubicBezTo>
                  <a:cubicBezTo>
                    <a:pt x="4725" y="5369"/>
                    <a:pt x="4708" y="5380"/>
                    <a:pt x="4688" y="5392"/>
                  </a:cubicBezTo>
                  <a:cubicBezTo>
                    <a:pt x="4685" y="5383"/>
                    <a:pt x="4679" y="5377"/>
                    <a:pt x="4676" y="5369"/>
                  </a:cubicBezTo>
                  <a:cubicBezTo>
                    <a:pt x="4693" y="5360"/>
                    <a:pt x="4713" y="5349"/>
                    <a:pt x="4733" y="5337"/>
                  </a:cubicBezTo>
                  <a:close/>
                  <a:moveTo>
                    <a:pt x="4204" y="5348"/>
                  </a:moveTo>
                  <a:cubicBezTo>
                    <a:pt x="4211" y="5348"/>
                    <a:pt x="4217" y="5348"/>
                    <a:pt x="4223" y="5349"/>
                  </a:cubicBezTo>
                  <a:lnTo>
                    <a:pt x="4229" y="5352"/>
                  </a:lnTo>
                  <a:lnTo>
                    <a:pt x="4229" y="5360"/>
                  </a:lnTo>
                  <a:cubicBezTo>
                    <a:pt x="4203" y="5395"/>
                    <a:pt x="4174" y="5425"/>
                    <a:pt x="4124" y="5425"/>
                  </a:cubicBezTo>
                  <a:cubicBezTo>
                    <a:pt x="4113" y="5425"/>
                    <a:pt x="4102" y="5423"/>
                    <a:pt x="4089" y="5420"/>
                  </a:cubicBezTo>
                  <a:cubicBezTo>
                    <a:pt x="4122" y="5367"/>
                    <a:pt x="4159" y="5348"/>
                    <a:pt x="4204" y="5348"/>
                  </a:cubicBezTo>
                  <a:close/>
                  <a:moveTo>
                    <a:pt x="4859" y="5380"/>
                  </a:moveTo>
                  <a:cubicBezTo>
                    <a:pt x="4871" y="5392"/>
                    <a:pt x="4879" y="5403"/>
                    <a:pt x="4891" y="5417"/>
                  </a:cubicBezTo>
                  <a:cubicBezTo>
                    <a:pt x="4877" y="5423"/>
                    <a:pt x="4865" y="5429"/>
                    <a:pt x="4854" y="5435"/>
                  </a:cubicBezTo>
                  <a:cubicBezTo>
                    <a:pt x="4851" y="5420"/>
                    <a:pt x="4845" y="5403"/>
                    <a:pt x="4842" y="5389"/>
                  </a:cubicBezTo>
                  <a:cubicBezTo>
                    <a:pt x="4848" y="5386"/>
                    <a:pt x="4854" y="5383"/>
                    <a:pt x="4859" y="5380"/>
                  </a:cubicBezTo>
                  <a:close/>
                  <a:moveTo>
                    <a:pt x="4983" y="5369"/>
                  </a:moveTo>
                  <a:lnTo>
                    <a:pt x="4983" y="5369"/>
                  </a:lnTo>
                  <a:cubicBezTo>
                    <a:pt x="5023" y="5383"/>
                    <a:pt x="5049" y="5392"/>
                    <a:pt x="5077" y="5400"/>
                  </a:cubicBezTo>
                  <a:cubicBezTo>
                    <a:pt x="5074" y="5409"/>
                    <a:pt x="5071" y="5417"/>
                    <a:pt x="5069" y="5429"/>
                  </a:cubicBezTo>
                  <a:cubicBezTo>
                    <a:pt x="5049" y="5434"/>
                    <a:pt x="5036" y="5438"/>
                    <a:pt x="5026" y="5438"/>
                  </a:cubicBezTo>
                  <a:cubicBezTo>
                    <a:pt x="5006" y="5438"/>
                    <a:pt x="5000" y="5421"/>
                    <a:pt x="4983" y="5369"/>
                  </a:cubicBezTo>
                  <a:close/>
                  <a:moveTo>
                    <a:pt x="4461" y="5417"/>
                  </a:moveTo>
                  <a:cubicBezTo>
                    <a:pt x="4473" y="5423"/>
                    <a:pt x="4484" y="5432"/>
                    <a:pt x="4496" y="5437"/>
                  </a:cubicBezTo>
                  <a:cubicBezTo>
                    <a:pt x="4476" y="5466"/>
                    <a:pt x="4458" y="5495"/>
                    <a:pt x="4438" y="5523"/>
                  </a:cubicBezTo>
                  <a:cubicBezTo>
                    <a:pt x="4430" y="5518"/>
                    <a:pt x="4418" y="5512"/>
                    <a:pt x="4410" y="5506"/>
                  </a:cubicBezTo>
                  <a:cubicBezTo>
                    <a:pt x="4427" y="5475"/>
                    <a:pt x="4444" y="5446"/>
                    <a:pt x="4461" y="5417"/>
                  </a:cubicBezTo>
                  <a:close/>
                  <a:moveTo>
                    <a:pt x="5159" y="5465"/>
                  </a:moveTo>
                  <a:cubicBezTo>
                    <a:pt x="5193" y="5465"/>
                    <a:pt x="5215" y="5487"/>
                    <a:pt x="5235" y="5529"/>
                  </a:cubicBezTo>
                  <a:cubicBezTo>
                    <a:pt x="5192" y="5521"/>
                    <a:pt x="5149" y="5509"/>
                    <a:pt x="5080" y="5492"/>
                  </a:cubicBezTo>
                  <a:cubicBezTo>
                    <a:pt x="5112" y="5474"/>
                    <a:pt x="5138" y="5465"/>
                    <a:pt x="5159" y="5465"/>
                  </a:cubicBezTo>
                  <a:close/>
                  <a:moveTo>
                    <a:pt x="5997" y="4704"/>
                  </a:moveTo>
                  <a:cubicBezTo>
                    <a:pt x="6003" y="4710"/>
                    <a:pt x="6011" y="4715"/>
                    <a:pt x="6020" y="4721"/>
                  </a:cubicBezTo>
                  <a:cubicBezTo>
                    <a:pt x="6003" y="4770"/>
                    <a:pt x="5988" y="4816"/>
                    <a:pt x="5968" y="4864"/>
                  </a:cubicBezTo>
                  <a:cubicBezTo>
                    <a:pt x="5914" y="5011"/>
                    <a:pt x="5851" y="5154"/>
                    <a:pt x="5805" y="5303"/>
                  </a:cubicBezTo>
                  <a:cubicBezTo>
                    <a:pt x="5728" y="5555"/>
                    <a:pt x="5716" y="5569"/>
                    <a:pt x="5453" y="5572"/>
                  </a:cubicBezTo>
                  <a:cubicBezTo>
                    <a:pt x="5418" y="5572"/>
                    <a:pt x="5387" y="5566"/>
                    <a:pt x="5347" y="5566"/>
                  </a:cubicBezTo>
                  <a:cubicBezTo>
                    <a:pt x="5338" y="5529"/>
                    <a:pt x="5329" y="5498"/>
                    <a:pt x="5321" y="5469"/>
                  </a:cubicBezTo>
                  <a:cubicBezTo>
                    <a:pt x="5349" y="5446"/>
                    <a:pt x="5369" y="5426"/>
                    <a:pt x="5395" y="5406"/>
                  </a:cubicBezTo>
                  <a:cubicBezTo>
                    <a:pt x="5387" y="5374"/>
                    <a:pt x="5378" y="5349"/>
                    <a:pt x="5372" y="5326"/>
                  </a:cubicBezTo>
                  <a:cubicBezTo>
                    <a:pt x="5398" y="5297"/>
                    <a:pt x="5424" y="5271"/>
                    <a:pt x="5464" y="5234"/>
                  </a:cubicBezTo>
                  <a:cubicBezTo>
                    <a:pt x="5404" y="5191"/>
                    <a:pt x="5358" y="5157"/>
                    <a:pt x="5298" y="5111"/>
                  </a:cubicBezTo>
                  <a:cubicBezTo>
                    <a:pt x="5567" y="5016"/>
                    <a:pt x="5793" y="4879"/>
                    <a:pt x="5997" y="4704"/>
                  </a:cubicBezTo>
                  <a:close/>
                  <a:moveTo>
                    <a:pt x="4579" y="5432"/>
                  </a:moveTo>
                  <a:cubicBezTo>
                    <a:pt x="4604" y="5449"/>
                    <a:pt x="4622" y="5460"/>
                    <a:pt x="4650" y="5478"/>
                  </a:cubicBezTo>
                  <a:cubicBezTo>
                    <a:pt x="4616" y="5523"/>
                    <a:pt x="4584" y="5564"/>
                    <a:pt x="4556" y="5604"/>
                  </a:cubicBezTo>
                  <a:cubicBezTo>
                    <a:pt x="4547" y="5601"/>
                    <a:pt x="4541" y="5595"/>
                    <a:pt x="4536" y="5592"/>
                  </a:cubicBezTo>
                  <a:cubicBezTo>
                    <a:pt x="4550" y="5541"/>
                    <a:pt x="4561" y="5492"/>
                    <a:pt x="4579" y="5432"/>
                  </a:cubicBezTo>
                  <a:close/>
                  <a:moveTo>
                    <a:pt x="4728" y="5460"/>
                  </a:moveTo>
                  <a:cubicBezTo>
                    <a:pt x="4733" y="5463"/>
                    <a:pt x="4742" y="5466"/>
                    <a:pt x="4751" y="5469"/>
                  </a:cubicBezTo>
                  <a:cubicBezTo>
                    <a:pt x="4745" y="5578"/>
                    <a:pt x="4731" y="5606"/>
                    <a:pt x="4645" y="5655"/>
                  </a:cubicBezTo>
                  <a:cubicBezTo>
                    <a:pt x="4676" y="5578"/>
                    <a:pt x="4702" y="5521"/>
                    <a:pt x="4728" y="5460"/>
                  </a:cubicBezTo>
                  <a:close/>
                  <a:moveTo>
                    <a:pt x="5006" y="5518"/>
                  </a:moveTo>
                  <a:cubicBezTo>
                    <a:pt x="5060" y="5546"/>
                    <a:pt x="5112" y="5575"/>
                    <a:pt x="5183" y="5612"/>
                  </a:cubicBezTo>
                  <a:cubicBezTo>
                    <a:pt x="5134" y="5632"/>
                    <a:pt x="5103" y="5647"/>
                    <a:pt x="5063" y="5664"/>
                  </a:cubicBezTo>
                  <a:cubicBezTo>
                    <a:pt x="5034" y="5615"/>
                    <a:pt x="5011" y="5572"/>
                    <a:pt x="4988" y="5532"/>
                  </a:cubicBezTo>
                  <a:cubicBezTo>
                    <a:pt x="4994" y="5526"/>
                    <a:pt x="5000" y="5523"/>
                    <a:pt x="5006" y="5518"/>
                  </a:cubicBezTo>
                  <a:close/>
                  <a:moveTo>
                    <a:pt x="4822" y="5515"/>
                  </a:moveTo>
                  <a:cubicBezTo>
                    <a:pt x="4859" y="5515"/>
                    <a:pt x="4877" y="5515"/>
                    <a:pt x="4920" y="5518"/>
                  </a:cubicBezTo>
                  <a:cubicBezTo>
                    <a:pt x="4908" y="5581"/>
                    <a:pt x="4900" y="5627"/>
                    <a:pt x="4891" y="5672"/>
                  </a:cubicBezTo>
                  <a:cubicBezTo>
                    <a:pt x="4879" y="5672"/>
                    <a:pt x="4868" y="5670"/>
                    <a:pt x="4857" y="5670"/>
                  </a:cubicBezTo>
                  <a:cubicBezTo>
                    <a:pt x="4845" y="5621"/>
                    <a:pt x="4834" y="5572"/>
                    <a:pt x="4822" y="5515"/>
                  </a:cubicBezTo>
                  <a:close/>
                  <a:moveTo>
                    <a:pt x="4974" y="5667"/>
                  </a:moveTo>
                  <a:cubicBezTo>
                    <a:pt x="4980" y="5667"/>
                    <a:pt x="4986" y="5670"/>
                    <a:pt x="4991" y="5672"/>
                  </a:cubicBezTo>
                  <a:cubicBezTo>
                    <a:pt x="4988" y="5684"/>
                    <a:pt x="4986" y="5698"/>
                    <a:pt x="4983" y="5710"/>
                  </a:cubicBezTo>
                  <a:cubicBezTo>
                    <a:pt x="4974" y="5707"/>
                    <a:pt x="4965" y="5704"/>
                    <a:pt x="4957" y="5701"/>
                  </a:cubicBezTo>
                  <a:cubicBezTo>
                    <a:pt x="4963" y="5690"/>
                    <a:pt x="4968" y="5678"/>
                    <a:pt x="4974" y="5667"/>
                  </a:cubicBezTo>
                  <a:close/>
                  <a:moveTo>
                    <a:pt x="4450" y="5635"/>
                  </a:moveTo>
                  <a:lnTo>
                    <a:pt x="4450" y="5635"/>
                  </a:lnTo>
                  <a:cubicBezTo>
                    <a:pt x="4433" y="5672"/>
                    <a:pt x="4424" y="5695"/>
                    <a:pt x="4404" y="5735"/>
                  </a:cubicBezTo>
                  <a:cubicBezTo>
                    <a:pt x="4384" y="5695"/>
                    <a:pt x="4372" y="5672"/>
                    <a:pt x="4352" y="5638"/>
                  </a:cubicBezTo>
                  <a:cubicBezTo>
                    <a:pt x="4390" y="5638"/>
                    <a:pt x="4412" y="5638"/>
                    <a:pt x="4450" y="5635"/>
                  </a:cubicBezTo>
                  <a:close/>
                  <a:moveTo>
                    <a:pt x="4524" y="5733"/>
                  </a:moveTo>
                  <a:cubicBezTo>
                    <a:pt x="4527" y="5738"/>
                    <a:pt x="4530" y="5744"/>
                    <a:pt x="4536" y="5747"/>
                  </a:cubicBezTo>
                  <a:cubicBezTo>
                    <a:pt x="4524" y="5758"/>
                    <a:pt x="4513" y="5770"/>
                    <a:pt x="4501" y="5778"/>
                  </a:cubicBezTo>
                  <a:cubicBezTo>
                    <a:pt x="4496" y="5773"/>
                    <a:pt x="4493" y="5770"/>
                    <a:pt x="4490" y="5764"/>
                  </a:cubicBezTo>
                  <a:cubicBezTo>
                    <a:pt x="4501" y="5753"/>
                    <a:pt x="4513" y="5744"/>
                    <a:pt x="4524" y="5733"/>
                  </a:cubicBezTo>
                  <a:close/>
                  <a:moveTo>
                    <a:pt x="4756" y="5675"/>
                  </a:moveTo>
                  <a:cubicBezTo>
                    <a:pt x="4765" y="5678"/>
                    <a:pt x="4771" y="5684"/>
                    <a:pt x="4779" y="5687"/>
                  </a:cubicBezTo>
                  <a:cubicBezTo>
                    <a:pt x="4765" y="5718"/>
                    <a:pt x="4753" y="5753"/>
                    <a:pt x="4739" y="5784"/>
                  </a:cubicBezTo>
                  <a:cubicBezTo>
                    <a:pt x="4728" y="5778"/>
                    <a:pt x="4716" y="5770"/>
                    <a:pt x="4705" y="5764"/>
                  </a:cubicBezTo>
                  <a:cubicBezTo>
                    <a:pt x="4722" y="5735"/>
                    <a:pt x="4739" y="5704"/>
                    <a:pt x="4756" y="5675"/>
                  </a:cubicBezTo>
                  <a:close/>
                  <a:moveTo>
                    <a:pt x="4845" y="5755"/>
                  </a:moveTo>
                  <a:cubicBezTo>
                    <a:pt x="4851" y="5758"/>
                    <a:pt x="4854" y="5767"/>
                    <a:pt x="4859" y="5773"/>
                  </a:cubicBezTo>
                  <a:cubicBezTo>
                    <a:pt x="4848" y="5778"/>
                    <a:pt x="4839" y="5781"/>
                    <a:pt x="4831" y="5787"/>
                  </a:cubicBezTo>
                  <a:cubicBezTo>
                    <a:pt x="4831" y="5781"/>
                    <a:pt x="4828" y="5773"/>
                    <a:pt x="4825" y="5767"/>
                  </a:cubicBezTo>
                  <a:cubicBezTo>
                    <a:pt x="4831" y="5764"/>
                    <a:pt x="4839" y="5755"/>
                    <a:pt x="4845" y="5755"/>
                  </a:cubicBezTo>
                  <a:close/>
                  <a:moveTo>
                    <a:pt x="1260" y="2673"/>
                  </a:moveTo>
                  <a:cubicBezTo>
                    <a:pt x="1453" y="2673"/>
                    <a:pt x="1637" y="2722"/>
                    <a:pt x="1814" y="2802"/>
                  </a:cubicBezTo>
                  <a:cubicBezTo>
                    <a:pt x="2324" y="3025"/>
                    <a:pt x="2754" y="3357"/>
                    <a:pt x="3109" y="3779"/>
                  </a:cubicBezTo>
                  <a:cubicBezTo>
                    <a:pt x="3387" y="4108"/>
                    <a:pt x="3630" y="4463"/>
                    <a:pt x="3894" y="4804"/>
                  </a:cubicBezTo>
                  <a:cubicBezTo>
                    <a:pt x="3963" y="4893"/>
                    <a:pt x="4051" y="4970"/>
                    <a:pt x="4129" y="5051"/>
                  </a:cubicBezTo>
                  <a:cubicBezTo>
                    <a:pt x="4149" y="5071"/>
                    <a:pt x="4166" y="5091"/>
                    <a:pt x="4186" y="5117"/>
                  </a:cubicBezTo>
                  <a:cubicBezTo>
                    <a:pt x="4117" y="5145"/>
                    <a:pt x="4034" y="5128"/>
                    <a:pt x="4003" y="5240"/>
                  </a:cubicBezTo>
                  <a:cubicBezTo>
                    <a:pt x="4014" y="5254"/>
                    <a:pt x="4037" y="5286"/>
                    <a:pt x="4060" y="5317"/>
                  </a:cubicBezTo>
                  <a:cubicBezTo>
                    <a:pt x="4049" y="5363"/>
                    <a:pt x="4040" y="5415"/>
                    <a:pt x="4026" y="5483"/>
                  </a:cubicBezTo>
                  <a:cubicBezTo>
                    <a:pt x="4097" y="5486"/>
                    <a:pt x="4149" y="5486"/>
                    <a:pt x="4203" y="5489"/>
                  </a:cubicBezTo>
                  <a:cubicBezTo>
                    <a:pt x="4137" y="5552"/>
                    <a:pt x="4069" y="5601"/>
                    <a:pt x="3994" y="5641"/>
                  </a:cubicBezTo>
                  <a:cubicBezTo>
                    <a:pt x="3713" y="5787"/>
                    <a:pt x="3407" y="5867"/>
                    <a:pt x="3100" y="5939"/>
                  </a:cubicBezTo>
                  <a:cubicBezTo>
                    <a:pt x="2920" y="5982"/>
                    <a:pt x="2739" y="6019"/>
                    <a:pt x="2559" y="6036"/>
                  </a:cubicBezTo>
                  <a:cubicBezTo>
                    <a:pt x="2509" y="6041"/>
                    <a:pt x="2460" y="6044"/>
                    <a:pt x="2412" y="6044"/>
                  </a:cubicBezTo>
                  <a:cubicBezTo>
                    <a:pt x="2129" y="6044"/>
                    <a:pt x="1874" y="5954"/>
                    <a:pt x="1671" y="5721"/>
                  </a:cubicBezTo>
                  <a:cubicBezTo>
                    <a:pt x="1504" y="5532"/>
                    <a:pt x="1281" y="5417"/>
                    <a:pt x="1063" y="5300"/>
                  </a:cubicBezTo>
                  <a:cubicBezTo>
                    <a:pt x="911" y="5217"/>
                    <a:pt x="754" y="5139"/>
                    <a:pt x="608" y="5045"/>
                  </a:cubicBezTo>
                  <a:cubicBezTo>
                    <a:pt x="450" y="4939"/>
                    <a:pt x="364" y="4776"/>
                    <a:pt x="361" y="4589"/>
                  </a:cubicBezTo>
                  <a:cubicBezTo>
                    <a:pt x="361" y="4455"/>
                    <a:pt x="393" y="4320"/>
                    <a:pt x="427" y="4188"/>
                  </a:cubicBezTo>
                  <a:cubicBezTo>
                    <a:pt x="453" y="4085"/>
                    <a:pt x="539" y="4031"/>
                    <a:pt x="645" y="4016"/>
                  </a:cubicBezTo>
                  <a:cubicBezTo>
                    <a:pt x="699" y="4008"/>
                    <a:pt x="754" y="4008"/>
                    <a:pt x="808" y="4002"/>
                  </a:cubicBezTo>
                  <a:cubicBezTo>
                    <a:pt x="848" y="3999"/>
                    <a:pt x="888" y="3988"/>
                    <a:pt x="926" y="3979"/>
                  </a:cubicBezTo>
                  <a:cubicBezTo>
                    <a:pt x="928" y="3965"/>
                    <a:pt x="931" y="3953"/>
                    <a:pt x="934" y="3939"/>
                  </a:cubicBezTo>
                  <a:cubicBezTo>
                    <a:pt x="900" y="3910"/>
                    <a:pt x="865" y="3882"/>
                    <a:pt x="828" y="3856"/>
                  </a:cubicBezTo>
                  <a:cubicBezTo>
                    <a:pt x="734" y="3790"/>
                    <a:pt x="636" y="3727"/>
                    <a:pt x="547" y="3655"/>
                  </a:cubicBezTo>
                  <a:cubicBezTo>
                    <a:pt x="350" y="3501"/>
                    <a:pt x="292" y="3291"/>
                    <a:pt x="333" y="3051"/>
                  </a:cubicBezTo>
                  <a:cubicBezTo>
                    <a:pt x="358" y="2885"/>
                    <a:pt x="482" y="2770"/>
                    <a:pt x="651" y="2747"/>
                  </a:cubicBezTo>
                  <a:cubicBezTo>
                    <a:pt x="788" y="2727"/>
                    <a:pt x="928" y="2713"/>
                    <a:pt x="1066" y="2690"/>
                  </a:cubicBezTo>
                  <a:cubicBezTo>
                    <a:pt x="1132" y="2678"/>
                    <a:pt x="1196" y="2673"/>
                    <a:pt x="1260" y="2673"/>
                  </a:cubicBezTo>
                  <a:close/>
                  <a:moveTo>
                    <a:pt x="4630" y="5764"/>
                  </a:moveTo>
                  <a:cubicBezTo>
                    <a:pt x="4633" y="5830"/>
                    <a:pt x="4636" y="5879"/>
                    <a:pt x="4642" y="5930"/>
                  </a:cubicBezTo>
                  <a:cubicBezTo>
                    <a:pt x="4536" y="6005"/>
                    <a:pt x="4438" y="6074"/>
                    <a:pt x="4312" y="6162"/>
                  </a:cubicBezTo>
                  <a:cubicBezTo>
                    <a:pt x="4324" y="6008"/>
                    <a:pt x="4329" y="5893"/>
                    <a:pt x="4338" y="5776"/>
                  </a:cubicBezTo>
                  <a:cubicBezTo>
                    <a:pt x="4349" y="5773"/>
                    <a:pt x="4361" y="5770"/>
                    <a:pt x="4372" y="5767"/>
                  </a:cubicBezTo>
                  <a:cubicBezTo>
                    <a:pt x="4398" y="5804"/>
                    <a:pt x="4424" y="5841"/>
                    <a:pt x="4461" y="5890"/>
                  </a:cubicBezTo>
                  <a:cubicBezTo>
                    <a:pt x="4513" y="5850"/>
                    <a:pt x="4561" y="5816"/>
                    <a:pt x="4630" y="5764"/>
                  </a:cubicBezTo>
                  <a:close/>
                  <a:moveTo>
                    <a:pt x="8690" y="3996"/>
                  </a:moveTo>
                  <a:cubicBezTo>
                    <a:pt x="8690" y="4099"/>
                    <a:pt x="8676" y="4197"/>
                    <a:pt x="8650" y="4289"/>
                  </a:cubicBezTo>
                  <a:cubicBezTo>
                    <a:pt x="8613" y="4432"/>
                    <a:pt x="8564" y="4575"/>
                    <a:pt x="8524" y="4718"/>
                  </a:cubicBezTo>
                  <a:cubicBezTo>
                    <a:pt x="8492" y="4842"/>
                    <a:pt x="8478" y="4970"/>
                    <a:pt x="8441" y="5091"/>
                  </a:cubicBezTo>
                  <a:cubicBezTo>
                    <a:pt x="8289" y="5569"/>
                    <a:pt x="8005" y="5953"/>
                    <a:pt x="7601" y="6248"/>
                  </a:cubicBezTo>
                  <a:cubicBezTo>
                    <a:pt x="7557" y="6279"/>
                    <a:pt x="7510" y="6301"/>
                    <a:pt x="7462" y="6329"/>
                  </a:cubicBezTo>
                  <a:lnTo>
                    <a:pt x="7462" y="6329"/>
                  </a:lnTo>
                  <a:cubicBezTo>
                    <a:pt x="7482" y="6290"/>
                    <a:pt x="7501" y="6247"/>
                    <a:pt x="7521" y="6208"/>
                  </a:cubicBezTo>
                  <a:cubicBezTo>
                    <a:pt x="7570" y="6114"/>
                    <a:pt x="7624" y="6022"/>
                    <a:pt x="7662" y="5925"/>
                  </a:cubicBezTo>
                  <a:cubicBezTo>
                    <a:pt x="7805" y="5569"/>
                    <a:pt x="7945" y="5211"/>
                    <a:pt x="8140" y="4882"/>
                  </a:cubicBezTo>
                  <a:cubicBezTo>
                    <a:pt x="8303" y="4604"/>
                    <a:pt x="8478" y="4332"/>
                    <a:pt x="8650" y="4059"/>
                  </a:cubicBezTo>
                  <a:cubicBezTo>
                    <a:pt x="8664" y="4036"/>
                    <a:pt x="8676" y="4016"/>
                    <a:pt x="8690" y="3996"/>
                  </a:cubicBezTo>
                  <a:close/>
                  <a:moveTo>
                    <a:pt x="1255" y="6318"/>
                  </a:moveTo>
                  <a:cubicBezTo>
                    <a:pt x="1425" y="6318"/>
                    <a:pt x="1572" y="6382"/>
                    <a:pt x="1696" y="6506"/>
                  </a:cubicBezTo>
                  <a:cubicBezTo>
                    <a:pt x="1757" y="6569"/>
                    <a:pt x="1808" y="6644"/>
                    <a:pt x="1865" y="6712"/>
                  </a:cubicBezTo>
                  <a:cubicBezTo>
                    <a:pt x="1868" y="6718"/>
                    <a:pt x="1871" y="6724"/>
                    <a:pt x="1883" y="6741"/>
                  </a:cubicBezTo>
                  <a:cubicBezTo>
                    <a:pt x="1865" y="6732"/>
                    <a:pt x="1857" y="6727"/>
                    <a:pt x="1848" y="6724"/>
                  </a:cubicBezTo>
                  <a:cubicBezTo>
                    <a:pt x="1665" y="6601"/>
                    <a:pt x="1461" y="6569"/>
                    <a:pt x="1244" y="6561"/>
                  </a:cubicBezTo>
                  <a:cubicBezTo>
                    <a:pt x="1092" y="6552"/>
                    <a:pt x="943" y="6506"/>
                    <a:pt x="794" y="6472"/>
                  </a:cubicBezTo>
                  <a:cubicBezTo>
                    <a:pt x="739" y="6457"/>
                    <a:pt x="694" y="6420"/>
                    <a:pt x="642" y="6394"/>
                  </a:cubicBezTo>
                  <a:cubicBezTo>
                    <a:pt x="642" y="6386"/>
                    <a:pt x="642" y="6377"/>
                    <a:pt x="642" y="6369"/>
                  </a:cubicBezTo>
                  <a:cubicBezTo>
                    <a:pt x="653" y="6366"/>
                    <a:pt x="668" y="6363"/>
                    <a:pt x="679" y="6360"/>
                  </a:cubicBezTo>
                  <a:cubicBezTo>
                    <a:pt x="845" y="6349"/>
                    <a:pt x="1009" y="6340"/>
                    <a:pt x="1175" y="6323"/>
                  </a:cubicBezTo>
                  <a:cubicBezTo>
                    <a:pt x="1202" y="6320"/>
                    <a:pt x="1229" y="6318"/>
                    <a:pt x="1255" y="6318"/>
                  </a:cubicBezTo>
                  <a:close/>
                  <a:moveTo>
                    <a:pt x="7650" y="5730"/>
                  </a:moveTo>
                  <a:cubicBezTo>
                    <a:pt x="7659" y="5733"/>
                    <a:pt x="7664" y="5738"/>
                    <a:pt x="7673" y="5741"/>
                  </a:cubicBezTo>
                  <a:cubicBezTo>
                    <a:pt x="7647" y="5813"/>
                    <a:pt x="7621" y="5887"/>
                    <a:pt x="7590" y="5959"/>
                  </a:cubicBezTo>
                  <a:cubicBezTo>
                    <a:pt x="7495" y="6171"/>
                    <a:pt x="7381" y="6374"/>
                    <a:pt x="7183" y="6500"/>
                  </a:cubicBezTo>
                  <a:cubicBezTo>
                    <a:pt x="6948" y="6649"/>
                    <a:pt x="6679" y="6730"/>
                    <a:pt x="6407" y="6784"/>
                  </a:cubicBezTo>
                  <a:cubicBezTo>
                    <a:pt x="6397" y="6786"/>
                    <a:pt x="6389" y="6787"/>
                    <a:pt x="6381" y="6787"/>
                  </a:cubicBezTo>
                  <a:cubicBezTo>
                    <a:pt x="6345" y="6787"/>
                    <a:pt x="6325" y="6765"/>
                    <a:pt x="6318" y="6715"/>
                  </a:cubicBezTo>
                  <a:cubicBezTo>
                    <a:pt x="6335" y="6701"/>
                    <a:pt x="6352" y="6684"/>
                    <a:pt x="6375" y="6672"/>
                  </a:cubicBezTo>
                  <a:cubicBezTo>
                    <a:pt x="6481" y="6615"/>
                    <a:pt x="6584" y="6558"/>
                    <a:pt x="6693" y="6506"/>
                  </a:cubicBezTo>
                  <a:cubicBezTo>
                    <a:pt x="7046" y="6343"/>
                    <a:pt x="7346" y="6111"/>
                    <a:pt x="7584" y="5801"/>
                  </a:cubicBezTo>
                  <a:cubicBezTo>
                    <a:pt x="7604" y="5776"/>
                    <a:pt x="7627" y="5753"/>
                    <a:pt x="7650" y="5730"/>
                  </a:cubicBezTo>
                  <a:close/>
                  <a:moveTo>
                    <a:pt x="530" y="5088"/>
                  </a:moveTo>
                  <a:cubicBezTo>
                    <a:pt x="625" y="5142"/>
                    <a:pt x="714" y="5200"/>
                    <a:pt x="808" y="5245"/>
                  </a:cubicBezTo>
                  <a:cubicBezTo>
                    <a:pt x="1158" y="5412"/>
                    <a:pt x="1484" y="5604"/>
                    <a:pt x="1754" y="5890"/>
                  </a:cubicBezTo>
                  <a:cubicBezTo>
                    <a:pt x="1857" y="5999"/>
                    <a:pt x="1994" y="6062"/>
                    <a:pt x="2146" y="6088"/>
                  </a:cubicBezTo>
                  <a:cubicBezTo>
                    <a:pt x="2251" y="6105"/>
                    <a:pt x="2355" y="6114"/>
                    <a:pt x="2459" y="6114"/>
                  </a:cubicBezTo>
                  <a:cubicBezTo>
                    <a:pt x="2596" y="6114"/>
                    <a:pt x="2733" y="6098"/>
                    <a:pt x="2868" y="6062"/>
                  </a:cubicBezTo>
                  <a:cubicBezTo>
                    <a:pt x="3137" y="5996"/>
                    <a:pt x="3410" y="5933"/>
                    <a:pt x="3670" y="5847"/>
                  </a:cubicBezTo>
                  <a:cubicBezTo>
                    <a:pt x="3845" y="5787"/>
                    <a:pt x="4008" y="5687"/>
                    <a:pt x="4178" y="5606"/>
                  </a:cubicBezTo>
                  <a:cubicBezTo>
                    <a:pt x="4200" y="5595"/>
                    <a:pt x="4226" y="5584"/>
                    <a:pt x="4261" y="5569"/>
                  </a:cubicBezTo>
                  <a:cubicBezTo>
                    <a:pt x="4289" y="5738"/>
                    <a:pt x="4289" y="5893"/>
                    <a:pt x="4263" y="6051"/>
                  </a:cubicBezTo>
                  <a:cubicBezTo>
                    <a:pt x="4235" y="6228"/>
                    <a:pt x="4132" y="6349"/>
                    <a:pt x="3971" y="6412"/>
                  </a:cubicBezTo>
                  <a:cubicBezTo>
                    <a:pt x="3776" y="6486"/>
                    <a:pt x="3607" y="6595"/>
                    <a:pt x="3473" y="6755"/>
                  </a:cubicBezTo>
                  <a:cubicBezTo>
                    <a:pt x="3470" y="6761"/>
                    <a:pt x="3458" y="6761"/>
                    <a:pt x="3438" y="6767"/>
                  </a:cubicBezTo>
                  <a:cubicBezTo>
                    <a:pt x="3272" y="6724"/>
                    <a:pt x="3097" y="6667"/>
                    <a:pt x="2917" y="6632"/>
                  </a:cubicBezTo>
                  <a:cubicBezTo>
                    <a:pt x="2845" y="6619"/>
                    <a:pt x="2774" y="6610"/>
                    <a:pt x="2705" y="6610"/>
                  </a:cubicBezTo>
                  <a:cubicBezTo>
                    <a:pt x="2515" y="6610"/>
                    <a:pt x="2342" y="6673"/>
                    <a:pt x="2209" y="6859"/>
                  </a:cubicBezTo>
                  <a:cubicBezTo>
                    <a:pt x="2118" y="6859"/>
                    <a:pt x="2054" y="6804"/>
                    <a:pt x="1997" y="6750"/>
                  </a:cubicBezTo>
                  <a:cubicBezTo>
                    <a:pt x="1934" y="6687"/>
                    <a:pt x="1877" y="6618"/>
                    <a:pt x="1820" y="6549"/>
                  </a:cubicBezTo>
                  <a:cubicBezTo>
                    <a:pt x="1660" y="6355"/>
                    <a:pt x="1463" y="6260"/>
                    <a:pt x="1228" y="6260"/>
                  </a:cubicBezTo>
                  <a:cubicBezTo>
                    <a:pt x="1188" y="6260"/>
                    <a:pt x="1148" y="6263"/>
                    <a:pt x="1106" y="6268"/>
                  </a:cubicBezTo>
                  <a:cubicBezTo>
                    <a:pt x="1000" y="6283"/>
                    <a:pt x="894" y="6291"/>
                    <a:pt x="788" y="6297"/>
                  </a:cubicBezTo>
                  <a:cubicBezTo>
                    <a:pt x="775" y="6298"/>
                    <a:pt x="762" y="6298"/>
                    <a:pt x="749" y="6298"/>
                  </a:cubicBezTo>
                  <a:cubicBezTo>
                    <a:pt x="666" y="6298"/>
                    <a:pt x="588" y="6281"/>
                    <a:pt x="516" y="6237"/>
                  </a:cubicBezTo>
                  <a:cubicBezTo>
                    <a:pt x="310" y="6111"/>
                    <a:pt x="195" y="5824"/>
                    <a:pt x="241" y="5581"/>
                  </a:cubicBezTo>
                  <a:cubicBezTo>
                    <a:pt x="278" y="5380"/>
                    <a:pt x="410" y="5245"/>
                    <a:pt x="530" y="5088"/>
                  </a:cubicBezTo>
                  <a:close/>
                  <a:moveTo>
                    <a:pt x="7785" y="2939"/>
                  </a:moveTo>
                  <a:cubicBezTo>
                    <a:pt x="7805" y="2991"/>
                    <a:pt x="7816" y="3014"/>
                    <a:pt x="7825" y="3039"/>
                  </a:cubicBezTo>
                  <a:cubicBezTo>
                    <a:pt x="7862" y="3185"/>
                    <a:pt x="7899" y="3334"/>
                    <a:pt x="7934" y="3483"/>
                  </a:cubicBezTo>
                  <a:cubicBezTo>
                    <a:pt x="8063" y="4056"/>
                    <a:pt x="8080" y="4621"/>
                    <a:pt x="7851" y="5180"/>
                  </a:cubicBezTo>
                  <a:cubicBezTo>
                    <a:pt x="7627" y="5727"/>
                    <a:pt x="7269" y="6145"/>
                    <a:pt x="6733" y="6406"/>
                  </a:cubicBezTo>
                  <a:cubicBezTo>
                    <a:pt x="6478" y="6526"/>
                    <a:pt x="6229" y="6658"/>
                    <a:pt x="6000" y="6821"/>
                  </a:cubicBezTo>
                  <a:cubicBezTo>
                    <a:pt x="5871" y="6916"/>
                    <a:pt x="5742" y="7016"/>
                    <a:pt x="5607" y="7105"/>
                  </a:cubicBezTo>
                  <a:cubicBezTo>
                    <a:pt x="5227" y="7361"/>
                    <a:pt x="4824" y="7539"/>
                    <a:pt x="4368" y="7539"/>
                  </a:cubicBezTo>
                  <a:cubicBezTo>
                    <a:pt x="4298" y="7539"/>
                    <a:pt x="4227" y="7535"/>
                    <a:pt x="4155" y="7526"/>
                  </a:cubicBezTo>
                  <a:cubicBezTo>
                    <a:pt x="3971" y="7503"/>
                    <a:pt x="3791" y="7480"/>
                    <a:pt x="3633" y="7374"/>
                  </a:cubicBezTo>
                  <a:cubicBezTo>
                    <a:pt x="3481" y="7274"/>
                    <a:pt x="3401" y="7033"/>
                    <a:pt x="3481" y="6890"/>
                  </a:cubicBezTo>
                  <a:cubicBezTo>
                    <a:pt x="3573" y="6732"/>
                    <a:pt x="3690" y="6606"/>
                    <a:pt x="3865" y="6529"/>
                  </a:cubicBezTo>
                  <a:cubicBezTo>
                    <a:pt x="3988" y="6477"/>
                    <a:pt x="4106" y="6400"/>
                    <a:pt x="4218" y="6326"/>
                  </a:cubicBezTo>
                  <a:cubicBezTo>
                    <a:pt x="4470" y="6154"/>
                    <a:pt x="4719" y="5973"/>
                    <a:pt x="4974" y="5804"/>
                  </a:cubicBezTo>
                  <a:cubicBezTo>
                    <a:pt x="5136" y="5695"/>
                    <a:pt x="5316" y="5635"/>
                    <a:pt x="5514" y="5635"/>
                  </a:cubicBezTo>
                  <a:cubicBezTo>
                    <a:pt x="5523" y="5635"/>
                    <a:pt x="5532" y="5635"/>
                    <a:pt x="5541" y="5635"/>
                  </a:cubicBezTo>
                  <a:cubicBezTo>
                    <a:pt x="5550" y="5635"/>
                    <a:pt x="5559" y="5636"/>
                    <a:pt x="5567" y="5636"/>
                  </a:cubicBezTo>
                  <a:cubicBezTo>
                    <a:pt x="5735" y="5636"/>
                    <a:pt x="5788" y="5578"/>
                    <a:pt x="5842" y="5406"/>
                  </a:cubicBezTo>
                  <a:cubicBezTo>
                    <a:pt x="5894" y="5245"/>
                    <a:pt x="5957" y="5088"/>
                    <a:pt x="6017" y="4927"/>
                  </a:cubicBezTo>
                  <a:cubicBezTo>
                    <a:pt x="6048" y="4844"/>
                    <a:pt x="6083" y="4761"/>
                    <a:pt x="6114" y="4678"/>
                  </a:cubicBezTo>
                  <a:cubicBezTo>
                    <a:pt x="6278" y="4208"/>
                    <a:pt x="6567" y="3836"/>
                    <a:pt x="6968" y="3541"/>
                  </a:cubicBezTo>
                  <a:cubicBezTo>
                    <a:pt x="7111" y="3435"/>
                    <a:pt x="7243" y="3314"/>
                    <a:pt x="7381" y="3200"/>
                  </a:cubicBezTo>
                  <a:cubicBezTo>
                    <a:pt x="7455" y="3137"/>
                    <a:pt x="7524" y="3065"/>
                    <a:pt x="7604" y="3011"/>
                  </a:cubicBezTo>
                  <a:cubicBezTo>
                    <a:pt x="7653" y="2976"/>
                    <a:pt x="7719" y="2965"/>
                    <a:pt x="7785" y="2939"/>
                  </a:cubicBezTo>
                  <a:close/>
                  <a:moveTo>
                    <a:pt x="2730" y="6675"/>
                  </a:moveTo>
                  <a:cubicBezTo>
                    <a:pt x="2908" y="6675"/>
                    <a:pt x="3085" y="6704"/>
                    <a:pt x="3255" y="6767"/>
                  </a:cubicBezTo>
                  <a:cubicBezTo>
                    <a:pt x="3307" y="6784"/>
                    <a:pt x="3355" y="6810"/>
                    <a:pt x="3410" y="6836"/>
                  </a:cubicBezTo>
                  <a:cubicBezTo>
                    <a:pt x="3401" y="6876"/>
                    <a:pt x="3398" y="6907"/>
                    <a:pt x="3392" y="6942"/>
                  </a:cubicBezTo>
                  <a:cubicBezTo>
                    <a:pt x="3355" y="7162"/>
                    <a:pt x="3450" y="7363"/>
                    <a:pt x="3647" y="7466"/>
                  </a:cubicBezTo>
                  <a:cubicBezTo>
                    <a:pt x="3713" y="7500"/>
                    <a:pt x="3785" y="7532"/>
                    <a:pt x="3860" y="7549"/>
                  </a:cubicBezTo>
                  <a:cubicBezTo>
                    <a:pt x="4029" y="7591"/>
                    <a:pt x="4195" y="7612"/>
                    <a:pt x="4357" y="7612"/>
                  </a:cubicBezTo>
                  <a:cubicBezTo>
                    <a:pt x="4767" y="7612"/>
                    <a:pt x="5154" y="7483"/>
                    <a:pt x="5521" y="7251"/>
                  </a:cubicBezTo>
                  <a:cubicBezTo>
                    <a:pt x="5708" y="7134"/>
                    <a:pt x="5882" y="6996"/>
                    <a:pt x="6063" y="6870"/>
                  </a:cubicBezTo>
                  <a:cubicBezTo>
                    <a:pt x="6114" y="6833"/>
                    <a:pt x="6169" y="6801"/>
                    <a:pt x="6229" y="6767"/>
                  </a:cubicBezTo>
                  <a:cubicBezTo>
                    <a:pt x="6338" y="6902"/>
                    <a:pt x="6378" y="7062"/>
                    <a:pt x="6332" y="7225"/>
                  </a:cubicBezTo>
                  <a:cubicBezTo>
                    <a:pt x="6249" y="7529"/>
                    <a:pt x="6057" y="7747"/>
                    <a:pt x="5788" y="7904"/>
                  </a:cubicBezTo>
                  <a:cubicBezTo>
                    <a:pt x="5622" y="8002"/>
                    <a:pt x="5455" y="8099"/>
                    <a:pt x="5295" y="8202"/>
                  </a:cubicBezTo>
                  <a:cubicBezTo>
                    <a:pt x="5126" y="8308"/>
                    <a:pt x="4943" y="8371"/>
                    <a:pt x="4745" y="8389"/>
                  </a:cubicBezTo>
                  <a:cubicBezTo>
                    <a:pt x="4690" y="8394"/>
                    <a:pt x="4635" y="8397"/>
                    <a:pt x="4582" y="8397"/>
                  </a:cubicBezTo>
                  <a:cubicBezTo>
                    <a:pt x="4301" y="8397"/>
                    <a:pt x="4033" y="8325"/>
                    <a:pt x="3774" y="8219"/>
                  </a:cubicBezTo>
                  <a:cubicBezTo>
                    <a:pt x="3427" y="8076"/>
                    <a:pt x="3143" y="7847"/>
                    <a:pt x="2914" y="7555"/>
                  </a:cubicBezTo>
                  <a:cubicBezTo>
                    <a:pt x="2756" y="7357"/>
                    <a:pt x="2593" y="7168"/>
                    <a:pt x="2395" y="7010"/>
                  </a:cubicBezTo>
                  <a:cubicBezTo>
                    <a:pt x="2378" y="6996"/>
                    <a:pt x="2364" y="6982"/>
                    <a:pt x="2350" y="6965"/>
                  </a:cubicBezTo>
                  <a:cubicBezTo>
                    <a:pt x="2289" y="6890"/>
                    <a:pt x="2292" y="6841"/>
                    <a:pt x="2370" y="6781"/>
                  </a:cubicBezTo>
                  <a:cubicBezTo>
                    <a:pt x="2467" y="6701"/>
                    <a:pt x="2582" y="6675"/>
                    <a:pt x="2705" y="6675"/>
                  </a:cubicBezTo>
                  <a:cubicBezTo>
                    <a:pt x="2713" y="6675"/>
                    <a:pt x="2722" y="6675"/>
                    <a:pt x="2730" y="6675"/>
                  </a:cubicBezTo>
                  <a:close/>
                  <a:moveTo>
                    <a:pt x="5750" y="1"/>
                  </a:moveTo>
                  <a:cubicBezTo>
                    <a:pt x="5672" y="1"/>
                    <a:pt x="5593" y="13"/>
                    <a:pt x="5513" y="37"/>
                  </a:cubicBezTo>
                  <a:cubicBezTo>
                    <a:pt x="5341" y="85"/>
                    <a:pt x="5166" y="128"/>
                    <a:pt x="4991" y="160"/>
                  </a:cubicBezTo>
                  <a:cubicBezTo>
                    <a:pt x="4733" y="209"/>
                    <a:pt x="4536" y="340"/>
                    <a:pt x="4390" y="547"/>
                  </a:cubicBezTo>
                  <a:cubicBezTo>
                    <a:pt x="4377" y="552"/>
                    <a:pt x="4369" y="559"/>
                    <a:pt x="4363" y="559"/>
                  </a:cubicBezTo>
                  <a:cubicBezTo>
                    <a:pt x="4363" y="559"/>
                    <a:pt x="4362" y="559"/>
                    <a:pt x="4361" y="558"/>
                  </a:cubicBezTo>
                  <a:cubicBezTo>
                    <a:pt x="4312" y="550"/>
                    <a:pt x="4264" y="546"/>
                    <a:pt x="4217" y="546"/>
                  </a:cubicBezTo>
                  <a:cubicBezTo>
                    <a:pt x="4104" y="546"/>
                    <a:pt x="3992" y="564"/>
                    <a:pt x="3880" y="572"/>
                  </a:cubicBezTo>
                  <a:cubicBezTo>
                    <a:pt x="3864" y="574"/>
                    <a:pt x="3848" y="574"/>
                    <a:pt x="3832" y="574"/>
                  </a:cubicBezTo>
                  <a:cubicBezTo>
                    <a:pt x="3701" y="574"/>
                    <a:pt x="3568" y="537"/>
                    <a:pt x="3435" y="524"/>
                  </a:cubicBezTo>
                  <a:cubicBezTo>
                    <a:pt x="3275" y="511"/>
                    <a:pt x="3114" y="491"/>
                    <a:pt x="2954" y="491"/>
                  </a:cubicBezTo>
                  <a:cubicBezTo>
                    <a:pt x="2928" y="491"/>
                    <a:pt x="2902" y="491"/>
                    <a:pt x="2877" y="492"/>
                  </a:cubicBezTo>
                  <a:cubicBezTo>
                    <a:pt x="2507" y="512"/>
                    <a:pt x="2255" y="733"/>
                    <a:pt x="2060" y="1022"/>
                  </a:cubicBezTo>
                  <a:cubicBezTo>
                    <a:pt x="1954" y="1183"/>
                    <a:pt x="1845" y="1337"/>
                    <a:pt x="1725" y="1486"/>
                  </a:cubicBezTo>
                  <a:cubicBezTo>
                    <a:pt x="1570" y="1676"/>
                    <a:pt x="1461" y="1893"/>
                    <a:pt x="1450" y="2148"/>
                  </a:cubicBezTo>
                  <a:cubicBezTo>
                    <a:pt x="1441" y="2286"/>
                    <a:pt x="1459" y="2420"/>
                    <a:pt x="1544" y="2535"/>
                  </a:cubicBezTo>
                  <a:cubicBezTo>
                    <a:pt x="1562" y="2561"/>
                    <a:pt x="1573" y="2592"/>
                    <a:pt x="1596" y="2638"/>
                  </a:cubicBezTo>
                  <a:cubicBezTo>
                    <a:pt x="1544" y="2635"/>
                    <a:pt x="1513" y="2633"/>
                    <a:pt x="1481" y="2633"/>
                  </a:cubicBezTo>
                  <a:cubicBezTo>
                    <a:pt x="1373" y="2628"/>
                    <a:pt x="1262" y="2619"/>
                    <a:pt x="1152" y="2619"/>
                  </a:cubicBezTo>
                  <a:cubicBezTo>
                    <a:pt x="1126" y="2619"/>
                    <a:pt x="1100" y="2620"/>
                    <a:pt x="1075" y="2621"/>
                  </a:cubicBezTo>
                  <a:cubicBezTo>
                    <a:pt x="934" y="2630"/>
                    <a:pt x="797" y="2667"/>
                    <a:pt x="656" y="2675"/>
                  </a:cubicBezTo>
                  <a:cubicBezTo>
                    <a:pt x="427" y="2687"/>
                    <a:pt x="278" y="2876"/>
                    <a:pt x="255" y="3085"/>
                  </a:cubicBezTo>
                  <a:cubicBezTo>
                    <a:pt x="227" y="3349"/>
                    <a:pt x="310" y="3564"/>
                    <a:pt x="522" y="3727"/>
                  </a:cubicBezTo>
                  <a:cubicBezTo>
                    <a:pt x="599" y="3787"/>
                    <a:pt x="676" y="3842"/>
                    <a:pt x="771" y="3913"/>
                  </a:cubicBezTo>
                  <a:cubicBezTo>
                    <a:pt x="728" y="3928"/>
                    <a:pt x="702" y="3939"/>
                    <a:pt x="676" y="3942"/>
                  </a:cubicBezTo>
                  <a:cubicBezTo>
                    <a:pt x="453" y="3979"/>
                    <a:pt x="355" y="4088"/>
                    <a:pt x="312" y="4309"/>
                  </a:cubicBezTo>
                  <a:cubicBezTo>
                    <a:pt x="264" y="4564"/>
                    <a:pt x="290" y="4801"/>
                    <a:pt x="464" y="5019"/>
                  </a:cubicBezTo>
                  <a:cubicBezTo>
                    <a:pt x="433" y="5074"/>
                    <a:pt x="410" y="5125"/>
                    <a:pt x="373" y="5171"/>
                  </a:cubicBezTo>
                  <a:cubicBezTo>
                    <a:pt x="0" y="5644"/>
                    <a:pt x="169" y="6288"/>
                    <a:pt x="725" y="6523"/>
                  </a:cubicBezTo>
                  <a:cubicBezTo>
                    <a:pt x="917" y="6604"/>
                    <a:pt x="1118" y="6632"/>
                    <a:pt x="1324" y="6638"/>
                  </a:cubicBezTo>
                  <a:cubicBezTo>
                    <a:pt x="1499" y="6641"/>
                    <a:pt x="1653" y="6687"/>
                    <a:pt x="1802" y="6781"/>
                  </a:cubicBezTo>
                  <a:cubicBezTo>
                    <a:pt x="1900" y="6844"/>
                    <a:pt x="2017" y="6879"/>
                    <a:pt x="2132" y="6913"/>
                  </a:cubicBezTo>
                  <a:cubicBezTo>
                    <a:pt x="2198" y="6936"/>
                    <a:pt x="2249" y="6967"/>
                    <a:pt x="2304" y="7013"/>
                  </a:cubicBezTo>
                  <a:cubicBezTo>
                    <a:pt x="2567" y="7228"/>
                    <a:pt x="2765" y="7503"/>
                    <a:pt x="2991" y="7752"/>
                  </a:cubicBezTo>
                  <a:cubicBezTo>
                    <a:pt x="3355" y="8154"/>
                    <a:pt x="3814" y="8374"/>
                    <a:pt x="4347" y="8454"/>
                  </a:cubicBezTo>
                  <a:cubicBezTo>
                    <a:pt x="4432" y="8467"/>
                    <a:pt x="4517" y="8474"/>
                    <a:pt x="4599" y="8474"/>
                  </a:cubicBezTo>
                  <a:cubicBezTo>
                    <a:pt x="4903" y="8474"/>
                    <a:pt x="5186" y="8385"/>
                    <a:pt x="5450" y="8194"/>
                  </a:cubicBezTo>
                  <a:cubicBezTo>
                    <a:pt x="5590" y="8093"/>
                    <a:pt x="5753" y="8022"/>
                    <a:pt x="5897" y="7924"/>
                  </a:cubicBezTo>
                  <a:cubicBezTo>
                    <a:pt x="6172" y="7741"/>
                    <a:pt x="6358" y="7497"/>
                    <a:pt x="6412" y="7165"/>
                  </a:cubicBezTo>
                  <a:cubicBezTo>
                    <a:pt x="6421" y="7116"/>
                    <a:pt x="6427" y="7065"/>
                    <a:pt x="6435" y="7016"/>
                  </a:cubicBezTo>
                  <a:cubicBezTo>
                    <a:pt x="6458" y="7039"/>
                    <a:pt x="6487" y="7059"/>
                    <a:pt x="6507" y="7085"/>
                  </a:cubicBezTo>
                  <a:cubicBezTo>
                    <a:pt x="6874" y="7535"/>
                    <a:pt x="7229" y="7996"/>
                    <a:pt x="7518" y="8497"/>
                  </a:cubicBezTo>
                  <a:cubicBezTo>
                    <a:pt x="7848" y="9065"/>
                    <a:pt x="8169" y="9638"/>
                    <a:pt x="8472" y="10219"/>
                  </a:cubicBezTo>
                  <a:cubicBezTo>
                    <a:pt x="8848" y="10938"/>
                    <a:pt x="8934" y="11709"/>
                    <a:pt x="8842" y="12509"/>
                  </a:cubicBezTo>
                  <a:cubicBezTo>
                    <a:pt x="8765" y="13216"/>
                    <a:pt x="8558" y="13892"/>
                    <a:pt x="8366" y="14571"/>
                  </a:cubicBezTo>
                  <a:cubicBezTo>
                    <a:pt x="8260" y="14941"/>
                    <a:pt x="8160" y="15311"/>
                    <a:pt x="8060" y="15683"/>
                  </a:cubicBezTo>
                  <a:cubicBezTo>
                    <a:pt x="7971" y="16021"/>
                    <a:pt x="7876" y="16356"/>
                    <a:pt x="7799" y="16697"/>
                  </a:cubicBezTo>
                  <a:cubicBezTo>
                    <a:pt x="7616" y="17508"/>
                    <a:pt x="7447" y="18322"/>
                    <a:pt x="7418" y="19156"/>
                  </a:cubicBezTo>
                  <a:cubicBezTo>
                    <a:pt x="7415" y="19210"/>
                    <a:pt x="7415" y="19264"/>
                    <a:pt x="7412" y="19336"/>
                  </a:cubicBezTo>
                  <a:cubicBezTo>
                    <a:pt x="7487" y="19305"/>
                    <a:pt x="7481" y="19253"/>
                    <a:pt x="7484" y="19204"/>
                  </a:cubicBezTo>
                  <a:cubicBezTo>
                    <a:pt x="7501" y="18972"/>
                    <a:pt x="7513" y="18737"/>
                    <a:pt x="7541" y="18505"/>
                  </a:cubicBezTo>
                  <a:cubicBezTo>
                    <a:pt x="7576" y="18222"/>
                    <a:pt x="7613" y="17938"/>
                    <a:pt x="7667" y="17660"/>
                  </a:cubicBezTo>
                  <a:cubicBezTo>
                    <a:pt x="7842" y="16746"/>
                    <a:pt x="8074" y="15846"/>
                    <a:pt x="8326" y="14953"/>
                  </a:cubicBezTo>
                  <a:cubicBezTo>
                    <a:pt x="8492" y="14359"/>
                    <a:pt x="8661" y="13769"/>
                    <a:pt x="8805" y="13173"/>
                  </a:cubicBezTo>
                  <a:cubicBezTo>
                    <a:pt x="8939" y="12620"/>
                    <a:pt x="8979" y="12056"/>
                    <a:pt x="8925" y="11486"/>
                  </a:cubicBezTo>
                  <a:cubicBezTo>
                    <a:pt x="8882" y="11022"/>
                    <a:pt x="8742" y="10583"/>
                    <a:pt x="8533" y="10171"/>
                  </a:cubicBezTo>
                  <a:cubicBezTo>
                    <a:pt x="8117" y="9348"/>
                    <a:pt x="7676" y="8538"/>
                    <a:pt x="7140" y="7787"/>
                  </a:cubicBezTo>
                  <a:cubicBezTo>
                    <a:pt x="6945" y="7512"/>
                    <a:pt x="6730" y="7251"/>
                    <a:pt x="6527" y="6985"/>
                  </a:cubicBezTo>
                  <a:cubicBezTo>
                    <a:pt x="6498" y="6947"/>
                    <a:pt x="6470" y="6910"/>
                    <a:pt x="6430" y="6856"/>
                  </a:cubicBezTo>
                  <a:cubicBezTo>
                    <a:pt x="6490" y="6836"/>
                    <a:pt x="6536" y="6821"/>
                    <a:pt x="6584" y="6810"/>
                  </a:cubicBezTo>
                  <a:cubicBezTo>
                    <a:pt x="7220" y="6641"/>
                    <a:pt x="7762" y="6320"/>
                    <a:pt x="8160" y="5787"/>
                  </a:cubicBezTo>
                  <a:cubicBezTo>
                    <a:pt x="8363" y="5515"/>
                    <a:pt x="8504" y="5211"/>
                    <a:pt x="8558" y="4870"/>
                  </a:cubicBezTo>
                  <a:cubicBezTo>
                    <a:pt x="8584" y="4718"/>
                    <a:pt x="8630" y="4572"/>
                    <a:pt x="8682" y="4426"/>
                  </a:cubicBezTo>
                  <a:cubicBezTo>
                    <a:pt x="8779" y="4148"/>
                    <a:pt x="8819" y="3865"/>
                    <a:pt x="8756" y="3572"/>
                  </a:cubicBezTo>
                  <a:cubicBezTo>
                    <a:pt x="8736" y="3483"/>
                    <a:pt x="8702" y="3392"/>
                    <a:pt x="8659" y="3312"/>
                  </a:cubicBezTo>
                  <a:cubicBezTo>
                    <a:pt x="8582" y="3176"/>
                    <a:pt x="8462" y="3106"/>
                    <a:pt x="8334" y="3106"/>
                  </a:cubicBezTo>
                  <a:cubicBezTo>
                    <a:pt x="8246" y="3106"/>
                    <a:pt x="8154" y="3139"/>
                    <a:pt x="8071" y="3208"/>
                  </a:cubicBezTo>
                  <a:cubicBezTo>
                    <a:pt x="8037" y="3237"/>
                    <a:pt x="8005" y="3271"/>
                    <a:pt x="7957" y="3317"/>
                  </a:cubicBezTo>
                  <a:cubicBezTo>
                    <a:pt x="7937" y="3271"/>
                    <a:pt x="7917" y="3237"/>
                    <a:pt x="7905" y="3197"/>
                  </a:cubicBezTo>
                  <a:cubicBezTo>
                    <a:pt x="7894" y="3145"/>
                    <a:pt x="7888" y="3088"/>
                    <a:pt x="7876" y="3034"/>
                  </a:cubicBezTo>
                  <a:cubicBezTo>
                    <a:pt x="7860" y="2939"/>
                    <a:pt x="7815" y="2891"/>
                    <a:pt x="7744" y="2891"/>
                  </a:cubicBezTo>
                  <a:cubicBezTo>
                    <a:pt x="7718" y="2891"/>
                    <a:pt x="7689" y="2897"/>
                    <a:pt x="7656" y="2910"/>
                  </a:cubicBezTo>
                  <a:cubicBezTo>
                    <a:pt x="7584" y="2942"/>
                    <a:pt x="7515" y="2988"/>
                    <a:pt x="7424" y="3039"/>
                  </a:cubicBezTo>
                  <a:cubicBezTo>
                    <a:pt x="7435" y="2994"/>
                    <a:pt x="7441" y="2965"/>
                    <a:pt x="7450" y="2936"/>
                  </a:cubicBezTo>
                  <a:cubicBezTo>
                    <a:pt x="7610" y="2541"/>
                    <a:pt x="7576" y="2171"/>
                    <a:pt x="7306" y="1830"/>
                  </a:cubicBezTo>
                  <a:cubicBezTo>
                    <a:pt x="7255" y="1764"/>
                    <a:pt x="7203" y="1696"/>
                    <a:pt x="7149" y="1630"/>
                  </a:cubicBezTo>
                  <a:cubicBezTo>
                    <a:pt x="6965" y="1412"/>
                    <a:pt x="6828" y="1168"/>
                    <a:pt x="6730" y="902"/>
                  </a:cubicBezTo>
                  <a:cubicBezTo>
                    <a:pt x="6687" y="782"/>
                    <a:pt x="6636" y="664"/>
                    <a:pt x="6576" y="552"/>
                  </a:cubicBezTo>
                  <a:cubicBezTo>
                    <a:pt x="6444" y="306"/>
                    <a:pt x="6240" y="131"/>
                    <a:pt x="5977" y="40"/>
                  </a:cubicBezTo>
                  <a:cubicBezTo>
                    <a:pt x="5902" y="13"/>
                    <a:pt x="5826" y="1"/>
                    <a:pt x="5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151"/>
            <p:cNvSpPr/>
            <p:nvPr/>
          </p:nvSpPr>
          <p:spPr>
            <a:xfrm>
              <a:off x="8116930" y="4041261"/>
              <a:ext cx="165719" cy="46417"/>
            </a:xfrm>
            <a:custGeom>
              <a:avLst/>
              <a:gdLst/>
              <a:ahLst/>
              <a:cxnLst/>
              <a:rect l="l" t="t" r="r" b="b"/>
              <a:pathLst>
                <a:path w="2949" h="826" extrusionOk="0">
                  <a:moveTo>
                    <a:pt x="3" y="1"/>
                  </a:moveTo>
                  <a:lnTo>
                    <a:pt x="0" y="3"/>
                  </a:lnTo>
                  <a:cubicBezTo>
                    <a:pt x="11" y="8"/>
                    <a:pt x="22" y="13"/>
                    <a:pt x="32" y="17"/>
                  </a:cubicBezTo>
                  <a:lnTo>
                    <a:pt x="32" y="17"/>
                  </a:lnTo>
                  <a:cubicBezTo>
                    <a:pt x="22" y="12"/>
                    <a:pt x="13" y="6"/>
                    <a:pt x="3" y="1"/>
                  </a:cubicBezTo>
                  <a:close/>
                  <a:moveTo>
                    <a:pt x="32" y="17"/>
                  </a:moveTo>
                  <a:lnTo>
                    <a:pt x="32" y="17"/>
                  </a:lnTo>
                  <a:cubicBezTo>
                    <a:pt x="182" y="105"/>
                    <a:pt x="328" y="203"/>
                    <a:pt x="485" y="276"/>
                  </a:cubicBezTo>
                  <a:cubicBezTo>
                    <a:pt x="851" y="445"/>
                    <a:pt x="1229" y="591"/>
                    <a:pt x="1622" y="685"/>
                  </a:cubicBezTo>
                  <a:cubicBezTo>
                    <a:pt x="2043" y="783"/>
                    <a:pt x="2467" y="826"/>
                    <a:pt x="2900" y="826"/>
                  </a:cubicBezTo>
                  <a:cubicBezTo>
                    <a:pt x="2914" y="826"/>
                    <a:pt x="2931" y="820"/>
                    <a:pt x="2949" y="803"/>
                  </a:cubicBezTo>
                  <a:cubicBezTo>
                    <a:pt x="2848" y="794"/>
                    <a:pt x="2745" y="786"/>
                    <a:pt x="2645" y="780"/>
                  </a:cubicBezTo>
                  <a:cubicBezTo>
                    <a:pt x="2109" y="760"/>
                    <a:pt x="1590" y="640"/>
                    <a:pt x="1086" y="468"/>
                  </a:cubicBezTo>
                  <a:cubicBezTo>
                    <a:pt x="757" y="356"/>
                    <a:pt x="439" y="195"/>
                    <a:pt x="118" y="55"/>
                  </a:cubicBezTo>
                  <a:cubicBezTo>
                    <a:pt x="88" y="42"/>
                    <a:pt x="61" y="30"/>
                    <a:pt x="32" y="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151"/>
            <p:cNvSpPr/>
            <p:nvPr/>
          </p:nvSpPr>
          <p:spPr>
            <a:xfrm>
              <a:off x="8139464" y="3956746"/>
              <a:ext cx="139813" cy="104860"/>
            </a:xfrm>
            <a:custGeom>
              <a:avLst/>
              <a:gdLst/>
              <a:ahLst/>
              <a:cxnLst/>
              <a:rect l="l" t="t" r="r" b="b"/>
              <a:pathLst>
                <a:path w="2488" h="1866" extrusionOk="0">
                  <a:moveTo>
                    <a:pt x="12" y="0"/>
                  </a:moveTo>
                  <a:cubicBezTo>
                    <a:pt x="6" y="9"/>
                    <a:pt x="3" y="18"/>
                    <a:pt x="0" y="26"/>
                  </a:cubicBezTo>
                  <a:cubicBezTo>
                    <a:pt x="58" y="52"/>
                    <a:pt x="118" y="75"/>
                    <a:pt x="175" y="104"/>
                  </a:cubicBezTo>
                  <a:cubicBezTo>
                    <a:pt x="737" y="387"/>
                    <a:pt x="1227" y="768"/>
                    <a:pt x="1691" y="1192"/>
                  </a:cubicBezTo>
                  <a:cubicBezTo>
                    <a:pt x="1926" y="1407"/>
                    <a:pt x="2172" y="1608"/>
                    <a:pt x="2413" y="1817"/>
                  </a:cubicBezTo>
                  <a:cubicBezTo>
                    <a:pt x="2434" y="1835"/>
                    <a:pt x="2457" y="1849"/>
                    <a:pt x="2481" y="1862"/>
                  </a:cubicBezTo>
                  <a:lnTo>
                    <a:pt x="2481" y="1862"/>
                  </a:lnTo>
                  <a:cubicBezTo>
                    <a:pt x="2468" y="1848"/>
                    <a:pt x="2458" y="1830"/>
                    <a:pt x="2444" y="1817"/>
                  </a:cubicBezTo>
                  <a:cubicBezTo>
                    <a:pt x="2095" y="1502"/>
                    <a:pt x="1748" y="1181"/>
                    <a:pt x="1393" y="871"/>
                  </a:cubicBezTo>
                  <a:cubicBezTo>
                    <a:pt x="1052" y="573"/>
                    <a:pt x="682" y="318"/>
                    <a:pt x="278" y="115"/>
                  </a:cubicBezTo>
                  <a:cubicBezTo>
                    <a:pt x="190" y="72"/>
                    <a:pt x="101" y="38"/>
                    <a:pt x="12" y="0"/>
                  </a:cubicBezTo>
                  <a:close/>
                  <a:moveTo>
                    <a:pt x="2481" y="1862"/>
                  </a:moveTo>
                  <a:cubicBezTo>
                    <a:pt x="2482" y="1863"/>
                    <a:pt x="2483" y="1865"/>
                    <a:pt x="2484" y="1866"/>
                  </a:cubicBezTo>
                  <a:lnTo>
                    <a:pt x="2487" y="1866"/>
                  </a:lnTo>
                  <a:cubicBezTo>
                    <a:pt x="2485" y="1864"/>
                    <a:pt x="2483" y="1863"/>
                    <a:pt x="2481" y="18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151"/>
            <p:cNvSpPr/>
            <p:nvPr/>
          </p:nvSpPr>
          <p:spPr>
            <a:xfrm>
              <a:off x="8302539" y="4143647"/>
              <a:ext cx="81033" cy="78954"/>
            </a:xfrm>
            <a:custGeom>
              <a:avLst/>
              <a:gdLst/>
              <a:ahLst/>
              <a:cxnLst/>
              <a:rect l="l" t="t" r="r" b="b"/>
              <a:pathLst>
                <a:path w="1442" h="1405" extrusionOk="0">
                  <a:moveTo>
                    <a:pt x="1379" y="565"/>
                  </a:moveTo>
                  <a:cubicBezTo>
                    <a:pt x="1379" y="566"/>
                    <a:pt x="1379" y="566"/>
                    <a:pt x="1379" y="567"/>
                  </a:cubicBezTo>
                  <a:lnTo>
                    <a:pt x="1379" y="567"/>
                  </a:lnTo>
                  <a:cubicBezTo>
                    <a:pt x="1380" y="566"/>
                    <a:pt x="1381" y="566"/>
                    <a:pt x="1382" y="565"/>
                  </a:cubicBezTo>
                  <a:close/>
                  <a:moveTo>
                    <a:pt x="1" y="1"/>
                  </a:moveTo>
                  <a:cubicBezTo>
                    <a:pt x="223" y="405"/>
                    <a:pt x="615" y="699"/>
                    <a:pt x="1104" y="699"/>
                  </a:cubicBezTo>
                  <a:cubicBezTo>
                    <a:pt x="1139" y="699"/>
                    <a:pt x="1174" y="697"/>
                    <a:pt x="1210" y="694"/>
                  </a:cubicBezTo>
                  <a:lnTo>
                    <a:pt x="1210" y="694"/>
                  </a:lnTo>
                  <a:cubicBezTo>
                    <a:pt x="1236" y="763"/>
                    <a:pt x="1221" y="832"/>
                    <a:pt x="1193" y="898"/>
                  </a:cubicBezTo>
                  <a:cubicBezTo>
                    <a:pt x="1116" y="1064"/>
                    <a:pt x="1034" y="1231"/>
                    <a:pt x="958" y="1398"/>
                  </a:cubicBezTo>
                  <a:lnTo>
                    <a:pt x="958" y="1398"/>
                  </a:lnTo>
                  <a:cubicBezTo>
                    <a:pt x="1120" y="1199"/>
                    <a:pt x="1244" y="985"/>
                    <a:pt x="1273" y="723"/>
                  </a:cubicBezTo>
                  <a:cubicBezTo>
                    <a:pt x="1276" y="694"/>
                    <a:pt x="1302" y="666"/>
                    <a:pt x="1330" y="643"/>
                  </a:cubicBezTo>
                  <a:lnTo>
                    <a:pt x="1330" y="643"/>
                  </a:lnTo>
                  <a:cubicBezTo>
                    <a:pt x="1382" y="792"/>
                    <a:pt x="1316" y="926"/>
                    <a:pt x="1293" y="1078"/>
                  </a:cubicBezTo>
                  <a:cubicBezTo>
                    <a:pt x="1387" y="910"/>
                    <a:pt x="1442" y="750"/>
                    <a:pt x="1379" y="567"/>
                  </a:cubicBezTo>
                  <a:lnTo>
                    <a:pt x="1379" y="567"/>
                  </a:lnTo>
                  <a:cubicBezTo>
                    <a:pt x="1285" y="628"/>
                    <a:pt x="1185" y="650"/>
                    <a:pt x="1082" y="650"/>
                  </a:cubicBezTo>
                  <a:cubicBezTo>
                    <a:pt x="1023" y="650"/>
                    <a:pt x="964" y="643"/>
                    <a:pt x="903" y="631"/>
                  </a:cubicBezTo>
                  <a:cubicBezTo>
                    <a:pt x="594" y="574"/>
                    <a:pt x="359" y="399"/>
                    <a:pt x="153" y="176"/>
                  </a:cubicBezTo>
                  <a:cubicBezTo>
                    <a:pt x="107" y="124"/>
                    <a:pt x="64" y="72"/>
                    <a:pt x="1" y="1"/>
                  </a:cubicBezTo>
                  <a:close/>
                  <a:moveTo>
                    <a:pt x="958" y="1398"/>
                  </a:moveTo>
                  <a:cubicBezTo>
                    <a:pt x="957" y="1399"/>
                    <a:pt x="956" y="1401"/>
                    <a:pt x="955" y="1402"/>
                  </a:cubicBezTo>
                  <a:lnTo>
                    <a:pt x="955" y="1405"/>
                  </a:lnTo>
                  <a:cubicBezTo>
                    <a:pt x="956" y="1403"/>
                    <a:pt x="957" y="1400"/>
                    <a:pt x="958" y="13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151"/>
            <p:cNvSpPr/>
            <p:nvPr/>
          </p:nvSpPr>
          <p:spPr>
            <a:xfrm>
              <a:off x="8365364" y="3884930"/>
              <a:ext cx="85866" cy="144140"/>
            </a:xfrm>
            <a:custGeom>
              <a:avLst/>
              <a:gdLst/>
              <a:ahLst/>
              <a:cxnLst/>
              <a:rect l="l" t="t" r="r" b="b"/>
              <a:pathLst>
                <a:path w="1528" h="2565" extrusionOk="0">
                  <a:moveTo>
                    <a:pt x="1527" y="1"/>
                  </a:moveTo>
                  <a:lnTo>
                    <a:pt x="1527" y="1"/>
                  </a:lnTo>
                  <a:cubicBezTo>
                    <a:pt x="1510" y="32"/>
                    <a:pt x="1499" y="41"/>
                    <a:pt x="1496" y="55"/>
                  </a:cubicBezTo>
                  <a:cubicBezTo>
                    <a:pt x="1241" y="992"/>
                    <a:pt x="728" y="1777"/>
                    <a:pt x="69" y="2476"/>
                  </a:cubicBezTo>
                  <a:cubicBezTo>
                    <a:pt x="43" y="2505"/>
                    <a:pt x="23" y="2536"/>
                    <a:pt x="0" y="2565"/>
                  </a:cubicBezTo>
                  <a:cubicBezTo>
                    <a:pt x="29" y="2542"/>
                    <a:pt x="63" y="2522"/>
                    <a:pt x="89" y="2496"/>
                  </a:cubicBezTo>
                  <a:cubicBezTo>
                    <a:pt x="570" y="2020"/>
                    <a:pt x="960" y="1479"/>
                    <a:pt x="1252" y="869"/>
                  </a:cubicBezTo>
                  <a:cubicBezTo>
                    <a:pt x="1384" y="597"/>
                    <a:pt x="1487" y="270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151"/>
            <p:cNvSpPr/>
            <p:nvPr/>
          </p:nvSpPr>
          <p:spPr>
            <a:xfrm>
              <a:off x="8216562" y="3809574"/>
              <a:ext cx="42259" cy="138184"/>
            </a:xfrm>
            <a:custGeom>
              <a:avLst/>
              <a:gdLst/>
              <a:ahLst/>
              <a:cxnLst/>
              <a:rect l="l" t="t" r="r" b="b"/>
              <a:pathLst>
                <a:path w="752" h="2459" extrusionOk="0">
                  <a:moveTo>
                    <a:pt x="4" y="1"/>
                  </a:moveTo>
                  <a:cubicBezTo>
                    <a:pt x="4" y="24"/>
                    <a:pt x="1" y="44"/>
                    <a:pt x="4" y="67"/>
                  </a:cubicBezTo>
                  <a:cubicBezTo>
                    <a:pt x="121" y="863"/>
                    <a:pt x="310" y="1642"/>
                    <a:pt x="688" y="2364"/>
                  </a:cubicBezTo>
                  <a:cubicBezTo>
                    <a:pt x="704" y="2393"/>
                    <a:pt x="727" y="2422"/>
                    <a:pt x="746" y="2451"/>
                  </a:cubicBezTo>
                  <a:lnTo>
                    <a:pt x="746" y="2451"/>
                  </a:lnTo>
                  <a:cubicBezTo>
                    <a:pt x="734" y="2405"/>
                    <a:pt x="727" y="2356"/>
                    <a:pt x="708" y="2316"/>
                  </a:cubicBezTo>
                  <a:cubicBezTo>
                    <a:pt x="362" y="1599"/>
                    <a:pt x="193" y="832"/>
                    <a:pt x="29" y="61"/>
                  </a:cubicBezTo>
                  <a:cubicBezTo>
                    <a:pt x="27" y="41"/>
                    <a:pt x="21" y="21"/>
                    <a:pt x="4" y="1"/>
                  </a:cubicBezTo>
                  <a:close/>
                  <a:moveTo>
                    <a:pt x="746" y="2451"/>
                  </a:moveTo>
                  <a:cubicBezTo>
                    <a:pt x="747" y="2454"/>
                    <a:pt x="748" y="2456"/>
                    <a:pt x="749" y="2459"/>
                  </a:cubicBezTo>
                  <a:lnTo>
                    <a:pt x="751" y="2459"/>
                  </a:lnTo>
                  <a:cubicBezTo>
                    <a:pt x="750" y="2456"/>
                    <a:pt x="748" y="2454"/>
                    <a:pt x="746" y="24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151"/>
            <p:cNvSpPr/>
            <p:nvPr/>
          </p:nvSpPr>
          <p:spPr>
            <a:xfrm>
              <a:off x="8301584" y="3863014"/>
              <a:ext cx="9890" cy="168304"/>
            </a:xfrm>
            <a:custGeom>
              <a:avLst/>
              <a:gdLst/>
              <a:ahLst/>
              <a:cxnLst/>
              <a:rect l="l" t="t" r="r" b="b"/>
              <a:pathLst>
                <a:path w="176" h="2995" extrusionOk="0">
                  <a:moveTo>
                    <a:pt x="109" y="1"/>
                  </a:moveTo>
                  <a:cubicBezTo>
                    <a:pt x="87" y="342"/>
                    <a:pt x="66" y="686"/>
                    <a:pt x="41" y="1027"/>
                  </a:cubicBezTo>
                  <a:cubicBezTo>
                    <a:pt x="9" y="1476"/>
                    <a:pt x="1" y="1926"/>
                    <a:pt x="64" y="2376"/>
                  </a:cubicBezTo>
                  <a:cubicBezTo>
                    <a:pt x="66" y="2396"/>
                    <a:pt x="58" y="2416"/>
                    <a:pt x="55" y="2436"/>
                  </a:cubicBezTo>
                  <a:lnTo>
                    <a:pt x="52" y="2433"/>
                  </a:lnTo>
                  <a:lnTo>
                    <a:pt x="52" y="2433"/>
                  </a:lnTo>
                  <a:cubicBezTo>
                    <a:pt x="58" y="2453"/>
                    <a:pt x="64" y="2474"/>
                    <a:pt x="66" y="2494"/>
                  </a:cubicBezTo>
                  <a:lnTo>
                    <a:pt x="66" y="2488"/>
                  </a:lnTo>
                  <a:cubicBezTo>
                    <a:pt x="66" y="2517"/>
                    <a:pt x="69" y="2545"/>
                    <a:pt x="72" y="2574"/>
                  </a:cubicBezTo>
                  <a:lnTo>
                    <a:pt x="69" y="2568"/>
                  </a:lnTo>
                  <a:lnTo>
                    <a:pt x="69" y="2568"/>
                  </a:lnTo>
                  <a:cubicBezTo>
                    <a:pt x="75" y="2588"/>
                    <a:pt x="81" y="2608"/>
                    <a:pt x="84" y="2628"/>
                  </a:cubicBezTo>
                  <a:lnTo>
                    <a:pt x="81" y="2631"/>
                  </a:lnTo>
                  <a:cubicBezTo>
                    <a:pt x="98" y="2703"/>
                    <a:pt x="118" y="2774"/>
                    <a:pt x="135" y="2846"/>
                  </a:cubicBezTo>
                  <a:cubicBezTo>
                    <a:pt x="147" y="2895"/>
                    <a:pt x="161" y="2943"/>
                    <a:pt x="172" y="2992"/>
                  </a:cubicBezTo>
                  <a:lnTo>
                    <a:pt x="175" y="2995"/>
                  </a:lnTo>
                  <a:cubicBezTo>
                    <a:pt x="155" y="2803"/>
                    <a:pt x="135" y="2614"/>
                    <a:pt x="109" y="2425"/>
                  </a:cubicBezTo>
                  <a:cubicBezTo>
                    <a:pt x="44" y="1943"/>
                    <a:pt x="52" y="1459"/>
                    <a:pt x="87" y="975"/>
                  </a:cubicBezTo>
                  <a:cubicBezTo>
                    <a:pt x="107" y="691"/>
                    <a:pt x="112" y="408"/>
                    <a:pt x="124" y="124"/>
                  </a:cubicBezTo>
                  <a:cubicBezTo>
                    <a:pt x="127" y="84"/>
                    <a:pt x="121" y="41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151"/>
            <p:cNvSpPr/>
            <p:nvPr/>
          </p:nvSpPr>
          <p:spPr>
            <a:xfrm>
              <a:off x="8328782" y="3901338"/>
              <a:ext cx="47878" cy="126776"/>
            </a:xfrm>
            <a:custGeom>
              <a:avLst/>
              <a:gdLst/>
              <a:ahLst/>
              <a:cxnLst/>
              <a:rect l="l" t="t" r="r" b="b"/>
              <a:pathLst>
                <a:path w="852" h="2256" extrusionOk="0">
                  <a:moveTo>
                    <a:pt x="849" y="1"/>
                  </a:moveTo>
                  <a:cubicBezTo>
                    <a:pt x="841" y="19"/>
                    <a:pt x="833" y="37"/>
                    <a:pt x="825" y="55"/>
                  </a:cubicBezTo>
                  <a:lnTo>
                    <a:pt x="825" y="55"/>
                  </a:lnTo>
                  <a:cubicBezTo>
                    <a:pt x="834" y="39"/>
                    <a:pt x="843" y="23"/>
                    <a:pt x="852" y="7"/>
                  </a:cubicBezTo>
                  <a:lnTo>
                    <a:pt x="849" y="1"/>
                  </a:lnTo>
                  <a:close/>
                  <a:moveTo>
                    <a:pt x="825" y="55"/>
                  </a:moveTo>
                  <a:cubicBezTo>
                    <a:pt x="750" y="193"/>
                    <a:pt x="669" y="330"/>
                    <a:pt x="602" y="474"/>
                  </a:cubicBezTo>
                  <a:cubicBezTo>
                    <a:pt x="485" y="723"/>
                    <a:pt x="368" y="972"/>
                    <a:pt x="276" y="1233"/>
                  </a:cubicBezTo>
                  <a:cubicBezTo>
                    <a:pt x="173" y="1519"/>
                    <a:pt x="98" y="1817"/>
                    <a:pt x="15" y="2112"/>
                  </a:cubicBezTo>
                  <a:cubicBezTo>
                    <a:pt x="1" y="2155"/>
                    <a:pt x="4" y="2204"/>
                    <a:pt x="15" y="2256"/>
                  </a:cubicBezTo>
                  <a:cubicBezTo>
                    <a:pt x="35" y="2184"/>
                    <a:pt x="52" y="2115"/>
                    <a:pt x="70" y="2044"/>
                  </a:cubicBezTo>
                  <a:cubicBezTo>
                    <a:pt x="201" y="1516"/>
                    <a:pt x="396" y="1009"/>
                    <a:pt x="623" y="514"/>
                  </a:cubicBezTo>
                  <a:cubicBezTo>
                    <a:pt x="692" y="362"/>
                    <a:pt x="759" y="209"/>
                    <a:pt x="825" y="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151"/>
            <p:cNvSpPr/>
            <p:nvPr/>
          </p:nvSpPr>
          <p:spPr>
            <a:xfrm>
              <a:off x="8458421" y="3999228"/>
              <a:ext cx="33548" cy="116661"/>
            </a:xfrm>
            <a:custGeom>
              <a:avLst/>
              <a:gdLst/>
              <a:ahLst/>
              <a:cxnLst/>
              <a:rect l="l" t="t" r="r" b="b"/>
              <a:pathLst>
                <a:path w="597" h="2076" extrusionOk="0">
                  <a:moveTo>
                    <a:pt x="467" y="1"/>
                  </a:moveTo>
                  <a:lnTo>
                    <a:pt x="462" y="4"/>
                  </a:lnTo>
                  <a:cubicBezTo>
                    <a:pt x="473" y="167"/>
                    <a:pt x="499" y="333"/>
                    <a:pt x="496" y="496"/>
                  </a:cubicBezTo>
                  <a:cubicBezTo>
                    <a:pt x="490" y="1029"/>
                    <a:pt x="364" y="1528"/>
                    <a:pt x="60" y="1975"/>
                  </a:cubicBezTo>
                  <a:cubicBezTo>
                    <a:pt x="43" y="1999"/>
                    <a:pt x="28" y="2025"/>
                    <a:pt x="15" y="2052"/>
                  </a:cubicBezTo>
                  <a:lnTo>
                    <a:pt x="15" y="2052"/>
                  </a:lnTo>
                  <a:cubicBezTo>
                    <a:pt x="106" y="1925"/>
                    <a:pt x="213" y="1807"/>
                    <a:pt x="278" y="1671"/>
                  </a:cubicBezTo>
                  <a:cubicBezTo>
                    <a:pt x="510" y="1170"/>
                    <a:pt x="596" y="645"/>
                    <a:pt x="499" y="95"/>
                  </a:cubicBezTo>
                  <a:cubicBezTo>
                    <a:pt x="493" y="64"/>
                    <a:pt x="479" y="32"/>
                    <a:pt x="467" y="1"/>
                  </a:cubicBezTo>
                  <a:close/>
                  <a:moveTo>
                    <a:pt x="15" y="2052"/>
                  </a:moveTo>
                  <a:lnTo>
                    <a:pt x="15" y="2052"/>
                  </a:lnTo>
                  <a:cubicBezTo>
                    <a:pt x="10" y="2059"/>
                    <a:pt x="5" y="2065"/>
                    <a:pt x="0" y="2072"/>
                  </a:cubicBezTo>
                  <a:lnTo>
                    <a:pt x="3" y="2075"/>
                  </a:lnTo>
                  <a:cubicBezTo>
                    <a:pt x="7" y="2067"/>
                    <a:pt x="11" y="2059"/>
                    <a:pt x="15" y="205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151"/>
            <p:cNvSpPr/>
            <p:nvPr/>
          </p:nvSpPr>
          <p:spPr>
            <a:xfrm>
              <a:off x="8087147" y="4010973"/>
              <a:ext cx="99072" cy="43383"/>
            </a:xfrm>
            <a:custGeom>
              <a:avLst/>
              <a:gdLst/>
              <a:ahLst/>
              <a:cxnLst/>
              <a:rect l="l" t="t" r="r" b="b"/>
              <a:pathLst>
                <a:path w="1763" h="772" extrusionOk="0">
                  <a:moveTo>
                    <a:pt x="0" y="1"/>
                  </a:moveTo>
                  <a:lnTo>
                    <a:pt x="0" y="1"/>
                  </a:lnTo>
                  <a:cubicBezTo>
                    <a:pt x="536" y="376"/>
                    <a:pt x="1129" y="620"/>
                    <a:pt x="1762" y="772"/>
                  </a:cubicBezTo>
                  <a:cubicBezTo>
                    <a:pt x="1149" y="571"/>
                    <a:pt x="547" y="34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151"/>
            <p:cNvSpPr/>
            <p:nvPr/>
          </p:nvSpPr>
          <p:spPr>
            <a:xfrm>
              <a:off x="8410600" y="4061379"/>
              <a:ext cx="17758" cy="86203"/>
            </a:xfrm>
            <a:custGeom>
              <a:avLst/>
              <a:gdLst/>
              <a:ahLst/>
              <a:cxnLst/>
              <a:rect l="l" t="t" r="r" b="b"/>
              <a:pathLst>
                <a:path w="316" h="1534" extrusionOk="0">
                  <a:moveTo>
                    <a:pt x="0" y="1"/>
                  </a:moveTo>
                  <a:lnTo>
                    <a:pt x="0" y="1"/>
                  </a:lnTo>
                  <a:cubicBezTo>
                    <a:pt x="89" y="244"/>
                    <a:pt x="172" y="488"/>
                    <a:pt x="192" y="746"/>
                  </a:cubicBezTo>
                  <a:cubicBezTo>
                    <a:pt x="212" y="1009"/>
                    <a:pt x="192" y="1264"/>
                    <a:pt x="98" y="1534"/>
                  </a:cubicBezTo>
                  <a:cubicBezTo>
                    <a:pt x="315" y="1213"/>
                    <a:pt x="290" y="44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151"/>
            <p:cNvSpPr/>
            <p:nvPr/>
          </p:nvSpPr>
          <p:spPr>
            <a:xfrm>
              <a:off x="8338784" y="3817328"/>
              <a:ext cx="31919" cy="94239"/>
            </a:xfrm>
            <a:custGeom>
              <a:avLst/>
              <a:gdLst/>
              <a:ahLst/>
              <a:cxnLst/>
              <a:rect l="l" t="t" r="r" b="b"/>
              <a:pathLst>
                <a:path w="568" h="1677" extrusionOk="0">
                  <a:moveTo>
                    <a:pt x="568" y="0"/>
                  </a:moveTo>
                  <a:cubicBezTo>
                    <a:pt x="270" y="522"/>
                    <a:pt x="141" y="1103"/>
                    <a:pt x="0" y="1676"/>
                  </a:cubicBezTo>
                  <a:cubicBezTo>
                    <a:pt x="181" y="1115"/>
                    <a:pt x="324" y="539"/>
                    <a:pt x="5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151"/>
            <p:cNvSpPr/>
            <p:nvPr/>
          </p:nvSpPr>
          <p:spPr>
            <a:xfrm>
              <a:off x="8378064" y="3923872"/>
              <a:ext cx="51081" cy="78954"/>
            </a:xfrm>
            <a:custGeom>
              <a:avLst/>
              <a:gdLst/>
              <a:ahLst/>
              <a:cxnLst/>
              <a:rect l="l" t="t" r="r" b="b"/>
              <a:pathLst>
                <a:path w="909" h="1405" extrusionOk="0">
                  <a:moveTo>
                    <a:pt x="903" y="1"/>
                  </a:moveTo>
                  <a:lnTo>
                    <a:pt x="903" y="1"/>
                  </a:lnTo>
                  <a:cubicBezTo>
                    <a:pt x="880" y="44"/>
                    <a:pt x="857" y="84"/>
                    <a:pt x="834" y="127"/>
                  </a:cubicBezTo>
                  <a:cubicBezTo>
                    <a:pt x="617" y="551"/>
                    <a:pt x="356" y="946"/>
                    <a:pt x="58" y="1319"/>
                  </a:cubicBezTo>
                  <a:cubicBezTo>
                    <a:pt x="39" y="1340"/>
                    <a:pt x="26" y="1366"/>
                    <a:pt x="12" y="1390"/>
                  </a:cubicBezTo>
                  <a:lnTo>
                    <a:pt x="12" y="1390"/>
                  </a:lnTo>
                  <a:cubicBezTo>
                    <a:pt x="58" y="1343"/>
                    <a:pt x="107" y="1297"/>
                    <a:pt x="150" y="1247"/>
                  </a:cubicBezTo>
                  <a:cubicBezTo>
                    <a:pt x="450" y="883"/>
                    <a:pt x="702" y="488"/>
                    <a:pt x="900" y="55"/>
                  </a:cubicBezTo>
                  <a:cubicBezTo>
                    <a:pt x="909" y="41"/>
                    <a:pt x="909" y="24"/>
                    <a:pt x="903" y="1"/>
                  </a:cubicBezTo>
                  <a:close/>
                  <a:moveTo>
                    <a:pt x="12" y="1390"/>
                  </a:moveTo>
                  <a:cubicBezTo>
                    <a:pt x="8" y="1394"/>
                    <a:pt x="4" y="1398"/>
                    <a:pt x="1" y="1402"/>
                  </a:cubicBezTo>
                  <a:lnTo>
                    <a:pt x="3" y="1405"/>
                  </a:lnTo>
                  <a:cubicBezTo>
                    <a:pt x="6" y="1400"/>
                    <a:pt x="9" y="1395"/>
                    <a:pt x="12" y="13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151"/>
            <p:cNvSpPr/>
            <p:nvPr/>
          </p:nvSpPr>
          <p:spPr>
            <a:xfrm>
              <a:off x="8276465" y="4169440"/>
              <a:ext cx="63838" cy="26131"/>
            </a:xfrm>
            <a:custGeom>
              <a:avLst/>
              <a:gdLst/>
              <a:ahLst/>
              <a:cxnLst/>
              <a:rect l="l" t="t" r="r" b="b"/>
              <a:pathLst>
                <a:path w="1136" h="465" extrusionOk="0">
                  <a:moveTo>
                    <a:pt x="1" y="0"/>
                  </a:moveTo>
                  <a:lnTo>
                    <a:pt x="1" y="3"/>
                  </a:lnTo>
                  <a:cubicBezTo>
                    <a:pt x="10" y="9"/>
                    <a:pt x="19" y="14"/>
                    <a:pt x="28" y="20"/>
                  </a:cubicBezTo>
                  <a:lnTo>
                    <a:pt x="28" y="20"/>
                  </a:lnTo>
                  <a:cubicBezTo>
                    <a:pt x="19" y="13"/>
                    <a:pt x="10" y="7"/>
                    <a:pt x="1" y="0"/>
                  </a:cubicBezTo>
                  <a:close/>
                  <a:moveTo>
                    <a:pt x="28" y="20"/>
                  </a:moveTo>
                  <a:cubicBezTo>
                    <a:pt x="181" y="129"/>
                    <a:pt x="328" y="249"/>
                    <a:pt x="491" y="341"/>
                  </a:cubicBezTo>
                  <a:cubicBezTo>
                    <a:pt x="645" y="427"/>
                    <a:pt x="823" y="464"/>
                    <a:pt x="1003" y="464"/>
                  </a:cubicBezTo>
                  <a:cubicBezTo>
                    <a:pt x="1049" y="464"/>
                    <a:pt x="1092" y="441"/>
                    <a:pt x="1135" y="430"/>
                  </a:cubicBezTo>
                  <a:lnTo>
                    <a:pt x="1132" y="421"/>
                  </a:lnTo>
                  <a:cubicBezTo>
                    <a:pt x="1106" y="423"/>
                    <a:pt x="1080" y="424"/>
                    <a:pt x="1054" y="424"/>
                  </a:cubicBezTo>
                  <a:cubicBezTo>
                    <a:pt x="790" y="424"/>
                    <a:pt x="549" y="344"/>
                    <a:pt x="324" y="201"/>
                  </a:cubicBezTo>
                  <a:cubicBezTo>
                    <a:pt x="227" y="138"/>
                    <a:pt x="128" y="80"/>
                    <a:pt x="28" y="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151"/>
            <p:cNvSpPr/>
            <p:nvPr/>
          </p:nvSpPr>
          <p:spPr>
            <a:xfrm>
              <a:off x="8173574" y="3852731"/>
              <a:ext cx="26468" cy="58836"/>
            </a:xfrm>
            <a:custGeom>
              <a:avLst/>
              <a:gdLst/>
              <a:ahLst/>
              <a:cxnLst/>
              <a:rect l="l" t="t" r="r" b="b"/>
              <a:pathLst>
                <a:path w="471" h="1047" extrusionOk="0">
                  <a:moveTo>
                    <a:pt x="1" y="1"/>
                  </a:moveTo>
                  <a:lnTo>
                    <a:pt x="1" y="1"/>
                  </a:lnTo>
                  <a:cubicBezTo>
                    <a:pt x="90" y="379"/>
                    <a:pt x="264" y="720"/>
                    <a:pt x="468" y="1043"/>
                  </a:cubicBezTo>
                  <a:lnTo>
                    <a:pt x="471" y="1046"/>
                  </a:lnTo>
                  <a:cubicBezTo>
                    <a:pt x="442" y="975"/>
                    <a:pt x="416" y="903"/>
                    <a:pt x="385" y="834"/>
                  </a:cubicBezTo>
                  <a:cubicBezTo>
                    <a:pt x="267" y="568"/>
                    <a:pt x="150" y="304"/>
                    <a:pt x="29" y="41"/>
                  </a:cubicBezTo>
                  <a:cubicBezTo>
                    <a:pt x="24" y="23"/>
                    <a:pt x="21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151"/>
            <p:cNvSpPr/>
            <p:nvPr/>
          </p:nvSpPr>
          <p:spPr>
            <a:xfrm>
              <a:off x="8099060" y="4098916"/>
              <a:ext cx="60578" cy="12419"/>
            </a:xfrm>
            <a:custGeom>
              <a:avLst/>
              <a:gdLst/>
              <a:ahLst/>
              <a:cxnLst/>
              <a:rect l="l" t="t" r="r" b="b"/>
              <a:pathLst>
                <a:path w="1078" h="221" extrusionOk="0">
                  <a:moveTo>
                    <a:pt x="1072" y="0"/>
                  </a:moveTo>
                  <a:cubicBezTo>
                    <a:pt x="1040" y="9"/>
                    <a:pt x="1009" y="12"/>
                    <a:pt x="980" y="23"/>
                  </a:cubicBezTo>
                  <a:cubicBezTo>
                    <a:pt x="717" y="118"/>
                    <a:pt x="447" y="161"/>
                    <a:pt x="172" y="187"/>
                  </a:cubicBezTo>
                  <a:cubicBezTo>
                    <a:pt x="120" y="192"/>
                    <a:pt x="67" y="207"/>
                    <a:pt x="15" y="218"/>
                  </a:cubicBezTo>
                  <a:lnTo>
                    <a:pt x="15" y="218"/>
                  </a:lnTo>
                  <a:cubicBezTo>
                    <a:pt x="379" y="215"/>
                    <a:pt x="741" y="187"/>
                    <a:pt x="1078" y="29"/>
                  </a:cubicBezTo>
                  <a:cubicBezTo>
                    <a:pt x="1075" y="20"/>
                    <a:pt x="1072" y="12"/>
                    <a:pt x="1072" y="0"/>
                  </a:cubicBezTo>
                  <a:close/>
                  <a:moveTo>
                    <a:pt x="15" y="218"/>
                  </a:moveTo>
                  <a:cubicBezTo>
                    <a:pt x="10" y="218"/>
                    <a:pt x="5" y="218"/>
                    <a:pt x="0" y="218"/>
                  </a:cubicBezTo>
                  <a:lnTo>
                    <a:pt x="0" y="221"/>
                  </a:lnTo>
                  <a:cubicBezTo>
                    <a:pt x="5" y="220"/>
                    <a:pt x="10" y="219"/>
                    <a:pt x="15" y="2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151"/>
            <p:cNvSpPr/>
            <p:nvPr/>
          </p:nvSpPr>
          <p:spPr>
            <a:xfrm>
              <a:off x="8333783" y="4132240"/>
              <a:ext cx="41135" cy="35009"/>
            </a:xfrm>
            <a:custGeom>
              <a:avLst/>
              <a:gdLst/>
              <a:ahLst/>
              <a:cxnLst/>
              <a:rect l="l" t="t" r="r" b="b"/>
              <a:pathLst>
                <a:path w="732" h="623" extrusionOk="0">
                  <a:moveTo>
                    <a:pt x="3" y="0"/>
                  </a:moveTo>
                  <a:lnTo>
                    <a:pt x="1" y="3"/>
                  </a:lnTo>
                  <a:cubicBezTo>
                    <a:pt x="4" y="7"/>
                    <a:pt x="7" y="10"/>
                    <a:pt x="10" y="14"/>
                  </a:cubicBezTo>
                  <a:lnTo>
                    <a:pt x="10" y="14"/>
                  </a:lnTo>
                  <a:cubicBezTo>
                    <a:pt x="8" y="9"/>
                    <a:pt x="6" y="5"/>
                    <a:pt x="3" y="0"/>
                  </a:cubicBezTo>
                  <a:close/>
                  <a:moveTo>
                    <a:pt x="10" y="14"/>
                  </a:moveTo>
                  <a:cubicBezTo>
                    <a:pt x="35" y="64"/>
                    <a:pt x="55" y="119"/>
                    <a:pt x="89" y="167"/>
                  </a:cubicBezTo>
                  <a:cubicBezTo>
                    <a:pt x="250" y="390"/>
                    <a:pt x="465" y="542"/>
                    <a:pt x="731" y="622"/>
                  </a:cubicBezTo>
                  <a:cubicBezTo>
                    <a:pt x="711" y="608"/>
                    <a:pt x="694" y="588"/>
                    <a:pt x="674" y="576"/>
                  </a:cubicBezTo>
                  <a:cubicBezTo>
                    <a:pt x="594" y="525"/>
                    <a:pt x="516" y="473"/>
                    <a:pt x="436" y="424"/>
                  </a:cubicBezTo>
                  <a:cubicBezTo>
                    <a:pt x="299" y="336"/>
                    <a:pt x="181" y="227"/>
                    <a:pt x="84" y="95"/>
                  </a:cubicBezTo>
                  <a:cubicBezTo>
                    <a:pt x="63" y="67"/>
                    <a:pt x="36" y="41"/>
                    <a:pt x="10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151"/>
            <p:cNvSpPr/>
            <p:nvPr/>
          </p:nvSpPr>
          <p:spPr>
            <a:xfrm>
              <a:off x="8299673" y="4127913"/>
              <a:ext cx="42540" cy="41753"/>
            </a:xfrm>
            <a:custGeom>
              <a:avLst/>
              <a:gdLst/>
              <a:ahLst/>
              <a:cxnLst/>
              <a:rect l="l" t="t" r="r" b="b"/>
              <a:pathLst>
                <a:path w="757" h="743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261"/>
                    <a:pt x="456" y="665"/>
                    <a:pt x="757" y="742"/>
                  </a:cubicBezTo>
                  <a:cubicBezTo>
                    <a:pt x="244" y="393"/>
                    <a:pt x="272" y="38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151"/>
            <p:cNvSpPr/>
            <p:nvPr/>
          </p:nvSpPr>
          <p:spPr>
            <a:xfrm>
              <a:off x="8237185" y="4100996"/>
              <a:ext cx="50632" cy="37089"/>
            </a:xfrm>
            <a:custGeom>
              <a:avLst/>
              <a:gdLst/>
              <a:ahLst/>
              <a:cxnLst/>
              <a:rect l="l" t="t" r="r" b="b"/>
              <a:pathLst>
                <a:path w="901" h="660" extrusionOk="0">
                  <a:moveTo>
                    <a:pt x="900" y="1"/>
                  </a:moveTo>
                  <a:lnTo>
                    <a:pt x="900" y="1"/>
                  </a:lnTo>
                  <a:cubicBezTo>
                    <a:pt x="889" y="6"/>
                    <a:pt x="877" y="3"/>
                    <a:pt x="874" y="9"/>
                  </a:cubicBezTo>
                  <a:cubicBezTo>
                    <a:pt x="636" y="293"/>
                    <a:pt x="346" y="507"/>
                    <a:pt x="9" y="656"/>
                  </a:cubicBezTo>
                  <a:lnTo>
                    <a:pt x="9" y="656"/>
                  </a:lnTo>
                  <a:cubicBezTo>
                    <a:pt x="30" y="654"/>
                    <a:pt x="52" y="656"/>
                    <a:pt x="72" y="648"/>
                  </a:cubicBezTo>
                  <a:cubicBezTo>
                    <a:pt x="405" y="525"/>
                    <a:pt x="674" y="319"/>
                    <a:pt x="889" y="38"/>
                  </a:cubicBezTo>
                  <a:cubicBezTo>
                    <a:pt x="894" y="29"/>
                    <a:pt x="897" y="15"/>
                    <a:pt x="900" y="1"/>
                  </a:cubicBezTo>
                  <a:close/>
                  <a:moveTo>
                    <a:pt x="9" y="656"/>
                  </a:moveTo>
                  <a:cubicBezTo>
                    <a:pt x="6" y="656"/>
                    <a:pt x="3" y="656"/>
                    <a:pt x="1" y="657"/>
                  </a:cubicBezTo>
                  <a:lnTo>
                    <a:pt x="1" y="660"/>
                  </a:lnTo>
                  <a:cubicBezTo>
                    <a:pt x="3" y="658"/>
                    <a:pt x="6" y="657"/>
                    <a:pt x="9" y="6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151"/>
            <p:cNvSpPr/>
            <p:nvPr/>
          </p:nvSpPr>
          <p:spPr>
            <a:xfrm>
              <a:off x="8242805" y="3962871"/>
              <a:ext cx="34504" cy="62376"/>
            </a:xfrm>
            <a:custGeom>
              <a:avLst/>
              <a:gdLst/>
              <a:ahLst/>
              <a:cxnLst/>
              <a:rect l="l" t="t" r="r" b="b"/>
              <a:pathLst>
                <a:path w="614" h="1110" extrusionOk="0">
                  <a:moveTo>
                    <a:pt x="1" y="0"/>
                  </a:moveTo>
                  <a:cubicBezTo>
                    <a:pt x="2" y="2"/>
                    <a:pt x="3" y="3"/>
                    <a:pt x="5" y="4"/>
                  </a:cubicBezTo>
                  <a:lnTo>
                    <a:pt x="5" y="4"/>
                  </a:lnTo>
                  <a:cubicBezTo>
                    <a:pt x="4" y="3"/>
                    <a:pt x="4" y="2"/>
                    <a:pt x="4" y="0"/>
                  </a:cubicBezTo>
                  <a:close/>
                  <a:moveTo>
                    <a:pt x="5" y="4"/>
                  </a:moveTo>
                  <a:cubicBezTo>
                    <a:pt x="18" y="52"/>
                    <a:pt x="27" y="102"/>
                    <a:pt x="50" y="144"/>
                  </a:cubicBezTo>
                  <a:cubicBezTo>
                    <a:pt x="216" y="444"/>
                    <a:pt x="385" y="745"/>
                    <a:pt x="554" y="1046"/>
                  </a:cubicBezTo>
                  <a:cubicBezTo>
                    <a:pt x="566" y="1066"/>
                    <a:pt x="587" y="1081"/>
                    <a:pt x="605" y="1098"/>
                  </a:cubicBezTo>
                  <a:lnTo>
                    <a:pt x="605" y="1098"/>
                  </a:lnTo>
                  <a:cubicBezTo>
                    <a:pt x="412" y="740"/>
                    <a:pt x="219" y="383"/>
                    <a:pt x="27" y="29"/>
                  </a:cubicBezTo>
                  <a:cubicBezTo>
                    <a:pt x="22" y="19"/>
                    <a:pt x="13" y="12"/>
                    <a:pt x="5" y="4"/>
                  </a:cubicBezTo>
                  <a:close/>
                  <a:moveTo>
                    <a:pt x="605" y="1098"/>
                  </a:moveTo>
                  <a:lnTo>
                    <a:pt x="605" y="1098"/>
                  </a:lnTo>
                  <a:cubicBezTo>
                    <a:pt x="607" y="1101"/>
                    <a:pt x="609" y="1105"/>
                    <a:pt x="611" y="1109"/>
                  </a:cubicBezTo>
                  <a:lnTo>
                    <a:pt x="614" y="1106"/>
                  </a:lnTo>
                  <a:cubicBezTo>
                    <a:pt x="611" y="1103"/>
                    <a:pt x="608" y="1100"/>
                    <a:pt x="605" y="10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151"/>
            <p:cNvSpPr/>
            <p:nvPr/>
          </p:nvSpPr>
          <p:spPr>
            <a:xfrm>
              <a:off x="8458421" y="4037215"/>
              <a:ext cx="21916" cy="65467"/>
            </a:xfrm>
            <a:custGeom>
              <a:avLst/>
              <a:gdLst/>
              <a:ahLst/>
              <a:cxnLst/>
              <a:rect l="l" t="t" r="r" b="b"/>
              <a:pathLst>
                <a:path w="390" h="1165" extrusionOk="0">
                  <a:moveTo>
                    <a:pt x="353" y="1"/>
                  </a:moveTo>
                  <a:cubicBezTo>
                    <a:pt x="341" y="422"/>
                    <a:pt x="178" y="792"/>
                    <a:pt x="0" y="1164"/>
                  </a:cubicBezTo>
                  <a:cubicBezTo>
                    <a:pt x="209" y="806"/>
                    <a:pt x="390" y="436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151"/>
            <p:cNvSpPr/>
            <p:nvPr/>
          </p:nvSpPr>
          <p:spPr>
            <a:xfrm>
              <a:off x="8207065" y="4112740"/>
              <a:ext cx="57881" cy="28547"/>
            </a:xfrm>
            <a:custGeom>
              <a:avLst/>
              <a:gdLst/>
              <a:ahLst/>
              <a:cxnLst/>
              <a:rect l="l" t="t" r="r" b="b"/>
              <a:pathLst>
                <a:path w="1030" h="508" extrusionOk="0">
                  <a:moveTo>
                    <a:pt x="1029" y="1"/>
                  </a:moveTo>
                  <a:lnTo>
                    <a:pt x="1029" y="1"/>
                  </a:lnTo>
                  <a:cubicBezTo>
                    <a:pt x="1001" y="18"/>
                    <a:pt x="972" y="29"/>
                    <a:pt x="949" y="47"/>
                  </a:cubicBezTo>
                  <a:cubicBezTo>
                    <a:pt x="691" y="230"/>
                    <a:pt x="419" y="373"/>
                    <a:pt x="113" y="453"/>
                  </a:cubicBezTo>
                  <a:cubicBezTo>
                    <a:pt x="79" y="461"/>
                    <a:pt x="47" y="483"/>
                    <a:pt x="14" y="502"/>
                  </a:cubicBezTo>
                  <a:lnTo>
                    <a:pt x="14" y="502"/>
                  </a:lnTo>
                  <a:cubicBezTo>
                    <a:pt x="353" y="430"/>
                    <a:pt x="666" y="307"/>
                    <a:pt x="943" y="95"/>
                  </a:cubicBezTo>
                  <a:cubicBezTo>
                    <a:pt x="975" y="69"/>
                    <a:pt x="1006" y="44"/>
                    <a:pt x="1029" y="1"/>
                  </a:cubicBezTo>
                  <a:close/>
                  <a:moveTo>
                    <a:pt x="14" y="502"/>
                  </a:moveTo>
                  <a:lnTo>
                    <a:pt x="14" y="502"/>
                  </a:lnTo>
                  <a:cubicBezTo>
                    <a:pt x="9" y="503"/>
                    <a:pt x="5" y="504"/>
                    <a:pt x="1" y="505"/>
                  </a:cubicBezTo>
                  <a:lnTo>
                    <a:pt x="4" y="508"/>
                  </a:lnTo>
                  <a:cubicBezTo>
                    <a:pt x="7" y="506"/>
                    <a:pt x="10" y="504"/>
                    <a:pt x="14" y="5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151"/>
            <p:cNvSpPr/>
            <p:nvPr/>
          </p:nvSpPr>
          <p:spPr>
            <a:xfrm>
              <a:off x="8328501" y="3949665"/>
              <a:ext cx="17758" cy="55296"/>
            </a:xfrm>
            <a:custGeom>
              <a:avLst/>
              <a:gdLst/>
              <a:ahLst/>
              <a:cxnLst/>
              <a:rect l="l" t="t" r="r" b="b"/>
              <a:pathLst>
                <a:path w="316" h="984" extrusionOk="0">
                  <a:moveTo>
                    <a:pt x="315" y="0"/>
                  </a:moveTo>
                  <a:cubicBezTo>
                    <a:pt x="140" y="321"/>
                    <a:pt x="63" y="651"/>
                    <a:pt x="0" y="983"/>
                  </a:cubicBezTo>
                  <a:cubicBezTo>
                    <a:pt x="103" y="662"/>
                    <a:pt x="206" y="341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151"/>
            <p:cNvSpPr/>
            <p:nvPr/>
          </p:nvSpPr>
          <p:spPr>
            <a:xfrm>
              <a:off x="8295290" y="3947586"/>
              <a:ext cx="10059" cy="59623"/>
            </a:xfrm>
            <a:custGeom>
              <a:avLst/>
              <a:gdLst/>
              <a:ahLst/>
              <a:cxnLst/>
              <a:rect l="l" t="t" r="r" b="b"/>
              <a:pathLst>
                <a:path w="179" h="1061" extrusionOk="0">
                  <a:moveTo>
                    <a:pt x="4" y="0"/>
                  </a:moveTo>
                  <a:cubicBezTo>
                    <a:pt x="7" y="103"/>
                    <a:pt x="1" y="209"/>
                    <a:pt x="18" y="310"/>
                  </a:cubicBezTo>
                  <a:cubicBezTo>
                    <a:pt x="61" y="560"/>
                    <a:pt x="112" y="806"/>
                    <a:pt x="158" y="1054"/>
                  </a:cubicBezTo>
                  <a:lnTo>
                    <a:pt x="158" y="1054"/>
                  </a:lnTo>
                  <a:cubicBezTo>
                    <a:pt x="165" y="1031"/>
                    <a:pt x="170" y="1008"/>
                    <a:pt x="178" y="985"/>
                  </a:cubicBezTo>
                  <a:lnTo>
                    <a:pt x="178" y="985"/>
                  </a:lnTo>
                  <a:cubicBezTo>
                    <a:pt x="178" y="986"/>
                    <a:pt x="178" y="987"/>
                    <a:pt x="178" y="989"/>
                  </a:cubicBezTo>
                  <a:lnTo>
                    <a:pt x="178" y="983"/>
                  </a:lnTo>
                  <a:cubicBezTo>
                    <a:pt x="178" y="983"/>
                    <a:pt x="178" y="984"/>
                    <a:pt x="178" y="985"/>
                  </a:cubicBezTo>
                  <a:lnTo>
                    <a:pt x="178" y="985"/>
                  </a:lnTo>
                  <a:cubicBezTo>
                    <a:pt x="175" y="966"/>
                    <a:pt x="170" y="947"/>
                    <a:pt x="164" y="928"/>
                  </a:cubicBezTo>
                  <a:lnTo>
                    <a:pt x="164" y="928"/>
                  </a:lnTo>
                  <a:lnTo>
                    <a:pt x="167" y="931"/>
                  </a:lnTo>
                  <a:cubicBezTo>
                    <a:pt x="138" y="797"/>
                    <a:pt x="104" y="662"/>
                    <a:pt x="81" y="524"/>
                  </a:cubicBezTo>
                  <a:cubicBezTo>
                    <a:pt x="55" y="350"/>
                    <a:pt x="41" y="175"/>
                    <a:pt x="4" y="0"/>
                  </a:cubicBezTo>
                  <a:close/>
                  <a:moveTo>
                    <a:pt x="158" y="1054"/>
                  </a:moveTo>
                  <a:cubicBezTo>
                    <a:pt x="157" y="1056"/>
                    <a:pt x="156" y="1058"/>
                    <a:pt x="156" y="1060"/>
                  </a:cubicBezTo>
                  <a:lnTo>
                    <a:pt x="158" y="1057"/>
                  </a:lnTo>
                  <a:cubicBezTo>
                    <a:pt x="158" y="1056"/>
                    <a:pt x="158" y="1055"/>
                    <a:pt x="158" y="10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151"/>
            <p:cNvSpPr/>
            <p:nvPr/>
          </p:nvSpPr>
          <p:spPr>
            <a:xfrm>
              <a:off x="8212404" y="3842447"/>
              <a:ext cx="19219" cy="57656"/>
            </a:xfrm>
            <a:custGeom>
              <a:avLst/>
              <a:gdLst/>
              <a:ahLst/>
              <a:cxnLst/>
              <a:rect l="l" t="t" r="r" b="b"/>
              <a:pathLst>
                <a:path w="342" h="1026" extrusionOk="0">
                  <a:moveTo>
                    <a:pt x="15" y="0"/>
                  </a:moveTo>
                  <a:lnTo>
                    <a:pt x="0" y="3"/>
                  </a:lnTo>
                  <a:cubicBezTo>
                    <a:pt x="23" y="98"/>
                    <a:pt x="38" y="192"/>
                    <a:pt x="66" y="281"/>
                  </a:cubicBezTo>
                  <a:cubicBezTo>
                    <a:pt x="132" y="496"/>
                    <a:pt x="204" y="711"/>
                    <a:pt x="275" y="923"/>
                  </a:cubicBezTo>
                  <a:cubicBezTo>
                    <a:pt x="286" y="957"/>
                    <a:pt x="313" y="986"/>
                    <a:pt x="335" y="1014"/>
                  </a:cubicBezTo>
                  <a:lnTo>
                    <a:pt x="335" y="1014"/>
                  </a:lnTo>
                  <a:cubicBezTo>
                    <a:pt x="227" y="677"/>
                    <a:pt x="119" y="340"/>
                    <a:pt x="15" y="0"/>
                  </a:cubicBezTo>
                  <a:close/>
                  <a:moveTo>
                    <a:pt x="335" y="1014"/>
                  </a:moveTo>
                  <a:lnTo>
                    <a:pt x="335" y="1014"/>
                  </a:lnTo>
                  <a:cubicBezTo>
                    <a:pt x="336" y="1018"/>
                    <a:pt x="337" y="1022"/>
                    <a:pt x="338" y="1026"/>
                  </a:cubicBezTo>
                  <a:lnTo>
                    <a:pt x="341" y="1023"/>
                  </a:lnTo>
                  <a:cubicBezTo>
                    <a:pt x="339" y="1020"/>
                    <a:pt x="337" y="1017"/>
                    <a:pt x="335" y="10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151"/>
            <p:cNvSpPr/>
            <p:nvPr/>
          </p:nvSpPr>
          <p:spPr>
            <a:xfrm>
              <a:off x="8246682" y="4023392"/>
              <a:ext cx="38213" cy="33211"/>
            </a:xfrm>
            <a:custGeom>
              <a:avLst/>
              <a:gdLst/>
              <a:ahLst/>
              <a:cxnLst/>
              <a:rect l="l" t="t" r="r" b="b"/>
              <a:pathLst>
                <a:path w="680" h="591" extrusionOk="0">
                  <a:moveTo>
                    <a:pt x="1" y="1"/>
                  </a:moveTo>
                  <a:lnTo>
                    <a:pt x="1" y="1"/>
                  </a:lnTo>
                  <a:cubicBezTo>
                    <a:pt x="190" y="236"/>
                    <a:pt x="425" y="425"/>
                    <a:pt x="680" y="591"/>
                  </a:cubicBezTo>
                  <a:cubicBezTo>
                    <a:pt x="453" y="393"/>
                    <a:pt x="227" y="19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151"/>
            <p:cNvSpPr/>
            <p:nvPr/>
          </p:nvSpPr>
          <p:spPr>
            <a:xfrm>
              <a:off x="8413016" y="4104704"/>
              <a:ext cx="5058" cy="45293"/>
            </a:xfrm>
            <a:custGeom>
              <a:avLst/>
              <a:gdLst/>
              <a:ahLst/>
              <a:cxnLst/>
              <a:rect l="l" t="t" r="r" b="b"/>
              <a:pathLst>
                <a:path w="90" h="806" extrusionOk="0">
                  <a:moveTo>
                    <a:pt x="40" y="0"/>
                  </a:moveTo>
                  <a:lnTo>
                    <a:pt x="38" y="3"/>
                  </a:lnTo>
                  <a:cubicBezTo>
                    <a:pt x="38" y="9"/>
                    <a:pt x="39" y="15"/>
                    <a:pt x="40" y="21"/>
                  </a:cubicBezTo>
                  <a:lnTo>
                    <a:pt x="40" y="21"/>
                  </a:lnTo>
                  <a:cubicBezTo>
                    <a:pt x="40" y="14"/>
                    <a:pt x="40" y="7"/>
                    <a:pt x="40" y="0"/>
                  </a:cubicBezTo>
                  <a:close/>
                  <a:moveTo>
                    <a:pt x="40" y="21"/>
                  </a:moveTo>
                  <a:lnTo>
                    <a:pt x="40" y="21"/>
                  </a:lnTo>
                  <a:cubicBezTo>
                    <a:pt x="41" y="149"/>
                    <a:pt x="51" y="279"/>
                    <a:pt x="43" y="407"/>
                  </a:cubicBezTo>
                  <a:cubicBezTo>
                    <a:pt x="35" y="539"/>
                    <a:pt x="9" y="671"/>
                    <a:pt x="0" y="806"/>
                  </a:cubicBezTo>
                  <a:cubicBezTo>
                    <a:pt x="63" y="634"/>
                    <a:pt x="89" y="456"/>
                    <a:pt x="80" y="273"/>
                  </a:cubicBezTo>
                  <a:cubicBezTo>
                    <a:pt x="75" y="187"/>
                    <a:pt x="55" y="104"/>
                    <a:pt x="40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151"/>
            <p:cNvSpPr/>
            <p:nvPr/>
          </p:nvSpPr>
          <p:spPr>
            <a:xfrm>
              <a:off x="8276015" y="4202763"/>
              <a:ext cx="35290" cy="31750"/>
            </a:xfrm>
            <a:custGeom>
              <a:avLst/>
              <a:gdLst/>
              <a:ahLst/>
              <a:cxnLst/>
              <a:rect l="l" t="t" r="r" b="b"/>
              <a:pathLst>
                <a:path w="628" h="565" extrusionOk="0">
                  <a:moveTo>
                    <a:pt x="627" y="0"/>
                  </a:moveTo>
                  <a:cubicBezTo>
                    <a:pt x="610" y="20"/>
                    <a:pt x="596" y="40"/>
                    <a:pt x="582" y="63"/>
                  </a:cubicBezTo>
                  <a:cubicBezTo>
                    <a:pt x="458" y="238"/>
                    <a:pt x="301" y="381"/>
                    <a:pt x="115" y="487"/>
                  </a:cubicBezTo>
                  <a:cubicBezTo>
                    <a:pt x="77" y="509"/>
                    <a:pt x="41" y="536"/>
                    <a:pt x="6" y="561"/>
                  </a:cubicBezTo>
                  <a:lnTo>
                    <a:pt x="6" y="561"/>
                  </a:lnTo>
                  <a:cubicBezTo>
                    <a:pt x="144" y="531"/>
                    <a:pt x="254" y="446"/>
                    <a:pt x="358" y="361"/>
                  </a:cubicBezTo>
                  <a:cubicBezTo>
                    <a:pt x="499" y="250"/>
                    <a:pt x="587" y="129"/>
                    <a:pt x="627" y="0"/>
                  </a:cubicBezTo>
                  <a:close/>
                  <a:moveTo>
                    <a:pt x="6" y="561"/>
                  </a:moveTo>
                  <a:cubicBezTo>
                    <a:pt x="4" y="561"/>
                    <a:pt x="2" y="561"/>
                    <a:pt x="0" y="562"/>
                  </a:cubicBezTo>
                  <a:lnTo>
                    <a:pt x="0" y="565"/>
                  </a:lnTo>
                  <a:cubicBezTo>
                    <a:pt x="2" y="563"/>
                    <a:pt x="4" y="562"/>
                    <a:pt x="6" y="5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151"/>
            <p:cNvSpPr/>
            <p:nvPr/>
          </p:nvSpPr>
          <p:spPr>
            <a:xfrm>
              <a:off x="8080348" y="4084924"/>
              <a:ext cx="36639" cy="2810"/>
            </a:xfrm>
            <a:custGeom>
              <a:avLst/>
              <a:gdLst/>
              <a:ahLst/>
              <a:cxnLst/>
              <a:rect l="l" t="t" r="r" b="b"/>
              <a:pathLst>
                <a:path w="652" h="50" extrusionOk="0">
                  <a:moveTo>
                    <a:pt x="1" y="0"/>
                  </a:moveTo>
                  <a:cubicBezTo>
                    <a:pt x="110" y="34"/>
                    <a:pt x="218" y="49"/>
                    <a:pt x="324" y="49"/>
                  </a:cubicBezTo>
                  <a:cubicBezTo>
                    <a:pt x="434" y="49"/>
                    <a:pt x="543" y="33"/>
                    <a:pt x="651" y="6"/>
                  </a:cubicBezTo>
                  <a:cubicBezTo>
                    <a:pt x="436" y="3"/>
                    <a:pt x="222" y="3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151"/>
            <p:cNvSpPr/>
            <p:nvPr/>
          </p:nvSpPr>
          <p:spPr>
            <a:xfrm>
              <a:off x="8268092" y="4213889"/>
              <a:ext cx="26974" cy="18039"/>
            </a:xfrm>
            <a:custGeom>
              <a:avLst/>
              <a:gdLst/>
              <a:ahLst/>
              <a:cxnLst/>
              <a:rect l="l" t="t" r="r" b="b"/>
              <a:pathLst>
                <a:path w="480" h="321" extrusionOk="0">
                  <a:moveTo>
                    <a:pt x="479" y="0"/>
                  </a:moveTo>
                  <a:cubicBezTo>
                    <a:pt x="324" y="103"/>
                    <a:pt x="167" y="209"/>
                    <a:pt x="1" y="321"/>
                  </a:cubicBezTo>
                  <a:cubicBezTo>
                    <a:pt x="204" y="266"/>
                    <a:pt x="359" y="160"/>
                    <a:pt x="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151"/>
            <p:cNvSpPr/>
            <p:nvPr/>
          </p:nvSpPr>
          <p:spPr>
            <a:xfrm>
              <a:off x="8148455" y="4105266"/>
              <a:ext cx="19219" cy="8204"/>
            </a:xfrm>
            <a:custGeom>
              <a:avLst/>
              <a:gdLst/>
              <a:ahLst/>
              <a:cxnLst/>
              <a:rect l="l" t="t" r="r" b="b"/>
              <a:pathLst>
                <a:path w="342" h="146" extrusionOk="0">
                  <a:moveTo>
                    <a:pt x="322" y="0"/>
                  </a:moveTo>
                  <a:cubicBezTo>
                    <a:pt x="266" y="0"/>
                    <a:pt x="222" y="42"/>
                    <a:pt x="173" y="62"/>
                  </a:cubicBezTo>
                  <a:cubicBezTo>
                    <a:pt x="117" y="87"/>
                    <a:pt x="64" y="115"/>
                    <a:pt x="8" y="143"/>
                  </a:cubicBezTo>
                  <a:lnTo>
                    <a:pt x="8" y="143"/>
                  </a:lnTo>
                  <a:cubicBezTo>
                    <a:pt x="6" y="143"/>
                    <a:pt x="3" y="143"/>
                    <a:pt x="1" y="142"/>
                  </a:cubicBezTo>
                  <a:lnTo>
                    <a:pt x="1" y="142"/>
                  </a:lnTo>
                  <a:lnTo>
                    <a:pt x="4" y="145"/>
                  </a:lnTo>
                  <a:cubicBezTo>
                    <a:pt x="5" y="144"/>
                    <a:pt x="7" y="144"/>
                    <a:pt x="8" y="143"/>
                  </a:cubicBezTo>
                  <a:lnTo>
                    <a:pt x="8" y="143"/>
                  </a:lnTo>
                  <a:cubicBezTo>
                    <a:pt x="15" y="143"/>
                    <a:pt x="22" y="143"/>
                    <a:pt x="28" y="143"/>
                  </a:cubicBezTo>
                  <a:cubicBezTo>
                    <a:pt x="152" y="143"/>
                    <a:pt x="246" y="71"/>
                    <a:pt x="342" y="2"/>
                  </a:cubicBezTo>
                  <a:cubicBezTo>
                    <a:pt x="335" y="1"/>
                    <a:pt x="328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151"/>
            <p:cNvSpPr/>
            <p:nvPr/>
          </p:nvSpPr>
          <p:spPr>
            <a:xfrm>
              <a:off x="8107883" y="4036092"/>
              <a:ext cx="9272" cy="5395"/>
            </a:xfrm>
            <a:custGeom>
              <a:avLst/>
              <a:gdLst/>
              <a:ahLst/>
              <a:cxnLst/>
              <a:rect l="l" t="t" r="r" b="b"/>
              <a:pathLst>
                <a:path w="165" h="96" extrusionOk="0">
                  <a:moveTo>
                    <a:pt x="1" y="1"/>
                  </a:moveTo>
                  <a:cubicBezTo>
                    <a:pt x="55" y="32"/>
                    <a:pt x="110" y="64"/>
                    <a:pt x="161" y="95"/>
                  </a:cubicBezTo>
                  <a:lnTo>
                    <a:pt x="164" y="93"/>
                  </a:lnTo>
                  <a:cubicBezTo>
                    <a:pt x="113" y="61"/>
                    <a:pt x="58" y="32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151"/>
            <p:cNvSpPr/>
            <p:nvPr/>
          </p:nvSpPr>
          <p:spPr>
            <a:xfrm>
              <a:off x="8239096" y="3954498"/>
              <a:ext cx="3934" cy="8429"/>
            </a:xfrm>
            <a:custGeom>
              <a:avLst/>
              <a:gdLst/>
              <a:ahLst/>
              <a:cxnLst/>
              <a:rect l="l" t="t" r="r" b="b"/>
              <a:pathLst>
                <a:path w="70" h="150" extrusionOk="0">
                  <a:moveTo>
                    <a:pt x="7" y="0"/>
                  </a:moveTo>
                  <a:lnTo>
                    <a:pt x="1" y="3"/>
                  </a:lnTo>
                  <a:cubicBezTo>
                    <a:pt x="24" y="52"/>
                    <a:pt x="47" y="101"/>
                    <a:pt x="67" y="149"/>
                  </a:cubicBezTo>
                  <a:lnTo>
                    <a:pt x="70" y="149"/>
                  </a:lnTo>
                  <a:cubicBezTo>
                    <a:pt x="50" y="101"/>
                    <a:pt x="27" y="49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151"/>
            <p:cNvSpPr/>
            <p:nvPr/>
          </p:nvSpPr>
          <p:spPr>
            <a:xfrm>
              <a:off x="8359239" y="4029011"/>
              <a:ext cx="6181" cy="5844"/>
            </a:xfrm>
            <a:custGeom>
              <a:avLst/>
              <a:gdLst/>
              <a:ahLst/>
              <a:cxnLst/>
              <a:rect l="l" t="t" r="r" b="b"/>
              <a:pathLst>
                <a:path w="110" h="104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2" y="35"/>
                    <a:pt x="35" y="67"/>
                    <a:pt x="0" y="101"/>
                  </a:cubicBezTo>
                  <a:lnTo>
                    <a:pt x="3" y="104"/>
                  </a:lnTo>
                  <a:cubicBezTo>
                    <a:pt x="38" y="70"/>
                    <a:pt x="72" y="35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151"/>
            <p:cNvSpPr/>
            <p:nvPr/>
          </p:nvSpPr>
          <p:spPr>
            <a:xfrm>
              <a:off x="8376434" y="3898304"/>
              <a:ext cx="2023" cy="3428"/>
            </a:xfrm>
            <a:custGeom>
              <a:avLst/>
              <a:gdLst/>
              <a:ahLst/>
              <a:cxnLst/>
              <a:rect l="l" t="t" r="r" b="b"/>
              <a:pathLst>
                <a:path w="36" h="61" extrusionOk="0">
                  <a:moveTo>
                    <a:pt x="24" y="0"/>
                  </a:moveTo>
                  <a:cubicBezTo>
                    <a:pt x="17" y="15"/>
                    <a:pt x="13" y="30"/>
                    <a:pt x="8" y="45"/>
                  </a:cubicBezTo>
                  <a:lnTo>
                    <a:pt x="8" y="45"/>
                  </a:lnTo>
                  <a:cubicBezTo>
                    <a:pt x="17" y="33"/>
                    <a:pt x="26" y="20"/>
                    <a:pt x="35" y="6"/>
                  </a:cubicBezTo>
                  <a:cubicBezTo>
                    <a:pt x="30" y="3"/>
                    <a:pt x="27" y="3"/>
                    <a:pt x="24" y="0"/>
                  </a:cubicBezTo>
                  <a:close/>
                  <a:moveTo>
                    <a:pt x="8" y="45"/>
                  </a:moveTo>
                  <a:cubicBezTo>
                    <a:pt x="6" y="49"/>
                    <a:pt x="3" y="52"/>
                    <a:pt x="1" y="55"/>
                  </a:cubicBezTo>
                  <a:lnTo>
                    <a:pt x="4" y="61"/>
                  </a:lnTo>
                  <a:cubicBezTo>
                    <a:pt x="5" y="56"/>
                    <a:pt x="7" y="50"/>
                    <a:pt x="8" y="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151"/>
            <p:cNvSpPr/>
            <p:nvPr/>
          </p:nvSpPr>
          <p:spPr>
            <a:xfrm>
              <a:off x="8340077" y="4192423"/>
              <a:ext cx="2135" cy="1180"/>
            </a:xfrm>
            <a:custGeom>
              <a:avLst/>
              <a:gdLst/>
              <a:ahLst/>
              <a:cxnLst/>
              <a:rect l="l" t="t" r="r" b="b"/>
              <a:pathLst>
                <a:path w="38" h="21" extrusionOk="0">
                  <a:moveTo>
                    <a:pt x="35" y="1"/>
                  </a:moveTo>
                  <a:cubicBezTo>
                    <a:pt x="23" y="7"/>
                    <a:pt x="12" y="10"/>
                    <a:pt x="0" y="12"/>
                  </a:cubicBezTo>
                  <a:lnTo>
                    <a:pt x="3" y="21"/>
                  </a:lnTo>
                  <a:cubicBezTo>
                    <a:pt x="15" y="18"/>
                    <a:pt x="26" y="15"/>
                    <a:pt x="38" y="15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151"/>
            <p:cNvSpPr/>
            <p:nvPr/>
          </p:nvSpPr>
          <p:spPr>
            <a:xfrm>
              <a:off x="8098105" y="4111054"/>
              <a:ext cx="1012" cy="281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2" y="1"/>
                  </a:moveTo>
                  <a:cubicBezTo>
                    <a:pt x="2" y="1"/>
                    <a:pt x="4" y="1"/>
                    <a:pt x="7" y="2"/>
                  </a:cubicBezTo>
                  <a:lnTo>
                    <a:pt x="7" y="2"/>
                  </a:lnTo>
                  <a:cubicBezTo>
                    <a:pt x="8" y="2"/>
                    <a:pt x="8" y="2"/>
                    <a:pt x="9" y="2"/>
                  </a:cubicBezTo>
                  <a:cubicBezTo>
                    <a:pt x="4" y="1"/>
                    <a:pt x="2" y="1"/>
                    <a:pt x="2" y="1"/>
                  </a:cubicBezTo>
                  <a:close/>
                  <a:moveTo>
                    <a:pt x="17" y="2"/>
                  </a:moveTo>
                  <a:cubicBezTo>
                    <a:pt x="15" y="3"/>
                    <a:pt x="13" y="3"/>
                    <a:pt x="11" y="3"/>
                  </a:cubicBezTo>
                  <a:lnTo>
                    <a:pt x="11" y="3"/>
                  </a:lnTo>
                  <a:cubicBezTo>
                    <a:pt x="10" y="3"/>
                    <a:pt x="8" y="3"/>
                    <a:pt x="7" y="2"/>
                  </a:cubicBezTo>
                  <a:lnTo>
                    <a:pt x="7" y="2"/>
                  </a:lnTo>
                  <a:cubicBezTo>
                    <a:pt x="1" y="4"/>
                    <a:pt x="1" y="4"/>
                    <a:pt x="3" y="4"/>
                  </a:cubicBezTo>
                  <a:cubicBezTo>
                    <a:pt x="5" y="4"/>
                    <a:pt x="8" y="4"/>
                    <a:pt x="11" y="3"/>
                  </a:cubicBezTo>
                  <a:lnTo>
                    <a:pt x="11" y="3"/>
                  </a:lnTo>
                  <a:cubicBezTo>
                    <a:pt x="13" y="4"/>
                    <a:pt x="15" y="4"/>
                    <a:pt x="17" y="5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151"/>
            <p:cNvSpPr/>
            <p:nvPr/>
          </p:nvSpPr>
          <p:spPr>
            <a:xfrm>
              <a:off x="8279050" y="4061547"/>
              <a:ext cx="843" cy="22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1"/>
                  </a:moveTo>
                  <a:cubicBezTo>
                    <a:pt x="6" y="3"/>
                    <a:pt x="9" y="3"/>
                    <a:pt x="15" y="3"/>
                  </a:cubicBezTo>
                  <a:cubicBezTo>
                    <a:pt x="12" y="3"/>
                    <a:pt x="6" y="3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151"/>
            <p:cNvSpPr/>
            <p:nvPr/>
          </p:nvSpPr>
          <p:spPr>
            <a:xfrm>
              <a:off x="8415096" y="4104086"/>
              <a:ext cx="225" cy="843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1" y="0"/>
                  </a:moveTo>
                  <a:cubicBezTo>
                    <a:pt x="1" y="0"/>
                    <a:pt x="1" y="9"/>
                    <a:pt x="1" y="14"/>
                  </a:cubicBezTo>
                  <a:lnTo>
                    <a:pt x="3" y="11"/>
                  </a:lnTo>
                  <a:cubicBezTo>
                    <a:pt x="1" y="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151"/>
            <p:cNvSpPr/>
            <p:nvPr/>
          </p:nvSpPr>
          <p:spPr>
            <a:xfrm>
              <a:off x="8458028" y="4115662"/>
              <a:ext cx="618" cy="506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7" y="0"/>
                  </a:moveTo>
                  <a:cubicBezTo>
                    <a:pt x="6" y="2"/>
                    <a:pt x="5" y="4"/>
                    <a:pt x="4" y="6"/>
                  </a:cubicBezTo>
                  <a:lnTo>
                    <a:pt x="4" y="6"/>
                  </a:ln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6" y="5"/>
                    <a:pt x="10" y="3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151"/>
            <p:cNvSpPr/>
            <p:nvPr/>
          </p:nvSpPr>
          <p:spPr>
            <a:xfrm>
              <a:off x="8145420" y="4113246"/>
              <a:ext cx="3259" cy="1180"/>
            </a:xfrm>
            <a:custGeom>
              <a:avLst/>
              <a:gdLst/>
              <a:ahLst/>
              <a:cxnLst/>
              <a:rect l="l" t="t" r="r" b="b"/>
              <a:pathLst>
                <a:path w="58" h="21" extrusionOk="0">
                  <a:moveTo>
                    <a:pt x="55" y="0"/>
                  </a:moveTo>
                  <a:cubicBezTo>
                    <a:pt x="45" y="5"/>
                    <a:pt x="34" y="9"/>
                    <a:pt x="23" y="13"/>
                  </a:cubicBezTo>
                  <a:lnTo>
                    <a:pt x="23" y="13"/>
                  </a:lnTo>
                  <a:cubicBezTo>
                    <a:pt x="34" y="10"/>
                    <a:pt x="46" y="7"/>
                    <a:pt x="58" y="3"/>
                  </a:cubicBezTo>
                  <a:lnTo>
                    <a:pt x="55" y="0"/>
                  </a:lnTo>
                  <a:close/>
                  <a:moveTo>
                    <a:pt x="23" y="13"/>
                  </a:moveTo>
                  <a:cubicBezTo>
                    <a:pt x="16" y="15"/>
                    <a:pt x="8" y="16"/>
                    <a:pt x="0" y="18"/>
                  </a:cubicBezTo>
                  <a:lnTo>
                    <a:pt x="0" y="20"/>
                  </a:lnTo>
                  <a:cubicBezTo>
                    <a:pt x="8" y="18"/>
                    <a:pt x="15" y="16"/>
                    <a:pt x="2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151"/>
            <p:cNvSpPr/>
            <p:nvPr/>
          </p:nvSpPr>
          <p:spPr>
            <a:xfrm>
              <a:off x="8107433" y="4035305"/>
              <a:ext cx="843" cy="843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"/>
                    <a:pt x="6" y="12"/>
                    <a:pt x="9" y="15"/>
                  </a:cubicBezTo>
                  <a:lnTo>
                    <a:pt x="15" y="15"/>
                  </a:lnTo>
                  <a:cubicBezTo>
                    <a:pt x="9" y="9"/>
                    <a:pt x="6" y="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151"/>
            <p:cNvSpPr/>
            <p:nvPr/>
          </p:nvSpPr>
          <p:spPr>
            <a:xfrm>
              <a:off x="8231397" y="3899933"/>
              <a:ext cx="393" cy="3428"/>
            </a:xfrm>
            <a:custGeom>
              <a:avLst/>
              <a:gdLst/>
              <a:ahLst/>
              <a:cxnLst/>
              <a:rect l="l" t="t" r="r" b="b"/>
              <a:pathLst>
                <a:path w="7" h="61" extrusionOk="0">
                  <a:moveTo>
                    <a:pt x="3" y="0"/>
                  </a:moveTo>
                  <a:lnTo>
                    <a:pt x="0" y="3"/>
                  </a:lnTo>
                  <a:cubicBezTo>
                    <a:pt x="0" y="23"/>
                    <a:pt x="0" y="43"/>
                    <a:pt x="0" y="60"/>
                  </a:cubicBezTo>
                  <a:lnTo>
                    <a:pt x="6" y="60"/>
                  </a:lnTo>
                  <a:cubicBezTo>
                    <a:pt x="3" y="40"/>
                    <a:pt x="3" y="2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151"/>
            <p:cNvSpPr/>
            <p:nvPr/>
          </p:nvSpPr>
          <p:spPr>
            <a:xfrm>
              <a:off x="8355867" y="4222375"/>
              <a:ext cx="506" cy="1068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6" y="1"/>
                  </a:moveTo>
                  <a:lnTo>
                    <a:pt x="0" y="18"/>
                  </a:lnTo>
                  <a:cubicBezTo>
                    <a:pt x="3" y="15"/>
                    <a:pt x="9" y="15"/>
                    <a:pt x="9" y="15"/>
                  </a:cubicBezTo>
                  <a:cubicBezTo>
                    <a:pt x="9" y="9"/>
                    <a:pt x="6" y="7"/>
                    <a:pt x="6" y="4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151"/>
            <p:cNvSpPr/>
            <p:nvPr/>
          </p:nvSpPr>
          <p:spPr>
            <a:xfrm>
              <a:off x="8483989" y="3996025"/>
              <a:ext cx="731" cy="3428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4" y="1"/>
                  </a:moveTo>
                  <a:lnTo>
                    <a:pt x="1" y="3"/>
                  </a:lnTo>
                  <a:cubicBezTo>
                    <a:pt x="3" y="9"/>
                    <a:pt x="4" y="15"/>
                    <a:pt x="6" y="22"/>
                  </a:cubicBezTo>
                  <a:lnTo>
                    <a:pt x="6" y="22"/>
                  </a:lnTo>
                  <a:cubicBezTo>
                    <a:pt x="5" y="15"/>
                    <a:pt x="5" y="8"/>
                    <a:pt x="4" y="1"/>
                  </a:cubicBezTo>
                  <a:close/>
                  <a:moveTo>
                    <a:pt x="6" y="22"/>
                  </a:moveTo>
                  <a:cubicBezTo>
                    <a:pt x="7" y="35"/>
                    <a:pt x="7" y="48"/>
                    <a:pt x="7" y="61"/>
                  </a:cubicBezTo>
                  <a:lnTo>
                    <a:pt x="12" y="58"/>
                  </a:lnTo>
                  <a:cubicBezTo>
                    <a:pt x="10" y="46"/>
                    <a:pt x="8" y="34"/>
                    <a:pt x="6" y="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151"/>
            <p:cNvSpPr/>
            <p:nvPr/>
          </p:nvSpPr>
          <p:spPr>
            <a:xfrm>
              <a:off x="8373737" y="4005185"/>
              <a:ext cx="2473" cy="2192"/>
            </a:xfrm>
            <a:custGeom>
              <a:avLst/>
              <a:gdLst/>
              <a:ahLst/>
              <a:cxnLst/>
              <a:rect l="l" t="t" r="r" b="b"/>
              <a:pathLst>
                <a:path w="44" h="39" extrusionOk="0">
                  <a:moveTo>
                    <a:pt x="40" y="1"/>
                  </a:moveTo>
                  <a:cubicBezTo>
                    <a:pt x="29" y="12"/>
                    <a:pt x="14" y="24"/>
                    <a:pt x="0" y="35"/>
                  </a:cubicBezTo>
                  <a:lnTo>
                    <a:pt x="3" y="38"/>
                  </a:lnTo>
                  <a:cubicBezTo>
                    <a:pt x="17" y="27"/>
                    <a:pt x="29" y="15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151"/>
            <p:cNvSpPr/>
            <p:nvPr/>
          </p:nvSpPr>
          <p:spPr>
            <a:xfrm>
              <a:off x="8375984" y="4002600"/>
              <a:ext cx="2304" cy="2641"/>
            </a:xfrm>
            <a:custGeom>
              <a:avLst/>
              <a:gdLst/>
              <a:ahLst/>
              <a:cxnLst/>
              <a:rect l="l" t="t" r="r" b="b"/>
              <a:pathLst>
                <a:path w="41" h="47" extrusionOk="0">
                  <a:moveTo>
                    <a:pt x="38" y="1"/>
                  </a:moveTo>
                  <a:cubicBezTo>
                    <a:pt x="26" y="15"/>
                    <a:pt x="12" y="30"/>
                    <a:pt x="0" y="47"/>
                  </a:cubicBezTo>
                  <a:lnTo>
                    <a:pt x="3" y="47"/>
                  </a:lnTo>
                  <a:cubicBezTo>
                    <a:pt x="15" y="33"/>
                    <a:pt x="26" y="18"/>
                    <a:pt x="40" y="4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151"/>
            <p:cNvSpPr/>
            <p:nvPr/>
          </p:nvSpPr>
          <p:spPr>
            <a:xfrm>
              <a:off x="8371601" y="4007152"/>
              <a:ext cx="2360" cy="2473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38" y="0"/>
                  </a:moveTo>
                  <a:cubicBezTo>
                    <a:pt x="27" y="15"/>
                    <a:pt x="12" y="26"/>
                    <a:pt x="1" y="40"/>
                  </a:cubicBezTo>
                  <a:lnTo>
                    <a:pt x="1" y="43"/>
                  </a:lnTo>
                  <a:cubicBezTo>
                    <a:pt x="15" y="29"/>
                    <a:pt x="27" y="17"/>
                    <a:pt x="41" y="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151"/>
            <p:cNvSpPr/>
            <p:nvPr/>
          </p:nvSpPr>
          <p:spPr>
            <a:xfrm>
              <a:off x="8371320" y="4009399"/>
              <a:ext cx="337" cy="1012"/>
            </a:xfrm>
            <a:custGeom>
              <a:avLst/>
              <a:gdLst/>
              <a:ahLst/>
              <a:cxnLst/>
              <a:rect l="l" t="t" r="r" b="b"/>
              <a:pathLst>
                <a:path w="6" h="18" extrusionOk="0">
                  <a:moveTo>
                    <a:pt x="6" y="0"/>
                  </a:moveTo>
                  <a:cubicBezTo>
                    <a:pt x="3" y="6"/>
                    <a:pt x="0" y="15"/>
                    <a:pt x="0" y="17"/>
                  </a:cubicBezTo>
                  <a:lnTo>
                    <a:pt x="0" y="17"/>
                  </a:lnTo>
                  <a:cubicBezTo>
                    <a:pt x="0" y="15"/>
                    <a:pt x="3" y="9"/>
                    <a:pt x="6" y="3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151"/>
            <p:cNvSpPr/>
            <p:nvPr/>
          </p:nvSpPr>
          <p:spPr>
            <a:xfrm>
              <a:off x="8304000" y="4006983"/>
              <a:ext cx="1686" cy="3596"/>
            </a:xfrm>
            <a:custGeom>
              <a:avLst/>
              <a:gdLst/>
              <a:ahLst/>
              <a:cxnLst/>
              <a:rect l="l" t="t" r="r" b="b"/>
              <a:pathLst>
                <a:path w="30" h="64" extrusionOk="0">
                  <a:moveTo>
                    <a:pt x="3" y="0"/>
                  </a:moveTo>
                  <a:lnTo>
                    <a:pt x="1" y="3"/>
                  </a:lnTo>
                  <a:cubicBezTo>
                    <a:pt x="2" y="4"/>
                    <a:pt x="3" y="4"/>
                    <a:pt x="4" y="4"/>
                  </a:cubicBezTo>
                  <a:lnTo>
                    <a:pt x="4" y="4"/>
                  </a:lnTo>
                  <a:cubicBezTo>
                    <a:pt x="4" y="3"/>
                    <a:pt x="4" y="2"/>
                    <a:pt x="3" y="0"/>
                  </a:cubicBezTo>
                  <a:close/>
                  <a:moveTo>
                    <a:pt x="4" y="4"/>
                  </a:moveTo>
                  <a:cubicBezTo>
                    <a:pt x="10" y="23"/>
                    <a:pt x="12" y="45"/>
                    <a:pt x="15" y="63"/>
                  </a:cubicBezTo>
                  <a:lnTo>
                    <a:pt x="15" y="61"/>
                  </a:lnTo>
                  <a:cubicBezTo>
                    <a:pt x="18" y="45"/>
                    <a:pt x="23" y="27"/>
                    <a:pt x="26" y="11"/>
                  </a:cubicBezTo>
                  <a:lnTo>
                    <a:pt x="26" y="11"/>
                  </a:lnTo>
                  <a:cubicBezTo>
                    <a:pt x="27" y="11"/>
                    <a:pt x="28" y="11"/>
                    <a:pt x="29" y="12"/>
                  </a:cubicBezTo>
                  <a:lnTo>
                    <a:pt x="26" y="6"/>
                  </a:lnTo>
                  <a:cubicBezTo>
                    <a:pt x="26" y="8"/>
                    <a:pt x="26" y="9"/>
                    <a:pt x="26" y="11"/>
                  </a:cubicBezTo>
                  <a:lnTo>
                    <a:pt x="26" y="11"/>
                  </a:lnTo>
                  <a:cubicBezTo>
                    <a:pt x="19" y="8"/>
                    <a:pt x="13" y="6"/>
                    <a:pt x="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151"/>
            <p:cNvSpPr/>
            <p:nvPr/>
          </p:nvSpPr>
          <p:spPr>
            <a:xfrm>
              <a:off x="8357440" y="4034687"/>
              <a:ext cx="2023" cy="2922"/>
            </a:xfrm>
            <a:custGeom>
              <a:avLst/>
              <a:gdLst/>
              <a:ahLst/>
              <a:cxnLst/>
              <a:rect l="l" t="t" r="r" b="b"/>
              <a:pathLst>
                <a:path w="36" h="52" extrusionOk="0">
                  <a:moveTo>
                    <a:pt x="32" y="0"/>
                  </a:moveTo>
                  <a:cubicBezTo>
                    <a:pt x="21" y="17"/>
                    <a:pt x="9" y="35"/>
                    <a:pt x="1" y="52"/>
                  </a:cubicBezTo>
                  <a:lnTo>
                    <a:pt x="4" y="52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151"/>
            <p:cNvSpPr/>
            <p:nvPr/>
          </p:nvSpPr>
          <p:spPr>
            <a:xfrm>
              <a:off x="8206784" y="4141062"/>
              <a:ext cx="506" cy="22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5" y="3"/>
                    <a:pt x="9" y="4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151"/>
            <p:cNvSpPr/>
            <p:nvPr/>
          </p:nvSpPr>
          <p:spPr>
            <a:xfrm>
              <a:off x="8232353" y="4139320"/>
              <a:ext cx="3147" cy="674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52" y="0"/>
                  </a:moveTo>
                  <a:cubicBezTo>
                    <a:pt x="35" y="6"/>
                    <a:pt x="18" y="9"/>
                    <a:pt x="1" y="12"/>
                  </a:cubicBezTo>
                  <a:cubicBezTo>
                    <a:pt x="18" y="9"/>
                    <a:pt x="38" y="6"/>
                    <a:pt x="55" y="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151"/>
            <p:cNvSpPr/>
            <p:nvPr/>
          </p:nvSpPr>
          <p:spPr>
            <a:xfrm>
              <a:off x="8379974" y="4175397"/>
              <a:ext cx="562" cy="56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151"/>
            <p:cNvSpPr/>
            <p:nvPr/>
          </p:nvSpPr>
          <p:spPr>
            <a:xfrm>
              <a:off x="8276128" y="4169271"/>
              <a:ext cx="393" cy="393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3"/>
                    <a:pt x="4" y="6"/>
                    <a:pt x="7" y="6"/>
                  </a:cubicBezTo>
                  <a:lnTo>
                    <a:pt x="7" y="3"/>
                  </a:lnTo>
                  <a:cubicBezTo>
                    <a:pt x="4" y="3"/>
                    <a:pt x="4" y="3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151"/>
            <p:cNvSpPr/>
            <p:nvPr/>
          </p:nvSpPr>
          <p:spPr>
            <a:xfrm>
              <a:off x="8231734" y="4139657"/>
              <a:ext cx="674" cy="506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3" y="0"/>
                  </a:moveTo>
                  <a:cubicBezTo>
                    <a:pt x="3" y="3"/>
                    <a:pt x="0" y="6"/>
                    <a:pt x="0" y="9"/>
                  </a:cubicBezTo>
                  <a:lnTo>
                    <a:pt x="12" y="6"/>
                  </a:lnTo>
                  <a:cubicBezTo>
                    <a:pt x="9" y="6"/>
                    <a:pt x="6" y="3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151"/>
            <p:cNvSpPr/>
            <p:nvPr/>
          </p:nvSpPr>
          <p:spPr>
            <a:xfrm>
              <a:off x="8235275" y="4137859"/>
              <a:ext cx="1967" cy="1854"/>
            </a:xfrm>
            <a:custGeom>
              <a:avLst/>
              <a:gdLst/>
              <a:ahLst/>
              <a:cxnLst/>
              <a:rect l="l" t="t" r="r" b="b"/>
              <a:pathLst>
                <a:path w="35" h="33" extrusionOk="0">
                  <a:moveTo>
                    <a:pt x="35" y="1"/>
                  </a:moveTo>
                  <a:cubicBezTo>
                    <a:pt x="23" y="9"/>
                    <a:pt x="12" y="18"/>
                    <a:pt x="0" y="26"/>
                  </a:cubicBezTo>
                  <a:lnTo>
                    <a:pt x="3" y="32"/>
                  </a:lnTo>
                  <a:cubicBezTo>
                    <a:pt x="14" y="21"/>
                    <a:pt x="26" y="12"/>
                    <a:pt x="35" y="4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151"/>
            <p:cNvSpPr/>
            <p:nvPr/>
          </p:nvSpPr>
          <p:spPr>
            <a:xfrm>
              <a:off x="8144746" y="4114033"/>
              <a:ext cx="731" cy="393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7" y="1"/>
                  </a:moveTo>
                  <a:lnTo>
                    <a:pt x="1" y="6"/>
                  </a:lnTo>
                  <a:lnTo>
                    <a:pt x="10" y="4"/>
                  </a:lnTo>
                  <a:lnTo>
                    <a:pt x="10" y="4"/>
                  </a:lnTo>
                  <a:cubicBezTo>
                    <a:pt x="11" y="5"/>
                    <a:pt x="12" y="6"/>
                    <a:pt x="12" y="6"/>
                  </a:cubicBez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cubicBezTo>
                    <a:pt x="8" y="2"/>
                    <a:pt x="7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151"/>
            <p:cNvSpPr/>
            <p:nvPr/>
          </p:nvSpPr>
          <p:spPr>
            <a:xfrm>
              <a:off x="8276015" y="4234288"/>
              <a:ext cx="56" cy="225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151"/>
            <p:cNvSpPr/>
            <p:nvPr/>
          </p:nvSpPr>
          <p:spPr>
            <a:xfrm>
              <a:off x="8231397" y="3903305"/>
              <a:ext cx="1517" cy="1967"/>
            </a:xfrm>
            <a:custGeom>
              <a:avLst/>
              <a:gdLst/>
              <a:ahLst/>
              <a:cxnLst/>
              <a:rect l="l" t="t" r="r" b="b"/>
              <a:pathLst>
                <a:path w="27" h="35" extrusionOk="0">
                  <a:moveTo>
                    <a:pt x="0" y="0"/>
                  </a:moveTo>
                  <a:cubicBezTo>
                    <a:pt x="9" y="12"/>
                    <a:pt x="18" y="23"/>
                    <a:pt x="26" y="35"/>
                  </a:cubicBezTo>
                  <a:cubicBezTo>
                    <a:pt x="18" y="23"/>
                    <a:pt x="12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151"/>
            <p:cNvSpPr/>
            <p:nvPr/>
          </p:nvSpPr>
          <p:spPr>
            <a:xfrm>
              <a:off x="8232690" y="3905216"/>
              <a:ext cx="506" cy="56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3" y="1"/>
                  </a:moveTo>
                  <a:cubicBezTo>
                    <a:pt x="3" y="3"/>
                    <a:pt x="0" y="6"/>
                    <a:pt x="0" y="9"/>
                  </a:cubicBezTo>
                  <a:lnTo>
                    <a:pt x="9" y="9"/>
                  </a:lnTo>
                  <a:cubicBezTo>
                    <a:pt x="6" y="6"/>
                    <a:pt x="3" y="3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151"/>
            <p:cNvSpPr/>
            <p:nvPr/>
          </p:nvSpPr>
          <p:spPr>
            <a:xfrm>
              <a:off x="8199648" y="3911509"/>
              <a:ext cx="393" cy="674"/>
            </a:xfrm>
            <a:custGeom>
              <a:avLst/>
              <a:gdLst/>
              <a:ahLst/>
              <a:cxnLst/>
              <a:rect l="l" t="t" r="r" b="b"/>
              <a:pathLst>
                <a:path w="7" h="12" extrusionOk="0">
                  <a:moveTo>
                    <a:pt x="7" y="0"/>
                  </a:moveTo>
                  <a:cubicBezTo>
                    <a:pt x="4" y="3"/>
                    <a:pt x="4" y="3"/>
                    <a:pt x="1" y="6"/>
                  </a:cubicBezTo>
                  <a:cubicBezTo>
                    <a:pt x="4" y="9"/>
                    <a:pt x="4" y="9"/>
                    <a:pt x="7" y="12"/>
                  </a:cubicBezTo>
                  <a:cubicBezTo>
                    <a:pt x="7" y="7"/>
                    <a:pt x="7" y="4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151"/>
            <p:cNvSpPr/>
            <p:nvPr/>
          </p:nvSpPr>
          <p:spPr>
            <a:xfrm>
              <a:off x="8483708" y="3996025"/>
              <a:ext cx="506" cy="22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0" y="1"/>
                  </a:moveTo>
                  <a:lnTo>
                    <a:pt x="6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151"/>
            <p:cNvSpPr/>
            <p:nvPr/>
          </p:nvSpPr>
          <p:spPr>
            <a:xfrm>
              <a:off x="8258595" y="3947698"/>
              <a:ext cx="1517" cy="1517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1" y="1"/>
                  </a:moveTo>
                  <a:cubicBezTo>
                    <a:pt x="9" y="10"/>
                    <a:pt x="18" y="18"/>
                    <a:pt x="26" y="27"/>
                  </a:cubicBezTo>
                  <a:lnTo>
                    <a:pt x="26" y="24"/>
                  </a:lnTo>
                  <a:cubicBezTo>
                    <a:pt x="18" y="15"/>
                    <a:pt x="12" y="7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151"/>
            <p:cNvSpPr/>
            <p:nvPr/>
          </p:nvSpPr>
          <p:spPr>
            <a:xfrm>
              <a:off x="8260056" y="3948991"/>
              <a:ext cx="225" cy="562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1"/>
                  </a:moveTo>
                  <a:lnTo>
                    <a:pt x="0" y="4"/>
                  </a:lnTo>
                  <a:lnTo>
                    <a:pt x="3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151"/>
            <p:cNvSpPr/>
            <p:nvPr/>
          </p:nvSpPr>
          <p:spPr>
            <a:xfrm>
              <a:off x="8237691" y="3952419"/>
              <a:ext cx="337" cy="33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0" y="0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151"/>
            <p:cNvSpPr/>
            <p:nvPr/>
          </p:nvSpPr>
          <p:spPr>
            <a:xfrm>
              <a:off x="8237691" y="3952700"/>
              <a:ext cx="1798" cy="2023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cubicBezTo>
                    <a:pt x="9" y="12"/>
                    <a:pt x="17" y="24"/>
                    <a:pt x="26" y="35"/>
                  </a:cubicBezTo>
                  <a:lnTo>
                    <a:pt x="32" y="32"/>
                  </a:lnTo>
                  <a:cubicBezTo>
                    <a:pt x="23" y="21"/>
                    <a:pt x="14" y="9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151"/>
            <p:cNvSpPr/>
            <p:nvPr/>
          </p:nvSpPr>
          <p:spPr>
            <a:xfrm>
              <a:off x="8304787" y="4009737"/>
              <a:ext cx="1517" cy="1180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18" y="0"/>
                  </a:moveTo>
                  <a:cubicBezTo>
                    <a:pt x="13" y="3"/>
                    <a:pt x="8" y="7"/>
                    <a:pt x="3" y="12"/>
                  </a:cubicBezTo>
                  <a:lnTo>
                    <a:pt x="3" y="12"/>
                  </a:lnTo>
                  <a:cubicBezTo>
                    <a:pt x="2" y="12"/>
                    <a:pt x="2" y="12"/>
                    <a:pt x="1" y="12"/>
                  </a:cubicBezTo>
                  <a:lnTo>
                    <a:pt x="1" y="14"/>
                  </a:lnTo>
                  <a:cubicBezTo>
                    <a:pt x="2" y="14"/>
                    <a:pt x="2" y="13"/>
                    <a:pt x="3" y="12"/>
                  </a:cubicBezTo>
                  <a:lnTo>
                    <a:pt x="3" y="12"/>
                  </a:lnTo>
                  <a:cubicBezTo>
                    <a:pt x="10" y="14"/>
                    <a:pt x="16" y="16"/>
                    <a:pt x="23" y="17"/>
                  </a:cubicBezTo>
                  <a:lnTo>
                    <a:pt x="23" y="17"/>
                  </a:lnTo>
                  <a:cubicBezTo>
                    <a:pt x="21" y="12"/>
                    <a:pt x="20" y="5"/>
                    <a:pt x="18" y="0"/>
                  </a:cubicBezTo>
                  <a:close/>
                  <a:moveTo>
                    <a:pt x="23" y="17"/>
                  </a:moveTo>
                  <a:cubicBezTo>
                    <a:pt x="23" y="18"/>
                    <a:pt x="23" y="19"/>
                    <a:pt x="24" y="20"/>
                  </a:cubicBezTo>
                  <a:lnTo>
                    <a:pt x="27" y="17"/>
                  </a:lnTo>
                  <a:cubicBezTo>
                    <a:pt x="25" y="17"/>
                    <a:pt x="24" y="17"/>
                    <a:pt x="23" y="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151"/>
            <p:cNvSpPr/>
            <p:nvPr/>
          </p:nvSpPr>
          <p:spPr>
            <a:xfrm>
              <a:off x="8357160" y="4037553"/>
              <a:ext cx="506" cy="22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6" y="1"/>
                  </a:moveTo>
                  <a:lnTo>
                    <a:pt x="0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151"/>
            <p:cNvSpPr/>
            <p:nvPr/>
          </p:nvSpPr>
          <p:spPr>
            <a:xfrm>
              <a:off x="8311249" y="4031146"/>
              <a:ext cx="393" cy="506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3"/>
                    <a:pt x="3" y="6"/>
                    <a:pt x="6" y="9"/>
                  </a:cubicBezTo>
                  <a:lnTo>
                    <a:pt x="3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151"/>
            <p:cNvSpPr/>
            <p:nvPr/>
          </p:nvSpPr>
          <p:spPr>
            <a:xfrm>
              <a:off x="8277139" y="4025021"/>
              <a:ext cx="1180" cy="1967"/>
            </a:xfrm>
            <a:custGeom>
              <a:avLst/>
              <a:gdLst/>
              <a:ahLst/>
              <a:cxnLst/>
              <a:rect l="l" t="t" r="r" b="b"/>
              <a:pathLst>
                <a:path w="21" h="35" extrusionOk="0">
                  <a:moveTo>
                    <a:pt x="3" y="0"/>
                  </a:moveTo>
                  <a:lnTo>
                    <a:pt x="0" y="3"/>
                  </a:lnTo>
                  <a:cubicBezTo>
                    <a:pt x="6" y="12"/>
                    <a:pt x="12" y="23"/>
                    <a:pt x="17" y="35"/>
                  </a:cubicBezTo>
                  <a:lnTo>
                    <a:pt x="20" y="32"/>
                  </a:lnTo>
                  <a:cubicBezTo>
                    <a:pt x="14" y="20"/>
                    <a:pt x="9" y="12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151"/>
            <p:cNvSpPr/>
            <p:nvPr/>
          </p:nvSpPr>
          <p:spPr>
            <a:xfrm>
              <a:off x="8278095" y="4026763"/>
              <a:ext cx="1180" cy="2023"/>
            </a:xfrm>
            <a:custGeom>
              <a:avLst/>
              <a:gdLst/>
              <a:ahLst/>
              <a:cxnLst/>
              <a:rect l="l" t="t" r="r" b="b"/>
              <a:pathLst>
                <a:path w="21" h="36" extrusionOk="0">
                  <a:moveTo>
                    <a:pt x="3" y="1"/>
                  </a:moveTo>
                  <a:lnTo>
                    <a:pt x="0" y="4"/>
                  </a:lnTo>
                  <a:cubicBezTo>
                    <a:pt x="6" y="12"/>
                    <a:pt x="12" y="24"/>
                    <a:pt x="17" y="35"/>
                  </a:cubicBezTo>
                  <a:lnTo>
                    <a:pt x="20" y="32"/>
                  </a:lnTo>
                  <a:cubicBezTo>
                    <a:pt x="15" y="21"/>
                    <a:pt x="9" y="12"/>
                    <a:pt x="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151"/>
            <p:cNvSpPr/>
            <p:nvPr/>
          </p:nvSpPr>
          <p:spPr>
            <a:xfrm>
              <a:off x="8279050" y="4028562"/>
              <a:ext cx="1349" cy="2135"/>
            </a:xfrm>
            <a:custGeom>
              <a:avLst/>
              <a:gdLst/>
              <a:ahLst/>
              <a:cxnLst/>
              <a:rect l="l" t="t" r="r" b="b"/>
              <a:pathLst>
                <a:path w="24" h="38" extrusionOk="0">
                  <a:moveTo>
                    <a:pt x="3" y="0"/>
                  </a:moveTo>
                  <a:lnTo>
                    <a:pt x="0" y="3"/>
                  </a:lnTo>
                  <a:cubicBezTo>
                    <a:pt x="4" y="11"/>
                    <a:pt x="9" y="18"/>
                    <a:pt x="15" y="25"/>
                  </a:cubicBezTo>
                  <a:lnTo>
                    <a:pt x="15" y="25"/>
                  </a:lnTo>
                  <a:lnTo>
                    <a:pt x="3" y="0"/>
                  </a:lnTo>
                  <a:close/>
                  <a:moveTo>
                    <a:pt x="15" y="25"/>
                  </a:moveTo>
                  <a:lnTo>
                    <a:pt x="21" y="38"/>
                  </a:lnTo>
                  <a:lnTo>
                    <a:pt x="23" y="35"/>
                  </a:lnTo>
                  <a:cubicBezTo>
                    <a:pt x="20" y="32"/>
                    <a:pt x="18" y="29"/>
                    <a:pt x="15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151"/>
            <p:cNvSpPr/>
            <p:nvPr/>
          </p:nvSpPr>
          <p:spPr>
            <a:xfrm>
              <a:off x="8280005" y="4030472"/>
              <a:ext cx="562" cy="731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6" y="1"/>
                  </a:moveTo>
                  <a:lnTo>
                    <a:pt x="4" y="4"/>
                  </a:lnTo>
                  <a:cubicBezTo>
                    <a:pt x="4" y="4"/>
                    <a:pt x="4" y="4"/>
                    <a:pt x="4" y="4"/>
                  </a:cubicBezTo>
                  <a:lnTo>
                    <a:pt x="4" y="4"/>
                  </a:lnTo>
                  <a:cubicBezTo>
                    <a:pt x="5" y="3"/>
                    <a:pt x="5" y="2"/>
                    <a:pt x="6" y="1"/>
                  </a:cubicBezTo>
                  <a:close/>
                  <a:moveTo>
                    <a:pt x="4" y="4"/>
                  </a:moveTo>
                  <a:lnTo>
                    <a:pt x="4" y="4"/>
                  </a:lnTo>
                  <a:cubicBezTo>
                    <a:pt x="3" y="6"/>
                    <a:pt x="2" y="7"/>
                    <a:pt x="1" y="9"/>
                  </a:cubicBezTo>
                  <a:cubicBezTo>
                    <a:pt x="4" y="9"/>
                    <a:pt x="6" y="9"/>
                    <a:pt x="9" y="12"/>
                  </a:cubicBezTo>
                  <a:cubicBezTo>
                    <a:pt x="9" y="9"/>
                    <a:pt x="7" y="7"/>
                    <a:pt x="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151"/>
            <p:cNvSpPr/>
            <p:nvPr/>
          </p:nvSpPr>
          <p:spPr>
            <a:xfrm>
              <a:off x="8333614" y="4131734"/>
              <a:ext cx="393" cy="731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4"/>
                    <a:pt x="4" y="7"/>
                    <a:pt x="4" y="12"/>
                  </a:cubicBezTo>
                  <a:lnTo>
                    <a:pt x="6" y="9"/>
                  </a:lnTo>
                  <a:cubicBezTo>
                    <a:pt x="4" y="7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79" name="Google Shape;3179;p151"/>
          <p:cNvSpPr/>
          <p:nvPr/>
        </p:nvSpPr>
        <p:spPr>
          <a:xfrm>
            <a:off x="2834745" y="1722062"/>
            <a:ext cx="918393" cy="1289689"/>
          </a:xfrm>
          <a:custGeom>
            <a:avLst/>
            <a:gdLst/>
            <a:ahLst/>
            <a:cxnLst/>
            <a:rect l="l" t="t" r="r" b="b"/>
            <a:pathLst>
              <a:path w="2930253" h="4114921" extrusionOk="0">
                <a:moveTo>
                  <a:pt x="2614696" y="2604357"/>
                </a:moveTo>
                <a:cubicBezTo>
                  <a:pt x="2618009" y="2607668"/>
                  <a:pt x="2623768" y="2603553"/>
                  <a:pt x="2621291" y="2599438"/>
                </a:cubicBezTo>
                <a:cubicBezTo>
                  <a:pt x="2610578" y="2582143"/>
                  <a:pt x="2601539" y="2562405"/>
                  <a:pt x="2596585" y="2542635"/>
                </a:cubicBezTo>
                <a:cubicBezTo>
                  <a:pt x="2591630" y="2522061"/>
                  <a:pt x="2593303" y="2501487"/>
                  <a:pt x="2590826" y="2480913"/>
                </a:cubicBezTo>
                <a:cubicBezTo>
                  <a:pt x="2589990" y="2475159"/>
                  <a:pt x="2582591" y="2473519"/>
                  <a:pt x="2580950" y="2479273"/>
                </a:cubicBezTo>
                <a:lnTo>
                  <a:pt x="2580950" y="2480109"/>
                </a:lnTo>
                <a:cubicBezTo>
                  <a:pt x="2579277" y="2480109"/>
                  <a:pt x="2577637" y="2480109"/>
                  <a:pt x="2576833" y="2480913"/>
                </a:cubicBezTo>
                <a:cubicBezTo>
                  <a:pt x="2516708" y="2515471"/>
                  <a:pt x="2507636" y="2646341"/>
                  <a:pt x="2580950" y="2671030"/>
                </a:cubicBezTo>
                <a:cubicBezTo>
                  <a:pt x="2588349" y="2673505"/>
                  <a:pt x="2594944" y="2664439"/>
                  <a:pt x="2590826" y="2657849"/>
                </a:cubicBezTo>
                <a:cubicBezTo>
                  <a:pt x="2585068" y="2647144"/>
                  <a:pt x="2577637" y="2643030"/>
                  <a:pt x="2568597" y="2633996"/>
                </a:cubicBezTo>
                <a:cubicBezTo>
                  <a:pt x="2552931" y="2618341"/>
                  <a:pt x="2548813" y="2599438"/>
                  <a:pt x="2548813" y="2578029"/>
                </a:cubicBezTo>
                <a:cubicBezTo>
                  <a:pt x="2548813" y="2545946"/>
                  <a:pt x="2555408" y="2518782"/>
                  <a:pt x="2577637" y="2496568"/>
                </a:cubicBezTo>
                <a:cubicBezTo>
                  <a:pt x="2572715" y="2534405"/>
                  <a:pt x="2592467" y="2577193"/>
                  <a:pt x="2614696" y="2604357"/>
                </a:cubicBezTo>
                <a:close/>
                <a:moveTo>
                  <a:pt x="2120573" y="1004535"/>
                </a:moveTo>
                <a:cubicBezTo>
                  <a:pt x="2114815" y="1002060"/>
                  <a:pt x="2108220" y="1008650"/>
                  <a:pt x="2113978" y="1013569"/>
                </a:cubicBezTo>
                <a:cubicBezTo>
                  <a:pt x="2122214" y="1020995"/>
                  <a:pt x="2132122" y="1026749"/>
                  <a:pt x="2141162" y="1034143"/>
                </a:cubicBezTo>
                <a:cubicBezTo>
                  <a:pt x="2149397" y="1041569"/>
                  <a:pt x="2157632" y="1049798"/>
                  <a:pt x="2165064" y="1058028"/>
                </a:cubicBezTo>
                <a:cubicBezTo>
                  <a:pt x="2169181" y="1062143"/>
                  <a:pt x="2174940" y="1056356"/>
                  <a:pt x="2171626" y="1051438"/>
                </a:cubicBezTo>
                <a:cubicBezTo>
                  <a:pt x="2156828" y="1034979"/>
                  <a:pt x="2140357" y="1014405"/>
                  <a:pt x="2120573" y="1004535"/>
                </a:cubicBezTo>
                <a:close/>
                <a:moveTo>
                  <a:pt x="2195528" y="1220145"/>
                </a:moveTo>
                <a:cubicBezTo>
                  <a:pt x="2193051" y="1214390"/>
                  <a:pt x="2185652" y="1216833"/>
                  <a:pt x="2186456" y="1222620"/>
                </a:cubicBezTo>
                <a:cubicBezTo>
                  <a:pt x="2190574" y="1253063"/>
                  <a:pt x="2216921" y="1271162"/>
                  <a:pt x="2235869" y="1292571"/>
                </a:cubicBezTo>
                <a:cubicBezTo>
                  <a:pt x="2267169" y="1327933"/>
                  <a:pt x="2284477" y="1368277"/>
                  <a:pt x="2296830" y="1414344"/>
                </a:cubicBezTo>
                <a:cubicBezTo>
                  <a:pt x="2299274" y="1424245"/>
                  <a:pt x="2313300" y="1420130"/>
                  <a:pt x="2311628" y="1410229"/>
                </a:cubicBezTo>
                <a:cubicBezTo>
                  <a:pt x="2305869" y="1374867"/>
                  <a:pt x="2291039" y="1340277"/>
                  <a:pt x="2270451" y="1311474"/>
                </a:cubicBezTo>
                <a:cubicBezTo>
                  <a:pt x="2247417" y="1279391"/>
                  <a:pt x="2209522" y="1257981"/>
                  <a:pt x="2195528" y="1220145"/>
                </a:cubicBezTo>
                <a:close/>
                <a:moveTo>
                  <a:pt x="1091987" y="3545007"/>
                </a:moveTo>
                <a:cubicBezTo>
                  <a:pt x="1095268" y="3526908"/>
                  <a:pt x="1102700" y="3499744"/>
                  <a:pt x="1094464" y="3482449"/>
                </a:cubicBezTo>
                <a:cubicBezTo>
                  <a:pt x="1092791" y="3480006"/>
                  <a:pt x="1088674" y="3480809"/>
                  <a:pt x="1087869" y="3483285"/>
                </a:cubicBezTo>
                <a:cubicBezTo>
                  <a:pt x="1085392" y="3491514"/>
                  <a:pt x="1087033" y="3500580"/>
                  <a:pt x="1087033" y="3509613"/>
                </a:cubicBezTo>
                <a:cubicBezTo>
                  <a:pt x="1087033" y="3521154"/>
                  <a:pt x="1086229" y="3531826"/>
                  <a:pt x="1083752" y="3542531"/>
                </a:cubicBezTo>
                <a:cubicBezTo>
                  <a:pt x="1082915" y="3548286"/>
                  <a:pt x="1090347" y="3550761"/>
                  <a:pt x="1091987" y="3545007"/>
                </a:cubicBezTo>
                <a:close/>
                <a:moveTo>
                  <a:pt x="1102700" y="2703948"/>
                </a:moveTo>
                <a:cubicBezTo>
                  <a:pt x="1080438" y="2754129"/>
                  <a:pt x="1067281" y="2805982"/>
                  <a:pt x="1065640" y="2861114"/>
                </a:cubicBezTo>
                <a:cubicBezTo>
                  <a:pt x="1063968" y="2925311"/>
                  <a:pt x="1095268" y="2992788"/>
                  <a:pt x="1069758" y="3054510"/>
                </a:cubicBezTo>
                <a:cubicBezTo>
                  <a:pt x="1067281" y="3059460"/>
                  <a:pt x="1075516" y="3063575"/>
                  <a:pt x="1078798" y="3059460"/>
                </a:cubicBezTo>
                <a:cubicBezTo>
                  <a:pt x="1111739" y="3027378"/>
                  <a:pt x="1097745" y="2982919"/>
                  <a:pt x="1090347" y="2942606"/>
                </a:cubicBezTo>
                <a:cubicBezTo>
                  <a:pt x="1075516" y="2862786"/>
                  <a:pt x="1084556" y="2783769"/>
                  <a:pt x="1112576" y="2708063"/>
                </a:cubicBezTo>
                <a:cubicBezTo>
                  <a:pt x="1115053" y="2702308"/>
                  <a:pt x="1105144" y="2697358"/>
                  <a:pt x="1102700" y="2703948"/>
                </a:cubicBezTo>
                <a:close/>
                <a:moveTo>
                  <a:pt x="1532580" y="2908852"/>
                </a:moveTo>
                <a:cubicBezTo>
                  <a:pt x="1531744" y="2905573"/>
                  <a:pt x="1526822" y="2904737"/>
                  <a:pt x="1525149" y="2908048"/>
                </a:cubicBezTo>
                <a:cubicBezTo>
                  <a:pt x="1516109" y="2926147"/>
                  <a:pt x="1521031" y="2954115"/>
                  <a:pt x="1522704" y="2973885"/>
                </a:cubicBezTo>
                <a:cubicBezTo>
                  <a:pt x="1523508" y="2979640"/>
                  <a:pt x="1531744" y="2979640"/>
                  <a:pt x="1531744" y="2973885"/>
                </a:cubicBezTo>
                <a:cubicBezTo>
                  <a:pt x="1531744" y="2962345"/>
                  <a:pt x="1531744" y="2950836"/>
                  <a:pt x="1532580" y="2939295"/>
                </a:cubicBezTo>
                <a:cubicBezTo>
                  <a:pt x="1532580" y="2929426"/>
                  <a:pt x="1535057" y="2918721"/>
                  <a:pt x="1532580" y="2908852"/>
                </a:cubicBezTo>
                <a:close/>
                <a:moveTo>
                  <a:pt x="2806587" y="2643030"/>
                </a:moveTo>
                <a:cubicBezTo>
                  <a:pt x="2781044" y="2671833"/>
                  <a:pt x="2765410" y="2686653"/>
                  <a:pt x="2726710" y="2685849"/>
                </a:cubicBezTo>
                <a:cubicBezTo>
                  <a:pt x="2729991" y="2675144"/>
                  <a:pt x="2722592" y="2661160"/>
                  <a:pt x="2718475" y="2652095"/>
                </a:cubicBezTo>
                <a:cubicBezTo>
                  <a:pt x="2711880" y="2637275"/>
                  <a:pt x="2702004" y="2624931"/>
                  <a:pt x="2689651" y="2613422"/>
                </a:cubicBezTo>
                <a:cubicBezTo>
                  <a:pt x="2686337" y="2610947"/>
                  <a:pt x="2681415" y="2614226"/>
                  <a:pt x="2683892" y="2617537"/>
                </a:cubicBezTo>
                <a:cubicBezTo>
                  <a:pt x="2692932" y="2629046"/>
                  <a:pt x="2700363" y="2642226"/>
                  <a:pt x="2706122" y="2656210"/>
                </a:cubicBezTo>
                <a:cubicBezTo>
                  <a:pt x="2709403" y="2664439"/>
                  <a:pt x="2709403" y="2675948"/>
                  <a:pt x="2713521" y="2684178"/>
                </a:cubicBezTo>
                <a:cubicBezTo>
                  <a:pt x="2708599" y="2684178"/>
                  <a:pt x="2704481" y="2684178"/>
                  <a:pt x="2699527" y="2685849"/>
                </a:cubicBezTo>
                <a:cubicBezTo>
                  <a:pt x="2693768" y="2688292"/>
                  <a:pt x="2686337" y="2696522"/>
                  <a:pt x="2680579" y="2698194"/>
                </a:cubicBezTo>
                <a:cubicBezTo>
                  <a:pt x="2678102" y="2698997"/>
                  <a:pt x="2673984" y="2698997"/>
                  <a:pt x="2670703" y="2698997"/>
                </a:cubicBezTo>
                <a:cubicBezTo>
                  <a:pt x="2667422" y="2689964"/>
                  <a:pt x="2664108" y="2682538"/>
                  <a:pt x="2665749" y="2672669"/>
                </a:cubicBezTo>
                <a:cubicBezTo>
                  <a:pt x="2666585" y="2666079"/>
                  <a:pt x="2657513" y="2662800"/>
                  <a:pt x="2655873" y="2670194"/>
                </a:cubicBezTo>
                <a:cubicBezTo>
                  <a:pt x="2654232" y="2678423"/>
                  <a:pt x="2653396" y="2688292"/>
                  <a:pt x="2655873" y="2697358"/>
                </a:cubicBezTo>
                <a:cubicBezTo>
                  <a:pt x="2633644" y="2693243"/>
                  <a:pt x="2608938" y="2687489"/>
                  <a:pt x="2609774" y="2717932"/>
                </a:cubicBezTo>
                <a:cubicBezTo>
                  <a:pt x="2609774" y="2725326"/>
                  <a:pt x="2620454" y="2725326"/>
                  <a:pt x="2621291" y="2717932"/>
                </a:cubicBezTo>
                <a:cubicBezTo>
                  <a:pt x="2622931" y="2703948"/>
                  <a:pt x="2667422" y="2725326"/>
                  <a:pt x="2676461" y="2723686"/>
                </a:cubicBezTo>
                <a:cubicBezTo>
                  <a:pt x="2688010" y="2722047"/>
                  <a:pt x="2686337" y="2717932"/>
                  <a:pt x="2696246" y="2713817"/>
                </a:cubicBezTo>
                <a:cubicBezTo>
                  <a:pt x="2715161" y="2704752"/>
                  <a:pt x="2722592" y="2708866"/>
                  <a:pt x="2741540" y="2708866"/>
                </a:cubicBezTo>
                <a:cubicBezTo>
                  <a:pt x="2776122" y="2708866"/>
                  <a:pt x="2816463" y="2685013"/>
                  <a:pt x="2818940" y="2647980"/>
                </a:cubicBezTo>
                <a:cubicBezTo>
                  <a:pt x="2819776" y="2642226"/>
                  <a:pt x="2810704" y="2638111"/>
                  <a:pt x="2806587" y="2643030"/>
                </a:cubicBezTo>
                <a:close/>
                <a:moveTo>
                  <a:pt x="2594944" y="2725326"/>
                </a:moveTo>
                <a:cubicBezTo>
                  <a:pt x="2585872" y="2725326"/>
                  <a:pt x="2576833" y="2728637"/>
                  <a:pt x="2566924" y="2726997"/>
                </a:cubicBezTo>
                <a:cubicBezTo>
                  <a:pt x="2562002" y="2726161"/>
                  <a:pt x="2557048" y="2724522"/>
                  <a:pt x="2552931" y="2722882"/>
                </a:cubicBezTo>
                <a:cubicBezTo>
                  <a:pt x="2545532" y="2718768"/>
                  <a:pt x="2552126" y="2715457"/>
                  <a:pt x="2557885" y="2712981"/>
                </a:cubicBezTo>
                <a:cubicBezTo>
                  <a:pt x="2568597" y="2708063"/>
                  <a:pt x="2581754" y="2703112"/>
                  <a:pt x="2579277" y="2689128"/>
                </a:cubicBezTo>
                <a:cubicBezTo>
                  <a:pt x="2578473" y="2683374"/>
                  <a:pt x="2569401" y="2683374"/>
                  <a:pt x="2567761" y="2689128"/>
                </a:cubicBezTo>
                <a:cubicBezTo>
                  <a:pt x="2565284" y="2699833"/>
                  <a:pt x="2549649" y="2699833"/>
                  <a:pt x="2541414" y="2706423"/>
                </a:cubicBezTo>
                <a:cubicBezTo>
                  <a:pt x="2534819" y="2712178"/>
                  <a:pt x="2530702" y="2722047"/>
                  <a:pt x="2536460" y="2730276"/>
                </a:cubicBezTo>
                <a:cubicBezTo>
                  <a:pt x="2548009" y="2746735"/>
                  <a:pt x="2585872" y="2750014"/>
                  <a:pt x="2600702" y="2736866"/>
                </a:cubicBezTo>
                <a:cubicBezTo>
                  <a:pt x="2604820" y="2732752"/>
                  <a:pt x="2600702" y="2725326"/>
                  <a:pt x="2594944" y="2725326"/>
                </a:cubicBezTo>
                <a:close/>
                <a:moveTo>
                  <a:pt x="2725874" y="2478438"/>
                </a:moveTo>
                <a:cubicBezTo>
                  <a:pt x="2725874" y="2477634"/>
                  <a:pt x="2726710" y="2476798"/>
                  <a:pt x="2727514" y="2475159"/>
                </a:cubicBezTo>
                <a:cubicBezTo>
                  <a:pt x="2743181" y="2456224"/>
                  <a:pt x="2771168" y="2435650"/>
                  <a:pt x="2799188" y="2427421"/>
                </a:cubicBezTo>
                <a:cubicBezTo>
                  <a:pt x="2753893" y="2388748"/>
                  <a:pt x="2713521" y="2360780"/>
                  <a:pt x="2653396" y="2350075"/>
                </a:cubicBezTo>
                <a:cubicBezTo>
                  <a:pt x="2652592" y="2350075"/>
                  <a:pt x="2650951" y="2349239"/>
                  <a:pt x="2650115" y="2349239"/>
                </a:cubicBezTo>
                <a:cubicBezTo>
                  <a:pt x="2592467" y="2364895"/>
                  <a:pt x="2535656" y="2384633"/>
                  <a:pt x="2479649" y="2407682"/>
                </a:cubicBezTo>
                <a:cubicBezTo>
                  <a:pt x="2501878" y="2412601"/>
                  <a:pt x="2524107" y="2420027"/>
                  <a:pt x="2544695" y="2427421"/>
                </a:cubicBezTo>
                <a:cubicBezTo>
                  <a:pt x="2566924" y="2434846"/>
                  <a:pt x="2589990" y="2441404"/>
                  <a:pt x="2606461" y="2458699"/>
                </a:cubicBezTo>
                <a:cubicBezTo>
                  <a:pt x="2647637" y="2441404"/>
                  <a:pt x="2693768" y="2447995"/>
                  <a:pt x="2725874" y="2478438"/>
                </a:cubicBezTo>
                <a:close/>
                <a:moveTo>
                  <a:pt x="1832335" y="2488339"/>
                </a:moveTo>
                <a:cubicBezTo>
                  <a:pt x="1843047" y="2476798"/>
                  <a:pt x="1838093" y="2465290"/>
                  <a:pt x="1833976" y="2452945"/>
                </a:cubicBezTo>
                <a:cubicBezTo>
                  <a:pt x="1830694" y="2443076"/>
                  <a:pt x="1842211" y="2434011"/>
                  <a:pt x="1851283" y="2438125"/>
                </a:cubicBezTo>
                <a:cubicBezTo>
                  <a:pt x="1857877" y="2433175"/>
                  <a:pt x="1866113" y="2429896"/>
                  <a:pt x="1875152" y="2426617"/>
                </a:cubicBezTo>
                <a:cubicBezTo>
                  <a:pt x="1879270" y="2424945"/>
                  <a:pt x="1885865" y="2423306"/>
                  <a:pt x="1888342" y="2420027"/>
                </a:cubicBezTo>
                <a:cubicBezTo>
                  <a:pt x="1887505" y="2420027"/>
                  <a:pt x="1887505" y="2419191"/>
                  <a:pt x="1886701" y="2419191"/>
                </a:cubicBezTo>
                <a:cubicBezTo>
                  <a:pt x="1885061" y="2420830"/>
                  <a:pt x="1882584" y="2420830"/>
                  <a:pt x="1880943" y="2419191"/>
                </a:cubicBezTo>
                <a:cubicBezTo>
                  <a:pt x="1871871" y="2413437"/>
                  <a:pt x="1861995" y="2412601"/>
                  <a:pt x="1852119" y="2412601"/>
                </a:cubicBezTo>
                <a:cubicBezTo>
                  <a:pt x="1845524" y="2412601"/>
                  <a:pt x="1838930" y="2413437"/>
                  <a:pt x="1833976" y="2410158"/>
                </a:cubicBezTo>
                <a:cubicBezTo>
                  <a:pt x="1833171" y="2410961"/>
                  <a:pt x="1832335" y="2410961"/>
                  <a:pt x="1831531" y="2411797"/>
                </a:cubicBezTo>
                <a:cubicBezTo>
                  <a:pt x="1810942" y="2424945"/>
                  <a:pt x="1793635" y="2447191"/>
                  <a:pt x="1771406" y="2455420"/>
                </a:cubicBezTo>
                <a:cubicBezTo>
                  <a:pt x="1767288" y="2457060"/>
                  <a:pt x="1762334" y="2454585"/>
                  <a:pt x="1759857" y="2450470"/>
                </a:cubicBezTo>
                <a:cubicBezTo>
                  <a:pt x="1756576" y="2453749"/>
                  <a:pt x="1754099" y="2457060"/>
                  <a:pt x="1750817" y="2459535"/>
                </a:cubicBezTo>
                <a:cubicBezTo>
                  <a:pt x="1748340" y="2461978"/>
                  <a:pt x="1745059" y="2462814"/>
                  <a:pt x="1742582" y="2463650"/>
                </a:cubicBezTo>
                <a:cubicBezTo>
                  <a:pt x="1736824" y="2475159"/>
                  <a:pt x="1717876" y="2471880"/>
                  <a:pt x="1716235" y="2457864"/>
                </a:cubicBezTo>
                <a:cubicBezTo>
                  <a:pt x="1704686" y="2445519"/>
                  <a:pt x="1696451" y="2429896"/>
                  <a:pt x="1687411" y="2415912"/>
                </a:cubicBezTo>
                <a:cubicBezTo>
                  <a:pt x="1683294" y="2409322"/>
                  <a:pt x="1679176" y="2401928"/>
                  <a:pt x="1674222" y="2395338"/>
                </a:cubicBezTo>
                <a:cubicBezTo>
                  <a:pt x="1675863" y="2400256"/>
                  <a:pt x="1673386" y="2406847"/>
                  <a:pt x="1665987" y="2407682"/>
                </a:cubicBezTo>
                <a:cubicBezTo>
                  <a:pt x="1654470" y="2408486"/>
                  <a:pt x="1642117" y="2421666"/>
                  <a:pt x="1634686" y="2429896"/>
                </a:cubicBezTo>
                <a:cubicBezTo>
                  <a:pt x="1631404" y="2434011"/>
                  <a:pt x="1623973" y="2442240"/>
                  <a:pt x="1625646" y="2447995"/>
                </a:cubicBezTo>
                <a:cubicBezTo>
                  <a:pt x="1627287" y="2453749"/>
                  <a:pt x="1632209" y="2452945"/>
                  <a:pt x="1636326" y="2454585"/>
                </a:cubicBezTo>
                <a:cubicBezTo>
                  <a:pt x="1639640" y="2456224"/>
                  <a:pt x="1642117" y="2457864"/>
                  <a:pt x="1643758" y="2461175"/>
                </a:cubicBezTo>
                <a:cubicBezTo>
                  <a:pt x="1649516" y="2462814"/>
                  <a:pt x="1653634" y="2470208"/>
                  <a:pt x="1650352" y="2476798"/>
                </a:cubicBezTo>
                <a:cubicBezTo>
                  <a:pt x="1645398" y="2486667"/>
                  <a:pt x="1639640" y="2495733"/>
                  <a:pt x="1638803" y="2507241"/>
                </a:cubicBezTo>
                <a:cubicBezTo>
                  <a:pt x="1637999" y="2513028"/>
                  <a:pt x="1638803" y="2528651"/>
                  <a:pt x="1647875" y="2528651"/>
                </a:cubicBezTo>
                <a:cubicBezTo>
                  <a:pt x="1653634" y="2528651"/>
                  <a:pt x="1663510" y="2517946"/>
                  <a:pt x="1670104" y="2516307"/>
                </a:cubicBezTo>
                <a:cubicBezTo>
                  <a:pt x="1679176" y="2513831"/>
                  <a:pt x="1684934" y="2516307"/>
                  <a:pt x="1692333" y="2522061"/>
                </a:cubicBezTo>
                <a:cubicBezTo>
                  <a:pt x="1692333" y="2522061"/>
                  <a:pt x="1692333" y="2522061"/>
                  <a:pt x="1693170" y="2522897"/>
                </a:cubicBezTo>
                <a:cubicBezTo>
                  <a:pt x="1693974" y="2522897"/>
                  <a:pt x="1694810" y="2522897"/>
                  <a:pt x="1696451" y="2522897"/>
                </a:cubicBezTo>
                <a:cubicBezTo>
                  <a:pt x="1706327" y="2525372"/>
                  <a:pt x="1715399" y="2529487"/>
                  <a:pt x="1725275" y="2533602"/>
                </a:cubicBezTo>
                <a:cubicBezTo>
                  <a:pt x="1740941" y="2540160"/>
                  <a:pt x="1749177" y="2536045"/>
                  <a:pt x="1759857" y="2525372"/>
                </a:cubicBezTo>
                <a:cubicBezTo>
                  <a:pt x="1767288" y="2517142"/>
                  <a:pt x="1774687" y="2509717"/>
                  <a:pt x="1783759" y="2506438"/>
                </a:cubicBezTo>
                <a:cubicBezTo>
                  <a:pt x="1784563" y="2501487"/>
                  <a:pt x="1788681" y="2498208"/>
                  <a:pt x="1794471" y="2498208"/>
                </a:cubicBezTo>
                <a:cubicBezTo>
                  <a:pt x="1806824" y="2498208"/>
                  <a:pt x="1821622" y="2499847"/>
                  <a:pt x="1832335" y="2488339"/>
                </a:cubicBezTo>
                <a:close/>
                <a:moveTo>
                  <a:pt x="1707164" y="2158319"/>
                </a:moveTo>
                <a:cubicBezTo>
                  <a:pt x="1707164" y="2157483"/>
                  <a:pt x="1707164" y="2157483"/>
                  <a:pt x="1707164" y="2158319"/>
                </a:cubicBezTo>
                <a:close/>
                <a:moveTo>
                  <a:pt x="1731870" y="2170663"/>
                </a:moveTo>
                <a:cubicBezTo>
                  <a:pt x="1735987" y="2179729"/>
                  <a:pt x="1739269" y="2188762"/>
                  <a:pt x="1741746" y="2197828"/>
                </a:cubicBezTo>
                <a:cubicBezTo>
                  <a:pt x="1741746" y="2184647"/>
                  <a:pt x="1740941" y="2171499"/>
                  <a:pt x="1738464" y="2158319"/>
                </a:cubicBezTo>
                <a:cubicBezTo>
                  <a:pt x="1738464" y="2162434"/>
                  <a:pt x="1735987" y="2167384"/>
                  <a:pt x="1731870" y="2170663"/>
                </a:cubicBezTo>
                <a:close/>
                <a:moveTo>
                  <a:pt x="1760694" y="3398513"/>
                </a:moveTo>
                <a:cubicBezTo>
                  <a:pt x="1713758" y="3365595"/>
                  <a:pt x="1668464" y="3326086"/>
                  <a:pt x="1651157" y="3270955"/>
                </a:cubicBezTo>
                <a:cubicBezTo>
                  <a:pt x="1649516" y="3344217"/>
                  <a:pt x="1640444" y="3423202"/>
                  <a:pt x="1685739" y="3484924"/>
                </a:cubicBezTo>
                <a:cubicBezTo>
                  <a:pt x="1689052" y="3489039"/>
                  <a:pt x="1681621" y="3494793"/>
                  <a:pt x="1678340" y="3490678"/>
                </a:cubicBezTo>
                <a:cubicBezTo>
                  <a:pt x="1632209" y="3437186"/>
                  <a:pt x="1631404" y="3362316"/>
                  <a:pt x="1632209" y="3292364"/>
                </a:cubicBezTo>
                <a:cubicBezTo>
                  <a:pt x="1628927" y="3297283"/>
                  <a:pt x="1625646" y="3303069"/>
                  <a:pt x="1622333" y="3308824"/>
                </a:cubicBezTo>
                <a:cubicBezTo>
                  <a:pt x="1609175" y="3335152"/>
                  <a:pt x="1606698" y="3365595"/>
                  <a:pt x="1594345" y="3391923"/>
                </a:cubicBezTo>
                <a:cubicBezTo>
                  <a:pt x="1594345" y="3392759"/>
                  <a:pt x="1595150" y="3393595"/>
                  <a:pt x="1595150" y="3394399"/>
                </a:cubicBezTo>
                <a:cubicBezTo>
                  <a:pt x="1597627" y="3459432"/>
                  <a:pt x="1640444" y="3504694"/>
                  <a:pt x="1663510" y="3562302"/>
                </a:cubicBezTo>
                <a:cubicBezTo>
                  <a:pt x="1679980" y="3604253"/>
                  <a:pt x="1692333" y="3648712"/>
                  <a:pt x="1697288" y="3693139"/>
                </a:cubicBezTo>
                <a:cubicBezTo>
                  <a:pt x="1739269" y="3643762"/>
                  <a:pt x="1759053" y="3586155"/>
                  <a:pt x="1763171" y="3520318"/>
                </a:cubicBezTo>
                <a:cubicBezTo>
                  <a:pt x="1764811" y="3484924"/>
                  <a:pt x="1753295" y="3435547"/>
                  <a:pt x="1760694" y="3398513"/>
                </a:cubicBezTo>
                <a:close/>
                <a:moveTo>
                  <a:pt x="1143040" y="3085789"/>
                </a:moveTo>
                <a:cubicBezTo>
                  <a:pt x="1149635" y="3093214"/>
                  <a:pt x="1153752" y="3102248"/>
                  <a:pt x="1152916" y="3112117"/>
                </a:cubicBezTo>
                <a:cubicBezTo>
                  <a:pt x="1152112" y="3116232"/>
                  <a:pt x="1150439" y="3120346"/>
                  <a:pt x="1147158" y="3122018"/>
                </a:cubicBezTo>
                <a:cubicBezTo>
                  <a:pt x="1149635" y="3123658"/>
                  <a:pt x="1151275" y="3126133"/>
                  <a:pt x="1149635" y="3130248"/>
                </a:cubicBezTo>
                <a:cubicBezTo>
                  <a:pt x="1148798" y="3131887"/>
                  <a:pt x="1148798" y="3133527"/>
                  <a:pt x="1147994" y="3135166"/>
                </a:cubicBezTo>
                <a:cubicBezTo>
                  <a:pt x="1154557" y="3125297"/>
                  <a:pt x="1162792" y="3116232"/>
                  <a:pt x="1170223" y="3108838"/>
                </a:cubicBezTo>
                <a:cubicBezTo>
                  <a:pt x="1179263" y="3098969"/>
                  <a:pt x="1188335" y="3089100"/>
                  <a:pt x="1197406" y="3080870"/>
                </a:cubicBezTo>
                <a:cubicBezTo>
                  <a:pt x="1179263" y="3086624"/>
                  <a:pt x="1159511" y="3089903"/>
                  <a:pt x="1143040" y="3085789"/>
                </a:cubicBezTo>
                <a:close/>
                <a:moveTo>
                  <a:pt x="985731" y="3171396"/>
                </a:moveTo>
                <a:cubicBezTo>
                  <a:pt x="986568" y="3171396"/>
                  <a:pt x="987404" y="3171396"/>
                  <a:pt x="987404" y="3171396"/>
                </a:cubicBezTo>
                <a:cubicBezTo>
                  <a:pt x="979973" y="3168085"/>
                  <a:pt x="972574" y="3164806"/>
                  <a:pt x="965979" y="3159855"/>
                </a:cubicBezTo>
                <a:cubicBezTo>
                  <a:pt x="961862" y="3166445"/>
                  <a:pt x="956103" y="3168920"/>
                  <a:pt x="948672" y="3168920"/>
                </a:cubicBezTo>
                <a:cubicBezTo>
                  <a:pt x="944555" y="3171396"/>
                  <a:pt x="940437" y="3173839"/>
                  <a:pt x="936319" y="3175510"/>
                </a:cubicBezTo>
                <a:cubicBezTo>
                  <a:pt x="953626" y="3173839"/>
                  <a:pt x="969261" y="3172199"/>
                  <a:pt x="985731" y="3171396"/>
                </a:cubicBezTo>
                <a:close/>
                <a:moveTo>
                  <a:pt x="959385" y="3127772"/>
                </a:moveTo>
                <a:cubicBezTo>
                  <a:pt x="963502" y="3129412"/>
                  <a:pt x="967620" y="3130248"/>
                  <a:pt x="970933" y="3131051"/>
                </a:cubicBezTo>
                <a:cubicBezTo>
                  <a:pt x="951986" y="3116232"/>
                  <a:pt x="935515" y="3098969"/>
                  <a:pt x="923162" y="3080870"/>
                </a:cubicBezTo>
                <a:cubicBezTo>
                  <a:pt x="933874" y="3097329"/>
                  <a:pt x="946227" y="3112953"/>
                  <a:pt x="959385" y="3127772"/>
                </a:cubicBezTo>
                <a:close/>
                <a:moveTo>
                  <a:pt x="905855" y="3052870"/>
                </a:moveTo>
                <a:cubicBezTo>
                  <a:pt x="907495" y="3055345"/>
                  <a:pt x="909168" y="3058624"/>
                  <a:pt x="910809" y="3061100"/>
                </a:cubicBezTo>
                <a:cubicBezTo>
                  <a:pt x="909972" y="3060296"/>
                  <a:pt x="909972" y="3059460"/>
                  <a:pt x="909168" y="3057821"/>
                </a:cubicBezTo>
                <a:cubicBezTo>
                  <a:pt x="908332" y="3055345"/>
                  <a:pt x="907495" y="3053706"/>
                  <a:pt x="908332" y="3051231"/>
                </a:cubicBezTo>
                <a:cubicBezTo>
                  <a:pt x="907495" y="3052066"/>
                  <a:pt x="906691" y="3052870"/>
                  <a:pt x="905855" y="3052870"/>
                </a:cubicBezTo>
                <a:close/>
                <a:moveTo>
                  <a:pt x="2856835" y="2654570"/>
                </a:moveTo>
                <a:cubicBezTo>
                  <a:pt x="2846123" y="2659489"/>
                  <a:pt x="2837051" y="2657046"/>
                  <a:pt x="2828012" y="2650456"/>
                </a:cubicBezTo>
                <a:cubicBezTo>
                  <a:pt x="2819776" y="2643865"/>
                  <a:pt x="2814822" y="2634800"/>
                  <a:pt x="2802469" y="2634800"/>
                </a:cubicBezTo>
                <a:cubicBezTo>
                  <a:pt x="2792593" y="2634800"/>
                  <a:pt x="2784358" y="2641390"/>
                  <a:pt x="2774482" y="2643030"/>
                </a:cubicBezTo>
                <a:cubicBezTo>
                  <a:pt x="2767887" y="2644701"/>
                  <a:pt x="2761292" y="2635636"/>
                  <a:pt x="2767050" y="2630685"/>
                </a:cubicBezTo>
                <a:cubicBezTo>
                  <a:pt x="2767887" y="2629882"/>
                  <a:pt x="2768691" y="2629882"/>
                  <a:pt x="2769528" y="2629046"/>
                </a:cubicBezTo>
                <a:cubicBezTo>
                  <a:pt x="2774482" y="2582143"/>
                  <a:pt x="2760456" y="2548389"/>
                  <a:pt x="2732468" y="2510552"/>
                </a:cubicBezTo>
                <a:cubicBezTo>
                  <a:pt x="2701167" y="2469404"/>
                  <a:pt x="2664108" y="2463650"/>
                  <a:pt x="2618814" y="2471880"/>
                </a:cubicBezTo>
                <a:cubicBezTo>
                  <a:pt x="2642716" y="2490782"/>
                  <a:pt x="2662468" y="2513028"/>
                  <a:pt x="2677298" y="2539356"/>
                </a:cubicBezTo>
                <a:cubicBezTo>
                  <a:pt x="2679775" y="2544274"/>
                  <a:pt x="2673180" y="2548389"/>
                  <a:pt x="2669867" y="2543471"/>
                </a:cubicBezTo>
                <a:cubicBezTo>
                  <a:pt x="2652592" y="2517946"/>
                  <a:pt x="2631167" y="2496568"/>
                  <a:pt x="2606461" y="2478438"/>
                </a:cubicBezTo>
                <a:cubicBezTo>
                  <a:pt x="2604820" y="2477634"/>
                  <a:pt x="2603984" y="2475994"/>
                  <a:pt x="2603984" y="2475159"/>
                </a:cubicBezTo>
                <a:cubicBezTo>
                  <a:pt x="2597421" y="2475994"/>
                  <a:pt x="2593303" y="2469404"/>
                  <a:pt x="2595748" y="2464454"/>
                </a:cubicBezTo>
                <a:cubicBezTo>
                  <a:pt x="2554571" y="2434846"/>
                  <a:pt x="2497760" y="2432371"/>
                  <a:pt x="2450825" y="2420027"/>
                </a:cubicBezTo>
                <a:cubicBezTo>
                  <a:pt x="2402217" y="2441404"/>
                  <a:pt x="2353641" y="2466093"/>
                  <a:pt x="2306706" y="2494093"/>
                </a:cubicBezTo>
                <a:cubicBezTo>
                  <a:pt x="2326458" y="2514667"/>
                  <a:pt x="2343765" y="2539356"/>
                  <a:pt x="2358595" y="2567324"/>
                </a:cubicBezTo>
                <a:cubicBezTo>
                  <a:pt x="2361040" y="2571439"/>
                  <a:pt x="2354477" y="2574750"/>
                  <a:pt x="2352000" y="2570635"/>
                </a:cubicBezTo>
                <a:cubicBezTo>
                  <a:pt x="2336334" y="2541831"/>
                  <a:pt x="2318222" y="2517946"/>
                  <a:pt x="2297634" y="2499012"/>
                </a:cubicBezTo>
                <a:cubicBezTo>
                  <a:pt x="2297634" y="2499012"/>
                  <a:pt x="2297634" y="2499012"/>
                  <a:pt x="2296830" y="2499012"/>
                </a:cubicBezTo>
                <a:cubicBezTo>
                  <a:pt x="2286921" y="2504798"/>
                  <a:pt x="2278686" y="2494093"/>
                  <a:pt x="2282000" y="2485864"/>
                </a:cubicBezTo>
                <a:cubicBezTo>
                  <a:pt x="2262215" y="2470208"/>
                  <a:pt x="2239986" y="2458699"/>
                  <a:pt x="2217757" y="2449634"/>
                </a:cubicBezTo>
                <a:cubicBezTo>
                  <a:pt x="2211162" y="2456224"/>
                  <a:pt x="2198005" y="2450470"/>
                  <a:pt x="2196332" y="2442240"/>
                </a:cubicBezTo>
                <a:cubicBezTo>
                  <a:pt x="2110697" y="2415912"/>
                  <a:pt x="2010232" y="2421666"/>
                  <a:pt x="1918002" y="2421666"/>
                </a:cubicBezTo>
                <a:cubicBezTo>
                  <a:pt x="1917166" y="2427421"/>
                  <a:pt x="1914689" y="2434011"/>
                  <a:pt x="1911407" y="2438125"/>
                </a:cubicBezTo>
                <a:cubicBezTo>
                  <a:pt x="1910571" y="2438961"/>
                  <a:pt x="1908930" y="2440601"/>
                  <a:pt x="1908094" y="2441404"/>
                </a:cubicBezTo>
                <a:cubicBezTo>
                  <a:pt x="1937754" y="2447995"/>
                  <a:pt x="1964937" y="2463650"/>
                  <a:pt x="1987166" y="2483388"/>
                </a:cubicBezTo>
                <a:cubicBezTo>
                  <a:pt x="1991284" y="2487503"/>
                  <a:pt x="1985526" y="2493257"/>
                  <a:pt x="1980572" y="2489978"/>
                </a:cubicBezTo>
                <a:cubicBezTo>
                  <a:pt x="1952584" y="2468569"/>
                  <a:pt x="1922924" y="2458699"/>
                  <a:pt x="1889983" y="2452945"/>
                </a:cubicBezTo>
                <a:cubicBezTo>
                  <a:pt x="1888342" y="2453749"/>
                  <a:pt x="1886701" y="2453749"/>
                  <a:pt x="1885865" y="2454585"/>
                </a:cubicBezTo>
                <a:cubicBezTo>
                  <a:pt x="1880107" y="2457060"/>
                  <a:pt x="1873512" y="2457864"/>
                  <a:pt x="1867753" y="2461175"/>
                </a:cubicBezTo>
                <a:cubicBezTo>
                  <a:pt x="1868590" y="2462814"/>
                  <a:pt x="1868590" y="2465290"/>
                  <a:pt x="1868590" y="2466929"/>
                </a:cubicBezTo>
                <a:cubicBezTo>
                  <a:pt x="1941872" y="2485864"/>
                  <a:pt x="2006918" y="2555815"/>
                  <a:pt x="2039056" y="2620816"/>
                </a:cubicBezTo>
                <a:cubicBezTo>
                  <a:pt x="2041533" y="2624931"/>
                  <a:pt x="2034938" y="2629046"/>
                  <a:pt x="2032461" y="2624931"/>
                </a:cubicBezTo>
                <a:cubicBezTo>
                  <a:pt x="2011873" y="2590373"/>
                  <a:pt x="1985526" y="2558290"/>
                  <a:pt x="1954225" y="2532766"/>
                </a:cubicBezTo>
                <a:cubicBezTo>
                  <a:pt x="1927042" y="2510552"/>
                  <a:pt x="1897414" y="2498208"/>
                  <a:pt x="1866917" y="2484224"/>
                </a:cubicBezTo>
                <a:cubicBezTo>
                  <a:pt x="1865276" y="2490782"/>
                  <a:pt x="1862799" y="2496568"/>
                  <a:pt x="1859518" y="2501487"/>
                </a:cubicBezTo>
                <a:cubicBezTo>
                  <a:pt x="1896577" y="2519586"/>
                  <a:pt x="1918806" y="2568963"/>
                  <a:pt x="1933636" y="2602717"/>
                </a:cubicBezTo>
                <a:cubicBezTo>
                  <a:pt x="1935277" y="2606832"/>
                  <a:pt x="1929519" y="2610947"/>
                  <a:pt x="1927042" y="2606832"/>
                </a:cubicBezTo>
                <a:cubicBezTo>
                  <a:pt x="1915525" y="2583783"/>
                  <a:pt x="1903976" y="2559094"/>
                  <a:pt x="1886701" y="2540160"/>
                </a:cubicBezTo>
                <a:cubicBezTo>
                  <a:pt x="1875989" y="2527815"/>
                  <a:pt x="1863636" y="2520421"/>
                  <a:pt x="1849642" y="2513831"/>
                </a:cubicBezTo>
                <a:cubicBezTo>
                  <a:pt x="1845524" y="2517142"/>
                  <a:pt x="1841407" y="2519586"/>
                  <a:pt x="1836453" y="2521257"/>
                </a:cubicBezTo>
                <a:cubicBezTo>
                  <a:pt x="1871871" y="2556619"/>
                  <a:pt x="1893296" y="2599438"/>
                  <a:pt x="1900695" y="2649620"/>
                </a:cubicBezTo>
                <a:cubicBezTo>
                  <a:pt x="1912212" y="2726997"/>
                  <a:pt x="1897414" y="2830671"/>
                  <a:pt x="1987166" y="2866065"/>
                </a:cubicBezTo>
                <a:cubicBezTo>
                  <a:pt x="1991284" y="2867704"/>
                  <a:pt x="1989643" y="2874294"/>
                  <a:pt x="1985526" y="2872655"/>
                </a:cubicBezTo>
                <a:cubicBezTo>
                  <a:pt x="1938591" y="2856999"/>
                  <a:pt x="1914689" y="2816687"/>
                  <a:pt x="1903172" y="2769785"/>
                </a:cubicBezTo>
                <a:cubicBezTo>
                  <a:pt x="1880943" y="2677620"/>
                  <a:pt x="1894100" y="2594488"/>
                  <a:pt x="1819982" y="2524536"/>
                </a:cubicBezTo>
                <a:cubicBezTo>
                  <a:pt x="1812583" y="2525372"/>
                  <a:pt x="1805988" y="2525372"/>
                  <a:pt x="1798589" y="2523700"/>
                </a:cubicBezTo>
                <a:cubicBezTo>
                  <a:pt x="1794471" y="2531126"/>
                  <a:pt x="1788681" y="2538520"/>
                  <a:pt x="1782118" y="2545110"/>
                </a:cubicBezTo>
                <a:cubicBezTo>
                  <a:pt x="1813387" y="2734391"/>
                  <a:pt x="1807629" y="2986230"/>
                  <a:pt x="2047291" y="3023263"/>
                </a:cubicBezTo>
                <a:cubicBezTo>
                  <a:pt x="2053886" y="3024067"/>
                  <a:pt x="2057167" y="3029017"/>
                  <a:pt x="2058004" y="3034771"/>
                </a:cubicBezTo>
                <a:cubicBezTo>
                  <a:pt x="2059644" y="3031492"/>
                  <a:pt x="2062925" y="3028181"/>
                  <a:pt x="2067880" y="3029017"/>
                </a:cubicBezTo>
                <a:cubicBezTo>
                  <a:pt x="2069520" y="3029017"/>
                  <a:pt x="2070357" y="3029017"/>
                  <a:pt x="2071997" y="3029017"/>
                </a:cubicBezTo>
                <a:cubicBezTo>
                  <a:pt x="2071161" y="3028181"/>
                  <a:pt x="2070357" y="3026542"/>
                  <a:pt x="2069520" y="3024902"/>
                </a:cubicBezTo>
                <a:cubicBezTo>
                  <a:pt x="2059644" y="2990344"/>
                  <a:pt x="2076919" y="2961541"/>
                  <a:pt x="2102462" y="2938492"/>
                </a:cubicBezTo>
                <a:cubicBezTo>
                  <a:pt x="2119769" y="2922836"/>
                  <a:pt x="2141162" y="2910492"/>
                  <a:pt x="2156828" y="2892393"/>
                </a:cubicBezTo>
                <a:cubicBezTo>
                  <a:pt x="2187293" y="2856196"/>
                  <a:pt x="2179057" y="2824917"/>
                  <a:pt x="2183979" y="2783769"/>
                </a:cubicBezTo>
                <a:cubicBezTo>
                  <a:pt x="2187293" y="2750850"/>
                  <a:pt x="2202123" y="2731916"/>
                  <a:pt x="2229274" y="2715457"/>
                </a:cubicBezTo>
                <a:cubicBezTo>
                  <a:pt x="2226829" y="2711342"/>
                  <a:pt x="2224352" y="2707227"/>
                  <a:pt x="2221875" y="2703112"/>
                </a:cubicBezTo>
                <a:cubicBezTo>
                  <a:pt x="2216921" y="2695718"/>
                  <a:pt x="2211162" y="2688292"/>
                  <a:pt x="2204568" y="2681734"/>
                </a:cubicBezTo>
                <a:cubicBezTo>
                  <a:pt x="2200450" y="2677620"/>
                  <a:pt x="2207045" y="2671030"/>
                  <a:pt x="2211162" y="2675144"/>
                </a:cubicBezTo>
                <a:cubicBezTo>
                  <a:pt x="2218594" y="2681734"/>
                  <a:pt x="2225156" y="2688292"/>
                  <a:pt x="2230947" y="2695718"/>
                </a:cubicBezTo>
                <a:cubicBezTo>
                  <a:pt x="2234228" y="2699833"/>
                  <a:pt x="2237509" y="2703948"/>
                  <a:pt x="2239182" y="2708866"/>
                </a:cubicBezTo>
                <a:cubicBezTo>
                  <a:pt x="2242463" y="2707227"/>
                  <a:pt x="2244940" y="2705587"/>
                  <a:pt x="2248222" y="2703948"/>
                </a:cubicBezTo>
                <a:cubicBezTo>
                  <a:pt x="2239182" y="2685849"/>
                  <a:pt x="2230110" y="2668554"/>
                  <a:pt x="2216116" y="2652095"/>
                </a:cubicBezTo>
                <a:cubicBezTo>
                  <a:pt x="2199646" y="2633996"/>
                  <a:pt x="2181534" y="2618341"/>
                  <a:pt x="2162587" y="2602717"/>
                </a:cubicBezTo>
                <a:cubicBezTo>
                  <a:pt x="2158469" y="2599438"/>
                  <a:pt x="2164227" y="2592013"/>
                  <a:pt x="2168345" y="2595324"/>
                </a:cubicBezTo>
                <a:cubicBezTo>
                  <a:pt x="2202927" y="2620012"/>
                  <a:pt x="2247417" y="2653735"/>
                  <a:pt x="2261411" y="2696522"/>
                </a:cubicBezTo>
                <a:cubicBezTo>
                  <a:pt x="2305065" y="2671030"/>
                  <a:pt x="2336334" y="2646341"/>
                  <a:pt x="2346242" y="2586258"/>
                </a:cubicBezTo>
                <a:cubicBezTo>
                  <a:pt x="2347046" y="2581308"/>
                  <a:pt x="2354477" y="2582979"/>
                  <a:pt x="2354477" y="2587094"/>
                </a:cubicBezTo>
                <a:cubicBezTo>
                  <a:pt x="2352804" y="2621652"/>
                  <a:pt x="2341288" y="2653735"/>
                  <a:pt x="2317418" y="2679259"/>
                </a:cubicBezTo>
                <a:cubicBezTo>
                  <a:pt x="2302588" y="2694883"/>
                  <a:pt x="2283640" y="2705587"/>
                  <a:pt x="2265529" y="2715457"/>
                </a:cubicBezTo>
                <a:cubicBezTo>
                  <a:pt x="2264692" y="2718768"/>
                  <a:pt x="2261411" y="2720407"/>
                  <a:pt x="2258098" y="2719571"/>
                </a:cubicBezTo>
                <a:cubicBezTo>
                  <a:pt x="2238346" y="2731112"/>
                  <a:pt x="2221038" y="2745096"/>
                  <a:pt x="2212803" y="2768145"/>
                </a:cubicBezTo>
                <a:cubicBezTo>
                  <a:pt x="2197169" y="2811736"/>
                  <a:pt x="2210358" y="2855360"/>
                  <a:pt x="2182339" y="2895704"/>
                </a:cubicBezTo>
                <a:cubicBezTo>
                  <a:pt x="2151038" y="2941771"/>
                  <a:pt x="2086827" y="2958230"/>
                  <a:pt x="2085991" y="3022427"/>
                </a:cubicBezTo>
                <a:cubicBezTo>
                  <a:pt x="2085991" y="3024902"/>
                  <a:pt x="2085155" y="3027378"/>
                  <a:pt x="2083514" y="3029017"/>
                </a:cubicBezTo>
                <a:cubicBezTo>
                  <a:pt x="2135403" y="3025706"/>
                  <a:pt x="2178221" y="2996902"/>
                  <a:pt x="2220234" y="2966459"/>
                </a:cubicBezTo>
                <a:cubicBezTo>
                  <a:pt x="2258934" y="2938492"/>
                  <a:pt x="2302588" y="2906377"/>
                  <a:pt x="2332216" y="2868540"/>
                </a:cubicBezTo>
                <a:cubicBezTo>
                  <a:pt x="2365158" y="2826556"/>
                  <a:pt x="2346242" y="2788719"/>
                  <a:pt x="2352804" y="2742621"/>
                </a:cubicBezTo>
                <a:cubicBezTo>
                  <a:pt x="2355282" y="2727801"/>
                  <a:pt x="2359399" y="2721211"/>
                  <a:pt x="2363517" y="2708063"/>
                </a:cubicBezTo>
                <a:cubicBezTo>
                  <a:pt x="2373393" y="2692407"/>
                  <a:pt x="2380824" y="2674309"/>
                  <a:pt x="2383301" y="2655374"/>
                </a:cubicBezTo>
                <a:cubicBezTo>
                  <a:pt x="2379988" y="2634800"/>
                  <a:pt x="2373393" y="2615062"/>
                  <a:pt x="2364353" y="2596963"/>
                </a:cubicBezTo>
                <a:cubicBezTo>
                  <a:pt x="2361040" y="2590373"/>
                  <a:pt x="2370112" y="2585422"/>
                  <a:pt x="2374229" y="2591209"/>
                </a:cubicBezTo>
                <a:cubicBezTo>
                  <a:pt x="2402217" y="2631521"/>
                  <a:pt x="2410452" y="2660325"/>
                  <a:pt x="2390700" y="2706423"/>
                </a:cubicBezTo>
                <a:cubicBezTo>
                  <a:pt x="2363517" y="2766474"/>
                  <a:pt x="2397295" y="2829031"/>
                  <a:pt x="2353641" y="2884163"/>
                </a:cubicBezTo>
                <a:cubicBezTo>
                  <a:pt x="2317418" y="2930262"/>
                  <a:pt x="2263888" y="2968099"/>
                  <a:pt x="2216116" y="3001017"/>
                </a:cubicBezTo>
                <a:cubicBezTo>
                  <a:pt x="2169181" y="3033936"/>
                  <a:pt x="2121410" y="3061936"/>
                  <a:pt x="2062925" y="3052870"/>
                </a:cubicBezTo>
                <a:cubicBezTo>
                  <a:pt x="2058004" y="3052066"/>
                  <a:pt x="2055527" y="3048755"/>
                  <a:pt x="2054690" y="3045476"/>
                </a:cubicBezTo>
                <a:cubicBezTo>
                  <a:pt x="2052213" y="3050395"/>
                  <a:pt x="2048095" y="3054510"/>
                  <a:pt x="2041533" y="3053706"/>
                </a:cubicBezTo>
                <a:cubicBezTo>
                  <a:pt x="1942708" y="3047116"/>
                  <a:pt x="1858682" y="2983754"/>
                  <a:pt x="1819982" y="2893229"/>
                </a:cubicBezTo>
                <a:cubicBezTo>
                  <a:pt x="1819982" y="2892393"/>
                  <a:pt x="1819178" y="2891589"/>
                  <a:pt x="1819178" y="2889918"/>
                </a:cubicBezTo>
                <a:cubicBezTo>
                  <a:pt x="1816701" y="2932737"/>
                  <a:pt x="1807629" y="2978000"/>
                  <a:pt x="1790354" y="3019148"/>
                </a:cubicBezTo>
                <a:cubicBezTo>
                  <a:pt x="2018467" y="3120346"/>
                  <a:pt x="2063762" y="3402628"/>
                  <a:pt x="1974813" y="3614122"/>
                </a:cubicBezTo>
                <a:cubicBezTo>
                  <a:pt x="1973173" y="3617434"/>
                  <a:pt x="1970696" y="3619909"/>
                  <a:pt x="1967414" y="3620713"/>
                </a:cubicBezTo>
                <a:cubicBezTo>
                  <a:pt x="1967414" y="3621548"/>
                  <a:pt x="1968219" y="3622352"/>
                  <a:pt x="1968219" y="3623188"/>
                </a:cubicBezTo>
                <a:cubicBezTo>
                  <a:pt x="1971532" y="3638008"/>
                  <a:pt x="1948467" y="3644598"/>
                  <a:pt x="1945153" y="3629778"/>
                </a:cubicBezTo>
                <a:cubicBezTo>
                  <a:pt x="1931996" y="3573810"/>
                  <a:pt x="1918002" y="3525268"/>
                  <a:pt x="1875152" y="3483285"/>
                </a:cubicBezTo>
                <a:cubicBezTo>
                  <a:pt x="1844688" y="3453645"/>
                  <a:pt x="1806824" y="3431432"/>
                  <a:pt x="1771406" y="3407579"/>
                </a:cubicBezTo>
                <a:cubicBezTo>
                  <a:pt x="1794471" y="3517039"/>
                  <a:pt x="1780446" y="3637172"/>
                  <a:pt x="1700569" y="3721107"/>
                </a:cubicBezTo>
                <a:cubicBezTo>
                  <a:pt x="1690693" y="3731008"/>
                  <a:pt x="1675863" y="3716189"/>
                  <a:pt x="1684934" y="3705484"/>
                </a:cubicBezTo>
                <a:cubicBezTo>
                  <a:pt x="1675863" y="3633893"/>
                  <a:pt x="1653634" y="3576286"/>
                  <a:pt x="1614934" y="3514564"/>
                </a:cubicBezTo>
                <a:cubicBezTo>
                  <a:pt x="1595986" y="3484120"/>
                  <a:pt x="1577038" y="3454481"/>
                  <a:pt x="1574561" y="3420727"/>
                </a:cubicBezTo>
                <a:cubicBezTo>
                  <a:pt x="1562208" y="3435547"/>
                  <a:pt x="1546574" y="3447087"/>
                  <a:pt x="1531744" y="3458596"/>
                </a:cubicBezTo>
                <a:cubicBezTo>
                  <a:pt x="1521868" y="3465990"/>
                  <a:pt x="1508678" y="3448727"/>
                  <a:pt x="1518586" y="3441301"/>
                </a:cubicBezTo>
                <a:cubicBezTo>
                  <a:pt x="1541620" y="3421563"/>
                  <a:pt x="1561404" y="3404268"/>
                  <a:pt x="1573757" y="3377136"/>
                </a:cubicBezTo>
                <a:cubicBezTo>
                  <a:pt x="1530103" y="3367234"/>
                  <a:pt x="1489762" y="3349136"/>
                  <a:pt x="1452703" y="3322807"/>
                </a:cubicBezTo>
                <a:cubicBezTo>
                  <a:pt x="1447749" y="3319528"/>
                  <a:pt x="1451867" y="3311299"/>
                  <a:pt x="1457625" y="3314578"/>
                </a:cubicBezTo>
                <a:cubicBezTo>
                  <a:pt x="1496325" y="3335988"/>
                  <a:pt x="1536698" y="3352447"/>
                  <a:pt x="1579515" y="3361480"/>
                </a:cubicBezTo>
                <a:cubicBezTo>
                  <a:pt x="1584469" y="3345857"/>
                  <a:pt x="1587751" y="3330201"/>
                  <a:pt x="1594345" y="3315414"/>
                </a:cubicBezTo>
                <a:cubicBezTo>
                  <a:pt x="1601744" y="3298954"/>
                  <a:pt x="1612457" y="3287414"/>
                  <a:pt x="1620692" y="3271790"/>
                </a:cubicBezTo>
                <a:cubicBezTo>
                  <a:pt x="1623973" y="3266840"/>
                  <a:pt x="1625646" y="3261921"/>
                  <a:pt x="1628091" y="3256971"/>
                </a:cubicBezTo>
                <a:cubicBezTo>
                  <a:pt x="1616574" y="3253692"/>
                  <a:pt x="1605058" y="3248741"/>
                  <a:pt x="1593509" y="3245462"/>
                </a:cubicBezTo>
                <a:cubicBezTo>
                  <a:pt x="1574561" y="3239676"/>
                  <a:pt x="1555645" y="3235561"/>
                  <a:pt x="1536698" y="3231446"/>
                </a:cubicBezTo>
                <a:cubicBezTo>
                  <a:pt x="1530939" y="3229807"/>
                  <a:pt x="1532580" y="3220773"/>
                  <a:pt x="1538338" y="3220773"/>
                </a:cubicBezTo>
                <a:cubicBezTo>
                  <a:pt x="1567998" y="3221577"/>
                  <a:pt x="1603385" y="3225692"/>
                  <a:pt x="1631404" y="3238872"/>
                </a:cubicBezTo>
                <a:cubicBezTo>
                  <a:pt x="1632209" y="3238036"/>
                  <a:pt x="1632209" y="3237232"/>
                  <a:pt x="1633045" y="3236397"/>
                </a:cubicBezTo>
                <a:cubicBezTo>
                  <a:pt x="1637163" y="3214183"/>
                  <a:pt x="1633882" y="3191970"/>
                  <a:pt x="1630568" y="3166445"/>
                </a:cubicBezTo>
                <a:cubicBezTo>
                  <a:pt x="1628927" y="3156576"/>
                  <a:pt x="1642921" y="3152461"/>
                  <a:pt x="1645398" y="3162330"/>
                </a:cubicBezTo>
                <a:cubicBezTo>
                  <a:pt x="1651157" y="3185380"/>
                  <a:pt x="1656915" y="3209233"/>
                  <a:pt x="1654470" y="3233118"/>
                </a:cubicBezTo>
                <a:cubicBezTo>
                  <a:pt x="1654470" y="3237232"/>
                  <a:pt x="1653634" y="3240511"/>
                  <a:pt x="1652797" y="3244626"/>
                </a:cubicBezTo>
                <a:cubicBezTo>
                  <a:pt x="1688216" y="3344217"/>
                  <a:pt x="1785400" y="3382054"/>
                  <a:pt x="1862799" y="3442972"/>
                </a:cubicBezTo>
                <a:cubicBezTo>
                  <a:pt x="1913884" y="3483285"/>
                  <a:pt x="1942708" y="3530187"/>
                  <a:pt x="1959179" y="3589434"/>
                </a:cubicBezTo>
                <a:cubicBezTo>
                  <a:pt x="2035742" y="3381250"/>
                  <a:pt x="1981408" y="3148346"/>
                  <a:pt x="1782118" y="3033936"/>
                </a:cubicBezTo>
                <a:cubicBezTo>
                  <a:pt x="1761530" y="3075919"/>
                  <a:pt x="1731033" y="3112117"/>
                  <a:pt x="1690693" y="3133527"/>
                </a:cubicBezTo>
                <a:cubicBezTo>
                  <a:pt x="1706327" y="3196084"/>
                  <a:pt x="1742582" y="3231446"/>
                  <a:pt x="1797753" y="3265200"/>
                </a:cubicBezTo>
                <a:cubicBezTo>
                  <a:pt x="1838093" y="3289889"/>
                  <a:pt x="1867753" y="3321168"/>
                  <a:pt x="1892460" y="3361480"/>
                </a:cubicBezTo>
                <a:cubicBezTo>
                  <a:pt x="1895741" y="3367234"/>
                  <a:pt x="1887505" y="3372185"/>
                  <a:pt x="1884224" y="3366431"/>
                </a:cubicBezTo>
                <a:cubicBezTo>
                  <a:pt x="1862799" y="3333512"/>
                  <a:pt x="1833976" y="3307184"/>
                  <a:pt x="1800230" y="3287414"/>
                </a:cubicBezTo>
                <a:cubicBezTo>
                  <a:pt x="1779641" y="3275905"/>
                  <a:pt x="1758216" y="3267676"/>
                  <a:pt x="1740105" y="3252856"/>
                </a:cubicBezTo>
                <a:cubicBezTo>
                  <a:pt x="1704686" y="3224888"/>
                  <a:pt x="1680817" y="3186183"/>
                  <a:pt x="1671745" y="3142592"/>
                </a:cubicBezTo>
                <a:cubicBezTo>
                  <a:pt x="1661869" y="3145871"/>
                  <a:pt x="1651993" y="3149150"/>
                  <a:pt x="1641281" y="3150822"/>
                </a:cubicBezTo>
                <a:cubicBezTo>
                  <a:pt x="1636326" y="3151625"/>
                  <a:pt x="1634686" y="3145035"/>
                  <a:pt x="1638803" y="3143396"/>
                </a:cubicBezTo>
                <a:cubicBezTo>
                  <a:pt x="1650352" y="3138477"/>
                  <a:pt x="1661033" y="3133527"/>
                  <a:pt x="1670941" y="3127772"/>
                </a:cubicBezTo>
                <a:cubicBezTo>
                  <a:pt x="1672581" y="3124461"/>
                  <a:pt x="1675863" y="3122018"/>
                  <a:pt x="1679176" y="3121182"/>
                </a:cubicBezTo>
                <a:cubicBezTo>
                  <a:pt x="1679176" y="3120346"/>
                  <a:pt x="1679176" y="3120346"/>
                  <a:pt x="1679176" y="3119543"/>
                </a:cubicBezTo>
                <a:cubicBezTo>
                  <a:pt x="1689856" y="3061100"/>
                  <a:pt x="1693974" y="3002689"/>
                  <a:pt x="1686575" y="2944246"/>
                </a:cubicBezTo>
                <a:cubicBezTo>
                  <a:pt x="1685739" y="2939295"/>
                  <a:pt x="1693974" y="2938492"/>
                  <a:pt x="1694810" y="2943410"/>
                </a:cubicBezTo>
                <a:cubicBezTo>
                  <a:pt x="1703046" y="3000214"/>
                  <a:pt x="1704686" y="3055345"/>
                  <a:pt x="1695647" y="3112117"/>
                </a:cubicBezTo>
                <a:cubicBezTo>
                  <a:pt x="1774687" y="3048755"/>
                  <a:pt x="1782923" y="2944246"/>
                  <a:pt x="1796112" y="2840540"/>
                </a:cubicBezTo>
                <a:cubicBezTo>
                  <a:pt x="1796112" y="2837261"/>
                  <a:pt x="1797753" y="2834786"/>
                  <a:pt x="1799393" y="2833146"/>
                </a:cubicBezTo>
                <a:cubicBezTo>
                  <a:pt x="1773883" y="2747571"/>
                  <a:pt x="1764811" y="2648816"/>
                  <a:pt x="1763171" y="2562405"/>
                </a:cubicBezTo>
                <a:cubicBezTo>
                  <a:pt x="1759857" y="2564045"/>
                  <a:pt x="1757412" y="2565684"/>
                  <a:pt x="1754099" y="2567324"/>
                </a:cubicBezTo>
                <a:cubicBezTo>
                  <a:pt x="1739269" y="2573078"/>
                  <a:pt x="1723634" y="2568963"/>
                  <a:pt x="1708804" y="2562405"/>
                </a:cubicBezTo>
                <a:cubicBezTo>
                  <a:pt x="1628927" y="2601882"/>
                  <a:pt x="1561404" y="2726997"/>
                  <a:pt x="1552332" y="2810933"/>
                </a:cubicBezTo>
                <a:cubicBezTo>
                  <a:pt x="1551528" y="2815048"/>
                  <a:pt x="1544933" y="2815048"/>
                  <a:pt x="1545737" y="2810933"/>
                </a:cubicBezTo>
                <a:cubicBezTo>
                  <a:pt x="1550691" y="2750014"/>
                  <a:pt x="1577875" y="2698997"/>
                  <a:pt x="1608339" y="2647980"/>
                </a:cubicBezTo>
                <a:cubicBezTo>
                  <a:pt x="1630568" y="2610111"/>
                  <a:pt x="1655274" y="2574750"/>
                  <a:pt x="1693170" y="2554176"/>
                </a:cubicBezTo>
                <a:cubicBezTo>
                  <a:pt x="1693170" y="2554176"/>
                  <a:pt x="1693170" y="2554176"/>
                  <a:pt x="1692333" y="2554176"/>
                </a:cubicBezTo>
                <a:cubicBezTo>
                  <a:pt x="1633045" y="2574750"/>
                  <a:pt x="1587751" y="2614226"/>
                  <a:pt x="1542456" y="2657046"/>
                </a:cubicBezTo>
                <a:cubicBezTo>
                  <a:pt x="1497998" y="2698997"/>
                  <a:pt x="1423879" y="2758244"/>
                  <a:pt x="1418089" y="2821638"/>
                </a:cubicBezTo>
                <a:cubicBezTo>
                  <a:pt x="1418089" y="2825752"/>
                  <a:pt x="1411526" y="2825752"/>
                  <a:pt x="1411526" y="2821638"/>
                </a:cubicBezTo>
                <a:cubicBezTo>
                  <a:pt x="1415644" y="2758244"/>
                  <a:pt x="1478214" y="2703948"/>
                  <a:pt x="1519390" y="2660325"/>
                </a:cubicBezTo>
                <a:cubicBezTo>
                  <a:pt x="1552332" y="2624931"/>
                  <a:pt x="1590228" y="2586258"/>
                  <a:pt x="1633045" y="2560734"/>
                </a:cubicBezTo>
                <a:cubicBezTo>
                  <a:pt x="1624810" y="2557455"/>
                  <a:pt x="1617411" y="2550061"/>
                  <a:pt x="1613293" y="2541831"/>
                </a:cubicBezTo>
                <a:cubicBezTo>
                  <a:pt x="1612457" y="2539356"/>
                  <a:pt x="1611620" y="2536881"/>
                  <a:pt x="1610816" y="2534405"/>
                </a:cubicBezTo>
                <a:cubicBezTo>
                  <a:pt x="1609175" y="2536881"/>
                  <a:pt x="1606698" y="2539356"/>
                  <a:pt x="1603385" y="2539356"/>
                </a:cubicBezTo>
                <a:cubicBezTo>
                  <a:pt x="1513632" y="2553340"/>
                  <a:pt x="1432919" y="2569799"/>
                  <a:pt x="1346447" y="2598603"/>
                </a:cubicBezTo>
                <a:cubicBezTo>
                  <a:pt x="1282205" y="2620012"/>
                  <a:pt x="1223753" y="2625767"/>
                  <a:pt x="1160347" y="2598603"/>
                </a:cubicBezTo>
                <a:cubicBezTo>
                  <a:pt x="1130687" y="2585422"/>
                  <a:pt x="1101863" y="2568160"/>
                  <a:pt x="1077157" y="2547586"/>
                </a:cubicBezTo>
                <a:cubicBezTo>
                  <a:pt x="906691" y="2671833"/>
                  <a:pt x="998921" y="2917918"/>
                  <a:pt x="1047497" y="3083313"/>
                </a:cubicBezTo>
                <a:cubicBezTo>
                  <a:pt x="1049170" y="3083313"/>
                  <a:pt x="1049974" y="3082510"/>
                  <a:pt x="1051614" y="3082510"/>
                </a:cubicBezTo>
                <a:cubicBezTo>
                  <a:pt x="1063163" y="3066854"/>
                  <a:pt x="1083752" y="3062739"/>
                  <a:pt x="1102700" y="3066854"/>
                </a:cubicBezTo>
                <a:cubicBezTo>
                  <a:pt x="1107621" y="3067690"/>
                  <a:pt x="1113380" y="3070165"/>
                  <a:pt x="1119170" y="3072640"/>
                </a:cubicBezTo>
                <a:cubicBezTo>
                  <a:pt x="1134805" y="3032296"/>
                  <a:pt x="1130687" y="2978000"/>
                  <a:pt x="1132328" y="2936852"/>
                </a:cubicBezTo>
                <a:cubicBezTo>
                  <a:pt x="1132328" y="2931066"/>
                  <a:pt x="1142204" y="2931066"/>
                  <a:pt x="1142204" y="2936852"/>
                </a:cubicBezTo>
                <a:cubicBezTo>
                  <a:pt x="1141399" y="2973885"/>
                  <a:pt x="1144681" y="3010918"/>
                  <a:pt x="1142204" y="3047116"/>
                </a:cubicBezTo>
                <a:cubicBezTo>
                  <a:pt x="1141399" y="3059460"/>
                  <a:pt x="1139759" y="3071805"/>
                  <a:pt x="1133968" y="3081674"/>
                </a:cubicBezTo>
                <a:cubicBezTo>
                  <a:pt x="1135641" y="3083313"/>
                  <a:pt x="1137282" y="3084149"/>
                  <a:pt x="1138922" y="3085789"/>
                </a:cubicBezTo>
                <a:cubicBezTo>
                  <a:pt x="1138086" y="3082510"/>
                  <a:pt x="1138922" y="3079198"/>
                  <a:pt x="1141399" y="3077559"/>
                </a:cubicBezTo>
                <a:cubicBezTo>
                  <a:pt x="1160347" y="3063575"/>
                  <a:pt x="1189171" y="3062739"/>
                  <a:pt x="1211400" y="3056181"/>
                </a:cubicBezTo>
                <a:cubicBezTo>
                  <a:pt x="1239388" y="3047952"/>
                  <a:pt x="1261617" y="3035607"/>
                  <a:pt x="1284682" y="3018312"/>
                </a:cubicBezTo>
                <a:cubicBezTo>
                  <a:pt x="1277283" y="2993623"/>
                  <a:pt x="1273165" y="2967295"/>
                  <a:pt x="1270688" y="2938492"/>
                </a:cubicBezTo>
                <a:cubicBezTo>
                  <a:pt x="1270688" y="2936016"/>
                  <a:pt x="1274806" y="2935180"/>
                  <a:pt x="1275643" y="2937656"/>
                </a:cubicBezTo>
                <a:cubicBezTo>
                  <a:pt x="1286323" y="2984558"/>
                  <a:pt x="1298676" y="3025706"/>
                  <a:pt x="1323382" y="3059460"/>
                </a:cubicBezTo>
                <a:cubicBezTo>
                  <a:pt x="1315147" y="3029821"/>
                  <a:pt x="1327500" y="2987869"/>
                  <a:pt x="1335735" y="2963180"/>
                </a:cubicBezTo>
                <a:cubicBezTo>
                  <a:pt x="1337408" y="2957426"/>
                  <a:pt x="1345643" y="2959869"/>
                  <a:pt x="1343970" y="2965656"/>
                </a:cubicBezTo>
                <a:cubicBezTo>
                  <a:pt x="1337408" y="2994459"/>
                  <a:pt x="1321741" y="3046280"/>
                  <a:pt x="1342330" y="3072640"/>
                </a:cubicBezTo>
                <a:cubicBezTo>
                  <a:pt x="1344807" y="3075084"/>
                  <a:pt x="1343970" y="3078395"/>
                  <a:pt x="1341526" y="3080870"/>
                </a:cubicBezTo>
                <a:cubicBezTo>
                  <a:pt x="1356324" y="3095658"/>
                  <a:pt x="1374467" y="3108002"/>
                  <a:pt x="1397500" y="3117903"/>
                </a:cubicBezTo>
                <a:cubicBezTo>
                  <a:pt x="1469174" y="3149986"/>
                  <a:pt x="1544933" y="3154936"/>
                  <a:pt x="1621528" y="3145871"/>
                </a:cubicBezTo>
                <a:cubicBezTo>
                  <a:pt x="1626450" y="3145035"/>
                  <a:pt x="1627287" y="3153265"/>
                  <a:pt x="1622333" y="3154101"/>
                </a:cubicBezTo>
                <a:cubicBezTo>
                  <a:pt x="1537502" y="3173839"/>
                  <a:pt x="1444468" y="3162330"/>
                  <a:pt x="1367036" y="3120346"/>
                </a:cubicBezTo>
                <a:cubicBezTo>
                  <a:pt x="1327500" y="3098969"/>
                  <a:pt x="1303630" y="3069329"/>
                  <a:pt x="1289636" y="3033936"/>
                </a:cubicBezTo>
                <a:cubicBezTo>
                  <a:pt x="1279760" y="3045476"/>
                  <a:pt x="1268211" y="3054510"/>
                  <a:pt x="1255054" y="3061936"/>
                </a:cubicBezTo>
                <a:cubicBezTo>
                  <a:pt x="1255054" y="3064411"/>
                  <a:pt x="1254218" y="3066854"/>
                  <a:pt x="1250936" y="3068526"/>
                </a:cubicBezTo>
                <a:cubicBezTo>
                  <a:pt x="1211400" y="3092379"/>
                  <a:pt x="1180099" y="3135166"/>
                  <a:pt x="1161151" y="3177150"/>
                </a:cubicBezTo>
                <a:cubicBezTo>
                  <a:pt x="1171027" y="3172199"/>
                  <a:pt x="1180936" y="3167281"/>
                  <a:pt x="1190812" y="3159051"/>
                </a:cubicBezTo>
                <a:cubicBezTo>
                  <a:pt x="1199047" y="3152461"/>
                  <a:pt x="1205642" y="3145871"/>
                  <a:pt x="1213877" y="3139281"/>
                </a:cubicBezTo>
                <a:cubicBezTo>
                  <a:pt x="1231989" y="3125297"/>
                  <a:pt x="1250936" y="3117903"/>
                  <a:pt x="1273970" y="3122018"/>
                </a:cubicBezTo>
                <a:cubicBezTo>
                  <a:pt x="1278087" y="3122822"/>
                  <a:pt x="1276447" y="3129412"/>
                  <a:pt x="1272329" y="3128576"/>
                </a:cubicBezTo>
                <a:cubicBezTo>
                  <a:pt x="1227871" y="3122018"/>
                  <a:pt x="1208087" y="3173035"/>
                  <a:pt x="1173505" y="3187855"/>
                </a:cubicBezTo>
                <a:cubicBezTo>
                  <a:pt x="1209760" y="3196888"/>
                  <a:pt x="1293754" y="3154936"/>
                  <a:pt x="1322578" y="3152461"/>
                </a:cubicBezTo>
                <a:cubicBezTo>
                  <a:pt x="1362114" y="3148346"/>
                  <a:pt x="1399173" y="3153265"/>
                  <a:pt x="1437037" y="3164806"/>
                </a:cubicBezTo>
                <a:cubicBezTo>
                  <a:pt x="1441154" y="3166445"/>
                  <a:pt x="1439514" y="3173035"/>
                  <a:pt x="1435396" y="3171396"/>
                </a:cubicBezTo>
                <a:cubicBezTo>
                  <a:pt x="1353042" y="3150822"/>
                  <a:pt x="1293754" y="3169724"/>
                  <a:pt x="1217995" y="3200199"/>
                </a:cubicBezTo>
                <a:cubicBezTo>
                  <a:pt x="1196570" y="3208429"/>
                  <a:pt x="1179263" y="3211708"/>
                  <a:pt x="1162792" y="3200199"/>
                </a:cubicBezTo>
                <a:cubicBezTo>
                  <a:pt x="1162792" y="3201003"/>
                  <a:pt x="1163629" y="3201839"/>
                  <a:pt x="1163629" y="3202642"/>
                </a:cubicBezTo>
                <a:cubicBezTo>
                  <a:pt x="1164465" y="3205118"/>
                  <a:pt x="1163629" y="3207593"/>
                  <a:pt x="1162792" y="3210068"/>
                </a:cubicBezTo>
                <a:cubicBezTo>
                  <a:pt x="1171864" y="3218298"/>
                  <a:pt x="1177622" y="3229003"/>
                  <a:pt x="1177622" y="3241347"/>
                </a:cubicBezTo>
                <a:cubicBezTo>
                  <a:pt x="1199047" y="3261085"/>
                  <a:pt x="1250100" y="3244626"/>
                  <a:pt x="1276447" y="3252020"/>
                </a:cubicBezTo>
                <a:cubicBezTo>
                  <a:pt x="1299512" y="3258610"/>
                  <a:pt x="1319264" y="3273430"/>
                  <a:pt x="1334094" y="3291529"/>
                </a:cubicBezTo>
                <a:cubicBezTo>
                  <a:pt x="1337408" y="3295643"/>
                  <a:pt x="1331617" y="3301398"/>
                  <a:pt x="1328336" y="3297283"/>
                </a:cubicBezTo>
                <a:cubicBezTo>
                  <a:pt x="1309388" y="3275905"/>
                  <a:pt x="1284682" y="3261921"/>
                  <a:pt x="1255054" y="3261085"/>
                </a:cubicBezTo>
                <a:cubicBezTo>
                  <a:pt x="1234466" y="3260250"/>
                  <a:pt x="1213877" y="3268479"/>
                  <a:pt x="1194093" y="3265200"/>
                </a:cubicBezTo>
                <a:cubicBezTo>
                  <a:pt x="1186694" y="3264364"/>
                  <a:pt x="1179263" y="3261085"/>
                  <a:pt x="1173505" y="3257806"/>
                </a:cubicBezTo>
                <a:cubicBezTo>
                  <a:pt x="1171027" y="3264364"/>
                  <a:pt x="1166910" y="3270151"/>
                  <a:pt x="1161988" y="3273430"/>
                </a:cubicBezTo>
                <a:cubicBezTo>
                  <a:pt x="1207282" y="3303069"/>
                  <a:pt x="1241028" y="3339267"/>
                  <a:pt x="1276447" y="3381250"/>
                </a:cubicBezTo>
                <a:cubicBezTo>
                  <a:pt x="1298676" y="3407579"/>
                  <a:pt x="1321741" y="3434743"/>
                  <a:pt x="1352206" y="3451202"/>
                </a:cubicBezTo>
                <a:cubicBezTo>
                  <a:pt x="1390938" y="3472580"/>
                  <a:pt x="1423879" y="3466825"/>
                  <a:pt x="1464220" y="3456956"/>
                </a:cubicBezTo>
                <a:cubicBezTo>
                  <a:pt x="1472455" y="3455317"/>
                  <a:pt x="1476573" y="3464350"/>
                  <a:pt x="1471619" y="3470104"/>
                </a:cubicBezTo>
                <a:cubicBezTo>
                  <a:pt x="1433755" y="3516203"/>
                  <a:pt x="1360441" y="3492350"/>
                  <a:pt x="1319264" y="3462711"/>
                </a:cubicBezTo>
                <a:cubicBezTo>
                  <a:pt x="1273165" y="3428956"/>
                  <a:pt x="1240224" y="3382890"/>
                  <a:pt x="1201524" y="3340906"/>
                </a:cubicBezTo>
                <a:cubicBezTo>
                  <a:pt x="1266571" y="3442972"/>
                  <a:pt x="1351402" y="3570531"/>
                  <a:pt x="1261617" y="3676680"/>
                </a:cubicBezTo>
                <a:cubicBezTo>
                  <a:pt x="1254218" y="3685746"/>
                  <a:pt x="1245982" y="3692304"/>
                  <a:pt x="1236911" y="3700533"/>
                </a:cubicBezTo>
                <a:cubicBezTo>
                  <a:pt x="1207282" y="3726058"/>
                  <a:pt x="1199851" y="3730173"/>
                  <a:pt x="1180099" y="3768845"/>
                </a:cubicBezTo>
                <a:cubicBezTo>
                  <a:pt x="1167746" y="3791895"/>
                  <a:pt x="1156230" y="3812469"/>
                  <a:pt x="1136445" y="3829764"/>
                </a:cubicBezTo>
                <a:cubicBezTo>
                  <a:pt x="1132328" y="3833043"/>
                  <a:pt x="1128210" y="3836322"/>
                  <a:pt x="1124092" y="3839633"/>
                </a:cubicBezTo>
                <a:cubicBezTo>
                  <a:pt x="1124092" y="3840436"/>
                  <a:pt x="1124092" y="3841272"/>
                  <a:pt x="1124092" y="3841272"/>
                </a:cubicBezTo>
                <a:cubicBezTo>
                  <a:pt x="1123288" y="3847027"/>
                  <a:pt x="1118334" y="3847862"/>
                  <a:pt x="1114216" y="3846223"/>
                </a:cubicBezTo>
                <a:cubicBezTo>
                  <a:pt x="1077157" y="3868436"/>
                  <a:pt x="1033503" y="3875830"/>
                  <a:pt x="991522" y="3864322"/>
                </a:cubicBezTo>
                <a:cubicBezTo>
                  <a:pt x="984091" y="3861846"/>
                  <a:pt x="987404" y="3851977"/>
                  <a:pt x="994803" y="3852781"/>
                </a:cubicBezTo>
                <a:cubicBezTo>
                  <a:pt x="1037621" y="3858567"/>
                  <a:pt x="1077993" y="3849502"/>
                  <a:pt x="1110935" y="3828092"/>
                </a:cubicBezTo>
                <a:cubicBezTo>
                  <a:pt x="1118334" y="3777911"/>
                  <a:pt x="1119170" y="3728533"/>
                  <a:pt x="1109262" y="3678320"/>
                </a:cubicBezTo>
                <a:cubicBezTo>
                  <a:pt x="1108458" y="3673401"/>
                  <a:pt x="1115857" y="3670926"/>
                  <a:pt x="1117498" y="3675844"/>
                </a:cubicBezTo>
                <a:cubicBezTo>
                  <a:pt x="1128210" y="3721943"/>
                  <a:pt x="1131523" y="3768042"/>
                  <a:pt x="1127406" y="3814944"/>
                </a:cubicBezTo>
                <a:cubicBezTo>
                  <a:pt x="1143040" y="3800124"/>
                  <a:pt x="1156230" y="3782026"/>
                  <a:pt x="1166106" y="3760616"/>
                </a:cubicBezTo>
                <a:cubicBezTo>
                  <a:pt x="1184217" y="3718664"/>
                  <a:pt x="1206446" y="3706320"/>
                  <a:pt x="1237747" y="3674205"/>
                </a:cubicBezTo>
                <a:cubicBezTo>
                  <a:pt x="1347284" y="3563941"/>
                  <a:pt x="1217158" y="3410858"/>
                  <a:pt x="1157034" y="3309627"/>
                </a:cubicBezTo>
                <a:cubicBezTo>
                  <a:pt x="1154557" y="3305512"/>
                  <a:pt x="1155393" y="3301398"/>
                  <a:pt x="1157870" y="3298119"/>
                </a:cubicBezTo>
                <a:cubicBezTo>
                  <a:pt x="1153752" y="3294840"/>
                  <a:pt x="1148798" y="3291529"/>
                  <a:pt x="1143876" y="3288250"/>
                </a:cubicBezTo>
                <a:cubicBezTo>
                  <a:pt x="1136445" y="3292364"/>
                  <a:pt x="1128210" y="3293168"/>
                  <a:pt x="1119170" y="3293168"/>
                </a:cubicBezTo>
                <a:cubicBezTo>
                  <a:pt x="1115053" y="3293168"/>
                  <a:pt x="1107621" y="3291529"/>
                  <a:pt x="1104340" y="3293168"/>
                </a:cubicBezTo>
                <a:cubicBezTo>
                  <a:pt x="1100223" y="3295643"/>
                  <a:pt x="1100223" y="3304709"/>
                  <a:pt x="1097745" y="3308824"/>
                </a:cubicBezTo>
                <a:cubicBezTo>
                  <a:pt x="1096105" y="3311299"/>
                  <a:pt x="1094464" y="3313742"/>
                  <a:pt x="1092791" y="3316217"/>
                </a:cubicBezTo>
                <a:cubicBezTo>
                  <a:pt x="1109262" y="3357365"/>
                  <a:pt x="1111739" y="3402628"/>
                  <a:pt x="1108458" y="3446251"/>
                </a:cubicBezTo>
                <a:cubicBezTo>
                  <a:pt x="1108458" y="3451202"/>
                  <a:pt x="1100223" y="3451202"/>
                  <a:pt x="1100223" y="3446251"/>
                </a:cubicBezTo>
                <a:cubicBezTo>
                  <a:pt x="1101863" y="3404268"/>
                  <a:pt x="1092791" y="3364791"/>
                  <a:pt x="1082915" y="3324447"/>
                </a:cubicBezTo>
                <a:cubicBezTo>
                  <a:pt x="1073876" y="3329398"/>
                  <a:pt x="1063968" y="3330201"/>
                  <a:pt x="1054092" y="3328562"/>
                </a:cubicBezTo>
                <a:cubicBezTo>
                  <a:pt x="1052451" y="3361480"/>
                  <a:pt x="1058209" y="3393595"/>
                  <a:pt x="1054092" y="3426513"/>
                </a:cubicBezTo>
                <a:cubicBezTo>
                  <a:pt x="1049170" y="3465186"/>
                  <a:pt x="1040934" y="3503859"/>
                  <a:pt x="1034339" y="3542531"/>
                </a:cubicBezTo>
                <a:cubicBezTo>
                  <a:pt x="1033503" y="3546646"/>
                  <a:pt x="1026908" y="3545007"/>
                  <a:pt x="1027745" y="3540892"/>
                </a:cubicBezTo>
                <a:cubicBezTo>
                  <a:pt x="1033503" y="3497269"/>
                  <a:pt x="1042575" y="3450366"/>
                  <a:pt x="1044215" y="3405939"/>
                </a:cubicBezTo>
                <a:cubicBezTo>
                  <a:pt x="1045052" y="3377939"/>
                  <a:pt x="1039261" y="3350775"/>
                  <a:pt x="1041738" y="3323643"/>
                </a:cubicBezTo>
                <a:cubicBezTo>
                  <a:pt x="1039261" y="3321972"/>
                  <a:pt x="1037621" y="3321168"/>
                  <a:pt x="1035980" y="3319528"/>
                </a:cubicBezTo>
                <a:cubicBezTo>
                  <a:pt x="1032699" y="3323643"/>
                  <a:pt x="1028581" y="3326922"/>
                  <a:pt x="1022791" y="3327758"/>
                </a:cubicBezTo>
                <a:cubicBezTo>
                  <a:pt x="1027745" y="3366431"/>
                  <a:pt x="1014555" y="3405939"/>
                  <a:pt x="998084" y="3442972"/>
                </a:cubicBezTo>
                <a:cubicBezTo>
                  <a:pt x="957744" y="3533498"/>
                  <a:pt x="911613" y="3624827"/>
                  <a:pt x="948672" y="3725222"/>
                </a:cubicBezTo>
                <a:cubicBezTo>
                  <a:pt x="950345" y="3729337"/>
                  <a:pt x="943750" y="3731008"/>
                  <a:pt x="942914" y="3726894"/>
                </a:cubicBezTo>
                <a:cubicBezTo>
                  <a:pt x="917404" y="3661861"/>
                  <a:pt x="924802" y="3594384"/>
                  <a:pt x="947032" y="3528547"/>
                </a:cubicBezTo>
                <a:cubicBezTo>
                  <a:pt x="970933" y="3458596"/>
                  <a:pt x="1013751" y="3396874"/>
                  <a:pt x="1004679" y="3325283"/>
                </a:cubicBezTo>
                <a:cubicBezTo>
                  <a:pt x="998921" y="3322807"/>
                  <a:pt x="993967" y="3318693"/>
                  <a:pt x="989849" y="3314578"/>
                </a:cubicBezTo>
                <a:cubicBezTo>
                  <a:pt x="975051" y="3300594"/>
                  <a:pt x="965979" y="3266036"/>
                  <a:pt x="992326" y="3258610"/>
                </a:cubicBezTo>
                <a:cubicBezTo>
                  <a:pt x="1001398" y="3256135"/>
                  <a:pt x="1008797" y="3264364"/>
                  <a:pt x="1007156" y="3273430"/>
                </a:cubicBezTo>
                <a:cubicBezTo>
                  <a:pt x="1006320" y="3275905"/>
                  <a:pt x="1005516" y="3277545"/>
                  <a:pt x="1005516" y="3279184"/>
                </a:cubicBezTo>
                <a:cubicBezTo>
                  <a:pt x="1006320" y="3280020"/>
                  <a:pt x="1006320" y="3280020"/>
                  <a:pt x="1007156" y="3280824"/>
                </a:cubicBezTo>
                <a:cubicBezTo>
                  <a:pt x="1011274" y="3288250"/>
                  <a:pt x="1014555" y="3294840"/>
                  <a:pt x="1017032" y="3302233"/>
                </a:cubicBezTo>
                <a:cubicBezTo>
                  <a:pt x="1019509" y="3303873"/>
                  <a:pt x="1021986" y="3304709"/>
                  <a:pt x="1022791" y="3303873"/>
                </a:cubicBezTo>
                <a:cubicBezTo>
                  <a:pt x="1020346" y="3298954"/>
                  <a:pt x="1018673" y="3293168"/>
                  <a:pt x="1018673" y="3287414"/>
                </a:cubicBezTo>
                <a:cubicBezTo>
                  <a:pt x="1018673" y="3277545"/>
                  <a:pt x="1031862" y="3271790"/>
                  <a:pt x="1038457" y="3279184"/>
                </a:cubicBezTo>
                <a:cubicBezTo>
                  <a:pt x="1041738" y="3283299"/>
                  <a:pt x="1045856" y="3289053"/>
                  <a:pt x="1049170" y="3294004"/>
                </a:cubicBezTo>
                <a:cubicBezTo>
                  <a:pt x="1053287" y="3290725"/>
                  <a:pt x="1059850" y="3293168"/>
                  <a:pt x="1058209" y="3299758"/>
                </a:cubicBezTo>
                <a:cubicBezTo>
                  <a:pt x="1058209" y="3300594"/>
                  <a:pt x="1058209" y="3300594"/>
                  <a:pt x="1058209" y="3301398"/>
                </a:cubicBezTo>
                <a:cubicBezTo>
                  <a:pt x="1061523" y="3302233"/>
                  <a:pt x="1063968" y="3302233"/>
                  <a:pt x="1068085" y="3299758"/>
                </a:cubicBezTo>
                <a:cubicBezTo>
                  <a:pt x="1076321" y="3294840"/>
                  <a:pt x="1076321" y="3283299"/>
                  <a:pt x="1083752" y="3276709"/>
                </a:cubicBezTo>
                <a:cubicBezTo>
                  <a:pt x="1090347" y="3270955"/>
                  <a:pt x="1098582" y="3268479"/>
                  <a:pt x="1107621" y="3268479"/>
                </a:cubicBezTo>
                <a:cubicBezTo>
                  <a:pt x="1115053" y="3268479"/>
                  <a:pt x="1131523" y="3273430"/>
                  <a:pt x="1135641" y="3266036"/>
                </a:cubicBezTo>
                <a:cubicBezTo>
                  <a:pt x="1138086" y="3261921"/>
                  <a:pt x="1141399" y="3261085"/>
                  <a:pt x="1144681" y="3260250"/>
                </a:cubicBezTo>
                <a:cubicBezTo>
                  <a:pt x="1147158" y="3256971"/>
                  <a:pt x="1150439" y="3253692"/>
                  <a:pt x="1152916" y="3248741"/>
                </a:cubicBezTo>
                <a:cubicBezTo>
                  <a:pt x="1157034" y="3238872"/>
                  <a:pt x="1154557" y="3228167"/>
                  <a:pt x="1146321" y="3221577"/>
                </a:cubicBezTo>
                <a:cubicBezTo>
                  <a:pt x="1145517" y="3220773"/>
                  <a:pt x="1145517" y="3219937"/>
                  <a:pt x="1144681" y="3219102"/>
                </a:cubicBezTo>
                <a:cubicBezTo>
                  <a:pt x="1131523" y="3212544"/>
                  <a:pt x="1124092" y="3193609"/>
                  <a:pt x="1121615" y="3180429"/>
                </a:cubicBezTo>
                <a:cubicBezTo>
                  <a:pt x="1119170" y="3163166"/>
                  <a:pt x="1124092" y="3146707"/>
                  <a:pt x="1134805" y="3132691"/>
                </a:cubicBezTo>
                <a:lnTo>
                  <a:pt x="1135641" y="3131887"/>
                </a:lnTo>
                <a:cubicBezTo>
                  <a:pt x="1134805" y="3131887"/>
                  <a:pt x="1133968" y="3131051"/>
                  <a:pt x="1133968" y="3131051"/>
                </a:cubicBezTo>
                <a:cubicBezTo>
                  <a:pt x="1122452" y="3123658"/>
                  <a:pt x="1117498" y="3110477"/>
                  <a:pt x="1105144" y="3102248"/>
                </a:cubicBezTo>
                <a:cubicBezTo>
                  <a:pt x="1097745" y="3097329"/>
                  <a:pt x="1083752" y="3090739"/>
                  <a:pt x="1073039" y="3091543"/>
                </a:cubicBezTo>
                <a:cubicBezTo>
                  <a:pt x="1072203" y="3103887"/>
                  <a:pt x="1056569" y="3108002"/>
                  <a:pt x="1045052" y="3108002"/>
                </a:cubicBezTo>
                <a:cubicBezTo>
                  <a:pt x="1036817" y="3108002"/>
                  <a:pt x="1030222" y="3106363"/>
                  <a:pt x="1025268" y="3115428"/>
                </a:cubicBezTo>
                <a:cubicBezTo>
                  <a:pt x="1021986" y="3121182"/>
                  <a:pt x="1021150" y="3127772"/>
                  <a:pt x="1018673" y="3133527"/>
                </a:cubicBezTo>
                <a:cubicBezTo>
                  <a:pt x="1040934" y="3141756"/>
                  <a:pt x="1063968" y="3145035"/>
                  <a:pt x="1087033" y="3152461"/>
                </a:cubicBezTo>
                <a:cubicBezTo>
                  <a:pt x="1096909" y="3155740"/>
                  <a:pt x="1097745" y="3165609"/>
                  <a:pt x="1093628" y="3172199"/>
                </a:cubicBezTo>
                <a:cubicBezTo>
                  <a:pt x="1108458" y="3175510"/>
                  <a:pt x="1110935" y="3195249"/>
                  <a:pt x="1095268" y="3201003"/>
                </a:cubicBezTo>
                <a:cubicBezTo>
                  <a:pt x="1091151" y="3202642"/>
                  <a:pt x="1086229" y="3203478"/>
                  <a:pt x="1082111" y="3205118"/>
                </a:cubicBezTo>
                <a:cubicBezTo>
                  <a:pt x="1065640" y="3220773"/>
                  <a:pt x="1039261" y="3226528"/>
                  <a:pt x="1018673" y="3235561"/>
                </a:cubicBezTo>
                <a:cubicBezTo>
                  <a:pt x="997280" y="3244626"/>
                  <a:pt x="975855" y="3255331"/>
                  <a:pt x="954463" y="3265200"/>
                </a:cubicBezTo>
                <a:cubicBezTo>
                  <a:pt x="956103" y="3267676"/>
                  <a:pt x="956908" y="3270955"/>
                  <a:pt x="954463" y="3273430"/>
                </a:cubicBezTo>
                <a:cubicBezTo>
                  <a:pt x="949509" y="3279184"/>
                  <a:pt x="944555" y="3285774"/>
                  <a:pt x="939633" y="3292364"/>
                </a:cubicBezTo>
                <a:cubicBezTo>
                  <a:pt x="925639" y="3382054"/>
                  <a:pt x="870436" y="3440497"/>
                  <a:pt x="802912" y="3503023"/>
                </a:cubicBezTo>
                <a:cubicBezTo>
                  <a:pt x="797991" y="3507973"/>
                  <a:pt x="789755" y="3499744"/>
                  <a:pt x="795513" y="3495629"/>
                </a:cubicBezTo>
                <a:cubicBezTo>
                  <a:pt x="827619" y="3465186"/>
                  <a:pt x="859756" y="3433071"/>
                  <a:pt x="884462" y="3396874"/>
                </a:cubicBezTo>
                <a:cubicBezTo>
                  <a:pt x="900096" y="3373021"/>
                  <a:pt x="909168" y="3348332"/>
                  <a:pt x="916567" y="3321972"/>
                </a:cubicBezTo>
                <a:cubicBezTo>
                  <a:pt x="886907" y="3357365"/>
                  <a:pt x="852325" y="3391120"/>
                  <a:pt x="810344" y="3405103"/>
                </a:cubicBezTo>
                <a:cubicBezTo>
                  <a:pt x="772448" y="3417448"/>
                  <a:pt x="728794" y="3412497"/>
                  <a:pt x="689258" y="3411694"/>
                </a:cubicBezTo>
                <a:cubicBezTo>
                  <a:pt x="641518" y="3410858"/>
                  <a:pt x="593747" y="3410858"/>
                  <a:pt x="546811" y="3409218"/>
                </a:cubicBezTo>
                <a:cubicBezTo>
                  <a:pt x="540217" y="3409218"/>
                  <a:pt x="540217" y="3399349"/>
                  <a:pt x="546811" y="3399349"/>
                </a:cubicBezTo>
                <a:cubicBezTo>
                  <a:pt x="624211" y="3398513"/>
                  <a:pt x="712323" y="3410054"/>
                  <a:pt x="788082" y="3392759"/>
                </a:cubicBezTo>
                <a:cubicBezTo>
                  <a:pt x="847403" y="3379579"/>
                  <a:pt x="877867" y="3334316"/>
                  <a:pt x="915731" y="3294004"/>
                </a:cubicBezTo>
                <a:cubicBezTo>
                  <a:pt x="914090" y="3294004"/>
                  <a:pt x="911613" y="3294004"/>
                  <a:pt x="909972" y="3293168"/>
                </a:cubicBezTo>
                <a:cubicBezTo>
                  <a:pt x="904214" y="3289889"/>
                  <a:pt x="899260" y="3287414"/>
                  <a:pt x="893502" y="3284938"/>
                </a:cubicBezTo>
                <a:cubicBezTo>
                  <a:pt x="861396" y="3335152"/>
                  <a:pt x="793036" y="3349972"/>
                  <a:pt x="737029" y="3349136"/>
                </a:cubicBezTo>
                <a:cubicBezTo>
                  <a:pt x="730435" y="3349136"/>
                  <a:pt x="730435" y="3339267"/>
                  <a:pt x="737029" y="3339267"/>
                </a:cubicBezTo>
                <a:cubicBezTo>
                  <a:pt x="793036" y="3338431"/>
                  <a:pt x="844089" y="3320332"/>
                  <a:pt x="879508" y="3278380"/>
                </a:cubicBezTo>
                <a:cubicBezTo>
                  <a:pt x="867991" y="3272594"/>
                  <a:pt x="857279" y="3267676"/>
                  <a:pt x="845730" y="3263561"/>
                </a:cubicBezTo>
                <a:cubicBezTo>
                  <a:pt x="843285" y="3264364"/>
                  <a:pt x="840808" y="3264364"/>
                  <a:pt x="837495" y="3263561"/>
                </a:cubicBezTo>
                <a:cubicBezTo>
                  <a:pt x="732107" y="3239676"/>
                  <a:pt x="606904" y="3232282"/>
                  <a:pt x="517988" y="3304709"/>
                </a:cubicBezTo>
                <a:cubicBezTo>
                  <a:pt x="486687" y="3330201"/>
                  <a:pt x="460340" y="3362316"/>
                  <a:pt x="429843" y="3389480"/>
                </a:cubicBezTo>
                <a:cubicBezTo>
                  <a:pt x="387026" y="3428153"/>
                  <a:pt x="338450" y="3462711"/>
                  <a:pt x="354084" y="3518678"/>
                </a:cubicBezTo>
                <a:cubicBezTo>
                  <a:pt x="355725" y="3516203"/>
                  <a:pt x="360679" y="3514564"/>
                  <a:pt x="363960" y="3517843"/>
                </a:cubicBezTo>
                <a:cubicBezTo>
                  <a:pt x="401856" y="3547482"/>
                  <a:pt x="462785" y="3547482"/>
                  <a:pt x="508079" y="3551597"/>
                </a:cubicBezTo>
                <a:cubicBezTo>
                  <a:pt x="545975" y="3554876"/>
                  <a:pt x="584675" y="3557351"/>
                  <a:pt x="622570" y="3557351"/>
                </a:cubicBezTo>
                <a:cubicBezTo>
                  <a:pt x="627492" y="3557351"/>
                  <a:pt x="627492" y="3565581"/>
                  <a:pt x="622570" y="3565581"/>
                </a:cubicBezTo>
                <a:cubicBezTo>
                  <a:pt x="564923" y="3566416"/>
                  <a:pt x="508079" y="3566416"/>
                  <a:pt x="451268" y="3559826"/>
                </a:cubicBezTo>
                <a:cubicBezTo>
                  <a:pt x="418327" y="3555712"/>
                  <a:pt x="382104" y="3554876"/>
                  <a:pt x="358202" y="3531023"/>
                </a:cubicBezTo>
                <a:cubicBezTo>
                  <a:pt x="360679" y="3537613"/>
                  <a:pt x="363960" y="3543367"/>
                  <a:pt x="368078" y="3549957"/>
                </a:cubicBezTo>
                <a:cubicBezTo>
                  <a:pt x="371391" y="3555712"/>
                  <a:pt x="363156" y="3562302"/>
                  <a:pt x="359038" y="3557351"/>
                </a:cubicBezTo>
                <a:cubicBezTo>
                  <a:pt x="329378" y="3523597"/>
                  <a:pt x="324456" y="3479170"/>
                  <a:pt x="349967" y="3441301"/>
                </a:cubicBezTo>
                <a:cubicBezTo>
                  <a:pt x="365633" y="3417448"/>
                  <a:pt x="391143" y="3401824"/>
                  <a:pt x="411732" y="3383694"/>
                </a:cubicBezTo>
                <a:cubicBezTo>
                  <a:pt x="438079" y="3360676"/>
                  <a:pt x="460340" y="3333512"/>
                  <a:pt x="485046" y="3308824"/>
                </a:cubicBezTo>
                <a:cubicBezTo>
                  <a:pt x="526223" y="3266840"/>
                  <a:pt x="573962" y="3242151"/>
                  <a:pt x="624211" y="3229807"/>
                </a:cubicBezTo>
                <a:cubicBezTo>
                  <a:pt x="606904" y="3226528"/>
                  <a:pt x="590433" y="3221577"/>
                  <a:pt x="573158" y="3212544"/>
                </a:cubicBezTo>
                <a:cubicBezTo>
                  <a:pt x="530341" y="3191134"/>
                  <a:pt x="485850" y="3162330"/>
                  <a:pt x="460340" y="3120346"/>
                </a:cubicBezTo>
                <a:cubicBezTo>
                  <a:pt x="439751" y="3086624"/>
                  <a:pt x="433961" y="3048755"/>
                  <a:pt x="431516" y="3010083"/>
                </a:cubicBezTo>
                <a:cubicBezTo>
                  <a:pt x="429039" y="3008443"/>
                  <a:pt x="427398" y="3007607"/>
                  <a:pt x="424921" y="3005968"/>
                </a:cubicBezTo>
                <a:cubicBezTo>
                  <a:pt x="417490" y="3001017"/>
                  <a:pt x="423281" y="2990344"/>
                  <a:pt x="430680" y="2992788"/>
                </a:cubicBezTo>
                <a:cubicBezTo>
                  <a:pt x="430680" y="2985394"/>
                  <a:pt x="429843" y="2978804"/>
                  <a:pt x="429843" y="2971410"/>
                </a:cubicBezTo>
                <a:cubicBezTo>
                  <a:pt x="429843" y="2963180"/>
                  <a:pt x="441392" y="2963984"/>
                  <a:pt x="442196" y="2971410"/>
                </a:cubicBezTo>
                <a:cubicBezTo>
                  <a:pt x="443033" y="2981279"/>
                  <a:pt x="443869" y="2991984"/>
                  <a:pt x="445510" y="3001853"/>
                </a:cubicBezTo>
                <a:cubicBezTo>
                  <a:pt x="484210" y="3025706"/>
                  <a:pt x="522910" y="3049591"/>
                  <a:pt x="564923" y="3066854"/>
                </a:cubicBezTo>
                <a:cubicBezTo>
                  <a:pt x="568204" y="3068526"/>
                  <a:pt x="565727" y="3074280"/>
                  <a:pt x="562446" y="3073444"/>
                </a:cubicBezTo>
                <a:cubicBezTo>
                  <a:pt x="522910" y="3057821"/>
                  <a:pt x="485046" y="3041362"/>
                  <a:pt x="448791" y="3020788"/>
                </a:cubicBezTo>
                <a:cubicBezTo>
                  <a:pt x="459504" y="3079198"/>
                  <a:pt x="482569" y="3129412"/>
                  <a:pt x="539380" y="3164806"/>
                </a:cubicBezTo>
                <a:cubicBezTo>
                  <a:pt x="592910" y="3198528"/>
                  <a:pt x="642323" y="3206757"/>
                  <a:pt x="704088" y="3207593"/>
                </a:cubicBezTo>
                <a:cubicBezTo>
                  <a:pt x="768330" y="3209233"/>
                  <a:pt x="853161" y="3213347"/>
                  <a:pt x="905050" y="3258610"/>
                </a:cubicBezTo>
                <a:cubicBezTo>
                  <a:pt x="905855" y="3254495"/>
                  <a:pt x="908332" y="3251216"/>
                  <a:pt x="911613" y="3249577"/>
                </a:cubicBezTo>
                <a:cubicBezTo>
                  <a:pt x="921521" y="3245462"/>
                  <a:pt x="933038" y="3246266"/>
                  <a:pt x="940437" y="3253692"/>
                </a:cubicBezTo>
                <a:cubicBezTo>
                  <a:pt x="961025" y="3240511"/>
                  <a:pt x="982450" y="3228167"/>
                  <a:pt x="1003875" y="3216658"/>
                </a:cubicBezTo>
                <a:cubicBezTo>
                  <a:pt x="965979" y="3217462"/>
                  <a:pt x="928084" y="3214183"/>
                  <a:pt x="896815" y="3207593"/>
                </a:cubicBezTo>
                <a:cubicBezTo>
                  <a:pt x="890220" y="3215823"/>
                  <a:pt x="877031" y="3218298"/>
                  <a:pt x="868795" y="3209233"/>
                </a:cubicBezTo>
                <a:cubicBezTo>
                  <a:pt x="866318" y="3205954"/>
                  <a:pt x="864678" y="3202642"/>
                  <a:pt x="863874" y="3199363"/>
                </a:cubicBezTo>
                <a:cubicBezTo>
                  <a:pt x="863037" y="3197724"/>
                  <a:pt x="863037" y="3196888"/>
                  <a:pt x="863037" y="3195249"/>
                </a:cubicBezTo>
                <a:cubicBezTo>
                  <a:pt x="862201" y="3191134"/>
                  <a:pt x="863874" y="3187019"/>
                  <a:pt x="866318" y="3183740"/>
                </a:cubicBezTo>
                <a:cubicBezTo>
                  <a:pt x="818579" y="3170560"/>
                  <a:pt x="766690" y="3142592"/>
                  <a:pt x="724676" y="3154101"/>
                </a:cubicBezTo>
                <a:cubicBezTo>
                  <a:pt x="718918" y="3155740"/>
                  <a:pt x="716441" y="3146707"/>
                  <a:pt x="722199" y="3145035"/>
                </a:cubicBezTo>
                <a:cubicBezTo>
                  <a:pt x="792200" y="3126937"/>
                  <a:pt x="857279" y="3179625"/>
                  <a:pt x="923966" y="3168085"/>
                </a:cubicBezTo>
                <a:cubicBezTo>
                  <a:pt x="914926" y="3162330"/>
                  <a:pt x="907495" y="3155740"/>
                  <a:pt x="901737" y="3149986"/>
                </a:cubicBezTo>
                <a:cubicBezTo>
                  <a:pt x="898456" y="3146707"/>
                  <a:pt x="895142" y="3143396"/>
                  <a:pt x="891861" y="3140117"/>
                </a:cubicBezTo>
                <a:cubicBezTo>
                  <a:pt x="886103" y="3144232"/>
                  <a:pt x="879508" y="3145035"/>
                  <a:pt x="872913" y="3141756"/>
                </a:cubicBezTo>
                <a:cubicBezTo>
                  <a:pt x="863037" y="3136002"/>
                  <a:pt x="860560" y="3122822"/>
                  <a:pt x="866318" y="3113788"/>
                </a:cubicBezTo>
                <a:cubicBezTo>
                  <a:pt x="867155" y="3112953"/>
                  <a:pt x="867991" y="3112117"/>
                  <a:pt x="868795" y="3111313"/>
                </a:cubicBezTo>
                <a:cubicBezTo>
                  <a:pt x="835854" y="3066854"/>
                  <a:pt x="806226" y="3018312"/>
                  <a:pt x="746905" y="3005968"/>
                </a:cubicBezTo>
                <a:cubicBezTo>
                  <a:pt x="741983" y="3005132"/>
                  <a:pt x="743624" y="2997738"/>
                  <a:pt x="749382" y="2998574"/>
                </a:cubicBezTo>
                <a:cubicBezTo>
                  <a:pt x="788919" y="3005132"/>
                  <a:pt x="817743" y="3024902"/>
                  <a:pt x="844089" y="3054510"/>
                </a:cubicBezTo>
                <a:cubicBezTo>
                  <a:pt x="850684" y="3061936"/>
                  <a:pt x="866318" y="3084985"/>
                  <a:pt x="884462" y="3107198"/>
                </a:cubicBezTo>
                <a:cubicBezTo>
                  <a:pt x="885266" y="3107198"/>
                  <a:pt x="885266" y="3107198"/>
                  <a:pt x="886103" y="3107198"/>
                </a:cubicBezTo>
                <a:cubicBezTo>
                  <a:pt x="891025" y="3108002"/>
                  <a:pt x="895979" y="3112117"/>
                  <a:pt x="897619" y="3116232"/>
                </a:cubicBezTo>
                <a:cubicBezTo>
                  <a:pt x="899260" y="3115428"/>
                  <a:pt x="901737" y="3115428"/>
                  <a:pt x="903378" y="3116232"/>
                </a:cubicBezTo>
                <a:cubicBezTo>
                  <a:pt x="909972" y="3118707"/>
                  <a:pt x="915731" y="3121182"/>
                  <a:pt x="922325" y="3123658"/>
                </a:cubicBezTo>
                <a:cubicBezTo>
                  <a:pt x="901737" y="3094018"/>
                  <a:pt x="886103" y="3059460"/>
                  <a:pt x="869632" y="3029821"/>
                </a:cubicBezTo>
                <a:cubicBezTo>
                  <a:pt x="814461" y="2929426"/>
                  <a:pt x="719754" y="2864425"/>
                  <a:pt x="605263" y="2852884"/>
                </a:cubicBezTo>
                <a:cubicBezTo>
                  <a:pt x="597864" y="2852081"/>
                  <a:pt x="597864" y="2841376"/>
                  <a:pt x="605263" y="2841376"/>
                </a:cubicBezTo>
                <a:cubicBezTo>
                  <a:pt x="689258" y="2847966"/>
                  <a:pt x="768330" y="2882524"/>
                  <a:pt x="827619" y="2943410"/>
                </a:cubicBezTo>
                <a:cubicBezTo>
                  <a:pt x="852325" y="2968935"/>
                  <a:pt x="870436" y="2997738"/>
                  <a:pt x="887743" y="3026542"/>
                </a:cubicBezTo>
                <a:cubicBezTo>
                  <a:pt x="888580" y="3024902"/>
                  <a:pt x="889384" y="3023263"/>
                  <a:pt x="891025" y="3022427"/>
                </a:cubicBezTo>
                <a:cubicBezTo>
                  <a:pt x="894338" y="3018312"/>
                  <a:pt x="899260" y="3017476"/>
                  <a:pt x="904214" y="3019148"/>
                </a:cubicBezTo>
                <a:cubicBezTo>
                  <a:pt x="916567" y="3015837"/>
                  <a:pt x="928920" y="3025706"/>
                  <a:pt x="928084" y="3039722"/>
                </a:cubicBezTo>
                <a:cubicBezTo>
                  <a:pt x="928084" y="3045476"/>
                  <a:pt x="924802" y="3051231"/>
                  <a:pt x="920685" y="3054510"/>
                </a:cubicBezTo>
                <a:cubicBezTo>
                  <a:pt x="923966" y="3054510"/>
                  <a:pt x="926443" y="3055345"/>
                  <a:pt x="928920" y="3058624"/>
                </a:cubicBezTo>
                <a:cubicBezTo>
                  <a:pt x="948672" y="3086624"/>
                  <a:pt x="971738" y="3111313"/>
                  <a:pt x="1002202" y="3126937"/>
                </a:cubicBezTo>
                <a:cubicBezTo>
                  <a:pt x="1003039" y="3126937"/>
                  <a:pt x="1003039" y="3127772"/>
                  <a:pt x="1003875" y="3127772"/>
                </a:cubicBezTo>
                <a:cubicBezTo>
                  <a:pt x="1007156" y="3115428"/>
                  <a:pt x="1017032" y="3102248"/>
                  <a:pt x="1026908" y="3096493"/>
                </a:cubicBezTo>
                <a:cubicBezTo>
                  <a:pt x="1027745" y="3096493"/>
                  <a:pt x="1027745" y="3095658"/>
                  <a:pt x="1028581" y="3095658"/>
                </a:cubicBezTo>
                <a:cubicBezTo>
                  <a:pt x="1008797" y="3062739"/>
                  <a:pt x="993967" y="3024067"/>
                  <a:pt x="983287" y="2982919"/>
                </a:cubicBezTo>
                <a:cubicBezTo>
                  <a:pt x="942914" y="2937656"/>
                  <a:pt x="914926" y="2881688"/>
                  <a:pt x="872913" y="2836425"/>
                </a:cubicBezTo>
                <a:cubicBezTo>
                  <a:pt x="830096" y="2790359"/>
                  <a:pt x="777402" y="2752490"/>
                  <a:pt x="716441" y="2736031"/>
                </a:cubicBezTo>
                <a:cubicBezTo>
                  <a:pt x="648081" y="2717096"/>
                  <a:pt x="600341" y="2739342"/>
                  <a:pt x="536099" y="2755801"/>
                </a:cubicBezTo>
                <a:cubicBezTo>
                  <a:pt x="503157" y="2764030"/>
                  <a:pt x="461981" y="2763195"/>
                  <a:pt x="437274" y="2791998"/>
                </a:cubicBezTo>
                <a:cubicBezTo>
                  <a:pt x="410091" y="2824081"/>
                  <a:pt x="431516" y="2883360"/>
                  <a:pt x="438915" y="2917918"/>
                </a:cubicBezTo>
                <a:cubicBezTo>
                  <a:pt x="440556" y="2927787"/>
                  <a:pt x="427398" y="2931066"/>
                  <a:pt x="424085" y="2922032"/>
                </a:cubicBezTo>
                <a:cubicBezTo>
                  <a:pt x="403497" y="2869344"/>
                  <a:pt x="392784" y="2795277"/>
                  <a:pt x="443033" y="2754965"/>
                </a:cubicBezTo>
                <a:cubicBezTo>
                  <a:pt x="473497" y="2731112"/>
                  <a:pt x="516315" y="2735227"/>
                  <a:pt x="551733" y="2722882"/>
                </a:cubicBezTo>
                <a:cubicBezTo>
                  <a:pt x="585511" y="2711342"/>
                  <a:pt x="615976" y="2700637"/>
                  <a:pt x="652199" y="2700637"/>
                </a:cubicBezTo>
                <a:cubicBezTo>
                  <a:pt x="780683" y="2699833"/>
                  <a:pt x="902573" y="2800228"/>
                  <a:pt x="969261" y="2912967"/>
                </a:cubicBezTo>
                <a:cubicBezTo>
                  <a:pt x="961025" y="2861114"/>
                  <a:pt x="958580" y="2808457"/>
                  <a:pt x="959385" y="2762359"/>
                </a:cubicBezTo>
                <a:cubicBezTo>
                  <a:pt x="961025" y="2679259"/>
                  <a:pt x="989849" y="2582143"/>
                  <a:pt x="1068085" y="2540995"/>
                </a:cubicBezTo>
                <a:cubicBezTo>
                  <a:pt x="1007156" y="2483388"/>
                  <a:pt x="969261" y="2404371"/>
                  <a:pt x="983287" y="2317157"/>
                </a:cubicBezTo>
                <a:cubicBezTo>
                  <a:pt x="979169" y="2313042"/>
                  <a:pt x="980809" y="2304812"/>
                  <a:pt x="988208" y="2303977"/>
                </a:cubicBezTo>
                <a:lnTo>
                  <a:pt x="989045" y="2303977"/>
                </a:lnTo>
                <a:cubicBezTo>
                  <a:pt x="989849" y="2303977"/>
                  <a:pt x="991522" y="2303977"/>
                  <a:pt x="992326" y="2303977"/>
                </a:cubicBezTo>
                <a:cubicBezTo>
                  <a:pt x="1026908" y="2303977"/>
                  <a:pt x="1059850" y="2311402"/>
                  <a:pt x="1091151" y="2327862"/>
                </a:cubicBezTo>
                <a:cubicBezTo>
                  <a:pt x="1096105" y="2330305"/>
                  <a:pt x="1091987" y="2336895"/>
                  <a:pt x="1087033" y="2334420"/>
                </a:cubicBezTo>
                <a:cubicBezTo>
                  <a:pt x="1058209" y="2322075"/>
                  <a:pt x="1027745" y="2316321"/>
                  <a:pt x="996444" y="2317157"/>
                </a:cubicBezTo>
                <a:cubicBezTo>
                  <a:pt x="988208" y="2456224"/>
                  <a:pt x="1102700" y="2587094"/>
                  <a:pt x="1245146" y="2594488"/>
                </a:cubicBezTo>
                <a:cubicBezTo>
                  <a:pt x="1311865" y="2597767"/>
                  <a:pt x="1376108" y="2561569"/>
                  <a:pt x="1438677" y="2544274"/>
                </a:cubicBezTo>
                <a:cubicBezTo>
                  <a:pt x="1492207" y="2529487"/>
                  <a:pt x="1549855" y="2517946"/>
                  <a:pt x="1605058" y="2519586"/>
                </a:cubicBezTo>
                <a:cubicBezTo>
                  <a:pt x="1609175" y="2519586"/>
                  <a:pt x="1611620" y="2521257"/>
                  <a:pt x="1614097" y="2523700"/>
                </a:cubicBezTo>
                <a:cubicBezTo>
                  <a:pt x="1614097" y="2511356"/>
                  <a:pt x="1617411" y="2499012"/>
                  <a:pt x="1623169" y="2488339"/>
                </a:cubicBezTo>
                <a:cubicBezTo>
                  <a:pt x="1618215" y="2486667"/>
                  <a:pt x="1613293" y="2484224"/>
                  <a:pt x="1609980" y="2480109"/>
                </a:cubicBezTo>
                <a:cubicBezTo>
                  <a:pt x="1605058" y="2474323"/>
                  <a:pt x="1601744" y="2467765"/>
                  <a:pt x="1600940" y="2460339"/>
                </a:cubicBezTo>
                <a:cubicBezTo>
                  <a:pt x="1560567" y="2469404"/>
                  <a:pt x="1525985" y="2493257"/>
                  <a:pt x="1484808" y="2498208"/>
                </a:cubicBezTo>
                <a:cubicBezTo>
                  <a:pt x="1453507" y="2502323"/>
                  <a:pt x="1423879" y="2495733"/>
                  <a:pt x="1395860" y="2481749"/>
                </a:cubicBezTo>
                <a:cubicBezTo>
                  <a:pt x="1390938" y="2479273"/>
                  <a:pt x="1394219" y="2471044"/>
                  <a:pt x="1399173" y="2472683"/>
                </a:cubicBezTo>
                <a:cubicBezTo>
                  <a:pt x="1453507" y="2493257"/>
                  <a:pt x="1494684" y="2484224"/>
                  <a:pt x="1546574" y="2461175"/>
                </a:cubicBezTo>
                <a:cubicBezTo>
                  <a:pt x="1565521" y="2452945"/>
                  <a:pt x="1582796" y="2445519"/>
                  <a:pt x="1601744" y="2444716"/>
                </a:cubicBezTo>
                <a:cubicBezTo>
                  <a:pt x="1601744" y="2443076"/>
                  <a:pt x="1602581" y="2442240"/>
                  <a:pt x="1602581" y="2440601"/>
                </a:cubicBezTo>
                <a:cubicBezTo>
                  <a:pt x="1603385" y="2438961"/>
                  <a:pt x="1604221" y="2437290"/>
                  <a:pt x="1605058" y="2435650"/>
                </a:cubicBezTo>
                <a:cubicBezTo>
                  <a:pt x="1511155" y="2397813"/>
                  <a:pt x="1423043" y="2429060"/>
                  <a:pt x="1325859" y="2424142"/>
                </a:cubicBezTo>
                <a:cubicBezTo>
                  <a:pt x="1264930" y="2420830"/>
                  <a:pt x="1192452" y="2410961"/>
                  <a:pt x="1149635" y="2363223"/>
                </a:cubicBezTo>
                <a:cubicBezTo>
                  <a:pt x="1145517" y="2359108"/>
                  <a:pt x="1152112" y="2352550"/>
                  <a:pt x="1156230" y="2356665"/>
                </a:cubicBezTo>
                <a:cubicBezTo>
                  <a:pt x="1224557" y="2426617"/>
                  <a:pt x="1347284" y="2416716"/>
                  <a:pt x="1436232" y="2406043"/>
                </a:cubicBezTo>
                <a:cubicBezTo>
                  <a:pt x="1488926" y="2399453"/>
                  <a:pt x="1545737" y="2392027"/>
                  <a:pt x="1594345" y="2414272"/>
                </a:cubicBezTo>
                <a:cubicBezTo>
                  <a:pt x="1558090" y="2382158"/>
                  <a:pt x="1516913" y="2339370"/>
                  <a:pt x="1469174" y="2354190"/>
                </a:cubicBezTo>
                <a:cubicBezTo>
                  <a:pt x="1464220" y="2355829"/>
                  <a:pt x="1462579" y="2348436"/>
                  <a:pt x="1467501" y="2346764"/>
                </a:cubicBezTo>
                <a:cubicBezTo>
                  <a:pt x="1522704" y="2327862"/>
                  <a:pt x="1579515" y="2382158"/>
                  <a:pt x="1619051" y="2415912"/>
                </a:cubicBezTo>
                <a:cubicBezTo>
                  <a:pt x="1621528" y="2413437"/>
                  <a:pt x="1624810" y="2410961"/>
                  <a:pt x="1627287" y="2408486"/>
                </a:cubicBezTo>
                <a:cubicBezTo>
                  <a:pt x="1621528" y="2403568"/>
                  <a:pt x="1616574" y="2396142"/>
                  <a:pt x="1612457" y="2389584"/>
                </a:cubicBezTo>
                <a:cubicBezTo>
                  <a:pt x="1597627" y="2367338"/>
                  <a:pt x="1583633" y="2344321"/>
                  <a:pt x="1556450" y="2336091"/>
                </a:cubicBezTo>
                <a:cubicBezTo>
                  <a:pt x="1550691" y="2334420"/>
                  <a:pt x="1553168" y="2327026"/>
                  <a:pt x="1558927" y="2327862"/>
                </a:cubicBezTo>
                <a:cubicBezTo>
                  <a:pt x="1577038" y="2330305"/>
                  <a:pt x="1591868" y="2341010"/>
                  <a:pt x="1603385" y="2354994"/>
                </a:cubicBezTo>
                <a:cubicBezTo>
                  <a:pt x="1614934" y="2369010"/>
                  <a:pt x="1624810" y="2392027"/>
                  <a:pt x="1642117" y="2400256"/>
                </a:cubicBezTo>
                <a:cubicBezTo>
                  <a:pt x="1646235" y="2398617"/>
                  <a:pt x="1650352" y="2397813"/>
                  <a:pt x="1653634" y="2396977"/>
                </a:cubicBezTo>
                <a:cubicBezTo>
                  <a:pt x="1572116" y="2285878"/>
                  <a:pt x="1487285" y="2165713"/>
                  <a:pt x="1362918" y="2102351"/>
                </a:cubicBezTo>
                <a:cubicBezTo>
                  <a:pt x="1361278" y="2102351"/>
                  <a:pt x="1359637" y="2101548"/>
                  <a:pt x="1357996" y="2099876"/>
                </a:cubicBezTo>
                <a:cubicBezTo>
                  <a:pt x="1340689" y="2091646"/>
                  <a:pt x="1323382" y="2084253"/>
                  <a:pt x="1305271" y="2077662"/>
                </a:cubicBezTo>
                <a:cubicBezTo>
                  <a:pt x="1267407" y="2065318"/>
                  <a:pt x="1233629" y="2060400"/>
                  <a:pt x="1203165" y="2065318"/>
                </a:cubicBezTo>
                <a:cubicBezTo>
                  <a:pt x="1252577" y="2082613"/>
                  <a:pt x="1297872" y="2107302"/>
                  <a:pt x="1339853" y="2138581"/>
                </a:cubicBezTo>
                <a:cubicBezTo>
                  <a:pt x="1343166" y="2141024"/>
                  <a:pt x="1339853" y="2145975"/>
                  <a:pt x="1336571" y="2143499"/>
                </a:cubicBezTo>
                <a:cubicBezTo>
                  <a:pt x="1287159" y="2110581"/>
                  <a:pt x="1233629" y="2087532"/>
                  <a:pt x="1176818" y="2071908"/>
                </a:cubicBezTo>
                <a:cubicBezTo>
                  <a:pt x="1166910" y="2076023"/>
                  <a:pt x="1157034" y="2080974"/>
                  <a:pt x="1147994" y="2087532"/>
                </a:cubicBezTo>
                <a:cubicBezTo>
                  <a:pt x="1169387" y="2089203"/>
                  <a:pt x="1191616" y="2100712"/>
                  <a:pt x="1208923" y="2110581"/>
                </a:cubicBezTo>
                <a:cubicBezTo>
                  <a:pt x="1213041" y="2113056"/>
                  <a:pt x="1209760" y="2118007"/>
                  <a:pt x="1205642" y="2116335"/>
                </a:cubicBezTo>
                <a:cubicBezTo>
                  <a:pt x="1194093" y="2110581"/>
                  <a:pt x="1181740" y="2105662"/>
                  <a:pt x="1169387" y="2102351"/>
                </a:cubicBezTo>
                <a:cubicBezTo>
                  <a:pt x="1158674" y="2099876"/>
                  <a:pt x="1147158" y="2099876"/>
                  <a:pt x="1136445" y="2097433"/>
                </a:cubicBezTo>
                <a:cubicBezTo>
                  <a:pt x="1122452" y="2109777"/>
                  <a:pt x="1110099" y="2126236"/>
                  <a:pt x="1099386" y="2146810"/>
                </a:cubicBezTo>
                <a:cubicBezTo>
                  <a:pt x="1077993" y="2186287"/>
                  <a:pt x="1061523" y="2231550"/>
                  <a:pt x="1024463" y="2259550"/>
                </a:cubicBezTo>
                <a:cubicBezTo>
                  <a:pt x="1019509" y="2263664"/>
                  <a:pt x="1015392" y="2255435"/>
                  <a:pt x="1018673" y="2251320"/>
                </a:cubicBezTo>
                <a:cubicBezTo>
                  <a:pt x="1062327" y="2196992"/>
                  <a:pt x="1080438" y="2124565"/>
                  <a:pt x="1128210" y="2074383"/>
                </a:cubicBezTo>
                <a:cubicBezTo>
                  <a:pt x="1175145" y="2025810"/>
                  <a:pt x="1244342" y="2031564"/>
                  <a:pt x="1304466" y="2048859"/>
                </a:cubicBezTo>
                <a:cubicBezTo>
                  <a:pt x="1314342" y="2051334"/>
                  <a:pt x="1324218" y="2054613"/>
                  <a:pt x="1334094" y="2058728"/>
                </a:cubicBezTo>
                <a:cubicBezTo>
                  <a:pt x="1303630" y="2001121"/>
                  <a:pt x="1289636" y="1943514"/>
                  <a:pt x="1287996" y="1874398"/>
                </a:cubicBezTo>
                <a:cubicBezTo>
                  <a:pt x="1285519" y="1783036"/>
                  <a:pt x="1278087" y="1690035"/>
                  <a:pt x="1281401" y="1598706"/>
                </a:cubicBezTo>
                <a:cubicBezTo>
                  <a:pt x="1279760" y="1592952"/>
                  <a:pt x="1278087" y="1586362"/>
                  <a:pt x="1276447" y="1579772"/>
                </a:cubicBezTo>
                <a:cubicBezTo>
                  <a:pt x="1274806" y="1571542"/>
                  <a:pt x="1287159" y="1567427"/>
                  <a:pt x="1289636" y="1576493"/>
                </a:cubicBezTo>
                <a:cubicBezTo>
                  <a:pt x="1290440" y="1578132"/>
                  <a:pt x="1291277" y="1580607"/>
                  <a:pt x="1291277" y="1582247"/>
                </a:cubicBezTo>
                <a:cubicBezTo>
                  <a:pt x="1292113" y="1583051"/>
                  <a:pt x="1292918" y="1584722"/>
                  <a:pt x="1293754" y="1586362"/>
                </a:cubicBezTo>
                <a:cubicBezTo>
                  <a:pt x="1293754" y="1587165"/>
                  <a:pt x="1293754" y="1588001"/>
                  <a:pt x="1293754" y="1588837"/>
                </a:cubicBezTo>
                <a:cubicBezTo>
                  <a:pt x="1329172" y="1677691"/>
                  <a:pt x="1454344" y="1721314"/>
                  <a:pt x="1479854" y="1815151"/>
                </a:cubicBezTo>
                <a:cubicBezTo>
                  <a:pt x="1483168" y="1757544"/>
                  <a:pt x="1495521" y="1698265"/>
                  <a:pt x="1535057" y="1654674"/>
                </a:cubicBezTo>
                <a:cubicBezTo>
                  <a:pt x="1591032" y="1593756"/>
                  <a:pt x="1663510" y="1616805"/>
                  <a:pt x="1730229" y="1581411"/>
                </a:cubicBezTo>
                <a:cubicBezTo>
                  <a:pt x="1735987" y="1578132"/>
                  <a:pt x="1741746" y="1587165"/>
                  <a:pt x="1735987" y="1590477"/>
                </a:cubicBezTo>
                <a:cubicBezTo>
                  <a:pt x="1679980" y="1625870"/>
                  <a:pt x="1608339" y="1605296"/>
                  <a:pt x="1558927" y="1655478"/>
                </a:cubicBezTo>
                <a:cubicBezTo>
                  <a:pt x="1503756" y="1711445"/>
                  <a:pt x="1497998" y="1797856"/>
                  <a:pt x="1502115" y="1872758"/>
                </a:cubicBezTo>
                <a:cubicBezTo>
                  <a:pt x="1510351" y="2020055"/>
                  <a:pt x="1577875" y="2129515"/>
                  <a:pt x="1664346" y="2243894"/>
                </a:cubicBezTo>
                <a:cubicBezTo>
                  <a:pt x="1672581" y="2255435"/>
                  <a:pt x="1655274" y="2266140"/>
                  <a:pt x="1645398" y="2257910"/>
                </a:cubicBezTo>
                <a:cubicBezTo>
                  <a:pt x="1539175" y="2165713"/>
                  <a:pt x="1484808" y="2004432"/>
                  <a:pt x="1479854" y="1865332"/>
                </a:cubicBezTo>
                <a:cubicBezTo>
                  <a:pt x="1476573" y="1866972"/>
                  <a:pt x="1471619" y="1866972"/>
                  <a:pt x="1469978" y="1862857"/>
                </a:cubicBezTo>
                <a:cubicBezTo>
                  <a:pt x="1440350" y="1795381"/>
                  <a:pt x="1412331" y="1744364"/>
                  <a:pt x="1357160" y="1694150"/>
                </a:cubicBezTo>
                <a:cubicBezTo>
                  <a:pt x="1335735" y="1674412"/>
                  <a:pt x="1313506" y="1654674"/>
                  <a:pt x="1297872" y="1631625"/>
                </a:cubicBezTo>
                <a:cubicBezTo>
                  <a:pt x="1302794" y="1698265"/>
                  <a:pt x="1301989" y="1766577"/>
                  <a:pt x="1305271" y="1833250"/>
                </a:cubicBezTo>
                <a:cubicBezTo>
                  <a:pt x="1306911" y="1879316"/>
                  <a:pt x="1306911" y="1926251"/>
                  <a:pt x="1320937" y="1970678"/>
                </a:cubicBezTo>
                <a:cubicBezTo>
                  <a:pt x="1331617" y="2006875"/>
                  <a:pt x="1351402" y="2039793"/>
                  <a:pt x="1369513" y="2073548"/>
                </a:cubicBezTo>
                <a:cubicBezTo>
                  <a:pt x="1413971" y="2094957"/>
                  <a:pt x="1454344" y="2122925"/>
                  <a:pt x="1491403" y="2155844"/>
                </a:cubicBezTo>
                <a:cubicBezTo>
                  <a:pt x="1427161" y="2046384"/>
                  <a:pt x="1375271" y="1928694"/>
                  <a:pt x="1343166" y="1810200"/>
                </a:cubicBezTo>
                <a:cubicBezTo>
                  <a:pt x="1341526" y="1804446"/>
                  <a:pt x="1349761" y="1801971"/>
                  <a:pt x="1352206" y="1807725"/>
                </a:cubicBezTo>
                <a:cubicBezTo>
                  <a:pt x="1385147" y="1913906"/>
                  <a:pt x="1432115" y="2012661"/>
                  <a:pt x="1488090" y="2108106"/>
                </a:cubicBezTo>
                <a:cubicBezTo>
                  <a:pt x="1514469" y="2152565"/>
                  <a:pt x="1543292" y="2196188"/>
                  <a:pt x="1572920" y="2238976"/>
                </a:cubicBezTo>
                <a:cubicBezTo>
                  <a:pt x="1604221" y="2275173"/>
                  <a:pt x="1632209" y="2313846"/>
                  <a:pt x="1659392" y="2352550"/>
                </a:cubicBezTo>
                <a:cubicBezTo>
                  <a:pt x="1661869" y="2352550"/>
                  <a:pt x="1664346" y="2352550"/>
                  <a:pt x="1666823" y="2354190"/>
                </a:cubicBezTo>
                <a:cubicBezTo>
                  <a:pt x="1667627" y="2354190"/>
                  <a:pt x="1667627" y="2354994"/>
                  <a:pt x="1668464" y="2355829"/>
                </a:cubicBezTo>
                <a:lnTo>
                  <a:pt x="1669268" y="2355829"/>
                </a:lnTo>
                <a:cubicBezTo>
                  <a:pt x="1671745" y="2356665"/>
                  <a:pt x="1675058" y="2358305"/>
                  <a:pt x="1676699" y="2360780"/>
                </a:cubicBezTo>
                <a:cubicBezTo>
                  <a:pt x="1678340" y="2361584"/>
                  <a:pt x="1679980" y="2362420"/>
                  <a:pt x="1680817" y="2364059"/>
                </a:cubicBezTo>
                <a:cubicBezTo>
                  <a:pt x="1691529" y="2378043"/>
                  <a:pt x="1703046" y="2392027"/>
                  <a:pt x="1713758" y="2405207"/>
                </a:cubicBezTo>
                <a:cubicBezTo>
                  <a:pt x="1712118" y="2396142"/>
                  <a:pt x="1710445" y="2387108"/>
                  <a:pt x="1706327" y="2377239"/>
                </a:cubicBezTo>
                <a:cubicBezTo>
                  <a:pt x="1696451" y="2354994"/>
                  <a:pt x="1681621" y="2335255"/>
                  <a:pt x="1666823" y="2317157"/>
                </a:cubicBezTo>
                <a:cubicBezTo>
                  <a:pt x="1659392" y="2319632"/>
                  <a:pt x="1650352" y="2317157"/>
                  <a:pt x="1644562" y="2310567"/>
                </a:cubicBezTo>
                <a:cubicBezTo>
                  <a:pt x="1635522" y="2300698"/>
                  <a:pt x="1637163" y="2284238"/>
                  <a:pt x="1649516" y="2277648"/>
                </a:cubicBezTo>
                <a:cubicBezTo>
                  <a:pt x="1662705" y="2270254"/>
                  <a:pt x="1678340" y="2280927"/>
                  <a:pt x="1678340" y="2294943"/>
                </a:cubicBezTo>
                <a:cubicBezTo>
                  <a:pt x="1678340" y="2296583"/>
                  <a:pt x="1678340" y="2297386"/>
                  <a:pt x="1677503" y="2299058"/>
                </a:cubicBezTo>
                <a:cubicBezTo>
                  <a:pt x="1694810" y="2315517"/>
                  <a:pt x="1717040" y="2339370"/>
                  <a:pt x="1731870" y="2364895"/>
                </a:cubicBezTo>
                <a:cubicBezTo>
                  <a:pt x="1733510" y="2354190"/>
                  <a:pt x="1734347" y="2343485"/>
                  <a:pt x="1735151" y="2332780"/>
                </a:cubicBezTo>
                <a:cubicBezTo>
                  <a:pt x="1725275" y="2242255"/>
                  <a:pt x="1634686" y="2188762"/>
                  <a:pt x="1624810" y="2097433"/>
                </a:cubicBezTo>
                <a:cubicBezTo>
                  <a:pt x="1623973" y="2091646"/>
                  <a:pt x="1634686" y="2090007"/>
                  <a:pt x="1635522" y="2095761"/>
                </a:cubicBezTo>
                <a:cubicBezTo>
                  <a:pt x="1644562" y="2161598"/>
                  <a:pt x="1706327" y="2212647"/>
                  <a:pt x="1735151" y="2273533"/>
                </a:cubicBezTo>
                <a:cubicBezTo>
                  <a:pt x="1733510" y="2243090"/>
                  <a:pt x="1727752" y="2213451"/>
                  <a:pt x="1719517" y="2185483"/>
                </a:cubicBezTo>
                <a:cubicBezTo>
                  <a:pt x="1709641" y="2184647"/>
                  <a:pt x="1699765" y="2177254"/>
                  <a:pt x="1700569" y="2165713"/>
                </a:cubicBezTo>
                <a:cubicBezTo>
                  <a:pt x="1701405" y="2150089"/>
                  <a:pt x="1717876" y="2138581"/>
                  <a:pt x="1732706" y="2142696"/>
                </a:cubicBezTo>
                <a:cubicBezTo>
                  <a:pt x="1737628" y="2144335"/>
                  <a:pt x="1740941" y="2147614"/>
                  <a:pt x="1743386" y="2151729"/>
                </a:cubicBezTo>
                <a:cubicBezTo>
                  <a:pt x="1743386" y="2150089"/>
                  <a:pt x="1742582" y="2149254"/>
                  <a:pt x="1742582" y="2147614"/>
                </a:cubicBezTo>
                <a:cubicBezTo>
                  <a:pt x="1728588" y="2096597"/>
                  <a:pt x="1683294" y="2062039"/>
                  <a:pt x="1661869" y="2015137"/>
                </a:cubicBezTo>
                <a:cubicBezTo>
                  <a:pt x="1626450" y="1937759"/>
                  <a:pt x="1628091" y="1851348"/>
                  <a:pt x="1640444" y="1769052"/>
                </a:cubicBezTo>
                <a:cubicBezTo>
                  <a:pt x="1641281" y="1762462"/>
                  <a:pt x="1651157" y="1765773"/>
                  <a:pt x="1650352" y="1771528"/>
                </a:cubicBezTo>
                <a:cubicBezTo>
                  <a:pt x="1642117" y="1832414"/>
                  <a:pt x="1638803" y="1894972"/>
                  <a:pt x="1653634" y="1955054"/>
                </a:cubicBezTo>
                <a:cubicBezTo>
                  <a:pt x="1665987" y="2007711"/>
                  <a:pt x="1693170" y="2042269"/>
                  <a:pt x="1725275" y="2084253"/>
                </a:cubicBezTo>
                <a:cubicBezTo>
                  <a:pt x="1762334" y="2133630"/>
                  <a:pt x="1769765" y="2194516"/>
                  <a:pt x="1761530" y="2254599"/>
                </a:cubicBezTo>
                <a:cubicBezTo>
                  <a:pt x="1764811" y="2280124"/>
                  <a:pt x="1765648" y="2305616"/>
                  <a:pt x="1765648" y="2332780"/>
                </a:cubicBezTo>
                <a:cubicBezTo>
                  <a:pt x="1765648" y="2335255"/>
                  <a:pt x="1765648" y="2336895"/>
                  <a:pt x="1765648" y="2339370"/>
                </a:cubicBezTo>
                <a:cubicBezTo>
                  <a:pt x="1774687" y="2324551"/>
                  <a:pt x="1784563" y="2309731"/>
                  <a:pt x="1794471" y="2295747"/>
                </a:cubicBezTo>
                <a:cubicBezTo>
                  <a:pt x="1791158" y="2295747"/>
                  <a:pt x="1788681" y="2292468"/>
                  <a:pt x="1789517" y="2289157"/>
                </a:cubicBezTo>
                <a:cubicBezTo>
                  <a:pt x="1799393" y="2258714"/>
                  <a:pt x="1810942" y="2229910"/>
                  <a:pt x="1802707" y="2196992"/>
                </a:cubicBezTo>
                <a:cubicBezTo>
                  <a:pt x="1797753" y="2176418"/>
                  <a:pt x="1785400" y="2158319"/>
                  <a:pt x="1778001" y="2138581"/>
                </a:cubicBezTo>
                <a:cubicBezTo>
                  <a:pt x="1766452" y="2107302"/>
                  <a:pt x="1763975" y="2077662"/>
                  <a:pt x="1772210" y="2045580"/>
                </a:cubicBezTo>
                <a:cubicBezTo>
                  <a:pt x="1773883" y="2038990"/>
                  <a:pt x="1782923" y="2042269"/>
                  <a:pt x="1782118" y="2048055"/>
                </a:cubicBezTo>
                <a:cubicBezTo>
                  <a:pt x="1769765" y="2108941"/>
                  <a:pt x="1805988" y="2145139"/>
                  <a:pt x="1818341" y="2199467"/>
                </a:cubicBezTo>
                <a:cubicBezTo>
                  <a:pt x="1822459" y="2215926"/>
                  <a:pt x="1821622" y="2231550"/>
                  <a:pt x="1817505" y="2247205"/>
                </a:cubicBezTo>
                <a:cubicBezTo>
                  <a:pt x="1819982" y="2247205"/>
                  <a:pt x="1821622" y="2247205"/>
                  <a:pt x="1824099" y="2248009"/>
                </a:cubicBezTo>
                <a:cubicBezTo>
                  <a:pt x="1835648" y="2252124"/>
                  <a:pt x="1839766" y="2263664"/>
                  <a:pt x="1838093" y="2274369"/>
                </a:cubicBezTo>
                <a:cubicBezTo>
                  <a:pt x="1837289" y="2280124"/>
                  <a:pt x="1831531" y="2283403"/>
                  <a:pt x="1826577" y="2284238"/>
                </a:cubicBezTo>
                <a:cubicBezTo>
                  <a:pt x="1809269" y="2322075"/>
                  <a:pt x="1790354" y="2357469"/>
                  <a:pt x="1774687" y="2395338"/>
                </a:cubicBezTo>
                <a:cubicBezTo>
                  <a:pt x="1801034" y="2364895"/>
                  <a:pt x="1832335" y="2337731"/>
                  <a:pt x="1866917" y="2320436"/>
                </a:cubicBezTo>
                <a:cubicBezTo>
                  <a:pt x="1866113" y="2318796"/>
                  <a:pt x="1866113" y="2317157"/>
                  <a:pt x="1866917" y="2314681"/>
                </a:cubicBezTo>
                <a:cubicBezTo>
                  <a:pt x="1904813" y="2248845"/>
                  <a:pt x="1960820" y="2206861"/>
                  <a:pt x="2020944" y="2163270"/>
                </a:cubicBezTo>
                <a:cubicBezTo>
                  <a:pt x="2025062" y="2160794"/>
                  <a:pt x="2029180" y="2166549"/>
                  <a:pt x="2025866" y="2169828"/>
                </a:cubicBezTo>
                <a:cubicBezTo>
                  <a:pt x="2000356" y="2191237"/>
                  <a:pt x="1973977" y="2212647"/>
                  <a:pt x="1948467" y="2234861"/>
                </a:cubicBezTo>
                <a:cubicBezTo>
                  <a:pt x="1929519" y="2251320"/>
                  <a:pt x="1914689" y="2271058"/>
                  <a:pt x="1900695" y="2290828"/>
                </a:cubicBezTo>
                <a:cubicBezTo>
                  <a:pt x="1901531" y="2290828"/>
                  <a:pt x="1903172" y="2290828"/>
                  <a:pt x="1903976" y="2291632"/>
                </a:cubicBezTo>
                <a:cubicBezTo>
                  <a:pt x="1910571" y="2293272"/>
                  <a:pt x="1915525" y="2298222"/>
                  <a:pt x="1918002" y="2303977"/>
                </a:cubicBezTo>
                <a:cubicBezTo>
                  <a:pt x="1943512" y="2289157"/>
                  <a:pt x="1969859" y="2275173"/>
                  <a:pt x="1996238" y="2259550"/>
                </a:cubicBezTo>
                <a:cubicBezTo>
                  <a:pt x="2054690" y="2224992"/>
                  <a:pt x="2093390" y="2143499"/>
                  <a:pt x="2168345" y="2143499"/>
                </a:cubicBezTo>
                <a:cubicBezTo>
                  <a:pt x="2172463" y="2143499"/>
                  <a:pt x="2172463" y="2150089"/>
                  <a:pt x="2168345" y="2150089"/>
                </a:cubicBezTo>
                <a:cubicBezTo>
                  <a:pt x="2111534" y="2151729"/>
                  <a:pt x="2089272" y="2197828"/>
                  <a:pt x="2053886" y="2231550"/>
                </a:cubicBezTo>
                <a:cubicBezTo>
                  <a:pt x="2034102" y="2250484"/>
                  <a:pt x="2011036" y="2266140"/>
                  <a:pt x="1987166" y="2280124"/>
                </a:cubicBezTo>
                <a:cubicBezTo>
                  <a:pt x="1963297" y="2294107"/>
                  <a:pt x="1940231" y="2308091"/>
                  <a:pt x="1917166" y="2322911"/>
                </a:cubicBezTo>
                <a:cubicBezTo>
                  <a:pt x="1914689" y="2326190"/>
                  <a:pt x="1911407" y="2328665"/>
                  <a:pt x="1907290" y="2329501"/>
                </a:cubicBezTo>
                <a:lnTo>
                  <a:pt x="1906453" y="2329501"/>
                </a:lnTo>
                <a:cubicBezTo>
                  <a:pt x="1871871" y="2352550"/>
                  <a:pt x="1838930" y="2376403"/>
                  <a:pt x="1806824" y="2405207"/>
                </a:cubicBezTo>
                <a:cubicBezTo>
                  <a:pt x="1805988" y="2406043"/>
                  <a:pt x="1805152" y="2407682"/>
                  <a:pt x="1804347" y="2408486"/>
                </a:cubicBezTo>
                <a:cubicBezTo>
                  <a:pt x="1810942" y="2404371"/>
                  <a:pt x="1818341" y="2400256"/>
                  <a:pt x="1824099" y="2396977"/>
                </a:cubicBezTo>
                <a:cubicBezTo>
                  <a:pt x="1840570" y="2387912"/>
                  <a:pt x="1856237" y="2380518"/>
                  <a:pt x="1873512" y="2375568"/>
                </a:cubicBezTo>
                <a:cubicBezTo>
                  <a:pt x="1870230" y="2375568"/>
                  <a:pt x="1866113" y="2374764"/>
                  <a:pt x="1862799" y="2374764"/>
                </a:cubicBezTo>
                <a:cubicBezTo>
                  <a:pt x="1855400" y="2373928"/>
                  <a:pt x="1854564" y="2362420"/>
                  <a:pt x="1862799" y="2362420"/>
                </a:cubicBezTo>
                <a:cubicBezTo>
                  <a:pt x="1933636" y="2364059"/>
                  <a:pt x="1980572" y="2330305"/>
                  <a:pt x="2042337" y="2306452"/>
                </a:cubicBezTo>
                <a:cubicBezTo>
                  <a:pt x="2067880" y="2296583"/>
                  <a:pt x="2089272" y="2296583"/>
                  <a:pt x="2113174" y="2310567"/>
                </a:cubicBezTo>
                <a:cubicBezTo>
                  <a:pt x="2117292" y="2313042"/>
                  <a:pt x="2113174" y="2318796"/>
                  <a:pt x="2109861" y="2316321"/>
                </a:cubicBezTo>
                <a:cubicBezTo>
                  <a:pt x="2061285" y="2289993"/>
                  <a:pt x="2010232" y="2340206"/>
                  <a:pt x="1967414" y="2357469"/>
                </a:cubicBezTo>
                <a:cubicBezTo>
                  <a:pt x="1954225" y="2362420"/>
                  <a:pt x="1941872" y="2367338"/>
                  <a:pt x="1928682" y="2370649"/>
                </a:cubicBezTo>
                <a:cubicBezTo>
                  <a:pt x="1929519" y="2372289"/>
                  <a:pt x="1930355" y="2373928"/>
                  <a:pt x="1930355" y="2375568"/>
                </a:cubicBezTo>
                <a:cubicBezTo>
                  <a:pt x="1933636" y="2391223"/>
                  <a:pt x="1918002" y="2401092"/>
                  <a:pt x="1904813" y="2393698"/>
                </a:cubicBezTo>
                <a:cubicBezTo>
                  <a:pt x="1901531" y="2392027"/>
                  <a:pt x="1899859" y="2388748"/>
                  <a:pt x="1899054" y="2385469"/>
                </a:cubicBezTo>
                <a:cubicBezTo>
                  <a:pt x="1888342" y="2390387"/>
                  <a:pt x="1876825" y="2396142"/>
                  <a:pt x="1866113" y="2401928"/>
                </a:cubicBezTo>
                <a:cubicBezTo>
                  <a:pt x="1873512" y="2404371"/>
                  <a:pt x="1880943" y="2407682"/>
                  <a:pt x="1886701" y="2411797"/>
                </a:cubicBezTo>
                <a:cubicBezTo>
                  <a:pt x="1887505" y="2407682"/>
                  <a:pt x="1889983" y="2403568"/>
                  <a:pt x="1895741" y="2402732"/>
                </a:cubicBezTo>
                <a:cubicBezTo>
                  <a:pt x="2000356" y="2385469"/>
                  <a:pt x="2113978" y="2388748"/>
                  <a:pt x="2208685" y="2429060"/>
                </a:cubicBezTo>
                <a:cubicBezTo>
                  <a:pt x="2222711" y="2400256"/>
                  <a:pt x="2245745" y="2378879"/>
                  <a:pt x="2270451" y="2356665"/>
                </a:cubicBezTo>
                <a:cubicBezTo>
                  <a:pt x="2319863" y="2313846"/>
                  <a:pt x="2345405" y="2282599"/>
                  <a:pt x="2342124" y="2213451"/>
                </a:cubicBezTo>
                <a:cubicBezTo>
                  <a:pt x="2340451" y="2173942"/>
                  <a:pt x="2340451" y="2137745"/>
                  <a:pt x="2365994" y="2105662"/>
                </a:cubicBezTo>
                <a:cubicBezTo>
                  <a:pt x="2379988" y="2087532"/>
                  <a:pt x="2398935" y="2074383"/>
                  <a:pt x="2415406" y="2059564"/>
                </a:cubicBezTo>
                <a:cubicBezTo>
                  <a:pt x="2383301" y="2063679"/>
                  <a:pt x="2353641" y="2071072"/>
                  <a:pt x="2323981" y="2085892"/>
                </a:cubicBezTo>
                <a:cubicBezTo>
                  <a:pt x="2319863" y="2088367"/>
                  <a:pt x="2315745" y="2081777"/>
                  <a:pt x="2319863" y="2079302"/>
                </a:cubicBezTo>
                <a:cubicBezTo>
                  <a:pt x="2352804" y="2060400"/>
                  <a:pt x="2391536" y="2047219"/>
                  <a:pt x="2429400" y="2046384"/>
                </a:cubicBezTo>
                <a:cubicBezTo>
                  <a:pt x="2442589" y="2033235"/>
                  <a:pt x="2453302" y="2018416"/>
                  <a:pt x="2458224" y="1998678"/>
                </a:cubicBezTo>
                <a:cubicBezTo>
                  <a:pt x="2460701" y="1990448"/>
                  <a:pt x="2472217" y="1993727"/>
                  <a:pt x="2470577" y="2001957"/>
                </a:cubicBezTo>
                <a:cubicBezTo>
                  <a:pt x="2464818" y="2040629"/>
                  <a:pt x="2436831" y="2061203"/>
                  <a:pt x="2408811" y="2086728"/>
                </a:cubicBezTo>
                <a:cubicBezTo>
                  <a:pt x="2384105" y="2109777"/>
                  <a:pt x="2365158" y="2131155"/>
                  <a:pt x="2362713" y="2167384"/>
                </a:cubicBezTo>
                <a:cubicBezTo>
                  <a:pt x="2360236" y="2197828"/>
                  <a:pt x="2370948" y="2227435"/>
                  <a:pt x="2367635" y="2257910"/>
                </a:cubicBezTo>
                <a:cubicBezTo>
                  <a:pt x="2359399" y="2342649"/>
                  <a:pt x="2268810" y="2372289"/>
                  <a:pt x="2230947" y="2439765"/>
                </a:cubicBezTo>
                <a:cubicBezTo>
                  <a:pt x="2231751" y="2440601"/>
                  <a:pt x="2232587" y="2440601"/>
                  <a:pt x="2233391" y="2440601"/>
                </a:cubicBezTo>
                <a:cubicBezTo>
                  <a:pt x="2235064" y="2438125"/>
                  <a:pt x="2238346" y="2436486"/>
                  <a:pt x="2241627" y="2436486"/>
                </a:cubicBezTo>
                <a:cubicBezTo>
                  <a:pt x="2341288" y="2436486"/>
                  <a:pt x="2399772" y="2361584"/>
                  <a:pt x="2445066" y="2282599"/>
                </a:cubicBezTo>
                <a:cubicBezTo>
                  <a:pt x="2492002" y="2200303"/>
                  <a:pt x="2513394" y="2104827"/>
                  <a:pt x="2477172" y="2014301"/>
                </a:cubicBezTo>
                <a:cubicBezTo>
                  <a:pt x="2474695" y="2007711"/>
                  <a:pt x="2484571" y="2003596"/>
                  <a:pt x="2487884" y="2009350"/>
                </a:cubicBezTo>
                <a:cubicBezTo>
                  <a:pt x="2540578" y="2109777"/>
                  <a:pt x="2514231" y="2218402"/>
                  <a:pt x="2458224" y="2312206"/>
                </a:cubicBezTo>
                <a:cubicBezTo>
                  <a:pt x="2415406" y="2382994"/>
                  <a:pt x="2353641" y="2457864"/>
                  <a:pt x="2267169" y="2461978"/>
                </a:cubicBezTo>
                <a:cubicBezTo>
                  <a:pt x="2277045" y="2468569"/>
                  <a:pt x="2286117" y="2475994"/>
                  <a:pt x="2295157" y="2484224"/>
                </a:cubicBezTo>
                <a:cubicBezTo>
                  <a:pt x="2380824" y="2432371"/>
                  <a:pt x="2473054" y="2390387"/>
                  <a:pt x="2568597" y="2359944"/>
                </a:cubicBezTo>
                <a:cubicBezTo>
                  <a:pt x="2589186" y="2343485"/>
                  <a:pt x="2607297" y="2327026"/>
                  <a:pt x="2618814" y="2303173"/>
                </a:cubicBezTo>
                <a:cubicBezTo>
                  <a:pt x="2630362" y="2279288"/>
                  <a:pt x="2632807" y="2252959"/>
                  <a:pt x="2649278" y="2231550"/>
                </a:cubicBezTo>
                <a:cubicBezTo>
                  <a:pt x="2653396" y="2225795"/>
                  <a:pt x="2661631" y="2230746"/>
                  <a:pt x="2658350" y="2236500"/>
                </a:cubicBezTo>
                <a:cubicBezTo>
                  <a:pt x="2644356" y="2265304"/>
                  <a:pt x="2641043" y="2297386"/>
                  <a:pt x="2624572" y="2324551"/>
                </a:cubicBezTo>
                <a:cubicBezTo>
                  <a:pt x="2619650" y="2332780"/>
                  <a:pt x="2613892" y="2341010"/>
                  <a:pt x="2607297" y="2348436"/>
                </a:cubicBezTo>
                <a:cubicBezTo>
                  <a:pt x="2706926" y="2320436"/>
                  <a:pt x="2810704" y="2303977"/>
                  <a:pt x="2914483" y="2300698"/>
                </a:cubicBezTo>
                <a:cubicBezTo>
                  <a:pt x="2920241" y="2300698"/>
                  <a:pt x="2919405" y="2308927"/>
                  <a:pt x="2914483" y="2308927"/>
                </a:cubicBezTo>
                <a:cubicBezTo>
                  <a:pt x="2837888" y="2315517"/>
                  <a:pt x="2763769" y="2327026"/>
                  <a:pt x="2690455" y="2345125"/>
                </a:cubicBezTo>
                <a:cubicBezTo>
                  <a:pt x="2737422" y="2359944"/>
                  <a:pt x="2785998" y="2387912"/>
                  <a:pt x="2812345" y="2428256"/>
                </a:cubicBezTo>
                <a:cubicBezTo>
                  <a:pt x="2812345" y="2429060"/>
                  <a:pt x="2813181" y="2429060"/>
                  <a:pt x="2813181" y="2429896"/>
                </a:cubicBezTo>
                <a:cubicBezTo>
                  <a:pt x="2822221" y="2428256"/>
                  <a:pt x="2830456" y="2427421"/>
                  <a:pt x="2837888" y="2428256"/>
                </a:cubicBezTo>
                <a:cubicBezTo>
                  <a:pt x="2873274" y="2433175"/>
                  <a:pt x="2912810" y="2470208"/>
                  <a:pt x="2926000" y="2502323"/>
                </a:cubicBezTo>
                <a:cubicBezTo>
                  <a:pt x="2928477" y="2508913"/>
                  <a:pt x="2918601" y="2513831"/>
                  <a:pt x="2914483" y="2508913"/>
                </a:cubicBezTo>
                <a:cubicBezTo>
                  <a:pt x="2897176" y="2487503"/>
                  <a:pt x="2876587" y="2460339"/>
                  <a:pt x="2851881" y="2447995"/>
                </a:cubicBezTo>
                <a:cubicBezTo>
                  <a:pt x="2842810" y="2443076"/>
                  <a:pt x="2832129" y="2442240"/>
                  <a:pt x="2822221" y="2443880"/>
                </a:cubicBezTo>
                <a:lnTo>
                  <a:pt x="2823057" y="2444716"/>
                </a:lnTo>
                <a:cubicBezTo>
                  <a:pt x="2846123" y="2470208"/>
                  <a:pt x="2848600" y="2513831"/>
                  <a:pt x="2846927" y="2546750"/>
                </a:cubicBezTo>
                <a:cubicBezTo>
                  <a:pt x="2846927" y="2552504"/>
                  <a:pt x="2837888" y="2552504"/>
                  <a:pt x="2837888" y="2546750"/>
                </a:cubicBezTo>
                <a:cubicBezTo>
                  <a:pt x="2837888" y="2528651"/>
                  <a:pt x="2835411" y="2511356"/>
                  <a:pt x="2829652" y="2494897"/>
                </a:cubicBezTo>
                <a:cubicBezTo>
                  <a:pt x="2824698" y="2480109"/>
                  <a:pt x="2816463" y="2466093"/>
                  <a:pt x="2812345" y="2451306"/>
                </a:cubicBezTo>
                <a:cubicBezTo>
                  <a:pt x="2811509" y="2448830"/>
                  <a:pt x="2812345" y="2447191"/>
                  <a:pt x="2813986" y="2445519"/>
                </a:cubicBezTo>
                <a:cubicBezTo>
                  <a:pt x="2811541" y="2446355"/>
                  <a:pt x="2808227" y="2447191"/>
                  <a:pt x="2805750" y="2447995"/>
                </a:cubicBezTo>
                <a:cubicBezTo>
                  <a:pt x="2806587" y="2458699"/>
                  <a:pt x="2798351" y="2469404"/>
                  <a:pt x="2796711" y="2479273"/>
                </a:cubicBezTo>
                <a:cubicBezTo>
                  <a:pt x="2794234" y="2492454"/>
                  <a:pt x="2795038" y="2504798"/>
                  <a:pt x="2796711" y="2517946"/>
                </a:cubicBezTo>
                <a:cubicBezTo>
                  <a:pt x="2797515" y="2522061"/>
                  <a:pt x="2790920" y="2523700"/>
                  <a:pt x="2788475" y="2520421"/>
                </a:cubicBezTo>
                <a:cubicBezTo>
                  <a:pt x="2781044" y="2507241"/>
                  <a:pt x="2779404" y="2492454"/>
                  <a:pt x="2781881" y="2477634"/>
                </a:cubicBezTo>
                <a:cubicBezTo>
                  <a:pt x="2782717" y="2471044"/>
                  <a:pt x="2784358" y="2462814"/>
                  <a:pt x="2787639" y="2455420"/>
                </a:cubicBezTo>
                <a:cubicBezTo>
                  <a:pt x="2768691" y="2464454"/>
                  <a:pt x="2751416" y="2477634"/>
                  <a:pt x="2739063" y="2488339"/>
                </a:cubicBezTo>
                <a:cubicBezTo>
                  <a:pt x="2738227" y="2489143"/>
                  <a:pt x="2736586" y="2489143"/>
                  <a:pt x="2735750" y="2489978"/>
                </a:cubicBezTo>
                <a:cubicBezTo>
                  <a:pt x="2736586" y="2490782"/>
                  <a:pt x="2736586" y="2490782"/>
                  <a:pt x="2737422" y="2491618"/>
                </a:cubicBezTo>
                <a:cubicBezTo>
                  <a:pt x="2773645" y="2532766"/>
                  <a:pt x="2792593" y="2576389"/>
                  <a:pt x="2783521" y="2629882"/>
                </a:cubicBezTo>
                <a:cubicBezTo>
                  <a:pt x="2792593" y="2625767"/>
                  <a:pt x="2804110" y="2623291"/>
                  <a:pt x="2813181" y="2624931"/>
                </a:cubicBezTo>
                <a:cubicBezTo>
                  <a:pt x="2819776" y="2625767"/>
                  <a:pt x="2825535" y="2629046"/>
                  <a:pt x="2830456" y="2633161"/>
                </a:cubicBezTo>
                <a:cubicBezTo>
                  <a:pt x="2837051" y="2638915"/>
                  <a:pt x="2844482" y="2652931"/>
                  <a:pt x="2855999" y="2650456"/>
                </a:cubicBezTo>
                <a:cubicBezTo>
                  <a:pt x="2858476" y="2642226"/>
                  <a:pt x="2863398" y="2652095"/>
                  <a:pt x="2856835" y="2654570"/>
                </a:cubicBezTo>
                <a:close/>
                <a:moveTo>
                  <a:pt x="2927640" y="2595324"/>
                </a:moveTo>
                <a:cubicBezTo>
                  <a:pt x="2925163" y="2575553"/>
                  <a:pt x="2921882" y="2554979"/>
                  <a:pt x="2917764" y="2535241"/>
                </a:cubicBezTo>
                <a:cubicBezTo>
                  <a:pt x="2916928" y="2530291"/>
                  <a:pt x="2907888" y="2531126"/>
                  <a:pt x="2907888" y="2536881"/>
                </a:cubicBezTo>
                <a:cubicBezTo>
                  <a:pt x="2909529" y="2559930"/>
                  <a:pt x="2912006" y="2582979"/>
                  <a:pt x="2913647" y="2605996"/>
                </a:cubicBezTo>
                <a:cubicBezTo>
                  <a:pt x="2915287" y="2620816"/>
                  <a:pt x="2913647" y="2637275"/>
                  <a:pt x="2896339" y="2642226"/>
                </a:cubicBezTo>
                <a:cubicBezTo>
                  <a:pt x="2891418" y="2643865"/>
                  <a:pt x="2887300" y="2643865"/>
                  <a:pt x="2883182" y="2645505"/>
                </a:cubicBezTo>
                <a:cubicBezTo>
                  <a:pt x="2886463" y="2631521"/>
                  <a:pt x="2884823" y="2616701"/>
                  <a:pt x="2883182" y="2602717"/>
                </a:cubicBezTo>
                <a:cubicBezTo>
                  <a:pt x="2881542" y="2589537"/>
                  <a:pt x="2879869" y="2576389"/>
                  <a:pt x="2874110" y="2564045"/>
                </a:cubicBezTo>
                <a:cubicBezTo>
                  <a:pt x="2872470" y="2559930"/>
                  <a:pt x="2866711" y="2562405"/>
                  <a:pt x="2866711" y="2565684"/>
                </a:cubicBezTo>
                <a:cubicBezTo>
                  <a:pt x="2865071" y="2579668"/>
                  <a:pt x="2868352" y="2593652"/>
                  <a:pt x="2868352" y="2608472"/>
                </a:cubicBezTo>
                <a:cubicBezTo>
                  <a:pt x="2869188" y="2621652"/>
                  <a:pt x="2867516" y="2633996"/>
                  <a:pt x="2869993" y="2647144"/>
                </a:cubicBezTo>
                <a:cubicBezTo>
                  <a:pt x="2870829" y="2650456"/>
                  <a:pt x="2873306" y="2651259"/>
                  <a:pt x="2875751" y="2652095"/>
                </a:cubicBezTo>
                <a:cubicBezTo>
                  <a:pt x="2875751" y="2654570"/>
                  <a:pt x="2876587" y="2656210"/>
                  <a:pt x="2879064" y="2657046"/>
                </a:cubicBezTo>
                <a:cubicBezTo>
                  <a:pt x="2897176" y="2663604"/>
                  <a:pt x="2921046" y="2652095"/>
                  <a:pt x="2927640" y="2633996"/>
                </a:cubicBezTo>
                <a:cubicBezTo>
                  <a:pt x="2932594" y="2621652"/>
                  <a:pt x="2929281" y="2607668"/>
                  <a:pt x="2927640" y="2595324"/>
                </a:cubicBezTo>
                <a:close/>
                <a:moveTo>
                  <a:pt x="1670941" y="1313949"/>
                </a:moveTo>
                <a:cubicBezTo>
                  <a:pt x="1638803" y="1308195"/>
                  <a:pt x="1615738" y="1294211"/>
                  <a:pt x="1591868" y="1274441"/>
                </a:cubicBezTo>
                <a:cubicBezTo>
                  <a:pt x="1609980" y="1331244"/>
                  <a:pt x="1618215" y="1391327"/>
                  <a:pt x="1651157" y="1442344"/>
                </a:cubicBezTo>
                <a:cubicBezTo>
                  <a:pt x="1687411" y="1499115"/>
                  <a:pt x="1743386" y="1527115"/>
                  <a:pt x="1806824" y="1541903"/>
                </a:cubicBezTo>
                <a:cubicBezTo>
                  <a:pt x="1806824" y="1525443"/>
                  <a:pt x="1809269" y="1509820"/>
                  <a:pt x="1815060" y="1495000"/>
                </a:cubicBezTo>
                <a:cubicBezTo>
                  <a:pt x="1745059" y="1467033"/>
                  <a:pt x="1688216" y="1414344"/>
                  <a:pt x="1647039" y="1351818"/>
                </a:cubicBezTo>
                <a:cubicBezTo>
                  <a:pt x="1642921" y="1345228"/>
                  <a:pt x="1652797" y="1339474"/>
                  <a:pt x="1656915" y="1346064"/>
                </a:cubicBezTo>
                <a:cubicBezTo>
                  <a:pt x="1700569" y="1405311"/>
                  <a:pt x="1757412" y="1445623"/>
                  <a:pt x="1822459" y="1477737"/>
                </a:cubicBezTo>
                <a:cubicBezTo>
                  <a:pt x="1829054" y="1465393"/>
                  <a:pt x="1837289" y="1453852"/>
                  <a:pt x="1846329" y="1443983"/>
                </a:cubicBezTo>
                <a:cubicBezTo>
                  <a:pt x="1846329" y="1443147"/>
                  <a:pt x="1846329" y="1442344"/>
                  <a:pt x="1846329" y="1441508"/>
                </a:cubicBezTo>
                <a:cubicBezTo>
                  <a:pt x="1847165" y="1434918"/>
                  <a:pt x="1847165" y="1429164"/>
                  <a:pt x="1848001" y="1422573"/>
                </a:cubicBezTo>
                <a:cubicBezTo>
                  <a:pt x="1844688" y="1421770"/>
                  <a:pt x="1842211" y="1419294"/>
                  <a:pt x="1840570" y="1415180"/>
                </a:cubicBezTo>
                <a:cubicBezTo>
                  <a:pt x="1813387" y="1332884"/>
                  <a:pt x="1743386" y="1326294"/>
                  <a:pt x="1670941" y="1313949"/>
                </a:cubicBezTo>
                <a:close/>
                <a:moveTo>
                  <a:pt x="1817505" y="1546853"/>
                </a:moveTo>
                <a:cubicBezTo>
                  <a:pt x="1818341" y="1547689"/>
                  <a:pt x="1818341" y="1547689"/>
                  <a:pt x="1819178" y="1548493"/>
                </a:cubicBezTo>
                <a:cubicBezTo>
                  <a:pt x="1857877" y="1543574"/>
                  <a:pt x="1894100" y="1551804"/>
                  <a:pt x="1931996" y="1583051"/>
                </a:cubicBezTo>
                <a:cubicBezTo>
                  <a:pt x="1971532" y="1615969"/>
                  <a:pt x="2005278" y="1657117"/>
                  <a:pt x="2022585" y="1704855"/>
                </a:cubicBezTo>
                <a:cubicBezTo>
                  <a:pt x="2081037" y="1702380"/>
                  <a:pt x="2104939" y="1667822"/>
                  <a:pt x="2149397" y="1639018"/>
                </a:cubicBezTo>
                <a:cubicBezTo>
                  <a:pt x="2174940" y="1621755"/>
                  <a:pt x="2205404" y="1613526"/>
                  <a:pt x="2235869" y="1611854"/>
                </a:cubicBezTo>
                <a:cubicBezTo>
                  <a:pt x="2234228" y="1603625"/>
                  <a:pt x="2235064" y="1594591"/>
                  <a:pt x="2236705" y="1588837"/>
                </a:cubicBezTo>
                <a:cubicBezTo>
                  <a:pt x="2200450" y="1606936"/>
                  <a:pt x="2155992" y="1614330"/>
                  <a:pt x="2117292" y="1616805"/>
                </a:cubicBezTo>
                <a:cubicBezTo>
                  <a:pt x="2112338" y="1616805"/>
                  <a:pt x="2111534" y="1609411"/>
                  <a:pt x="2116456" y="1608575"/>
                </a:cubicBezTo>
                <a:cubicBezTo>
                  <a:pt x="2140357" y="1603625"/>
                  <a:pt x="2164227" y="1597870"/>
                  <a:pt x="2187293" y="1590477"/>
                </a:cubicBezTo>
                <a:cubicBezTo>
                  <a:pt x="2205404" y="1584722"/>
                  <a:pt x="2221875" y="1575657"/>
                  <a:pt x="2239182" y="1569067"/>
                </a:cubicBezTo>
                <a:cubicBezTo>
                  <a:pt x="2239182" y="1566591"/>
                  <a:pt x="2239182" y="1564148"/>
                  <a:pt x="2239182" y="1561673"/>
                </a:cubicBezTo>
                <a:cubicBezTo>
                  <a:pt x="2239182" y="1561673"/>
                  <a:pt x="2239182" y="1561673"/>
                  <a:pt x="2239182" y="1560837"/>
                </a:cubicBezTo>
                <a:cubicBezTo>
                  <a:pt x="2238346" y="1563312"/>
                  <a:pt x="2237509" y="1564952"/>
                  <a:pt x="2234228" y="1564952"/>
                </a:cubicBezTo>
                <a:cubicBezTo>
                  <a:pt x="2197169" y="1571542"/>
                  <a:pt x="2165868" y="1561673"/>
                  <a:pt x="2130449" y="1549329"/>
                </a:cubicBezTo>
                <a:cubicBezTo>
                  <a:pt x="2070357" y="1528755"/>
                  <a:pt x="2018467" y="1523000"/>
                  <a:pt x="1956702" y="1541903"/>
                </a:cubicBezTo>
                <a:cubicBezTo>
                  <a:pt x="1950944" y="1543574"/>
                  <a:pt x="1948467" y="1534509"/>
                  <a:pt x="1954225" y="1532869"/>
                </a:cubicBezTo>
                <a:cubicBezTo>
                  <a:pt x="1992121" y="1519689"/>
                  <a:pt x="2029984" y="1513935"/>
                  <a:pt x="2070357" y="1519689"/>
                </a:cubicBezTo>
                <a:cubicBezTo>
                  <a:pt x="2127168" y="1527115"/>
                  <a:pt x="2174940" y="1555083"/>
                  <a:pt x="2233391" y="1551804"/>
                </a:cubicBezTo>
                <a:cubicBezTo>
                  <a:pt x="2235869" y="1551804"/>
                  <a:pt x="2238346" y="1553443"/>
                  <a:pt x="2239182" y="1555083"/>
                </a:cubicBezTo>
                <a:cubicBezTo>
                  <a:pt x="2239182" y="1554247"/>
                  <a:pt x="2239182" y="1554247"/>
                  <a:pt x="2239182" y="1553443"/>
                </a:cubicBezTo>
                <a:cubicBezTo>
                  <a:pt x="2237509" y="1541099"/>
                  <a:pt x="2235869" y="1528755"/>
                  <a:pt x="2236705" y="1516410"/>
                </a:cubicBezTo>
                <a:cubicBezTo>
                  <a:pt x="2175744" y="1523804"/>
                  <a:pt x="2115651" y="1469508"/>
                  <a:pt x="2066239" y="1440704"/>
                </a:cubicBezTo>
                <a:cubicBezTo>
                  <a:pt x="1952584" y="1374867"/>
                  <a:pt x="1842211" y="1418459"/>
                  <a:pt x="1817505" y="1546853"/>
                </a:cubicBezTo>
                <a:close/>
                <a:moveTo>
                  <a:pt x="2243300" y="1467033"/>
                </a:moveTo>
                <a:cubicBezTo>
                  <a:pt x="2167508" y="1431639"/>
                  <a:pt x="2101625" y="1373196"/>
                  <a:pt x="2041533" y="1313145"/>
                </a:cubicBezTo>
                <a:cubicBezTo>
                  <a:pt x="2057167" y="1329605"/>
                  <a:pt x="2072802" y="1346868"/>
                  <a:pt x="2088468" y="1363327"/>
                </a:cubicBezTo>
                <a:cubicBezTo>
                  <a:pt x="2133763" y="1410229"/>
                  <a:pt x="2178221" y="1457967"/>
                  <a:pt x="2243300" y="1467033"/>
                </a:cubicBezTo>
                <a:close/>
                <a:moveTo>
                  <a:pt x="2084350" y="1325490"/>
                </a:moveTo>
                <a:cubicBezTo>
                  <a:pt x="2071161" y="1316424"/>
                  <a:pt x="2058808" y="1306555"/>
                  <a:pt x="2045650" y="1297490"/>
                </a:cubicBezTo>
                <a:cubicBezTo>
                  <a:pt x="2109057" y="1353458"/>
                  <a:pt x="2172463" y="1407786"/>
                  <a:pt x="2246581" y="1452213"/>
                </a:cubicBezTo>
                <a:cubicBezTo>
                  <a:pt x="2209522" y="1400360"/>
                  <a:pt x="2130449" y="1359212"/>
                  <a:pt x="2084350" y="1325490"/>
                </a:cubicBezTo>
                <a:close/>
                <a:moveTo>
                  <a:pt x="2292712" y="1465393"/>
                </a:moveTo>
                <a:cubicBezTo>
                  <a:pt x="2292712" y="1467033"/>
                  <a:pt x="2292712" y="1469508"/>
                  <a:pt x="2292712" y="1471147"/>
                </a:cubicBezTo>
                <a:cubicBezTo>
                  <a:pt x="2292712" y="1479377"/>
                  <a:pt x="2285281" y="1483492"/>
                  <a:pt x="2277882" y="1483492"/>
                </a:cubicBezTo>
                <a:cubicBezTo>
                  <a:pt x="2277045" y="1485967"/>
                  <a:pt x="2274568" y="1488410"/>
                  <a:pt x="2271287" y="1488410"/>
                </a:cubicBezTo>
                <a:cubicBezTo>
                  <a:pt x="2268006" y="1489246"/>
                  <a:pt x="2265529" y="1489246"/>
                  <a:pt x="2262215" y="1489246"/>
                </a:cubicBezTo>
                <a:cubicBezTo>
                  <a:pt x="2262215" y="1490082"/>
                  <a:pt x="2262215" y="1490886"/>
                  <a:pt x="2261411" y="1492525"/>
                </a:cubicBezTo>
                <a:cubicBezTo>
                  <a:pt x="2251535" y="1509820"/>
                  <a:pt x="2252339" y="1523804"/>
                  <a:pt x="2255653" y="1540263"/>
                </a:cubicBezTo>
                <a:cubicBezTo>
                  <a:pt x="2259770" y="1539459"/>
                  <a:pt x="2263888" y="1539459"/>
                  <a:pt x="2268006" y="1540263"/>
                </a:cubicBezTo>
                <a:cubicBezTo>
                  <a:pt x="2277045" y="1541903"/>
                  <a:pt x="2285281" y="1543574"/>
                  <a:pt x="2292712" y="1545214"/>
                </a:cubicBezTo>
                <a:cubicBezTo>
                  <a:pt x="2286921" y="1538624"/>
                  <a:pt x="2284477" y="1530394"/>
                  <a:pt x="2285281" y="1520525"/>
                </a:cubicBezTo>
                <a:cubicBezTo>
                  <a:pt x="2286117" y="1513099"/>
                  <a:pt x="2289398" y="1506541"/>
                  <a:pt x="2293516" y="1499951"/>
                </a:cubicBezTo>
                <a:cubicBezTo>
                  <a:pt x="2292712" y="1495836"/>
                  <a:pt x="2295157" y="1492525"/>
                  <a:pt x="2298470" y="1490886"/>
                </a:cubicBezTo>
                <a:lnTo>
                  <a:pt x="2298470" y="1490082"/>
                </a:lnTo>
                <a:cubicBezTo>
                  <a:pt x="2305869" y="1476066"/>
                  <a:pt x="2305869" y="1462082"/>
                  <a:pt x="2305869" y="1448098"/>
                </a:cubicBezTo>
                <a:cubicBezTo>
                  <a:pt x="2304229" y="1449738"/>
                  <a:pt x="2302588" y="1452213"/>
                  <a:pt x="2300111" y="1454688"/>
                </a:cubicBezTo>
                <a:cubicBezTo>
                  <a:pt x="2299274" y="1457967"/>
                  <a:pt x="2295993" y="1462082"/>
                  <a:pt x="2292712" y="1465393"/>
                </a:cubicBezTo>
                <a:close/>
                <a:moveTo>
                  <a:pt x="2378347" y="1015208"/>
                </a:moveTo>
                <a:cubicBezTo>
                  <a:pt x="2377511" y="1004535"/>
                  <a:pt x="2377511" y="993831"/>
                  <a:pt x="2376706" y="983126"/>
                </a:cubicBezTo>
                <a:lnTo>
                  <a:pt x="2375870" y="982290"/>
                </a:lnTo>
                <a:cubicBezTo>
                  <a:pt x="2353641" y="956797"/>
                  <a:pt x="2341288" y="924683"/>
                  <a:pt x="2318222" y="899190"/>
                </a:cubicBezTo>
                <a:cubicBezTo>
                  <a:pt x="2291876" y="870387"/>
                  <a:pt x="2263052" y="857206"/>
                  <a:pt x="2228470" y="840747"/>
                </a:cubicBezTo>
                <a:cubicBezTo>
                  <a:pt x="2221875" y="837468"/>
                  <a:pt x="2226829" y="828403"/>
                  <a:pt x="2233391" y="830042"/>
                </a:cubicBezTo>
                <a:cubicBezTo>
                  <a:pt x="2269646" y="837468"/>
                  <a:pt x="2302588" y="857206"/>
                  <a:pt x="2328098" y="882731"/>
                </a:cubicBezTo>
                <a:cubicBezTo>
                  <a:pt x="2344569" y="899190"/>
                  <a:pt x="2362713" y="920568"/>
                  <a:pt x="2375870" y="943617"/>
                </a:cubicBezTo>
                <a:cubicBezTo>
                  <a:pt x="2375870" y="930469"/>
                  <a:pt x="2375066" y="917289"/>
                  <a:pt x="2375066" y="904109"/>
                </a:cubicBezTo>
                <a:cubicBezTo>
                  <a:pt x="2298470" y="834993"/>
                  <a:pt x="2236705" y="752697"/>
                  <a:pt x="2125527" y="765877"/>
                </a:cubicBezTo>
                <a:cubicBezTo>
                  <a:pt x="2189770" y="798795"/>
                  <a:pt x="2177417" y="903305"/>
                  <a:pt x="2253980" y="925518"/>
                </a:cubicBezTo>
                <a:cubicBezTo>
                  <a:pt x="2258098" y="926354"/>
                  <a:pt x="2259770" y="929633"/>
                  <a:pt x="2260575" y="932912"/>
                </a:cubicBezTo>
                <a:cubicBezTo>
                  <a:pt x="2304229" y="917289"/>
                  <a:pt x="2349523" y="968306"/>
                  <a:pt x="2378347" y="1015208"/>
                </a:cubicBezTo>
                <a:close/>
                <a:moveTo>
                  <a:pt x="2365994" y="748582"/>
                </a:moveTo>
                <a:cubicBezTo>
                  <a:pt x="2366830" y="748582"/>
                  <a:pt x="2366830" y="748582"/>
                  <a:pt x="2367635" y="748582"/>
                </a:cubicBezTo>
                <a:cubicBezTo>
                  <a:pt x="2366830" y="747746"/>
                  <a:pt x="2365994" y="746943"/>
                  <a:pt x="2365158" y="746107"/>
                </a:cubicBezTo>
                <a:cubicBezTo>
                  <a:pt x="2350360" y="719778"/>
                  <a:pt x="2330575" y="707434"/>
                  <a:pt x="2307510" y="689335"/>
                </a:cubicBezTo>
                <a:cubicBezTo>
                  <a:pt x="2286117" y="672876"/>
                  <a:pt x="2267169" y="654777"/>
                  <a:pt x="2249058" y="634203"/>
                </a:cubicBezTo>
                <a:cubicBezTo>
                  <a:pt x="2244104" y="629253"/>
                  <a:pt x="2251535" y="621023"/>
                  <a:pt x="2256457" y="626778"/>
                </a:cubicBezTo>
                <a:cubicBezTo>
                  <a:pt x="2282000" y="651466"/>
                  <a:pt x="2309987" y="673680"/>
                  <a:pt x="2341288" y="692614"/>
                </a:cubicBezTo>
                <a:cubicBezTo>
                  <a:pt x="2345405" y="695090"/>
                  <a:pt x="2349523" y="697565"/>
                  <a:pt x="2353641" y="700844"/>
                </a:cubicBezTo>
                <a:cubicBezTo>
                  <a:pt x="2297634" y="629253"/>
                  <a:pt x="2221038" y="536252"/>
                  <a:pt x="2132122" y="529662"/>
                </a:cubicBezTo>
                <a:cubicBezTo>
                  <a:pt x="2166704" y="546957"/>
                  <a:pt x="2183979" y="585630"/>
                  <a:pt x="2202123" y="620187"/>
                </a:cubicBezTo>
                <a:cubicBezTo>
                  <a:pt x="2239182" y="692614"/>
                  <a:pt x="2276241" y="751057"/>
                  <a:pt x="2365994" y="748582"/>
                </a:cubicBezTo>
                <a:close/>
                <a:moveTo>
                  <a:pt x="2342124" y="467136"/>
                </a:moveTo>
                <a:cubicBezTo>
                  <a:pt x="2342928" y="467136"/>
                  <a:pt x="2342928" y="467136"/>
                  <a:pt x="2342124" y="467136"/>
                </a:cubicBezTo>
                <a:cubicBezTo>
                  <a:pt x="2324817" y="452316"/>
                  <a:pt x="2309183" y="435021"/>
                  <a:pt x="2291039" y="421038"/>
                </a:cubicBezTo>
                <a:cubicBezTo>
                  <a:pt x="2268006" y="403775"/>
                  <a:pt x="2242463" y="389759"/>
                  <a:pt x="2216921" y="376611"/>
                </a:cubicBezTo>
                <a:cubicBezTo>
                  <a:pt x="2208685" y="372496"/>
                  <a:pt x="2214476" y="358512"/>
                  <a:pt x="2223515" y="361791"/>
                </a:cubicBezTo>
                <a:cubicBezTo>
                  <a:pt x="2252339" y="373299"/>
                  <a:pt x="2279522" y="388955"/>
                  <a:pt x="2305065" y="407889"/>
                </a:cubicBezTo>
                <a:cubicBezTo>
                  <a:pt x="2318222" y="417759"/>
                  <a:pt x="2333052" y="428463"/>
                  <a:pt x="2345405" y="439972"/>
                </a:cubicBezTo>
                <a:cubicBezTo>
                  <a:pt x="2345405" y="439136"/>
                  <a:pt x="2345405" y="438333"/>
                  <a:pt x="2344569" y="437497"/>
                </a:cubicBezTo>
                <a:cubicBezTo>
                  <a:pt x="2298470" y="356840"/>
                  <a:pt x="2215280" y="311577"/>
                  <a:pt x="2126332" y="296790"/>
                </a:cubicBezTo>
                <a:cubicBezTo>
                  <a:pt x="2144475" y="310774"/>
                  <a:pt x="2155155" y="331348"/>
                  <a:pt x="2169181" y="356037"/>
                </a:cubicBezTo>
                <a:cubicBezTo>
                  <a:pt x="2204568" y="421873"/>
                  <a:pt x="2257293" y="489350"/>
                  <a:pt x="2342124" y="467136"/>
                </a:cubicBezTo>
                <a:close/>
                <a:moveTo>
                  <a:pt x="2292712" y="260560"/>
                </a:moveTo>
                <a:cubicBezTo>
                  <a:pt x="2292712" y="259757"/>
                  <a:pt x="2292712" y="259757"/>
                  <a:pt x="2292712" y="258921"/>
                </a:cubicBezTo>
                <a:cubicBezTo>
                  <a:pt x="2263888" y="222723"/>
                  <a:pt x="2244940" y="177461"/>
                  <a:pt x="2237509" y="131362"/>
                </a:cubicBezTo>
                <a:cubicBezTo>
                  <a:pt x="2236705" y="123968"/>
                  <a:pt x="2247417" y="120657"/>
                  <a:pt x="2249058" y="128083"/>
                </a:cubicBezTo>
                <a:cubicBezTo>
                  <a:pt x="2256457" y="170035"/>
                  <a:pt x="2271287" y="206264"/>
                  <a:pt x="2294353" y="240822"/>
                </a:cubicBezTo>
                <a:cubicBezTo>
                  <a:pt x="2296830" y="191445"/>
                  <a:pt x="2284477" y="144542"/>
                  <a:pt x="2262215" y="99279"/>
                </a:cubicBezTo>
                <a:cubicBezTo>
                  <a:pt x="2250699" y="76230"/>
                  <a:pt x="2237509" y="54820"/>
                  <a:pt x="2226829" y="31771"/>
                </a:cubicBezTo>
                <a:cubicBezTo>
                  <a:pt x="2224352" y="69640"/>
                  <a:pt x="2221038" y="107509"/>
                  <a:pt x="2224352" y="145346"/>
                </a:cubicBezTo>
                <a:cubicBezTo>
                  <a:pt x="2228470" y="198035"/>
                  <a:pt x="2258934" y="227642"/>
                  <a:pt x="2292712" y="260560"/>
                </a:cubicBezTo>
                <a:close/>
                <a:moveTo>
                  <a:pt x="2381628" y="439972"/>
                </a:moveTo>
                <a:cubicBezTo>
                  <a:pt x="2389059" y="425152"/>
                  <a:pt x="2396458" y="409529"/>
                  <a:pt x="2404694" y="395545"/>
                </a:cubicBezTo>
                <a:cubicBezTo>
                  <a:pt x="2417883" y="373299"/>
                  <a:pt x="2436831" y="351086"/>
                  <a:pt x="2440949" y="324758"/>
                </a:cubicBezTo>
                <a:cubicBezTo>
                  <a:pt x="2441753" y="319003"/>
                  <a:pt x="2450825" y="320643"/>
                  <a:pt x="2450825" y="326397"/>
                </a:cubicBezTo>
                <a:cubicBezTo>
                  <a:pt x="2449184" y="348611"/>
                  <a:pt x="2436831" y="365906"/>
                  <a:pt x="2426119" y="384840"/>
                </a:cubicBezTo>
                <a:cubicBezTo>
                  <a:pt x="2410452" y="412004"/>
                  <a:pt x="2397295" y="439972"/>
                  <a:pt x="2385746" y="468776"/>
                </a:cubicBezTo>
                <a:cubicBezTo>
                  <a:pt x="2384105" y="472055"/>
                  <a:pt x="2381628" y="473726"/>
                  <a:pt x="2379988" y="473726"/>
                </a:cubicBezTo>
                <a:cubicBezTo>
                  <a:pt x="2379988" y="473726"/>
                  <a:pt x="2379988" y="473726"/>
                  <a:pt x="2379988" y="474530"/>
                </a:cubicBezTo>
                <a:cubicBezTo>
                  <a:pt x="2379988" y="478645"/>
                  <a:pt x="2377511" y="481120"/>
                  <a:pt x="2375066" y="481956"/>
                </a:cubicBezTo>
                <a:cubicBezTo>
                  <a:pt x="2375870" y="484399"/>
                  <a:pt x="2375870" y="486071"/>
                  <a:pt x="2376706" y="488514"/>
                </a:cubicBezTo>
                <a:cubicBezTo>
                  <a:pt x="2422001" y="454792"/>
                  <a:pt x="2461537" y="421038"/>
                  <a:pt x="2487048" y="369185"/>
                </a:cubicBezTo>
                <a:cubicBezTo>
                  <a:pt x="2515067" y="312413"/>
                  <a:pt x="2516708" y="250691"/>
                  <a:pt x="2522466" y="189805"/>
                </a:cubicBezTo>
                <a:cubicBezTo>
                  <a:pt x="2487048" y="221052"/>
                  <a:pt x="2448348" y="243297"/>
                  <a:pt x="2422001" y="285249"/>
                </a:cubicBezTo>
                <a:cubicBezTo>
                  <a:pt x="2391536" y="332987"/>
                  <a:pt x="2385746" y="386480"/>
                  <a:pt x="2381628" y="439972"/>
                </a:cubicBezTo>
                <a:close/>
                <a:moveTo>
                  <a:pt x="2402217" y="732959"/>
                </a:moveTo>
                <a:cubicBezTo>
                  <a:pt x="2402217" y="736238"/>
                  <a:pt x="2402217" y="739517"/>
                  <a:pt x="2403053" y="742828"/>
                </a:cubicBezTo>
                <a:cubicBezTo>
                  <a:pt x="2412125" y="730483"/>
                  <a:pt x="2423642" y="718943"/>
                  <a:pt x="2431877" y="709074"/>
                </a:cubicBezTo>
                <a:cubicBezTo>
                  <a:pt x="2459060" y="676991"/>
                  <a:pt x="2489525" y="650663"/>
                  <a:pt x="2523303" y="625974"/>
                </a:cubicBezTo>
                <a:cubicBezTo>
                  <a:pt x="2527420" y="622663"/>
                  <a:pt x="2532342" y="629253"/>
                  <a:pt x="2528224" y="632532"/>
                </a:cubicBezTo>
                <a:cubicBezTo>
                  <a:pt x="2503518" y="654777"/>
                  <a:pt x="2479649" y="678630"/>
                  <a:pt x="2457420" y="703319"/>
                </a:cubicBezTo>
                <a:cubicBezTo>
                  <a:pt x="2435995" y="727172"/>
                  <a:pt x="2421165" y="753533"/>
                  <a:pt x="2403890" y="779025"/>
                </a:cubicBezTo>
                <a:cubicBezTo>
                  <a:pt x="2403890" y="784779"/>
                  <a:pt x="2403890" y="790566"/>
                  <a:pt x="2404694" y="796320"/>
                </a:cubicBezTo>
                <a:cubicBezTo>
                  <a:pt x="2468936" y="755976"/>
                  <a:pt x="2524943" y="716499"/>
                  <a:pt x="2550454" y="640761"/>
                </a:cubicBezTo>
                <a:cubicBezTo>
                  <a:pt x="2564479" y="599613"/>
                  <a:pt x="2566924" y="555186"/>
                  <a:pt x="2598225" y="528022"/>
                </a:cubicBezTo>
                <a:cubicBezTo>
                  <a:pt x="2546336" y="538727"/>
                  <a:pt x="2510113" y="587269"/>
                  <a:pt x="2475531" y="625974"/>
                </a:cubicBezTo>
                <a:cubicBezTo>
                  <a:pt x="2446707" y="660532"/>
                  <a:pt x="2422805" y="695090"/>
                  <a:pt x="2402217" y="732959"/>
                </a:cubicBezTo>
                <a:close/>
                <a:moveTo>
                  <a:pt x="2384105" y="1403671"/>
                </a:moveTo>
                <a:cubicBezTo>
                  <a:pt x="2408811" y="1359212"/>
                  <a:pt x="2445066" y="1321375"/>
                  <a:pt x="2473054" y="1278555"/>
                </a:cubicBezTo>
                <a:cubicBezTo>
                  <a:pt x="2498596" y="1239079"/>
                  <a:pt x="2524107" y="1199571"/>
                  <a:pt x="2550454" y="1160062"/>
                </a:cubicBezTo>
                <a:cubicBezTo>
                  <a:pt x="2480453" y="1233293"/>
                  <a:pt x="2405530" y="1302441"/>
                  <a:pt x="2384105" y="1403671"/>
                </a:cubicBezTo>
                <a:close/>
                <a:moveTo>
                  <a:pt x="2516708" y="1267047"/>
                </a:moveTo>
                <a:cubicBezTo>
                  <a:pt x="2540578" y="1219309"/>
                  <a:pt x="2559525" y="1169931"/>
                  <a:pt x="2585872" y="1123029"/>
                </a:cubicBezTo>
                <a:cubicBezTo>
                  <a:pt x="2552931" y="1177357"/>
                  <a:pt x="2518348" y="1231653"/>
                  <a:pt x="2483766" y="1285146"/>
                </a:cubicBezTo>
                <a:cubicBezTo>
                  <a:pt x="2452465" y="1333719"/>
                  <a:pt x="2409648" y="1378982"/>
                  <a:pt x="2384942" y="1430803"/>
                </a:cubicBezTo>
                <a:cubicBezTo>
                  <a:pt x="2383301" y="1434114"/>
                  <a:pt x="2380824" y="1434918"/>
                  <a:pt x="2378347" y="1434114"/>
                </a:cubicBezTo>
                <a:cubicBezTo>
                  <a:pt x="2376706" y="1438229"/>
                  <a:pt x="2373393" y="1440704"/>
                  <a:pt x="2369275" y="1441508"/>
                </a:cubicBezTo>
                <a:cubicBezTo>
                  <a:pt x="2372589" y="1442344"/>
                  <a:pt x="2375066" y="1444819"/>
                  <a:pt x="2373393" y="1448934"/>
                </a:cubicBezTo>
                <a:cubicBezTo>
                  <a:pt x="2365994" y="1483492"/>
                  <a:pt x="2408007" y="1505705"/>
                  <a:pt x="2396458" y="1541099"/>
                </a:cubicBezTo>
                <a:cubicBezTo>
                  <a:pt x="2387419" y="1571542"/>
                  <a:pt x="2353641" y="1587165"/>
                  <a:pt x="2342124" y="1615969"/>
                </a:cubicBezTo>
                <a:cubicBezTo>
                  <a:pt x="2347883" y="1617641"/>
                  <a:pt x="2354477" y="1619280"/>
                  <a:pt x="2360236" y="1619280"/>
                </a:cubicBezTo>
                <a:cubicBezTo>
                  <a:pt x="2373393" y="1619280"/>
                  <a:pt x="2383301" y="1611051"/>
                  <a:pt x="2395654" y="1610215"/>
                </a:cubicBezTo>
                <a:lnTo>
                  <a:pt x="2396458" y="1610215"/>
                </a:lnTo>
                <a:cubicBezTo>
                  <a:pt x="2396458" y="1609411"/>
                  <a:pt x="2396458" y="1608575"/>
                  <a:pt x="2395654" y="1607739"/>
                </a:cubicBezTo>
                <a:cubicBezTo>
                  <a:pt x="2394818" y="1604460"/>
                  <a:pt x="2398099" y="1601181"/>
                  <a:pt x="2400576" y="1599510"/>
                </a:cubicBezTo>
                <a:cubicBezTo>
                  <a:pt x="2399772" y="1597870"/>
                  <a:pt x="2398099" y="1596231"/>
                  <a:pt x="2397295" y="1594591"/>
                </a:cubicBezTo>
                <a:cubicBezTo>
                  <a:pt x="2394818" y="1590477"/>
                  <a:pt x="2400576" y="1586362"/>
                  <a:pt x="2403890" y="1589641"/>
                </a:cubicBezTo>
                <a:cubicBezTo>
                  <a:pt x="2450825" y="1643133"/>
                  <a:pt x="2501041" y="1670297"/>
                  <a:pt x="2566924" y="1694986"/>
                </a:cubicBezTo>
                <a:cubicBezTo>
                  <a:pt x="2608101" y="1709806"/>
                  <a:pt x="2625408" y="1733659"/>
                  <a:pt x="2652592" y="1759987"/>
                </a:cubicBezTo>
                <a:cubicBezTo>
                  <a:pt x="2601539" y="1662068"/>
                  <a:pt x="2515871" y="1615969"/>
                  <a:pt x="2409648" y="1583051"/>
                </a:cubicBezTo>
                <a:cubicBezTo>
                  <a:pt x="2401413" y="1580607"/>
                  <a:pt x="2402217" y="1566591"/>
                  <a:pt x="2412125" y="1567427"/>
                </a:cubicBezTo>
                <a:cubicBezTo>
                  <a:pt x="2412929" y="1567427"/>
                  <a:pt x="2413766" y="1567427"/>
                  <a:pt x="2413766" y="1567427"/>
                </a:cubicBezTo>
                <a:cubicBezTo>
                  <a:pt x="2414570" y="1564148"/>
                  <a:pt x="2417047" y="1560837"/>
                  <a:pt x="2422001" y="1559198"/>
                </a:cubicBezTo>
                <a:cubicBezTo>
                  <a:pt x="2426119" y="1557558"/>
                  <a:pt x="2429400" y="1556722"/>
                  <a:pt x="2433518" y="1555919"/>
                </a:cubicBezTo>
                <a:cubicBezTo>
                  <a:pt x="2433518" y="1548493"/>
                  <a:pt x="2431877" y="1542738"/>
                  <a:pt x="2428596" y="1537788"/>
                </a:cubicBezTo>
                <a:cubicBezTo>
                  <a:pt x="2423642" y="1536984"/>
                  <a:pt x="2419524" y="1536148"/>
                  <a:pt x="2414570" y="1534509"/>
                </a:cubicBezTo>
                <a:cubicBezTo>
                  <a:pt x="2409648" y="1532869"/>
                  <a:pt x="2409648" y="1524640"/>
                  <a:pt x="2416243" y="1524640"/>
                </a:cubicBezTo>
                <a:cubicBezTo>
                  <a:pt x="2417047" y="1524640"/>
                  <a:pt x="2417883" y="1524640"/>
                  <a:pt x="2419524" y="1524640"/>
                </a:cubicBezTo>
                <a:cubicBezTo>
                  <a:pt x="2417883" y="1523000"/>
                  <a:pt x="2417047" y="1520525"/>
                  <a:pt x="2416243" y="1518885"/>
                </a:cubicBezTo>
                <a:cubicBezTo>
                  <a:pt x="2410452" y="1518050"/>
                  <a:pt x="2408007" y="1510656"/>
                  <a:pt x="2412125" y="1506541"/>
                </a:cubicBezTo>
                <a:cubicBezTo>
                  <a:pt x="2408811" y="1490886"/>
                  <a:pt x="2412125" y="1475262"/>
                  <a:pt x="2400576" y="1462082"/>
                </a:cubicBezTo>
                <a:cubicBezTo>
                  <a:pt x="2394818" y="1461278"/>
                  <a:pt x="2390700" y="1457163"/>
                  <a:pt x="2390700" y="1452213"/>
                </a:cubicBezTo>
                <a:cubicBezTo>
                  <a:pt x="2384942" y="1448934"/>
                  <a:pt x="2381628" y="1439868"/>
                  <a:pt x="2386582" y="1434114"/>
                </a:cubicBezTo>
                <a:cubicBezTo>
                  <a:pt x="2438472" y="1381425"/>
                  <a:pt x="2484571" y="1332884"/>
                  <a:pt x="2516708" y="1267047"/>
                </a:cubicBezTo>
                <a:close/>
                <a:moveTo>
                  <a:pt x="2669062" y="1789626"/>
                </a:moveTo>
                <a:cubicBezTo>
                  <a:pt x="2668226" y="1787151"/>
                  <a:pt x="2666585" y="1783872"/>
                  <a:pt x="2664945" y="1781397"/>
                </a:cubicBezTo>
                <a:cubicBezTo>
                  <a:pt x="2664945" y="1781397"/>
                  <a:pt x="2664108" y="1781397"/>
                  <a:pt x="2664108" y="1780561"/>
                </a:cubicBezTo>
                <a:cubicBezTo>
                  <a:pt x="2661631" y="1778922"/>
                  <a:pt x="2659991" y="1777282"/>
                  <a:pt x="2658350" y="1775643"/>
                </a:cubicBezTo>
                <a:cubicBezTo>
                  <a:pt x="2662468" y="1780561"/>
                  <a:pt x="2665749" y="1784676"/>
                  <a:pt x="2669062" y="1789626"/>
                </a:cubicBezTo>
                <a:close/>
                <a:moveTo>
                  <a:pt x="2565284" y="1722150"/>
                </a:moveTo>
                <a:cubicBezTo>
                  <a:pt x="2590826" y="1732855"/>
                  <a:pt x="2622931" y="1746839"/>
                  <a:pt x="2646833" y="1765773"/>
                </a:cubicBezTo>
                <a:cubicBezTo>
                  <a:pt x="2632807" y="1750954"/>
                  <a:pt x="2622127" y="1733659"/>
                  <a:pt x="2604820" y="1722150"/>
                </a:cubicBezTo>
                <a:cubicBezTo>
                  <a:pt x="2576833" y="1704051"/>
                  <a:pt x="2541414" y="1699101"/>
                  <a:pt x="2510949" y="1685117"/>
                </a:cubicBezTo>
                <a:cubicBezTo>
                  <a:pt x="2473890" y="1668658"/>
                  <a:pt x="2440949" y="1644773"/>
                  <a:pt x="2415406" y="1614330"/>
                </a:cubicBezTo>
                <a:cubicBezTo>
                  <a:pt x="2431041" y="1650559"/>
                  <a:pt x="2441753" y="1680166"/>
                  <a:pt x="2485407" y="1697461"/>
                </a:cubicBezTo>
                <a:cubicBezTo>
                  <a:pt x="2510949" y="1707330"/>
                  <a:pt x="2538937" y="1711445"/>
                  <a:pt x="2565284" y="1722150"/>
                </a:cubicBezTo>
                <a:close/>
                <a:moveTo>
                  <a:pt x="2448348" y="1785512"/>
                </a:moveTo>
                <a:cubicBezTo>
                  <a:pt x="2429400" y="1735298"/>
                  <a:pt x="2410452" y="1685117"/>
                  <a:pt x="2393981" y="1634100"/>
                </a:cubicBezTo>
                <a:cubicBezTo>
                  <a:pt x="2384942" y="1639854"/>
                  <a:pt x="2372589" y="1642329"/>
                  <a:pt x="2362713" y="1642329"/>
                </a:cubicBezTo>
                <a:cubicBezTo>
                  <a:pt x="2362713" y="1642329"/>
                  <a:pt x="2362713" y="1642329"/>
                  <a:pt x="2361876" y="1642329"/>
                </a:cubicBezTo>
                <a:cubicBezTo>
                  <a:pt x="2370112" y="1663707"/>
                  <a:pt x="2369275" y="1688396"/>
                  <a:pt x="2369275" y="1711445"/>
                </a:cubicBezTo>
                <a:cubicBezTo>
                  <a:pt x="2369275" y="1755069"/>
                  <a:pt x="2369275" y="1798692"/>
                  <a:pt x="2368471" y="1841479"/>
                </a:cubicBezTo>
                <a:cubicBezTo>
                  <a:pt x="2368471" y="1847234"/>
                  <a:pt x="2359399" y="1847234"/>
                  <a:pt x="2359399" y="1841479"/>
                </a:cubicBezTo>
                <a:cubicBezTo>
                  <a:pt x="2356922" y="1774003"/>
                  <a:pt x="2362713" y="1704855"/>
                  <a:pt x="2347046" y="1639854"/>
                </a:cubicBezTo>
                <a:cubicBezTo>
                  <a:pt x="2338811" y="1637379"/>
                  <a:pt x="2330575" y="1634100"/>
                  <a:pt x="2322340" y="1630789"/>
                </a:cubicBezTo>
                <a:cubicBezTo>
                  <a:pt x="2330575" y="1669461"/>
                  <a:pt x="2325653" y="1711445"/>
                  <a:pt x="2320699" y="1750118"/>
                </a:cubicBezTo>
                <a:cubicBezTo>
                  <a:pt x="2319863" y="1755069"/>
                  <a:pt x="2312464" y="1755069"/>
                  <a:pt x="2312464" y="1750118"/>
                </a:cubicBezTo>
                <a:cubicBezTo>
                  <a:pt x="2316582" y="1708970"/>
                  <a:pt x="2311628" y="1668658"/>
                  <a:pt x="2309183" y="1628313"/>
                </a:cubicBezTo>
                <a:cubicBezTo>
                  <a:pt x="2301752" y="1627510"/>
                  <a:pt x="2293516" y="1629149"/>
                  <a:pt x="2285281" y="1634100"/>
                </a:cubicBezTo>
                <a:lnTo>
                  <a:pt x="2285281" y="1634904"/>
                </a:lnTo>
                <a:cubicBezTo>
                  <a:pt x="2271287" y="1682642"/>
                  <a:pt x="2259770" y="1737774"/>
                  <a:pt x="2231751" y="1779757"/>
                </a:cubicBezTo>
                <a:cubicBezTo>
                  <a:pt x="2212803" y="1807725"/>
                  <a:pt x="2187293" y="1826660"/>
                  <a:pt x="2179057" y="1861218"/>
                </a:cubicBezTo>
                <a:cubicBezTo>
                  <a:pt x="2173299" y="1887546"/>
                  <a:pt x="2174940" y="1914710"/>
                  <a:pt x="2178221" y="1941874"/>
                </a:cubicBezTo>
                <a:cubicBezTo>
                  <a:pt x="2213639" y="1927890"/>
                  <a:pt x="2252339" y="1916349"/>
                  <a:pt x="2290235" y="1913070"/>
                </a:cubicBezTo>
                <a:cubicBezTo>
                  <a:pt x="2292712" y="1889217"/>
                  <a:pt x="2293516" y="1866168"/>
                  <a:pt x="2294353" y="1842283"/>
                </a:cubicBezTo>
                <a:cubicBezTo>
                  <a:pt x="2294353" y="1837365"/>
                  <a:pt x="2301752" y="1836529"/>
                  <a:pt x="2302588" y="1841479"/>
                </a:cubicBezTo>
                <a:cubicBezTo>
                  <a:pt x="2306706" y="1864529"/>
                  <a:pt x="2306706" y="1889217"/>
                  <a:pt x="2304229" y="1912235"/>
                </a:cubicBezTo>
                <a:cubicBezTo>
                  <a:pt x="2358595" y="1909791"/>
                  <a:pt x="2410452" y="1922136"/>
                  <a:pt x="2450825" y="1959973"/>
                </a:cubicBezTo>
                <a:cubicBezTo>
                  <a:pt x="2495283" y="1904841"/>
                  <a:pt x="2469773" y="1843119"/>
                  <a:pt x="2448348" y="1785512"/>
                </a:cubicBezTo>
                <a:close/>
                <a:moveTo>
                  <a:pt x="2309183" y="1513935"/>
                </a:moveTo>
                <a:cubicBezTo>
                  <a:pt x="2305065" y="1524640"/>
                  <a:pt x="2305065" y="1535345"/>
                  <a:pt x="2317418" y="1541099"/>
                </a:cubicBezTo>
                <a:lnTo>
                  <a:pt x="2318222" y="1541903"/>
                </a:lnTo>
                <a:cubicBezTo>
                  <a:pt x="2339647" y="1534509"/>
                  <a:pt x="2358595" y="1534509"/>
                  <a:pt x="2374229" y="1551804"/>
                </a:cubicBezTo>
                <a:cubicBezTo>
                  <a:pt x="2386582" y="1532869"/>
                  <a:pt x="2381628" y="1517214"/>
                  <a:pt x="2374229" y="1500755"/>
                </a:cubicBezTo>
                <a:cubicBezTo>
                  <a:pt x="2372589" y="1500755"/>
                  <a:pt x="2371752" y="1500755"/>
                  <a:pt x="2370112" y="1499951"/>
                </a:cubicBezTo>
                <a:cubicBezTo>
                  <a:pt x="2356922" y="1493361"/>
                  <a:pt x="2345405" y="1495000"/>
                  <a:pt x="2334693" y="1504066"/>
                </a:cubicBezTo>
                <a:cubicBezTo>
                  <a:pt x="2329771" y="1507345"/>
                  <a:pt x="2325653" y="1511460"/>
                  <a:pt x="2319863" y="1513935"/>
                </a:cubicBezTo>
                <a:cubicBezTo>
                  <a:pt x="2316582" y="1514771"/>
                  <a:pt x="2312464" y="1514771"/>
                  <a:pt x="2309183" y="1513935"/>
                </a:cubicBezTo>
                <a:close/>
                <a:moveTo>
                  <a:pt x="2333889" y="1435754"/>
                </a:moveTo>
                <a:cubicBezTo>
                  <a:pt x="2331412" y="1438229"/>
                  <a:pt x="2327294" y="1439868"/>
                  <a:pt x="2323981" y="1438229"/>
                </a:cubicBezTo>
                <a:cubicBezTo>
                  <a:pt x="2328935" y="1451377"/>
                  <a:pt x="2328098" y="1466197"/>
                  <a:pt x="2324817" y="1480181"/>
                </a:cubicBezTo>
                <a:cubicBezTo>
                  <a:pt x="2323981" y="1484295"/>
                  <a:pt x="2321536" y="1488410"/>
                  <a:pt x="2319863" y="1492525"/>
                </a:cubicBezTo>
                <a:cubicBezTo>
                  <a:pt x="2328098" y="1490082"/>
                  <a:pt x="2339647" y="1484295"/>
                  <a:pt x="2344569" y="1483492"/>
                </a:cubicBezTo>
                <a:cubicBezTo>
                  <a:pt x="2352804" y="1481852"/>
                  <a:pt x="2360236" y="1483492"/>
                  <a:pt x="2367635" y="1485967"/>
                </a:cubicBezTo>
                <a:cubicBezTo>
                  <a:pt x="2362713" y="1474426"/>
                  <a:pt x="2358595" y="1462082"/>
                  <a:pt x="2361040" y="1448934"/>
                </a:cubicBezTo>
                <a:cubicBezTo>
                  <a:pt x="2359399" y="1448934"/>
                  <a:pt x="2357759" y="1448098"/>
                  <a:pt x="2356118" y="1447262"/>
                </a:cubicBezTo>
                <a:cubicBezTo>
                  <a:pt x="2348687" y="1439868"/>
                  <a:pt x="2341288" y="1436589"/>
                  <a:pt x="2333889" y="1435754"/>
                </a:cubicBezTo>
                <a:close/>
                <a:moveTo>
                  <a:pt x="2249058" y="1663707"/>
                </a:moveTo>
                <a:cubicBezTo>
                  <a:pt x="2249862" y="1660428"/>
                  <a:pt x="2253176" y="1659592"/>
                  <a:pt x="2255653" y="1659592"/>
                </a:cubicBezTo>
                <a:cubicBezTo>
                  <a:pt x="2259770" y="1648887"/>
                  <a:pt x="2263888" y="1637379"/>
                  <a:pt x="2268810" y="1626674"/>
                </a:cubicBezTo>
                <a:cubicBezTo>
                  <a:pt x="2270451" y="1623395"/>
                  <a:pt x="2273764" y="1621755"/>
                  <a:pt x="2277045" y="1622559"/>
                </a:cubicBezTo>
                <a:cubicBezTo>
                  <a:pt x="2286921" y="1609411"/>
                  <a:pt x="2303392" y="1607739"/>
                  <a:pt x="2319863" y="1610215"/>
                </a:cubicBezTo>
                <a:cubicBezTo>
                  <a:pt x="2320699" y="1610215"/>
                  <a:pt x="2320699" y="1610215"/>
                  <a:pt x="2321536" y="1610215"/>
                </a:cubicBezTo>
                <a:cubicBezTo>
                  <a:pt x="2332216" y="1587165"/>
                  <a:pt x="2352000" y="1578132"/>
                  <a:pt x="2367635" y="1560837"/>
                </a:cubicBezTo>
                <a:cubicBezTo>
                  <a:pt x="2344569" y="1538624"/>
                  <a:pt x="2329771" y="1559198"/>
                  <a:pt x="2307510" y="1564952"/>
                </a:cubicBezTo>
                <a:cubicBezTo>
                  <a:pt x="2291876" y="1568263"/>
                  <a:pt x="2277045" y="1559198"/>
                  <a:pt x="2261411" y="1560837"/>
                </a:cubicBezTo>
                <a:cubicBezTo>
                  <a:pt x="2261411" y="1561673"/>
                  <a:pt x="2261411" y="1562477"/>
                  <a:pt x="2261411" y="1563312"/>
                </a:cubicBezTo>
                <a:cubicBezTo>
                  <a:pt x="2263052" y="1565788"/>
                  <a:pt x="2263052" y="1569903"/>
                  <a:pt x="2260575" y="1571542"/>
                </a:cubicBezTo>
                <a:cubicBezTo>
                  <a:pt x="2258098" y="1584722"/>
                  <a:pt x="2249862" y="1599510"/>
                  <a:pt x="2254816" y="1610215"/>
                </a:cubicBezTo>
                <a:cubicBezTo>
                  <a:pt x="2255653" y="1610215"/>
                  <a:pt x="2256457" y="1611051"/>
                  <a:pt x="2256457" y="1611051"/>
                </a:cubicBezTo>
                <a:cubicBezTo>
                  <a:pt x="2257293" y="1611051"/>
                  <a:pt x="2258098" y="1610215"/>
                  <a:pt x="2258934" y="1610215"/>
                </a:cubicBezTo>
                <a:cubicBezTo>
                  <a:pt x="2270451" y="1607739"/>
                  <a:pt x="2275405" y="1625034"/>
                  <a:pt x="2263888" y="1628313"/>
                </a:cubicBezTo>
                <a:cubicBezTo>
                  <a:pt x="2257293" y="1629985"/>
                  <a:pt x="2251535" y="1631625"/>
                  <a:pt x="2245745" y="1633264"/>
                </a:cubicBezTo>
                <a:cubicBezTo>
                  <a:pt x="2199646" y="1667822"/>
                  <a:pt x="2174103" y="1725429"/>
                  <a:pt x="2142802" y="1773167"/>
                </a:cubicBezTo>
                <a:cubicBezTo>
                  <a:pt x="2118933" y="1810200"/>
                  <a:pt x="2094226" y="1848873"/>
                  <a:pt x="2067043" y="1883431"/>
                </a:cubicBezTo>
                <a:cubicBezTo>
                  <a:pt x="2064566" y="1890021"/>
                  <a:pt x="2061285" y="1896611"/>
                  <a:pt x="2058004" y="1902366"/>
                </a:cubicBezTo>
                <a:cubicBezTo>
                  <a:pt x="2133763" y="1832414"/>
                  <a:pt x="2216921" y="1769888"/>
                  <a:pt x="2249058" y="1663707"/>
                </a:cubicBezTo>
                <a:close/>
                <a:moveTo>
                  <a:pt x="2090109" y="1825824"/>
                </a:moveTo>
                <a:cubicBezTo>
                  <a:pt x="2113174" y="1793741"/>
                  <a:pt x="2137044" y="1760823"/>
                  <a:pt x="2158469" y="1727904"/>
                </a:cubicBezTo>
                <a:cubicBezTo>
                  <a:pt x="2177417" y="1699101"/>
                  <a:pt x="2194692" y="1671133"/>
                  <a:pt x="2217757" y="1647248"/>
                </a:cubicBezTo>
                <a:cubicBezTo>
                  <a:pt x="2155155" y="1681806"/>
                  <a:pt x="2118096" y="1750118"/>
                  <a:pt x="2092586" y="1817594"/>
                </a:cubicBezTo>
                <a:cubicBezTo>
                  <a:pt x="2092586" y="1820905"/>
                  <a:pt x="2090945" y="1823381"/>
                  <a:pt x="2090109" y="1825824"/>
                </a:cubicBezTo>
                <a:close/>
                <a:moveTo>
                  <a:pt x="1819982" y="1559198"/>
                </a:moveTo>
                <a:lnTo>
                  <a:pt x="1819178" y="1559198"/>
                </a:lnTo>
                <a:cubicBezTo>
                  <a:pt x="1819178" y="1560033"/>
                  <a:pt x="1818341" y="1560033"/>
                  <a:pt x="1818341" y="1560837"/>
                </a:cubicBezTo>
                <a:cubicBezTo>
                  <a:pt x="1818341" y="1560033"/>
                  <a:pt x="1819178" y="1560033"/>
                  <a:pt x="1819982" y="1559198"/>
                </a:cubicBezTo>
                <a:close/>
                <a:moveTo>
                  <a:pt x="1709641" y="1093389"/>
                </a:moveTo>
                <a:cubicBezTo>
                  <a:pt x="1689052" y="1053077"/>
                  <a:pt x="1679980" y="1004535"/>
                  <a:pt x="1675058" y="961716"/>
                </a:cubicBezTo>
                <a:cubicBezTo>
                  <a:pt x="1674222" y="955962"/>
                  <a:pt x="1683294" y="955158"/>
                  <a:pt x="1684934" y="960076"/>
                </a:cubicBezTo>
                <a:cubicBezTo>
                  <a:pt x="1693974" y="997945"/>
                  <a:pt x="1703882" y="1039897"/>
                  <a:pt x="1721157" y="1074487"/>
                </a:cubicBezTo>
                <a:cubicBezTo>
                  <a:pt x="1740105" y="1112324"/>
                  <a:pt x="1768929" y="1128783"/>
                  <a:pt x="1802707" y="1147718"/>
                </a:cubicBezTo>
                <a:cubicBezTo>
                  <a:pt x="1805988" y="1067061"/>
                  <a:pt x="1794471" y="994634"/>
                  <a:pt x="1735151" y="934584"/>
                </a:cubicBezTo>
                <a:cubicBezTo>
                  <a:pt x="1706327" y="904944"/>
                  <a:pt x="1671745" y="885206"/>
                  <a:pt x="1648679" y="853092"/>
                </a:cubicBezTo>
                <a:cubicBezTo>
                  <a:pt x="1655274" y="912338"/>
                  <a:pt x="1659392" y="974896"/>
                  <a:pt x="1675058" y="1030864"/>
                </a:cubicBezTo>
                <a:cubicBezTo>
                  <a:pt x="1681621" y="1058028"/>
                  <a:pt x="1693974" y="1077766"/>
                  <a:pt x="1709641" y="1093389"/>
                </a:cubicBezTo>
                <a:close/>
                <a:moveTo>
                  <a:pt x="2492002" y="968306"/>
                </a:moveTo>
                <a:cubicBezTo>
                  <a:pt x="2486243" y="981486"/>
                  <a:pt x="2480453" y="996306"/>
                  <a:pt x="2473890" y="1010290"/>
                </a:cubicBezTo>
                <a:cubicBezTo>
                  <a:pt x="2519185" y="972421"/>
                  <a:pt x="2555408" y="931273"/>
                  <a:pt x="2575996" y="874501"/>
                </a:cubicBezTo>
                <a:cubicBezTo>
                  <a:pt x="2577637" y="868747"/>
                  <a:pt x="2586709" y="871190"/>
                  <a:pt x="2585068" y="876977"/>
                </a:cubicBezTo>
                <a:cubicBezTo>
                  <a:pt x="2567761" y="931273"/>
                  <a:pt x="2536460" y="983961"/>
                  <a:pt x="2491165" y="1019323"/>
                </a:cubicBezTo>
                <a:cubicBezTo>
                  <a:pt x="2534819" y="999585"/>
                  <a:pt x="2574355" y="973257"/>
                  <a:pt x="2607297" y="935388"/>
                </a:cubicBezTo>
                <a:cubicBezTo>
                  <a:pt x="2641879" y="895075"/>
                  <a:pt x="2657513" y="841583"/>
                  <a:pt x="2693768" y="803714"/>
                </a:cubicBezTo>
                <a:cubicBezTo>
                  <a:pt x="2640238" y="799599"/>
                  <a:pt x="2603984" y="813583"/>
                  <a:pt x="2567761" y="857206"/>
                </a:cubicBezTo>
                <a:cubicBezTo>
                  <a:pt x="2537296" y="891764"/>
                  <a:pt x="2510949" y="927158"/>
                  <a:pt x="2492002" y="968306"/>
                </a:cubicBezTo>
                <a:close/>
                <a:moveTo>
                  <a:pt x="2468100" y="1023438"/>
                </a:moveTo>
                <a:cubicBezTo>
                  <a:pt x="2467296" y="1025913"/>
                  <a:pt x="2465655" y="1028388"/>
                  <a:pt x="2464818" y="1030028"/>
                </a:cubicBezTo>
                <a:cubicBezTo>
                  <a:pt x="2467296" y="1029224"/>
                  <a:pt x="2469773" y="1028388"/>
                  <a:pt x="2471413" y="1027553"/>
                </a:cubicBezTo>
                <a:cubicBezTo>
                  <a:pt x="2470577" y="1026749"/>
                  <a:pt x="2468936" y="1025109"/>
                  <a:pt x="2468100" y="1023438"/>
                </a:cubicBezTo>
                <a:close/>
                <a:moveTo>
                  <a:pt x="1572116" y="1258817"/>
                </a:moveTo>
                <a:cubicBezTo>
                  <a:pt x="1570443" y="1251423"/>
                  <a:pt x="1579515" y="1248112"/>
                  <a:pt x="1583633" y="1253063"/>
                </a:cubicBezTo>
                <a:cubicBezTo>
                  <a:pt x="1584469" y="1253063"/>
                  <a:pt x="1586110" y="1253063"/>
                  <a:pt x="1586914" y="1253867"/>
                </a:cubicBezTo>
                <a:cubicBezTo>
                  <a:pt x="1644562" y="1295015"/>
                  <a:pt x="1708000" y="1284342"/>
                  <a:pt x="1770570" y="1309031"/>
                </a:cubicBezTo>
                <a:cubicBezTo>
                  <a:pt x="1801870" y="1321375"/>
                  <a:pt x="1829054" y="1341949"/>
                  <a:pt x="1845524" y="1369081"/>
                </a:cubicBezTo>
                <a:cubicBezTo>
                  <a:pt x="1841407" y="1303244"/>
                  <a:pt x="1824936" y="1237407"/>
                  <a:pt x="1812583" y="1174046"/>
                </a:cubicBezTo>
                <a:cubicBezTo>
                  <a:pt x="1810106" y="1176521"/>
                  <a:pt x="1805988" y="1178161"/>
                  <a:pt x="1801870" y="1177357"/>
                </a:cubicBezTo>
                <a:cubicBezTo>
                  <a:pt x="1638803" y="1145242"/>
                  <a:pt x="1644562" y="963387"/>
                  <a:pt x="1635522" y="834157"/>
                </a:cubicBezTo>
                <a:cubicBezTo>
                  <a:pt x="1633882" y="831714"/>
                  <a:pt x="1633045" y="828403"/>
                  <a:pt x="1631404" y="825124"/>
                </a:cubicBezTo>
                <a:cubicBezTo>
                  <a:pt x="1628091" y="816894"/>
                  <a:pt x="1641281" y="811944"/>
                  <a:pt x="1645398" y="819369"/>
                </a:cubicBezTo>
                <a:cubicBezTo>
                  <a:pt x="1674222" y="883535"/>
                  <a:pt x="1754935" y="910699"/>
                  <a:pt x="1791158" y="973257"/>
                </a:cubicBezTo>
                <a:cubicBezTo>
                  <a:pt x="1821622" y="1025913"/>
                  <a:pt x="1838093" y="1095061"/>
                  <a:pt x="1820818" y="1154308"/>
                </a:cubicBezTo>
                <a:cubicBezTo>
                  <a:pt x="1819982" y="1156783"/>
                  <a:pt x="1818341" y="1158423"/>
                  <a:pt x="1816701" y="1160062"/>
                </a:cubicBezTo>
                <a:cubicBezTo>
                  <a:pt x="1816701" y="1160898"/>
                  <a:pt x="1816701" y="1161702"/>
                  <a:pt x="1816701" y="1162537"/>
                </a:cubicBezTo>
                <a:cubicBezTo>
                  <a:pt x="1816701" y="1163341"/>
                  <a:pt x="1816701" y="1164177"/>
                  <a:pt x="1816701" y="1165013"/>
                </a:cubicBezTo>
                <a:cubicBezTo>
                  <a:pt x="1818341" y="1165013"/>
                  <a:pt x="1819178" y="1165816"/>
                  <a:pt x="1819982" y="1168292"/>
                </a:cubicBezTo>
                <a:cubicBezTo>
                  <a:pt x="1835648" y="1220145"/>
                  <a:pt x="1846329" y="1274441"/>
                  <a:pt x="1856237" y="1327933"/>
                </a:cubicBezTo>
                <a:cubicBezTo>
                  <a:pt x="1861995" y="1358408"/>
                  <a:pt x="1871035" y="1392130"/>
                  <a:pt x="1867753" y="1423409"/>
                </a:cubicBezTo>
                <a:cubicBezTo>
                  <a:pt x="1894100" y="1403671"/>
                  <a:pt x="1925401" y="1391327"/>
                  <a:pt x="1958343" y="1388851"/>
                </a:cubicBezTo>
                <a:cubicBezTo>
                  <a:pt x="2006114" y="1385540"/>
                  <a:pt x="2048932" y="1405311"/>
                  <a:pt x="2089272" y="1428360"/>
                </a:cubicBezTo>
                <a:cubicBezTo>
                  <a:pt x="2112338" y="1441508"/>
                  <a:pt x="2134567" y="1456328"/>
                  <a:pt x="2157632" y="1468672"/>
                </a:cubicBezTo>
                <a:cubicBezTo>
                  <a:pt x="2183979" y="1482656"/>
                  <a:pt x="2211999" y="1487607"/>
                  <a:pt x="2238346" y="1498311"/>
                </a:cubicBezTo>
                <a:cubicBezTo>
                  <a:pt x="2239986" y="1495836"/>
                  <a:pt x="2240823" y="1493361"/>
                  <a:pt x="2242463" y="1490886"/>
                </a:cubicBezTo>
                <a:cubicBezTo>
                  <a:pt x="2193051" y="1488410"/>
                  <a:pt x="2152710" y="1460442"/>
                  <a:pt x="2117292" y="1424245"/>
                </a:cubicBezTo>
                <a:cubicBezTo>
                  <a:pt x="2051409" y="1358408"/>
                  <a:pt x="1986330" y="1287621"/>
                  <a:pt x="1927878" y="1215194"/>
                </a:cubicBezTo>
                <a:cubicBezTo>
                  <a:pt x="1923760" y="1210275"/>
                  <a:pt x="1930355" y="1203685"/>
                  <a:pt x="1934473" y="1208604"/>
                </a:cubicBezTo>
                <a:lnTo>
                  <a:pt x="1935277" y="1209440"/>
                </a:lnTo>
                <a:cubicBezTo>
                  <a:pt x="1936918" y="1208604"/>
                  <a:pt x="1938591" y="1208604"/>
                  <a:pt x="1941035" y="1209440"/>
                </a:cubicBezTo>
                <a:cubicBezTo>
                  <a:pt x="2015154" y="1251423"/>
                  <a:pt x="2084350" y="1303244"/>
                  <a:pt x="2151874" y="1353458"/>
                </a:cubicBezTo>
                <a:cubicBezTo>
                  <a:pt x="2186456" y="1379786"/>
                  <a:pt x="2230110" y="1404475"/>
                  <a:pt x="2256457" y="1439868"/>
                </a:cubicBezTo>
                <a:cubicBezTo>
                  <a:pt x="2219398" y="1331244"/>
                  <a:pt x="2090945" y="1261293"/>
                  <a:pt x="2051409" y="1151832"/>
                </a:cubicBezTo>
                <a:cubicBezTo>
                  <a:pt x="2037415" y="1113160"/>
                  <a:pt x="2036579" y="1065422"/>
                  <a:pt x="2059644" y="1029224"/>
                </a:cubicBezTo>
                <a:cubicBezTo>
                  <a:pt x="2089272" y="983126"/>
                  <a:pt x="2142802" y="988076"/>
                  <a:pt x="2186456" y="965027"/>
                </a:cubicBezTo>
                <a:cubicBezTo>
                  <a:pt x="2192215" y="961716"/>
                  <a:pt x="2198005" y="970781"/>
                  <a:pt x="2192215" y="974060"/>
                </a:cubicBezTo>
                <a:cubicBezTo>
                  <a:pt x="2186456" y="978175"/>
                  <a:pt x="2180698" y="980650"/>
                  <a:pt x="2174103" y="983961"/>
                </a:cubicBezTo>
                <a:cubicBezTo>
                  <a:pt x="2220234" y="1032503"/>
                  <a:pt x="2249058" y="1094225"/>
                  <a:pt x="2258934" y="1160898"/>
                </a:cubicBezTo>
                <a:cubicBezTo>
                  <a:pt x="2259770" y="1168292"/>
                  <a:pt x="2248222" y="1171571"/>
                  <a:pt x="2247417" y="1164177"/>
                </a:cubicBezTo>
                <a:cubicBezTo>
                  <a:pt x="2238346" y="1098340"/>
                  <a:pt x="2209522" y="1041569"/>
                  <a:pt x="2163391" y="994634"/>
                </a:cubicBezTo>
                <a:cubicBezTo>
                  <a:pt x="2161750" y="992995"/>
                  <a:pt x="2160946" y="991355"/>
                  <a:pt x="2160946" y="989716"/>
                </a:cubicBezTo>
                <a:cubicBezTo>
                  <a:pt x="2151038" y="992995"/>
                  <a:pt x="2140357" y="995470"/>
                  <a:pt x="2128809" y="998749"/>
                </a:cubicBezTo>
                <a:cubicBezTo>
                  <a:pt x="2085991" y="1011093"/>
                  <a:pt x="2056331" y="1042372"/>
                  <a:pt x="2053886" y="1088471"/>
                </a:cubicBezTo>
                <a:cubicBezTo>
                  <a:pt x="2050572" y="1157587"/>
                  <a:pt x="2101625" y="1209440"/>
                  <a:pt x="2143639" y="1256342"/>
                </a:cubicBezTo>
                <a:cubicBezTo>
                  <a:pt x="2188933" y="1306555"/>
                  <a:pt x="2268006" y="1369917"/>
                  <a:pt x="2286117" y="1441508"/>
                </a:cubicBezTo>
                <a:cubicBezTo>
                  <a:pt x="2286921" y="1440704"/>
                  <a:pt x="2287758" y="1439868"/>
                  <a:pt x="2288594" y="1439033"/>
                </a:cubicBezTo>
                <a:cubicBezTo>
                  <a:pt x="2295993" y="1431639"/>
                  <a:pt x="2303392" y="1425049"/>
                  <a:pt x="2313300" y="1422573"/>
                </a:cubicBezTo>
                <a:cubicBezTo>
                  <a:pt x="2314105" y="1422573"/>
                  <a:pt x="2314941" y="1422573"/>
                  <a:pt x="2316582" y="1421770"/>
                </a:cubicBezTo>
                <a:cubicBezTo>
                  <a:pt x="2310823" y="1378982"/>
                  <a:pt x="2306706" y="1336163"/>
                  <a:pt x="2300947" y="1293375"/>
                </a:cubicBezTo>
                <a:cubicBezTo>
                  <a:pt x="2300111" y="1287621"/>
                  <a:pt x="2310823" y="1285981"/>
                  <a:pt x="2311628" y="1291736"/>
                </a:cubicBezTo>
                <a:cubicBezTo>
                  <a:pt x="2318222" y="1334523"/>
                  <a:pt x="2325653" y="1377311"/>
                  <a:pt x="2332216" y="1420934"/>
                </a:cubicBezTo>
                <a:cubicBezTo>
                  <a:pt x="2336334" y="1421770"/>
                  <a:pt x="2340451" y="1422573"/>
                  <a:pt x="2343765" y="1423409"/>
                </a:cubicBezTo>
                <a:cubicBezTo>
                  <a:pt x="2348687" y="1342753"/>
                  <a:pt x="2388223" y="1266211"/>
                  <a:pt x="2390700" y="1183111"/>
                </a:cubicBezTo>
                <a:cubicBezTo>
                  <a:pt x="2392341" y="1121389"/>
                  <a:pt x="2342124" y="881091"/>
                  <a:pt x="2233391" y="963387"/>
                </a:cubicBezTo>
                <a:cubicBezTo>
                  <a:pt x="2228470" y="966666"/>
                  <a:pt x="2224352" y="960076"/>
                  <a:pt x="2227633" y="955962"/>
                </a:cubicBezTo>
                <a:cubicBezTo>
                  <a:pt x="2230947" y="951847"/>
                  <a:pt x="2234228" y="948568"/>
                  <a:pt x="2238346" y="945257"/>
                </a:cubicBezTo>
                <a:cubicBezTo>
                  <a:pt x="2156828" y="927994"/>
                  <a:pt x="2169985" y="803714"/>
                  <a:pt x="2097508" y="770796"/>
                </a:cubicBezTo>
                <a:cubicBezTo>
                  <a:pt x="2095867" y="769992"/>
                  <a:pt x="2095031" y="769156"/>
                  <a:pt x="2095031" y="768320"/>
                </a:cubicBezTo>
                <a:cubicBezTo>
                  <a:pt x="2090109" y="765041"/>
                  <a:pt x="2090109" y="755976"/>
                  <a:pt x="2096703" y="754336"/>
                </a:cubicBezTo>
                <a:cubicBezTo>
                  <a:pt x="2213639" y="726369"/>
                  <a:pt x="2297634" y="787255"/>
                  <a:pt x="2370916" y="866272"/>
                </a:cubicBezTo>
                <a:cubicBezTo>
                  <a:pt x="2370112" y="830042"/>
                  <a:pt x="2370112" y="794681"/>
                  <a:pt x="2369275" y="758451"/>
                </a:cubicBezTo>
                <a:cubicBezTo>
                  <a:pt x="2368471" y="760091"/>
                  <a:pt x="2367635" y="760926"/>
                  <a:pt x="2366798" y="761762"/>
                </a:cubicBezTo>
                <a:cubicBezTo>
                  <a:pt x="2325621" y="786451"/>
                  <a:pt x="2276209" y="764205"/>
                  <a:pt x="2244104" y="733762"/>
                </a:cubicBezTo>
                <a:cubicBezTo>
                  <a:pt x="2188097" y="680270"/>
                  <a:pt x="2182339" y="557662"/>
                  <a:pt x="2102462" y="533777"/>
                </a:cubicBezTo>
                <a:cubicBezTo>
                  <a:pt x="2096703" y="532137"/>
                  <a:pt x="2096703" y="526383"/>
                  <a:pt x="2099985" y="523104"/>
                </a:cubicBezTo>
                <a:cubicBezTo>
                  <a:pt x="2099985" y="523104"/>
                  <a:pt x="2099985" y="522268"/>
                  <a:pt x="2100821" y="522268"/>
                </a:cubicBezTo>
                <a:cubicBezTo>
                  <a:pt x="2147756" y="490185"/>
                  <a:pt x="2211162" y="539563"/>
                  <a:pt x="2248222" y="567531"/>
                </a:cubicBezTo>
                <a:cubicBezTo>
                  <a:pt x="2293516" y="602089"/>
                  <a:pt x="2333052" y="643237"/>
                  <a:pt x="2368471" y="686860"/>
                </a:cubicBezTo>
                <a:cubicBezTo>
                  <a:pt x="2365994" y="616908"/>
                  <a:pt x="2360236" y="547793"/>
                  <a:pt x="2349523" y="479481"/>
                </a:cubicBezTo>
                <a:cubicBezTo>
                  <a:pt x="2348687" y="480284"/>
                  <a:pt x="2347883" y="481120"/>
                  <a:pt x="2347046" y="481956"/>
                </a:cubicBezTo>
                <a:cubicBezTo>
                  <a:pt x="2305869" y="502530"/>
                  <a:pt x="2259770" y="492629"/>
                  <a:pt x="2223515" y="465497"/>
                </a:cubicBezTo>
                <a:cubicBezTo>
                  <a:pt x="2165064" y="421038"/>
                  <a:pt x="2152710" y="317364"/>
                  <a:pt x="2083514" y="291839"/>
                </a:cubicBezTo>
                <a:lnTo>
                  <a:pt x="2082710" y="291839"/>
                </a:lnTo>
                <a:cubicBezTo>
                  <a:pt x="2069520" y="291003"/>
                  <a:pt x="2069520" y="270429"/>
                  <a:pt x="2082710" y="271265"/>
                </a:cubicBezTo>
                <a:cubicBezTo>
                  <a:pt x="2187293" y="279495"/>
                  <a:pt x="2279522" y="328872"/>
                  <a:pt x="2337170" y="415283"/>
                </a:cubicBezTo>
                <a:cubicBezTo>
                  <a:pt x="2326458" y="367545"/>
                  <a:pt x="2311628" y="319807"/>
                  <a:pt x="2292712" y="272905"/>
                </a:cubicBezTo>
                <a:cubicBezTo>
                  <a:pt x="2262215" y="250691"/>
                  <a:pt x="2231751" y="223527"/>
                  <a:pt x="2218594" y="188133"/>
                </a:cubicBezTo>
                <a:cubicBezTo>
                  <a:pt x="2198005" y="134641"/>
                  <a:pt x="2211999" y="64689"/>
                  <a:pt x="2213639" y="8754"/>
                </a:cubicBezTo>
                <a:cubicBezTo>
                  <a:pt x="2213639" y="7082"/>
                  <a:pt x="2214476" y="5443"/>
                  <a:pt x="2215280" y="4639"/>
                </a:cubicBezTo>
                <a:cubicBezTo>
                  <a:pt x="2214476" y="-312"/>
                  <a:pt x="2221038" y="-1951"/>
                  <a:pt x="2222711" y="2967"/>
                </a:cubicBezTo>
                <a:cubicBezTo>
                  <a:pt x="2225156" y="3803"/>
                  <a:pt x="2226829" y="5443"/>
                  <a:pt x="2226829" y="8754"/>
                </a:cubicBezTo>
                <a:cubicBezTo>
                  <a:pt x="2226829" y="9558"/>
                  <a:pt x="2226829" y="11197"/>
                  <a:pt x="2226829" y="12033"/>
                </a:cubicBezTo>
                <a:cubicBezTo>
                  <a:pt x="2242463" y="52345"/>
                  <a:pt x="2272123" y="86935"/>
                  <a:pt x="2289398" y="127247"/>
                </a:cubicBezTo>
                <a:cubicBezTo>
                  <a:pt x="2307510" y="170871"/>
                  <a:pt x="2314105" y="212822"/>
                  <a:pt x="2308346" y="259757"/>
                </a:cubicBezTo>
                <a:cubicBezTo>
                  <a:pt x="2308346" y="262200"/>
                  <a:pt x="2306706" y="263036"/>
                  <a:pt x="2305869" y="264675"/>
                </a:cubicBezTo>
                <a:cubicBezTo>
                  <a:pt x="2328935" y="316528"/>
                  <a:pt x="2347046" y="370020"/>
                  <a:pt x="2360236" y="424349"/>
                </a:cubicBezTo>
                <a:cubicBezTo>
                  <a:pt x="2364353" y="378250"/>
                  <a:pt x="2378347" y="332987"/>
                  <a:pt x="2400576" y="292675"/>
                </a:cubicBezTo>
                <a:cubicBezTo>
                  <a:pt x="2431041" y="236707"/>
                  <a:pt x="2478008" y="213658"/>
                  <a:pt x="2523303" y="172510"/>
                </a:cubicBezTo>
                <a:cubicBezTo>
                  <a:pt x="2525747" y="167559"/>
                  <a:pt x="2534819" y="168395"/>
                  <a:pt x="2535656" y="174985"/>
                </a:cubicBezTo>
                <a:cubicBezTo>
                  <a:pt x="2546336" y="304184"/>
                  <a:pt x="2507636" y="453956"/>
                  <a:pt x="2379988" y="512399"/>
                </a:cubicBezTo>
                <a:cubicBezTo>
                  <a:pt x="2389864" y="571646"/>
                  <a:pt x="2396458" y="631728"/>
                  <a:pt x="2400576" y="692614"/>
                </a:cubicBezTo>
                <a:cubicBezTo>
                  <a:pt x="2424478" y="655581"/>
                  <a:pt x="2454942" y="622663"/>
                  <a:pt x="2485407" y="590580"/>
                </a:cubicBezTo>
                <a:cubicBezTo>
                  <a:pt x="2520825" y="554351"/>
                  <a:pt x="2563643" y="503334"/>
                  <a:pt x="2618814" y="515678"/>
                </a:cubicBezTo>
                <a:cubicBezTo>
                  <a:pt x="2619650" y="515678"/>
                  <a:pt x="2620454" y="514874"/>
                  <a:pt x="2621291" y="514874"/>
                </a:cubicBezTo>
                <a:cubicBezTo>
                  <a:pt x="2626245" y="512399"/>
                  <a:pt x="2631167" y="517317"/>
                  <a:pt x="2631167" y="521432"/>
                </a:cubicBezTo>
                <a:cubicBezTo>
                  <a:pt x="2632003" y="524743"/>
                  <a:pt x="2631167" y="528022"/>
                  <a:pt x="2627049" y="528022"/>
                </a:cubicBezTo>
                <a:cubicBezTo>
                  <a:pt x="2626245" y="528022"/>
                  <a:pt x="2626245" y="528022"/>
                  <a:pt x="2625408" y="528022"/>
                </a:cubicBezTo>
                <a:cubicBezTo>
                  <a:pt x="2578473" y="555186"/>
                  <a:pt x="2583395" y="610318"/>
                  <a:pt x="2568597" y="655581"/>
                </a:cubicBezTo>
                <a:cubicBezTo>
                  <a:pt x="2560362" y="681106"/>
                  <a:pt x="2548009" y="704959"/>
                  <a:pt x="2532342" y="727172"/>
                </a:cubicBezTo>
                <a:cubicBezTo>
                  <a:pt x="2502714" y="767517"/>
                  <a:pt x="2458224" y="807025"/>
                  <a:pt x="2408811" y="818534"/>
                </a:cubicBezTo>
                <a:cubicBezTo>
                  <a:pt x="2408007" y="818534"/>
                  <a:pt x="2407171" y="818534"/>
                  <a:pt x="2406334" y="818534"/>
                </a:cubicBezTo>
                <a:cubicBezTo>
                  <a:pt x="2408811" y="902469"/>
                  <a:pt x="2408811" y="986405"/>
                  <a:pt x="2411289" y="1069536"/>
                </a:cubicBezTo>
                <a:cubicBezTo>
                  <a:pt x="2496119" y="961716"/>
                  <a:pt x="2534819" y="757647"/>
                  <a:pt x="2707762" y="793845"/>
                </a:cubicBezTo>
                <a:cubicBezTo>
                  <a:pt x="2714357" y="795484"/>
                  <a:pt x="2712716" y="806189"/>
                  <a:pt x="2706122" y="805353"/>
                </a:cubicBezTo>
                <a:cubicBezTo>
                  <a:pt x="2678938" y="833353"/>
                  <a:pt x="2669867" y="871190"/>
                  <a:pt x="2650115" y="904109"/>
                </a:cubicBezTo>
                <a:cubicBezTo>
                  <a:pt x="2636121" y="927994"/>
                  <a:pt x="2618814" y="949371"/>
                  <a:pt x="2599866" y="969142"/>
                </a:cubicBezTo>
                <a:cubicBezTo>
                  <a:pt x="2559525" y="1010290"/>
                  <a:pt x="2508472" y="1043208"/>
                  <a:pt x="2453302" y="1058028"/>
                </a:cubicBezTo>
                <a:cubicBezTo>
                  <a:pt x="2452465" y="1058028"/>
                  <a:pt x="2451629" y="1058028"/>
                  <a:pt x="2450825" y="1058028"/>
                </a:cubicBezTo>
                <a:cubicBezTo>
                  <a:pt x="2440949" y="1073651"/>
                  <a:pt x="2428596" y="1086831"/>
                  <a:pt x="2412125" y="1095865"/>
                </a:cubicBezTo>
                <a:cubicBezTo>
                  <a:pt x="2412125" y="1097504"/>
                  <a:pt x="2412125" y="1099176"/>
                  <a:pt x="2412125" y="1100815"/>
                </a:cubicBezTo>
                <a:cubicBezTo>
                  <a:pt x="2422001" y="1146882"/>
                  <a:pt x="2422001" y="1195456"/>
                  <a:pt x="2416243" y="1242358"/>
                </a:cubicBezTo>
                <a:cubicBezTo>
                  <a:pt x="2414570" y="1257981"/>
                  <a:pt x="2412125" y="1275276"/>
                  <a:pt x="2408811" y="1292571"/>
                </a:cubicBezTo>
                <a:cubicBezTo>
                  <a:pt x="2463178" y="1213554"/>
                  <a:pt x="2547172" y="1150997"/>
                  <a:pt x="2608938" y="1079406"/>
                </a:cubicBezTo>
                <a:cubicBezTo>
                  <a:pt x="2613055" y="1074487"/>
                  <a:pt x="2620454" y="1081881"/>
                  <a:pt x="2616337" y="1086831"/>
                </a:cubicBezTo>
                <a:cubicBezTo>
                  <a:pt x="2614696" y="1089275"/>
                  <a:pt x="2613055" y="1090946"/>
                  <a:pt x="2610578" y="1093389"/>
                </a:cubicBezTo>
                <a:cubicBezTo>
                  <a:pt x="2610578" y="1094225"/>
                  <a:pt x="2610578" y="1095061"/>
                  <a:pt x="2610578" y="1096701"/>
                </a:cubicBezTo>
                <a:cubicBezTo>
                  <a:pt x="2558689" y="1194620"/>
                  <a:pt x="2531538" y="1312310"/>
                  <a:pt x="2459060" y="1397081"/>
                </a:cubicBezTo>
                <a:cubicBezTo>
                  <a:pt x="2485407" y="1374867"/>
                  <a:pt x="2511754" y="1352622"/>
                  <a:pt x="2541414" y="1334523"/>
                </a:cubicBezTo>
                <a:cubicBezTo>
                  <a:pt x="2590826" y="1304080"/>
                  <a:pt x="2655069" y="1299965"/>
                  <a:pt x="2711880" y="1304080"/>
                </a:cubicBezTo>
                <a:cubicBezTo>
                  <a:pt x="2813986" y="1311474"/>
                  <a:pt x="2853522" y="1418459"/>
                  <a:pt x="2818940" y="1506541"/>
                </a:cubicBezTo>
                <a:cubicBezTo>
                  <a:pt x="2817299" y="1511460"/>
                  <a:pt x="2809868" y="1508984"/>
                  <a:pt x="2811541" y="1504066"/>
                </a:cubicBezTo>
                <a:cubicBezTo>
                  <a:pt x="2832129" y="1444819"/>
                  <a:pt x="2814822" y="1352622"/>
                  <a:pt x="2747298" y="1332048"/>
                </a:cubicBezTo>
                <a:cubicBezTo>
                  <a:pt x="2706122" y="1318900"/>
                  <a:pt x="2636121" y="1326294"/>
                  <a:pt x="2596585" y="1337834"/>
                </a:cubicBezTo>
                <a:cubicBezTo>
                  <a:pt x="2527420" y="1358408"/>
                  <a:pt x="2487884" y="1430803"/>
                  <a:pt x="2422805" y="1454688"/>
                </a:cubicBezTo>
                <a:cubicBezTo>
                  <a:pt x="2430236" y="1465393"/>
                  <a:pt x="2432713" y="1478541"/>
                  <a:pt x="2435158" y="1493361"/>
                </a:cubicBezTo>
                <a:cubicBezTo>
                  <a:pt x="2435158" y="1494197"/>
                  <a:pt x="2435158" y="1494197"/>
                  <a:pt x="2435995" y="1495000"/>
                </a:cubicBezTo>
                <a:cubicBezTo>
                  <a:pt x="2474695" y="1476902"/>
                  <a:pt x="2502714" y="1442344"/>
                  <a:pt x="2541414" y="1422573"/>
                </a:cubicBezTo>
                <a:cubicBezTo>
                  <a:pt x="2575160" y="1405311"/>
                  <a:pt x="2610578" y="1398720"/>
                  <a:pt x="2648474" y="1399556"/>
                </a:cubicBezTo>
                <a:cubicBezTo>
                  <a:pt x="2653396" y="1399556"/>
                  <a:pt x="2653396" y="1406114"/>
                  <a:pt x="2648474" y="1406950"/>
                </a:cubicBezTo>
                <a:cubicBezTo>
                  <a:pt x="2592467" y="1409425"/>
                  <a:pt x="2543891" y="1429164"/>
                  <a:pt x="2501878" y="1466197"/>
                </a:cubicBezTo>
                <a:cubicBezTo>
                  <a:pt x="2481289" y="1484295"/>
                  <a:pt x="2464818" y="1499115"/>
                  <a:pt x="2441753" y="1508181"/>
                </a:cubicBezTo>
                <a:cubicBezTo>
                  <a:pt x="2444230" y="1512295"/>
                  <a:pt x="2447511" y="1515574"/>
                  <a:pt x="2450825" y="1519689"/>
                </a:cubicBezTo>
                <a:cubicBezTo>
                  <a:pt x="2510113" y="1508181"/>
                  <a:pt x="2563643" y="1462918"/>
                  <a:pt x="2626245" y="1481016"/>
                </a:cubicBezTo>
                <a:cubicBezTo>
                  <a:pt x="2631167" y="1482656"/>
                  <a:pt x="2628690" y="1489246"/>
                  <a:pt x="2624572" y="1488410"/>
                </a:cubicBezTo>
                <a:cubicBezTo>
                  <a:pt x="2563643" y="1473623"/>
                  <a:pt x="2515067" y="1527919"/>
                  <a:pt x="2459060" y="1536148"/>
                </a:cubicBezTo>
                <a:cubicBezTo>
                  <a:pt x="2460701" y="1541099"/>
                  <a:pt x="2460701" y="1546853"/>
                  <a:pt x="2460701" y="1552608"/>
                </a:cubicBezTo>
                <a:cubicBezTo>
                  <a:pt x="2501878" y="1553443"/>
                  <a:pt x="2541414" y="1574821"/>
                  <a:pt x="2582591" y="1581411"/>
                </a:cubicBezTo>
                <a:cubicBezTo>
                  <a:pt x="2655873" y="1593756"/>
                  <a:pt x="2749775" y="1587165"/>
                  <a:pt x="2797515" y="1523804"/>
                </a:cubicBezTo>
                <a:cubicBezTo>
                  <a:pt x="2801633" y="1518050"/>
                  <a:pt x="2811541" y="1523000"/>
                  <a:pt x="2807423" y="1529558"/>
                </a:cubicBezTo>
                <a:cubicBezTo>
                  <a:pt x="2776926" y="1578936"/>
                  <a:pt x="2720952" y="1597067"/>
                  <a:pt x="2666585" y="1605296"/>
                </a:cubicBezTo>
                <a:cubicBezTo>
                  <a:pt x="2636925" y="1609411"/>
                  <a:pt x="2607297" y="1611051"/>
                  <a:pt x="2577637" y="1606936"/>
                </a:cubicBezTo>
                <a:cubicBezTo>
                  <a:pt x="2544695" y="1601985"/>
                  <a:pt x="2515067" y="1588837"/>
                  <a:pt x="2483766" y="1582247"/>
                </a:cubicBezTo>
                <a:cubicBezTo>
                  <a:pt x="2572715" y="1617641"/>
                  <a:pt x="2645997" y="1702380"/>
                  <a:pt x="2678938" y="1787151"/>
                </a:cubicBezTo>
                <a:cubicBezTo>
                  <a:pt x="2680579" y="1792102"/>
                  <a:pt x="2673984" y="1793741"/>
                  <a:pt x="2671539" y="1790462"/>
                </a:cubicBezTo>
                <a:cubicBezTo>
                  <a:pt x="2672344" y="1793741"/>
                  <a:pt x="2667422" y="1796217"/>
                  <a:pt x="2664945" y="1793741"/>
                </a:cubicBezTo>
                <a:cubicBezTo>
                  <a:pt x="2611415" y="1735298"/>
                  <a:pt x="2532342" y="1736134"/>
                  <a:pt x="2465655" y="1704855"/>
                </a:cubicBezTo>
                <a:cubicBezTo>
                  <a:pt x="2452465" y="1699101"/>
                  <a:pt x="2441753" y="1690035"/>
                  <a:pt x="2432713" y="1680166"/>
                </a:cubicBezTo>
                <a:cubicBezTo>
                  <a:pt x="2454106" y="1735298"/>
                  <a:pt x="2475531" y="1792102"/>
                  <a:pt x="2487048" y="1848069"/>
                </a:cubicBezTo>
                <a:cubicBezTo>
                  <a:pt x="2496119" y="1890857"/>
                  <a:pt x="2492806" y="1933644"/>
                  <a:pt x="2459060" y="1964088"/>
                </a:cubicBezTo>
                <a:cubicBezTo>
                  <a:pt x="2463178" y="1968202"/>
                  <a:pt x="2467296" y="1973153"/>
                  <a:pt x="2471413" y="1978071"/>
                </a:cubicBezTo>
                <a:cubicBezTo>
                  <a:pt x="2474695" y="1982186"/>
                  <a:pt x="2467296" y="1987137"/>
                  <a:pt x="2463982" y="1983858"/>
                </a:cubicBezTo>
                <a:cubicBezTo>
                  <a:pt x="2367635" y="1871087"/>
                  <a:pt x="2191410" y="1945153"/>
                  <a:pt x="2093390" y="2020055"/>
                </a:cubicBezTo>
                <a:cubicBezTo>
                  <a:pt x="2043173" y="2058728"/>
                  <a:pt x="2003637" y="2104827"/>
                  <a:pt x="1969055" y="2156680"/>
                </a:cubicBezTo>
                <a:cubicBezTo>
                  <a:pt x="1944349" y="2193713"/>
                  <a:pt x="1920447" y="2233221"/>
                  <a:pt x="1885061" y="2260353"/>
                </a:cubicBezTo>
                <a:cubicBezTo>
                  <a:pt x="1875152" y="2267779"/>
                  <a:pt x="1860354" y="2252959"/>
                  <a:pt x="1867753" y="2243090"/>
                </a:cubicBezTo>
                <a:cubicBezTo>
                  <a:pt x="1950944" y="2131155"/>
                  <a:pt x="2020944" y="2015105"/>
                  <a:pt x="2151038" y="1951743"/>
                </a:cubicBezTo>
                <a:cubicBezTo>
                  <a:pt x="2156828" y="1949268"/>
                  <a:pt x="2162587" y="1945989"/>
                  <a:pt x="2169181" y="1943514"/>
                </a:cubicBezTo>
                <a:cubicBezTo>
                  <a:pt x="2161750" y="1898251"/>
                  <a:pt x="2155992" y="1852988"/>
                  <a:pt x="2179861" y="1813479"/>
                </a:cubicBezTo>
                <a:cubicBezTo>
                  <a:pt x="2129645" y="1866168"/>
                  <a:pt x="2073638" y="1919661"/>
                  <a:pt x="2015154" y="1962448"/>
                </a:cubicBezTo>
                <a:cubicBezTo>
                  <a:pt x="2013513" y="1964088"/>
                  <a:pt x="2011036" y="1963284"/>
                  <a:pt x="2010232" y="1961612"/>
                </a:cubicBezTo>
                <a:cubicBezTo>
                  <a:pt x="2006114" y="1960809"/>
                  <a:pt x="2003637" y="1955858"/>
                  <a:pt x="2006918" y="1951743"/>
                </a:cubicBezTo>
                <a:cubicBezTo>
                  <a:pt x="2019272" y="1938595"/>
                  <a:pt x="2029984" y="1923775"/>
                  <a:pt x="2039860" y="1908120"/>
                </a:cubicBezTo>
                <a:cubicBezTo>
                  <a:pt x="2038219" y="1906480"/>
                  <a:pt x="2037415" y="1904005"/>
                  <a:pt x="2039056" y="1901562"/>
                </a:cubicBezTo>
                <a:cubicBezTo>
                  <a:pt x="2046455" y="1890021"/>
                  <a:pt x="2053886" y="1879316"/>
                  <a:pt x="2061285" y="1867808"/>
                </a:cubicBezTo>
                <a:cubicBezTo>
                  <a:pt x="2099985" y="1785512"/>
                  <a:pt x="2124691" y="1688396"/>
                  <a:pt x="2196332" y="1638215"/>
                </a:cubicBezTo>
                <a:cubicBezTo>
                  <a:pt x="2185652" y="1640658"/>
                  <a:pt x="2175744" y="1643969"/>
                  <a:pt x="2165868" y="1649723"/>
                </a:cubicBezTo>
                <a:cubicBezTo>
                  <a:pt x="2149397" y="1658789"/>
                  <a:pt x="2135403" y="1671133"/>
                  <a:pt x="2120573" y="1681806"/>
                </a:cubicBezTo>
                <a:cubicBezTo>
                  <a:pt x="2091749" y="1703216"/>
                  <a:pt x="2062925" y="1715560"/>
                  <a:pt x="2027507" y="1714724"/>
                </a:cubicBezTo>
                <a:cubicBezTo>
                  <a:pt x="2030820" y="1724625"/>
                  <a:pt x="2033297" y="1735298"/>
                  <a:pt x="2034102" y="1745199"/>
                </a:cubicBezTo>
                <a:cubicBezTo>
                  <a:pt x="2044814" y="1823381"/>
                  <a:pt x="2023389" y="1908120"/>
                  <a:pt x="1992925" y="1979743"/>
                </a:cubicBezTo>
                <a:cubicBezTo>
                  <a:pt x="1961624" y="2053809"/>
                  <a:pt x="1896577" y="2116335"/>
                  <a:pt x="1881747" y="2196992"/>
                </a:cubicBezTo>
                <a:cubicBezTo>
                  <a:pt x="1879270" y="2209336"/>
                  <a:pt x="1857877" y="2206861"/>
                  <a:pt x="1859518" y="2193713"/>
                </a:cubicBezTo>
                <a:cubicBezTo>
                  <a:pt x="1865276" y="2141860"/>
                  <a:pt x="1894100" y="2103187"/>
                  <a:pt x="1922120" y="2060400"/>
                </a:cubicBezTo>
                <a:cubicBezTo>
                  <a:pt x="1959179" y="2003596"/>
                  <a:pt x="1987166" y="1941874"/>
                  <a:pt x="2002801" y="1875201"/>
                </a:cubicBezTo>
                <a:cubicBezTo>
                  <a:pt x="2021749" y="1792102"/>
                  <a:pt x="2022585" y="1712281"/>
                  <a:pt x="1966578" y="1642329"/>
                </a:cubicBezTo>
                <a:cubicBezTo>
                  <a:pt x="1946826" y="1617641"/>
                  <a:pt x="1922120" y="1589641"/>
                  <a:pt x="1895741" y="1573182"/>
                </a:cubicBezTo>
                <a:cubicBezTo>
                  <a:pt x="1871871" y="1558362"/>
                  <a:pt x="1848001" y="1554247"/>
                  <a:pt x="1824936" y="1556722"/>
                </a:cubicBezTo>
                <a:cubicBezTo>
                  <a:pt x="1826577" y="1556722"/>
                  <a:pt x="1828217" y="1558362"/>
                  <a:pt x="1829054" y="1560837"/>
                </a:cubicBezTo>
                <a:cubicBezTo>
                  <a:pt x="1848001" y="1610215"/>
                  <a:pt x="1848001" y="1662903"/>
                  <a:pt x="1847165" y="1714724"/>
                </a:cubicBezTo>
                <a:cubicBezTo>
                  <a:pt x="1847165" y="1720511"/>
                  <a:pt x="1838930" y="1720511"/>
                  <a:pt x="1838930" y="1714724"/>
                </a:cubicBezTo>
                <a:cubicBezTo>
                  <a:pt x="1837289" y="1662903"/>
                  <a:pt x="1834812" y="1613526"/>
                  <a:pt x="1818341" y="1564148"/>
                </a:cubicBezTo>
                <a:cubicBezTo>
                  <a:pt x="1817505" y="1562477"/>
                  <a:pt x="1818341" y="1560837"/>
                  <a:pt x="1818341" y="1560033"/>
                </a:cubicBezTo>
                <a:cubicBezTo>
                  <a:pt x="1816701" y="1562477"/>
                  <a:pt x="1814223" y="1563312"/>
                  <a:pt x="1810942" y="1563312"/>
                </a:cubicBezTo>
                <a:cubicBezTo>
                  <a:pt x="1806824" y="1563312"/>
                  <a:pt x="1803511" y="1562477"/>
                  <a:pt x="1799393" y="1562477"/>
                </a:cubicBezTo>
                <a:cubicBezTo>
                  <a:pt x="1796112" y="1563312"/>
                  <a:pt x="1791994" y="1564148"/>
                  <a:pt x="1788681" y="1565788"/>
                </a:cubicBezTo>
                <a:cubicBezTo>
                  <a:pt x="1796112" y="1581411"/>
                  <a:pt x="1795276" y="1602821"/>
                  <a:pt x="1794471" y="1617641"/>
                </a:cubicBezTo>
                <a:cubicBezTo>
                  <a:pt x="1793635" y="1622559"/>
                  <a:pt x="1787040" y="1622559"/>
                  <a:pt x="1787040" y="1617641"/>
                </a:cubicBezTo>
                <a:cubicBezTo>
                  <a:pt x="1787040" y="1606100"/>
                  <a:pt x="1785400" y="1594591"/>
                  <a:pt x="1782118" y="1583886"/>
                </a:cubicBezTo>
                <a:cubicBezTo>
                  <a:pt x="1780446" y="1578936"/>
                  <a:pt x="1778805" y="1574821"/>
                  <a:pt x="1776328" y="1569903"/>
                </a:cubicBezTo>
                <a:cubicBezTo>
                  <a:pt x="1770570" y="1572378"/>
                  <a:pt x="1763975" y="1574017"/>
                  <a:pt x="1758216" y="1576493"/>
                </a:cubicBezTo>
                <a:cubicBezTo>
                  <a:pt x="1750817" y="1578936"/>
                  <a:pt x="1748340" y="1568263"/>
                  <a:pt x="1754935" y="1564952"/>
                </a:cubicBezTo>
                <a:cubicBezTo>
                  <a:pt x="1760694" y="1562477"/>
                  <a:pt x="1767288" y="1560837"/>
                  <a:pt x="1773047" y="1558362"/>
                </a:cubicBezTo>
                <a:lnTo>
                  <a:pt x="1773047" y="1557558"/>
                </a:lnTo>
                <a:cubicBezTo>
                  <a:pt x="1641281" y="1527115"/>
                  <a:pt x="1594345" y="1381425"/>
                  <a:pt x="1572116" y="1258817"/>
                </a:cubicBezTo>
                <a:close/>
                <a:moveTo>
                  <a:pt x="825142" y="3772960"/>
                </a:moveTo>
                <a:cubicBezTo>
                  <a:pt x="803749" y="3746632"/>
                  <a:pt x="790559" y="3715353"/>
                  <a:pt x="795513" y="3679156"/>
                </a:cubicBezTo>
                <a:cubicBezTo>
                  <a:pt x="797154" y="3666811"/>
                  <a:pt x="800435" y="3653631"/>
                  <a:pt x="803749" y="3641287"/>
                </a:cubicBezTo>
                <a:cubicBezTo>
                  <a:pt x="755977" y="3716992"/>
                  <a:pt x="709846" y="3793534"/>
                  <a:pt x="698330" y="3886535"/>
                </a:cubicBezTo>
                <a:cubicBezTo>
                  <a:pt x="697493" y="3892289"/>
                  <a:pt x="688454" y="3893125"/>
                  <a:pt x="688454" y="3886535"/>
                </a:cubicBezTo>
                <a:cubicBezTo>
                  <a:pt x="686813" y="3822338"/>
                  <a:pt x="713160" y="3763091"/>
                  <a:pt x="744461" y="3707959"/>
                </a:cubicBezTo>
                <a:cubicBezTo>
                  <a:pt x="770807" y="3660221"/>
                  <a:pt x="797991" y="3611679"/>
                  <a:pt x="827619" y="3563941"/>
                </a:cubicBezTo>
                <a:cubicBezTo>
                  <a:pt x="787278" y="3606729"/>
                  <a:pt x="741983" y="3646237"/>
                  <a:pt x="697493" y="3679959"/>
                </a:cubicBezTo>
                <a:cubicBezTo>
                  <a:pt x="698330" y="3681631"/>
                  <a:pt x="698330" y="3684074"/>
                  <a:pt x="697493" y="3685746"/>
                </a:cubicBezTo>
                <a:cubicBezTo>
                  <a:pt x="677741" y="3723583"/>
                  <a:pt x="653871" y="3753222"/>
                  <a:pt x="639845" y="3795174"/>
                </a:cubicBezTo>
                <a:cubicBezTo>
                  <a:pt x="627492" y="3832207"/>
                  <a:pt x="620093" y="3871715"/>
                  <a:pt x="619257" y="3910388"/>
                </a:cubicBezTo>
                <a:cubicBezTo>
                  <a:pt x="618453" y="3963880"/>
                  <a:pt x="635728" y="4016569"/>
                  <a:pt x="619257" y="4066750"/>
                </a:cubicBezTo>
                <a:cubicBezTo>
                  <a:pt x="709846" y="3982815"/>
                  <a:pt x="812788" y="3904634"/>
                  <a:pt x="825142" y="3772960"/>
                </a:cubicBezTo>
                <a:close/>
                <a:moveTo>
                  <a:pt x="405974" y="3858567"/>
                </a:moveTo>
                <a:cubicBezTo>
                  <a:pt x="377986" y="3884896"/>
                  <a:pt x="356561" y="3916174"/>
                  <a:pt x="328574" y="3943306"/>
                </a:cubicBezTo>
                <a:cubicBezTo>
                  <a:pt x="291515" y="3979536"/>
                  <a:pt x="248665" y="4009143"/>
                  <a:pt x="205847" y="4037947"/>
                </a:cubicBezTo>
                <a:cubicBezTo>
                  <a:pt x="201730" y="4040422"/>
                  <a:pt x="196808" y="4033832"/>
                  <a:pt x="200089" y="4030553"/>
                </a:cubicBezTo>
                <a:cubicBezTo>
                  <a:pt x="247861" y="3992684"/>
                  <a:pt x="295632" y="3954011"/>
                  <a:pt x="335136" y="3907109"/>
                </a:cubicBezTo>
                <a:cubicBezTo>
                  <a:pt x="354921" y="3883256"/>
                  <a:pt x="372196" y="3856092"/>
                  <a:pt x="396098" y="3835518"/>
                </a:cubicBezTo>
                <a:cubicBezTo>
                  <a:pt x="313744" y="3851977"/>
                  <a:pt x="251142" y="3893929"/>
                  <a:pt x="196808" y="3965552"/>
                </a:cubicBezTo>
                <a:cubicBezTo>
                  <a:pt x="153958" y="4021488"/>
                  <a:pt x="103742" y="4057717"/>
                  <a:pt x="42780" y="4088996"/>
                </a:cubicBezTo>
                <a:cubicBezTo>
                  <a:pt x="126807" y="4094750"/>
                  <a:pt x="206684" y="4076652"/>
                  <a:pt x="277489" y="4024799"/>
                </a:cubicBezTo>
                <a:cubicBezTo>
                  <a:pt x="340927" y="3979536"/>
                  <a:pt x="371391" y="3921093"/>
                  <a:pt x="405974" y="3858567"/>
                </a:cubicBezTo>
                <a:close/>
                <a:moveTo>
                  <a:pt x="418327" y="3704648"/>
                </a:moveTo>
                <a:cubicBezTo>
                  <a:pt x="396098" y="3707123"/>
                  <a:pt x="373032" y="3706320"/>
                  <a:pt x="349967" y="3703844"/>
                </a:cubicBezTo>
                <a:cubicBezTo>
                  <a:pt x="281606" y="3695615"/>
                  <a:pt x="213279" y="3680795"/>
                  <a:pt x="144918" y="3669286"/>
                </a:cubicBezTo>
                <a:cubicBezTo>
                  <a:pt x="138324" y="3668451"/>
                  <a:pt x="139964" y="3656942"/>
                  <a:pt x="146559" y="3657746"/>
                </a:cubicBezTo>
                <a:cubicBezTo>
                  <a:pt x="247024" y="3668451"/>
                  <a:pt x="364797" y="3698894"/>
                  <a:pt x="462785" y="3665975"/>
                </a:cubicBezTo>
                <a:cubicBezTo>
                  <a:pt x="410928" y="3665172"/>
                  <a:pt x="363960" y="3647877"/>
                  <a:pt x="313744" y="3627303"/>
                </a:cubicBezTo>
                <a:cubicBezTo>
                  <a:pt x="221514" y="3588630"/>
                  <a:pt x="141605" y="3612483"/>
                  <a:pt x="65846" y="3666811"/>
                </a:cubicBezTo>
                <a:cubicBezTo>
                  <a:pt x="138324" y="3685746"/>
                  <a:pt x="184455" y="3754026"/>
                  <a:pt x="265972" y="3754861"/>
                </a:cubicBezTo>
                <a:cubicBezTo>
                  <a:pt x="324456" y="3755697"/>
                  <a:pt x="373032" y="3733452"/>
                  <a:pt x="418327" y="3704648"/>
                </a:cubicBezTo>
                <a:close/>
                <a:moveTo>
                  <a:pt x="476811" y="3665975"/>
                </a:moveTo>
                <a:cubicBezTo>
                  <a:pt x="475974" y="3665975"/>
                  <a:pt x="475138" y="3665975"/>
                  <a:pt x="474334" y="3665975"/>
                </a:cubicBezTo>
                <a:lnTo>
                  <a:pt x="475138" y="3666811"/>
                </a:lnTo>
                <a:cubicBezTo>
                  <a:pt x="475974" y="3666811"/>
                  <a:pt x="476811" y="3665975"/>
                  <a:pt x="476811" y="3665975"/>
                </a:cubicBezTo>
                <a:close/>
                <a:moveTo>
                  <a:pt x="934679" y="3851141"/>
                </a:moveTo>
                <a:cubicBezTo>
                  <a:pt x="905050" y="3837993"/>
                  <a:pt x="871273" y="3819059"/>
                  <a:pt x="844926" y="3793534"/>
                </a:cubicBezTo>
                <a:cubicBezTo>
                  <a:pt x="835854" y="3921929"/>
                  <a:pt x="698330" y="4020684"/>
                  <a:pt x="608577" y="4094750"/>
                </a:cubicBezTo>
                <a:cubicBezTo>
                  <a:pt x="602786" y="4099669"/>
                  <a:pt x="594551" y="4092275"/>
                  <a:pt x="598669" y="4086521"/>
                </a:cubicBezTo>
                <a:cubicBezTo>
                  <a:pt x="597864" y="4084881"/>
                  <a:pt x="597028" y="4082406"/>
                  <a:pt x="598669" y="4079931"/>
                </a:cubicBezTo>
                <a:cubicBezTo>
                  <a:pt x="632447" y="4010815"/>
                  <a:pt x="596224" y="3915339"/>
                  <a:pt x="606904" y="3839633"/>
                </a:cubicBezTo>
                <a:cubicBezTo>
                  <a:pt x="612694" y="3799288"/>
                  <a:pt x="625852" y="3752386"/>
                  <a:pt x="649754" y="3715353"/>
                </a:cubicBezTo>
                <a:cubicBezTo>
                  <a:pt x="587152" y="3758976"/>
                  <a:pt x="518792" y="3797649"/>
                  <a:pt x="448791" y="3823977"/>
                </a:cubicBezTo>
                <a:cubicBezTo>
                  <a:pt x="448791" y="3826453"/>
                  <a:pt x="447150" y="3828928"/>
                  <a:pt x="443869" y="3828928"/>
                </a:cubicBezTo>
                <a:cubicBezTo>
                  <a:pt x="443033" y="3829764"/>
                  <a:pt x="442196" y="3831403"/>
                  <a:pt x="440556" y="3832207"/>
                </a:cubicBezTo>
                <a:cubicBezTo>
                  <a:pt x="439751" y="3832207"/>
                  <a:pt x="439751" y="3833043"/>
                  <a:pt x="439751" y="3833043"/>
                </a:cubicBezTo>
                <a:cubicBezTo>
                  <a:pt x="407614" y="4014930"/>
                  <a:pt x="182782" y="4156472"/>
                  <a:pt x="6558" y="4103784"/>
                </a:cubicBezTo>
                <a:cubicBezTo>
                  <a:pt x="-4959" y="4100505"/>
                  <a:pt x="-37" y="4084045"/>
                  <a:pt x="11512" y="4085685"/>
                </a:cubicBezTo>
                <a:cubicBezTo>
                  <a:pt x="12316" y="4085685"/>
                  <a:pt x="13152" y="4085685"/>
                  <a:pt x="14793" y="4085685"/>
                </a:cubicBezTo>
                <a:cubicBezTo>
                  <a:pt x="15629" y="4084881"/>
                  <a:pt x="16434" y="4083210"/>
                  <a:pt x="18074" y="4082406"/>
                </a:cubicBezTo>
                <a:cubicBezTo>
                  <a:pt x="65042" y="4057717"/>
                  <a:pt x="112781" y="4033832"/>
                  <a:pt x="151513" y="3995995"/>
                </a:cubicBezTo>
                <a:cubicBezTo>
                  <a:pt x="184455" y="3963880"/>
                  <a:pt x="207488" y="3922732"/>
                  <a:pt x="242907" y="3892289"/>
                </a:cubicBezTo>
                <a:cubicBezTo>
                  <a:pt x="292319" y="3850338"/>
                  <a:pt x="354921" y="3823174"/>
                  <a:pt x="419163" y="3819059"/>
                </a:cubicBezTo>
                <a:cubicBezTo>
                  <a:pt x="423281" y="3816583"/>
                  <a:pt x="428203" y="3814108"/>
                  <a:pt x="433157" y="3812469"/>
                </a:cubicBezTo>
                <a:cubicBezTo>
                  <a:pt x="437274" y="3810829"/>
                  <a:pt x="440556" y="3812469"/>
                  <a:pt x="442196" y="3814108"/>
                </a:cubicBezTo>
                <a:cubicBezTo>
                  <a:pt x="528668" y="3770485"/>
                  <a:pt x="609381" y="3725222"/>
                  <a:pt x="685140" y="3664336"/>
                </a:cubicBezTo>
                <a:cubicBezTo>
                  <a:pt x="649754" y="3678320"/>
                  <a:pt x="612694" y="3685746"/>
                  <a:pt x="577276" y="3679156"/>
                </a:cubicBezTo>
                <a:cubicBezTo>
                  <a:pt x="556687" y="3675844"/>
                  <a:pt x="536099" y="3670090"/>
                  <a:pt x="516315" y="3661861"/>
                </a:cubicBezTo>
                <a:cubicBezTo>
                  <a:pt x="516315" y="3662696"/>
                  <a:pt x="515511" y="3662696"/>
                  <a:pt x="515511" y="3663500"/>
                </a:cubicBezTo>
                <a:cubicBezTo>
                  <a:pt x="450432" y="3718664"/>
                  <a:pt x="372196" y="3770485"/>
                  <a:pt x="284920" y="3774600"/>
                </a:cubicBezTo>
                <a:cubicBezTo>
                  <a:pt x="244547" y="3777075"/>
                  <a:pt x="206684" y="3767206"/>
                  <a:pt x="172906" y="3745796"/>
                </a:cubicBezTo>
                <a:cubicBezTo>
                  <a:pt x="132565" y="3720304"/>
                  <a:pt x="96310" y="3696418"/>
                  <a:pt x="53493" y="3674205"/>
                </a:cubicBezTo>
                <a:cubicBezTo>
                  <a:pt x="50212" y="3675041"/>
                  <a:pt x="46898" y="3670090"/>
                  <a:pt x="48571" y="3666811"/>
                </a:cubicBezTo>
                <a:cubicBezTo>
                  <a:pt x="78199" y="3609204"/>
                  <a:pt x="160553" y="3583679"/>
                  <a:pt x="220678" y="3579565"/>
                </a:cubicBezTo>
                <a:cubicBezTo>
                  <a:pt x="259377" y="3577089"/>
                  <a:pt x="293155" y="3587794"/>
                  <a:pt x="327737" y="3603450"/>
                </a:cubicBezTo>
                <a:cubicBezTo>
                  <a:pt x="377150" y="3624827"/>
                  <a:pt x="419967" y="3637172"/>
                  <a:pt x="470216" y="3640483"/>
                </a:cubicBezTo>
                <a:cubicBezTo>
                  <a:pt x="435634" y="3621548"/>
                  <a:pt x="405137" y="3596860"/>
                  <a:pt x="382104" y="3568056"/>
                </a:cubicBezTo>
                <a:cubicBezTo>
                  <a:pt x="377986" y="3563105"/>
                  <a:pt x="384549" y="3556515"/>
                  <a:pt x="389503" y="3560630"/>
                </a:cubicBezTo>
                <a:cubicBezTo>
                  <a:pt x="442196" y="3608368"/>
                  <a:pt x="527864" y="3655270"/>
                  <a:pt x="601146" y="3655270"/>
                </a:cubicBezTo>
                <a:cubicBezTo>
                  <a:pt x="667865" y="3655270"/>
                  <a:pt x="754337" y="3607564"/>
                  <a:pt x="789755" y="3551597"/>
                </a:cubicBezTo>
                <a:cubicBezTo>
                  <a:pt x="813625" y="3513728"/>
                  <a:pt x="828455" y="3480006"/>
                  <a:pt x="864678" y="3452006"/>
                </a:cubicBezTo>
                <a:cubicBezTo>
                  <a:pt x="923162" y="3405103"/>
                  <a:pt x="934679" y="3355726"/>
                  <a:pt x="957744" y="3288250"/>
                </a:cubicBezTo>
                <a:cubicBezTo>
                  <a:pt x="961025" y="3278380"/>
                  <a:pt x="976692" y="3280020"/>
                  <a:pt x="976692" y="3290725"/>
                </a:cubicBezTo>
                <a:cubicBezTo>
                  <a:pt x="974215" y="3345021"/>
                  <a:pt x="957744" y="3396874"/>
                  <a:pt x="923162" y="3437186"/>
                </a:cubicBezTo>
                <a:cubicBezTo>
                  <a:pt x="900933" y="3494793"/>
                  <a:pt x="864678" y="3545007"/>
                  <a:pt x="839167" y="3601778"/>
                </a:cubicBezTo>
                <a:cubicBezTo>
                  <a:pt x="816906" y="3651991"/>
                  <a:pt x="805389" y="3699730"/>
                  <a:pt x="836690" y="3744992"/>
                </a:cubicBezTo>
                <a:cubicBezTo>
                  <a:pt x="839972" y="3745796"/>
                  <a:pt x="844089" y="3748271"/>
                  <a:pt x="844089" y="3753222"/>
                </a:cubicBezTo>
                <a:cubicBezTo>
                  <a:pt x="844089" y="3754026"/>
                  <a:pt x="844089" y="3754861"/>
                  <a:pt x="844089" y="3755697"/>
                </a:cubicBezTo>
                <a:cubicBezTo>
                  <a:pt x="844926" y="3756501"/>
                  <a:pt x="845730" y="3758140"/>
                  <a:pt x="846566" y="3758976"/>
                </a:cubicBezTo>
                <a:cubicBezTo>
                  <a:pt x="873750" y="3788616"/>
                  <a:pt x="912449" y="3809190"/>
                  <a:pt x="949509" y="3824813"/>
                </a:cubicBezTo>
                <a:cubicBezTo>
                  <a:pt x="965979" y="3833043"/>
                  <a:pt x="951986" y="3858567"/>
                  <a:pt x="934679" y="3851141"/>
                </a:cubicBezTo>
                <a:close/>
                <a:moveTo>
                  <a:pt x="1581992" y="2570635"/>
                </a:moveTo>
                <a:cubicBezTo>
                  <a:pt x="1527626" y="2599438"/>
                  <a:pt x="1467501" y="2610111"/>
                  <a:pt x="1416448" y="2647144"/>
                </a:cubicBezTo>
                <a:cubicBezTo>
                  <a:pt x="1358801" y="2688292"/>
                  <a:pt x="1310225" y="2750014"/>
                  <a:pt x="1292918" y="2819162"/>
                </a:cubicBezTo>
                <a:cubicBezTo>
                  <a:pt x="1292918" y="2820802"/>
                  <a:pt x="1290440" y="2819966"/>
                  <a:pt x="1291277" y="2818327"/>
                </a:cubicBezTo>
                <a:cubicBezTo>
                  <a:pt x="1306911" y="2748375"/>
                  <a:pt x="1336571" y="2691604"/>
                  <a:pt x="1391742" y="2644701"/>
                </a:cubicBezTo>
                <a:cubicBezTo>
                  <a:pt x="1440350" y="2602717"/>
                  <a:pt x="1512796" y="2558290"/>
                  <a:pt x="1578679" y="2554979"/>
                </a:cubicBezTo>
                <a:cubicBezTo>
                  <a:pt x="1586110" y="2554176"/>
                  <a:pt x="1589391" y="2566520"/>
                  <a:pt x="1581992" y="2570635"/>
                </a:cubicBezTo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80" name="Google Shape;3180;p151"/>
          <p:cNvSpPr/>
          <p:nvPr/>
        </p:nvSpPr>
        <p:spPr>
          <a:xfrm>
            <a:off x="4010757" y="1735793"/>
            <a:ext cx="1985532" cy="1289406"/>
          </a:xfrm>
          <a:custGeom>
            <a:avLst/>
            <a:gdLst/>
            <a:ahLst/>
            <a:cxnLst/>
            <a:rect l="l" t="t" r="r" b="b"/>
            <a:pathLst>
              <a:path w="6335100" h="4114018" extrusionOk="0">
                <a:moveTo>
                  <a:pt x="2862359" y="1216339"/>
                </a:moveTo>
                <a:cubicBezTo>
                  <a:pt x="2846704" y="1226208"/>
                  <a:pt x="2834359" y="1239388"/>
                  <a:pt x="2822851" y="1255012"/>
                </a:cubicBezTo>
                <a:cubicBezTo>
                  <a:pt x="2818736" y="1261602"/>
                  <a:pt x="2828605" y="1269028"/>
                  <a:pt x="2833556" y="1263241"/>
                </a:cubicBezTo>
                <a:cubicBezTo>
                  <a:pt x="2843425" y="1250093"/>
                  <a:pt x="2855769" y="1238552"/>
                  <a:pt x="2869753" y="1230323"/>
                </a:cubicBezTo>
                <a:cubicBezTo>
                  <a:pt x="2882933" y="1222093"/>
                  <a:pt x="2899392" y="1219650"/>
                  <a:pt x="2911737" y="1210585"/>
                </a:cubicBezTo>
                <a:cubicBezTo>
                  <a:pt x="2915016" y="1208109"/>
                  <a:pt x="2915852" y="1201519"/>
                  <a:pt x="2910097" y="1199880"/>
                </a:cubicBezTo>
                <a:cubicBezTo>
                  <a:pt x="2894442" y="1196601"/>
                  <a:pt x="2875507" y="1207306"/>
                  <a:pt x="2862359" y="1216339"/>
                </a:cubicBezTo>
                <a:close/>
                <a:moveTo>
                  <a:pt x="2757850" y="846843"/>
                </a:moveTo>
                <a:cubicBezTo>
                  <a:pt x="2715030" y="858351"/>
                  <a:pt x="2681308" y="898696"/>
                  <a:pt x="2659095" y="934057"/>
                </a:cubicBezTo>
                <a:cubicBezTo>
                  <a:pt x="2654980" y="940647"/>
                  <a:pt x="2664849" y="946402"/>
                  <a:pt x="2669767" y="940647"/>
                </a:cubicBezTo>
                <a:cubicBezTo>
                  <a:pt x="2682112" y="922549"/>
                  <a:pt x="2698571" y="906925"/>
                  <a:pt x="2715030" y="892909"/>
                </a:cubicBezTo>
                <a:cubicBezTo>
                  <a:pt x="2730686" y="879761"/>
                  <a:pt x="2748784" y="869892"/>
                  <a:pt x="2764408" y="856712"/>
                </a:cubicBezTo>
                <a:cubicBezTo>
                  <a:pt x="2768523" y="852597"/>
                  <a:pt x="2763604" y="845203"/>
                  <a:pt x="2757850" y="846843"/>
                </a:cubicBezTo>
                <a:close/>
                <a:moveTo>
                  <a:pt x="3736336" y="2337204"/>
                </a:moveTo>
                <a:cubicBezTo>
                  <a:pt x="3780763" y="2333925"/>
                  <a:pt x="3826862" y="2335597"/>
                  <a:pt x="3869649" y="2323252"/>
                </a:cubicBezTo>
                <a:cubicBezTo>
                  <a:pt x="3877879" y="2320745"/>
                  <a:pt x="3876240" y="2309236"/>
                  <a:pt x="3868010" y="2308400"/>
                </a:cubicBezTo>
                <a:cubicBezTo>
                  <a:pt x="3821108" y="2304286"/>
                  <a:pt x="3771730" y="2315826"/>
                  <a:pt x="3725631" y="2321581"/>
                </a:cubicBezTo>
                <a:cubicBezTo>
                  <a:pt x="3677893" y="2326531"/>
                  <a:pt x="3630187" y="2331482"/>
                  <a:pt x="3583253" y="2337204"/>
                </a:cubicBezTo>
                <a:cubicBezTo>
                  <a:pt x="3574220" y="2338040"/>
                  <a:pt x="3574220" y="2352056"/>
                  <a:pt x="3583253" y="2351220"/>
                </a:cubicBezTo>
                <a:cubicBezTo>
                  <a:pt x="3634302" y="2346269"/>
                  <a:pt x="3685319" y="2341319"/>
                  <a:pt x="3736336" y="2337204"/>
                </a:cubicBezTo>
                <a:close/>
                <a:moveTo>
                  <a:pt x="782746" y="2430237"/>
                </a:moveTo>
                <a:cubicBezTo>
                  <a:pt x="762975" y="2421172"/>
                  <a:pt x="740762" y="2418696"/>
                  <a:pt x="720188" y="2411270"/>
                </a:cubicBezTo>
                <a:cubicBezTo>
                  <a:pt x="695499" y="2402237"/>
                  <a:pt x="671646" y="2391532"/>
                  <a:pt x="650236" y="2376745"/>
                </a:cubicBezTo>
                <a:cubicBezTo>
                  <a:pt x="642007" y="2370958"/>
                  <a:pt x="635417" y="2384138"/>
                  <a:pt x="642842" y="2389089"/>
                </a:cubicBezTo>
                <a:cubicBezTo>
                  <a:pt x="679876" y="2416221"/>
                  <a:pt x="730057" y="2450811"/>
                  <a:pt x="778631" y="2448304"/>
                </a:cubicBezTo>
                <a:cubicBezTo>
                  <a:pt x="786860" y="2447500"/>
                  <a:pt x="792615" y="2434352"/>
                  <a:pt x="782746" y="2430237"/>
                </a:cubicBezTo>
                <a:close/>
                <a:moveTo>
                  <a:pt x="663416" y="2759421"/>
                </a:moveTo>
                <a:cubicBezTo>
                  <a:pt x="692220" y="2762700"/>
                  <a:pt x="721024" y="2761864"/>
                  <a:pt x="749827" y="2761864"/>
                </a:cubicBezTo>
                <a:cubicBezTo>
                  <a:pt x="775320" y="2761864"/>
                  <a:pt x="800844" y="2764340"/>
                  <a:pt x="825533" y="2759421"/>
                </a:cubicBezTo>
                <a:cubicBezTo>
                  <a:pt x="832123" y="2757749"/>
                  <a:pt x="832123" y="2747077"/>
                  <a:pt x="825533" y="2745405"/>
                </a:cubicBezTo>
                <a:cubicBezTo>
                  <a:pt x="800844" y="2740454"/>
                  <a:pt x="774516" y="2742962"/>
                  <a:pt x="749827" y="2742962"/>
                </a:cubicBezTo>
                <a:cubicBezTo>
                  <a:pt x="721024" y="2742962"/>
                  <a:pt x="692220" y="2742126"/>
                  <a:pt x="663416" y="2745405"/>
                </a:cubicBezTo>
                <a:cubicBezTo>
                  <a:pt x="655187" y="2747077"/>
                  <a:pt x="655187" y="2758585"/>
                  <a:pt x="663416" y="2759421"/>
                </a:cubicBezTo>
                <a:close/>
                <a:moveTo>
                  <a:pt x="3919027" y="1896117"/>
                </a:moveTo>
                <a:cubicBezTo>
                  <a:pt x="3920667" y="1914215"/>
                  <a:pt x="3922338" y="1931510"/>
                  <a:pt x="3922338" y="1949609"/>
                </a:cubicBezTo>
                <a:cubicBezTo>
                  <a:pt x="3922338" y="1957839"/>
                  <a:pt x="3922338" y="1966872"/>
                  <a:pt x="3921502" y="1975102"/>
                </a:cubicBezTo>
                <a:cubicBezTo>
                  <a:pt x="3964290" y="1998151"/>
                  <a:pt x="4036717" y="1975102"/>
                  <a:pt x="4079504" y="1960314"/>
                </a:cubicBezTo>
                <a:cubicBezTo>
                  <a:pt x="4123128" y="1945494"/>
                  <a:pt x="4161800" y="1921609"/>
                  <a:pt x="4196358" y="1892002"/>
                </a:cubicBezTo>
                <a:cubicBezTo>
                  <a:pt x="4219408" y="1851658"/>
                  <a:pt x="4237506" y="1808066"/>
                  <a:pt x="4249851" y="1762804"/>
                </a:cubicBezTo>
                <a:cubicBezTo>
                  <a:pt x="4166751" y="1851658"/>
                  <a:pt x="4035881" y="1910936"/>
                  <a:pt x="3919027" y="1896117"/>
                </a:cubicBezTo>
                <a:close/>
                <a:moveTo>
                  <a:pt x="4222719" y="1941380"/>
                </a:moveTo>
                <a:cubicBezTo>
                  <a:pt x="4221883" y="1943019"/>
                  <a:pt x="4221047" y="1943855"/>
                  <a:pt x="4220243" y="1945494"/>
                </a:cubicBezTo>
                <a:cubicBezTo>
                  <a:pt x="4229277" y="1943855"/>
                  <a:pt x="4239178" y="1941380"/>
                  <a:pt x="4248211" y="1940544"/>
                </a:cubicBezTo>
                <a:cubicBezTo>
                  <a:pt x="4248211" y="1939740"/>
                  <a:pt x="4247407" y="1938904"/>
                  <a:pt x="4247407" y="1938068"/>
                </a:cubicBezTo>
                <a:cubicBezTo>
                  <a:pt x="4239178" y="1939740"/>
                  <a:pt x="4230948" y="1940544"/>
                  <a:pt x="4222719" y="1941380"/>
                </a:cubicBezTo>
                <a:close/>
                <a:moveTo>
                  <a:pt x="4176620" y="1925724"/>
                </a:moveTo>
                <a:cubicBezTo>
                  <a:pt x="4138751" y="1954528"/>
                  <a:pt x="4095963" y="1976773"/>
                  <a:pt x="4049897" y="1989921"/>
                </a:cubicBezTo>
                <a:cubicBezTo>
                  <a:pt x="4018618" y="1998151"/>
                  <a:pt x="3953585" y="2017085"/>
                  <a:pt x="3921502" y="1997347"/>
                </a:cubicBezTo>
                <a:cubicBezTo>
                  <a:pt x="3919027" y="2029430"/>
                  <a:pt x="3913273" y="2061512"/>
                  <a:pt x="3909158" y="2093627"/>
                </a:cubicBezTo>
                <a:cubicBezTo>
                  <a:pt x="3927257" y="2088709"/>
                  <a:pt x="3979110" y="2080479"/>
                  <a:pt x="3988175" y="2077168"/>
                </a:cubicBezTo>
                <a:cubicBezTo>
                  <a:pt x="4016143" y="2068135"/>
                  <a:pt x="4041667" y="2054954"/>
                  <a:pt x="4066356" y="2038495"/>
                </a:cubicBezTo>
                <a:cubicBezTo>
                  <a:pt x="4109947" y="2008856"/>
                  <a:pt x="4146981" y="1970183"/>
                  <a:pt x="4176620" y="1925724"/>
                </a:cubicBezTo>
                <a:close/>
                <a:moveTo>
                  <a:pt x="2278861" y="2133136"/>
                </a:moveTo>
                <a:cubicBezTo>
                  <a:pt x="2280533" y="2130660"/>
                  <a:pt x="2282172" y="2128185"/>
                  <a:pt x="2283812" y="2125742"/>
                </a:cubicBezTo>
                <a:cubicBezTo>
                  <a:pt x="2279697" y="2125742"/>
                  <a:pt x="2276418" y="2125742"/>
                  <a:pt x="2272303" y="2125742"/>
                </a:cubicBezTo>
                <a:cubicBezTo>
                  <a:pt x="2273943" y="2127349"/>
                  <a:pt x="2275582" y="2129857"/>
                  <a:pt x="2275582" y="2133136"/>
                </a:cubicBezTo>
                <a:cubicBezTo>
                  <a:pt x="2277222" y="2132300"/>
                  <a:pt x="2278058" y="2132300"/>
                  <a:pt x="2278861" y="2133136"/>
                </a:cubicBezTo>
                <a:close/>
                <a:moveTo>
                  <a:pt x="2262402" y="2403041"/>
                </a:moveTo>
                <a:cubicBezTo>
                  <a:pt x="2263238" y="2417893"/>
                  <a:pt x="2264877" y="2431844"/>
                  <a:pt x="2265713" y="2446696"/>
                </a:cubicBezTo>
                <a:cubicBezTo>
                  <a:pt x="2332354" y="2715766"/>
                  <a:pt x="2645079" y="2892702"/>
                  <a:pt x="2883737" y="2984063"/>
                </a:cubicBezTo>
                <a:cubicBezTo>
                  <a:pt x="2891163" y="2986539"/>
                  <a:pt x="2887852" y="2998080"/>
                  <a:pt x="2880458" y="2995572"/>
                </a:cubicBezTo>
                <a:cubicBezTo>
                  <a:pt x="2735604" y="2943751"/>
                  <a:pt x="2596537" y="2872964"/>
                  <a:pt x="2473929" y="2779159"/>
                </a:cubicBezTo>
                <a:cubicBezTo>
                  <a:pt x="2486273" y="2793947"/>
                  <a:pt x="2497782" y="2809602"/>
                  <a:pt x="2506847" y="2826865"/>
                </a:cubicBezTo>
                <a:cubicBezTo>
                  <a:pt x="2537290" y="2882029"/>
                  <a:pt x="2554553" y="2925620"/>
                  <a:pt x="2611356" y="2959375"/>
                </a:cubicBezTo>
                <a:cubicBezTo>
                  <a:pt x="2673882" y="2997244"/>
                  <a:pt x="2732325" y="3027687"/>
                  <a:pt x="2766883" y="3095163"/>
                </a:cubicBezTo>
                <a:cubicBezTo>
                  <a:pt x="2775113" y="3111622"/>
                  <a:pt x="2782539" y="3128081"/>
                  <a:pt x="2788293" y="3145376"/>
                </a:cubicBezTo>
                <a:cubicBezTo>
                  <a:pt x="2909262" y="3221886"/>
                  <a:pt x="3043410" y="3228508"/>
                  <a:pt x="3183314" y="3212853"/>
                </a:cubicBezTo>
                <a:cubicBezTo>
                  <a:pt x="3189068" y="3212049"/>
                  <a:pt x="3190707" y="3222722"/>
                  <a:pt x="3184953" y="3223558"/>
                </a:cubicBezTo>
                <a:cubicBezTo>
                  <a:pt x="3045886" y="3243296"/>
                  <a:pt x="2921606" y="3247411"/>
                  <a:pt x="2799801" y="3181574"/>
                </a:cubicBezTo>
                <a:cubicBezTo>
                  <a:pt x="2806392" y="3204623"/>
                  <a:pt x="2811342" y="3228508"/>
                  <a:pt x="2817096" y="3251525"/>
                </a:cubicBezTo>
                <a:cubicBezTo>
                  <a:pt x="2891163" y="3327231"/>
                  <a:pt x="2984967" y="3367576"/>
                  <a:pt x="3091952" y="3353560"/>
                </a:cubicBezTo>
                <a:cubicBezTo>
                  <a:pt x="3100182" y="3352756"/>
                  <a:pt x="3101821" y="3365904"/>
                  <a:pt x="3093592" y="3367576"/>
                </a:cubicBezTo>
                <a:cubicBezTo>
                  <a:pt x="2998148" y="3385674"/>
                  <a:pt x="2897753" y="3360986"/>
                  <a:pt x="2826966" y="3295952"/>
                </a:cubicBezTo>
                <a:cubicBezTo>
                  <a:pt x="2829441" y="3304182"/>
                  <a:pt x="2831080" y="3312412"/>
                  <a:pt x="2833556" y="3320641"/>
                </a:cubicBezTo>
                <a:cubicBezTo>
                  <a:pt x="2833556" y="3321477"/>
                  <a:pt x="2833556" y="3321477"/>
                  <a:pt x="2834359" y="3322313"/>
                </a:cubicBezTo>
                <a:cubicBezTo>
                  <a:pt x="2836031" y="3323117"/>
                  <a:pt x="2837670" y="3324756"/>
                  <a:pt x="2839310" y="3326428"/>
                </a:cubicBezTo>
                <a:cubicBezTo>
                  <a:pt x="2938065" y="3431741"/>
                  <a:pt x="3079608" y="3446561"/>
                  <a:pt x="3204691" y="3374969"/>
                </a:cubicBezTo>
                <a:cubicBezTo>
                  <a:pt x="3263970" y="3341215"/>
                  <a:pt x="3312512" y="3293509"/>
                  <a:pt x="3356135" y="3241656"/>
                </a:cubicBezTo>
                <a:cubicBezTo>
                  <a:pt x="3368480" y="3226837"/>
                  <a:pt x="3379988" y="3214492"/>
                  <a:pt x="3392333" y="3203820"/>
                </a:cubicBezTo>
                <a:cubicBezTo>
                  <a:pt x="3316627" y="3082819"/>
                  <a:pt x="3181674" y="3031802"/>
                  <a:pt x="3052444" y="2982424"/>
                </a:cubicBezTo>
                <a:cubicBezTo>
                  <a:pt x="2906786" y="2927292"/>
                  <a:pt x="2760293" y="2867210"/>
                  <a:pt x="2622865" y="2793947"/>
                </a:cubicBezTo>
                <a:cubicBezTo>
                  <a:pt x="2464863" y="2710847"/>
                  <a:pt x="2328239" y="2569304"/>
                  <a:pt x="2262402" y="2403041"/>
                </a:cubicBezTo>
                <a:close/>
                <a:moveTo>
                  <a:pt x="2294517" y="2612896"/>
                </a:moveTo>
                <a:cubicBezTo>
                  <a:pt x="2308501" y="2627748"/>
                  <a:pt x="2324124" y="2642535"/>
                  <a:pt x="2339780" y="2655715"/>
                </a:cubicBezTo>
                <a:cubicBezTo>
                  <a:pt x="2320845" y="2633470"/>
                  <a:pt x="2303550" y="2610452"/>
                  <a:pt x="2287927" y="2586600"/>
                </a:cubicBezTo>
                <a:cubicBezTo>
                  <a:pt x="2289566" y="2594829"/>
                  <a:pt x="2292042" y="2603862"/>
                  <a:pt x="2294517" y="2612896"/>
                </a:cubicBezTo>
                <a:close/>
                <a:moveTo>
                  <a:pt x="2242664" y="2541337"/>
                </a:moveTo>
                <a:cubicBezTo>
                  <a:pt x="2236910" y="2510861"/>
                  <a:pt x="2229484" y="2474664"/>
                  <a:pt x="2223729" y="2435156"/>
                </a:cubicBezTo>
                <a:cubicBezTo>
                  <a:pt x="2218811" y="2474664"/>
                  <a:pt x="2226205" y="2510026"/>
                  <a:pt x="2242664" y="2541337"/>
                </a:cubicBezTo>
                <a:close/>
                <a:moveTo>
                  <a:pt x="2220450" y="2407991"/>
                </a:moveTo>
                <a:cubicBezTo>
                  <a:pt x="2219615" y="2398926"/>
                  <a:pt x="2218811" y="2389893"/>
                  <a:pt x="2217975" y="2380860"/>
                </a:cubicBezTo>
                <a:cubicBezTo>
                  <a:pt x="2214696" y="2392368"/>
                  <a:pt x="2212221" y="2403877"/>
                  <a:pt x="2209746" y="2415385"/>
                </a:cubicBezTo>
                <a:cubicBezTo>
                  <a:pt x="2209746" y="2414582"/>
                  <a:pt x="2209746" y="2414582"/>
                  <a:pt x="2209746" y="2413778"/>
                </a:cubicBezTo>
                <a:cubicBezTo>
                  <a:pt x="2210581" y="2407991"/>
                  <a:pt x="2216336" y="2407156"/>
                  <a:pt x="2220450" y="2407991"/>
                </a:cubicBezTo>
                <a:close/>
                <a:moveTo>
                  <a:pt x="1976841" y="2449975"/>
                </a:moveTo>
                <a:cubicBezTo>
                  <a:pt x="1933218" y="2497681"/>
                  <a:pt x="1894545" y="2551174"/>
                  <a:pt x="1859987" y="2603862"/>
                </a:cubicBezTo>
                <a:cubicBezTo>
                  <a:pt x="1836134" y="2640092"/>
                  <a:pt x="1813085" y="2682044"/>
                  <a:pt x="1786757" y="2721552"/>
                </a:cubicBezTo>
                <a:cubicBezTo>
                  <a:pt x="1790036" y="2722388"/>
                  <a:pt x="1793315" y="2724831"/>
                  <a:pt x="1794986" y="2727306"/>
                </a:cubicBezTo>
                <a:cubicBezTo>
                  <a:pt x="1807331" y="2702618"/>
                  <a:pt x="1820479" y="2677929"/>
                  <a:pt x="1835299" y="2653240"/>
                </a:cubicBezTo>
                <a:cubicBezTo>
                  <a:pt x="1878922" y="2583288"/>
                  <a:pt x="1927464" y="2516648"/>
                  <a:pt x="1976841" y="2449975"/>
                </a:cubicBezTo>
                <a:close/>
                <a:moveTo>
                  <a:pt x="1704461" y="2824422"/>
                </a:moveTo>
                <a:cubicBezTo>
                  <a:pt x="1688002" y="2839210"/>
                  <a:pt x="1670707" y="2852390"/>
                  <a:pt x="1651772" y="2863095"/>
                </a:cubicBezTo>
                <a:cubicBezTo>
                  <a:pt x="1658362" y="2868849"/>
                  <a:pt x="1660002" y="2881193"/>
                  <a:pt x="1650133" y="2888587"/>
                </a:cubicBezTo>
                <a:cubicBezTo>
                  <a:pt x="1564558" y="2947030"/>
                  <a:pt x="1488016" y="3010424"/>
                  <a:pt x="1423819" y="3091884"/>
                </a:cubicBezTo>
                <a:cubicBezTo>
                  <a:pt x="1371966" y="3157721"/>
                  <a:pt x="1343162" y="3245771"/>
                  <a:pt x="1274850" y="3296788"/>
                </a:cubicBezTo>
                <a:cubicBezTo>
                  <a:pt x="1269932" y="3300903"/>
                  <a:pt x="1262506" y="3291838"/>
                  <a:pt x="1267456" y="3287723"/>
                </a:cubicBezTo>
                <a:cubicBezTo>
                  <a:pt x="1312719" y="3248246"/>
                  <a:pt x="1330818" y="3193082"/>
                  <a:pt x="1360457" y="3142901"/>
                </a:cubicBezTo>
                <a:cubicBezTo>
                  <a:pt x="1380195" y="3108343"/>
                  <a:pt x="1403245" y="3075425"/>
                  <a:pt x="1427933" y="3044146"/>
                </a:cubicBezTo>
                <a:cubicBezTo>
                  <a:pt x="1476475" y="2981620"/>
                  <a:pt x="1536558" y="2925620"/>
                  <a:pt x="1603230" y="2881193"/>
                </a:cubicBezTo>
                <a:cubicBezTo>
                  <a:pt x="1549738" y="2891898"/>
                  <a:pt x="1492131" y="2880358"/>
                  <a:pt x="1444393" y="2914112"/>
                </a:cubicBezTo>
                <a:cubicBezTo>
                  <a:pt x="1440278" y="2916587"/>
                  <a:pt x="1436999" y="2919898"/>
                  <a:pt x="1432884" y="2923177"/>
                </a:cubicBezTo>
                <a:cubicBezTo>
                  <a:pt x="1366211" y="2982424"/>
                  <a:pt x="1316834" y="3061409"/>
                  <a:pt x="1264177" y="3132196"/>
                </a:cubicBezTo>
                <a:cubicBezTo>
                  <a:pt x="1202455" y="3214492"/>
                  <a:pt x="1138258" y="3294313"/>
                  <a:pt x="1077340" y="3376609"/>
                </a:cubicBezTo>
                <a:cubicBezTo>
                  <a:pt x="1073225" y="3382363"/>
                  <a:pt x="1062552" y="3376609"/>
                  <a:pt x="1067471" y="3370855"/>
                </a:cubicBezTo>
                <a:cubicBezTo>
                  <a:pt x="1134143" y="3277886"/>
                  <a:pt x="1198340" y="3182410"/>
                  <a:pt x="1264981" y="3090212"/>
                </a:cubicBezTo>
                <a:cubicBezTo>
                  <a:pt x="1279801" y="3069638"/>
                  <a:pt x="1294620" y="3046621"/>
                  <a:pt x="1309440" y="3023572"/>
                </a:cubicBezTo>
                <a:cubicBezTo>
                  <a:pt x="1233702" y="3058130"/>
                  <a:pt x="1145652" y="3038392"/>
                  <a:pt x="1065831" y="3044950"/>
                </a:cubicBezTo>
                <a:cubicBezTo>
                  <a:pt x="1004945" y="3095163"/>
                  <a:pt x="947338" y="3161000"/>
                  <a:pt x="930043" y="3238345"/>
                </a:cubicBezTo>
                <a:cubicBezTo>
                  <a:pt x="919338" y="3286919"/>
                  <a:pt x="925928" y="3332182"/>
                  <a:pt x="948141" y="3369215"/>
                </a:cubicBezTo>
                <a:cubicBezTo>
                  <a:pt x="978584" y="3280329"/>
                  <a:pt x="1060880" y="3197197"/>
                  <a:pt x="1111930" y="3128081"/>
                </a:cubicBezTo>
                <a:cubicBezTo>
                  <a:pt x="1117684" y="3120688"/>
                  <a:pt x="1129193" y="3128081"/>
                  <a:pt x="1124274" y="3135475"/>
                </a:cubicBezTo>
                <a:cubicBezTo>
                  <a:pt x="1063356" y="3220279"/>
                  <a:pt x="1001634" y="3295952"/>
                  <a:pt x="965436" y="3392264"/>
                </a:cubicBezTo>
                <a:cubicBezTo>
                  <a:pt x="983535" y="3412838"/>
                  <a:pt x="1007388" y="3429298"/>
                  <a:pt x="1036192" y="3439970"/>
                </a:cubicBezTo>
                <a:cubicBezTo>
                  <a:pt x="1088045" y="3458905"/>
                  <a:pt x="1135783" y="3473725"/>
                  <a:pt x="1171980" y="3518152"/>
                </a:cubicBezTo>
                <a:cubicBezTo>
                  <a:pt x="1178570" y="3526381"/>
                  <a:pt x="1185160" y="3536282"/>
                  <a:pt x="1190111" y="3545316"/>
                </a:cubicBezTo>
                <a:cubicBezTo>
                  <a:pt x="1243603" y="3405413"/>
                  <a:pt x="1364572" y="3305854"/>
                  <a:pt x="1454262" y="3188968"/>
                </a:cubicBezTo>
                <a:cubicBezTo>
                  <a:pt x="1512705" y="3112458"/>
                  <a:pt x="1567837" y="3032605"/>
                  <a:pt x="1622165" y="2953620"/>
                </a:cubicBezTo>
                <a:cubicBezTo>
                  <a:pt x="1650968" y="2911669"/>
                  <a:pt x="1677297" y="2868013"/>
                  <a:pt x="1704461" y="2824422"/>
                </a:cubicBezTo>
                <a:close/>
                <a:moveTo>
                  <a:pt x="1436999" y="2266449"/>
                </a:moveTo>
                <a:cubicBezTo>
                  <a:pt x="1683887" y="2249990"/>
                  <a:pt x="1916759" y="2172612"/>
                  <a:pt x="2153778" y="2110890"/>
                </a:cubicBezTo>
                <a:cubicBezTo>
                  <a:pt x="2152138" y="2110890"/>
                  <a:pt x="2149663" y="2110086"/>
                  <a:pt x="2148024" y="2110086"/>
                </a:cubicBezTo>
                <a:cubicBezTo>
                  <a:pt x="2146384" y="2110086"/>
                  <a:pt x="2144745" y="2109283"/>
                  <a:pt x="2143909" y="2108447"/>
                </a:cubicBezTo>
                <a:cubicBezTo>
                  <a:pt x="2107711" y="2122431"/>
                  <a:pt x="2065727" y="2123234"/>
                  <a:pt x="2027055" y="2127349"/>
                </a:cubicBezTo>
                <a:cubicBezTo>
                  <a:pt x="1932414" y="2136415"/>
                  <a:pt x="1836938" y="2138086"/>
                  <a:pt x="1741494" y="2135579"/>
                </a:cubicBezTo>
                <a:cubicBezTo>
                  <a:pt x="1646018" y="2133136"/>
                  <a:pt x="1550542" y="2127349"/>
                  <a:pt x="1455098" y="2120791"/>
                </a:cubicBezTo>
                <a:cubicBezTo>
                  <a:pt x="1369490" y="2115005"/>
                  <a:pt x="1283915" y="2110086"/>
                  <a:pt x="1201619" y="2085398"/>
                </a:cubicBezTo>
                <a:cubicBezTo>
                  <a:pt x="1042782" y="2037659"/>
                  <a:pt x="895485" y="1938068"/>
                  <a:pt x="761336" y="1842624"/>
                </a:cubicBezTo>
                <a:cubicBezTo>
                  <a:pt x="637056" y="1753738"/>
                  <a:pt x="521842" y="1648393"/>
                  <a:pt x="442857" y="1516719"/>
                </a:cubicBezTo>
                <a:cubicBezTo>
                  <a:pt x="437906" y="1507686"/>
                  <a:pt x="450251" y="1501096"/>
                  <a:pt x="456005" y="1509326"/>
                </a:cubicBezTo>
                <a:cubicBezTo>
                  <a:pt x="547366" y="1632770"/>
                  <a:pt x="661745" y="1731525"/>
                  <a:pt x="788500" y="1817100"/>
                </a:cubicBezTo>
                <a:cubicBezTo>
                  <a:pt x="911108" y="1899396"/>
                  <a:pt x="1042782" y="1983331"/>
                  <a:pt x="1182685" y="2031069"/>
                </a:cubicBezTo>
                <a:cubicBezTo>
                  <a:pt x="1334933" y="2082922"/>
                  <a:pt x="1510229" y="2079643"/>
                  <a:pt x="1669871" y="2085398"/>
                </a:cubicBezTo>
                <a:cubicBezTo>
                  <a:pt x="1753003" y="2088709"/>
                  <a:pt x="1836938" y="2090316"/>
                  <a:pt x="1920070" y="2086201"/>
                </a:cubicBezTo>
                <a:cubicBezTo>
                  <a:pt x="1980956" y="2083758"/>
                  <a:pt x="2078072" y="2089512"/>
                  <a:pt x="2141433" y="2061512"/>
                </a:cubicBezTo>
                <a:cubicBezTo>
                  <a:pt x="2138154" y="2059069"/>
                  <a:pt x="2134843" y="2057398"/>
                  <a:pt x="2131564" y="2054954"/>
                </a:cubicBezTo>
                <a:cubicBezTo>
                  <a:pt x="2019629" y="2059905"/>
                  <a:pt x="1906890" y="2056594"/>
                  <a:pt x="1794986" y="2054119"/>
                </a:cubicBezTo>
                <a:cubicBezTo>
                  <a:pt x="1686330" y="2051643"/>
                  <a:pt x="1578542" y="2044250"/>
                  <a:pt x="1472360" y="2020364"/>
                </a:cubicBezTo>
                <a:cubicBezTo>
                  <a:pt x="1271571" y="1975937"/>
                  <a:pt x="1092995" y="1880461"/>
                  <a:pt x="934993" y="1749623"/>
                </a:cubicBezTo>
                <a:cubicBezTo>
                  <a:pt x="929207" y="1744673"/>
                  <a:pt x="937436" y="1734804"/>
                  <a:pt x="943223" y="1738918"/>
                </a:cubicBezTo>
                <a:cubicBezTo>
                  <a:pt x="1103700" y="1859887"/>
                  <a:pt x="1294620" y="1947970"/>
                  <a:pt x="1492934" y="1985003"/>
                </a:cubicBezTo>
                <a:cubicBezTo>
                  <a:pt x="1578542" y="2001462"/>
                  <a:pt x="1664952" y="2006380"/>
                  <a:pt x="1751363" y="2008020"/>
                </a:cubicBezTo>
                <a:cubicBezTo>
                  <a:pt x="1740658" y="2004741"/>
                  <a:pt x="1729150" y="2002266"/>
                  <a:pt x="1718445" y="1998987"/>
                </a:cubicBezTo>
                <a:cubicBezTo>
                  <a:pt x="1625444" y="1993232"/>
                  <a:pt x="1527524" y="1958642"/>
                  <a:pt x="1447672" y="1924920"/>
                </a:cubicBezTo>
                <a:cubicBezTo>
                  <a:pt x="1345637" y="1881297"/>
                  <a:pt x="1251833" y="1819575"/>
                  <a:pt x="1167865" y="1746344"/>
                </a:cubicBezTo>
                <a:cubicBezTo>
                  <a:pt x="1162111" y="1741394"/>
                  <a:pt x="1170341" y="1733164"/>
                  <a:pt x="1176931" y="1737279"/>
                </a:cubicBezTo>
                <a:cubicBezTo>
                  <a:pt x="1269096" y="1812181"/>
                  <a:pt x="1371966" y="1869788"/>
                  <a:pt x="1483901" y="1909265"/>
                </a:cubicBezTo>
                <a:cubicBezTo>
                  <a:pt x="1503639" y="1916691"/>
                  <a:pt x="1524213" y="1922445"/>
                  <a:pt x="1543984" y="1927396"/>
                </a:cubicBezTo>
                <a:cubicBezTo>
                  <a:pt x="1219718" y="1757853"/>
                  <a:pt x="991765" y="1425390"/>
                  <a:pt x="805763" y="1111829"/>
                </a:cubicBezTo>
                <a:cubicBezTo>
                  <a:pt x="802484" y="1106075"/>
                  <a:pt x="810713" y="1101960"/>
                  <a:pt x="813992" y="1106879"/>
                </a:cubicBezTo>
                <a:cubicBezTo>
                  <a:pt x="1048536" y="1463227"/>
                  <a:pt x="1339883" y="1863198"/>
                  <a:pt x="1771937" y="1968544"/>
                </a:cubicBezTo>
                <a:cubicBezTo>
                  <a:pt x="1779331" y="1970183"/>
                  <a:pt x="1786757" y="1971823"/>
                  <a:pt x="1794151" y="1973462"/>
                </a:cubicBezTo>
                <a:lnTo>
                  <a:pt x="1794986" y="1973462"/>
                </a:lnTo>
                <a:cubicBezTo>
                  <a:pt x="1831184" y="1981692"/>
                  <a:pt x="1869053" y="1987446"/>
                  <a:pt x="1906890" y="1990757"/>
                </a:cubicBezTo>
                <a:cubicBezTo>
                  <a:pt x="1917595" y="1991561"/>
                  <a:pt x="1924185" y="1998987"/>
                  <a:pt x="1927464" y="2007216"/>
                </a:cubicBezTo>
                <a:cubicBezTo>
                  <a:pt x="1971923" y="2006380"/>
                  <a:pt x="2017186" y="2006380"/>
                  <a:pt x="2061613" y="2006380"/>
                </a:cubicBezTo>
                <a:cubicBezTo>
                  <a:pt x="2057498" y="2003905"/>
                  <a:pt x="2053383" y="2001462"/>
                  <a:pt x="2049268" y="1998151"/>
                </a:cubicBezTo>
                <a:cubicBezTo>
                  <a:pt x="1890431" y="1993232"/>
                  <a:pt x="1735708" y="1957839"/>
                  <a:pt x="1589246" y="1892806"/>
                </a:cubicBezTo>
                <a:cubicBezTo>
                  <a:pt x="1525853" y="1864838"/>
                  <a:pt x="1462491" y="1829444"/>
                  <a:pt x="1413950" y="1778427"/>
                </a:cubicBezTo>
                <a:cubicBezTo>
                  <a:pt x="1381835" y="1766918"/>
                  <a:pt x="1358818" y="1743033"/>
                  <a:pt x="1334933" y="1714230"/>
                </a:cubicBezTo>
                <a:cubicBezTo>
                  <a:pt x="1294620" y="1666492"/>
                  <a:pt x="1255948" y="1617114"/>
                  <a:pt x="1217243" y="1567736"/>
                </a:cubicBezTo>
                <a:cubicBezTo>
                  <a:pt x="1130832" y="1454997"/>
                  <a:pt x="1051847" y="1338143"/>
                  <a:pt x="976945" y="1217978"/>
                </a:cubicBezTo>
                <a:cubicBezTo>
                  <a:pt x="972026" y="1210585"/>
                  <a:pt x="983535" y="1203994"/>
                  <a:pt x="988486" y="1211420"/>
                </a:cubicBezTo>
                <a:cubicBezTo>
                  <a:pt x="1032913" y="1276421"/>
                  <a:pt x="1078175" y="1339783"/>
                  <a:pt x="1125914" y="1403144"/>
                </a:cubicBezTo>
                <a:cubicBezTo>
                  <a:pt x="1106979" y="1336504"/>
                  <a:pt x="1111930" y="1263241"/>
                  <a:pt x="1101225" y="1194125"/>
                </a:cubicBezTo>
                <a:cubicBezTo>
                  <a:pt x="955567" y="1027894"/>
                  <a:pt x="684794" y="1015549"/>
                  <a:pt x="535858" y="1187535"/>
                </a:cubicBezTo>
                <a:cubicBezTo>
                  <a:pt x="467546" y="1265716"/>
                  <a:pt x="460120" y="1376816"/>
                  <a:pt x="395119" y="1456637"/>
                </a:cubicBezTo>
                <a:cubicBezTo>
                  <a:pt x="334232" y="1532375"/>
                  <a:pt x="238756" y="1571048"/>
                  <a:pt x="185264" y="1653344"/>
                </a:cubicBezTo>
                <a:cubicBezTo>
                  <a:pt x="192658" y="1664048"/>
                  <a:pt x="197608" y="1676393"/>
                  <a:pt x="201723" y="1686262"/>
                </a:cubicBezTo>
                <a:cubicBezTo>
                  <a:pt x="201723" y="1687066"/>
                  <a:pt x="202559" y="1687901"/>
                  <a:pt x="202559" y="1688737"/>
                </a:cubicBezTo>
                <a:cubicBezTo>
                  <a:pt x="234641" y="1668163"/>
                  <a:pt x="274150" y="1691180"/>
                  <a:pt x="278265" y="1727410"/>
                </a:cubicBezTo>
                <a:cubicBezTo>
                  <a:pt x="295528" y="1721656"/>
                  <a:pt x="315298" y="1722459"/>
                  <a:pt x="329282" y="1730689"/>
                </a:cubicBezTo>
                <a:cubicBezTo>
                  <a:pt x="341626" y="1738115"/>
                  <a:pt x="347381" y="1751263"/>
                  <a:pt x="348216" y="1765247"/>
                </a:cubicBezTo>
                <a:cubicBezTo>
                  <a:pt x="370430" y="1766083"/>
                  <a:pt x="390168" y="1780902"/>
                  <a:pt x="395119" y="1803116"/>
                </a:cubicBezTo>
                <a:cubicBezTo>
                  <a:pt x="424758" y="1797362"/>
                  <a:pt x="460955" y="1809706"/>
                  <a:pt x="470021" y="1833559"/>
                </a:cubicBezTo>
                <a:cubicBezTo>
                  <a:pt x="475775" y="1836870"/>
                  <a:pt x="480694" y="1843428"/>
                  <a:pt x="478250" y="1851658"/>
                </a:cubicBezTo>
                <a:cubicBezTo>
                  <a:pt x="478250" y="1852493"/>
                  <a:pt x="478250" y="1852493"/>
                  <a:pt x="478250" y="1853329"/>
                </a:cubicBezTo>
                <a:cubicBezTo>
                  <a:pt x="491399" y="1847543"/>
                  <a:pt x="507054" y="1847543"/>
                  <a:pt x="521038" y="1854133"/>
                </a:cubicBezTo>
                <a:cubicBezTo>
                  <a:pt x="539137" y="1863198"/>
                  <a:pt x="548202" y="1880461"/>
                  <a:pt x="549842" y="1899396"/>
                </a:cubicBezTo>
                <a:cubicBezTo>
                  <a:pt x="556432" y="1900232"/>
                  <a:pt x="562186" y="1905986"/>
                  <a:pt x="563825" y="1912576"/>
                </a:cubicBezTo>
                <a:cubicBezTo>
                  <a:pt x="584399" y="1910936"/>
                  <a:pt x="605809" y="1923281"/>
                  <a:pt x="616482" y="1940544"/>
                </a:cubicBezTo>
                <a:cubicBezTo>
                  <a:pt x="632941" y="1968544"/>
                  <a:pt x="623072" y="1998987"/>
                  <a:pt x="607449" y="2023676"/>
                </a:cubicBezTo>
                <a:cubicBezTo>
                  <a:pt x="614843" y="2025315"/>
                  <a:pt x="622268" y="2028594"/>
                  <a:pt x="628826" y="2034380"/>
                </a:cubicBezTo>
                <a:cubicBezTo>
                  <a:pt x="652712" y="2054954"/>
                  <a:pt x="656826" y="2093627"/>
                  <a:pt x="646121" y="2121627"/>
                </a:cubicBezTo>
                <a:cubicBezTo>
                  <a:pt x="646121" y="2121627"/>
                  <a:pt x="646121" y="2122431"/>
                  <a:pt x="645286" y="2122431"/>
                </a:cubicBezTo>
                <a:cubicBezTo>
                  <a:pt x="646121" y="2122431"/>
                  <a:pt x="647761" y="2123234"/>
                  <a:pt x="648597" y="2123234"/>
                </a:cubicBezTo>
                <a:cubicBezTo>
                  <a:pt x="774516" y="2191579"/>
                  <a:pt x="896288" y="2227776"/>
                  <a:pt x="1038667" y="2244235"/>
                </a:cubicBezTo>
                <a:cubicBezTo>
                  <a:pt x="1171176" y="2261530"/>
                  <a:pt x="1302850" y="2274678"/>
                  <a:pt x="1436999" y="2266449"/>
                </a:cubicBezTo>
                <a:close/>
                <a:moveTo>
                  <a:pt x="622268" y="2080479"/>
                </a:moveTo>
                <a:cubicBezTo>
                  <a:pt x="621433" y="2077168"/>
                  <a:pt x="620597" y="2073053"/>
                  <a:pt x="618957" y="2069742"/>
                </a:cubicBezTo>
                <a:cubicBezTo>
                  <a:pt x="613203" y="2057398"/>
                  <a:pt x="600023" y="2047528"/>
                  <a:pt x="586875" y="2056594"/>
                </a:cubicBezTo>
                <a:cubicBezTo>
                  <a:pt x="577006" y="2063184"/>
                  <a:pt x="575334" y="2079643"/>
                  <a:pt x="585235" y="2087037"/>
                </a:cubicBezTo>
                <a:cubicBezTo>
                  <a:pt x="595908" y="2095267"/>
                  <a:pt x="605809" y="2087037"/>
                  <a:pt x="615678" y="2082086"/>
                </a:cubicBezTo>
                <a:cubicBezTo>
                  <a:pt x="618154" y="2081283"/>
                  <a:pt x="619793" y="2081283"/>
                  <a:pt x="622268" y="2080479"/>
                </a:cubicBezTo>
                <a:close/>
                <a:moveTo>
                  <a:pt x="541612" y="2073857"/>
                </a:moveTo>
                <a:cubicBezTo>
                  <a:pt x="540776" y="2067299"/>
                  <a:pt x="536661" y="2063184"/>
                  <a:pt x="533382" y="2059069"/>
                </a:cubicBezTo>
                <a:cubicBezTo>
                  <a:pt x="527628" y="2062348"/>
                  <a:pt x="521038" y="2064824"/>
                  <a:pt x="514448" y="2066463"/>
                </a:cubicBezTo>
                <a:cubicBezTo>
                  <a:pt x="511973" y="2068135"/>
                  <a:pt x="509497" y="2068938"/>
                  <a:pt x="506218" y="2068135"/>
                </a:cubicBezTo>
                <a:cubicBezTo>
                  <a:pt x="491399" y="2064824"/>
                  <a:pt x="493038" y="2084594"/>
                  <a:pt x="501268" y="2090316"/>
                </a:cubicBezTo>
                <a:cubicBezTo>
                  <a:pt x="508694" y="2096102"/>
                  <a:pt x="519398" y="2096938"/>
                  <a:pt x="528432" y="2092823"/>
                </a:cubicBezTo>
                <a:cubicBezTo>
                  <a:pt x="536661" y="2090316"/>
                  <a:pt x="542416" y="2083758"/>
                  <a:pt x="541612" y="2073857"/>
                </a:cubicBezTo>
                <a:close/>
                <a:moveTo>
                  <a:pt x="441217" y="2016250"/>
                </a:moveTo>
                <a:cubicBezTo>
                  <a:pt x="441217" y="2012135"/>
                  <a:pt x="442857" y="2008856"/>
                  <a:pt x="445332" y="2006380"/>
                </a:cubicBezTo>
                <a:cubicBezTo>
                  <a:pt x="445332" y="2003102"/>
                  <a:pt x="446136" y="2000626"/>
                  <a:pt x="446972" y="1997347"/>
                </a:cubicBezTo>
                <a:cubicBezTo>
                  <a:pt x="444496" y="1998151"/>
                  <a:pt x="442021" y="1998151"/>
                  <a:pt x="439546" y="1998151"/>
                </a:cubicBezTo>
                <a:cubicBezTo>
                  <a:pt x="435431" y="1998151"/>
                  <a:pt x="430512" y="1998151"/>
                  <a:pt x="426398" y="1997347"/>
                </a:cubicBezTo>
                <a:cubicBezTo>
                  <a:pt x="425562" y="2000626"/>
                  <a:pt x="423922" y="2003905"/>
                  <a:pt x="420643" y="2005577"/>
                </a:cubicBezTo>
                <a:cubicBezTo>
                  <a:pt x="399233" y="2017921"/>
                  <a:pt x="397594" y="2051643"/>
                  <a:pt x="419807" y="2066463"/>
                </a:cubicBezTo>
                <a:cubicBezTo>
                  <a:pt x="443660" y="2082086"/>
                  <a:pt x="440381" y="2026954"/>
                  <a:pt x="441217" y="2016250"/>
                </a:cubicBezTo>
                <a:close/>
                <a:moveTo>
                  <a:pt x="399233" y="1985806"/>
                </a:moveTo>
                <a:cubicBezTo>
                  <a:pt x="391004" y="1979216"/>
                  <a:pt x="384414" y="1970987"/>
                  <a:pt x="380299" y="1960314"/>
                </a:cubicBezTo>
                <a:cubicBezTo>
                  <a:pt x="378659" y="1962757"/>
                  <a:pt x="375380" y="1964429"/>
                  <a:pt x="372069" y="1965232"/>
                </a:cubicBezTo>
                <a:cubicBezTo>
                  <a:pt x="346577" y="1967708"/>
                  <a:pt x="300478" y="1978413"/>
                  <a:pt x="311183" y="2013806"/>
                </a:cubicBezTo>
                <a:cubicBezTo>
                  <a:pt x="316102" y="2031069"/>
                  <a:pt x="333397" y="2030266"/>
                  <a:pt x="344102" y="2017921"/>
                </a:cubicBezTo>
                <a:cubicBezTo>
                  <a:pt x="355610" y="2004741"/>
                  <a:pt x="354806" y="1985003"/>
                  <a:pt x="367955" y="1974298"/>
                </a:cubicBezTo>
                <a:cubicBezTo>
                  <a:pt x="373709" y="1969347"/>
                  <a:pt x="380299" y="1970183"/>
                  <a:pt x="384414" y="1976773"/>
                </a:cubicBezTo>
                <a:cubicBezTo>
                  <a:pt x="387725" y="1980888"/>
                  <a:pt x="389364" y="1985806"/>
                  <a:pt x="390168" y="1990757"/>
                </a:cubicBezTo>
                <a:cubicBezTo>
                  <a:pt x="393479" y="1988282"/>
                  <a:pt x="395954" y="1987446"/>
                  <a:pt x="399233" y="1985806"/>
                </a:cubicBezTo>
                <a:close/>
                <a:moveTo>
                  <a:pt x="284019" y="1919970"/>
                </a:moveTo>
                <a:cubicBezTo>
                  <a:pt x="286494" y="1915051"/>
                  <a:pt x="292249" y="1912576"/>
                  <a:pt x="298003" y="1912576"/>
                </a:cubicBezTo>
                <a:cubicBezTo>
                  <a:pt x="297199" y="1910936"/>
                  <a:pt x="297199" y="1908461"/>
                  <a:pt x="296363" y="1906822"/>
                </a:cubicBezTo>
                <a:cubicBezTo>
                  <a:pt x="293084" y="1909265"/>
                  <a:pt x="288970" y="1911740"/>
                  <a:pt x="285659" y="1913380"/>
                </a:cubicBezTo>
                <a:cubicBezTo>
                  <a:pt x="284855" y="1919166"/>
                  <a:pt x="280740" y="1925724"/>
                  <a:pt x="273314" y="1924920"/>
                </a:cubicBezTo>
                <a:cubicBezTo>
                  <a:pt x="261806" y="1924084"/>
                  <a:pt x="248625" y="1929035"/>
                  <a:pt x="244510" y="1940544"/>
                </a:cubicBezTo>
                <a:cubicBezTo>
                  <a:pt x="242035" y="1947970"/>
                  <a:pt x="244510" y="1952888"/>
                  <a:pt x="251936" y="1955363"/>
                </a:cubicBezTo>
                <a:cubicBezTo>
                  <a:pt x="271675" y="1960314"/>
                  <a:pt x="277429" y="1932314"/>
                  <a:pt x="284019" y="1919970"/>
                </a:cubicBezTo>
                <a:close/>
                <a:moveTo>
                  <a:pt x="226412" y="1913380"/>
                </a:moveTo>
                <a:cubicBezTo>
                  <a:pt x="225576" y="1913380"/>
                  <a:pt x="225576" y="1912576"/>
                  <a:pt x="224772" y="1912576"/>
                </a:cubicBezTo>
                <a:cubicBezTo>
                  <a:pt x="223936" y="1914215"/>
                  <a:pt x="223133" y="1915855"/>
                  <a:pt x="222297" y="1916691"/>
                </a:cubicBezTo>
                <a:cubicBezTo>
                  <a:pt x="223936" y="1915051"/>
                  <a:pt x="225576" y="1914215"/>
                  <a:pt x="226412" y="1913380"/>
                </a:cubicBezTo>
                <a:close/>
                <a:moveTo>
                  <a:pt x="192658" y="1895281"/>
                </a:moveTo>
                <a:cubicBezTo>
                  <a:pt x="195133" y="1891166"/>
                  <a:pt x="195969" y="1886248"/>
                  <a:pt x="196772" y="1881297"/>
                </a:cubicBezTo>
                <a:cubicBezTo>
                  <a:pt x="196772" y="1880461"/>
                  <a:pt x="195969" y="1879658"/>
                  <a:pt x="195969" y="1878822"/>
                </a:cubicBezTo>
                <a:cubicBezTo>
                  <a:pt x="192658" y="1878822"/>
                  <a:pt x="190214" y="1878822"/>
                  <a:pt x="187739" y="1878822"/>
                </a:cubicBezTo>
                <a:cubicBezTo>
                  <a:pt x="186100" y="1880461"/>
                  <a:pt x="184428" y="1881297"/>
                  <a:pt x="181985" y="1882133"/>
                </a:cubicBezTo>
                <a:cubicBezTo>
                  <a:pt x="180313" y="1882936"/>
                  <a:pt x="178674" y="1882936"/>
                  <a:pt x="177870" y="1883772"/>
                </a:cubicBezTo>
                <a:cubicBezTo>
                  <a:pt x="177870" y="1883772"/>
                  <a:pt x="177870" y="1884576"/>
                  <a:pt x="177870" y="1885412"/>
                </a:cubicBezTo>
                <a:cubicBezTo>
                  <a:pt x="177870" y="1887887"/>
                  <a:pt x="177870" y="1888691"/>
                  <a:pt x="178674" y="1891166"/>
                </a:cubicBezTo>
                <a:cubicBezTo>
                  <a:pt x="179510" y="1895281"/>
                  <a:pt x="182788" y="1900232"/>
                  <a:pt x="185264" y="1901035"/>
                </a:cubicBezTo>
                <a:cubicBezTo>
                  <a:pt x="185264" y="1901035"/>
                  <a:pt x="190214" y="1899396"/>
                  <a:pt x="192658" y="1895281"/>
                </a:cubicBezTo>
                <a:close/>
                <a:moveTo>
                  <a:pt x="126821" y="1830280"/>
                </a:moveTo>
                <a:cubicBezTo>
                  <a:pt x="121902" y="1831919"/>
                  <a:pt x="117788" y="1832755"/>
                  <a:pt x="112837" y="1832755"/>
                </a:cubicBezTo>
                <a:cubicBezTo>
                  <a:pt x="117788" y="1833559"/>
                  <a:pt x="122706" y="1832755"/>
                  <a:pt x="126821" y="1830280"/>
                </a:cubicBezTo>
                <a:close/>
                <a:moveTo>
                  <a:pt x="98017" y="1735640"/>
                </a:moveTo>
                <a:cubicBezTo>
                  <a:pt x="81558" y="1745509"/>
                  <a:pt x="82394" y="1786657"/>
                  <a:pt x="100493" y="1794886"/>
                </a:cubicBezTo>
                <a:cubicBezTo>
                  <a:pt x="102132" y="1794886"/>
                  <a:pt x="102968" y="1795722"/>
                  <a:pt x="104607" y="1796526"/>
                </a:cubicBezTo>
                <a:cubicBezTo>
                  <a:pt x="128492" y="1802280"/>
                  <a:pt x="130936" y="1776788"/>
                  <a:pt x="136722" y="1759492"/>
                </a:cubicBezTo>
                <a:cubicBezTo>
                  <a:pt x="134247" y="1758689"/>
                  <a:pt x="130936" y="1757853"/>
                  <a:pt x="129296" y="1757017"/>
                </a:cubicBezTo>
                <a:cubicBezTo>
                  <a:pt x="116952" y="1752902"/>
                  <a:pt x="106247" y="1744673"/>
                  <a:pt x="98017" y="1735640"/>
                </a:cubicBezTo>
                <a:close/>
                <a:moveTo>
                  <a:pt x="214067" y="1713426"/>
                </a:moveTo>
                <a:cubicBezTo>
                  <a:pt x="212428" y="1714230"/>
                  <a:pt x="210788" y="1715066"/>
                  <a:pt x="208313" y="1715066"/>
                </a:cubicBezTo>
                <a:cubicBezTo>
                  <a:pt x="208313" y="1715869"/>
                  <a:pt x="208313" y="1717541"/>
                  <a:pt x="208313" y="1718344"/>
                </a:cubicBezTo>
                <a:cubicBezTo>
                  <a:pt x="211592" y="1719984"/>
                  <a:pt x="214067" y="1723295"/>
                  <a:pt x="214067" y="1728214"/>
                </a:cubicBezTo>
                <a:cubicBezTo>
                  <a:pt x="214067" y="1730689"/>
                  <a:pt x="214067" y="1733164"/>
                  <a:pt x="213232" y="1735640"/>
                </a:cubicBezTo>
                <a:cubicBezTo>
                  <a:pt x="216543" y="1736443"/>
                  <a:pt x="219822" y="1738918"/>
                  <a:pt x="221461" y="1742230"/>
                </a:cubicBezTo>
                <a:cubicBezTo>
                  <a:pt x="228887" y="1755378"/>
                  <a:pt x="244510" y="1750459"/>
                  <a:pt x="246986" y="1737279"/>
                </a:cubicBezTo>
                <a:cubicBezTo>
                  <a:pt x="251936" y="1716705"/>
                  <a:pt x="230527" y="1703525"/>
                  <a:pt x="214067" y="1713426"/>
                </a:cubicBezTo>
                <a:close/>
                <a:moveTo>
                  <a:pt x="342462" y="1798165"/>
                </a:moveTo>
                <a:cubicBezTo>
                  <a:pt x="338347" y="1807231"/>
                  <a:pt x="330921" y="1815460"/>
                  <a:pt x="322692" y="1821214"/>
                </a:cubicBezTo>
                <a:cubicBezTo>
                  <a:pt x="326003" y="1821214"/>
                  <a:pt x="329282" y="1822854"/>
                  <a:pt x="331757" y="1824526"/>
                </a:cubicBezTo>
                <a:cubicBezTo>
                  <a:pt x="341626" y="1832755"/>
                  <a:pt x="358921" y="1831084"/>
                  <a:pt x="362200" y="1817100"/>
                </a:cubicBezTo>
                <a:cubicBezTo>
                  <a:pt x="364676" y="1803952"/>
                  <a:pt x="353135" y="1797362"/>
                  <a:pt x="342462" y="1798165"/>
                </a:cubicBezTo>
                <a:close/>
                <a:moveTo>
                  <a:pt x="448611" y="1840985"/>
                </a:moveTo>
                <a:cubicBezTo>
                  <a:pt x="432988" y="1823690"/>
                  <a:pt x="383610" y="1827805"/>
                  <a:pt x="386889" y="1853329"/>
                </a:cubicBezTo>
                <a:cubicBezTo>
                  <a:pt x="393479" y="1858248"/>
                  <a:pt x="399233" y="1864002"/>
                  <a:pt x="402512" y="1871428"/>
                </a:cubicBezTo>
                <a:cubicBezTo>
                  <a:pt x="403348" y="1873067"/>
                  <a:pt x="403348" y="1874707"/>
                  <a:pt x="404184" y="1875543"/>
                </a:cubicBezTo>
                <a:cubicBezTo>
                  <a:pt x="420643" y="1879658"/>
                  <a:pt x="442021" y="1860723"/>
                  <a:pt x="447775" y="1844264"/>
                </a:cubicBezTo>
                <a:cubicBezTo>
                  <a:pt x="446972" y="1843428"/>
                  <a:pt x="447775" y="1842624"/>
                  <a:pt x="448611" y="1840985"/>
                </a:cubicBezTo>
                <a:close/>
                <a:moveTo>
                  <a:pt x="532547" y="1906822"/>
                </a:moveTo>
                <a:cubicBezTo>
                  <a:pt x="530071" y="1894477"/>
                  <a:pt x="523513" y="1882936"/>
                  <a:pt x="510333" y="1878822"/>
                </a:cubicBezTo>
                <a:cubicBezTo>
                  <a:pt x="497989" y="1875543"/>
                  <a:pt x="484005" y="1881297"/>
                  <a:pt x="484808" y="1895281"/>
                </a:cubicBezTo>
                <a:cubicBezTo>
                  <a:pt x="485644" y="1905986"/>
                  <a:pt x="493038" y="1915051"/>
                  <a:pt x="503743" y="1916691"/>
                </a:cubicBezTo>
                <a:cubicBezTo>
                  <a:pt x="515284" y="1918330"/>
                  <a:pt x="523513" y="1912576"/>
                  <a:pt x="532547" y="1906822"/>
                </a:cubicBezTo>
                <a:close/>
                <a:moveTo>
                  <a:pt x="598383" y="1968544"/>
                </a:moveTo>
                <a:cubicBezTo>
                  <a:pt x="595908" y="1954528"/>
                  <a:pt x="583564" y="1937265"/>
                  <a:pt x="567104" y="1940544"/>
                </a:cubicBezTo>
                <a:cubicBezTo>
                  <a:pt x="554760" y="1942183"/>
                  <a:pt x="548202" y="1957839"/>
                  <a:pt x="547366" y="1970987"/>
                </a:cubicBezTo>
                <a:cubicBezTo>
                  <a:pt x="553956" y="1978413"/>
                  <a:pt x="558875" y="1989118"/>
                  <a:pt x="561350" y="1998987"/>
                </a:cubicBezTo>
                <a:cubicBezTo>
                  <a:pt x="567104" y="2000626"/>
                  <a:pt x="573695" y="2001462"/>
                  <a:pt x="581120" y="2003102"/>
                </a:cubicBezTo>
                <a:cubicBezTo>
                  <a:pt x="586039" y="2003905"/>
                  <a:pt x="589350" y="2008020"/>
                  <a:pt x="590154" y="2012971"/>
                </a:cubicBezTo>
                <a:cubicBezTo>
                  <a:pt x="595908" y="1998987"/>
                  <a:pt x="600023" y="1982528"/>
                  <a:pt x="598383" y="1968544"/>
                </a:cubicBezTo>
                <a:close/>
                <a:moveTo>
                  <a:pt x="506218" y="1975937"/>
                </a:moveTo>
                <a:cubicBezTo>
                  <a:pt x="503743" y="1970183"/>
                  <a:pt x="508694" y="1962757"/>
                  <a:pt x="514448" y="1961118"/>
                </a:cubicBezTo>
                <a:cubicBezTo>
                  <a:pt x="515284" y="1961118"/>
                  <a:pt x="516923" y="1960314"/>
                  <a:pt x="517727" y="1960314"/>
                </a:cubicBezTo>
                <a:cubicBezTo>
                  <a:pt x="518563" y="1957839"/>
                  <a:pt x="519398" y="1955363"/>
                  <a:pt x="520202" y="1952084"/>
                </a:cubicBezTo>
                <a:cubicBezTo>
                  <a:pt x="512808" y="1952888"/>
                  <a:pt x="504579" y="1952888"/>
                  <a:pt x="497989" y="1952084"/>
                </a:cubicBezTo>
                <a:cubicBezTo>
                  <a:pt x="501268" y="1957003"/>
                  <a:pt x="502939" y="1963593"/>
                  <a:pt x="497989" y="1968544"/>
                </a:cubicBezTo>
                <a:cubicBezTo>
                  <a:pt x="488923" y="1977577"/>
                  <a:pt x="479890" y="1995676"/>
                  <a:pt x="482365" y="2008856"/>
                </a:cubicBezTo>
                <a:cubicBezTo>
                  <a:pt x="484005" y="2019561"/>
                  <a:pt x="494710" y="2027790"/>
                  <a:pt x="505382" y="2026151"/>
                </a:cubicBezTo>
                <a:cubicBezTo>
                  <a:pt x="536661" y="2022036"/>
                  <a:pt x="511973" y="1989921"/>
                  <a:pt x="506218" y="1975937"/>
                </a:cubicBezTo>
                <a:close/>
                <a:moveTo>
                  <a:pt x="435431" y="1958642"/>
                </a:moveTo>
                <a:cubicBezTo>
                  <a:pt x="446972" y="1958642"/>
                  <a:pt x="456841" y="1952084"/>
                  <a:pt x="456841" y="1939740"/>
                </a:cubicBezTo>
                <a:cubicBezTo>
                  <a:pt x="456841" y="1924084"/>
                  <a:pt x="439546" y="1921609"/>
                  <a:pt x="432988" y="1910101"/>
                </a:cubicBezTo>
                <a:cubicBezTo>
                  <a:pt x="432152" y="1909265"/>
                  <a:pt x="432152" y="1908461"/>
                  <a:pt x="432152" y="1906822"/>
                </a:cubicBezTo>
                <a:cubicBezTo>
                  <a:pt x="431316" y="1908461"/>
                  <a:pt x="429677" y="1909265"/>
                  <a:pt x="428037" y="1910936"/>
                </a:cubicBezTo>
                <a:cubicBezTo>
                  <a:pt x="408299" y="1923281"/>
                  <a:pt x="409103" y="1957839"/>
                  <a:pt x="435431" y="1958642"/>
                </a:cubicBezTo>
                <a:close/>
                <a:moveTo>
                  <a:pt x="311183" y="1951249"/>
                </a:moveTo>
                <a:cubicBezTo>
                  <a:pt x="316937" y="1947970"/>
                  <a:pt x="323528" y="1945494"/>
                  <a:pt x="329282" y="1943855"/>
                </a:cubicBezTo>
                <a:cubicBezTo>
                  <a:pt x="323528" y="1942183"/>
                  <a:pt x="318577" y="1938904"/>
                  <a:pt x="313658" y="1935625"/>
                </a:cubicBezTo>
                <a:cubicBezTo>
                  <a:pt x="313658" y="1941380"/>
                  <a:pt x="312823" y="1946298"/>
                  <a:pt x="311183" y="1951249"/>
                </a:cubicBezTo>
                <a:close/>
                <a:moveTo>
                  <a:pt x="334232" y="1863198"/>
                </a:moveTo>
                <a:cubicBezTo>
                  <a:pt x="330118" y="1862362"/>
                  <a:pt x="326003" y="1860723"/>
                  <a:pt x="322692" y="1858248"/>
                </a:cubicBezTo>
                <a:cubicBezTo>
                  <a:pt x="322692" y="1859084"/>
                  <a:pt x="322692" y="1860723"/>
                  <a:pt x="322692" y="1861559"/>
                </a:cubicBezTo>
                <a:cubicBezTo>
                  <a:pt x="329282" y="1863198"/>
                  <a:pt x="335036" y="1870592"/>
                  <a:pt x="330118" y="1877182"/>
                </a:cubicBezTo>
                <a:cubicBezTo>
                  <a:pt x="315298" y="1898592"/>
                  <a:pt x="349020" y="1920806"/>
                  <a:pt x="363840" y="1900232"/>
                </a:cubicBezTo>
                <a:cubicBezTo>
                  <a:pt x="366315" y="1896920"/>
                  <a:pt x="367151" y="1892806"/>
                  <a:pt x="367151" y="1888691"/>
                </a:cubicBezTo>
                <a:cubicBezTo>
                  <a:pt x="364676" y="1886248"/>
                  <a:pt x="363036" y="1883772"/>
                  <a:pt x="361364" y="1880461"/>
                </a:cubicBezTo>
                <a:cubicBezTo>
                  <a:pt x="361364" y="1880461"/>
                  <a:pt x="360561" y="1880461"/>
                  <a:pt x="360561" y="1879658"/>
                </a:cubicBezTo>
                <a:cubicBezTo>
                  <a:pt x="354806" y="1877182"/>
                  <a:pt x="349856" y="1880461"/>
                  <a:pt x="344102" y="1878018"/>
                </a:cubicBezTo>
                <a:cubicBezTo>
                  <a:pt x="339987" y="1876346"/>
                  <a:pt x="335872" y="1872232"/>
                  <a:pt x="335036" y="1868117"/>
                </a:cubicBezTo>
                <a:cubicBezTo>
                  <a:pt x="334232" y="1866477"/>
                  <a:pt x="334232" y="1864838"/>
                  <a:pt x="334232" y="1863198"/>
                </a:cubicBezTo>
                <a:close/>
                <a:moveTo>
                  <a:pt x="269199" y="1837674"/>
                </a:moveTo>
                <a:cubicBezTo>
                  <a:pt x="265085" y="1836870"/>
                  <a:pt x="262609" y="1834395"/>
                  <a:pt x="260970" y="1831084"/>
                </a:cubicBezTo>
                <a:cubicBezTo>
                  <a:pt x="258494" y="1830280"/>
                  <a:pt x="255215" y="1828640"/>
                  <a:pt x="252740" y="1826969"/>
                </a:cubicBezTo>
                <a:cubicBezTo>
                  <a:pt x="251936" y="1827805"/>
                  <a:pt x="251101" y="1827805"/>
                  <a:pt x="249461" y="1828640"/>
                </a:cubicBezTo>
                <a:cubicBezTo>
                  <a:pt x="248625" y="1828640"/>
                  <a:pt x="247822" y="1829444"/>
                  <a:pt x="246986" y="1829444"/>
                </a:cubicBezTo>
                <a:cubicBezTo>
                  <a:pt x="242871" y="1840985"/>
                  <a:pt x="237117" y="1851658"/>
                  <a:pt x="228887" y="1860723"/>
                </a:cubicBezTo>
                <a:cubicBezTo>
                  <a:pt x="230527" y="1868953"/>
                  <a:pt x="236281" y="1875543"/>
                  <a:pt x="246150" y="1878822"/>
                </a:cubicBezTo>
                <a:cubicBezTo>
                  <a:pt x="256855" y="1882133"/>
                  <a:pt x="270035" y="1879658"/>
                  <a:pt x="277429" y="1870592"/>
                </a:cubicBezTo>
                <a:cubicBezTo>
                  <a:pt x="287298" y="1859887"/>
                  <a:pt x="284019" y="1841788"/>
                  <a:pt x="269199" y="1837674"/>
                </a:cubicBezTo>
                <a:close/>
                <a:moveTo>
                  <a:pt x="200084" y="1836034"/>
                </a:moveTo>
                <a:cubicBezTo>
                  <a:pt x="201723" y="1832755"/>
                  <a:pt x="204198" y="1830280"/>
                  <a:pt x="206674" y="1827805"/>
                </a:cubicBezTo>
                <a:cubicBezTo>
                  <a:pt x="208313" y="1824526"/>
                  <a:pt x="209953" y="1821214"/>
                  <a:pt x="211592" y="1817936"/>
                </a:cubicBezTo>
                <a:cubicBezTo>
                  <a:pt x="216543" y="1805591"/>
                  <a:pt x="220658" y="1795722"/>
                  <a:pt x="210788" y="1785821"/>
                </a:cubicBezTo>
                <a:cubicBezTo>
                  <a:pt x="206674" y="1781706"/>
                  <a:pt x="205838" y="1775952"/>
                  <a:pt x="207477" y="1771837"/>
                </a:cubicBezTo>
                <a:cubicBezTo>
                  <a:pt x="202559" y="1767722"/>
                  <a:pt x="198444" y="1761968"/>
                  <a:pt x="195133" y="1755378"/>
                </a:cubicBezTo>
                <a:lnTo>
                  <a:pt x="194329" y="1755378"/>
                </a:lnTo>
                <a:cubicBezTo>
                  <a:pt x="189379" y="1757853"/>
                  <a:pt x="183624" y="1759492"/>
                  <a:pt x="177034" y="1760328"/>
                </a:cubicBezTo>
                <a:cubicBezTo>
                  <a:pt x="178674" y="1762804"/>
                  <a:pt x="179510" y="1766083"/>
                  <a:pt x="178674" y="1768558"/>
                </a:cubicBezTo>
                <a:cubicBezTo>
                  <a:pt x="176198" y="1784181"/>
                  <a:pt x="167969" y="1799837"/>
                  <a:pt x="169640" y="1815460"/>
                </a:cubicBezTo>
                <a:cubicBezTo>
                  <a:pt x="170444" y="1824526"/>
                  <a:pt x="177034" y="1841788"/>
                  <a:pt x="189379" y="1840985"/>
                </a:cubicBezTo>
                <a:cubicBezTo>
                  <a:pt x="194329" y="1840985"/>
                  <a:pt x="197608" y="1839313"/>
                  <a:pt x="200084" y="1836034"/>
                </a:cubicBezTo>
                <a:close/>
                <a:moveTo>
                  <a:pt x="377020" y="1939740"/>
                </a:moveTo>
                <a:cubicBezTo>
                  <a:pt x="374545" y="1941380"/>
                  <a:pt x="372069" y="1942183"/>
                  <a:pt x="370430" y="1943019"/>
                </a:cubicBezTo>
                <a:cubicBezTo>
                  <a:pt x="372069" y="1943019"/>
                  <a:pt x="373709" y="1943019"/>
                  <a:pt x="375380" y="1943855"/>
                </a:cubicBezTo>
                <a:cubicBezTo>
                  <a:pt x="376184" y="1943855"/>
                  <a:pt x="377020" y="1944658"/>
                  <a:pt x="377824" y="1944658"/>
                </a:cubicBezTo>
                <a:cubicBezTo>
                  <a:pt x="377020" y="1943019"/>
                  <a:pt x="377020" y="1941380"/>
                  <a:pt x="377020" y="1939740"/>
                </a:cubicBezTo>
                <a:close/>
                <a:moveTo>
                  <a:pt x="556432" y="2040938"/>
                </a:moveTo>
                <a:cubicBezTo>
                  <a:pt x="558071" y="2038495"/>
                  <a:pt x="560546" y="2036824"/>
                  <a:pt x="562186" y="2035184"/>
                </a:cubicBezTo>
                <a:cubicBezTo>
                  <a:pt x="559711" y="2035184"/>
                  <a:pt x="558071" y="2034380"/>
                  <a:pt x="555596" y="2034380"/>
                </a:cubicBezTo>
                <a:cubicBezTo>
                  <a:pt x="554760" y="2036020"/>
                  <a:pt x="553956" y="2037659"/>
                  <a:pt x="553121" y="2039299"/>
                </a:cubicBezTo>
                <a:cubicBezTo>
                  <a:pt x="554760" y="2039299"/>
                  <a:pt x="555596" y="2040135"/>
                  <a:pt x="556432" y="2040938"/>
                </a:cubicBezTo>
                <a:close/>
                <a:moveTo>
                  <a:pt x="248625" y="1779263"/>
                </a:moveTo>
                <a:cubicBezTo>
                  <a:pt x="249461" y="1781706"/>
                  <a:pt x="251101" y="1783378"/>
                  <a:pt x="251101" y="1785821"/>
                </a:cubicBezTo>
                <a:cubicBezTo>
                  <a:pt x="254380" y="1786657"/>
                  <a:pt x="256855" y="1788296"/>
                  <a:pt x="259330" y="1789936"/>
                </a:cubicBezTo>
                <a:cubicBezTo>
                  <a:pt x="270035" y="1795722"/>
                  <a:pt x="280740" y="1800640"/>
                  <a:pt x="292249" y="1795722"/>
                </a:cubicBezTo>
                <a:cubicBezTo>
                  <a:pt x="300478" y="1792411"/>
                  <a:pt x="319413" y="1773476"/>
                  <a:pt x="309544" y="1763607"/>
                </a:cubicBezTo>
                <a:cubicBezTo>
                  <a:pt x="305429" y="1759492"/>
                  <a:pt x="295528" y="1759492"/>
                  <a:pt x="285659" y="1761132"/>
                </a:cubicBezTo>
                <a:cubicBezTo>
                  <a:pt x="282380" y="1765247"/>
                  <a:pt x="276625" y="1767722"/>
                  <a:pt x="271675" y="1765247"/>
                </a:cubicBezTo>
                <a:cubicBezTo>
                  <a:pt x="270035" y="1765247"/>
                  <a:pt x="269199" y="1764443"/>
                  <a:pt x="267560" y="1764443"/>
                </a:cubicBezTo>
                <a:cubicBezTo>
                  <a:pt x="263445" y="1771033"/>
                  <a:pt x="256855" y="1775952"/>
                  <a:pt x="248625" y="1779263"/>
                </a:cubicBezTo>
                <a:close/>
                <a:moveTo>
                  <a:pt x="115312" y="1687066"/>
                </a:moveTo>
                <a:cubicBezTo>
                  <a:pt x="115312" y="1707640"/>
                  <a:pt x="132607" y="1723295"/>
                  <a:pt x="152345" y="1726574"/>
                </a:cubicBezTo>
                <a:cubicBezTo>
                  <a:pt x="161411" y="1728214"/>
                  <a:pt x="171280" y="1727410"/>
                  <a:pt x="179510" y="1724099"/>
                </a:cubicBezTo>
                <a:cubicBezTo>
                  <a:pt x="181149" y="1723295"/>
                  <a:pt x="181985" y="1723295"/>
                  <a:pt x="183624" y="1722459"/>
                </a:cubicBezTo>
                <a:cubicBezTo>
                  <a:pt x="180313" y="1704361"/>
                  <a:pt x="167969" y="1685426"/>
                  <a:pt x="157296" y="1672278"/>
                </a:cubicBezTo>
                <a:cubicBezTo>
                  <a:pt x="142476" y="1652508"/>
                  <a:pt x="115312" y="1661573"/>
                  <a:pt x="115312" y="1687066"/>
                </a:cubicBezTo>
                <a:close/>
                <a:moveTo>
                  <a:pt x="1272407" y="1547162"/>
                </a:moveTo>
                <a:cubicBezTo>
                  <a:pt x="1248522" y="1532375"/>
                  <a:pt x="1225472" y="1520030"/>
                  <a:pt x="1203259" y="1506014"/>
                </a:cubicBezTo>
                <a:cubicBezTo>
                  <a:pt x="1203259" y="1506014"/>
                  <a:pt x="1203259" y="1506850"/>
                  <a:pt x="1204095" y="1506850"/>
                </a:cubicBezTo>
                <a:cubicBezTo>
                  <a:pt x="1237013" y="1548834"/>
                  <a:pt x="1270735" y="1590786"/>
                  <a:pt x="1305325" y="1631934"/>
                </a:cubicBezTo>
                <a:cubicBezTo>
                  <a:pt x="1322588" y="1652508"/>
                  <a:pt x="1340687" y="1677196"/>
                  <a:pt x="1360457" y="1699410"/>
                </a:cubicBezTo>
                <a:cubicBezTo>
                  <a:pt x="1337408" y="1643474"/>
                  <a:pt x="1325063" y="1581752"/>
                  <a:pt x="1272407" y="1547162"/>
                </a:cubicBezTo>
                <a:close/>
                <a:moveTo>
                  <a:pt x="2224565" y="2008020"/>
                </a:moveTo>
                <a:cubicBezTo>
                  <a:pt x="2223729" y="2008020"/>
                  <a:pt x="2223729" y="2008856"/>
                  <a:pt x="2222926" y="2008856"/>
                </a:cubicBezTo>
                <a:lnTo>
                  <a:pt x="2223729" y="2009692"/>
                </a:lnTo>
                <a:cubicBezTo>
                  <a:pt x="2224565" y="2009692"/>
                  <a:pt x="2224565" y="2009692"/>
                  <a:pt x="2225369" y="2010495"/>
                </a:cubicBezTo>
                <a:cubicBezTo>
                  <a:pt x="2225369" y="2009692"/>
                  <a:pt x="2225369" y="2008856"/>
                  <a:pt x="2224565" y="2008020"/>
                </a:cubicBezTo>
                <a:close/>
                <a:moveTo>
                  <a:pt x="2070678" y="2324056"/>
                </a:moveTo>
                <a:cubicBezTo>
                  <a:pt x="2067367" y="2326531"/>
                  <a:pt x="2064088" y="2329810"/>
                  <a:pt x="2060777" y="2332286"/>
                </a:cubicBezTo>
                <a:cubicBezTo>
                  <a:pt x="2062448" y="2331482"/>
                  <a:pt x="2064892" y="2329810"/>
                  <a:pt x="2066563" y="2328974"/>
                </a:cubicBezTo>
                <a:cubicBezTo>
                  <a:pt x="2068203" y="2327367"/>
                  <a:pt x="2069842" y="2325695"/>
                  <a:pt x="2070678" y="2324056"/>
                </a:cubicBezTo>
                <a:close/>
                <a:moveTo>
                  <a:pt x="6311365" y="3938697"/>
                </a:moveTo>
                <a:cubicBezTo>
                  <a:pt x="6303136" y="3932943"/>
                  <a:pt x="6294906" y="3926353"/>
                  <a:pt x="6288348" y="3919763"/>
                </a:cubicBezTo>
                <a:cubicBezTo>
                  <a:pt x="6285037" y="3922238"/>
                  <a:pt x="6280119" y="3922238"/>
                  <a:pt x="6276808" y="3917287"/>
                </a:cubicBezTo>
                <a:cubicBezTo>
                  <a:pt x="6272693" y="3911533"/>
                  <a:pt x="6268578" y="3904943"/>
                  <a:pt x="6265299" y="3899189"/>
                </a:cubicBezTo>
                <a:cubicBezTo>
                  <a:pt x="5996197" y="3803744"/>
                  <a:pt x="5710605" y="3739547"/>
                  <a:pt x="5428355" y="3697563"/>
                </a:cubicBezTo>
                <a:cubicBezTo>
                  <a:pt x="5429995" y="3716498"/>
                  <a:pt x="5432470" y="3736236"/>
                  <a:pt x="5434109" y="3755171"/>
                </a:cubicBezTo>
                <a:cubicBezTo>
                  <a:pt x="5434913" y="3767515"/>
                  <a:pt x="5421765" y="3775745"/>
                  <a:pt x="5411060" y="3773269"/>
                </a:cubicBezTo>
                <a:cubicBezTo>
                  <a:pt x="5335354" y="3755171"/>
                  <a:pt x="5259648" y="3737072"/>
                  <a:pt x="5184746" y="3717334"/>
                </a:cubicBezTo>
                <a:cubicBezTo>
                  <a:pt x="5162533" y="3711547"/>
                  <a:pt x="5172402" y="3678629"/>
                  <a:pt x="5193811" y="3683579"/>
                </a:cubicBezTo>
                <a:cubicBezTo>
                  <a:pt x="5261288" y="3698399"/>
                  <a:pt x="5327928" y="3715662"/>
                  <a:pt x="5394601" y="3732121"/>
                </a:cubicBezTo>
                <a:cubicBezTo>
                  <a:pt x="5392961" y="3714023"/>
                  <a:pt x="5391322" y="3695088"/>
                  <a:pt x="5389650" y="3676989"/>
                </a:cubicBezTo>
                <a:cubicBezTo>
                  <a:pt x="5388011" y="3663841"/>
                  <a:pt x="5401995" y="3658055"/>
                  <a:pt x="5412700" y="3659726"/>
                </a:cubicBezTo>
                <a:cubicBezTo>
                  <a:pt x="5571537" y="3682744"/>
                  <a:pt x="5725424" y="3716498"/>
                  <a:pt x="5876868" y="3759285"/>
                </a:cubicBezTo>
                <a:cubicBezTo>
                  <a:pt x="5843950" y="3726367"/>
                  <a:pt x="5816786" y="3684415"/>
                  <a:pt x="5795376" y="3648186"/>
                </a:cubicBezTo>
                <a:cubicBezTo>
                  <a:pt x="5792097" y="3642431"/>
                  <a:pt x="5800327" y="3637481"/>
                  <a:pt x="5804441" y="3643267"/>
                </a:cubicBezTo>
                <a:cubicBezTo>
                  <a:pt x="5822540" y="3672071"/>
                  <a:pt x="5844754" y="3699203"/>
                  <a:pt x="5867803" y="3723892"/>
                </a:cubicBezTo>
                <a:cubicBezTo>
                  <a:pt x="5883426" y="3741187"/>
                  <a:pt x="5902361" y="3755171"/>
                  <a:pt x="5919656" y="3770826"/>
                </a:cubicBezTo>
                <a:cubicBezTo>
                  <a:pt x="6031559" y="3803744"/>
                  <a:pt x="6142659" y="3840778"/>
                  <a:pt x="6253758" y="3882729"/>
                </a:cubicBezTo>
                <a:cubicBezTo>
                  <a:pt x="6206052" y="3807859"/>
                  <a:pt x="6156675" y="3735432"/>
                  <a:pt x="6104822" y="3663841"/>
                </a:cubicBezTo>
                <a:cubicBezTo>
                  <a:pt x="6104822" y="3669596"/>
                  <a:pt x="6099871" y="3675350"/>
                  <a:pt x="6094117" y="3672875"/>
                </a:cubicBezTo>
                <a:cubicBezTo>
                  <a:pt x="6062838" y="3663005"/>
                  <a:pt x="6035674" y="3639956"/>
                  <a:pt x="6009346" y="3621857"/>
                </a:cubicBezTo>
                <a:cubicBezTo>
                  <a:pt x="5978902" y="3600448"/>
                  <a:pt x="5949263" y="3579070"/>
                  <a:pt x="5918820" y="3557660"/>
                </a:cubicBezTo>
                <a:cubicBezTo>
                  <a:pt x="5911426" y="3552742"/>
                  <a:pt x="5918016" y="3541201"/>
                  <a:pt x="5925410" y="3546152"/>
                </a:cubicBezTo>
                <a:cubicBezTo>
                  <a:pt x="5956689" y="3565086"/>
                  <a:pt x="5989607" y="3583185"/>
                  <a:pt x="6020886" y="3602119"/>
                </a:cubicBezTo>
                <a:cubicBezTo>
                  <a:pt x="6045575" y="3616907"/>
                  <a:pt x="6073543" y="3630923"/>
                  <a:pt x="6094953" y="3650661"/>
                </a:cubicBezTo>
                <a:cubicBezTo>
                  <a:pt x="6028280" y="3560135"/>
                  <a:pt x="5956689" y="3472085"/>
                  <a:pt x="5878508" y="3389789"/>
                </a:cubicBezTo>
                <a:cubicBezTo>
                  <a:pt x="5798687" y="3305854"/>
                  <a:pt x="5713916" y="3221886"/>
                  <a:pt x="5620079" y="3154442"/>
                </a:cubicBezTo>
                <a:cubicBezTo>
                  <a:pt x="5531225" y="3090212"/>
                  <a:pt x="5431634" y="3040031"/>
                  <a:pt x="5332043" y="2994768"/>
                </a:cubicBezTo>
                <a:cubicBezTo>
                  <a:pt x="5210271" y="2938801"/>
                  <a:pt x="5085991" y="2892702"/>
                  <a:pt x="4958432" y="2852390"/>
                </a:cubicBezTo>
                <a:cubicBezTo>
                  <a:pt x="5062942" y="2914112"/>
                  <a:pt x="5127139" y="3025211"/>
                  <a:pt x="5181467" y="3130557"/>
                </a:cubicBezTo>
                <a:cubicBezTo>
                  <a:pt x="5202041" y="3170901"/>
                  <a:pt x="5221779" y="3211213"/>
                  <a:pt x="5243993" y="3250690"/>
                </a:cubicBezTo>
                <a:cubicBezTo>
                  <a:pt x="5380617" y="3275378"/>
                  <a:pt x="5535340" y="3315723"/>
                  <a:pt x="5635735" y="3416117"/>
                </a:cubicBezTo>
                <a:cubicBezTo>
                  <a:pt x="5640653" y="3421068"/>
                  <a:pt x="5633259" y="3429298"/>
                  <a:pt x="5627505" y="3424347"/>
                </a:cubicBezTo>
                <a:cubicBezTo>
                  <a:pt x="5523799" y="3324756"/>
                  <a:pt x="5386371" y="3309133"/>
                  <a:pt x="5254698" y="3270460"/>
                </a:cubicBezTo>
                <a:cubicBezTo>
                  <a:pt x="5266206" y="3289394"/>
                  <a:pt x="5277747" y="3308297"/>
                  <a:pt x="5290091" y="3326428"/>
                </a:cubicBezTo>
                <a:cubicBezTo>
                  <a:pt x="5340273" y="3397183"/>
                  <a:pt x="5408585" y="3447396"/>
                  <a:pt x="5476061" y="3500053"/>
                </a:cubicBezTo>
                <a:cubicBezTo>
                  <a:pt x="5480176" y="3503364"/>
                  <a:pt x="5474422" y="3511594"/>
                  <a:pt x="5470307" y="3508283"/>
                </a:cubicBezTo>
                <a:cubicBezTo>
                  <a:pt x="5411060" y="3465495"/>
                  <a:pt x="5350174" y="3424347"/>
                  <a:pt x="5301600" y="3369215"/>
                </a:cubicBezTo>
                <a:cubicBezTo>
                  <a:pt x="5258812" y="3319838"/>
                  <a:pt x="5225058" y="3263870"/>
                  <a:pt x="5193811" y="3206263"/>
                </a:cubicBezTo>
                <a:cubicBezTo>
                  <a:pt x="5154303" y="3133868"/>
                  <a:pt x="5116434" y="3059802"/>
                  <a:pt x="5067056" y="2996408"/>
                </a:cubicBezTo>
                <a:cubicBezTo>
                  <a:pt x="5057187" y="3059802"/>
                  <a:pt x="5048958" y="3122327"/>
                  <a:pt x="5052237" y="3187360"/>
                </a:cubicBezTo>
                <a:cubicBezTo>
                  <a:pt x="5055548" y="3249082"/>
                  <a:pt x="5076925" y="3310772"/>
                  <a:pt x="5069532" y="3371690"/>
                </a:cubicBezTo>
                <a:cubicBezTo>
                  <a:pt x="5068696" y="3379084"/>
                  <a:pt x="5058023" y="3379084"/>
                  <a:pt x="5058023" y="3371690"/>
                </a:cubicBezTo>
                <a:cubicBezTo>
                  <a:pt x="5062942" y="3304182"/>
                  <a:pt x="5038253" y="3233427"/>
                  <a:pt x="5036613" y="3165115"/>
                </a:cubicBezTo>
                <a:cubicBezTo>
                  <a:pt x="5034974" y="3104228"/>
                  <a:pt x="5039892" y="3041671"/>
                  <a:pt x="5055548" y="2982424"/>
                </a:cubicBezTo>
                <a:cubicBezTo>
                  <a:pt x="5016875" y="2935522"/>
                  <a:pt x="4970776" y="2895210"/>
                  <a:pt x="4912333" y="2866406"/>
                </a:cubicBezTo>
                <a:cubicBezTo>
                  <a:pt x="4899185" y="2859784"/>
                  <a:pt x="4902464" y="2844996"/>
                  <a:pt x="4912333" y="2838406"/>
                </a:cubicBezTo>
                <a:cubicBezTo>
                  <a:pt x="4764201" y="2793947"/>
                  <a:pt x="4614428" y="2757749"/>
                  <a:pt x="4462181" y="2726503"/>
                </a:cubicBezTo>
                <a:cubicBezTo>
                  <a:pt x="4490181" y="2752799"/>
                  <a:pt x="4518148" y="2776684"/>
                  <a:pt x="4551903" y="2797258"/>
                </a:cubicBezTo>
                <a:cubicBezTo>
                  <a:pt x="4579870" y="2813717"/>
                  <a:pt x="4611149" y="2825258"/>
                  <a:pt x="4636642" y="2845832"/>
                </a:cubicBezTo>
                <a:cubicBezTo>
                  <a:pt x="4702479" y="2898488"/>
                  <a:pt x="4738708" y="2991457"/>
                  <a:pt x="4778217" y="3063080"/>
                </a:cubicBezTo>
                <a:cubicBezTo>
                  <a:pt x="4780660" y="3068031"/>
                  <a:pt x="4774102" y="3072146"/>
                  <a:pt x="4770791" y="3067195"/>
                </a:cubicBezTo>
                <a:cubicBezTo>
                  <a:pt x="4717298" y="2980784"/>
                  <a:pt x="4673675" y="2875439"/>
                  <a:pt x="4577395" y="2831816"/>
                </a:cubicBezTo>
                <a:cubicBezTo>
                  <a:pt x="4514034" y="2803012"/>
                  <a:pt x="4455591" y="2773373"/>
                  <a:pt x="4414443" y="2716601"/>
                </a:cubicBezTo>
                <a:cubicBezTo>
                  <a:pt x="4317359" y="2696863"/>
                  <a:pt x="4220243" y="2678732"/>
                  <a:pt x="4123128" y="2660666"/>
                </a:cubicBezTo>
                <a:cubicBezTo>
                  <a:pt x="4249851" y="2770094"/>
                  <a:pt x="4367540" y="2894374"/>
                  <a:pt x="4478640" y="3018654"/>
                </a:cubicBezTo>
                <a:cubicBezTo>
                  <a:pt x="4510755" y="3054015"/>
                  <a:pt x="4542001" y="3090212"/>
                  <a:pt x="4573280" y="3126442"/>
                </a:cubicBezTo>
                <a:cubicBezTo>
                  <a:pt x="4639953" y="3144541"/>
                  <a:pt x="4695921" y="3179934"/>
                  <a:pt x="4741987" y="3231787"/>
                </a:cubicBezTo>
                <a:cubicBezTo>
                  <a:pt x="4746102" y="3235902"/>
                  <a:pt x="4739512" y="3242460"/>
                  <a:pt x="4735397" y="3238345"/>
                </a:cubicBezTo>
                <a:cubicBezTo>
                  <a:pt x="4696724" y="3198033"/>
                  <a:pt x="4648183" y="3169229"/>
                  <a:pt x="4595494" y="3152770"/>
                </a:cubicBezTo>
                <a:cubicBezTo>
                  <a:pt x="4618543" y="3180738"/>
                  <a:pt x="4641592" y="3208738"/>
                  <a:pt x="4663806" y="3236738"/>
                </a:cubicBezTo>
                <a:cubicBezTo>
                  <a:pt x="4723888" y="3314083"/>
                  <a:pt x="4776545" y="3405413"/>
                  <a:pt x="4861316" y="3458101"/>
                </a:cubicBezTo>
                <a:cubicBezTo>
                  <a:pt x="4867906" y="3462216"/>
                  <a:pt x="4862152" y="3472085"/>
                  <a:pt x="4855562" y="3467970"/>
                </a:cubicBezTo>
                <a:cubicBezTo>
                  <a:pt x="4779020" y="3425183"/>
                  <a:pt x="4729643" y="3351920"/>
                  <a:pt x="4673675" y="3286116"/>
                </a:cubicBezTo>
                <a:cubicBezTo>
                  <a:pt x="4607838" y="3208738"/>
                  <a:pt x="4541198" y="3131360"/>
                  <a:pt x="4472050" y="3056490"/>
                </a:cubicBezTo>
                <a:cubicBezTo>
                  <a:pt x="4424344" y="3004637"/>
                  <a:pt x="4374966" y="2955260"/>
                  <a:pt x="4324753" y="2906718"/>
                </a:cubicBezTo>
                <a:cubicBezTo>
                  <a:pt x="4329703" y="2986539"/>
                  <a:pt x="4327228" y="3066359"/>
                  <a:pt x="4337933" y="3146212"/>
                </a:cubicBezTo>
                <a:cubicBezTo>
                  <a:pt x="4350277" y="3235902"/>
                  <a:pt x="4371655" y="3324756"/>
                  <a:pt x="4400459" y="3410363"/>
                </a:cubicBezTo>
                <a:cubicBezTo>
                  <a:pt x="4402934" y="3416953"/>
                  <a:pt x="4392229" y="3419396"/>
                  <a:pt x="4389754" y="3413642"/>
                </a:cubicBezTo>
                <a:cubicBezTo>
                  <a:pt x="4330507" y="3253197"/>
                  <a:pt x="4279490" y="3058130"/>
                  <a:pt x="4301704" y="2884472"/>
                </a:cubicBezTo>
                <a:cubicBezTo>
                  <a:pt x="4218604" y="2804684"/>
                  <a:pt x="4132997" y="2726503"/>
                  <a:pt x="4049061" y="2646650"/>
                </a:cubicBezTo>
                <a:cubicBezTo>
                  <a:pt x="4041667" y="2645010"/>
                  <a:pt x="4033438" y="2644207"/>
                  <a:pt x="4026012" y="2642535"/>
                </a:cubicBezTo>
                <a:cubicBezTo>
                  <a:pt x="4014503" y="2654879"/>
                  <a:pt x="4002963" y="2666388"/>
                  <a:pt x="3990618" y="2676289"/>
                </a:cubicBezTo>
                <a:cubicBezTo>
                  <a:pt x="3971716" y="2692748"/>
                  <a:pt x="3948666" y="2668060"/>
                  <a:pt x="3963486" y="2649125"/>
                </a:cubicBezTo>
                <a:cubicBezTo>
                  <a:pt x="3993929" y="2610452"/>
                  <a:pt x="4042471" y="2556960"/>
                  <a:pt x="4042471" y="2505107"/>
                </a:cubicBezTo>
                <a:cubicBezTo>
                  <a:pt x="4041667" y="2505107"/>
                  <a:pt x="4041667" y="2505107"/>
                  <a:pt x="4040832" y="2505107"/>
                </a:cubicBezTo>
                <a:cubicBezTo>
                  <a:pt x="3940437" y="2496878"/>
                  <a:pt x="3842485" y="2484533"/>
                  <a:pt x="3741287" y="2487008"/>
                </a:cubicBezTo>
                <a:cubicBezTo>
                  <a:pt x="3640860" y="2488648"/>
                  <a:pt x="3540465" y="2497681"/>
                  <a:pt x="3440071" y="2509222"/>
                </a:cubicBezTo>
                <a:cubicBezTo>
                  <a:pt x="3430202" y="2510026"/>
                  <a:pt x="3430202" y="2495238"/>
                  <a:pt x="3440071" y="2494402"/>
                </a:cubicBezTo>
                <a:cubicBezTo>
                  <a:pt x="3633466" y="2470549"/>
                  <a:pt x="3846600" y="2437631"/>
                  <a:pt x="4039192" y="2481222"/>
                </a:cubicBezTo>
                <a:cubicBezTo>
                  <a:pt x="4035077" y="2468074"/>
                  <a:pt x="4026848" y="2454926"/>
                  <a:pt x="4012864" y="2442582"/>
                </a:cubicBezTo>
                <a:cubicBezTo>
                  <a:pt x="3982389" y="2414582"/>
                  <a:pt x="3942912" y="2399762"/>
                  <a:pt x="3914109" y="2369319"/>
                </a:cubicBezTo>
                <a:cubicBezTo>
                  <a:pt x="3866370" y="2317466"/>
                  <a:pt x="3853190" y="2244235"/>
                  <a:pt x="3854026" y="2175120"/>
                </a:cubicBezTo>
                <a:cubicBezTo>
                  <a:pt x="3770894" y="2180038"/>
                  <a:pt x="3693549" y="2185792"/>
                  <a:pt x="3612892" y="2215432"/>
                </a:cubicBezTo>
                <a:cubicBezTo>
                  <a:pt x="3606302" y="2217875"/>
                  <a:pt x="3602187" y="2207202"/>
                  <a:pt x="3607942" y="2204727"/>
                </a:cubicBezTo>
                <a:cubicBezTo>
                  <a:pt x="3683680" y="2171808"/>
                  <a:pt x="3770894" y="2147120"/>
                  <a:pt x="3854830" y="2152038"/>
                </a:cubicBezTo>
                <a:cubicBezTo>
                  <a:pt x="3854830" y="2149595"/>
                  <a:pt x="3854830" y="2147923"/>
                  <a:pt x="3855666" y="2145480"/>
                </a:cubicBezTo>
                <a:cubicBezTo>
                  <a:pt x="3863895" y="2040135"/>
                  <a:pt x="3886109" y="1942183"/>
                  <a:pt x="3858141" y="1837674"/>
                </a:cubicBezTo>
                <a:cubicBezTo>
                  <a:pt x="3854026" y="1823690"/>
                  <a:pt x="3849075" y="1809706"/>
                  <a:pt x="3844157" y="1795722"/>
                </a:cubicBezTo>
                <a:cubicBezTo>
                  <a:pt x="3840846" y="1794886"/>
                  <a:pt x="3837567" y="1793247"/>
                  <a:pt x="3835092" y="1792411"/>
                </a:cubicBezTo>
                <a:cubicBezTo>
                  <a:pt x="3828501" y="1789132"/>
                  <a:pt x="3831813" y="1780066"/>
                  <a:pt x="3837567" y="1778427"/>
                </a:cubicBezTo>
                <a:cubicBezTo>
                  <a:pt x="3819468" y="1736443"/>
                  <a:pt x="3795583" y="1698606"/>
                  <a:pt x="3765976" y="1664048"/>
                </a:cubicBezTo>
                <a:cubicBezTo>
                  <a:pt x="3619482" y="1641803"/>
                  <a:pt x="3486169" y="1718344"/>
                  <a:pt x="3363529" y="1790771"/>
                </a:cubicBezTo>
                <a:cubicBezTo>
                  <a:pt x="3356939" y="1794886"/>
                  <a:pt x="3351185" y="1784181"/>
                  <a:pt x="3357775" y="1780902"/>
                </a:cubicBezTo>
                <a:cubicBezTo>
                  <a:pt x="3467235" y="1712590"/>
                  <a:pt x="3603023" y="1627819"/>
                  <a:pt x="3738812" y="1636048"/>
                </a:cubicBezTo>
                <a:cubicBezTo>
                  <a:pt x="3729746" y="1627015"/>
                  <a:pt x="3719877" y="1618786"/>
                  <a:pt x="3709172" y="1610556"/>
                </a:cubicBezTo>
                <a:cubicBezTo>
                  <a:pt x="3562679" y="1496981"/>
                  <a:pt x="3389857" y="1501900"/>
                  <a:pt x="3242560" y="1608884"/>
                </a:cubicBezTo>
                <a:cubicBezTo>
                  <a:pt x="3092788" y="1717541"/>
                  <a:pt x="2952885" y="1834395"/>
                  <a:pt x="2783342" y="1915051"/>
                </a:cubicBezTo>
                <a:cubicBezTo>
                  <a:pt x="2737276" y="1937265"/>
                  <a:pt x="2687898" y="1958642"/>
                  <a:pt x="2637685" y="1977577"/>
                </a:cubicBezTo>
                <a:cubicBezTo>
                  <a:pt x="2688702" y="1962757"/>
                  <a:pt x="2738915" y="1943855"/>
                  <a:pt x="2783342" y="1918330"/>
                </a:cubicBezTo>
                <a:cubicBezTo>
                  <a:pt x="2794047" y="1911740"/>
                  <a:pt x="2803916" y="1928199"/>
                  <a:pt x="2793211" y="1934789"/>
                </a:cubicBezTo>
                <a:cubicBezTo>
                  <a:pt x="2705161" y="1985003"/>
                  <a:pt x="2600652" y="2015446"/>
                  <a:pt x="2501896" y="2040135"/>
                </a:cubicBezTo>
                <a:cubicBezTo>
                  <a:pt x="2439339" y="2055758"/>
                  <a:pt x="2375173" y="2067299"/>
                  <a:pt x="2310976" y="2065627"/>
                </a:cubicBezTo>
                <a:cubicBezTo>
                  <a:pt x="2303550" y="2067299"/>
                  <a:pt x="2296992" y="2068135"/>
                  <a:pt x="2289566" y="2068938"/>
                </a:cubicBezTo>
                <a:cubicBezTo>
                  <a:pt x="2298632" y="2072249"/>
                  <a:pt x="2304386" y="2082086"/>
                  <a:pt x="2301107" y="2091152"/>
                </a:cubicBezTo>
                <a:cubicBezTo>
                  <a:pt x="2587471" y="2102660"/>
                  <a:pt x="2879622" y="1961118"/>
                  <a:pt x="3133936" y="1850018"/>
                </a:cubicBezTo>
                <a:cubicBezTo>
                  <a:pt x="3141330" y="1846739"/>
                  <a:pt x="3147920" y="1857444"/>
                  <a:pt x="3140526" y="1861559"/>
                </a:cubicBezTo>
                <a:cubicBezTo>
                  <a:pt x="2978377" y="1933954"/>
                  <a:pt x="2813785" y="2007216"/>
                  <a:pt x="2645079" y="2062348"/>
                </a:cubicBezTo>
                <a:cubicBezTo>
                  <a:pt x="2538094" y="2097742"/>
                  <a:pt x="2426190" y="2123234"/>
                  <a:pt x="2313451" y="2124906"/>
                </a:cubicBezTo>
                <a:cubicBezTo>
                  <a:pt x="2313451" y="2124906"/>
                  <a:pt x="2313451" y="2124906"/>
                  <a:pt x="2313451" y="2125742"/>
                </a:cubicBezTo>
                <a:cubicBezTo>
                  <a:pt x="2312616" y="2129857"/>
                  <a:pt x="2310976" y="2133972"/>
                  <a:pt x="2309337" y="2138890"/>
                </a:cubicBezTo>
                <a:cubicBezTo>
                  <a:pt x="2364468" y="2148759"/>
                  <a:pt x="2418765" y="2155349"/>
                  <a:pt x="2478043" y="2152038"/>
                </a:cubicBezTo>
                <a:cubicBezTo>
                  <a:pt x="2568569" y="2147120"/>
                  <a:pt x="2659095" y="2128185"/>
                  <a:pt x="2747949" y="2107611"/>
                </a:cubicBezTo>
                <a:cubicBezTo>
                  <a:pt x="2757014" y="2105168"/>
                  <a:pt x="2761129" y="2119120"/>
                  <a:pt x="2752063" y="2121627"/>
                </a:cubicBezTo>
                <a:cubicBezTo>
                  <a:pt x="2648390" y="2149595"/>
                  <a:pt x="2523306" y="2188268"/>
                  <a:pt x="2404781" y="2189071"/>
                </a:cubicBezTo>
                <a:cubicBezTo>
                  <a:pt x="2655783" y="2226104"/>
                  <a:pt x="2916655" y="2171005"/>
                  <a:pt x="3166854" y="2138086"/>
                </a:cubicBezTo>
                <a:cubicBezTo>
                  <a:pt x="3173445" y="2137250"/>
                  <a:pt x="3174248" y="2147923"/>
                  <a:pt x="3168494" y="2148759"/>
                </a:cubicBezTo>
                <a:cubicBezTo>
                  <a:pt x="2999787" y="2175923"/>
                  <a:pt x="2831916" y="2210481"/>
                  <a:pt x="2661538" y="2228612"/>
                </a:cubicBezTo>
                <a:cubicBezTo>
                  <a:pt x="2538094" y="2241760"/>
                  <a:pt x="2406420" y="2243399"/>
                  <a:pt x="2285451" y="2208038"/>
                </a:cubicBezTo>
                <a:cubicBezTo>
                  <a:pt x="2283812" y="2211317"/>
                  <a:pt x="2282976" y="2214596"/>
                  <a:pt x="2281337" y="2217875"/>
                </a:cubicBezTo>
                <a:cubicBezTo>
                  <a:pt x="2594897" y="2367679"/>
                  <a:pt x="2938065" y="2440074"/>
                  <a:pt x="3286184" y="2426926"/>
                </a:cubicBezTo>
                <a:cubicBezTo>
                  <a:pt x="3291938" y="2426926"/>
                  <a:pt x="3291938" y="2435156"/>
                  <a:pt x="3286184" y="2435156"/>
                </a:cubicBezTo>
                <a:cubicBezTo>
                  <a:pt x="2947934" y="2458205"/>
                  <a:pt x="2608881" y="2401434"/>
                  <a:pt x="2298632" y="2268924"/>
                </a:cubicBezTo>
                <a:cubicBezTo>
                  <a:pt x="2334829" y="2314187"/>
                  <a:pt x="2367747" y="2365204"/>
                  <a:pt x="2407256" y="2406352"/>
                </a:cubicBezTo>
                <a:cubicBezTo>
                  <a:pt x="2468978" y="2470549"/>
                  <a:pt x="2538094" y="2527321"/>
                  <a:pt x="2616275" y="2570944"/>
                </a:cubicBezTo>
                <a:cubicBezTo>
                  <a:pt x="2701046" y="2617846"/>
                  <a:pt x="2790768" y="2628551"/>
                  <a:pt x="2880458" y="2660666"/>
                </a:cubicBezTo>
                <a:cubicBezTo>
                  <a:pt x="2953689" y="2686962"/>
                  <a:pt x="3004738" y="2738011"/>
                  <a:pt x="3054919" y="2795618"/>
                </a:cubicBezTo>
                <a:cubicBezTo>
                  <a:pt x="3059034" y="2800569"/>
                  <a:pt x="3052444" y="2807963"/>
                  <a:pt x="3047525" y="2803012"/>
                </a:cubicBezTo>
                <a:cubicBezTo>
                  <a:pt x="3012132" y="2765143"/>
                  <a:pt x="2975934" y="2726503"/>
                  <a:pt x="2931475" y="2700978"/>
                </a:cubicBezTo>
                <a:cubicBezTo>
                  <a:pt x="2882097" y="2672174"/>
                  <a:pt x="2825326" y="2665584"/>
                  <a:pt x="2770998" y="2654044"/>
                </a:cubicBezTo>
                <a:cubicBezTo>
                  <a:pt x="2693652" y="2637584"/>
                  <a:pt x="2620390" y="2609617"/>
                  <a:pt x="2552110" y="2567633"/>
                </a:cubicBezTo>
                <a:cubicBezTo>
                  <a:pt x="2484601" y="2526485"/>
                  <a:pt x="2423715" y="2473828"/>
                  <a:pt x="2368583" y="2417893"/>
                </a:cubicBezTo>
                <a:cubicBezTo>
                  <a:pt x="2343059" y="2391532"/>
                  <a:pt x="2312616" y="2361893"/>
                  <a:pt x="2285451" y="2329810"/>
                </a:cubicBezTo>
                <a:cubicBezTo>
                  <a:pt x="2308501" y="2411270"/>
                  <a:pt x="2343059" y="2487844"/>
                  <a:pt x="2395747" y="2558600"/>
                </a:cubicBezTo>
                <a:cubicBezTo>
                  <a:pt x="2489552" y="2683683"/>
                  <a:pt x="2618750" y="2757749"/>
                  <a:pt x="2757014" y="2825258"/>
                </a:cubicBezTo>
                <a:cubicBezTo>
                  <a:pt x="2889523" y="2889423"/>
                  <a:pt x="3026951" y="2940472"/>
                  <a:pt x="3160264" y="3003802"/>
                </a:cubicBezTo>
                <a:cubicBezTo>
                  <a:pt x="3255741" y="3049064"/>
                  <a:pt x="3347070" y="3105868"/>
                  <a:pt x="3398923" y="3198869"/>
                </a:cubicBezTo>
                <a:cubicBezTo>
                  <a:pt x="3419497" y="3183246"/>
                  <a:pt x="3441710" y="3172508"/>
                  <a:pt x="3474629" y="3166786"/>
                </a:cubicBezTo>
                <a:cubicBezTo>
                  <a:pt x="3534711" y="3156049"/>
                  <a:pt x="3565154" y="3117409"/>
                  <a:pt x="3598908" y="3073753"/>
                </a:cubicBezTo>
                <a:cubicBezTo>
                  <a:pt x="3600548" y="3068835"/>
                  <a:pt x="3603827" y="3065524"/>
                  <a:pt x="3607138" y="3063080"/>
                </a:cubicBezTo>
                <a:cubicBezTo>
                  <a:pt x="3608778" y="3060605"/>
                  <a:pt x="3610417" y="3058966"/>
                  <a:pt x="3612057" y="3056490"/>
                </a:cubicBezTo>
                <a:cubicBezTo>
                  <a:pt x="3644975" y="3014539"/>
                  <a:pt x="3682008" y="2982424"/>
                  <a:pt x="3729746" y="2957735"/>
                </a:cubicBezTo>
                <a:cubicBezTo>
                  <a:pt x="3733057" y="2956096"/>
                  <a:pt x="3736336" y="2954424"/>
                  <a:pt x="3739615" y="2952817"/>
                </a:cubicBezTo>
                <a:cubicBezTo>
                  <a:pt x="3694353" y="2937161"/>
                  <a:pt x="3648286" y="2897653"/>
                  <a:pt x="3613728" y="2879554"/>
                </a:cubicBezTo>
                <a:cubicBezTo>
                  <a:pt x="3568465" y="2854865"/>
                  <a:pt x="3525646" y="2847439"/>
                  <a:pt x="3476268" y="2835931"/>
                </a:cubicBezTo>
                <a:cubicBezTo>
                  <a:pt x="3431841" y="2826062"/>
                  <a:pt x="3371759" y="2785717"/>
                  <a:pt x="3328135" y="2801373"/>
                </a:cubicBezTo>
                <a:cubicBezTo>
                  <a:pt x="3320742" y="2803848"/>
                  <a:pt x="3315791" y="2792340"/>
                  <a:pt x="3323217" y="2789028"/>
                </a:cubicBezTo>
                <a:cubicBezTo>
                  <a:pt x="3351185" y="2776684"/>
                  <a:pt x="3368480" y="2780799"/>
                  <a:pt x="3397283" y="2790668"/>
                </a:cubicBezTo>
                <a:cubicBezTo>
                  <a:pt x="3447465" y="2807963"/>
                  <a:pt x="3490284" y="2820307"/>
                  <a:pt x="3542105" y="2830980"/>
                </a:cubicBezTo>
                <a:cubicBezTo>
                  <a:pt x="3629352" y="2849111"/>
                  <a:pt x="3698467" y="2915784"/>
                  <a:pt x="3784074" y="2935522"/>
                </a:cubicBezTo>
                <a:cubicBezTo>
                  <a:pt x="3826026" y="2921506"/>
                  <a:pt x="3870485" y="2907554"/>
                  <a:pt x="3900928" y="2882029"/>
                </a:cubicBezTo>
                <a:cubicBezTo>
                  <a:pt x="3953585" y="2836766"/>
                  <a:pt x="3911633" y="2766815"/>
                  <a:pt x="3944552" y="2714158"/>
                </a:cubicBezTo>
                <a:cubicBezTo>
                  <a:pt x="3951945" y="2702618"/>
                  <a:pt x="3971716" y="2710044"/>
                  <a:pt x="3966765" y="2723995"/>
                </a:cubicBezTo>
                <a:cubicBezTo>
                  <a:pt x="3947027" y="2778323"/>
                  <a:pt x="3985700" y="2838406"/>
                  <a:pt x="3951142" y="2889423"/>
                </a:cubicBezTo>
                <a:cubicBezTo>
                  <a:pt x="3948666" y="2892702"/>
                  <a:pt x="3946191" y="2896013"/>
                  <a:pt x="3943716" y="2898488"/>
                </a:cubicBezTo>
                <a:cubicBezTo>
                  <a:pt x="3958536" y="2939636"/>
                  <a:pt x="3964290" y="2983228"/>
                  <a:pt x="3973355" y="3026047"/>
                </a:cubicBezTo>
                <a:cubicBezTo>
                  <a:pt x="3985700" y="3083654"/>
                  <a:pt x="4000519" y="3140426"/>
                  <a:pt x="4013667" y="3197197"/>
                </a:cubicBezTo>
                <a:cubicBezTo>
                  <a:pt x="4015307" y="3204623"/>
                  <a:pt x="4004634" y="3207934"/>
                  <a:pt x="4002159" y="3200508"/>
                </a:cubicBezTo>
                <a:cubicBezTo>
                  <a:pt x="3986503" y="3144541"/>
                  <a:pt x="3971716" y="3086933"/>
                  <a:pt x="3955257" y="3030998"/>
                </a:cubicBezTo>
                <a:cubicBezTo>
                  <a:pt x="3944552" y="2993965"/>
                  <a:pt x="3929732" y="2956932"/>
                  <a:pt x="3922338" y="2918227"/>
                </a:cubicBezTo>
                <a:cubicBezTo>
                  <a:pt x="3878715" y="2951145"/>
                  <a:pt x="3813682" y="2966768"/>
                  <a:pt x="3768419" y="2988178"/>
                </a:cubicBezTo>
                <a:cubicBezTo>
                  <a:pt x="3710812" y="3015342"/>
                  <a:pt x="3675450" y="3053179"/>
                  <a:pt x="3638417" y="3097638"/>
                </a:cubicBezTo>
                <a:cubicBezTo>
                  <a:pt x="3629352" y="3284444"/>
                  <a:pt x="3699303" y="3463020"/>
                  <a:pt x="3833452" y="3593890"/>
                </a:cubicBezTo>
                <a:cubicBezTo>
                  <a:pt x="3892699" y="3571644"/>
                  <a:pt x="3949470" y="3586464"/>
                  <a:pt x="4006274" y="3607038"/>
                </a:cubicBezTo>
                <a:cubicBezTo>
                  <a:pt x="3982389" y="3573316"/>
                  <a:pt x="3962650" y="3535447"/>
                  <a:pt x="3947831" y="3499249"/>
                </a:cubicBezTo>
                <a:cubicBezTo>
                  <a:pt x="3914109" y="3416117"/>
                  <a:pt x="3960175" y="3336297"/>
                  <a:pt x="3899289" y="3258116"/>
                </a:cubicBezTo>
                <a:cubicBezTo>
                  <a:pt x="3894338" y="3251525"/>
                  <a:pt x="3903404" y="3242460"/>
                  <a:pt x="3908322" y="3249082"/>
                </a:cubicBezTo>
                <a:cubicBezTo>
                  <a:pt x="3949470" y="3299264"/>
                  <a:pt x="3953585" y="3343691"/>
                  <a:pt x="3951142" y="3406248"/>
                </a:cubicBezTo>
                <a:cubicBezTo>
                  <a:pt x="3947831" y="3495134"/>
                  <a:pt x="3998848" y="3552742"/>
                  <a:pt x="4041667" y="3621857"/>
                </a:cubicBezTo>
                <a:cubicBezTo>
                  <a:pt x="4054815" y="3626808"/>
                  <a:pt x="4067160" y="3632562"/>
                  <a:pt x="4080340" y="3637481"/>
                </a:cubicBezTo>
                <a:cubicBezTo>
                  <a:pt x="4143702" y="3661366"/>
                  <a:pt x="4207063" y="3680300"/>
                  <a:pt x="4272096" y="3690973"/>
                </a:cubicBezTo>
                <a:cubicBezTo>
                  <a:pt x="4239982" y="3642431"/>
                  <a:pt x="4223522" y="3581545"/>
                  <a:pt x="4204588" y="3526381"/>
                </a:cubicBezTo>
                <a:cubicBezTo>
                  <a:pt x="4201309" y="3517348"/>
                  <a:pt x="4215293" y="3514037"/>
                  <a:pt x="4218604" y="3522266"/>
                </a:cubicBezTo>
                <a:cubicBezTo>
                  <a:pt x="4240817" y="3579070"/>
                  <a:pt x="4275375" y="3632562"/>
                  <a:pt x="4291834" y="3690973"/>
                </a:cubicBezTo>
                <a:cubicBezTo>
                  <a:pt x="4291834" y="3691809"/>
                  <a:pt x="4291834" y="3692645"/>
                  <a:pt x="4291834" y="3693449"/>
                </a:cubicBezTo>
                <a:cubicBezTo>
                  <a:pt x="4342852" y="3700874"/>
                  <a:pt x="4395540" y="3703318"/>
                  <a:pt x="4449033" y="3700874"/>
                </a:cubicBezTo>
                <a:cubicBezTo>
                  <a:pt x="4509083" y="3697563"/>
                  <a:pt x="4568362" y="3689334"/>
                  <a:pt x="4628412" y="3694284"/>
                </a:cubicBezTo>
                <a:cubicBezTo>
                  <a:pt x="4652297" y="3695924"/>
                  <a:pt x="4674511" y="3700874"/>
                  <a:pt x="4697560" y="3704989"/>
                </a:cubicBezTo>
                <a:cubicBezTo>
                  <a:pt x="4742823" y="3713219"/>
                  <a:pt x="4770791" y="3706629"/>
                  <a:pt x="4813578" y="3692645"/>
                </a:cubicBezTo>
                <a:cubicBezTo>
                  <a:pt x="4825119" y="3688530"/>
                  <a:pt x="4836628" y="3685219"/>
                  <a:pt x="4848972" y="3682744"/>
                </a:cubicBezTo>
                <a:cubicBezTo>
                  <a:pt x="4780660" y="3644071"/>
                  <a:pt x="4719774" y="3583988"/>
                  <a:pt x="4669560" y="3526381"/>
                </a:cubicBezTo>
                <a:cubicBezTo>
                  <a:pt x="4663806" y="3519823"/>
                  <a:pt x="4673675" y="3509118"/>
                  <a:pt x="4679461" y="3516512"/>
                </a:cubicBezTo>
                <a:cubicBezTo>
                  <a:pt x="4737069" y="3581545"/>
                  <a:pt x="4803709" y="3627612"/>
                  <a:pt x="4872857" y="3677825"/>
                </a:cubicBezTo>
                <a:cubicBezTo>
                  <a:pt x="4951038" y="3663841"/>
                  <a:pt x="5030023" y="3672071"/>
                  <a:pt x="5106565" y="3702514"/>
                </a:cubicBezTo>
                <a:cubicBezTo>
                  <a:pt x="5113959" y="3704989"/>
                  <a:pt x="5110680" y="3717334"/>
                  <a:pt x="5103286" y="3714858"/>
                </a:cubicBezTo>
                <a:cubicBezTo>
                  <a:pt x="5038253" y="3694284"/>
                  <a:pt x="4969941" y="3687694"/>
                  <a:pt x="4902464" y="3699203"/>
                </a:cubicBezTo>
                <a:cubicBezTo>
                  <a:pt x="4853087" y="3708268"/>
                  <a:pt x="4808660" y="3736236"/>
                  <a:pt x="4760086" y="3742826"/>
                </a:cubicBezTo>
                <a:cubicBezTo>
                  <a:pt x="4716495" y="3748580"/>
                  <a:pt x="4672036" y="3731318"/>
                  <a:pt x="4629248" y="3728006"/>
                </a:cubicBezTo>
                <a:cubicBezTo>
                  <a:pt x="4576591" y="3723892"/>
                  <a:pt x="4524739" y="3730482"/>
                  <a:pt x="4472050" y="3734597"/>
                </a:cubicBezTo>
                <a:cubicBezTo>
                  <a:pt x="4371655" y="3742826"/>
                  <a:pt x="4274539" y="3737908"/>
                  <a:pt x="4176620" y="3711547"/>
                </a:cubicBezTo>
                <a:cubicBezTo>
                  <a:pt x="4080340" y="3686055"/>
                  <a:pt x="3936322" y="3589775"/>
                  <a:pt x="3837567" y="3637481"/>
                </a:cubicBezTo>
                <a:cubicBezTo>
                  <a:pt x="3828501" y="3641596"/>
                  <a:pt x="3819468" y="3640792"/>
                  <a:pt x="3812042" y="3634202"/>
                </a:cubicBezTo>
                <a:cubicBezTo>
                  <a:pt x="3676254" y="3508283"/>
                  <a:pt x="3598073" y="3332986"/>
                  <a:pt x="3593154" y="3150327"/>
                </a:cubicBezTo>
                <a:cubicBezTo>
                  <a:pt x="3556121" y="3188968"/>
                  <a:pt x="3521531" y="3201312"/>
                  <a:pt x="3466399" y="3214492"/>
                </a:cubicBezTo>
                <a:cubicBezTo>
                  <a:pt x="3417857" y="3226837"/>
                  <a:pt x="3397283" y="3263034"/>
                  <a:pt x="3366004" y="3297624"/>
                </a:cubicBezTo>
                <a:cubicBezTo>
                  <a:pt x="3340480" y="3326428"/>
                  <a:pt x="3313348" y="3352756"/>
                  <a:pt x="3282873" y="3375805"/>
                </a:cubicBezTo>
                <a:cubicBezTo>
                  <a:pt x="3232691" y="3414478"/>
                  <a:pt x="3175888" y="3446561"/>
                  <a:pt x="3113362" y="3460544"/>
                </a:cubicBezTo>
                <a:cubicBezTo>
                  <a:pt x="3035985" y="3477839"/>
                  <a:pt x="2944655" y="3467970"/>
                  <a:pt x="2876343" y="3425183"/>
                </a:cubicBezTo>
                <a:cubicBezTo>
                  <a:pt x="2898557" y="3466331"/>
                  <a:pt x="2917491" y="3509118"/>
                  <a:pt x="2913376" y="3553545"/>
                </a:cubicBezTo>
                <a:cubicBezTo>
                  <a:pt x="2905983" y="3627612"/>
                  <a:pt x="2835195" y="3694284"/>
                  <a:pt x="2785818" y="3744466"/>
                </a:cubicBezTo>
                <a:cubicBezTo>
                  <a:pt x="2724096" y="3808663"/>
                  <a:pt x="2658259" y="3850647"/>
                  <a:pt x="2570208" y="3867106"/>
                </a:cubicBezTo>
                <a:cubicBezTo>
                  <a:pt x="2535651" y="3873696"/>
                  <a:pt x="2511765" y="3882729"/>
                  <a:pt x="2482962" y="3905779"/>
                </a:cubicBezTo>
                <a:cubicBezTo>
                  <a:pt x="2472257" y="3914844"/>
                  <a:pt x="2462388" y="3924713"/>
                  <a:pt x="2450879" y="3931303"/>
                </a:cubicBezTo>
                <a:cubicBezTo>
                  <a:pt x="2419600" y="3949402"/>
                  <a:pt x="2384207" y="3951041"/>
                  <a:pt x="2348813" y="3946091"/>
                </a:cubicBezTo>
                <a:cubicBezTo>
                  <a:pt x="2298632" y="3939533"/>
                  <a:pt x="2252533" y="3920598"/>
                  <a:pt x="2201516" y="3919763"/>
                </a:cubicBezTo>
                <a:cubicBezTo>
                  <a:pt x="2143909" y="3918959"/>
                  <a:pt x="2088777" y="3937861"/>
                  <a:pt x="2041039" y="3970780"/>
                </a:cubicBezTo>
                <a:cubicBezTo>
                  <a:pt x="1974366" y="4016878"/>
                  <a:pt x="1921709" y="4070371"/>
                  <a:pt x="1838578" y="4030862"/>
                </a:cubicBezTo>
                <a:cubicBezTo>
                  <a:pt x="1823790" y="4023468"/>
                  <a:pt x="1834463" y="4001255"/>
                  <a:pt x="1849283" y="4004534"/>
                </a:cubicBezTo>
                <a:cubicBezTo>
                  <a:pt x="1920070" y="4022633"/>
                  <a:pt x="1974366" y="3959271"/>
                  <a:pt x="2027055" y="3925517"/>
                </a:cubicBezTo>
                <a:cubicBezTo>
                  <a:pt x="2044318" y="3914844"/>
                  <a:pt x="2062448" y="3904943"/>
                  <a:pt x="2081351" y="3897549"/>
                </a:cubicBezTo>
                <a:cubicBezTo>
                  <a:pt x="2081351" y="3895910"/>
                  <a:pt x="2081351" y="3893434"/>
                  <a:pt x="2082187" y="3891795"/>
                </a:cubicBezTo>
                <a:cubicBezTo>
                  <a:pt x="2153778" y="3644071"/>
                  <a:pt x="2180942" y="3388953"/>
                  <a:pt x="2135679" y="3133032"/>
                </a:cubicBezTo>
                <a:cubicBezTo>
                  <a:pt x="2134843" y="3127246"/>
                  <a:pt x="2143073" y="3124802"/>
                  <a:pt x="2144745" y="3130557"/>
                </a:cubicBezTo>
                <a:cubicBezTo>
                  <a:pt x="2191647" y="3380724"/>
                  <a:pt x="2189172" y="3642431"/>
                  <a:pt x="2114269" y="3886844"/>
                </a:cubicBezTo>
                <a:cubicBezTo>
                  <a:pt x="2124974" y="3883565"/>
                  <a:pt x="2134843" y="3881926"/>
                  <a:pt x="2145548" y="3879450"/>
                </a:cubicBezTo>
                <a:cubicBezTo>
                  <a:pt x="2186696" y="3872024"/>
                  <a:pt x="2227041" y="3873696"/>
                  <a:pt x="2267353" y="3881926"/>
                </a:cubicBezTo>
                <a:cubicBezTo>
                  <a:pt x="2334025" y="3895074"/>
                  <a:pt x="2393272" y="3922238"/>
                  <a:pt x="2452519" y="3873696"/>
                </a:cubicBezTo>
                <a:cubicBezTo>
                  <a:pt x="2482962" y="3849007"/>
                  <a:pt x="2516716" y="3838302"/>
                  <a:pt x="2550438" y="3828433"/>
                </a:cubicBezTo>
                <a:cubicBezTo>
                  <a:pt x="2560339" y="3653136"/>
                  <a:pt x="2554553" y="3441642"/>
                  <a:pt x="2467338" y="3285280"/>
                </a:cubicBezTo>
                <a:cubicBezTo>
                  <a:pt x="2463224" y="3277886"/>
                  <a:pt x="2473929" y="3272099"/>
                  <a:pt x="2478043" y="3278690"/>
                </a:cubicBezTo>
                <a:cubicBezTo>
                  <a:pt x="2571848" y="3429298"/>
                  <a:pt x="2592422" y="3643267"/>
                  <a:pt x="2583357" y="3819368"/>
                </a:cubicBezTo>
                <a:cubicBezTo>
                  <a:pt x="2609717" y="3811974"/>
                  <a:pt x="2636045" y="3803744"/>
                  <a:pt x="2661538" y="3789728"/>
                </a:cubicBezTo>
                <a:cubicBezTo>
                  <a:pt x="2674718" y="3782335"/>
                  <a:pt x="2687898" y="3773269"/>
                  <a:pt x="2701882" y="3763400"/>
                </a:cubicBezTo>
                <a:cubicBezTo>
                  <a:pt x="2701882" y="3661366"/>
                  <a:pt x="2702686" y="3567529"/>
                  <a:pt x="2668128" y="3469610"/>
                </a:cubicBezTo>
                <a:cubicBezTo>
                  <a:pt x="2664849" y="3460544"/>
                  <a:pt x="2678833" y="3457265"/>
                  <a:pt x="2682948" y="3465495"/>
                </a:cubicBezTo>
                <a:cubicBezTo>
                  <a:pt x="2717505" y="3551070"/>
                  <a:pt x="2741391" y="3649022"/>
                  <a:pt x="2729046" y="3742022"/>
                </a:cubicBezTo>
                <a:cubicBezTo>
                  <a:pt x="2780063" y="3698399"/>
                  <a:pt x="2827801" y="3642431"/>
                  <a:pt x="2855769" y="3590579"/>
                </a:cubicBezTo>
                <a:cubicBezTo>
                  <a:pt x="2900196" y="3509922"/>
                  <a:pt x="2809671" y="3412838"/>
                  <a:pt x="2787457" y="3332182"/>
                </a:cubicBezTo>
                <a:cubicBezTo>
                  <a:pt x="2766883" y="3258116"/>
                  <a:pt x="2761129" y="3176623"/>
                  <a:pt x="2722456" y="3109179"/>
                </a:cubicBezTo>
                <a:cubicBezTo>
                  <a:pt x="2682112" y="3037556"/>
                  <a:pt x="2608045" y="3016982"/>
                  <a:pt x="2547995" y="2967604"/>
                </a:cubicBezTo>
                <a:cubicBezTo>
                  <a:pt x="2485437" y="2915784"/>
                  <a:pt x="2475568" y="2830176"/>
                  <a:pt x="2419600" y="2770930"/>
                </a:cubicBezTo>
                <a:cubicBezTo>
                  <a:pt x="2386682" y="2735536"/>
                  <a:pt x="2345534" y="2700978"/>
                  <a:pt x="2306861" y="2663945"/>
                </a:cubicBezTo>
                <a:cubicBezTo>
                  <a:pt x="2328239" y="2721552"/>
                  <a:pt x="2358714" y="2772569"/>
                  <a:pt x="2393272" y="2824422"/>
                </a:cubicBezTo>
                <a:cubicBezTo>
                  <a:pt x="2426994" y="2875439"/>
                  <a:pt x="2454158" y="2924817"/>
                  <a:pt x="2460748" y="2986539"/>
                </a:cubicBezTo>
                <a:cubicBezTo>
                  <a:pt x="2461584" y="2993129"/>
                  <a:pt x="2450879" y="2993129"/>
                  <a:pt x="2450043" y="2986539"/>
                </a:cubicBezTo>
                <a:cubicBezTo>
                  <a:pt x="2437699" y="2893538"/>
                  <a:pt x="2364468" y="2830176"/>
                  <a:pt x="2317566" y="2753635"/>
                </a:cubicBezTo>
                <a:cubicBezTo>
                  <a:pt x="2289566" y="2707536"/>
                  <a:pt x="2268992" y="2658158"/>
                  <a:pt x="2254173" y="2606338"/>
                </a:cubicBezTo>
                <a:cubicBezTo>
                  <a:pt x="2213860" y="2556124"/>
                  <a:pt x="2189172" y="2499353"/>
                  <a:pt x="2201516" y="2431041"/>
                </a:cubicBezTo>
                <a:cubicBezTo>
                  <a:pt x="2185057" y="2510026"/>
                  <a:pt x="2180942" y="2591518"/>
                  <a:pt x="2199876" y="2669699"/>
                </a:cubicBezTo>
                <a:cubicBezTo>
                  <a:pt x="2221254" y="2755306"/>
                  <a:pt x="2266517" y="2832652"/>
                  <a:pt x="2288763" y="2918227"/>
                </a:cubicBezTo>
                <a:cubicBezTo>
                  <a:pt x="2310140" y="3001358"/>
                  <a:pt x="2315091" y="3083654"/>
                  <a:pt x="2308501" y="3169229"/>
                </a:cubicBezTo>
                <a:cubicBezTo>
                  <a:pt x="2308501" y="3174180"/>
                  <a:pt x="2300271" y="3174180"/>
                  <a:pt x="2300271" y="3169229"/>
                </a:cubicBezTo>
                <a:cubicBezTo>
                  <a:pt x="2301911" y="3064720"/>
                  <a:pt x="2284648" y="2956932"/>
                  <a:pt x="2247615" y="2858980"/>
                </a:cubicBezTo>
                <a:cubicBezTo>
                  <a:pt x="2215500" y="2775880"/>
                  <a:pt x="2171877" y="2700978"/>
                  <a:pt x="2160368" y="2611288"/>
                </a:cubicBezTo>
                <a:cubicBezTo>
                  <a:pt x="2149663" y="2528992"/>
                  <a:pt x="2160368" y="2446696"/>
                  <a:pt x="2181778" y="2366843"/>
                </a:cubicBezTo>
                <a:cubicBezTo>
                  <a:pt x="2184221" y="2357778"/>
                  <a:pt x="2186696" y="2347941"/>
                  <a:pt x="2190007" y="2338040"/>
                </a:cubicBezTo>
                <a:cubicBezTo>
                  <a:pt x="2157089" y="2403041"/>
                  <a:pt x="2122499" y="2468074"/>
                  <a:pt x="2098646" y="2535550"/>
                </a:cubicBezTo>
                <a:cubicBezTo>
                  <a:pt x="2047629" y="2681240"/>
                  <a:pt x="2078908" y="2826062"/>
                  <a:pt x="2097006" y="2974998"/>
                </a:cubicBezTo>
                <a:cubicBezTo>
                  <a:pt x="2097810" y="2980784"/>
                  <a:pt x="2087941" y="2981620"/>
                  <a:pt x="2087137" y="2976670"/>
                </a:cubicBezTo>
                <a:cubicBezTo>
                  <a:pt x="2064088" y="2835095"/>
                  <a:pt x="2028694" y="2691077"/>
                  <a:pt x="2066563" y="2549566"/>
                </a:cubicBezTo>
                <a:cubicBezTo>
                  <a:pt x="2084662" y="2482058"/>
                  <a:pt x="2112630" y="2417893"/>
                  <a:pt x="2140630" y="2353663"/>
                </a:cubicBezTo>
                <a:cubicBezTo>
                  <a:pt x="2111826" y="2395647"/>
                  <a:pt x="2083022" y="2438467"/>
                  <a:pt x="2057498" y="2482894"/>
                </a:cubicBezTo>
                <a:cubicBezTo>
                  <a:pt x="1985907" y="2607977"/>
                  <a:pt x="1960382" y="2742962"/>
                  <a:pt x="1946398" y="2885308"/>
                </a:cubicBezTo>
                <a:cubicBezTo>
                  <a:pt x="1925824" y="3104228"/>
                  <a:pt x="1913480" y="3347805"/>
                  <a:pt x="1738183" y="3504168"/>
                </a:cubicBezTo>
                <a:cubicBezTo>
                  <a:pt x="1731593" y="3509922"/>
                  <a:pt x="1720920" y="3500053"/>
                  <a:pt x="1728314" y="3494299"/>
                </a:cubicBezTo>
                <a:cubicBezTo>
                  <a:pt x="1922545" y="3308297"/>
                  <a:pt x="1892070" y="3019457"/>
                  <a:pt x="1923349" y="2775044"/>
                </a:cubicBezTo>
                <a:cubicBezTo>
                  <a:pt x="1938169" y="2656551"/>
                  <a:pt x="1972727" y="2547895"/>
                  <a:pt x="2033645" y="2445025"/>
                </a:cubicBezTo>
                <a:cubicBezTo>
                  <a:pt x="2046793" y="2422811"/>
                  <a:pt x="2059973" y="2401434"/>
                  <a:pt x="2073957" y="2380024"/>
                </a:cubicBezTo>
                <a:cubicBezTo>
                  <a:pt x="2008120" y="2463959"/>
                  <a:pt x="1937333" y="2544616"/>
                  <a:pt x="1878086" y="2632666"/>
                </a:cubicBezTo>
                <a:cubicBezTo>
                  <a:pt x="1762068" y="2803848"/>
                  <a:pt x="1707740" y="2996408"/>
                  <a:pt x="1719248" y="3203820"/>
                </a:cubicBezTo>
                <a:cubicBezTo>
                  <a:pt x="1719248" y="3209542"/>
                  <a:pt x="1711019" y="3209542"/>
                  <a:pt x="1710215" y="3203820"/>
                </a:cubicBezTo>
                <a:cubicBezTo>
                  <a:pt x="1692920" y="3071310"/>
                  <a:pt x="1709379" y="2940472"/>
                  <a:pt x="1753838" y="2817832"/>
                </a:cubicBezTo>
                <a:cubicBezTo>
                  <a:pt x="1724199" y="2867210"/>
                  <a:pt x="1688002" y="2914948"/>
                  <a:pt x="1655887" y="2961046"/>
                </a:cubicBezTo>
                <a:cubicBezTo>
                  <a:pt x="1602395" y="3036720"/>
                  <a:pt x="1548902" y="3113294"/>
                  <a:pt x="1491295" y="3186524"/>
                </a:cubicBezTo>
                <a:cubicBezTo>
                  <a:pt x="1395015" y="3310772"/>
                  <a:pt x="1252637" y="3409527"/>
                  <a:pt x="1194226" y="3559300"/>
                </a:cubicBezTo>
                <a:cubicBezTo>
                  <a:pt x="1213128" y="3596333"/>
                  <a:pt x="1223029" y="3638317"/>
                  <a:pt x="1232063" y="3678629"/>
                </a:cubicBezTo>
                <a:cubicBezTo>
                  <a:pt x="1246046" y="3744466"/>
                  <a:pt x="1257587" y="3820204"/>
                  <a:pt x="1307768" y="3869581"/>
                </a:cubicBezTo>
                <a:cubicBezTo>
                  <a:pt x="1360457" y="3920598"/>
                  <a:pt x="1438638" y="3894270"/>
                  <a:pt x="1496246" y="3936222"/>
                </a:cubicBezTo>
                <a:cubicBezTo>
                  <a:pt x="1498721" y="3937861"/>
                  <a:pt x="1501164" y="3940337"/>
                  <a:pt x="1503639" y="3942812"/>
                </a:cubicBezTo>
                <a:cubicBezTo>
                  <a:pt x="1520099" y="3843221"/>
                  <a:pt x="1576066" y="3750252"/>
                  <a:pt x="1625444" y="3665481"/>
                </a:cubicBezTo>
                <a:cubicBezTo>
                  <a:pt x="1629559" y="3658891"/>
                  <a:pt x="1638624" y="3664645"/>
                  <a:pt x="1635313" y="3671235"/>
                </a:cubicBezTo>
                <a:cubicBezTo>
                  <a:pt x="1585132" y="3768351"/>
                  <a:pt x="1545623" y="3861352"/>
                  <a:pt x="1525049" y="3965861"/>
                </a:cubicBezTo>
                <a:cubicBezTo>
                  <a:pt x="1546427" y="3994665"/>
                  <a:pt x="1562082" y="4029223"/>
                  <a:pt x="1590050" y="4052272"/>
                </a:cubicBezTo>
                <a:cubicBezTo>
                  <a:pt x="1634509" y="4088502"/>
                  <a:pt x="1688805" y="4035813"/>
                  <a:pt x="1741494" y="4023468"/>
                </a:cubicBezTo>
                <a:cubicBezTo>
                  <a:pt x="1812249" y="3867910"/>
                  <a:pt x="1873168" y="3712383"/>
                  <a:pt x="1909365" y="3544512"/>
                </a:cubicBezTo>
                <a:cubicBezTo>
                  <a:pt x="1911005" y="3535447"/>
                  <a:pt x="1924988" y="3539561"/>
                  <a:pt x="1923349" y="3548627"/>
                </a:cubicBezTo>
                <a:cubicBezTo>
                  <a:pt x="1891266" y="3709908"/>
                  <a:pt x="1844364" y="3872860"/>
                  <a:pt x="1771937" y="4021829"/>
                </a:cubicBezTo>
                <a:cubicBezTo>
                  <a:pt x="1793315" y="4026747"/>
                  <a:pt x="1791675" y="4058026"/>
                  <a:pt x="1768626" y="4060502"/>
                </a:cubicBezTo>
                <a:cubicBezTo>
                  <a:pt x="1703625" y="4067928"/>
                  <a:pt x="1655083" y="4138683"/>
                  <a:pt x="1584296" y="4104961"/>
                </a:cubicBezTo>
                <a:cubicBezTo>
                  <a:pt x="1544787" y="4086026"/>
                  <a:pt x="1526689" y="4045682"/>
                  <a:pt x="1502836" y="4011124"/>
                </a:cubicBezTo>
                <a:cubicBezTo>
                  <a:pt x="1501164" y="4010288"/>
                  <a:pt x="1500360" y="4008649"/>
                  <a:pt x="1499525" y="4006173"/>
                </a:cubicBezTo>
                <a:cubicBezTo>
                  <a:pt x="1490491" y="3993829"/>
                  <a:pt x="1479786" y="3982320"/>
                  <a:pt x="1467442" y="3974091"/>
                </a:cubicBezTo>
                <a:cubicBezTo>
                  <a:pt x="1429573" y="3947762"/>
                  <a:pt x="1381835" y="3956796"/>
                  <a:pt x="1339883" y="3942812"/>
                </a:cubicBezTo>
                <a:cubicBezTo>
                  <a:pt x="1310244" y="3932943"/>
                  <a:pt x="1284751" y="3914844"/>
                  <a:pt x="1264177" y="3890959"/>
                </a:cubicBezTo>
                <a:cubicBezTo>
                  <a:pt x="1218079" y="3837467"/>
                  <a:pt x="1203259" y="3765875"/>
                  <a:pt x="1189275" y="3699203"/>
                </a:cubicBezTo>
                <a:cubicBezTo>
                  <a:pt x="1168701" y="3598808"/>
                  <a:pt x="1139897" y="3527217"/>
                  <a:pt x="1038667" y="3491020"/>
                </a:cubicBezTo>
                <a:cubicBezTo>
                  <a:pt x="972830" y="3467135"/>
                  <a:pt x="920174" y="3439167"/>
                  <a:pt x="893009" y="3370855"/>
                </a:cubicBezTo>
                <a:cubicBezTo>
                  <a:pt x="842796" y="3243296"/>
                  <a:pt x="913583" y="3134672"/>
                  <a:pt x="1006584" y="3055687"/>
                </a:cubicBezTo>
                <a:cubicBezTo>
                  <a:pt x="983535" y="3063080"/>
                  <a:pt x="961322" y="3075425"/>
                  <a:pt x="941551" y="3094327"/>
                </a:cubicBezTo>
                <a:cubicBezTo>
                  <a:pt x="920174" y="3114098"/>
                  <a:pt x="893845" y="3085294"/>
                  <a:pt x="910304" y="3063080"/>
                </a:cubicBezTo>
                <a:cubicBezTo>
                  <a:pt x="1000830" y="2947866"/>
                  <a:pt x="1160471" y="3027687"/>
                  <a:pt x="1276522" y="2983228"/>
                </a:cubicBezTo>
                <a:cubicBezTo>
                  <a:pt x="1334129" y="2961046"/>
                  <a:pt x="1368687" y="2906718"/>
                  <a:pt x="1418868" y="2872128"/>
                </a:cubicBezTo>
                <a:cubicBezTo>
                  <a:pt x="1475672" y="2832652"/>
                  <a:pt x="1532443" y="2850750"/>
                  <a:pt x="1595804" y="2834291"/>
                </a:cubicBezTo>
                <a:cubicBezTo>
                  <a:pt x="1668231" y="2815357"/>
                  <a:pt x="1714330" y="2739651"/>
                  <a:pt x="1752167" y="2681240"/>
                </a:cubicBezTo>
                <a:cubicBezTo>
                  <a:pt x="1793315" y="2618682"/>
                  <a:pt x="1832020" y="2554485"/>
                  <a:pt x="1878086" y="2495238"/>
                </a:cubicBezTo>
                <a:cubicBezTo>
                  <a:pt x="1878922" y="2493566"/>
                  <a:pt x="1880561" y="2492763"/>
                  <a:pt x="1881397" y="2491123"/>
                </a:cubicBezTo>
                <a:cubicBezTo>
                  <a:pt x="1797430" y="2566026"/>
                  <a:pt x="1712690" y="2640092"/>
                  <a:pt x="1628723" y="2714158"/>
                </a:cubicBezTo>
                <a:cubicBezTo>
                  <a:pt x="1622969" y="2719077"/>
                  <a:pt x="1615575" y="2711651"/>
                  <a:pt x="1620493" y="2705929"/>
                </a:cubicBezTo>
                <a:cubicBezTo>
                  <a:pt x="1709379" y="2619518"/>
                  <a:pt x="1796626" y="2532271"/>
                  <a:pt x="1885512" y="2446696"/>
                </a:cubicBezTo>
                <a:cubicBezTo>
                  <a:pt x="1817200" y="2496074"/>
                  <a:pt x="1746413" y="2542140"/>
                  <a:pt x="1673182" y="2584092"/>
                </a:cubicBezTo>
                <a:cubicBezTo>
                  <a:pt x="1474032" y="2696863"/>
                  <a:pt x="1211489" y="2797258"/>
                  <a:pt x="978584" y="2761028"/>
                </a:cubicBezTo>
                <a:cubicBezTo>
                  <a:pt x="971191" y="2760225"/>
                  <a:pt x="973666" y="2748684"/>
                  <a:pt x="980256" y="2748684"/>
                </a:cubicBezTo>
                <a:cubicBezTo>
                  <a:pt x="1106143" y="2739651"/>
                  <a:pt x="1224669" y="2732225"/>
                  <a:pt x="1346473" y="2693584"/>
                </a:cubicBezTo>
                <a:cubicBezTo>
                  <a:pt x="1464967" y="2656551"/>
                  <a:pt x="1577706" y="2602223"/>
                  <a:pt x="1684691" y="2537222"/>
                </a:cubicBezTo>
                <a:cubicBezTo>
                  <a:pt x="1845168" y="2440074"/>
                  <a:pt x="1986710" y="2319138"/>
                  <a:pt x="2126614" y="2195694"/>
                </a:cubicBezTo>
                <a:cubicBezTo>
                  <a:pt x="1791675" y="2435156"/>
                  <a:pt x="1346473" y="2656551"/>
                  <a:pt x="957207" y="2448304"/>
                </a:cubicBezTo>
                <a:cubicBezTo>
                  <a:pt x="951452" y="2445025"/>
                  <a:pt x="955567" y="2435156"/>
                  <a:pt x="961322" y="2437631"/>
                </a:cubicBezTo>
                <a:cubicBezTo>
                  <a:pt x="1179406" y="2528156"/>
                  <a:pt x="1415589" y="2514140"/>
                  <a:pt x="1634509" y="2431041"/>
                </a:cubicBezTo>
                <a:cubicBezTo>
                  <a:pt x="1786757" y="2373434"/>
                  <a:pt x="1921709" y="2286219"/>
                  <a:pt x="2054219" y="2194858"/>
                </a:cubicBezTo>
                <a:cubicBezTo>
                  <a:pt x="1844364" y="2255744"/>
                  <a:pt x="1626280" y="2305121"/>
                  <a:pt x="1411474" y="2315023"/>
                </a:cubicBezTo>
                <a:cubicBezTo>
                  <a:pt x="1270735" y="2321581"/>
                  <a:pt x="1129193" y="2303482"/>
                  <a:pt x="990125" y="2281268"/>
                </a:cubicBezTo>
                <a:cubicBezTo>
                  <a:pt x="865845" y="2260694"/>
                  <a:pt x="739926" y="2212956"/>
                  <a:pt x="637056" y="2140529"/>
                </a:cubicBezTo>
                <a:cubicBezTo>
                  <a:pt x="632941" y="2138086"/>
                  <a:pt x="632138" y="2133972"/>
                  <a:pt x="632941" y="2130660"/>
                </a:cubicBezTo>
                <a:cubicBezTo>
                  <a:pt x="626383" y="2131464"/>
                  <a:pt x="619793" y="2127349"/>
                  <a:pt x="619793" y="2119120"/>
                </a:cubicBezTo>
                <a:cubicBezTo>
                  <a:pt x="601694" y="2129021"/>
                  <a:pt x="575334" y="2125742"/>
                  <a:pt x="560546" y="2113398"/>
                </a:cubicBezTo>
                <a:cubicBezTo>
                  <a:pt x="559711" y="2112562"/>
                  <a:pt x="559711" y="2111726"/>
                  <a:pt x="558875" y="2111726"/>
                </a:cubicBezTo>
                <a:cubicBezTo>
                  <a:pt x="547366" y="2123234"/>
                  <a:pt x="531743" y="2129857"/>
                  <a:pt x="515284" y="2129857"/>
                </a:cubicBezTo>
                <a:cubicBezTo>
                  <a:pt x="491399" y="2129021"/>
                  <a:pt x="465070" y="2112562"/>
                  <a:pt x="461791" y="2087873"/>
                </a:cubicBezTo>
                <a:cubicBezTo>
                  <a:pt x="460955" y="2088709"/>
                  <a:pt x="460955" y="2089512"/>
                  <a:pt x="460120" y="2090316"/>
                </a:cubicBezTo>
                <a:cubicBezTo>
                  <a:pt x="443660" y="2108447"/>
                  <a:pt x="417332" y="2113398"/>
                  <a:pt x="396758" y="2097742"/>
                </a:cubicBezTo>
                <a:cubicBezTo>
                  <a:pt x="381135" y="2086201"/>
                  <a:pt x="371266" y="2064824"/>
                  <a:pt x="368790" y="2044250"/>
                </a:cubicBezTo>
                <a:cubicBezTo>
                  <a:pt x="363036" y="2050840"/>
                  <a:pt x="356446" y="2055758"/>
                  <a:pt x="349856" y="2059069"/>
                </a:cubicBezTo>
                <a:cubicBezTo>
                  <a:pt x="323528" y="2072249"/>
                  <a:pt x="293084" y="2063184"/>
                  <a:pt x="279904" y="2036020"/>
                </a:cubicBezTo>
                <a:cubicBezTo>
                  <a:pt x="272510" y="2021200"/>
                  <a:pt x="272510" y="2004741"/>
                  <a:pt x="277429" y="1989118"/>
                </a:cubicBezTo>
                <a:cubicBezTo>
                  <a:pt x="261806" y="1997347"/>
                  <a:pt x="242035" y="1997347"/>
                  <a:pt x="224772" y="1985806"/>
                </a:cubicBezTo>
                <a:cubicBezTo>
                  <a:pt x="204198" y="1971823"/>
                  <a:pt x="200887" y="1945494"/>
                  <a:pt x="214903" y="1924920"/>
                </a:cubicBezTo>
                <a:cubicBezTo>
                  <a:pt x="201723" y="1937265"/>
                  <a:pt x="181985" y="1942183"/>
                  <a:pt x="165526" y="1933954"/>
                </a:cubicBezTo>
                <a:cubicBezTo>
                  <a:pt x="149870" y="1926560"/>
                  <a:pt x="140837" y="1908461"/>
                  <a:pt x="141640" y="1891166"/>
                </a:cubicBezTo>
                <a:cubicBezTo>
                  <a:pt x="142476" y="1882936"/>
                  <a:pt x="144952" y="1874707"/>
                  <a:pt x="149870" y="1868117"/>
                </a:cubicBezTo>
                <a:cubicBezTo>
                  <a:pt x="150706" y="1866477"/>
                  <a:pt x="152345" y="1865674"/>
                  <a:pt x="153181" y="1864838"/>
                </a:cubicBezTo>
                <a:cubicBezTo>
                  <a:pt x="150706" y="1862362"/>
                  <a:pt x="149066" y="1860723"/>
                  <a:pt x="147395" y="1858248"/>
                </a:cubicBezTo>
                <a:cubicBezTo>
                  <a:pt x="144952" y="1859887"/>
                  <a:pt x="142476" y="1861559"/>
                  <a:pt x="140001" y="1863198"/>
                </a:cubicBezTo>
                <a:cubicBezTo>
                  <a:pt x="124378" y="1870592"/>
                  <a:pt x="102968" y="1868953"/>
                  <a:pt x="87344" y="1860723"/>
                </a:cubicBezTo>
                <a:cubicBezTo>
                  <a:pt x="75804" y="1854133"/>
                  <a:pt x="67574" y="1843428"/>
                  <a:pt x="65935" y="1831084"/>
                </a:cubicBezTo>
                <a:cubicBezTo>
                  <a:pt x="-36100" y="1943019"/>
                  <a:pt x="120263" y="2102660"/>
                  <a:pt x="162214" y="2210481"/>
                </a:cubicBezTo>
                <a:cubicBezTo>
                  <a:pt x="209953" y="2333089"/>
                  <a:pt x="167969" y="2465599"/>
                  <a:pt x="190214" y="2590714"/>
                </a:cubicBezTo>
                <a:cubicBezTo>
                  <a:pt x="270839" y="2615403"/>
                  <a:pt x="350692" y="2631862"/>
                  <a:pt x="436267" y="2636781"/>
                </a:cubicBezTo>
                <a:cubicBezTo>
                  <a:pt x="523513" y="2641699"/>
                  <a:pt x="609924" y="2635141"/>
                  <a:pt x="696335" y="2636781"/>
                </a:cubicBezTo>
                <a:cubicBezTo>
                  <a:pt x="704564" y="2636781"/>
                  <a:pt x="703729" y="2647486"/>
                  <a:pt x="696335" y="2648322"/>
                </a:cubicBezTo>
                <a:cubicBezTo>
                  <a:pt x="535858" y="2666388"/>
                  <a:pt x="350692" y="2670503"/>
                  <a:pt x="195133" y="2616207"/>
                </a:cubicBezTo>
                <a:cubicBezTo>
                  <a:pt x="196772" y="2623633"/>
                  <a:pt x="199248" y="2631026"/>
                  <a:pt x="201723" y="2638420"/>
                </a:cubicBezTo>
                <a:cubicBezTo>
                  <a:pt x="217346" y="2685355"/>
                  <a:pt x="244510" y="2712487"/>
                  <a:pt x="276625" y="2737175"/>
                </a:cubicBezTo>
                <a:cubicBezTo>
                  <a:pt x="279904" y="2733896"/>
                  <a:pt x="284019" y="2733061"/>
                  <a:pt x="288970" y="2735536"/>
                </a:cubicBezTo>
                <a:cubicBezTo>
                  <a:pt x="333397" y="2763536"/>
                  <a:pt x="386053" y="2772569"/>
                  <a:pt x="437102" y="2756914"/>
                </a:cubicBezTo>
                <a:cubicBezTo>
                  <a:pt x="445332" y="2754470"/>
                  <a:pt x="447775" y="2766815"/>
                  <a:pt x="440381" y="2769258"/>
                </a:cubicBezTo>
                <a:cubicBezTo>
                  <a:pt x="402512" y="2783274"/>
                  <a:pt x="364676" y="2785717"/>
                  <a:pt x="327642" y="2775880"/>
                </a:cubicBezTo>
                <a:cubicBezTo>
                  <a:pt x="333397" y="2779995"/>
                  <a:pt x="338347" y="2784914"/>
                  <a:pt x="344102" y="2789028"/>
                </a:cubicBezTo>
                <a:cubicBezTo>
                  <a:pt x="391840" y="2830980"/>
                  <a:pt x="386889" y="2877914"/>
                  <a:pt x="402512" y="2935522"/>
                </a:cubicBezTo>
                <a:cubicBezTo>
                  <a:pt x="418168" y="2993965"/>
                  <a:pt x="474136" y="2979113"/>
                  <a:pt x="521038" y="2984899"/>
                </a:cubicBezTo>
                <a:cubicBezTo>
                  <a:pt x="543251" y="2987342"/>
                  <a:pt x="564661" y="2996408"/>
                  <a:pt x="584399" y="3007113"/>
                </a:cubicBezTo>
                <a:cubicBezTo>
                  <a:pt x="643646" y="3040031"/>
                  <a:pt x="726778" y="3136311"/>
                  <a:pt x="797533" y="3072950"/>
                </a:cubicBezTo>
                <a:cubicBezTo>
                  <a:pt x="815664" y="3056490"/>
                  <a:pt x="838681" y="3081179"/>
                  <a:pt x="823894" y="3099278"/>
                </a:cubicBezTo>
                <a:cubicBezTo>
                  <a:pt x="786025" y="3147016"/>
                  <a:pt x="721827" y="3141262"/>
                  <a:pt x="670810" y="3116573"/>
                </a:cubicBezTo>
                <a:cubicBezTo>
                  <a:pt x="631302" y="3097638"/>
                  <a:pt x="600859" y="3064720"/>
                  <a:pt x="562186" y="3044146"/>
                </a:cubicBezTo>
                <a:cubicBezTo>
                  <a:pt x="513612" y="3017818"/>
                  <a:pt x="471660" y="3042506"/>
                  <a:pt x="423922" y="3027687"/>
                </a:cubicBezTo>
                <a:cubicBezTo>
                  <a:pt x="349856" y="3003834"/>
                  <a:pt x="367955" y="2919898"/>
                  <a:pt x="345741" y="2864734"/>
                </a:cubicBezTo>
                <a:cubicBezTo>
                  <a:pt x="326807" y="2817028"/>
                  <a:pt x="280740" y="2800569"/>
                  <a:pt x="242871" y="2770930"/>
                </a:cubicBezTo>
                <a:cubicBezTo>
                  <a:pt x="215707" y="2749520"/>
                  <a:pt x="194329" y="2724831"/>
                  <a:pt x="178674" y="2694388"/>
                </a:cubicBezTo>
                <a:cubicBezTo>
                  <a:pt x="144116" y="2627748"/>
                  <a:pt x="139165" y="2551206"/>
                  <a:pt x="140837" y="2477139"/>
                </a:cubicBezTo>
                <a:cubicBezTo>
                  <a:pt x="142476" y="2360286"/>
                  <a:pt x="144116" y="2259859"/>
                  <a:pt x="83230" y="2156185"/>
                </a:cubicBezTo>
                <a:cubicBezTo>
                  <a:pt x="28901" y="2059069"/>
                  <a:pt x="-61624" y="1892002"/>
                  <a:pt x="61820" y="1806395"/>
                </a:cubicBezTo>
                <a:cubicBezTo>
                  <a:pt x="52754" y="1790771"/>
                  <a:pt x="51951" y="1771837"/>
                  <a:pt x="56066" y="1754574"/>
                </a:cubicBezTo>
                <a:cubicBezTo>
                  <a:pt x="59344" y="1738918"/>
                  <a:pt x="70049" y="1719984"/>
                  <a:pt x="85673" y="1715869"/>
                </a:cubicBezTo>
                <a:cubicBezTo>
                  <a:pt x="79115" y="1700246"/>
                  <a:pt x="77443" y="1682147"/>
                  <a:pt x="84033" y="1665688"/>
                </a:cubicBezTo>
                <a:cubicBezTo>
                  <a:pt x="95574" y="1633573"/>
                  <a:pt x="135886" y="1616310"/>
                  <a:pt x="165526" y="1634409"/>
                </a:cubicBezTo>
                <a:cubicBezTo>
                  <a:pt x="230527" y="1535654"/>
                  <a:pt x="351495" y="1492866"/>
                  <a:pt x="408299" y="1384242"/>
                </a:cubicBezTo>
                <a:cubicBezTo>
                  <a:pt x="464234" y="1277257"/>
                  <a:pt x="491399" y="1167797"/>
                  <a:pt x="591793" y="1092091"/>
                </a:cubicBezTo>
                <a:cubicBezTo>
                  <a:pt x="751467" y="971090"/>
                  <a:pt x="962961" y="999090"/>
                  <a:pt x="1088045" y="1138158"/>
                </a:cubicBezTo>
                <a:cubicBezTo>
                  <a:pt x="1051847" y="997451"/>
                  <a:pt x="999158" y="822154"/>
                  <a:pt x="1130832" y="715169"/>
                </a:cubicBezTo>
                <a:cubicBezTo>
                  <a:pt x="1148127" y="701185"/>
                  <a:pt x="1171980" y="724202"/>
                  <a:pt x="1155521" y="739858"/>
                </a:cubicBezTo>
                <a:cubicBezTo>
                  <a:pt x="1015618" y="867417"/>
                  <a:pt x="1119323" y="1063288"/>
                  <a:pt x="1145652" y="1213864"/>
                </a:cubicBezTo>
                <a:cubicBezTo>
                  <a:pt x="1158832" y="1291241"/>
                  <a:pt x="1137422" y="1399865"/>
                  <a:pt x="1199980" y="1457473"/>
                </a:cubicBezTo>
                <a:cubicBezTo>
                  <a:pt x="1243603" y="1497785"/>
                  <a:pt x="1306965" y="1507686"/>
                  <a:pt x="1343998" y="1557064"/>
                </a:cubicBezTo>
                <a:cubicBezTo>
                  <a:pt x="1387621" y="1614671"/>
                  <a:pt x="1385146" y="1689541"/>
                  <a:pt x="1435327" y="1745509"/>
                </a:cubicBezTo>
                <a:cubicBezTo>
                  <a:pt x="1438638" y="1748788"/>
                  <a:pt x="1441917" y="1752902"/>
                  <a:pt x="1446032" y="1756214"/>
                </a:cubicBezTo>
                <a:cubicBezTo>
                  <a:pt x="1447672" y="1756214"/>
                  <a:pt x="1448507" y="1757017"/>
                  <a:pt x="1450147" y="1757017"/>
                </a:cubicBezTo>
                <a:cubicBezTo>
                  <a:pt x="1457573" y="1757853"/>
                  <a:pt x="1460852" y="1764443"/>
                  <a:pt x="1460852" y="1771033"/>
                </a:cubicBezTo>
                <a:cubicBezTo>
                  <a:pt x="1513508" y="1817936"/>
                  <a:pt x="1580181" y="1850018"/>
                  <a:pt x="1644378" y="1875543"/>
                </a:cubicBezTo>
                <a:cubicBezTo>
                  <a:pt x="1756282" y="1920806"/>
                  <a:pt x="1875611" y="1951249"/>
                  <a:pt x="1995776" y="1967708"/>
                </a:cubicBezTo>
                <a:cubicBezTo>
                  <a:pt x="1990825" y="1964429"/>
                  <a:pt x="1986710" y="1961954"/>
                  <a:pt x="1981792" y="1958642"/>
                </a:cubicBezTo>
                <a:cubicBezTo>
                  <a:pt x="1902775" y="1961118"/>
                  <a:pt x="1818004" y="1915051"/>
                  <a:pt x="1754642" y="1876346"/>
                </a:cubicBezTo>
                <a:cubicBezTo>
                  <a:pt x="1668231" y="1824526"/>
                  <a:pt x="1595001" y="1757017"/>
                  <a:pt x="1533279" y="1678032"/>
                </a:cubicBezTo>
                <a:cubicBezTo>
                  <a:pt x="1527524" y="1670606"/>
                  <a:pt x="1537394" y="1659934"/>
                  <a:pt x="1543984" y="1667327"/>
                </a:cubicBezTo>
                <a:cubicBezTo>
                  <a:pt x="1604034" y="1735640"/>
                  <a:pt x="1673986" y="1794886"/>
                  <a:pt x="1752167" y="1840985"/>
                </a:cubicBezTo>
                <a:cubicBezTo>
                  <a:pt x="1800741" y="1869788"/>
                  <a:pt x="1848479" y="1887887"/>
                  <a:pt x="1897856" y="1902707"/>
                </a:cubicBezTo>
                <a:cubicBezTo>
                  <a:pt x="1887152" y="1895281"/>
                  <a:pt x="1877282" y="1888691"/>
                  <a:pt x="1866578" y="1881297"/>
                </a:cubicBezTo>
                <a:cubicBezTo>
                  <a:pt x="1771937" y="1813821"/>
                  <a:pt x="1679772" y="1738918"/>
                  <a:pt x="1605706" y="1648393"/>
                </a:cubicBezTo>
                <a:cubicBezTo>
                  <a:pt x="1534082" y="1561178"/>
                  <a:pt x="1476475" y="1462423"/>
                  <a:pt x="1448507" y="1352127"/>
                </a:cubicBezTo>
                <a:cubicBezTo>
                  <a:pt x="1415589" y="1223765"/>
                  <a:pt x="1424654" y="1085501"/>
                  <a:pt x="1431212" y="954631"/>
                </a:cubicBezTo>
                <a:cubicBezTo>
                  <a:pt x="1431212" y="947237"/>
                  <a:pt x="1442753" y="947237"/>
                  <a:pt x="1442753" y="954631"/>
                </a:cubicBezTo>
                <a:cubicBezTo>
                  <a:pt x="1436999" y="1092895"/>
                  <a:pt x="1434524" y="1231159"/>
                  <a:pt x="1479786" y="1363668"/>
                </a:cubicBezTo>
                <a:cubicBezTo>
                  <a:pt x="1516820" y="1472292"/>
                  <a:pt x="1584296" y="1567736"/>
                  <a:pt x="1663313" y="1650032"/>
                </a:cubicBezTo>
                <a:cubicBezTo>
                  <a:pt x="1747248" y="1738918"/>
                  <a:pt x="1846004" y="1811345"/>
                  <a:pt x="1947234" y="1878822"/>
                </a:cubicBezTo>
                <a:cubicBezTo>
                  <a:pt x="1967808" y="1892002"/>
                  <a:pt x="1988382" y="1905150"/>
                  <a:pt x="2010596" y="1918330"/>
                </a:cubicBezTo>
                <a:cubicBezTo>
                  <a:pt x="1763708" y="1655819"/>
                  <a:pt x="1645182" y="1276421"/>
                  <a:pt x="1713494" y="918434"/>
                </a:cubicBezTo>
                <a:cubicBezTo>
                  <a:pt x="1715969" y="907729"/>
                  <a:pt x="1731593" y="912679"/>
                  <a:pt x="1729953" y="922549"/>
                </a:cubicBezTo>
                <a:cubicBezTo>
                  <a:pt x="1667428" y="1322520"/>
                  <a:pt x="1836134" y="1732328"/>
                  <a:pt x="2149663" y="1981692"/>
                </a:cubicBezTo>
                <a:cubicBezTo>
                  <a:pt x="2149663" y="1981692"/>
                  <a:pt x="2149663" y="1981692"/>
                  <a:pt x="2150499" y="1981692"/>
                </a:cubicBezTo>
                <a:cubicBezTo>
                  <a:pt x="2126614" y="1933954"/>
                  <a:pt x="2106876" y="1883772"/>
                  <a:pt x="2087137" y="1835198"/>
                </a:cubicBezTo>
                <a:cubicBezTo>
                  <a:pt x="2039399" y="1719180"/>
                  <a:pt x="1993301" y="1602326"/>
                  <a:pt x="1962857" y="1479686"/>
                </a:cubicBezTo>
                <a:cubicBezTo>
                  <a:pt x="1906086" y="1252568"/>
                  <a:pt x="1904414" y="1021304"/>
                  <a:pt x="1947234" y="792514"/>
                </a:cubicBezTo>
                <a:cubicBezTo>
                  <a:pt x="1948874" y="782645"/>
                  <a:pt x="1962857" y="787596"/>
                  <a:pt x="1961218" y="796629"/>
                </a:cubicBezTo>
                <a:cubicBezTo>
                  <a:pt x="1929103" y="1019664"/>
                  <a:pt x="1943119" y="1251733"/>
                  <a:pt x="2002366" y="1468981"/>
                </a:cubicBezTo>
                <a:cubicBezTo>
                  <a:pt x="2031170" y="1575162"/>
                  <a:pt x="2071482" y="1678032"/>
                  <a:pt x="2113466" y="1779263"/>
                </a:cubicBezTo>
                <a:cubicBezTo>
                  <a:pt x="2138154" y="1838510"/>
                  <a:pt x="2161204" y="1899396"/>
                  <a:pt x="2190811" y="1956199"/>
                </a:cubicBezTo>
                <a:cubicBezTo>
                  <a:pt x="2193286" y="1953724"/>
                  <a:pt x="2196565" y="1951249"/>
                  <a:pt x="2199041" y="1948773"/>
                </a:cubicBezTo>
                <a:cubicBezTo>
                  <a:pt x="2196565" y="1941380"/>
                  <a:pt x="2194122" y="1934789"/>
                  <a:pt x="2191647" y="1927396"/>
                </a:cubicBezTo>
                <a:lnTo>
                  <a:pt x="2190811" y="1928199"/>
                </a:lnTo>
                <a:cubicBezTo>
                  <a:pt x="2181778" y="1933954"/>
                  <a:pt x="2174352" y="1919970"/>
                  <a:pt x="2182581" y="1914215"/>
                </a:cubicBezTo>
                <a:cubicBezTo>
                  <a:pt x="2183417" y="1913380"/>
                  <a:pt x="2185057" y="1912576"/>
                  <a:pt x="2185893" y="1911740"/>
                </a:cubicBezTo>
                <a:cubicBezTo>
                  <a:pt x="2103597" y="1673082"/>
                  <a:pt x="2086301" y="1403980"/>
                  <a:pt x="2110155" y="1160371"/>
                </a:cubicBezTo>
                <a:cubicBezTo>
                  <a:pt x="2110990" y="1150502"/>
                  <a:pt x="2126614" y="1149698"/>
                  <a:pt x="2126614" y="1160371"/>
                </a:cubicBezTo>
                <a:cubicBezTo>
                  <a:pt x="2117580" y="1315930"/>
                  <a:pt x="2127450" y="1473096"/>
                  <a:pt x="2156253" y="1626179"/>
                </a:cubicBezTo>
                <a:cubicBezTo>
                  <a:pt x="2172712" y="1711754"/>
                  <a:pt x="2197401" y="1793247"/>
                  <a:pt x="2225369" y="1873903"/>
                </a:cubicBezTo>
                <a:cubicBezTo>
                  <a:pt x="2297796" y="1787492"/>
                  <a:pt x="2311780" y="1663213"/>
                  <a:pt x="2318370" y="1552949"/>
                </a:cubicBezTo>
                <a:cubicBezTo>
                  <a:pt x="2324960" y="1448407"/>
                  <a:pt x="2326599" y="1343898"/>
                  <a:pt x="2336469" y="1239388"/>
                </a:cubicBezTo>
                <a:cubicBezTo>
                  <a:pt x="2356239" y="1043517"/>
                  <a:pt x="2403141" y="842728"/>
                  <a:pt x="2514241" y="677300"/>
                </a:cubicBezTo>
                <a:cubicBezTo>
                  <a:pt x="2579242" y="581020"/>
                  <a:pt x="2671439" y="495445"/>
                  <a:pt x="2776752" y="476511"/>
                </a:cubicBezTo>
                <a:cubicBezTo>
                  <a:pt x="2752899" y="458412"/>
                  <a:pt x="2734800" y="434527"/>
                  <a:pt x="2708472" y="418068"/>
                </a:cubicBezTo>
                <a:cubicBezTo>
                  <a:pt x="2685423" y="404084"/>
                  <a:pt x="2658259" y="396690"/>
                  <a:pt x="2639324" y="376920"/>
                </a:cubicBezTo>
                <a:cubicBezTo>
                  <a:pt x="2618750" y="354706"/>
                  <a:pt x="2614635" y="327542"/>
                  <a:pt x="2612996" y="300378"/>
                </a:cubicBezTo>
                <a:cubicBezTo>
                  <a:pt x="2594061" y="332493"/>
                  <a:pt x="2573487" y="362936"/>
                  <a:pt x="2556225" y="395854"/>
                </a:cubicBezTo>
                <a:cubicBezTo>
                  <a:pt x="2531536" y="443592"/>
                  <a:pt x="2512601" y="494609"/>
                  <a:pt x="2496946" y="545626"/>
                </a:cubicBezTo>
                <a:cubicBezTo>
                  <a:pt x="2493667" y="555496"/>
                  <a:pt x="2479683" y="551381"/>
                  <a:pt x="2482158" y="541512"/>
                </a:cubicBezTo>
                <a:cubicBezTo>
                  <a:pt x="2502732" y="446871"/>
                  <a:pt x="2541405" y="334132"/>
                  <a:pt x="2608881" y="261705"/>
                </a:cubicBezTo>
                <a:cubicBezTo>
                  <a:pt x="2608045" y="258426"/>
                  <a:pt x="2608045" y="255115"/>
                  <a:pt x="2607242" y="251836"/>
                </a:cubicBezTo>
                <a:cubicBezTo>
                  <a:pt x="2599816" y="220557"/>
                  <a:pt x="2583357" y="196704"/>
                  <a:pt x="2561143" y="179409"/>
                </a:cubicBezTo>
                <a:cubicBezTo>
                  <a:pt x="2539765" y="239492"/>
                  <a:pt x="2502732" y="294624"/>
                  <a:pt x="2475568" y="352231"/>
                </a:cubicBezTo>
                <a:cubicBezTo>
                  <a:pt x="2445929" y="414789"/>
                  <a:pt x="2418765" y="478986"/>
                  <a:pt x="2393272" y="543151"/>
                </a:cubicBezTo>
                <a:cubicBezTo>
                  <a:pt x="2344698" y="667431"/>
                  <a:pt x="2308501" y="797465"/>
                  <a:pt x="2280533" y="927499"/>
                </a:cubicBezTo>
                <a:cubicBezTo>
                  <a:pt x="2278861" y="935729"/>
                  <a:pt x="2266517" y="932418"/>
                  <a:pt x="2268189" y="924188"/>
                </a:cubicBezTo>
                <a:cubicBezTo>
                  <a:pt x="2292877" y="785121"/>
                  <a:pt x="2328239" y="648496"/>
                  <a:pt x="2375173" y="515183"/>
                </a:cubicBezTo>
                <a:cubicBezTo>
                  <a:pt x="2416321" y="399969"/>
                  <a:pt x="2462388" y="263345"/>
                  <a:pt x="2538930" y="167065"/>
                </a:cubicBezTo>
                <a:cubicBezTo>
                  <a:pt x="2539765" y="166261"/>
                  <a:pt x="2540569" y="166261"/>
                  <a:pt x="2540569" y="165425"/>
                </a:cubicBezTo>
                <a:cubicBezTo>
                  <a:pt x="2512601" y="148966"/>
                  <a:pt x="2478847" y="139901"/>
                  <a:pt x="2445929" y="136622"/>
                </a:cubicBezTo>
                <a:cubicBezTo>
                  <a:pt x="2447568" y="139097"/>
                  <a:pt x="2447568" y="143212"/>
                  <a:pt x="2445929" y="146491"/>
                </a:cubicBezTo>
                <a:cubicBezTo>
                  <a:pt x="2400666" y="225508"/>
                  <a:pt x="2374338" y="310279"/>
                  <a:pt x="2347173" y="397494"/>
                </a:cubicBezTo>
                <a:cubicBezTo>
                  <a:pt x="2344698" y="405723"/>
                  <a:pt x="2331550" y="402444"/>
                  <a:pt x="2334025" y="394215"/>
                </a:cubicBezTo>
                <a:cubicBezTo>
                  <a:pt x="2349649" y="338247"/>
                  <a:pt x="2363633" y="281476"/>
                  <a:pt x="2379288" y="224672"/>
                </a:cubicBezTo>
                <a:cubicBezTo>
                  <a:pt x="2388321" y="191754"/>
                  <a:pt x="2399026" y="155556"/>
                  <a:pt x="2427830" y="135786"/>
                </a:cubicBezTo>
                <a:cubicBezTo>
                  <a:pt x="2419600" y="135786"/>
                  <a:pt x="2411371" y="135786"/>
                  <a:pt x="2403141" y="135786"/>
                </a:cubicBezTo>
                <a:cubicBezTo>
                  <a:pt x="2363633" y="137458"/>
                  <a:pt x="2324960" y="150606"/>
                  <a:pt x="2296156" y="116884"/>
                </a:cubicBezTo>
                <a:cubicBezTo>
                  <a:pt x="2288763" y="108654"/>
                  <a:pt x="2300271" y="97113"/>
                  <a:pt x="2308501" y="104539"/>
                </a:cubicBezTo>
                <a:cubicBezTo>
                  <a:pt x="2336469" y="129228"/>
                  <a:pt x="2381731" y="109458"/>
                  <a:pt x="2414650" y="105343"/>
                </a:cubicBezTo>
                <a:cubicBezTo>
                  <a:pt x="2448404" y="101228"/>
                  <a:pt x="2483798" y="100424"/>
                  <a:pt x="2516716" y="109458"/>
                </a:cubicBezTo>
                <a:cubicBezTo>
                  <a:pt x="2561143" y="121802"/>
                  <a:pt x="2603127" y="149802"/>
                  <a:pt x="2627816" y="188475"/>
                </a:cubicBezTo>
                <a:cubicBezTo>
                  <a:pt x="2664013" y="243607"/>
                  <a:pt x="2640160" y="321788"/>
                  <a:pt x="2699407" y="358821"/>
                </a:cubicBezTo>
                <a:cubicBezTo>
                  <a:pt x="2743030" y="386789"/>
                  <a:pt x="2793211" y="406559"/>
                  <a:pt x="2810506" y="460051"/>
                </a:cubicBezTo>
                <a:cubicBezTo>
                  <a:pt x="2812146" y="464166"/>
                  <a:pt x="2811342" y="469085"/>
                  <a:pt x="2808867" y="473200"/>
                </a:cubicBezTo>
                <a:cubicBezTo>
                  <a:pt x="2854130" y="470756"/>
                  <a:pt x="2901868" y="481429"/>
                  <a:pt x="2950410" y="508593"/>
                </a:cubicBezTo>
                <a:cubicBezTo>
                  <a:pt x="2988279" y="530003"/>
                  <a:pt x="3010492" y="543151"/>
                  <a:pt x="3055755" y="533282"/>
                </a:cubicBezTo>
                <a:cubicBezTo>
                  <a:pt x="3073854" y="529167"/>
                  <a:pt x="3091149" y="522577"/>
                  <a:pt x="3108411" y="517659"/>
                </a:cubicBezTo>
                <a:cubicBezTo>
                  <a:pt x="3145445" y="507790"/>
                  <a:pt x="3183314" y="502003"/>
                  <a:pt x="3219511" y="518462"/>
                </a:cubicBezTo>
                <a:cubicBezTo>
                  <a:pt x="3286184" y="548102"/>
                  <a:pt x="3307561" y="637792"/>
                  <a:pt x="3381628" y="652611"/>
                </a:cubicBezTo>
                <a:cubicBezTo>
                  <a:pt x="3403873" y="656726"/>
                  <a:pt x="3398923" y="693759"/>
                  <a:pt x="3375873" y="692956"/>
                </a:cubicBezTo>
                <a:cubicBezTo>
                  <a:pt x="3357775" y="692120"/>
                  <a:pt x="3342151" y="686365"/>
                  <a:pt x="3328135" y="678940"/>
                </a:cubicBezTo>
                <a:cubicBezTo>
                  <a:pt x="3306758" y="688841"/>
                  <a:pt x="3283708" y="694595"/>
                  <a:pt x="3262299" y="705300"/>
                </a:cubicBezTo>
                <a:cubicBezTo>
                  <a:pt x="3238446" y="717644"/>
                  <a:pt x="3214593" y="730792"/>
                  <a:pt x="3193183" y="746448"/>
                </a:cubicBezTo>
                <a:cubicBezTo>
                  <a:pt x="3187428" y="750563"/>
                  <a:pt x="3180003" y="741497"/>
                  <a:pt x="3185789" y="736547"/>
                </a:cubicBezTo>
                <a:cubicBezTo>
                  <a:pt x="3217036" y="707743"/>
                  <a:pt x="3261495" y="674021"/>
                  <a:pt x="3305922" y="663316"/>
                </a:cubicBezTo>
                <a:cubicBezTo>
                  <a:pt x="3282069" y="642742"/>
                  <a:pt x="3263134" y="613939"/>
                  <a:pt x="3239281" y="590086"/>
                </a:cubicBezTo>
                <a:cubicBezTo>
                  <a:pt x="3161904" y="510233"/>
                  <a:pt x="3075493" y="604873"/>
                  <a:pt x="2984967" y="579381"/>
                </a:cubicBezTo>
                <a:cubicBezTo>
                  <a:pt x="2939705" y="566200"/>
                  <a:pt x="2907622" y="530003"/>
                  <a:pt x="2860720" y="520134"/>
                </a:cubicBezTo>
                <a:cubicBezTo>
                  <a:pt x="2795687" y="506954"/>
                  <a:pt x="2729046" y="529167"/>
                  <a:pt x="2675554" y="566200"/>
                </a:cubicBezTo>
                <a:cubicBezTo>
                  <a:pt x="2589947" y="625447"/>
                  <a:pt x="2529864" y="720923"/>
                  <a:pt x="2485437" y="813088"/>
                </a:cubicBezTo>
                <a:cubicBezTo>
                  <a:pt x="2394912" y="1002369"/>
                  <a:pt x="2367747" y="1216339"/>
                  <a:pt x="2354599" y="1423718"/>
                </a:cubicBezTo>
                <a:cubicBezTo>
                  <a:pt x="2344698" y="1574326"/>
                  <a:pt x="2346370" y="1780902"/>
                  <a:pt x="2229484" y="1896117"/>
                </a:cubicBezTo>
                <a:cubicBezTo>
                  <a:pt x="2231155" y="1901035"/>
                  <a:pt x="2232795" y="1905986"/>
                  <a:pt x="2234434" y="1910101"/>
                </a:cubicBezTo>
                <a:cubicBezTo>
                  <a:pt x="2338944" y="1783378"/>
                  <a:pt x="2356239" y="1600655"/>
                  <a:pt x="2401502" y="1444292"/>
                </a:cubicBezTo>
                <a:cubicBezTo>
                  <a:pt x="2445929" y="1289602"/>
                  <a:pt x="2495306" y="1138994"/>
                  <a:pt x="2598176" y="1011435"/>
                </a:cubicBezTo>
                <a:cubicBezTo>
                  <a:pt x="2605602" y="1002369"/>
                  <a:pt x="2617111" y="1014714"/>
                  <a:pt x="2610521" y="1023779"/>
                </a:cubicBezTo>
                <a:cubicBezTo>
                  <a:pt x="2490388" y="1179306"/>
                  <a:pt x="2442650" y="1380127"/>
                  <a:pt x="2398191" y="1567736"/>
                </a:cubicBezTo>
                <a:cubicBezTo>
                  <a:pt x="2376813" y="1658262"/>
                  <a:pt x="2371059" y="1762804"/>
                  <a:pt x="2329075" y="1845903"/>
                </a:cubicBezTo>
                <a:lnTo>
                  <a:pt x="2329075" y="1846739"/>
                </a:lnTo>
                <a:cubicBezTo>
                  <a:pt x="2364468" y="1802280"/>
                  <a:pt x="2397387" y="1754574"/>
                  <a:pt x="2425355" y="1701885"/>
                </a:cubicBezTo>
                <a:cubicBezTo>
                  <a:pt x="2495306" y="1571048"/>
                  <a:pt x="2540569" y="1429505"/>
                  <a:pt x="2590782" y="1290405"/>
                </a:cubicBezTo>
                <a:cubicBezTo>
                  <a:pt x="2631095" y="1180945"/>
                  <a:pt x="2673078" y="1078075"/>
                  <a:pt x="2770998" y="1007320"/>
                </a:cubicBezTo>
                <a:cubicBezTo>
                  <a:pt x="2868949" y="935729"/>
                  <a:pt x="2988279" y="880565"/>
                  <a:pt x="3108411" y="858351"/>
                </a:cubicBezTo>
                <a:cubicBezTo>
                  <a:pt x="3115837" y="856712"/>
                  <a:pt x="3119116" y="867417"/>
                  <a:pt x="3111723" y="869892"/>
                </a:cubicBezTo>
                <a:cubicBezTo>
                  <a:pt x="2981688" y="911040"/>
                  <a:pt x="2838474" y="959582"/>
                  <a:pt x="2739719" y="1058337"/>
                </a:cubicBezTo>
                <a:cubicBezTo>
                  <a:pt x="2643439" y="1155453"/>
                  <a:pt x="2614635" y="1318405"/>
                  <a:pt x="2572684" y="1444292"/>
                </a:cubicBezTo>
                <a:cubicBezTo>
                  <a:pt x="2510962" y="1627819"/>
                  <a:pt x="2427830" y="1861559"/>
                  <a:pt x="2262402" y="1983331"/>
                </a:cubicBezTo>
                <a:cubicBezTo>
                  <a:pt x="2263238" y="1985806"/>
                  <a:pt x="2264074" y="1987446"/>
                  <a:pt x="2264877" y="1989921"/>
                </a:cubicBezTo>
                <a:cubicBezTo>
                  <a:pt x="2294517" y="1975937"/>
                  <a:pt x="2322485" y="1960314"/>
                  <a:pt x="2349649" y="1944658"/>
                </a:cubicBezTo>
                <a:cubicBezTo>
                  <a:pt x="2360354" y="1935625"/>
                  <a:pt x="2371059" y="1925724"/>
                  <a:pt x="2380928" y="1915855"/>
                </a:cubicBezTo>
                <a:cubicBezTo>
                  <a:pt x="2436060" y="1857444"/>
                  <a:pt x="2478043" y="1789132"/>
                  <a:pt x="2506847" y="1714230"/>
                </a:cubicBezTo>
                <a:cubicBezTo>
                  <a:pt x="2552110" y="1595736"/>
                  <a:pt x="2575127" y="1467342"/>
                  <a:pt x="2668964" y="1374341"/>
                </a:cubicBezTo>
                <a:cubicBezTo>
                  <a:pt x="2675554" y="1367783"/>
                  <a:pt x="2686227" y="1377652"/>
                  <a:pt x="2679669" y="1385046"/>
                </a:cubicBezTo>
                <a:cubicBezTo>
                  <a:pt x="2575127" y="1499456"/>
                  <a:pt x="2574323" y="1663213"/>
                  <a:pt x="2509290" y="1797362"/>
                </a:cubicBezTo>
                <a:cubicBezTo>
                  <a:pt x="2499421" y="1817100"/>
                  <a:pt x="2488716" y="1837674"/>
                  <a:pt x="2476372" y="1857444"/>
                </a:cubicBezTo>
                <a:cubicBezTo>
                  <a:pt x="2512601" y="1829444"/>
                  <a:pt x="2547159" y="1799001"/>
                  <a:pt x="2580913" y="1766083"/>
                </a:cubicBezTo>
                <a:cubicBezTo>
                  <a:pt x="2673078" y="1676393"/>
                  <a:pt x="2757850" y="1578441"/>
                  <a:pt x="2849179" y="1487916"/>
                </a:cubicBezTo>
                <a:cubicBezTo>
                  <a:pt x="3032706" y="1307700"/>
                  <a:pt x="3251626" y="1171912"/>
                  <a:pt x="3519088" y="1201519"/>
                </a:cubicBezTo>
                <a:cubicBezTo>
                  <a:pt x="3528121" y="1202355"/>
                  <a:pt x="3528121" y="1216339"/>
                  <a:pt x="3519088" y="1215535"/>
                </a:cubicBezTo>
                <a:cubicBezTo>
                  <a:pt x="3221986" y="1197404"/>
                  <a:pt x="3000623" y="1370226"/>
                  <a:pt x="2810506" y="1579277"/>
                </a:cubicBezTo>
                <a:cubicBezTo>
                  <a:pt x="2677997" y="1724099"/>
                  <a:pt x="2542209" y="1893641"/>
                  <a:pt x="2366944" y="1991561"/>
                </a:cubicBezTo>
                <a:cubicBezTo>
                  <a:pt x="2364468" y="1993232"/>
                  <a:pt x="2362829" y="1995676"/>
                  <a:pt x="2360354" y="1997347"/>
                </a:cubicBezTo>
                <a:cubicBezTo>
                  <a:pt x="2369387" y="1997347"/>
                  <a:pt x="2378452" y="1996511"/>
                  <a:pt x="2387518" y="1995676"/>
                </a:cubicBezTo>
                <a:cubicBezTo>
                  <a:pt x="2519995" y="1942183"/>
                  <a:pt x="2631930" y="1853329"/>
                  <a:pt x="2746309" y="1763607"/>
                </a:cubicBezTo>
                <a:cubicBezTo>
                  <a:pt x="2862359" y="1672278"/>
                  <a:pt x="2989082" y="1541408"/>
                  <a:pt x="3146280" y="1537293"/>
                </a:cubicBezTo>
                <a:cubicBezTo>
                  <a:pt x="3153674" y="1537293"/>
                  <a:pt x="3153674" y="1547998"/>
                  <a:pt x="3146280" y="1548834"/>
                </a:cubicBezTo>
                <a:cubicBezTo>
                  <a:pt x="3040099" y="1557064"/>
                  <a:pt x="2961114" y="1627015"/>
                  <a:pt x="2883737" y="1692852"/>
                </a:cubicBezTo>
                <a:cubicBezTo>
                  <a:pt x="2815457" y="1750459"/>
                  <a:pt x="2747145" y="1808066"/>
                  <a:pt x="2677997" y="1864838"/>
                </a:cubicBezTo>
                <a:cubicBezTo>
                  <a:pt x="2633570" y="1900232"/>
                  <a:pt x="2588307" y="1935625"/>
                  <a:pt x="2540569" y="1967708"/>
                </a:cubicBezTo>
                <a:cubicBezTo>
                  <a:pt x="2699407" y="1920806"/>
                  <a:pt x="2851654" y="1827805"/>
                  <a:pt x="2978377" y="1741394"/>
                </a:cubicBezTo>
                <a:cubicBezTo>
                  <a:pt x="3125706" y="1640999"/>
                  <a:pt x="3267249" y="1475571"/>
                  <a:pt x="3458169" y="1472292"/>
                </a:cubicBezTo>
                <a:cubicBezTo>
                  <a:pt x="3584089" y="1469817"/>
                  <a:pt x="3706697" y="1529900"/>
                  <a:pt x="3792304" y="1621229"/>
                </a:cubicBezTo>
                <a:cubicBezTo>
                  <a:pt x="3843321" y="1615474"/>
                  <a:pt x="3890223" y="1601491"/>
                  <a:pt x="3934683" y="1570212"/>
                </a:cubicBezTo>
                <a:cubicBezTo>
                  <a:pt x="3940437" y="1566097"/>
                  <a:pt x="3947027" y="1575162"/>
                  <a:pt x="3942076" y="1580081"/>
                </a:cubicBezTo>
                <a:cubicBezTo>
                  <a:pt x="3903404" y="1610556"/>
                  <a:pt x="3857305" y="1632770"/>
                  <a:pt x="3808763" y="1640163"/>
                </a:cubicBezTo>
                <a:cubicBezTo>
                  <a:pt x="3815353" y="1648393"/>
                  <a:pt x="3821911" y="1656622"/>
                  <a:pt x="3827698" y="1664852"/>
                </a:cubicBezTo>
                <a:cubicBezTo>
                  <a:pt x="3880354" y="1692852"/>
                  <a:pt x="3956060" y="1673082"/>
                  <a:pt x="4007913" y="1652508"/>
                </a:cubicBezTo>
                <a:cubicBezTo>
                  <a:pt x="4013667" y="1650032"/>
                  <a:pt x="4017782" y="1659934"/>
                  <a:pt x="4012028" y="1663213"/>
                </a:cubicBezTo>
                <a:cubicBezTo>
                  <a:pt x="3978274" y="1678032"/>
                  <a:pt x="3904207" y="1706000"/>
                  <a:pt x="3849911" y="1699410"/>
                </a:cubicBezTo>
                <a:cubicBezTo>
                  <a:pt x="3866370" y="1727410"/>
                  <a:pt x="3880354" y="1757017"/>
                  <a:pt x="3891059" y="1787492"/>
                </a:cubicBezTo>
                <a:cubicBezTo>
                  <a:pt x="3934683" y="1793247"/>
                  <a:pt x="3977470" y="1789936"/>
                  <a:pt x="4021093" y="1770197"/>
                </a:cubicBezTo>
                <a:cubicBezTo>
                  <a:pt x="4073750" y="1746344"/>
                  <a:pt x="4113258" y="1701885"/>
                  <a:pt x="4158521" y="1666492"/>
                </a:cubicBezTo>
                <a:cubicBezTo>
                  <a:pt x="4164276" y="1662377"/>
                  <a:pt x="4172505" y="1669803"/>
                  <a:pt x="4166751" y="1674721"/>
                </a:cubicBezTo>
                <a:cubicBezTo>
                  <a:pt x="4115734" y="1716705"/>
                  <a:pt x="4072914" y="1769362"/>
                  <a:pt x="4008749" y="1792411"/>
                </a:cubicBezTo>
                <a:cubicBezTo>
                  <a:pt x="3973355" y="1804755"/>
                  <a:pt x="3935486" y="1810510"/>
                  <a:pt x="3898453" y="1807231"/>
                </a:cubicBezTo>
                <a:cubicBezTo>
                  <a:pt x="3905879" y="1830280"/>
                  <a:pt x="3910797" y="1854969"/>
                  <a:pt x="3914912" y="1878822"/>
                </a:cubicBezTo>
                <a:cubicBezTo>
                  <a:pt x="3951142" y="1882133"/>
                  <a:pt x="3986503" y="1885412"/>
                  <a:pt x="4023537" y="1875543"/>
                </a:cubicBezTo>
                <a:cubicBezTo>
                  <a:pt x="4059766" y="1865674"/>
                  <a:pt x="4094324" y="1846739"/>
                  <a:pt x="4126407" y="1829444"/>
                </a:cubicBezTo>
                <a:cubicBezTo>
                  <a:pt x="4176620" y="1802280"/>
                  <a:pt x="4222719" y="1770197"/>
                  <a:pt x="4258916" y="1728214"/>
                </a:cubicBezTo>
                <a:cubicBezTo>
                  <a:pt x="4268785" y="1686262"/>
                  <a:pt x="4274539" y="1644278"/>
                  <a:pt x="4276211" y="1602326"/>
                </a:cubicBezTo>
                <a:cubicBezTo>
                  <a:pt x="4277851" y="1576802"/>
                  <a:pt x="4277015" y="1551277"/>
                  <a:pt x="4275375" y="1527424"/>
                </a:cubicBezTo>
                <a:cubicBezTo>
                  <a:pt x="4265506" y="1535654"/>
                  <a:pt x="4253965" y="1542244"/>
                  <a:pt x="4242457" y="1547998"/>
                </a:cubicBezTo>
                <a:cubicBezTo>
                  <a:pt x="4235063" y="1551277"/>
                  <a:pt x="4228473" y="1540604"/>
                  <a:pt x="4235867" y="1536490"/>
                </a:cubicBezTo>
                <a:cubicBezTo>
                  <a:pt x="4249851" y="1529064"/>
                  <a:pt x="4263031" y="1520030"/>
                  <a:pt x="4274539" y="1509326"/>
                </a:cubicBezTo>
                <a:cubicBezTo>
                  <a:pt x="4268785" y="1450882"/>
                  <a:pt x="4254801" y="1394915"/>
                  <a:pt x="4231752" y="1340619"/>
                </a:cubicBezTo>
                <a:cubicBezTo>
                  <a:pt x="4215293" y="1408931"/>
                  <a:pt x="4151095" y="1469817"/>
                  <a:pt x="4095160" y="1503571"/>
                </a:cubicBezTo>
                <a:cubicBezTo>
                  <a:pt x="4088570" y="1507686"/>
                  <a:pt x="4081980" y="1496981"/>
                  <a:pt x="4088570" y="1492866"/>
                </a:cubicBezTo>
                <a:cubicBezTo>
                  <a:pt x="4125603" y="1469817"/>
                  <a:pt x="4156046" y="1437734"/>
                  <a:pt x="4179899" y="1400701"/>
                </a:cubicBezTo>
                <a:cubicBezTo>
                  <a:pt x="4197194" y="1373537"/>
                  <a:pt x="4206259" y="1343094"/>
                  <a:pt x="4218604" y="1313455"/>
                </a:cubicBezTo>
                <a:cubicBezTo>
                  <a:pt x="4210374" y="1296995"/>
                  <a:pt x="4202145" y="1279700"/>
                  <a:pt x="4192243" y="1263241"/>
                </a:cubicBezTo>
                <a:cubicBezTo>
                  <a:pt x="4150292" y="1190846"/>
                  <a:pt x="4109947" y="1120895"/>
                  <a:pt x="4128078" y="1034484"/>
                </a:cubicBezTo>
                <a:cubicBezTo>
                  <a:pt x="4130521" y="1022140"/>
                  <a:pt x="4151095" y="1024583"/>
                  <a:pt x="4150292" y="1037763"/>
                </a:cubicBezTo>
                <a:cubicBezTo>
                  <a:pt x="4144537" y="1115944"/>
                  <a:pt x="4188964" y="1178502"/>
                  <a:pt x="4228473" y="1241864"/>
                </a:cubicBezTo>
                <a:cubicBezTo>
                  <a:pt x="4262195" y="1296995"/>
                  <a:pt x="4290999" y="1352963"/>
                  <a:pt x="4305818" y="1416325"/>
                </a:cubicBezTo>
                <a:cubicBezTo>
                  <a:pt x="4309129" y="1429505"/>
                  <a:pt x="4311573" y="1443489"/>
                  <a:pt x="4314048" y="1456637"/>
                </a:cubicBezTo>
                <a:cubicBezTo>
                  <a:pt x="4317359" y="1455833"/>
                  <a:pt x="4322278" y="1458308"/>
                  <a:pt x="4321474" y="1462423"/>
                </a:cubicBezTo>
                <a:cubicBezTo>
                  <a:pt x="4320638" y="1467342"/>
                  <a:pt x="4318999" y="1473096"/>
                  <a:pt x="4316523" y="1478047"/>
                </a:cubicBezTo>
                <a:cubicBezTo>
                  <a:pt x="4330507" y="1579277"/>
                  <a:pt x="4318999" y="1684622"/>
                  <a:pt x="4290999" y="1782542"/>
                </a:cubicBezTo>
                <a:cubicBezTo>
                  <a:pt x="4280326" y="1821214"/>
                  <a:pt x="4265506" y="1858248"/>
                  <a:pt x="4247407" y="1894477"/>
                </a:cubicBezTo>
                <a:cubicBezTo>
                  <a:pt x="4255637" y="1892806"/>
                  <a:pt x="4263867" y="1892002"/>
                  <a:pt x="4271260" y="1890362"/>
                </a:cubicBezTo>
                <a:cubicBezTo>
                  <a:pt x="4346966" y="1778427"/>
                  <a:pt x="4430902" y="1677196"/>
                  <a:pt x="4473721" y="1544719"/>
                </a:cubicBezTo>
                <a:cubicBezTo>
                  <a:pt x="4480279" y="1525785"/>
                  <a:pt x="4485230" y="1506014"/>
                  <a:pt x="4490181" y="1486276"/>
                </a:cubicBezTo>
                <a:cubicBezTo>
                  <a:pt x="4448197" y="1383406"/>
                  <a:pt x="4455591" y="1267356"/>
                  <a:pt x="4421033" y="1161207"/>
                </a:cubicBezTo>
                <a:cubicBezTo>
                  <a:pt x="4384000" y="1048468"/>
                  <a:pt x="4320638" y="948877"/>
                  <a:pt x="4235867" y="866581"/>
                </a:cubicBezTo>
                <a:cubicBezTo>
                  <a:pt x="4230948" y="861662"/>
                  <a:pt x="4238342" y="854236"/>
                  <a:pt x="4243293" y="859187"/>
                </a:cubicBezTo>
                <a:cubicBezTo>
                  <a:pt x="4319802" y="933253"/>
                  <a:pt x="4380721" y="1022140"/>
                  <a:pt x="4421869" y="1120895"/>
                </a:cubicBezTo>
                <a:cubicBezTo>
                  <a:pt x="4465492" y="1225404"/>
                  <a:pt x="4463820" y="1339783"/>
                  <a:pt x="4498410" y="1445964"/>
                </a:cubicBezTo>
                <a:cubicBezTo>
                  <a:pt x="4520624" y="1329078"/>
                  <a:pt x="4521427" y="1205634"/>
                  <a:pt x="4529657" y="1089616"/>
                </a:cubicBezTo>
                <a:cubicBezTo>
                  <a:pt x="4530493" y="1083026"/>
                  <a:pt x="4540362" y="1083026"/>
                  <a:pt x="4539558" y="1089616"/>
                </a:cubicBezTo>
                <a:cubicBezTo>
                  <a:pt x="4532132" y="1208945"/>
                  <a:pt x="4533772" y="1334029"/>
                  <a:pt x="4514034" y="1452522"/>
                </a:cubicBezTo>
                <a:cubicBezTo>
                  <a:pt x="4546952" y="1394111"/>
                  <a:pt x="4588100" y="1339783"/>
                  <a:pt x="4630888" y="1288766"/>
                </a:cubicBezTo>
                <a:cubicBezTo>
                  <a:pt x="4635838" y="1283012"/>
                  <a:pt x="4643232" y="1291241"/>
                  <a:pt x="4639117" y="1296995"/>
                </a:cubicBezTo>
                <a:cubicBezTo>
                  <a:pt x="4587264" y="1360357"/>
                  <a:pt x="4547788" y="1430308"/>
                  <a:pt x="4509083" y="1502735"/>
                </a:cubicBezTo>
                <a:cubicBezTo>
                  <a:pt x="4507444" y="1505211"/>
                  <a:pt x="4505804" y="1506850"/>
                  <a:pt x="4503329" y="1506850"/>
                </a:cubicBezTo>
                <a:cubicBezTo>
                  <a:pt x="4499214" y="1524949"/>
                  <a:pt x="4494295" y="1543048"/>
                  <a:pt x="4488509" y="1560343"/>
                </a:cubicBezTo>
                <a:cubicBezTo>
                  <a:pt x="4452312" y="1672278"/>
                  <a:pt x="4391425" y="1784181"/>
                  <a:pt x="4319802" y="1881297"/>
                </a:cubicBezTo>
                <a:cubicBezTo>
                  <a:pt x="4430902" y="1857444"/>
                  <a:pt x="4536247" y="1822050"/>
                  <a:pt x="4635002" y="1774312"/>
                </a:cubicBezTo>
                <a:cubicBezTo>
                  <a:pt x="4704150" y="1601491"/>
                  <a:pt x="4752692" y="1439374"/>
                  <a:pt x="4749413" y="1250093"/>
                </a:cubicBezTo>
                <a:cubicBezTo>
                  <a:pt x="4749413" y="1241864"/>
                  <a:pt x="4762561" y="1241864"/>
                  <a:pt x="4762561" y="1250093"/>
                </a:cubicBezTo>
                <a:cubicBezTo>
                  <a:pt x="4767512" y="1418800"/>
                  <a:pt x="4741987" y="1606441"/>
                  <a:pt x="4665445" y="1759492"/>
                </a:cubicBezTo>
                <a:cubicBezTo>
                  <a:pt x="4677790" y="1752902"/>
                  <a:pt x="4690134" y="1747148"/>
                  <a:pt x="4702479" y="1739754"/>
                </a:cubicBezTo>
                <a:cubicBezTo>
                  <a:pt x="4703314" y="1734000"/>
                  <a:pt x="4706593" y="1729049"/>
                  <a:pt x="4714019" y="1729885"/>
                </a:cubicBezTo>
                <a:cubicBezTo>
                  <a:pt x="4715659" y="1729885"/>
                  <a:pt x="4717298" y="1730689"/>
                  <a:pt x="4718938" y="1730689"/>
                </a:cubicBezTo>
                <a:cubicBezTo>
                  <a:pt x="4768315" y="1702721"/>
                  <a:pt x="4816054" y="1672278"/>
                  <a:pt x="4862152" y="1638524"/>
                </a:cubicBezTo>
                <a:cubicBezTo>
                  <a:pt x="4946923" y="1502735"/>
                  <a:pt x="4973252" y="1356242"/>
                  <a:pt x="4981481" y="1206470"/>
                </a:cubicBezTo>
                <a:cubicBezTo>
                  <a:pt x="4977367" y="1205634"/>
                  <a:pt x="4974055" y="1203191"/>
                  <a:pt x="4973252" y="1198240"/>
                </a:cubicBezTo>
                <a:cubicBezTo>
                  <a:pt x="4953481" y="1123338"/>
                  <a:pt x="4946088" y="1045993"/>
                  <a:pt x="4923874" y="971926"/>
                </a:cubicBezTo>
                <a:cubicBezTo>
                  <a:pt x="4899185" y="889630"/>
                  <a:pt x="4858841" y="825433"/>
                  <a:pt x="4809463" y="756317"/>
                </a:cubicBezTo>
                <a:cubicBezTo>
                  <a:pt x="4804545" y="749727"/>
                  <a:pt x="4815250" y="742333"/>
                  <a:pt x="4820168" y="748087"/>
                </a:cubicBezTo>
                <a:cubicBezTo>
                  <a:pt x="4910694" y="836974"/>
                  <a:pt x="4960907" y="976041"/>
                  <a:pt x="4983957" y="1106879"/>
                </a:cubicBezTo>
                <a:cubicBezTo>
                  <a:pt x="4985596" y="934057"/>
                  <a:pt x="4974891" y="758792"/>
                  <a:pt x="5008645" y="588414"/>
                </a:cubicBezTo>
                <a:cubicBezTo>
                  <a:pt x="5011089" y="576905"/>
                  <a:pt x="5027548" y="581856"/>
                  <a:pt x="5025908" y="593365"/>
                </a:cubicBezTo>
                <a:cubicBezTo>
                  <a:pt x="4998744" y="757121"/>
                  <a:pt x="5016039" y="939008"/>
                  <a:pt x="5016875" y="1116780"/>
                </a:cubicBezTo>
                <a:cubicBezTo>
                  <a:pt x="5037449" y="1050943"/>
                  <a:pt x="5065417" y="986746"/>
                  <a:pt x="5099171" y="925828"/>
                </a:cubicBezTo>
                <a:cubicBezTo>
                  <a:pt x="5155942" y="823793"/>
                  <a:pt x="5225058" y="737383"/>
                  <a:pt x="5268682" y="627119"/>
                </a:cubicBezTo>
                <a:cubicBezTo>
                  <a:pt x="5272796" y="616414"/>
                  <a:pt x="5290895" y="620529"/>
                  <a:pt x="5286780" y="632037"/>
                </a:cubicBezTo>
                <a:cubicBezTo>
                  <a:pt x="5248943" y="731628"/>
                  <a:pt x="5194615" y="810613"/>
                  <a:pt x="5139483" y="900335"/>
                </a:cubicBezTo>
                <a:cubicBezTo>
                  <a:pt x="5082712" y="993336"/>
                  <a:pt x="5045679" y="1093731"/>
                  <a:pt x="5020990" y="1199880"/>
                </a:cubicBezTo>
                <a:cubicBezTo>
                  <a:pt x="5020154" y="1203191"/>
                  <a:pt x="5018515" y="1205634"/>
                  <a:pt x="5016039" y="1207306"/>
                </a:cubicBezTo>
                <a:cubicBezTo>
                  <a:pt x="5011924" y="1340619"/>
                  <a:pt x="4991350" y="1468981"/>
                  <a:pt x="4931268" y="1585031"/>
                </a:cubicBezTo>
                <a:cubicBezTo>
                  <a:pt x="5051433" y="1486276"/>
                  <a:pt x="5158418" y="1368586"/>
                  <a:pt x="5250583" y="1236109"/>
                </a:cubicBezTo>
                <a:cubicBezTo>
                  <a:pt x="5257173" y="1227044"/>
                  <a:pt x="5262927" y="1217175"/>
                  <a:pt x="5269517" y="1208109"/>
                </a:cubicBezTo>
                <a:cubicBezTo>
                  <a:pt x="5318059" y="1101960"/>
                  <a:pt x="5363322" y="1001566"/>
                  <a:pt x="5374863" y="884680"/>
                </a:cubicBezTo>
                <a:cubicBezTo>
                  <a:pt x="5372387" y="883040"/>
                  <a:pt x="5369912" y="880565"/>
                  <a:pt x="5370748" y="876450"/>
                </a:cubicBezTo>
                <a:cubicBezTo>
                  <a:pt x="5372387" y="861662"/>
                  <a:pt x="5374863" y="846007"/>
                  <a:pt x="5378142" y="832023"/>
                </a:cubicBezTo>
                <a:cubicBezTo>
                  <a:pt x="5380617" y="719284"/>
                  <a:pt x="5367437" y="606545"/>
                  <a:pt x="5401995" y="497085"/>
                </a:cubicBezTo>
                <a:cubicBezTo>
                  <a:pt x="5405306" y="485544"/>
                  <a:pt x="5424240" y="490495"/>
                  <a:pt x="5420929" y="502003"/>
                </a:cubicBezTo>
                <a:cubicBezTo>
                  <a:pt x="5397076" y="589250"/>
                  <a:pt x="5400355" y="676496"/>
                  <a:pt x="5401995" y="763711"/>
                </a:cubicBezTo>
                <a:cubicBezTo>
                  <a:pt x="5437388" y="683890"/>
                  <a:pt x="5495831" y="611463"/>
                  <a:pt x="5546848" y="544823"/>
                </a:cubicBezTo>
                <a:cubicBezTo>
                  <a:pt x="5551799" y="538233"/>
                  <a:pt x="5563308" y="544823"/>
                  <a:pt x="5558357" y="551381"/>
                </a:cubicBezTo>
                <a:cubicBezTo>
                  <a:pt x="5490077" y="646021"/>
                  <a:pt x="5437388" y="739858"/>
                  <a:pt x="5401995" y="849318"/>
                </a:cubicBezTo>
                <a:cubicBezTo>
                  <a:pt x="5401191" y="869892"/>
                  <a:pt x="5400355" y="891270"/>
                  <a:pt x="5397880" y="911844"/>
                </a:cubicBezTo>
                <a:cubicBezTo>
                  <a:pt x="5392961" y="962057"/>
                  <a:pt x="5381421" y="1013074"/>
                  <a:pt x="5365797" y="1062452"/>
                </a:cubicBezTo>
                <a:cubicBezTo>
                  <a:pt x="5439028" y="946402"/>
                  <a:pt x="5509815" y="828744"/>
                  <a:pt x="5588832" y="716809"/>
                </a:cubicBezTo>
                <a:cubicBezTo>
                  <a:pt x="5716391" y="535757"/>
                  <a:pt x="5874393" y="379395"/>
                  <a:pt x="5999476" y="195868"/>
                </a:cubicBezTo>
                <a:cubicBezTo>
                  <a:pt x="6004427" y="188475"/>
                  <a:pt x="6016771" y="195065"/>
                  <a:pt x="6011821" y="203294"/>
                </a:cubicBezTo>
                <a:cubicBezTo>
                  <a:pt x="5948459" y="300378"/>
                  <a:pt x="5888377" y="396690"/>
                  <a:pt x="5814310" y="485544"/>
                </a:cubicBezTo>
                <a:cubicBezTo>
                  <a:pt x="5737769" y="577741"/>
                  <a:pt x="5664538" y="670710"/>
                  <a:pt x="5598701" y="771137"/>
                </a:cubicBezTo>
                <a:cubicBezTo>
                  <a:pt x="5489241" y="939008"/>
                  <a:pt x="5392961" y="1115108"/>
                  <a:pt x="5277747" y="1278897"/>
                </a:cubicBezTo>
                <a:cubicBezTo>
                  <a:pt x="5282665" y="1276421"/>
                  <a:pt x="5286780" y="1273946"/>
                  <a:pt x="5291731" y="1271471"/>
                </a:cubicBezTo>
                <a:cubicBezTo>
                  <a:pt x="5355092" y="1239388"/>
                  <a:pt x="5421765" y="1216339"/>
                  <a:pt x="5485126" y="1183420"/>
                </a:cubicBezTo>
                <a:cubicBezTo>
                  <a:pt x="5485962" y="1180945"/>
                  <a:pt x="5487602" y="1179306"/>
                  <a:pt x="5490881" y="1177666"/>
                </a:cubicBezTo>
                <a:cubicBezTo>
                  <a:pt x="5494996" y="1176027"/>
                  <a:pt x="5499110" y="1175191"/>
                  <a:pt x="5502421" y="1173551"/>
                </a:cubicBezTo>
                <a:cubicBezTo>
                  <a:pt x="5503225" y="1172716"/>
                  <a:pt x="5504865" y="1172716"/>
                  <a:pt x="5505700" y="1171912"/>
                </a:cubicBezTo>
                <a:cubicBezTo>
                  <a:pt x="5508176" y="1170272"/>
                  <a:pt x="5511455" y="1168601"/>
                  <a:pt x="5513930" y="1166961"/>
                </a:cubicBezTo>
                <a:lnTo>
                  <a:pt x="5513930" y="1166158"/>
                </a:lnTo>
                <a:cubicBezTo>
                  <a:pt x="5545209" y="1117584"/>
                  <a:pt x="5585521" y="1078911"/>
                  <a:pt x="5611046" y="1025419"/>
                </a:cubicBezTo>
                <a:cubicBezTo>
                  <a:pt x="5641489" y="962057"/>
                  <a:pt x="5656309" y="894581"/>
                  <a:pt x="5660423" y="823793"/>
                </a:cubicBezTo>
                <a:cubicBezTo>
                  <a:pt x="5661227" y="815564"/>
                  <a:pt x="5672768" y="815564"/>
                  <a:pt x="5672768" y="823793"/>
                </a:cubicBezTo>
                <a:cubicBezTo>
                  <a:pt x="5671932" y="923384"/>
                  <a:pt x="5638210" y="1054222"/>
                  <a:pt x="5565783" y="1134879"/>
                </a:cubicBezTo>
                <a:cubicBezTo>
                  <a:pt x="5683473" y="1059173"/>
                  <a:pt x="5787982" y="960418"/>
                  <a:pt x="5873557" y="850122"/>
                </a:cubicBezTo>
                <a:cubicBezTo>
                  <a:pt x="5877672" y="845203"/>
                  <a:pt x="5886737" y="851761"/>
                  <a:pt x="5882623" y="857548"/>
                </a:cubicBezTo>
                <a:cubicBezTo>
                  <a:pt x="5801966" y="968647"/>
                  <a:pt x="5707326" y="1064927"/>
                  <a:pt x="5593751" y="1142272"/>
                </a:cubicBezTo>
                <a:cubicBezTo>
                  <a:pt x="5588832" y="1145584"/>
                  <a:pt x="5584717" y="1148027"/>
                  <a:pt x="5579767" y="1151338"/>
                </a:cubicBezTo>
                <a:cubicBezTo>
                  <a:pt x="5632423" y="1140633"/>
                  <a:pt x="5686752" y="1134043"/>
                  <a:pt x="5739408" y="1129928"/>
                </a:cubicBezTo>
                <a:cubicBezTo>
                  <a:pt x="5746834" y="1129124"/>
                  <a:pt x="5746834" y="1140633"/>
                  <a:pt x="5739408" y="1141469"/>
                </a:cubicBezTo>
                <a:cubicBezTo>
                  <a:pt x="5665342" y="1148863"/>
                  <a:pt x="5597062" y="1166158"/>
                  <a:pt x="5526274" y="1185060"/>
                </a:cubicBezTo>
                <a:cubicBezTo>
                  <a:pt x="5485962" y="1209749"/>
                  <a:pt x="5443978" y="1231994"/>
                  <a:pt x="5401191" y="1250897"/>
                </a:cubicBezTo>
                <a:cubicBezTo>
                  <a:pt x="5318059" y="1287930"/>
                  <a:pt x="5234124" y="1312619"/>
                  <a:pt x="5196255" y="1403144"/>
                </a:cubicBezTo>
                <a:cubicBezTo>
                  <a:pt x="5192140" y="1412210"/>
                  <a:pt x="5182271" y="1412210"/>
                  <a:pt x="5178156" y="1406456"/>
                </a:cubicBezTo>
                <a:cubicBezTo>
                  <a:pt x="5079401" y="1524145"/>
                  <a:pt x="4965826" y="1626179"/>
                  <a:pt x="4840742" y="1709311"/>
                </a:cubicBezTo>
                <a:cubicBezTo>
                  <a:pt x="4970776" y="1645918"/>
                  <a:pt x="5115630" y="1617114"/>
                  <a:pt x="5257173" y="1594900"/>
                </a:cubicBezTo>
                <a:cubicBezTo>
                  <a:pt x="5286780" y="1589982"/>
                  <a:pt x="5315584" y="1585867"/>
                  <a:pt x="5345223" y="1580917"/>
                </a:cubicBezTo>
                <a:cubicBezTo>
                  <a:pt x="5420125" y="1524145"/>
                  <a:pt x="5500750" y="1475571"/>
                  <a:pt x="5573177" y="1415489"/>
                </a:cubicBezTo>
                <a:cubicBezTo>
                  <a:pt x="5579767" y="1410570"/>
                  <a:pt x="5588832" y="1418800"/>
                  <a:pt x="5582242" y="1424554"/>
                </a:cubicBezTo>
                <a:cubicBezTo>
                  <a:pt x="5525439" y="1475571"/>
                  <a:pt x="5463717" y="1529064"/>
                  <a:pt x="5397880" y="1571048"/>
                </a:cubicBezTo>
                <a:cubicBezTo>
                  <a:pt x="5520520" y="1546359"/>
                  <a:pt x="5638210" y="1508490"/>
                  <a:pt x="5734490" y="1422079"/>
                </a:cubicBezTo>
                <a:cubicBezTo>
                  <a:pt x="5741080" y="1416325"/>
                  <a:pt x="5750949" y="1426194"/>
                  <a:pt x="5744359" y="1431948"/>
                </a:cubicBezTo>
                <a:cubicBezTo>
                  <a:pt x="5628309" y="1539769"/>
                  <a:pt x="5472782" y="1585031"/>
                  <a:pt x="5320534" y="1612999"/>
                </a:cubicBezTo>
                <a:cubicBezTo>
                  <a:pt x="5262091" y="1623704"/>
                  <a:pt x="5202845" y="1632770"/>
                  <a:pt x="5145238" y="1644278"/>
                </a:cubicBezTo>
                <a:cubicBezTo>
                  <a:pt x="5159221" y="1645918"/>
                  <a:pt x="5174041" y="1647589"/>
                  <a:pt x="5188025" y="1649229"/>
                </a:cubicBezTo>
                <a:cubicBezTo>
                  <a:pt x="5250583" y="1655819"/>
                  <a:pt x="5313141" y="1664048"/>
                  <a:pt x="5374863" y="1671442"/>
                </a:cubicBezTo>
                <a:cubicBezTo>
                  <a:pt x="5505700" y="1686262"/>
                  <a:pt x="5636538" y="1695295"/>
                  <a:pt x="5767408" y="1673918"/>
                </a:cubicBezTo>
                <a:cubicBezTo>
                  <a:pt x="5776441" y="1672278"/>
                  <a:pt x="5780556" y="1686262"/>
                  <a:pt x="5771523" y="1687901"/>
                </a:cubicBezTo>
                <a:cubicBezTo>
                  <a:pt x="5648079" y="1710951"/>
                  <a:pt x="5522995" y="1707640"/>
                  <a:pt x="5398716" y="1696967"/>
                </a:cubicBezTo>
                <a:cubicBezTo>
                  <a:pt x="5332043" y="1691180"/>
                  <a:pt x="5266206" y="1682951"/>
                  <a:pt x="5199566" y="1677196"/>
                </a:cubicBezTo>
                <a:cubicBezTo>
                  <a:pt x="5151828" y="1672278"/>
                  <a:pt x="5101614" y="1673918"/>
                  <a:pt x="5053908" y="1666492"/>
                </a:cubicBezTo>
                <a:cubicBezTo>
                  <a:pt x="5050597" y="1667327"/>
                  <a:pt x="5047318" y="1668163"/>
                  <a:pt x="5044007" y="1668967"/>
                </a:cubicBezTo>
                <a:cubicBezTo>
                  <a:pt x="4964186" y="1691180"/>
                  <a:pt x="4891759" y="1729049"/>
                  <a:pt x="4814414" y="1757017"/>
                </a:cubicBezTo>
                <a:cubicBezTo>
                  <a:pt x="4836628" y="1766918"/>
                  <a:pt x="4858037" y="1778427"/>
                  <a:pt x="4881087" y="1789132"/>
                </a:cubicBezTo>
                <a:cubicBezTo>
                  <a:pt x="4958432" y="1826969"/>
                  <a:pt x="5041564" y="1841788"/>
                  <a:pt x="5125499" y="1856608"/>
                </a:cubicBezTo>
                <a:cubicBezTo>
                  <a:pt x="5133729" y="1858248"/>
                  <a:pt x="5130418" y="1870592"/>
                  <a:pt x="5122188" y="1868953"/>
                </a:cubicBezTo>
                <a:cubicBezTo>
                  <a:pt x="5051433" y="1858248"/>
                  <a:pt x="4979842" y="1846739"/>
                  <a:pt x="4912333" y="1822050"/>
                </a:cubicBezTo>
                <a:cubicBezTo>
                  <a:pt x="4859677" y="1802280"/>
                  <a:pt x="4811135" y="1775952"/>
                  <a:pt x="4757643" y="1761968"/>
                </a:cubicBezTo>
                <a:cubicBezTo>
                  <a:pt x="4656412" y="1819575"/>
                  <a:pt x="4548592" y="1865674"/>
                  <a:pt x="4435017" y="1898592"/>
                </a:cubicBezTo>
                <a:cubicBezTo>
                  <a:pt x="4514034" y="1916691"/>
                  <a:pt x="4589740" y="1947134"/>
                  <a:pt x="4668757" y="1968544"/>
                </a:cubicBezTo>
                <a:cubicBezTo>
                  <a:pt x="4790561" y="2002266"/>
                  <a:pt x="4918120" y="2012971"/>
                  <a:pt x="5044007" y="2026954"/>
                </a:cubicBezTo>
                <a:cubicBezTo>
                  <a:pt x="5215189" y="1985003"/>
                  <a:pt x="5383092" y="1937265"/>
                  <a:pt x="5551799" y="1884576"/>
                </a:cubicBezTo>
                <a:cubicBezTo>
                  <a:pt x="5558357" y="1882133"/>
                  <a:pt x="5561668" y="1892806"/>
                  <a:pt x="5555078" y="1895281"/>
                </a:cubicBezTo>
                <a:cubicBezTo>
                  <a:pt x="5466192" y="1924920"/>
                  <a:pt x="5376502" y="1956199"/>
                  <a:pt x="5287616" y="1986642"/>
                </a:cubicBezTo>
                <a:cubicBezTo>
                  <a:pt x="5239074" y="2003102"/>
                  <a:pt x="5187221" y="2024479"/>
                  <a:pt x="5134533" y="2036824"/>
                </a:cubicBezTo>
                <a:cubicBezTo>
                  <a:pt x="5196255" y="2043414"/>
                  <a:pt x="5257977" y="2050840"/>
                  <a:pt x="5319699" y="2057398"/>
                </a:cubicBezTo>
                <a:cubicBezTo>
                  <a:pt x="5321370" y="2054119"/>
                  <a:pt x="5324649" y="2050840"/>
                  <a:pt x="5328764" y="2052479"/>
                </a:cubicBezTo>
                <a:cubicBezTo>
                  <a:pt x="5336158" y="2054954"/>
                  <a:pt x="5342748" y="2057398"/>
                  <a:pt x="5350174" y="2060709"/>
                </a:cubicBezTo>
                <a:cubicBezTo>
                  <a:pt x="5378142" y="2064020"/>
                  <a:pt x="5406109" y="2066463"/>
                  <a:pt x="5433274" y="2069742"/>
                </a:cubicBezTo>
                <a:cubicBezTo>
                  <a:pt x="5533668" y="2081283"/>
                  <a:pt x="5633259" y="2095267"/>
                  <a:pt x="5726260" y="2136415"/>
                </a:cubicBezTo>
                <a:cubicBezTo>
                  <a:pt x="5732850" y="2139694"/>
                  <a:pt x="5727064" y="2149595"/>
                  <a:pt x="5720506" y="2146316"/>
                </a:cubicBezTo>
                <a:cubicBezTo>
                  <a:pt x="5613521" y="2100217"/>
                  <a:pt x="5498307" y="2088709"/>
                  <a:pt x="5383092" y="2077972"/>
                </a:cubicBezTo>
                <a:cubicBezTo>
                  <a:pt x="5401995" y="2089512"/>
                  <a:pt x="5420125" y="2102660"/>
                  <a:pt x="5436585" y="2115005"/>
                </a:cubicBezTo>
                <a:cubicBezTo>
                  <a:pt x="5470307" y="2138890"/>
                  <a:pt x="5500750" y="2166054"/>
                  <a:pt x="5526274" y="2198972"/>
                </a:cubicBezTo>
                <a:cubicBezTo>
                  <a:pt x="5530389" y="2203923"/>
                  <a:pt x="5522995" y="2211317"/>
                  <a:pt x="5518881" y="2206366"/>
                </a:cubicBezTo>
                <a:cubicBezTo>
                  <a:pt x="5490077" y="2171808"/>
                  <a:pt x="5456323" y="2143808"/>
                  <a:pt x="5418454" y="2119955"/>
                </a:cubicBezTo>
                <a:cubicBezTo>
                  <a:pt x="5391322" y="2102660"/>
                  <a:pt x="5360043" y="2091152"/>
                  <a:pt x="5333715" y="2073053"/>
                </a:cubicBezTo>
                <a:cubicBezTo>
                  <a:pt x="5243189" y="2064020"/>
                  <a:pt x="5151828" y="2054954"/>
                  <a:pt x="5061302" y="2046725"/>
                </a:cubicBezTo>
                <a:cubicBezTo>
                  <a:pt x="5055548" y="2046725"/>
                  <a:pt x="5049793" y="2046725"/>
                  <a:pt x="5044843" y="2046725"/>
                </a:cubicBezTo>
                <a:cubicBezTo>
                  <a:pt x="5042368" y="2046725"/>
                  <a:pt x="5039892" y="2045889"/>
                  <a:pt x="5038253" y="2044250"/>
                </a:cubicBezTo>
                <a:cubicBezTo>
                  <a:pt x="5025908" y="2043414"/>
                  <a:pt x="5013564" y="2041774"/>
                  <a:pt x="5001220" y="2040938"/>
                </a:cubicBezTo>
                <a:cubicBezTo>
                  <a:pt x="4895071" y="2031069"/>
                  <a:pt x="4788086" y="2023676"/>
                  <a:pt x="4684380" y="1998987"/>
                </a:cubicBezTo>
                <a:cubicBezTo>
                  <a:pt x="4577395" y="1973462"/>
                  <a:pt x="4477000" y="1929035"/>
                  <a:pt x="4368376" y="1915855"/>
                </a:cubicBezTo>
                <a:cubicBezTo>
                  <a:pt x="4339573" y="1922445"/>
                  <a:pt x="4309933" y="1928199"/>
                  <a:pt x="4281130" y="1933954"/>
                </a:cubicBezTo>
                <a:cubicBezTo>
                  <a:pt x="4280326" y="1935625"/>
                  <a:pt x="4278654" y="1937265"/>
                  <a:pt x="4277851" y="1938068"/>
                </a:cubicBezTo>
                <a:cubicBezTo>
                  <a:pt x="4388950" y="1928199"/>
                  <a:pt x="4494295" y="1954528"/>
                  <a:pt x="4603723" y="1986642"/>
                </a:cubicBezTo>
                <a:cubicBezTo>
                  <a:pt x="4734593" y="2024479"/>
                  <a:pt x="4866267" y="2060709"/>
                  <a:pt x="4992186" y="2111726"/>
                </a:cubicBezTo>
                <a:cubicBezTo>
                  <a:pt x="5113155" y="2161103"/>
                  <a:pt x="5219304" y="2227776"/>
                  <a:pt x="5315584" y="2316630"/>
                </a:cubicBezTo>
                <a:cubicBezTo>
                  <a:pt x="5327125" y="2327367"/>
                  <a:pt x="5338633" y="2338040"/>
                  <a:pt x="5350174" y="2348745"/>
                </a:cubicBezTo>
                <a:cubicBezTo>
                  <a:pt x="5393765" y="2335597"/>
                  <a:pt x="5439864" y="2328171"/>
                  <a:pt x="5483487" y="2315023"/>
                </a:cubicBezTo>
                <a:cubicBezTo>
                  <a:pt x="5538619" y="2298564"/>
                  <a:pt x="5592111" y="2277990"/>
                  <a:pt x="5643128" y="2253301"/>
                </a:cubicBezTo>
                <a:cubicBezTo>
                  <a:pt x="5732014" y="2209645"/>
                  <a:pt x="5813475" y="2152874"/>
                  <a:pt x="5881787" y="2082086"/>
                </a:cubicBezTo>
                <a:cubicBezTo>
                  <a:pt x="5952574" y="2008020"/>
                  <a:pt x="6008542" y="1918330"/>
                  <a:pt x="6038149" y="1820411"/>
                </a:cubicBezTo>
                <a:cubicBezTo>
                  <a:pt x="6038985" y="1817936"/>
                  <a:pt x="6039789" y="1815460"/>
                  <a:pt x="6040624" y="1812985"/>
                </a:cubicBezTo>
                <a:cubicBezTo>
                  <a:pt x="5964919" y="1844264"/>
                  <a:pt x="5872753" y="1843428"/>
                  <a:pt x="5793736" y="1839313"/>
                </a:cubicBezTo>
                <a:cubicBezTo>
                  <a:pt x="5741080" y="1836870"/>
                  <a:pt x="5694145" y="1822050"/>
                  <a:pt x="5643128" y="1808870"/>
                </a:cubicBezTo>
                <a:cubicBezTo>
                  <a:pt x="5574816" y="1789936"/>
                  <a:pt x="5507340" y="1790771"/>
                  <a:pt x="5437388" y="1793247"/>
                </a:cubicBezTo>
                <a:cubicBezTo>
                  <a:pt x="5429159" y="1793247"/>
                  <a:pt x="5429159" y="1780902"/>
                  <a:pt x="5437388" y="1780902"/>
                </a:cubicBezTo>
                <a:cubicBezTo>
                  <a:pt x="5491717" y="1776788"/>
                  <a:pt x="5546013" y="1772673"/>
                  <a:pt x="5600341" y="1780066"/>
                </a:cubicBezTo>
                <a:cubicBezTo>
                  <a:pt x="5647243" y="1786657"/>
                  <a:pt x="5691702" y="1803952"/>
                  <a:pt x="5737769" y="1811345"/>
                </a:cubicBezTo>
                <a:cubicBezTo>
                  <a:pt x="5829934" y="1826165"/>
                  <a:pt x="5960804" y="1826969"/>
                  <a:pt x="6047215" y="1781706"/>
                </a:cubicBezTo>
                <a:cubicBezTo>
                  <a:pt x="6061198" y="1706836"/>
                  <a:pt x="6061198" y="1622065"/>
                  <a:pt x="6111412" y="1565293"/>
                </a:cubicBezTo>
                <a:cubicBezTo>
                  <a:pt x="6119641" y="1555392"/>
                  <a:pt x="6134429" y="1567736"/>
                  <a:pt x="6128675" y="1578441"/>
                </a:cubicBezTo>
                <a:cubicBezTo>
                  <a:pt x="6098232" y="1631130"/>
                  <a:pt x="6101511" y="1687901"/>
                  <a:pt x="6093281" y="1745509"/>
                </a:cubicBezTo>
                <a:cubicBezTo>
                  <a:pt x="6085051" y="1803116"/>
                  <a:pt x="6068592" y="1859887"/>
                  <a:pt x="6045575" y="1913380"/>
                </a:cubicBezTo>
                <a:cubicBezTo>
                  <a:pt x="6008542" y="1998987"/>
                  <a:pt x="5951738" y="2076364"/>
                  <a:pt x="5884262" y="2140529"/>
                </a:cubicBezTo>
                <a:cubicBezTo>
                  <a:pt x="5808556" y="2212956"/>
                  <a:pt x="5719670" y="2269760"/>
                  <a:pt x="5624194" y="2311712"/>
                </a:cubicBezTo>
                <a:cubicBezTo>
                  <a:pt x="5554242" y="2342990"/>
                  <a:pt x="5470307" y="2376713"/>
                  <a:pt x="5389650" y="2388253"/>
                </a:cubicBezTo>
                <a:cubicBezTo>
                  <a:pt x="5474422" y="2468074"/>
                  <a:pt x="5558357" y="2552009"/>
                  <a:pt x="5633259" y="2640060"/>
                </a:cubicBezTo>
                <a:cubicBezTo>
                  <a:pt x="5648079" y="2657355"/>
                  <a:pt x="5625865" y="2678732"/>
                  <a:pt x="5608570" y="2664749"/>
                </a:cubicBezTo>
                <a:cubicBezTo>
                  <a:pt x="5547684" y="2613731"/>
                  <a:pt x="5490881" y="2557764"/>
                  <a:pt x="5434913" y="2500992"/>
                </a:cubicBezTo>
                <a:cubicBezTo>
                  <a:pt x="5372387" y="2504271"/>
                  <a:pt x="5315584" y="2526485"/>
                  <a:pt x="5252222" y="2529796"/>
                </a:cubicBezTo>
                <a:cubicBezTo>
                  <a:pt x="5160893" y="2534714"/>
                  <a:pt x="5076122" y="2562714"/>
                  <a:pt x="4989711" y="2593157"/>
                </a:cubicBezTo>
                <a:cubicBezTo>
                  <a:pt x="4982285" y="2595633"/>
                  <a:pt x="4979842" y="2584928"/>
                  <a:pt x="4986400" y="2582485"/>
                </a:cubicBezTo>
                <a:cubicBezTo>
                  <a:pt x="5068696" y="2552845"/>
                  <a:pt x="5151828" y="2522370"/>
                  <a:pt x="5240714" y="2517452"/>
                </a:cubicBezTo>
                <a:cubicBezTo>
                  <a:pt x="5292567" y="2514140"/>
                  <a:pt x="5331239" y="2499353"/>
                  <a:pt x="5379781" y="2487844"/>
                </a:cubicBezTo>
                <a:cubicBezTo>
                  <a:pt x="5392126" y="2485337"/>
                  <a:pt x="5404470" y="2483730"/>
                  <a:pt x="5416011" y="2482894"/>
                </a:cubicBezTo>
                <a:cubicBezTo>
                  <a:pt x="5386371" y="2452418"/>
                  <a:pt x="5355928" y="2422811"/>
                  <a:pt x="5326289" y="2393204"/>
                </a:cubicBezTo>
                <a:cubicBezTo>
                  <a:pt x="5322174" y="2393204"/>
                  <a:pt x="5318059" y="2393204"/>
                  <a:pt x="5313944" y="2393204"/>
                </a:cubicBezTo>
                <a:cubicBezTo>
                  <a:pt x="5300796" y="2392368"/>
                  <a:pt x="5296681" y="2379188"/>
                  <a:pt x="5302436" y="2370958"/>
                </a:cubicBezTo>
                <a:cubicBezTo>
                  <a:pt x="5206156" y="2279597"/>
                  <a:pt x="5100811" y="2208038"/>
                  <a:pt x="4978170" y="2157824"/>
                </a:cubicBezTo>
                <a:cubicBezTo>
                  <a:pt x="4889316" y="2120791"/>
                  <a:pt x="4796315" y="2092823"/>
                  <a:pt x="4704150" y="2064824"/>
                </a:cubicBezTo>
                <a:cubicBezTo>
                  <a:pt x="4634199" y="2083758"/>
                  <a:pt x="4561772" y="2094431"/>
                  <a:pt x="4496739" y="2127349"/>
                </a:cubicBezTo>
                <a:cubicBezTo>
                  <a:pt x="4439131" y="2156153"/>
                  <a:pt x="4380721" y="2166858"/>
                  <a:pt x="4318163" y="2174284"/>
                </a:cubicBezTo>
                <a:cubicBezTo>
                  <a:pt x="4311573" y="2175120"/>
                  <a:pt x="4309933" y="2163579"/>
                  <a:pt x="4316523" y="2162775"/>
                </a:cubicBezTo>
                <a:cubicBezTo>
                  <a:pt x="4354392" y="2157824"/>
                  <a:pt x="4391425" y="2152038"/>
                  <a:pt x="4427623" y="2139694"/>
                </a:cubicBezTo>
                <a:cubicBezTo>
                  <a:pt x="4461377" y="2128185"/>
                  <a:pt x="4487705" y="2107611"/>
                  <a:pt x="4519788" y="2092823"/>
                </a:cubicBezTo>
                <a:cubicBezTo>
                  <a:pt x="4562575" y="2073053"/>
                  <a:pt x="4612789" y="2061512"/>
                  <a:pt x="4662166" y="2051643"/>
                </a:cubicBezTo>
                <a:cubicBezTo>
                  <a:pt x="4648986" y="2047528"/>
                  <a:pt x="4636642" y="2044250"/>
                  <a:pt x="4623494" y="2040135"/>
                </a:cubicBezTo>
                <a:cubicBezTo>
                  <a:pt x="4484394" y="1997347"/>
                  <a:pt x="4350277" y="1951249"/>
                  <a:pt x="4202948" y="1974298"/>
                </a:cubicBezTo>
                <a:lnTo>
                  <a:pt x="4202145" y="1974298"/>
                </a:lnTo>
                <a:cubicBezTo>
                  <a:pt x="4176620" y="2008856"/>
                  <a:pt x="4146981" y="2040135"/>
                  <a:pt x="4111619" y="2066463"/>
                </a:cubicBezTo>
                <a:cubicBezTo>
                  <a:pt x="4077865" y="2091988"/>
                  <a:pt x="3965929" y="2157824"/>
                  <a:pt x="3902568" y="2145480"/>
                </a:cubicBezTo>
                <a:cubicBezTo>
                  <a:pt x="3898453" y="2192382"/>
                  <a:pt x="3900093" y="2238449"/>
                  <a:pt x="3916552" y="2282908"/>
                </a:cubicBezTo>
                <a:cubicBezTo>
                  <a:pt x="3948666" y="2369319"/>
                  <a:pt x="4061406" y="2382467"/>
                  <a:pt x="4083619" y="2472992"/>
                </a:cubicBezTo>
                <a:cubicBezTo>
                  <a:pt x="4088570" y="2494402"/>
                  <a:pt x="4088570" y="2515812"/>
                  <a:pt x="4084455" y="2536386"/>
                </a:cubicBezTo>
                <a:cubicBezTo>
                  <a:pt x="4128882" y="2510861"/>
                  <a:pt x="4185685" y="2500189"/>
                  <a:pt x="4222719" y="2463959"/>
                </a:cubicBezTo>
                <a:cubicBezTo>
                  <a:pt x="4277015" y="2410467"/>
                  <a:pt x="4304179" y="2338876"/>
                  <a:pt x="4374130" y="2301007"/>
                </a:cubicBezTo>
                <a:cubicBezTo>
                  <a:pt x="4380721" y="2297728"/>
                  <a:pt x="4386475" y="2307597"/>
                  <a:pt x="4379885" y="2310908"/>
                </a:cubicBezTo>
                <a:cubicBezTo>
                  <a:pt x="4315687" y="2347941"/>
                  <a:pt x="4287720" y="2417057"/>
                  <a:pt x="4239982" y="2469713"/>
                </a:cubicBezTo>
                <a:cubicBezTo>
                  <a:pt x="4192243" y="2523206"/>
                  <a:pt x="4118177" y="2533911"/>
                  <a:pt x="4068799" y="2579977"/>
                </a:cubicBezTo>
                <a:cubicBezTo>
                  <a:pt x="4065520" y="2586600"/>
                  <a:pt x="4061406" y="2593993"/>
                  <a:pt x="4057291" y="2599748"/>
                </a:cubicBezTo>
                <a:cubicBezTo>
                  <a:pt x="4147816" y="2616207"/>
                  <a:pt x="4239178" y="2633470"/>
                  <a:pt x="4329703" y="2651600"/>
                </a:cubicBezTo>
                <a:cubicBezTo>
                  <a:pt x="4378245" y="2641699"/>
                  <a:pt x="4425148" y="2631026"/>
                  <a:pt x="4470410" y="2613731"/>
                </a:cubicBezTo>
                <a:lnTo>
                  <a:pt x="4470410" y="2612896"/>
                </a:lnTo>
                <a:cubicBezTo>
                  <a:pt x="4545313" y="2492763"/>
                  <a:pt x="4602084" y="2362729"/>
                  <a:pt x="4658052" y="2233530"/>
                </a:cubicBezTo>
                <a:cubicBezTo>
                  <a:pt x="4659691" y="2230219"/>
                  <a:pt x="4665445" y="2232727"/>
                  <a:pt x="4663806" y="2236006"/>
                </a:cubicBezTo>
                <a:cubicBezTo>
                  <a:pt x="4613625" y="2359450"/>
                  <a:pt x="4573280" y="2495238"/>
                  <a:pt x="4494295" y="2603862"/>
                </a:cubicBezTo>
                <a:cubicBezTo>
                  <a:pt x="4502525" y="2600551"/>
                  <a:pt x="4510755" y="2596436"/>
                  <a:pt x="4518984" y="2592322"/>
                </a:cubicBezTo>
                <a:cubicBezTo>
                  <a:pt x="4562575" y="2570140"/>
                  <a:pt x="4603723" y="2543780"/>
                  <a:pt x="4644871" y="2517452"/>
                </a:cubicBezTo>
                <a:cubicBezTo>
                  <a:pt x="4645707" y="2515812"/>
                  <a:pt x="4647347" y="2514976"/>
                  <a:pt x="4648986" y="2514140"/>
                </a:cubicBezTo>
                <a:lnTo>
                  <a:pt x="4649822" y="2514140"/>
                </a:lnTo>
                <a:cubicBezTo>
                  <a:pt x="4658052" y="2508418"/>
                  <a:pt x="4667117" y="2503468"/>
                  <a:pt x="4675347" y="2497681"/>
                </a:cubicBezTo>
                <a:cubicBezTo>
                  <a:pt x="4771627" y="2438467"/>
                  <a:pt x="4871185" y="2387417"/>
                  <a:pt x="4986400" y="2386582"/>
                </a:cubicBezTo>
                <a:cubicBezTo>
                  <a:pt x="4994629" y="2386582"/>
                  <a:pt x="4994629" y="2398926"/>
                  <a:pt x="4986400" y="2399762"/>
                </a:cubicBezTo>
                <a:cubicBezTo>
                  <a:pt x="4881087" y="2403041"/>
                  <a:pt x="4790561" y="2449139"/>
                  <a:pt x="4704150" y="2502632"/>
                </a:cubicBezTo>
                <a:cubicBezTo>
                  <a:pt x="4821808" y="2483730"/>
                  <a:pt x="4939498" y="2503468"/>
                  <a:pt x="5059663" y="2491123"/>
                </a:cubicBezTo>
                <a:cubicBezTo>
                  <a:pt x="5065417" y="2490287"/>
                  <a:pt x="5065417" y="2500189"/>
                  <a:pt x="5059663" y="2500189"/>
                </a:cubicBezTo>
                <a:cubicBezTo>
                  <a:pt x="4995465" y="2507582"/>
                  <a:pt x="4933743" y="2510026"/>
                  <a:pt x="4868742" y="2506747"/>
                </a:cubicBezTo>
                <a:cubicBezTo>
                  <a:pt x="4799594" y="2503468"/>
                  <a:pt x="4734593" y="2515812"/>
                  <a:pt x="4666281" y="2525681"/>
                </a:cubicBezTo>
                <a:cubicBezTo>
                  <a:pt x="4651462" y="2535550"/>
                  <a:pt x="4635838" y="2545452"/>
                  <a:pt x="4621018" y="2555288"/>
                </a:cubicBezTo>
                <a:cubicBezTo>
                  <a:pt x="4556821" y="2597272"/>
                  <a:pt x="4482755" y="2645814"/>
                  <a:pt x="4405409" y="2667224"/>
                </a:cubicBezTo>
                <a:cubicBezTo>
                  <a:pt x="4692610" y="2726503"/>
                  <a:pt x="4977367" y="2798897"/>
                  <a:pt x="5248108" y="2911669"/>
                </a:cubicBezTo>
                <a:cubicBezTo>
                  <a:pt x="5261288" y="2910833"/>
                  <a:pt x="5274436" y="2909161"/>
                  <a:pt x="5288452" y="2905882"/>
                </a:cubicBezTo>
                <a:cubicBezTo>
                  <a:pt x="5328764" y="2808799"/>
                  <a:pt x="5399551" y="2732225"/>
                  <a:pt x="5404470" y="2621125"/>
                </a:cubicBezTo>
                <a:cubicBezTo>
                  <a:pt x="5405306" y="2612092"/>
                  <a:pt x="5419290" y="2612092"/>
                  <a:pt x="5418454" y="2621125"/>
                </a:cubicBezTo>
                <a:cubicBezTo>
                  <a:pt x="5415175" y="2719880"/>
                  <a:pt x="5364158" y="2818636"/>
                  <a:pt x="5308190" y="2900932"/>
                </a:cubicBezTo>
                <a:cubicBezTo>
                  <a:pt x="5338633" y="2892702"/>
                  <a:pt x="5369076" y="2882029"/>
                  <a:pt x="5397076" y="2873800"/>
                </a:cubicBezTo>
                <a:cubicBezTo>
                  <a:pt x="5397076" y="2867210"/>
                  <a:pt x="5403666" y="2860619"/>
                  <a:pt x="5411060" y="2864734"/>
                </a:cubicBezTo>
                <a:cubicBezTo>
                  <a:pt x="5412700" y="2865570"/>
                  <a:pt x="5414339" y="2866406"/>
                  <a:pt x="5416814" y="2867210"/>
                </a:cubicBezTo>
                <a:cubicBezTo>
                  <a:pt x="5476061" y="2850750"/>
                  <a:pt x="5534504" y="2837602"/>
                  <a:pt x="5597062" y="2838406"/>
                </a:cubicBezTo>
                <a:cubicBezTo>
                  <a:pt x="5604456" y="2838406"/>
                  <a:pt x="5604456" y="2849947"/>
                  <a:pt x="5597062" y="2849947"/>
                </a:cubicBezTo>
                <a:cubicBezTo>
                  <a:pt x="5542734" y="2851554"/>
                  <a:pt x="5492520" y="2863898"/>
                  <a:pt x="5442339" y="2880358"/>
                </a:cubicBezTo>
                <a:cubicBezTo>
                  <a:pt x="5545209" y="2929735"/>
                  <a:pt x="5657948" y="2942915"/>
                  <a:pt x="5770687" y="2954424"/>
                </a:cubicBezTo>
                <a:cubicBezTo>
                  <a:pt x="5775638" y="2955260"/>
                  <a:pt x="5775638" y="2962654"/>
                  <a:pt x="5770687" y="2961850"/>
                </a:cubicBezTo>
                <a:cubicBezTo>
                  <a:pt x="5648883" y="2955260"/>
                  <a:pt x="5526274" y="2946194"/>
                  <a:pt x="5416011" y="2888587"/>
                </a:cubicBezTo>
                <a:cubicBezTo>
                  <a:pt x="5383896" y="2899324"/>
                  <a:pt x="5351813" y="2910833"/>
                  <a:pt x="5318895" y="2919898"/>
                </a:cubicBezTo>
                <a:cubicBezTo>
                  <a:pt x="5311469" y="2922341"/>
                  <a:pt x="5301600" y="2925620"/>
                  <a:pt x="5290895" y="2928932"/>
                </a:cubicBezTo>
                <a:cubicBezTo>
                  <a:pt x="5317255" y="2940472"/>
                  <a:pt x="5343584" y="2952817"/>
                  <a:pt x="5369912" y="2965161"/>
                </a:cubicBezTo>
                <a:cubicBezTo>
                  <a:pt x="5584717" y="3066359"/>
                  <a:pt x="5756703" y="3202148"/>
                  <a:pt x="5915541" y="3378248"/>
                </a:cubicBezTo>
                <a:cubicBezTo>
                  <a:pt x="6021690" y="3495938"/>
                  <a:pt x="6121281" y="3624333"/>
                  <a:pt x="6204381" y="3760925"/>
                </a:cubicBezTo>
                <a:cubicBezTo>
                  <a:pt x="6198626" y="3735432"/>
                  <a:pt x="6194512" y="3710744"/>
                  <a:pt x="6190397" y="3686055"/>
                </a:cubicBezTo>
                <a:cubicBezTo>
                  <a:pt x="6180528" y="3625136"/>
                  <a:pt x="6171462" y="3564250"/>
                  <a:pt x="6152560" y="3505807"/>
                </a:cubicBezTo>
                <a:cubicBezTo>
                  <a:pt x="6131150" y="3438331"/>
                  <a:pt x="6095756" y="3382363"/>
                  <a:pt x="6063674" y="3319838"/>
                </a:cubicBezTo>
                <a:cubicBezTo>
                  <a:pt x="6062838" y="3319838"/>
                  <a:pt x="6062034" y="3319838"/>
                  <a:pt x="6061198" y="3319838"/>
                </a:cubicBezTo>
                <a:cubicBezTo>
                  <a:pt x="6043903" y="3315723"/>
                  <a:pt x="6028280" y="3299264"/>
                  <a:pt x="6012657" y="3290230"/>
                </a:cubicBezTo>
                <a:cubicBezTo>
                  <a:pt x="5994526" y="3279493"/>
                  <a:pt x="5975623" y="3271264"/>
                  <a:pt x="5957493" y="3260591"/>
                </a:cubicBezTo>
                <a:cubicBezTo>
                  <a:pt x="5950099" y="3256476"/>
                  <a:pt x="5955049" y="3243296"/>
                  <a:pt x="5963279" y="3246575"/>
                </a:cubicBezTo>
                <a:cubicBezTo>
                  <a:pt x="5983853" y="3253197"/>
                  <a:pt x="6002755" y="3264706"/>
                  <a:pt x="6020886" y="3275378"/>
                </a:cubicBezTo>
                <a:cubicBezTo>
                  <a:pt x="6030755" y="3281165"/>
                  <a:pt x="6043903" y="3287723"/>
                  <a:pt x="6053805" y="3295952"/>
                </a:cubicBezTo>
                <a:cubicBezTo>
                  <a:pt x="6047215" y="3262230"/>
                  <a:pt x="6063674" y="3235066"/>
                  <a:pt x="6054608" y="3197197"/>
                </a:cubicBezTo>
                <a:cubicBezTo>
                  <a:pt x="6038985" y="3135475"/>
                  <a:pt x="6001952" y="3071310"/>
                  <a:pt x="5968198" y="3016982"/>
                </a:cubicBezTo>
                <a:cubicBezTo>
                  <a:pt x="5900721" y="2909161"/>
                  <a:pt x="5811835" y="2822750"/>
                  <a:pt x="5712276" y="2744569"/>
                </a:cubicBezTo>
                <a:cubicBezTo>
                  <a:pt x="5703211" y="2738011"/>
                  <a:pt x="5714719" y="2723995"/>
                  <a:pt x="5723785" y="2729782"/>
                </a:cubicBezTo>
                <a:cubicBezTo>
                  <a:pt x="5820901" y="2786553"/>
                  <a:pt x="5904836" y="2867210"/>
                  <a:pt x="5971509" y="2958539"/>
                </a:cubicBezTo>
                <a:cubicBezTo>
                  <a:pt x="6026641" y="3035113"/>
                  <a:pt x="6103986" y="3147820"/>
                  <a:pt x="6102346" y="3245771"/>
                </a:cubicBezTo>
                <a:cubicBezTo>
                  <a:pt x="6102346" y="3253197"/>
                  <a:pt x="6094117" y="3258116"/>
                  <a:pt x="6093281" y="3263870"/>
                </a:cubicBezTo>
                <a:cubicBezTo>
                  <a:pt x="6091642" y="3290230"/>
                  <a:pt x="6105625" y="3312412"/>
                  <a:pt x="6117970" y="3333821"/>
                </a:cubicBezTo>
                <a:cubicBezTo>
                  <a:pt x="6134429" y="3361789"/>
                  <a:pt x="6148445" y="3390593"/>
                  <a:pt x="6161593" y="3419396"/>
                </a:cubicBezTo>
                <a:cubicBezTo>
                  <a:pt x="6186282" y="3476200"/>
                  <a:pt x="6203577" y="3535447"/>
                  <a:pt x="6215086" y="3596333"/>
                </a:cubicBezTo>
                <a:cubicBezTo>
                  <a:pt x="6235660" y="3711547"/>
                  <a:pt x="6240610" y="3823483"/>
                  <a:pt x="6327021" y="3911533"/>
                </a:cubicBezTo>
                <a:cubicBezTo>
                  <a:pt x="6345955" y="3925517"/>
                  <a:pt x="6327825" y="3950206"/>
                  <a:pt x="6311365" y="3938697"/>
                </a:cubicBezTo>
                <a:close/>
                <a:moveTo>
                  <a:pt x="3436792" y="669906"/>
                </a:moveTo>
                <a:cubicBezTo>
                  <a:pt x="3515777" y="645217"/>
                  <a:pt x="3603827" y="631234"/>
                  <a:pt x="3686959" y="634513"/>
                </a:cubicBezTo>
                <a:cubicBezTo>
                  <a:pt x="3779124" y="638627"/>
                  <a:pt x="3806288" y="696235"/>
                  <a:pt x="3844157" y="767826"/>
                </a:cubicBezTo>
                <a:cubicBezTo>
                  <a:pt x="3865535" y="808170"/>
                  <a:pt x="3889420" y="843532"/>
                  <a:pt x="3928092" y="868220"/>
                </a:cubicBezTo>
                <a:cubicBezTo>
                  <a:pt x="3858945" y="893745"/>
                  <a:pt x="3802173" y="952992"/>
                  <a:pt x="3758550" y="1008959"/>
                </a:cubicBezTo>
                <a:cubicBezTo>
                  <a:pt x="3753631" y="1015549"/>
                  <a:pt x="3762665" y="1024583"/>
                  <a:pt x="3767615" y="1018025"/>
                </a:cubicBezTo>
                <a:cubicBezTo>
                  <a:pt x="3821108" y="955467"/>
                  <a:pt x="3880354" y="912679"/>
                  <a:pt x="3954421" y="883040"/>
                </a:cubicBezTo>
                <a:cubicBezTo>
                  <a:pt x="3988979" y="898696"/>
                  <a:pt x="4023537" y="908565"/>
                  <a:pt x="4054815" y="925024"/>
                </a:cubicBezTo>
                <a:cubicBezTo>
                  <a:pt x="4058127" y="933253"/>
                  <a:pt x="4066356" y="938172"/>
                  <a:pt x="4074586" y="936532"/>
                </a:cubicBezTo>
                <a:cubicBezTo>
                  <a:pt x="4087734" y="945598"/>
                  <a:pt x="4100914" y="957106"/>
                  <a:pt x="4112423" y="971926"/>
                </a:cubicBezTo>
                <a:cubicBezTo>
                  <a:pt x="4124767" y="987550"/>
                  <a:pt x="4151931" y="970287"/>
                  <a:pt x="4146177" y="952188"/>
                </a:cubicBezTo>
                <a:cubicBezTo>
                  <a:pt x="4136308" y="925024"/>
                  <a:pt x="4119849" y="906089"/>
                  <a:pt x="4098439" y="892105"/>
                </a:cubicBezTo>
                <a:cubicBezTo>
                  <a:pt x="4119013" y="841088"/>
                  <a:pt x="4149456" y="796629"/>
                  <a:pt x="4190604" y="758792"/>
                </a:cubicBezTo>
                <a:cubicBezTo>
                  <a:pt x="4239982" y="714333"/>
                  <a:pt x="4315687" y="660841"/>
                  <a:pt x="4382360" y="651808"/>
                </a:cubicBezTo>
                <a:cubicBezTo>
                  <a:pt x="4400459" y="649332"/>
                  <a:pt x="4415278" y="649332"/>
                  <a:pt x="4431738" y="646857"/>
                </a:cubicBezTo>
                <a:cubicBezTo>
                  <a:pt x="4422672" y="720088"/>
                  <a:pt x="4430098" y="795826"/>
                  <a:pt x="4436688" y="869056"/>
                </a:cubicBezTo>
                <a:cubicBezTo>
                  <a:pt x="4437492" y="875646"/>
                  <a:pt x="4448197" y="876450"/>
                  <a:pt x="4447361" y="869056"/>
                </a:cubicBezTo>
                <a:cubicBezTo>
                  <a:pt x="4443246" y="793350"/>
                  <a:pt x="4449836" y="717644"/>
                  <a:pt x="4449033" y="642742"/>
                </a:cubicBezTo>
                <a:cubicBezTo>
                  <a:pt x="4451476" y="641906"/>
                  <a:pt x="4454787" y="640267"/>
                  <a:pt x="4458066" y="639463"/>
                </a:cubicBezTo>
                <a:cubicBezTo>
                  <a:pt x="4488509" y="626283"/>
                  <a:pt x="4515673" y="603234"/>
                  <a:pt x="4542837" y="584299"/>
                </a:cubicBezTo>
                <a:cubicBezTo>
                  <a:pt x="4610314" y="538233"/>
                  <a:pt x="4677790" y="492134"/>
                  <a:pt x="4744462" y="446068"/>
                </a:cubicBezTo>
                <a:cubicBezTo>
                  <a:pt x="4746102" y="446871"/>
                  <a:pt x="4746938" y="447707"/>
                  <a:pt x="4748577" y="449347"/>
                </a:cubicBezTo>
                <a:cubicBezTo>
                  <a:pt x="4722249" y="501199"/>
                  <a:pt x="4703314" y="557971"/>
                  <a:pt x="4687691" y="613103"/>
                </a:cubicBezTo>
                <a:cubicBezTo>
                  <a:pt x="4671232" y="672382"/>
                  <a:pt x="4651462" y="741497"/>
                  <a:pt x="4663002" y="802384"/>
                </a:cubicBezTo>
                <a:cubicBezTo>
                  <a:pt x="4664642" y="808974"/>
                  <a:pt x="4674511" y="806498"/>
                  <a:pt x="4673675" y="799940"/>
                </a:cubicBezTo>
                <a:cubicBezTo>
                  <a:pt x="4663002" y="734907"/>
                  <a:pt x="4696724" y="649332"/>
                  <a:pt x="4718134" y="587610"/>
                </a:cubicBezTo>
                <a:cubicBezTo>
                  <a:pt x="4732954" y="545626"/>
                  <a:pt x="4751856" y="506118"/>
                  <a:pt x="4769987" y="465806"/>
                </a:cubicBezTo>
                <a:cubicBezTo>
                  <a:pt x="4776545" y="470756"/>
                  <a:pt x="4785610" y="472396"/>
                  <a:pt x="4793004" y="468281"/>
                </a:cubicBezTo>
                <a:cubicBezTo>
                  <a:pt x="4888480" y="410674"/>
                  <a:pt x="4996301" y="380231"/>
                  <a:pt x="5104090" y="353067"/>
                </a:cubicBezTo>
                <a:cubicBezTo>
                  <a:pt x="5167451" y="336607"/>
                  <a:pt x="5226730" y="333296"/>
                  <a:pt x="5291731" y="338247"/>
                </a:cubicBezTo>
                <a:cubicBezTo>
                  <a:pt x="5297485" y="339083"/>
                  <a:pt x="5302436" y="339083"/>
                  <a:pt x="5308190" y="339886"/>
                </a:cubicBezTo>
                <a:cubicBezTo>
                  <a:pt x="5278551" y="377755"/>
                  <a:pt x="5259648" y="427133"/>
                  <a:pt x="5246468" y="472396"/>
                </a:cubicBezTo>
                <a:cubicBezTo>
                  <a:pt x="5243993" y="479790"/>
                  <a:pt x="5256337" y="483101"/>
                  <a:pt x="5258812" y="475675"/>
                </a:cubicBezTo>
                <a:cubicBezTo>
                  <a:pt x="5274436" y="425494"/>
                  <a:pt x="5299960" y="385149"/>
                  <a:pt x="5327125" y="341526"/>
                </a:cubicBezTo>
                <a:cubicBezTo>
                  <a:pt x="5360847" y="344001"/>
                  <a:pt x="5394601" y="344001"/>
                  <a:pt x="5429159" y="339083"/>
                </a:cubicBezTo>
                <a:cubicBezTo>
                  <a:pt x="5529553" y="323427"/>
                  <a:pt x="5627505" y="279804"/>
                  <a:pt x="5721310" y="239492"/>
                </a:cubicBezTo>
                <a:cubicBezTo>
                  <a:pt x="5712276" y="254311"/>
                  <a:pt x="5702375" y="267460"/>
                  <a:pt x="5693342" y="282279"/>
                </a:cubicBezTo>
                <a:cubicBezTo>
                  <a:pt x="5673571" y="315198"/>
                  <a:pt x="5662899" y="352231"/>
                  <a:pt x="5666178" y="390904"/>
                </a:cubicBezTo>
                <a:cubicBezTo>
                  <a:pt x="5667013" y="399133"/>
                  <a:pt x="5677686" y="398329"/>
                  <a:pt x="5678522" y="390904"/>
                </a:cubicBezTo>
                <a:cubicBezTo>
                  <a:pt x="5683473" y="351427"/>
                  <a:pt x="5693342" y="314394"/>
                  <a:pt x="5716391" y="281476"/>
                </a:cubicBezTo>
                <a:cubicBezTo>
                  <a:pt x="5724621" y="269131"/>
                  <a:pt x="5734490" y="259230"/>
                  <a:pt x="5741884" y="246082"/>
                </a:cubicBezTo>
                <a:cubicBezTo>
                  <a:pt x="5745195" y="240328"/>
                  <a:pt x="5747638" y="233737"/>
                  <a:pt x="5750113" y="227147"/>
                </a:cubicBezTo>
                <a:cubicBezTo>
                  <a:pt x="5753424" y="225508"/>
                  <a:pt x="5755867" y="224672"/>
                  <a:pt x="5759179" y="223033"/>
                </a:cubicBezTo>
                <a:cubicBezTo>
                  <a:pt x="5858737" y="181885"/>
                  <a:pt x="5958328" y="139097"/>
                  <a:pt x="6054608" y="91359"/>
                </a:cubicBezTo>
                <a:cubicBezTo>
                  <a:pt x="6054608" y="92195"/>
                  <a:pt x="6054608" y="92195"/>
                  <a:pt x="6054608" y="92998"/>
                </a:cubicBezTo>
                <a:cubicBezTo>
                  <a:pt x="6086723" y="241967"/>
                  <a:pt x="6079297" y="391739"/>
                  <a:pt x="6032395" y="536593"/>
                </a:cubicBezTo>
                <a:cubicBezTo>
                  <a:pt x="6029920" y="544823"/>
                  <a:pt x="6032395" y="550577"/>
                  <a:pt x="6038149" y="554692"/>
                </a:cubicBezTo>
                <a:cubicBezTo>
                  <a:pt x="6038149" y="555496"/>
                  <a:pt x="6038149" y="555496"/>
                  <a:pt x="6038149" y="556331"/>
                </a:cubicBezTo>
                <a:cubicBezTo>
                  <a:pt x="6014296" y="567840"/>
                  <a:pt x="5992083" y="589250"/>
                  <a:pt x="5970673" y="604069"/>
                </a:cubicBezTo>
                <a:cubicBezTo>
                  <a:pt x="5945148" y="622168"/>
                  <a:pt x="5921295" y="641103"/>
                  <a:pt x="5899885" y="664152"/>
                </a:cubicBezTo>
                <a:cubicBezTo>
                  <a:pt x="5894967" y="669906"/>
                  <a:pt x="5903197" y="678136"/>
                  <a:pt x="5908115" y="672382"/>
                </a:cubicBezTo>
                <a:cubicBezTo>
                  <a:pt x="5932000" y="648496"/>
                  <a:pt x="5959164" y="629562"/>
                  <a:pt x="5987968" y="611463"/>
                </a:cubicBezTo>
                <a:cubicBezTo>
                  <a:pt x="6008542" y="597479"/>
                  <a:pt x="6035674" y="585135"/>
                  <a:pt x="6052969" y="567036"/>
                </a:cubicBezTo>
                <a:lnTo>
                  <a:pt x="6053805" y="567036"/>
                </a:lnTo>
                <a:cubicBezTo>
                  <a:pt x="6108101" y="557971"/>
                  <a:pt x="6048854" y="701185"/>
                  <a:pt x="6043903" y="715169"/>
                </a:cubicBezTo>
                <a:cubicBezTo>
                  <a:pt x="6029920" y="757957"/>
                  <a:pt x="6018411" y="800744"/>
                  <a:pt x="6012657" y="845203"/>
                </a:cubicBezTo>
                <a:cubicBezTo>
                  <a:pt x="6004427" y="916794"/>
                  <a:pt x="6019215" y="980156"/>
                  <a:pt x="6043100" y="1047632"/>
                </a:cubicBezTo>
                <a:cubicBezTo>
                  <a:pt x="6052969" y="1074796"/>
                  <a:pt x="6063674" y="1102764"/>
                  <a:pt x="6070264" y="1130764"/>
                </a:cubicBezTo>
                <a:cubicBezTo>
                  <a:pt x="5987968" y="1166961"/>
                  <a:pt x="5898246" y="1173551"/>
                  <a:pt x="5845589" y="1255012"/>
                </a:cubicBezTo>
                <a:cubicBezTo>
                  <a:pt x="5840639" y="1262438"/>
                  <a:pt x="5852179" y="1269028"/>
                  <a:pt x="5857098" y="1261602"/>
                </a:cubicBezTo>
                <a:cubicBezTo>
                  <a:pt x="5890852" y="1215535"/>
                  <a:pt x="5939394" y="1198240"/>
                  <a:pt x="5992886" y="1184256"/>
                </a:cubicBezTo>
                <a:cubicBezTo>
                  <a:pt x="6020886" y="1176830"/>
                  <a:pt x="6052133" y="1170272"/>
                  <a:pt x="6074379" y="1152142"/>
                </a:cubicBezTo>
                <a:cubicBezTo>
                  <a:pt x="6083412" y="1203191"/>
                  <a:pt x="6069428" y="1250093"/>
                  <a:pt x="6062034" y="1300274"/>
                </a:cubicBezTo>
                <a:cubicBezTo>
                  <a:pt x="6050494" y="1382570"/>
                  <a:pt x="6068592" y="1464063"/>
                  <a:pt x="6087527" y="1543883"/>
                </a:cubicBezTo>
                <a:cubicBezTo>
                  <a:pt x="6093281" y="1568572"/>
                  <a:pt x="6131986" y="1558703"/>
                  <a:pt x="6126199" y="1533178"/>
                </a:cubicBezTo>
                <a:cubicBezTo>
                  <a:pt x="6112216" y="1473932"/>
                  <a:pt x="6097396" y="1413849"/>
                  <a:pt x="6098232" y="1352127"/>
                </a:cubicBezTo>
                <a:cubicBezTo>
                  <a:pt x="6098232" y="1301946"/>
                  <a:pt x="6115527" y="1253372"/>
                  <a:pt x="6117166" y="1203191"/>
                </a:cubicBezTo>
                <a:cubicBezTo>
                  <a:pt x="6120445" y="1113469"/>
                  <a:pt x="6070264" y="1036123"/>
                  <a:pt x="6052133" y="951352"/>
                </a:cubicBezTo>
                <a:cubicBezTo>
                  <a:pt x="6025805" y="829548"/>
                  <a:pt x="6090002" y="733268"/>
                  <a:pt x="6108937" y="618053"/>
                </a:cubicBezTo>
                <a:cubicBezTo>
                  <a:pt x="6114691" y="582660"/>
                  <a:pt x="6103182" y="539872"/>
                  <a:pt x="6068592" y="537397"/>
                </a:cubicBezTo>
                <a:cubicBezTo>
                  <a:pt x="6113051" y="390100"/>
                  <a:pt x="6116330" y="235377"/>
                  <a:pt x="6073543" y="87244"/>
                </a:cubicBezTo>
                <a:cubicBezTo>
                  <a:pt x="6072707" y="83965"/>
                  <a:pt x="6070264" y="81490"/>
                  <a:pt x="6066953" y="80654"/>
                </a:cubicBezTo>
                <a:cubicBezTo>
                  <a:pt x="6066953" y="76539"/>
                  <a:pt x="6063674" y="72424"/>
                  <a:pt x="6058723" y="74064"/>
                </a:cubicBezTo>
                <a:cubicBezTo>
                  <a:pt x="5955853" y="115212"/>
                  <a:pt x="5853819" y="158835"/>
                  <a:pt x="5750113" y="197508"/>
                </a:cubicBezTo>
                <a:cubicBezTo>
                  <a:pt x="5749309" y="197508"/>
                  <a:pt x="5747638" y="197508"/>
                  <a:pt x="5746834" y="198344"/>
                </a:cubicBezTo>
                <a:cubicBezTo>
                  <a:pt x="5746834" y="198344"/>
                  <a:pt x="5746834" y="198344"/>
                  <a:pt x="5745998" y="199180"/>
                </a:cubicBezTo>
                <a:cubicBezTo>
                  <a:pt x="5740244" y="201623"/>
                  <a:pt x="5734490" y="203294"/>
                  <a:pt x="5728735" y="205738"/>
                </a:cubicBezTo>
                <a:cubicBezTo>
                  <a:pt x="5615161" y="247721"/>
                  <a:pt x="5490881" y="306968"/>
                  <a:pt x="5368273" y="306968"/>
                </a:cubicBezTo>
                <a:cubicBezTo>
                  <a:pt x="5313141" y="306968"/>
                  <a:pt x="5258812" y="293820"/>
                  <a:pt x="5204484" y="297099"/>
                </a:cubicBezTo>
                <a:cubicBezTo>
                  <a:pt x="5156778" y="299574"/>
                  <a:pt x="5109844" y="311919"/>
                  <a:pt x="5063777" y="324263"/>
                </a:cubicBezTo>
                <a:cubicBezTo>
                  <a:pt x="4969137" y="348952"/>
                  <a:pt x="4875300" y="376920"/>
                  <a:pt x="4788889" y="423822"/>
                </a:cubicBezTo>
                <a:cubicBezTo>
                  <a:pt x="4789725" y="422182"/>
                  <a:pt x="4790561" y="420543"/>
                  <a:pt x="4790561" y="418903"/>
                </a:cubicBezTo>
                <a:cubicBezTo>
                  <a:pt x="4795480" y="407363"/>
                  <a:pt x="4776545" y="400805"/>
                  <a:pt x="4770791" y="410674"/>
                </a:cubicBezTo>
                <a:cubicBezTo>
                  <a:pt x="4769987" y="411478"/>
                  <a:pt x="4769987" y="412313"/>
                  <a:pt x="4769151" y="413149"/>
                </a:cubicBezTo>
                <a:cubicBezTo>
                  <a:pt x="4765872" y="410674"/>
                  <a:pt x="4763397" y="408199"/>
                  <a:pt x="4760086" y="405723"/>
                </a:cubicBezTo>
                <a:cubicBezTo>
                  <a:pt x="4753528" y="399969"/>
                  <a:pt x="4743627" y="397494"/>
                  <a:pt x="4735397" y="402444"/>
                </a:cubicBezTo>
                <a:cubicBezTo>
                  <a:pt x="4653937" y="457576"/>
                  <a:pt x="4572477" y="512708"/>
                  <a:pt x="4490984" y="567840"/>
                </a:cubicBezTo>
                <a:cubicBezTo>
                  <a:pt x="4471246" y="581020"/>
                  <a:pt x="4450672" y="599119"/>
                  <a:pt x="4427623" y="605709"/>
                </a:cubicBezTo>
                <a:cubicBezTo>
                  <a:pt x="4411999" y="609824"/>
                  <a:pt x="4393869" y="605709"/>
                  <a:pt x="4377409" y="608184"/>
                </a:cubicBezTo>
                <a:cubicBezTo>
                  <a:pt x="4346966" y="612299"/>
                  <a:pt x="4318999" y="627119"/>
                  <a:pt x="4291834" y="640267"/>
                </a:cubicBezTo>
                <a:cubicBezTo>
                  <a:pt x="4194719" y="689644"/>
                  <a:pt x="4095963" y="766186"/>
                  <a:pt x="4063045" y="873171"/>
                </a:cubicBezTo>
                <a:cubicBezTo>
                  <a:pt x="4043307" y="864106"/>
                  <a:pt x="4021897" y="857548"/>
                  <a:pt x="4001323" y="850122"/>
                </a:cubicBezTo>
                <a:cubicBezTo>
                  <a:pt x="3909158" y="816400"/>
                  <a:pt x="3893535" y="750563"/>
                  <a:pt x="3843321" y="676496"/>
                </a:cubicBezTo>
                <a:cubicBezTo>
                  <a:pt x="3751960" y="539036"/>
                  <a:pt x="3557760" y="610660"/>
                  <a:pt x="3431841" y="655922"/>
                </a:cubicBezTo>
                <a:cubicBezTo>
                  <a:pt x="3423612" y="659201"/>
                  <a:pt x="3427726" y="673185"/>
                  <a:pt x="3436792" y="669906"/>
                </a:cubicBezTo>
                <a:close/>
                <a:moveTo>
                  <a:pt x="1139062" y="655087"/>
                </a:moveTo>
                <a:cubicBezTo>
                  <a:pt x="1136618" y="608184"/>
                  <a:pt x="1157192" y="565397"/>
                  <a:pt x="1195029" y="537397"/>
                </a:cubicBezTo>
                <a:cubicBezTo>
                  <a:pt x="1227948" y="513544"/>
                  <a:pt x="1269932" y="506118"/>
                  <a:pt x="1301210" y="479790"/>
                </a:cubicBezTo>
                <a:cubicBezTo>
                  <a:pt x="1308604" y="473200"/>
                  <a:pt x="1315998" y="465806"/>
                  <a:pt x="1322588" y="458412"/>
                </a:cubicBezTo>
                <a:cubicBezTo>
                  <a:pt x="1322588" y="455937"/>
                  <a:pt x="1322588" y="453461"/>
                  <a:pt x="1323424" y="451822"/>
                </a:cubicBezTo>
                <a:cubicBezTo>
                  <a:pt x="1324228" y="445232"/>
                  <a:pt x="1330014" y="442756"/>
                  <a:pt x="1334933" y="444396"/>
                </a:cubicBezTo>
                <a:cubicBezTo>
                  <a:pt x="1343162" y="432887"/>
                  <a:pt x="1351392" y="421379"/>
                  <a:pt x="1358818" y="409838"/>
                </a:cubicBezTo>
                <a:cubicBezTo>
                  <a:pt x="1389261" y="362936"/>
                  <a:pt x="1413950" y="311919"/>
                  <a:pt x="1451786" y="270771"/>
                </a:cubicBezTo>
                <a:cubicBezTo>
                  <a:pt x="1493770" y="225508"/>
                  <a:pt x="1547263" y="206573"/>
                  <a:pt x="1604034" y="185164"/>
                </a:cubicBezTo>
                <a:cubicBezTo>
                  <a:pt x="1729953" y="139097"/>
                  <a:pt x="1808135" y="22243"/>
                  <a:pt x="1946398" y="3309"/>
                </a:cubicBezTo>
                <a:cubicBezTo>
                  <a:pt x="2049268" y="-10675"/>
                  <a:pt x="2177663" y="18932"/>
                  <a:pt x="2241828" y="106179"/>
                </a:cubicBezTo>
                <a:cubicBezTo>
                  <a:pt x="2252533" y="120998"/>
                  <a:pt x="2231155" y="140737"/>
                  <a:pt x="2217139" y="130867"/>
                </a:cubicBezTo>
                <a:cubicBezTo>
                  <a:pt x="2217139" y="130867"/>
                  <a:pt x="2216336" y="130867"/>
                  <a:pt x="2216336" y="130032"/>
                </a:cubicBezTo>
                <a:cubicBezTo>
                  <a:pt x="2171877" y="244442"/>
                  <a:pt x="2151303" y="358821"/>
                  <a:pt x="2135679" y="479790"/>
                </a:cubicBezTo>
                <a:cubicBezTo>
                  <a:pt x="2134843" y="487216"/>
                  <a:pt x="2124171" y="488019"/>
                  <a:pt x="2123335" y="479790"/>
                </a:cubicBezTo>
                <a:cubicBezTo>
                  <a:pt x="2117580" y="357985"/>
                  <a:pt x="2145548" y="235377"/>
                  <a:pt x="2187532" y="121802"/>
                </a:cubicBezTo>
                <a:cubicBezTo>
                  <a:pt x="2188336" y="118523"/>
                  <a:pt x="2190811" y="116048"/>
                  <a:pt x="2193286" y="114408"/>
                </a:cubicBezTo>
                <a:cubicBezTo>
                  <a:pt x="2114269" y="64195"/>
                  <a:pt x="2032809" y="31276"/>
                  <a:pt x="1939004" y="48571"/>
                </a:cubicBezTo>
                <a:cubicBezTo>
                  <a:pt x="1883037" y="141572"/>
                  <a:pt x="1859987" y="260066"/>
                  <a:pt x="1842692" y="366215"/>
                </a:cubicBezTo>
                <a:cubicBezTo>
                  <a:pt x="1841889" y="371165"/>
                  <a:pt x="1832823" y="370330"/>
                  <a:pt x="1833659" y="364575"/>
                </a:cubicBezTo>
                <a:cubicBezTo>
                  <a:pt x="1841053" y="292984"/>
                  <a:pt x="1848479" y="223033"/>
                  <a:pt x="1865742" y="153081"/>
                </a:cubicBezTo>
                <a:cubicBezTo>
                  <a:pt x="1873168" y="122638"/>
                  <a:pt x="1880561" y="87244"/>
                  <a:pt x="1897856" y="59276"/>
                </a:cubicBezTo>
                <a:cubicBezTo>
                  <a:pt x="1799101" y="92998"/>
                  <a:pt x="1734904" y="183524"/>
                  <a:pt x="1635313" y="218082"/>
                </a:cubicBezTo>
                <a:cubicBezTo>
                  <a:pt x="1633673" y="218918"/>
                  <a:pt x="1632034" y="218918"/>
                  <a:pt x="1630394" y="219754"/>
                </a:cubicBezTo>
                <a:cubicBezTo>
                  <a:pt x="1630394" y="220557"/>
                  <a:pt x="1630394" y="221393"/>
                  <a:pt x="1630394" y="222197"/>
                </a:cubicBezTo>
                <a:cubicBezTo>
                  <a:pt x="1596640" y="324263"/>
                  <a:pt x="1558771" y="409034"/>
                  <a:pt x="1551377" y="518462"/>
                </a:cubicBezTo>
                <a:cubicBezTo>
                  <a:pt x="1550542" y="528364"/>
                  <a:pt x="1535754" y="528364"/>
                  <a:pt x="1535754" y="518462"/>
                </a:cubicBezTo>
                <a:cubicBezTo>
                  <a:pt x="1541508" y="422182"/>
                  <a:pt x="1557132" y="310279"/>
                  <a:pt x="1608985" y="227147"/>
                </a:cubicBezTo>
                <a:cubicBezTo>
                  <a:pt x="1556328" y="245246"/>
                  <a:pt x="1507754" y="263345"/>
                  <a:pt x="1469081" y="307804"/>
                </a:cubicBezTo>
                <a:cubicBezTo>
                  <a:pt x="1446032" y="334968"/>
                  <a:pt x="1427098" y="365411"/>
                  <a:pt x="1407359" y="395018"/>
                </a:cubicBezTo>
                <a:cubicBezTo>
                  <a:pt x="1405720" y="406559"/>
                  <a:pt x="1401605" y="418068"/>
                  <a:pt x="1399966" y="429608"/>
                </a:cubicBezTo>
                <a:cubicBezTo>
                  <a:pt x="1396655" y="450182"/>
                  <a:pt x="1395851" y="469085"/>
                  <a:pt x="1396655" y="489659"/>
                </a:cubicBezTo>
                <a:cubicBezTo>
                  <a:pt x="1397490" y="498724"/>
                  <a:pt x="1384310" y="497888"/>
                  <a:pt x="1383506" y="489659"/>
                </a:cubicBezTo>
                <a:cubicBezTo>
                  <a:pt x="1381835" y="474035"/>
                  <a:pt x="1380195" y="453461"/>
                  <a:pt x="1381031" y="433723"/>
                </a:cubicBezTo>
                <a:cubicBezTo>
                  <a:pt x="1369490" y="449347"/>
                  <a:pt x="1356342" y="463330"/>
                  <a:pt x="1342358" y="476511"/>
                </a:cubicBezTo>
                <a:cubicBezTo>
                  <a:pt x="1343162" y="515183"/>
                  <a:pt x="1343162" y="553052"/>
                  <a:pt x="1349752" y="591725"/>
                </a:cubicBezTo>
                <a:cubicBezTo>
                  <a:pt x="1350588" y="598315"/>
                  <a:pt x="1341523" y="601594"/>
                  <a:pt x="1339883" y="594200"/>
                </a:cubicBezTo>
                <a:cubicBezTo>
                  <a:pt x="1331654" y="561282"/>
                  <a:pt x="1325063" y="525888"/>
                  <a:pt x="1324228" y="491330"/>
                </a:cubicBezTo>
                <a:cubicBezTo>
                  <a:pt x="1315998" y="497085"/>
                  <a:pt x="1306965" y="502839"/>
                  <a:pt x="1297899" y="507790"/>
                </a:cubicBezTo>
                <a:cubicBezTo>
                  <a:pt x="1288866" y="512708"/>
                  <a:pt x="1279801" y="516019"/>
                  <a:pt x="1270735" y="519298"/>
                </a:cubicBezTo>
                <a:cubicBezTo>
                  <a:pt x="1271571" y="520134"/>
                  <a:pt x="1272407" y="521773"/>
                  <a:pt x="1272407" y="523413"/>
                </a:cubicBezTo>
                <a:cubicBezTo>
                  <a:pt x="1277325" y="610660"/>
                  <a:pt x="1267456" y="698710"/>
                  <a:pt x="1274850" y="785924"/>
                </a:cubicBezTo>
                <a:cubicBezTo>
                  <a:pt x="1275686" y="794990"/>
                  <a:pt x="1262506" y="794154"/>
                  <a:pt x="1260866" y="785924"/>
                </a:cubicBezTo>
                <a:cubicBezTo>
                  <a:pt x="1250997" y="701185"/>
                  <a:pt x="1239488" y="609824"/>
                  <a:pt x="1255112" y="525052"/>
                </a:cubicBezTo>
                <a:cubicBezTo>
                  <a:pt x="1246882" y="528364"/>
                  <a:pt x="1238653" y="531643"/>
                  <a:pt x="1231259" y="535757"/>
                </a:cubicBezTo>
                <a:cubicBezTo>
                  <a:pt x="1184324" y="560446"/>
                  <a:pt x="1162111" y="600758"/>
                  <a:pt x="1160471" y="653447"/>
                </a:cubicBezTo>
                <a:cubicBezTo>
                  <a:pt x="1157192" y="666595"/>
                  <a:pt x="1139897" y="666595"/>
                  <a:pt x="1139062" y="655087"/>
                </a:cubicBezTo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181" name="Google Shape;3181;p15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361041" y="276663"/>
            <a:ext cx="438950" cy="49381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82" name="Google Shape;3182;p151"/>
          <p:cNvGrpSpPr/>
          <p:nvPr/>
        </p:nvGrpSpPr>
        <p:grpSpPr>
          <a:xfrm>
            <a:off x="11272856" y="2435909"/>
            <a:ext cx="814624" cy="801375"/>
            <a:chOff x="7346708" y="5492956"/>
            <a:chExt cx="198922" cy="222317"/>
          </a:xfrm>
        </p:grpSpPr>
        <p:sp>
          <p:nvSpPr>
            <p:cNvPr id="3183" name="Google Shape;3183;p151"/>
            <p:cNvSpPr/>
            <p:nvPr/>
          </p:nvSpPr>
          <p:spPr>
            <a:xfrm rot="10800000" flipH="1">
              <a:off x="7346708" y="5492956"/>
              <a:ext cx="133130" cy="147953"/>
            </a:xfrm>
            <a:custGeom>
              <a:avLst/>
              <a:gdLst/>
              <a:ahLst/>
              <a:cxnLst/>
              <a:rect l="l" t="t" r="r" b="b"/>
              <a:pathLst>
                <a:path w="133130" h="147953" extrusionOk="0">
                  <a:moveTo>
                    <a:pt x="68333" y="145064"/>
                  </a:moveTo>
                  <a:cubicBezTo>
                    <a:pt x="63571" y="137444"/>
                    <a:pt x="59126" y="99344"/>
                    <a:pt x="61031" y="83469"/>
                  </a:cubicBezTo>
                  <a:cubicBezTo>
                    <a:pt x="63253" y="64736"/>
                    <a:pt x="72143" y="41241"/>
                    <a:pt x="80716" y="32034"/>
                  </a:cubicBezTo>
                  <a:cubicBezTo>
                    <a:pt x="88018" y="23779"/>
                    <a:pt x="84526" y="22191"/>
                    <a:pt x="71191" y="27906"/>
                  </a:cubicBezTo>
                  <a:cubicBezTo>
                    <a:pt x="58808" y="32986"/>
                    <a:pt x="71" y="40924"/>
                    <a:pt x="-3104" y="37749"/>
                  </a:cubicBezTo>
                  <a:cubicBezTo>
                    <a:pt x="-5644" y="35209"/>
                    <a:pt x="3563" y="28224"/>
                    <a:pt x="21343" y="19651"/>
                  </a:cubicBezTo>
                  <a:cubicBezTo>
                    <a:pt x="36266" y="12349"/>
                    <a:pt x="67063" y="9491"/>
                    <a:pt x="80716" y="14571"/>
                  </a:cubicBezTo>
                  <a:cubicBezTo>
                    <a:pt x="86748" y="16794"/>
                    <a:pt x="88653" y="15206"/>
                    <a:pt x="94368" y="5046"/>
                  </a:cubicBezTo>
                  <a:cubicBezTo>
                    <a:pt x="100718" y="-6384"/>
                    <a:pt x="100401" y="-3844"/>
                    <a:pt x="93733" y="13619"/>
                  </a:cubicBezTo>
                  <a:cubicBezTo>
                    <a:pt x="90876" y="20286"/>
                    <a:pt x="92463" y="24414"/>
                    <a:pt x="103258" y="40606"/>
                  </a:cubicBezTo>
                  <a:cubicBezTo>
                    <a:pt x="117863" y="62514"/>
                    <a:pt x="124848" y="81564"/>
                    <a:pt x="127706" y="106011"/>
                  </a:cubicBezTo>
                  <a:lnTo>
                    <a:pt x="129611" y="123156"/>
                  </a:lnTo>
                  <a:lnTo>
                    <a:pt x="121356" y="113631"/>
                  </a:lnTo>
                  <a:cubicBezTo>
                    <a:pt x="109926" y="100614"/>
                    <a:pt x="101353" y="83469"/>
                    <a:pt x="96273" y="63466"/>
                  </a:cubicBezTo>
                  <a:lnTo>
                    <a:pt x="91828" y="46956"/>
                  </a:lnTo>
                  <a:lnTo>
                    <a:pt x="89923" y="66006"/>
                  </a:lnTo>
                  <a:cubicBezTo>
                    <a:pt x="85478" y="108234"/>
                    <a:pt x="73096" y="153319"/>
                    <a:pt x="68333" y="1450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4" name="Google Shape;3184;p151"/>
            <p:cNvSpPr/>
            <p:nvPr/>
          </p:nvSpPr>
          <p:spPr>
            <a:xfrm rot="10800000" flipH="1">
              <a:off x="7366567" y="5568586"/>
              <a:ext cx="179063" cy="146687"/>
            </a:xfrm>
            <a:custGeom>
              <a:avLst/>
              <a:gdLst/>
              <a:ahLst/>
              <a:cxnLst/>
              <a:rect l="l" t="t" r="r" b="b"/>
              <a:pathLst>
                <a:path w="179063" h="146687" extrusionOk="0">
                  <a:moveTo>
                    <a:pt x="130902" y="134281"/>
                  </a:moveTo>
                  <a:cubicBezTo>
                    <a:pt x="113440" y="121264"/>
                    <a:pt x="95660" y="98404"/>
                    <a:pt x="89945" y="81259"/>
                  </a:cubicBezTo>
                  <a:cubicBezTo>
                    <a:pt x="85500" y="67289"/>
                    <a:pt x="84547" y="66971"/>
                    <a:pt x="45812" y="64749"/>
                  </a:cubicBezTo>
                  <a:cubicBezTo>
                    <a:pt x="16602" y="63161"/>
                    <a:pt x="-6258" y="57764"/>
                    <a:pt x="-3400" y="53319"/>
                  </a:cubicBezTo>
                  <a:cubicBezTo>
                    <a:pt x="-2448" y="52049"/>
                    <a:pt x="8030" y="49191"/>
                    <a:pt x="20095" y="46969"/>
                  </a:cubicBezTo>
                  <a:cubicBezTo>
                    <a:pt x="43590" y="43159"/>
                    <a:pt x="61687" y="45699"/>
                    <a:pt x="76610" y="55541"/>
                  </a:cubicBezTo>
                  <a:cubicBezTo>
                    <a:pt x="84230" y="60621"/>
                    <a:pt x="84865" y="60304"/>
                    <a:pt x="97247" y="47921"/>
                  </a:cubicBezTo>
                  <a:lnTo>
                    <a:pt x="109947" y="35221"/>
                  </a:lnTo>
                  <a:lnTo>
                    <a:pt x="95342" y="32999"/>
                  </a:lnTo>
                  <a:cubicBezTo>
                    <a:pt x="77880" y="30141"/>
                    <a:pt x="51845" y="21569"/>
                    <a:pt x="34382" y="12679"/>
                  </a:cubicBezTo>
                  <a:lnTo>
                    <a:pt x="22000" y="6329"/>
                  </a:lnTo>
                  <a:lnTo>
                    <a:pt x="34700" y="3789"/>
                  </a:lnTo>
                  <a:cubicBezTo>
                    <a:pt x="53750" y="296"/>
                    <a:pt x="85500" y="6964"/>
                    <a:pt x="103597" y="18076"/>
                  </a:cubicBezTo>
                  <a:cubicBezTo>
                    <a:pt x="112170" y="23474"/>
                    <a:pt x="119790" y="27919"/>
                    <a:pt x="120425" y="27919"/>
                  </a:cubicBezTo>
                  <a:cubicBezTo>
                    <a:pt x="121377" y="27919"/>
                    <a:pt x="127727" y="20616"/>
                    <a:pt x="134712" y="11726"/>
                  </a:cubicBezTo>
                  <a:cubicBezTo>
                    <a:pt x="141697" y="2836"/>
                    <a:pt x="147412" y="-3196"/>
                    <a:pt x="147412" y="-1291"/>
                  </a:cubicBezTo>
                  <a:cubicBezTo>
                    <a:pt x="147412" y="296"/>
                    <a:pt x="141380" y="8551"/>
                    <a:pt x="134077" y="16806"/>
                  </a:cubicBezTo>
                  <a:lnTo>
                    <a:pt x="120742" y="32046"/>
                  </a:lnTo>
                  <a:lnTo>
                    <a:pt x="128362" y="37126"/>
                  </a:lnTo>
                  <a:cubicBezTo>
                    <a:pt x="146142" y="48556"/>
                    <a:pt x="157890" y="61891"/>
                    <a:pt x="166780" y="79671"/>
                  </a:cubicBezTo>
                  <a:cubicBezTo>
                    <a:pt x="172177" y="89831"/>
                    <a:pt x="175987" y="99039"/>
                    <a:pt x="175352" y="99674"/>
                  </a:cubicBezTo>
                  <a:cubicBezTo>
                    <a:pt x="174717" y="100309"/>
                    <a:pt x="165827" y="94276"/>
                    <a:pt x="155985" y="86339"/>
                  </a:cubicBezTo>
                  <a:cubicBezTo>
                    <a:pt x="137570" y="72051"/>
                    <a:pt x="118837" y="49509"/>
                    <a:pt x="118837" y="41571"/>
                  </a:cubicBezTo>
                  <a:cubicBezTo>
                    <a:pt x="118837" y="35221"/>
                    <a:pt x="115980" y="36491"/>
                    <a:pt x="100740" y="48874"/>
                  </a:cubicBezTo>
                  <a:lnTo>
                    <a:pt x="86770" y="60304"/>
                  </a:lnTo>
                  <a:lnTo>
                    <a:pt x="112170" y="86656"/>
                  </a:lnTo>
                  <a:cubicBezTo>
                    <a:pt x="134712" y="110469"/>
                    <a:pt x="150587" y="133011"/>
                    <a:pt x="150587" y="142219"/>
                  </a:cubicBezTo>
                  <a:cubicBezTo>
                    <a:pt x="150587" y="147299"/>
                    <a:pt x="146777" y="146029"/>
                    <a:pt x="130902" y="1342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85" name="Google Shape;3185;p151"/>
          <p:cNvSpPr/>
          <p:nvPr/>
        </p:nvSpPr>
        <p:spPr>
          <a:xfrm rot="10800000" flipH="1">
            <a:off x="11652255" y="4687521"/>
            <a:ext cx="414339" cy="2053445"/>
          </a:xfrm>
          <a:custGeom>
            <a:avLst/>
            <a:gdLst/>
            <a:ahLst/>
            <a:cxnLst/>
            <a:rect l="l" t="t" r="r" b="b"/>
            <a:pathLst>
              <a:path w="65614" h="325180" extrusionOk="0">
                <a:moveTo>
                  <a:pt x="17079" y="314782"/>
                </a:moveTo>
                <a:cubicBezTo>
                  <a:pt x="12316" y="310019"/>
                  <a:pt x="11999" y="295732"/>
                  <a:pt x="16761" y="290969"/>
                </a:cubicBezTo>
                <a:cubicBezTo>
                  <a:pt x="18984" y="288747"/>
                  <a:pt x="19619" y="284937"/>
                  <a:pt x="18349" y="281762"/>
                </a:cubicBezTo>
                <a:cubicBezTo>
                  <a:pt x="16444" y="276999"/>
                  <a:pt x="15809" y="276999"/>
                  <a:pt x="10729" y="281444"/>
                </a:cubicBezTo>
                <a:cubicBezTo>
                  <a:pt x="569" y="290652"/>
                  <a:pt x="-13084" y="289699"/>
                  <a:pt x="-11496" y="279857"/>
                </a:cubicBezTo>
                <a:cubicBezTo>
                  <a:pt x="-10861" y="274142"/>
                  <a:pt x="-7369" y="271919"/>
                  <a:pt x="3109" y="269697"/>
                </a:cubicBezTo>
                <a:cubicBezTo>
                  <a:pt x="12951" y="267474"/>
                  <a:pt x="16444" y="264934"/>
                  <a:pt x="16444" y="260807"/>
                </a:cubicBezTo>
                <a:cubicBezTo>
                  <a:pt x="16444" y="255092"/>
                  <a:pt x="15809" y="255092"/>
                  <a:pt x="9459" y="259537"/>
                </a:cubicBezTo>
                <a:cubicBezTo>
                  <a:pt x="569" y="265887"/>
                  <a:pt x="-8639" y="265887"/>
                  <a:pt x="-10861" y="259854"/>
                </a:cubicBezTo>
                <a:cubicBezTo>
                  <a:pt x="-14354" y="251282"/>
                  <a:pt x="-5781" y="244932"/>
                  <a:pt x="7236" y="246202"/>
                </a:cubicBezTo>
                <a:cubicBezTo>
                  <a:pt x="17714" y="247154"/>
                  <a:pt x="19301" y="246202"/>
                  <a:pt x="20571" y="239852"/>
                </a:cubicBezTo>
                <a:cubicBezTo>
                  <a:pt x="21524" y="234454"/>
                  <a:pt x="20889" y="232867"/>
                  <a:pt x="17396" y="234137"/>
                </a:cubicBezTo>
                <a:cubicBezTo>
                  <a:pt x="4379" y="239217"/>
                  <a:pt x="-1654" y="239217"/>
                  <a:pt x="-5464" y="234772"/>
                </a:cubicBezTo>
                <a:cubicBezTo>
                  <a:pt x="-12766" y="226199"/>
                  <a:pt x="-3876" y="219214"/>
                  <a:pt x="10729" y="221437"/>
                </a:cubicBezTo>
                <a:cubicBezTo>
                  <a:pt x="22476" y="223342"/>
                  <a:pt x="22794" y="223024"/>
                  <a:pt x="22794" y="214134"/>
                </a:cubicBezTo>
                <a:cubicBezTo>
                  <a:pt x="22794" y="203022"/>
                  <a:pt x="18031" y="198894"/>
                  <a:pt x="11681" y="204292"/>
                </a:cubicBezTo>
                <a:cubicBezTo>
                  <a:pt x="6284" y="208737"/>
                  <a:pt x="-9591" y="207467"/>
                  <a:pt x="-11179" y="202387"/>
                </a:cubicBezTo>
                <a:cubicBezTo>
                  <a:pt x="-13401" y="196037"/>
                  <a:pt x="-2606" y="188417"/>
                  <a:pt x="8189" y="188417"/>
                </a:cubicBezTo>
                <a:cubicBezTo>
                  <a:pt x="17714" y="188417"/>
                  <a:pt x="18666" y="187782"/>
                  <a:pt x="17079" y="180479"/>
                </a:cubicBezTo>
                <a:cubicBezTo>
                  <a:pt x="15491" y="172224"/>
                  <a:pt x="11999" y="170319"/>
                  <a:pt x="8506" y="175717"/>
                </a:cubicBezTo>
                <a:cubicBezTo>
                  <a:pt x="5649" y="180479"/>
                  <a:pt x="-8956" y="179527"/>
                  <a:pt x="-8956" y="174764"/>
                </a:cubicBezTo>
                <a:cubicBezTo>
                  <a:pt x="-8956" y="168414"/>
                  <a:pt x="-1971" y="163017"/>
                  <a:pt x="5966" y="163017"/>
                </a:cubicBezTo>
                <a:cubicBezTo>
                  <a:pt x="12316" y="163017"/>
                  <a:pt x="13269" y="161429"/>
                  <a:pt x="13269" y="151904"/>
                </a:cubicBezTo>
                <a:lnTo>
                  <a:pt x="13269" y="140474"/>
                </a:lnTo>
                <a:lnTo>
                  <a:pt x="3426" y="145872"/>
                </a:lnTo>
                <a:cubicBezTo>
                  <a:pt x="-3876" y="149364"/>
                  <a:pt x="-7369" y="149999"/>
                  <a:pt x="-9909" y="147459"/>
                </a:cubicBezTo>
                <a:cubicBezTo>
                  <a:pt x="-15624" y="141744"/>
                  <a:pt x="-8321" y="132854"/>
                  <a:pt x="3426" y="131902"/>
                </a:cubicBezTo>
                <a:cubicBezTo>
                  <a:pt x="11364" y="130949"/>
                  <a:pt x="13269" y="129362"/>
                  <a:pt x="13269" y="123329"/>
                </a:cubicBezTo>
                <a:cubicBezTo>
                  <a:pt x="13269" y="116027"/>
                  <a:pt x="12634" y="115709"/>
                  <a:pt x="5331" y="119202"/>
                </a:cubicBezTo>
                <a:cubicBezTo>
                  <a:pt x="-701" y="121742"/>
                  <a:pt x="-3876" y="121742"/>
                  <a:pt x="-6416" y="119202"/>
                </a:cubicBezTo>
                <a:cubicBezTo>
                  <a:pt x="-12766" y="112852"/>
                  <a:pt x="-6734" y="105867"/>
                  <a:pt x="5014" y="105867"/>
                </a:cubicBezTo>
                <a:cubicBezTo>
                  <a:pt x="14856" y="105867"/>
                  <a:pt x="15809" y="104914"/>
                  <a:pt x="17079" y="94754"/>
                </a:cubicBezTo>
                <a:cubicBezTo>
                  <a:pt x="18349" y="84594"/>
                  <a:pt x="17714" y="83959"/>
                  <a:pt x="11046" y="85547"/>
                </a:cubicBezTo>
                <a:cubicBezTo>
                  <a:pt x="6919" y="86817"/>
                  <a:pt x="1521" y="86499"/>
                  <a:pt x="-1336" y="85547"/>
                </a:cubicBezTo>
                <a:cubicBezTo>
                  <a:pt x="-9274" y="82372"/>
                  <a:pt x="-701" y="74117"/>
                  <a:pt x="10411" y="74117"/>
                </a:cubicBezTo>
                <a:cubicBezTo>
                  <a:pt x="18666" y="74117"/>
                  <a:pt x="19619" y="72847"/>
                  <a:pt x="19619" y="64592"/>
                </a:cubicBezTo>
                <a:cubicBezTo>
                  <a:pt x="19619" y="55067"/>
                  <a:pt x="19301" y="55067"/>
                  <a:pt x="11999" y="59829"/>
                </a:cubicBezTo>
                <a:cubicBezTo>
                  <a:pt x="3426" y="65544"/>
                  <a:pt x="-6416" y="63004"/>
                  <a:pt x="-5146" y="55384"/>
                </a:cubicBezTo>
                <a:cubicBezTo>
                  <a:pt x="-4511" y="51892"/>
                  <a:pt x="-66" y="49987"/>
                  <a:pt x="7871" y="49352"/>
                </a:cubicBezTo>
                <a:cubicBezTo>
                  <a:pt x="18984" y="48399"/>
                  <a:pt x="19619" y="47764"/>
                  <a:pt x="19619" y="37604"/>
                </a:cubicBezTo>
                <a:cubicBezTo>
                  <a:pt x="19619" y="27127"/>
                  <a:pt x="19301" y="26809"/>
                  <a:pt x="8189" y="28714"/>
                </a:cubicBezTo>
                <a:cubicBezTo>
                  <a:pt x="-1971" y="30302"/>
                  <a:pt x="-3241" y="29984"/>
                  <a:pt x="-1971" y="24587"/>
                </a:cubicBezTo>
                <a:cubicBezTo>
                  <a:pt x="-1336" y="20777"/>
                  <a:pt x="2156" y="18237"/>
                  <a:pt x="7554" y="17602"/>
                </a:cubicBezTo>
                <a:cubicBezTo>
                  <a:pt x="14221" y="16649"/>
                  <a:pt x="16444" y="14109"/>
                  <a:pt x="18984" y="4902"/>
                </a:cubicBezTo>
                <a:lnTo>
                  <a:pt x="22159" y="-6846"/>
                </a:lnTo>
                <a:lnTo>
                  <a:pt x="22476" y="4267"/>
                </a:lnTo>
                <a:cubicBezTo>
                  <a:pt x="22794" y="14427"/>
                  <a:pt x="23746" y="15697"/>
                  <a:pt x="31366" y="15379"/>
                </a:cubicBezTo>
                <a:cubicBezTo>
                  <a:pt x="37081" y="15379"/>
                  <a:pt x="40574" y="17284"/>
                  <a:pt x="41209" y="21094"/>
                </a:cubicBezTo>
                <a:cubicBezTo>
                  <a:pt x="42161" y="25222"/>
                  <a:pt x="40256" y="26492"/>
                  <a:pt x="32636" y="26492"/>
                </a:cubicBezTo>
                <a:cubicBezTo>
                  <a:pt x="23746" y="26492"/>
                  <a:pt x="22794" y="27444"/>
                  <a:pt x="22794" y="35699"/>
                </a:cubicBezTo>
                <a:cubicBezTo>
                  <a:pt x="22794" y="43954"/>
                  <a:pt x="24064" y="45224"/>
                  <a:pt x="33271" y="46177"/>
                </a:cubicBezTo>
                <a:cubicBezTo>
                  <a:pt x="39621" y="46812"/>
                  <a:pt x="43431" y="48717"/>
                  <a:pt x="43431" y="51892"/>
                </a:cubicBezTo>
                <a:cubicBezTo>
                  <a:pt x="43431" y="55067"/>
                  <a:pt x="39621" y="56972"/>
                  <a:pt x="33271" y="57607"/>
                </a:cubicBezTo>
                <a:cubicBezTo>
                  <a:pt x="24064" y="58559"/>
                  <a:pt x="22794" y="59829"/>
                  <a:pt x="22794" y="68084"/>
                </a:cubicBezTo>
                <a:cubicBezTo>
                  <a:pt x="22794" y="75069"/>
                  <a:pt x="24381" y="77292"/>
                  <a:pt x="28826" y="77292"/>
                </a:cubicBezTo>
                <a:cubicBezTo>
                  <a:pt x="38351" y="77292"/>
                  <a:pt x="45019" y="80784"/>
                  <a:pt x="45019" y="85547"/>
                </a:cubicBezTo>
                <a:cubicBezTo>
                  <a:pt x="45019" y="91897"/>
                  <a:pt x="36446" y="94754"/>
                  <a:pt x="30731" y="89992"/>
                </a:cubicBezTo>
                <a:cubicBezTo>
                  <a:pt x="24699" y="84912"/>
                  <a:pt x="19619" y="88722"/>
                  <a:pt x="19619" y="98247"/>
                </a:cubicBezTo>
                <a:cubicBezTo>
                  <a:pt x="19619" y="103644"/>
                  <a:pt x="21524" y="105867"/>
                  <a:pt x="25651" y="105867"/>
                </a:cubicBezTo>
                <a:cubicBezTo>
                  <a:pt x="33271" y="105867"/>
                  <a:pt x="40574" y="113804"/>
                  <a:pt x="35494" y="116979"/>
                </a:cubicBezTo>
                <a:cubicBezTo>
                  <a:pt x="33589" y="118249"/>
                  <a:pt x="28509" y="118249"/>
                  <a:pt x="24064" y="117297"/>
                </a:cubicBezTo>
                <a:cubicBezTo>
                  <a:pt x="17396" y="115392"/>
                  <a:pt x="16444" y="116344"/>
                  <a:pt x="16444" y="123329"/>
                </a:cubicBezTo>
                <a:cubicBezTo>
                  <a:pt x="16444" y="129997"/>
                  <a:pt x="18031" y="131267"/>
                  <a:pt x="25651" y="131267"/>
                </a:cubicBezTo>
                <a:cubicBezTo>
                  <a:pt x="35494" y="131267"/>
                  <a:pt x="43749" y="138569"/>
                  <a:pt x="40256" y="144284"/>
                </a:cubicBezTo>
                <a:cubicBezTo>
                  <a:pt x="38669" y="146507"/>
                  <a:pt x="33589" y="147142"/>
                  <a:pt x="26921" y="146189"/>
                </a:cubicBezTo>
                <a:cubicBezTo>
                  <a:pt x="16761" y="144284"/>
                  <a:pt x="16126" y="144602"/>
                  <a:pt x="17079" y="152857"/>
                </a:cubicBezTo>
                <a:cubicBezTo>
                  <a:pt x="17714" y="159207"/>
                  <a:pt x="19619" y="161429"/>
                  <a:pt x="24064" y="160794"/>
                </a:cubicBezTo>
                <a:cubicBezTo>
                  <a:pt x="33589" y="160159"/>
                  <a:pt x="45019" y="165557"/>
                  <a:pt x="45019" y="170954"/>
                </a:cubicBezTo>
                <a:cubicBezTo>
                  <a:pt x="45019" y="177939"/>
                  <a:pt x="36446" y="180479"/>
                  <a:pt x="26921" y="176034"/>
                </a:cubicBezTo>
                <a:cubicBezTo>
                  <a:pt x="19301" y="172542"/>
                  <a:pt x="18984" y="172859"/>
                  <a:pt x="20889" y="179527"/>
                </a:cubicBezTo>
                <a:cubicBezTo>
                  <a:pt x="21841" y="183654"/>
                  <a:pt x="22794" y="188099"/>
                  <a:pt x="22794" y="189687"/>
                </a:cubicBezTo>
                <a:cubicBezTo>
                  <a:pt x="22794" y="190957"/>
                  <a:pt x="26286" y="191274"/>
                  <a:pt x="30414" y="190322"/>
                </a:cubicBezTo>
                <a:cubicBezTo>
                  <a:pt x="34859" y="189369"/>
                  <a:pt x="40574" y="189369"/>
                  <a:pt x="43114" y="190322"/>
                </a:cubicBezTo>
                <a:cubicBezTo>
                  <a:pt x="54544" y="194767"/>
                  <a:pt x="44066" y="208419"/>
                  <a:pt x="32001" y="205244"/>
                </a:cubicBezTo>
                <a:cubicBezTo>
                  <a:pt x="26921" y="203974"/>
                  <a:pt x="25969" y="205244"/>
                  <a:pt x="25969" y="213817"/>
                </a:cubicBezTo>
                <a:cubicBezTo>
                  <a:pt x="25969" y="223342"/>
                  <a:pt x="26604" y="223977"/>
                  <a:pt x="35176" y="222389"/>
                </a:cubicBezTo>
                <a:cubicBezTo>
                  <a:pt x="45654" y="220167"/>
                  <a:pt x="56766" y="226517"/>
                  <a:pt x="52956" y="232867"/>
                </a:cubicBezTo>
                <a:cubicBezTo>
                  <a:pt x="51369" y="235407"/>
                  <a:pt x="46289" y="236042"/>
                  <a:pt x="38351" y="235089"/>
                </a:cubicBezTo>
                <a:cubicBezTo>
                  <a:pt x="31366" y="234137"/>
                  <a:pt x="25969" y="234772"/>
                  <a:pt x="25969" y="236042"/>
                </a:cubicBezTo>
                <a:cubicBezTo>
                  <a:pt x="25969" y="237629"/>
                  <a:pt x="25016" y="240804"/>
                  <a:pt x="24064" y="243662"/>
                </a:cubicBezTo>
                <a:cubicBezTo>
                  <a:pt x="22476" y="247789"/>
                  <a:pt x="24381" y="248742"/>
                  <a:pt x="33271" y="248742"/>
                </a:cubicBezTo>
                <a:cubicBezTo>
                  <a:pt x="45971" y="248742"/>
                  <a:pt x="54544" y="256362"/>
                  <a:pt x="48829" y="262077"/>
                </a:cubicBezTo>
                <a:cubicBezTo>
                  <a:pt x="45971" y="264934"/>
                  <a:pt x="42479" y="264617"/>
                  <a:pt x="34224" y="260489"/>
                </a:cubicBezTo>
                <a:cubicBezTo>
                  <a:pt x="24699" y="256044"/>
                  <a:pt x="23111" y="256044"/>
                  <a:pt x="21524" y="260172"/>
                </a:cubicBezTo>
                <a:cubicBezTo>
                  <a:pt x="18666" y="267474"/>
                  <a:pt x="18666" y="267474"/>
                  <a:pt x="31366" y="268427"/>
                </a:cubicBezTo>
                <a:cubicBezTo>
                  <a:pt x="39304" y="269062"/>
                  <a:pt x="43749" y="270967"/>
                  <a:pt x="44384" y="274459"/>
                </a:cubicBezTo>
                <a:cubicBezTo>
                  <a:pt x="45654" y="281444"/>
                  <a:pt x="36764" y="284619"/>
                  <a:pt x="28509" y="280174"/>
                </a:cubicBezTo>
                <a:cubicBezTo>
                  <a:pt x="21206" y="276364"/>
                  <a:pt x="21206" y="277952"/>
                  <a:pt x="29461" y="298589"/>
                </a:cubicBezTo>
                <a:cubicBezTo>
                  <a:pt x="32636" y="306844"/>
                  <a:pt x="32636" y="309384"/>
                  <a:pt x="29461" y="313512"/>
                </a:cubicBezTo>
                <a:cubicBezTo>
                  <a:pt x="24381" y="319544"/>
                  <a:pt x="22159" y="319862"/>
                  <a:pt x="17079" y="31478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53" name="Google Shape;8553;p69"/>
          <p:cNvGrpSpPr/>
          <p:nvPr/>
        </p:nvGrpSpPr>
        <p:grpSpPr>
          <a:xfrm>
            <a:off x="2571832" y="5217407"/>
            <a:ext cx="1531209" cy="1220437"/>
            <a:chOff x="4967783" y="2151471"/>
            <a:chExt cx="3920692" cy="2702940"/>
          </a:xfrm>
          <a:noFill/>
        </p:grpSpPr>
        <p:grpSp>
          <p:nvGrpSpPr>
            <p:cNvPr id="8554" name="Google Shape;8554;p69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  <a:grpFill/>
          </p:grpSpPr>
          <p:sp>
            <p:nvSpPr>
              <p:cNvPr id="8555" name="Google Shape;8555;p69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6" name="Google Shape;8556;p69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7" name="Google Shape;8557;p69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8" name="Google Shape;8558;p69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9" name="Google Shape;8559;p69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0" name="Google Shape;8560;p69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1" name="Google Shape;8561;p69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62" name="Google Shape;8562;p69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  <a:grpFill/>
          </p:grpSpPr>
          <p:sp>
            <p:nvSpPr>
              <p:cNvPr id="8563" name="Google Shape;8563;p69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4" name="Google Shape;8564;p69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5" name="Google Shape;8565;p69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6" name="Google Shape;8566;p69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7" name="Google Shape;8567;p69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568" name="Google Shape;8568;p69"/>
          <p:cNvGrpSpPr/>
          <p:nvPr/>
        </p:nvGrpSpPr>
        <p:grpSpPr>
          <a:xfrm>
            <a:off x="4711386" y="1734678"/>
            <a:ext cx="2168495" cy="1137358"/>
            <a:chOff x="3530532" y="1496185"/>
            <a:chExt cx="1561911" cy="708580"/>
          </a:xfrm>
          <a:noFill/>
        </p:grpSpPr>
        <p:grpSp>
          <p:nvGrpSpPr>
            <p:cNvPr id="8569" name="Google Shape;8569;p69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  <a:grpFill/>
          </p:grpSpPr>
          <p:cxnSp>
            <p:nvCxnSpPr>
              <p:cNvPr id="8570" name="Google Shape;8570;p69"/>
              <p:cNvCxnSpPr>
                <a:endCxn id="8571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2" name="Google Shape;8572;p69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3" name="Google Shape;8573;p69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4" name="Google Shape;8574;p69"/>
              <p:cNvCxnSpPr>
                <a:stCxn id="8571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8575" name="Google Shape;8575;p69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  <a:grpFill/>
          </p:grpSpPr>
          <p:cxnSp>
            <p:nvCxnSpPr>
              <p:cNvPr id="8576" name="Google Shape;8576;p69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77" name="Google Shape;8577;p69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578" name="Google Shape;8578;p69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69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580" name="Google Shape;8580;p69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  <a:grpFill/>
          </p:grpSpPr>
          <p:cxnSp>
            <p:nvCxnSpPr>
              <p:cNvPr id="8581" name="Google Shape;8581;p69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82" name="Google Shape;8582;p69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83" name="Google Shape;8583;p69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  <a:grpFill/>
          </p:grpSpPr>
          <p:cxnSp>
            <p:nvCxnSpPr>
              <p:cNvPr id="8584" name="Google Shape;8584;p69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85" name="Google Shape;8585;p69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586" name="Google Shape;8586;p69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69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587" name="Google Shape;8587;p69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  <a:grpFill/>
          </p:grpSpPr>
          <p:cxnSp>
            <p:nvCxnSpPr>
              <p:cNvPr id="8588" name="Google Shape;8588;p69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89" name="Google Shape;8589;p69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590" name="Google Shape;8590;p69"/>
          <p:cNvGrpSpPr/>
          <p:nvPr/>
        </p:nvGrpSpPr>
        <p:grpSpPr>
          <a:xfrm>
            <a:off x="4688170" y="3141364"/>
            <a:ext cx="2217256" cy="607778"/>
            <a:chOff x="3512551" y="2358282"/>
            <a:chExt cx="1597032" cy="378649"/>
          </a:xfrm>
          <a:noFill/>
        </p:grpSpPr>
        <p:grpSp>
          <p:nvGrpSpPr>
            <p:cNvPr id="8591" name="Google Shape;8591;p69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  <a:grpFill/>
          </p:grpSpPr>
          <p:cxnSp>
            <p:nvCxnSpPr>
              <p:cNvPr id="8592" name="Google Shape;8592;p69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93" name="Google Shape;8593;p69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94" name="Google Shape;8594;p69"/>
              <p:cNvCxnSpPr>
                <a:stCxn id="8595" idx="6"/>
                <a:endCxn id="8596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97" name="Google Shape;8597;p69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  <a:grpFill/>
          </p:grpSpPr>
          <p:cxnSp>
            <p:nvCxnSpPr>
              <p:cNvPr id="8598" name="Google Shape;8598;p69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96" name="Google Shape;8596;p69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9" name="Google Shape;8599;p69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00" name="Google Shape;8600;p69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  <a:grpFill/>
          </p:grpSpPr>
          <p:cxnSp>
            <p:nvCxnSpPr>
              <p:cNvPr id="8601" name="Google Shape;8601;p69"/>
              <p:cNvCxnSpPr>
                <a:stCxn id="8602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603" name="Google Shape;8603;p69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2" name="Google Shape;8602;p69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04" name="Google Shape;8604;p69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  <a:grpFill/>
          </p:grpSpPr>
          <p:cxnSp>
            <p:nvCxnSpPr>
              <p:cNvPr id="8605" name="Google Shape;8605;p69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606" name="Google Shape;8606;p69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7" name="Google Shape;8607;p69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08" name="Google Shape;8608;p69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  <a:grpFill/>
          </p:grpSpPr>
          <p:cxnSp>
            <p:nvCxnSpPr>
              <p:cNvPr id="8609" name="Google Shape;8609;p69"/>
              <p:cNvCxnSpPr>
                <a:stCxn id="8610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95" name="Google Shape;8595;p69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0" name="Google Shape;8610;p69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611" name="Google Shape;8611;p69"/>
          <p:cNvGrpSpPr/>
          <p:nvPr/>
        </p:nvGrpSpPr>
        <p:grpSpPr>
          <a:xfrm>
            <a:off x="9692826" y="1217579"/>
            <a:ext cx="2165579" cy="1159879"/>
            <a:chOff x="634175" y="2986275"/>
            <a:chExt cx="3147949" cy="1458344"/>
          </a:xfrm>
          <a:noFill/>
        </p:grpSpPr>
        <p:cxnSp>
          <p:nvCxnSpPr>
            <p:cNvPr id="8612" name="Google Shape;8612;p69"/>
            <p:cNvCxnSpPr>
              <a:stCxn id="8613" idx="4"/>
              <a:endCxn id="8614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15" name="Google Shape;8615;p69"/>
            <p:cNvCxnSpPr>
              <a:stCxn id="8614" idx="0"/>
              <a:endCxn id="8616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17" name="Google Shape;8617;p69"/>
            <p:cNvCxnSpPr>
              <a:stCxn id="8616" idx="4"/>
              <a:endCxn id="8618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19" name="Google Shape;8619;p69"/>
            <p:cNvCxnSpPr>
              <a:stCxn id="8618" idx="0"/>
              <a:endCxn id="8620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20" name="Google Shape;8620;p69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400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6" name="Google Shape;8616;p69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400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3" name="Google Shape;8613;p69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400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8" name="Google Shape;8618;p69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400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4" name="Google Shape;8614;p69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400"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621" name="Google Shape;8621;p69"/>
          <p:cNvGrpSpPr/>
          <p:nvPr/>
        </p:nvGrpSpPr>
        <p:grpSpPr>
          <a:xfrm>
            <a:off x="4706165" y="4017367"/>
            <a:ext cx="2180724" cy="472103"/>
            <a:chOff x="998425" y="1182125"/>
            <a:chExt cx="1065400" cy="199500"/>
          </a:xfrm>
          <a:noFill/>
        </p:grpSpPr>
        <p:sp>
          <p:nvSpPr>
            <p:cNvPr id="8622" name="Google Shape;8622;p69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69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69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69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69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27" name="Google Shape;8627;p69"/>
          <p:cNvGrpSpPr/>
          <p:nvPr/>
        </p:nvGrpSpPr>
        <p:grpSpPr>
          <a:xfrm>
            <a:off x="9689028" y="2565951"/>
            <a:ext cx="2173779" cy="588646"/>
            <a:chOff x="1247650" y="2075423"/>
            <a:chExt cx="6648477" cy="1557238"/>
          </a:xfrm>
          <a:noFill/>
        </p:grpSpPr>
        <p:sp>
          <p:nvSpPr>
            <p:cNvPr id="8628" name="Google Shape;8628;p69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69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69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69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69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69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34" name="Google Shape;8634;p69"/>
          <p:cNvGrpSpPr/>
          <p:nvPr/>
        </p:nvGrpSpPr>
        <p:grpSpPr>
          <a:xfrm>
            <a:off x="9668846" y="4472181"/>
            <a:ext cx="2217298" cy="1064903"/>
            <a:chOff x="6796238" y="3158297"/>
            <a:chExt cx="1630319" cy="677257"/>
          </a:xfrm>
          <a:noFill/>
        </p:grpSpPr>
        <p:cxnSp>
          <p:nvCxnSpPr>
            <p:cNvPr id="8635" name="Google Shape;8635;p69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636" name="Google Shape;8636;p69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637" name="Google Shape;8637;p69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638" name="Google Shape;8638;p69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8639" name="Google Shape;8639;p69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  <a:grpFill/>
          </p:grpSpPr>
          <p:sp>
            <p:nvSpPr>
              <p:cNvPr id="8640" name="Google Shape;8640;p69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1" name="Google Shape;8641;p69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2" name="Google Shape;8642;p69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643" name="Google Shape;8643;p69"/>
          <p:cNvGrpSpPr/>
          <p:nvPr/>
        </p:nvGrpSpPr>
        <p:grpSpPr>
          <a:xfrm>
            <a:off x="7441138" y="1251138"/>
            <a:ext cx="1900120" cy="2558255"/>
            <a:chOff x="1839112" y="2209163"/>
            <a:chExt cx="1918159" cy="2233784"/>
          </a:xfrm>
          <a:noFill/>
        </p:grpSpPr>
        <p:sp>
          <p:nvSpPr>
            <p:cNvPr id="8644" name="Google Shape;8644;p69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69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69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8647" name="Google Shape;8647;p69"/>
            <p:cNvCxnSpPr>
              <a:stCxn id="8644" idx="6"/>
              <a:endCxn id="8645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48" name="Google Shape;8648;p69"/>
            <p:cNvCxnSpPr>
              <a:stCxn id="8645" idx="4"/>
              <a:endCxn id="8649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50" name="Google Shape;8650;p69"/>
            <p:cNvCxnSpPr>
              <a:stCxn id="8649" idx="6"/>
              <a:endCxn id="8646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51" name="Google Shape;8651;p69"/>
            <p:cNvCxnSpPr>
              <a:stCxn id="8646" idx="4"/>
              <a:endCxn id="8652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49" name="Google Shape;8649;p69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69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69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8654" name="Google Shape;8654;p69"/>
            <p:cNvCxnSpPr>
              <a:endCxn id="8653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55" name="Google Shape;8655;p69"/>
          <p:cNvGrpSpPr/>
          <p:nvPr/>
        </p:nvGrpSpPr>
        <p:grpSpPr>
          <a:xfrm>
            <a:off x="4684831" y="1199462"/>
            <a:ext cx="2274090" cy="248702"/>
            <a:chOff x="238125" y="2506075"/>
            <a:chExt cx="7115411" cy="673075"/>
          </a:xfrm>
          <a:noFill/>
        </p:grpSpPr>
        <p:sp>
          <p:nvSpPr>
            <p:cNvPr id="8656" name="Google Shape;8656;p69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69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69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69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69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61" name="Google Shape;8661;p69"/>
          <p:cNvGrpSpPr/>
          <p:nvPr/>
        </p:nvGrpSpPr>
        <p:grpSpPr>
          <a:xfrm>
            <a:off x="654616" y="1726796"/>
            <a:ext cx="3438640" cy="147257"/>
            <a:chOff x="1464850" y="436376"/>
            <a:chExt cx="6001362" cy="222300"/>
          </a:xfrm>
          <a:solidFill>
            <a:schemeClr val="tx1"/>
          </a:solidFill>
        </p:grpSpPr>
        <p:sp>
          <p:nvSpPr>
            <p:cNvPr id="8662" name="Google Shape;8662;p69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69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69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69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69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8667" name="Google Shape;8667;p69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68" name="Google Shape;8668;p69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69" name="Google Shape;8669;p69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70" name="Google Shape;8670;p69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1" name="Google Shape;8671;p69"/>
          <p:cNvGrpSpPr/>
          <p:nvPr/>
        </p:nvGrpSpPr>
        <p:grpSpPr>
          <a:xfrm>
            <a:off x="529474" y="3787182"/>
            <a:ext cx="2016887" cy="1046417"/>
            <a:chOff x="803162" y="2667727"/>
            <a:chExt cx="1411906" cy="633611"/>
          </a:xfrm>
          <a:noFill/>
        </p:grpSpPr>
        <p:cxnSp>
          <p:nvCxnSpPr>
            <p:cNvPr id="8672" name="Google Shape;8672;p69"/>
            <p:cNvCxnSpPr>
              <a:stCxn id="8673" idx="2"/>
              <a:endCxn id="8674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5" name="Google Shape;8675;p69"/>
            <p:cNvCxnSpPr>
              <a:stCxn id="8676" idx="0"/>
              <a:endCxn id="8673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7" name="Google Shape;8677;p69"/>
            <p:cNvCxnSpPr>
              <a:stCxn id="8676" idx="2"/>
              <a:endCxn id="8678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9" name="Google Shape;8679;p69"/>
            <p:cNvCxnSpPr>
              <a:stCxn id="8680" idx="0"/>
              <a:endCxn id="8676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1" name="Google Shape;8681;p69"/>
            <p:cNvCxnSpPr>
              <a:stCxn id="8674" idx="2"/>
              <a:endCxn id="8682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3" name="Google Shape;8683;p69"/>
            <p:cNvCxnSpPr>
              <a:stCxn id="8684" idx="0"/>
              <a:endCxn id="8674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680" name="Google Shape;8680;p69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400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69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400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69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400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69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400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69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400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69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400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69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85" name="Google Shape;8685;p69"/>
          <p:cNvGrpSpPr/>
          <p:nvPr/>
        </p:nvGrpSpPr>
        <p:grpSpPr>
          <a:xfrm>
            <a:off x="638421" y="1189608"/>
            <a:ext cx="3496643" cy="335967"/>
            <a:chOff x="803163" y="1111966"/>
            <a:chExt cx="2447800" cy="203430"/>
          </a:xfrm>
          <a:solidFill>
            <a:schemeClr val="tx1"/>
          </a:solidFill>
        </p:grpSpPr>
        <p:grpSp>
          <p:nvGrpSpPr>
            <p:cNvPr id="8686" name="Google Shape;8686;p69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  <a:grpFill/>
          </p:grpSpPr>
          <p:sp>
            <p:nvSpPr>
              <p:cNvPr id="8687" name="Google Shape;8687;p69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688" name="Google Shape;8688;p69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  <a:grpFill/>
            </p:grpSpPr>
            <p:cxnSp>
              <p:nvCxnSpPr>
                <p:cNvPr id="8689" name="Google Shape;8689;p69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690" name="Google Shape;8690;p69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cxnSp>
          <p:nvCxnSpPr>
            <p:cNvPr id="8691" name="Google Shape;8691;p69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692" name="Google Shape;8692;p69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693" name="Google Shape;8693;p69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  <a:grpFill/>
          </p:grpSpPr>
          <p:grpSp>
            <p:nvGrpSpPr>
              <p:cNvPr id="8694" name="Google Shape;8694;p69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  <a:grpFill/>
            </p:grpSpPr>
            <p:cxnSp>
              <p:nvCxnSpPr>
                <p:cNvPr id="8695" name="Google Shape;8695;p69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696" name="Google Shape;8696;p69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697" name="Google Shape;8697;p69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98" name="Google Shape;8698;p69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  <a:grpFill/>
          </p:grpSpPr>
          <p:grpSp>
            <p:nvGrpSpPr>
              <p:cNvPr id="8699" name="Google Shape;8699;p69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  <a:grpFill/>
            </p:grpSpPr>
            <p:cxnSp>
              <p:nvCxnSpPr>
                <p:cNvPr id="8700" name="Google Shape;8700;p69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701" name="Google Shape;8701;p69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702" name="Google Shape;8702;p69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03" name="Google Shape;8703;p69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  <a:grpFill/>
          </p:grpSpPr>
          <p:grpSp>
            <p:nvGrpSpPr>
              <p:cNvPr id="8704" name="Google Shape;8704;p69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  <a:grpFill/>
            </p:grpSpPr>
            <p:cxnSp>
              <p:nvCxnSpPr>
                <p:cNvPr id="8705" name="Google Shape;8705;p69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706" name="Google Shape;8706;p69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707" name="Google Shape;8707;p69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708" name="Google Shape;8708;p69"/>
          <p:cNvGrpSpPr/>
          <p:nvPr/>
        </p:nvGrpSpPr>
        <p:grpSpPr>
          <a:xfrm>
            <a:off x="4704433" y="5646302"/>
            <a:ext cx="2176642" cy="789203"/>
            <a:chOff x="5194708" y="3484366"/>
            <a:chExt cx="3148148" cy="987304"/>
          </a:xfrm>
          <a:noFill/>
        </p:grpSpPr>
        <p:grpSp>
          <p:nvGrpSpPr>
            <p:cNvPr id="8709" name="Google Shape;8709;p69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  <a:grpFill/>
          </p:grpSpPr>
          <p:sp>
            <p:nvSpPr>
              <p:cNvPr id="8710" name="Google Shape;8710;p69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1" name="Google Shape;8711;p69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2" name="Google Shape;8712;p69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13" name="Google Shape;8713;p69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  <a:grpFill/>
          </p:grpSpPr>
          <p:sp>
            <p:nvSpPr>
              <p:cNvPr id="8714" name="Google Shape;8714;p69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5" name="Google Shape;8715;p69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6" name="Google Shape;8716;p69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17" name="Google Shape;8717;p69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  <a:grpFill/>
          </p:grpSpPr>
          <p:sp>
            <p:nvSpPr>
              <p:cNvPr id="8718" name="Google Shape;8718;p69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9" name="Google Shape;8719;p69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0" name="Google Shape;8720;p69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21" name="Google Shape;8721;p69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  <a:grpFill/>
          </p:grpSpPr>
          <p:sp>
            <p:nvSpPr>
              <p:cNvPr id="8722" name="Google Shape;8722;p69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3" name="Google Shape;8723;p69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4" name="Google Shape;8724;p69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725" name="Google Shape;8725;p69"/>
          <p:cNvGrpSpPr/>
          <p:nvPr/>
        </p:nvGrpSpPr>
        <p:grpSpPr>
          <a:xfrm>
            <a:off x="4650748" y="4783664"/>
            <a:ext cx="2244929" cy="555785"/>
            <a:chOff x="1808063" y="4294338"/>
            <a:chExt cx="3370782" cy="721817"/>
          </a:xfrm>
          <a:noFill/>
        </p:grpSpPr>
        <p:sp>
          <p:nvSpPr>
            <p:cNvPr id="8726" name="Google Shape;8726;p69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69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69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69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69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69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69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69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69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69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36" name="Google Shape;8736;p69"/>
          <p:cNvGrpSpPr/>
          <p:nvPr/>
        </p:nvGrpSpPr>
        <p:grpSpPr>
          <a:xfrm>
            <a:off x="560893" y="5268026"/>
            <a:ext cx="1799154" cy="1037851"/>
            <a:chOff x="834100" y="3642869"/>
            <a:chExt cx="1259483" cy="628426"/>
          </a:xfrm>
          <a:noFill/>
        </p:grpSpPr>
        <p:sp>
          <p:nvSpPr>
            <p:cNvPr id="8737" name="Google Shape;8737;p69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69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69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69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69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69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69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69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69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69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69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69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69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69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69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69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69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69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69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69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69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69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69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69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69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762" name="Google Shape;8762;p69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  <a:grpFill/>
          </p:grpSpPr>
          <p:sp>
            <p:nvSpPr>
              <p:cNvPr id="8763" name="Google Shape;8763;p69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4" name="Google Shape;8764;p69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grpFill/>
              <a:ln w="9525" cap="rnd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5" name="Google Shape;8765;p69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grpFill/>
              <a:ln w="9525" cap="rnd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6" name="Google Shape;8766;p69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grpFill/>
              <a:ln w="9525" cap="rnd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7" name="Google Shape;8767;p69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grpFill/>
              <a:ln w="9525" cap="rnd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8" name="Google Shape;8768;p69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grpFill/>
              <a:ln w="9525" cap="rnd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9" name="Google Shape;8769;p69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grpFill/>
              <a:ln w="9525" cap="rnd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0" name="Google Shape;8770;p69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grpFill/>
              <a:ln w="9525" cap="rnd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1" name="Google Shape;8771;p69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grpFill/>
              <a:ln w="9525" cap="rnd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2" name="Google Shape;8772;p69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grpFill/>
              <a:ln w="9525" cap="rnd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3" name="Google Shape;8773;p69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4" name="Google Shape;8774;p69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5" name="Google Shape;8775;p69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6" name="Google Shape;8776;p69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7" name="Google Shape;8777;p69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8" name="Google Shape;8778;p69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9" name="Google Shape;8779;p69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0" name="Google Shape;8780;p69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1" name="Google Shape;8781;p69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2" name="Google Shape;8782;p69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783" name="Google Shape;8783;p69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69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69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69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69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69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69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69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69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69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69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69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69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69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97" name="Google Shape;8797;p69"/>
          <p:cNvGrpSpPr/>
          <p:nvPr/>
        </p:nvGrpSpPr>
        <p:grpSpPr>
          <a:xfrm rot="5400000">
            <a:off x="8261896" y="5092121"/>
            <a:ext cx="263338" cy="1964414"/>
            <a:chOff x="4428249" y="1369375"/>
            <a:chExt cx="36905" cy="429569"/>
          </a:xfrm>
          <a:solidFill>
            <a:schemeClr val="tx1"/>
          </a:solidFill>
        </p:grpSpPr>
        <p:sp>
          <p:nvSpPr>
            <p:cNvPr id="8798" name="Google Shape;8798;p69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69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69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69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69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69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69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69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69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69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69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69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69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69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69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69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69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69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69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69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69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69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69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69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69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69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69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69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69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69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69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69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30" name="Google Shape;8830;p69"/>
          <p:cNvGrpSpPr/>
          <p:nvPr/>
        </p:nvGrpSpPr>
        <p:grpSpPr>
          <a:xfrm rot="10800000" flipH="1">
            <a:off x="7408600" y="4167037"/>
            <a:ext cx="1970370" cy="100471"/>
            <a:chOff x="219558" y="4738465"/>
            <a:chExt cx="5852400" cy="102300"/>
          </a:xfrm>
          <a:solidFill>
            <a:schemeClr val="tx1"/>
          </a:solidFill>
        </p:grpSpPr>
        <p:cxnSp>
          <p:nvCxnSpPr>
            <p:cNvPr id="8831" name="Google Shape;8831;p69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8832" name="Google Shape;8832;p69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69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69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69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69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37" name="Google Shape;8837;p69"/>
          <p:cNvGrpSpPr/>
          <p:nvPr/>
        </p:nvGrpSpPr>
        <p:grpSpPr>
          <a:xfrm>
            <a:off x="7423156" y="4858074"/>
            <a:ext cx="1938943" cy="617997"/>
            <a:chOff x="5286284" y="2966544"/>
            <a:chExt cx="1396570" cy="385016"/>
          </a:xfrm>
          <a:solidFill>
            <a:schemeClr val="tx1"/>
          </a:solidFill>
        </p:grpSpPr>
        <p:cxnSp>
          <p:nvCxnSpPr>
            <p:cNvPr id="8838" name="Google Shape;8838;p69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8839" name="Google Shape;8839;p69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8840" name="Google Shape;8840;p69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  <a:grpFill/>
          </p:grpSpPr>
          <p:cxnSp>
            <p:nvCxnSpPr>
              <p:cNvPr id="8841" name="Google Shape;8841;p69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42" name="Google Shape;8842;p69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43" name="Google Shape;8843;p69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44" name="Google Shape;8844;p69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45" name="Google Shape;8845;p69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46" name="Google Shape;8846;p69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47" name="Google Shape;8847;p69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48" name="Google Shape;8848;p69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8849" name="Google Shape;8849;p69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8850" name="Google Shape;8850;p69"/>
          <p:cNvGrpSpPr/>
          <p:nvPr/>
        </p:nvGrpSpPr>
        <p:grpSpPr>
          <a:xfrm>
            <a:off x="2461580" y="2263858"/>
            <a:ext cx="1641435" cy="1062648"/>
            <a:chOff x="2047214" y="1818470"/>
            <a:chExt cx="1182282" cy="662035"/>
          </a:xfrm>
          <a:solidFill>
            <a:schemeClr val="tx1"/>
          </a:solidFill>
        </p:grpSpPr>
        <p:cxnSp>
          <p:nvCxnSpPr>
            <p:cNvPr id="8851" name="Google Shape;8851;p69"/>
            <p:cNvCxnSpPr/>
            <p:nvPr/>
          </p:nvCxnSpPr>
          <p:spPr>
            <a:xfrm rot="-5400000" flipH="1">
              <a:off x="2956897" y="1870451"/>
              <a:ext cx="180300" cy="180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852" name="Google Shape;8852;p69"/>
            <p:cNvSpPr/>
            <p:nvPr/>
          </p:nvSpPr>
          <p:spPr>
            <a:xfrm>
              <a:off x="3134415" y="2010617"/>
              <a:ext cx="80164" cy="74416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8853" name="Google Shape;8853;p69"/>
            <p:cNvCxnSpPr/>
            <p:nvPr/>
          </p:nvCxnSpPr>
          <p:spPr>
            <a:xfrm>
              <a:off x="2745984" y="1870077"/>
              <a:ext cx="390900" cy="6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854" name="Google Shape;8854;p69"/>
            <p:cNvSpPr/>
            <p:nvPr/>
          </p:nvSpPr>
          <p:spPr>
            <a:xfrm>
              <a:off x="3128797" y="1833535"/>
              <a:ext cx="80164" cy="74471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8855" name="Google Shape;8855;p69"/>
            <p:cNvCxnSpPr/>
            <p:nvPr/>
          </p:nvCxnSpPr>
          <p:spPr>
            <a:xfrm>
              <a:off x="2740797" y="2430174"/>
              <a:ext cx="390900" cy="6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856" name="Google Shape;8856;p69"/>
            <p:cNvSpPr/>
            <p:nvPr/>
          </p:nvSpPr>
          <p:spPr>
            <a:xfrm>
              <a:off x="3123944" y="2392950"/>
              <a:ext cx="80164" cy="74631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8857" name="Google Shape;8857;p69"/>
            <p:cNvCxnSpPr/>
            <p:nvPr/>
          </p:nvCxnSpPr>
          <p:spPr>
            <a:xfrm rot="10800000" flipH="1">
              <a:off x="2951710" y="2238943"/>
              <a:ext cx="205500" cy="1911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858" name="Google Shape;8858;p69"/>
            <p:cNvSpPr/>
            <p:nvPr/>
          </p:nvSpPr>
          <p:spPr>
            <a:xfrm>
              <a:off x="3149332" y="2200045"/>
              <a:ext cx="80164" cy="7446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69"/>
            <p:cNvSpPr/>
            <p:nvPr/>
          </p:nvSpPr>
          <p:spPr>
            <a:xfrm>
              <a:off x="2047214" y="2090202"/>
              <a:ext cx="139068" cy="139296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8860" name="Google Shape;8860;p69"/>
            <p:cNvCxnSpPr/>
            <p:nvPr/>
          </p:nvCxnSpPr>
          <p:spPr>
            <a:xfrm rot="10800000" flipH="1">
              <a:off x="2180386" y="1870804"/>
              <a:ext cx="472200" cy="2904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861" name="Google Shape;8861;p69"/>
            <p:cNvSpPr/>
            <p:nvPr/>
          </p:nvSpPr>
          <p:spPr>
            <a:xfrm>
              <a:off x="2646605" y="1818470"/>
              <a:ext cx="106264" cy="102996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8862" name="Google Shape;8862;p69"/>
            <p:cNvCxnSpPr/>
            <p:nvPr/>
          </p:nvCxnSpPr>
          <p:spPr>
            <a:xfrm>
              <a:off x="2181374" y="2160849"/>
              <a:ext cx="467700" cy="2697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863" name="Google Shape;8863;p69"/>
            <p:cNvSpPr/>
            <p:nvPr/>
          </p:nvSpPr>
          <p:spPr>
            <a:xfrm>
              <a:off x="2641915" y="2377509"/>
              <a:ext cx="106271" cy="102996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64" name="Google Shape;8864;p69"/>
          <p:cNvGrpSpPr/>
          <p:nvPr/>
        </p:nvGrpSpPr>
        <p:grpSpPr>
          <a:xfrm>
            <a:off x="479394" y="2183886"/>
            <a:ext cx="1336506" cy="1300245"/>
            <a:chOff x="844912" y="1681380"/>
            <a:chExt cx="935611" cy="787305"/>
          </a:xfrm>
          <a:solidFill>
            <a:schemeClr val="tx1"/>
          </a:solidFill>
        </p:grpSpPr>
        <p:grpSp>
          <p:nvGrpSpPr>
            <p:cNvPr id="8865" name="Google Shape;8865;p69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  <a:grpFill/>
          </p:grpSpPr>
          <p:sp>
            <p:nvSpPr>
              <p:cNvPr id="8866" name="Google Shape;8866;p69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7" name="Google Shape;8867;p69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grpFill/>
              <a:ln w="9525" cap="rnd" cmpd="sng">
                <a:solidFill>
                  <a:schemeClr val="tx1">
                    <a:lumMod val="50000"/>
                  </a:schemeClr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8" name="Google Shape;8868;p69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grpFill/>
              <a:ln w="9525" cap="rnd" cmpd="sng">
                <a:solidFill>
                  <a:schemeClr val="tx1">
                    <a:lumMod val="50000"/>
                  </a:schemeClr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9" name="Google Shape;8869;p69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0" name="Google Shape;8870;p69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1" name="Google Shape;8871;p69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872" name="Google Shape;8872;p69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  <a:grpFill/>
          </p:grpSpPr>
          <p:sp>
            <p:nvSpPr>
              <p:cNvPr id="8873" name="Google Shape;8873;p69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874" name="Google Shape;8874;p69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  <a:grpFill/>
            </p:grpSpPr>
            <p:grpSp>
              <p:nvGrpSpPr>
                <p:cNvPr id="8875" name="Google Shape;8875;p69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  <a:grpFill/>
              </p:grpSpPr>
              <p:sp>
                <p:nvSpPr>
                  <p:cNvPr id="8876" name="Google Shape;8876;p69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tx1">
                        <a:lumMod val="50000"/>
                      </a:schemeClr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7" name="Google Shape;8877;p69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tx1">
                        <a:lumMod val="50000"/>
                      </a:schemeClr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8" name="Google Shape;8878;p69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tx1">
                        <a:lumMod val="50000"/>
                      </a:schemeClr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9" name="Google Shape;8879;p69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tx1">
                        <a:lumMod val="50000"/>
                      </a:schemeClr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80" name="Google Shape;8880;p69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81" name="Google Shape;8881;p69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82" name="Google Shape;8882;p69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8883" name="Google Shape;8883;p69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84" name="Google Shape;8884;p69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885" name="Google Shape;8885;p69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  <a:grpFill/>
          </p:grpSpPr>
          <p:sp>
            <p:nvSpPr>
              <p:cNvPr id="8886" name="Google Shape;8886;p69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887" name="Google Shape;8887;p69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  <a:grpFill/>
            </p:grpSpPr>
            <p:grpSp>
              <p:nvGrpSpPr>
                <p:cNvPr id="8888" name="Google Shape;8888;p69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  <a:grpFill/>
              </p:grpSpPr>
              <p:sp>
                <p:nvSpPr>
                  <p:cNvPr id="8889" name="Google Shape;8889;p69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tx1">
                        <a:lumMod val="50000"/>
                      </a:schemeClr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0" name="Google Shape;8890;p69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tx1">
                        <a:lumMod val="50000"/>
                      </a:schemeClr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1" name="Google Shape;8891;p69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tx1">
                        <a:lumMod val="50000"/>
                      </a:schemeClr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2" name="Google Shape;8892;p69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tx1">
                        <a:lumMod val="50000"/>
                      </a:schemeClr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3" name="Google Shape;8893;p69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4" name="Google Shape;8894;p69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5" name="Google Shape;8895;p69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8896" name="Google Shape;8896;p69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7" name="Google Shape;8897;p69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898" name="Google Shape;8898;p69"/>
          <p:cNvGrpSpPr/>
          <p:nvPr/>
        </p:nvGrpSpPr>
        <p:grpSpPr>
          <a:xfrm>
            <a:off x="9652660" y="3437659"/>
            <a:ext cx="2252295" cy="886739"/>
            <a:chOff x="6894650" y="2574740"/>
            <a:chExt cx="1445100" cy="492111"/>
          </a:xfrm>
          <a:noFill/>
        </p:grpSpPr>
        <p:sp>
          <p:nvSpPr>
            <p:cNvPr id="8899" name="Google Shape;8899;p69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69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69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69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69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8904" name="Google Shape;8904;p69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905" name="Google Shape;8905;p69"/>
          <p:cNvGrpSpPr/>
          <p:nvPr/>
        </p:nvGrpSpPr>
        <p:grpSpPr>
          <a:xfrm>
            <a:off x="9677797" y="5699376"/>
            <a:ext cx="2198062" cy="763568"/>
            <a:chOff x="6953919" y="3907920"/>
            <a:chExt cx="1377300" cy="475705"/>
          </a:xfrm>
          <a:noFill/>
        </p:grpSpPr>
        <p:cxnSp>
          <p:nvCxnSpPr>
            <p:cNvPr id="8906" name="Google Shape;8906;p69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grpFill/>
            <a:ln w="19050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7" name="Google Shape;8907;p69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grpFill/>
            <a:ln w="19050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8" name="Google Shape;8908;p69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grpFill/>
            <a:ln w="19050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9" name="Google Shape;8909;p69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grpFill/>
            <a:ln w="19050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0" name="Google Shape;8910;p69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grpFill/>
            <a:ln w="19050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911" name="Google Shape;8911;p69"/>
          <p:cNvGrpSpPr/>
          <p:nvPr/>
        </p:nvGrpSpPr>
        <p:grpSpPr>
          <a:xfrm>
            <a:off x="2899203" y="3672539"/>
            <a:ext cx="1161068" cy="1323471"/>
            <a:chOff x="2389399" y="2595741"/>
            <a:chExt cx="812796" cy="801369"/>
          </a:xfrm>
          <a:noFill/>
        </p:grpSpPr>
        <p:grpSp>
          <p:nvGrpSpPr>
            <p:cNvPr id="8912" name="Google Shape;8912;p69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  <a:grpFill/>
          </p:grpSpPr>
          <p:sp>
            <p:nvSpPr>
              <p:cNvPr id="8913" name="Google Shape;8913;p69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14" name="Google Shape;8914;p69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15" name="Google Shape;8915;p69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916" name="Google Shape;8916;p69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  <a:grpFill/>
          </p:grpSpPr>
          <p:grpSp>
            <p:nvGrpSpPr>
              <p:cNvPr id="8917" name="Google Shape;8917;p69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  <a:grpFill/>
            </p:grpSpPr>
            <p:grpSp>
              <p:nvGrpSpPr>
                <p:cNvPr id="8918" name="Google Shape;8918;p69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  <a:grpFill/>
              </p:grpSpPr>
              <p:sp>
                <p:nvSpPr>
                  <p:cNvPr id="8919" name="Google Shape;8919;p69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0" name="Google Shape;8920;p69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1" name="Google Shape;8921;p69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922" name="Google Shape;8922;p69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  <a:grpFill/>
              </p:grpSpPr>
              <p:sp>
                <p:nvSpPr>
                  <p:cNvPr id="8923" name="Google Shape;8923;p69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tx1">
                        <a:lumMod val="85000"/>
                      </a:schemeClr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4" name="Google Shape;8924;p69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925" name="Google Shape;8925;p69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  <a:grpFill/>
            </p:grpSpPr>
            <p:grpSp>
              <p:nvGrpSpPr>
                <p:cNvPr id="8926" name="Google Shape;8926;p69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  <a:grpFill/>
              </p:grpSpPr>
              <p:sp>
                <p:nvSpPr>
                  <p:cNvPr id="8927" name="Google Shape;8927;p69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8" name="Google Shape;8928;p69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9" name="Google Shape;8929;p69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930" name="Google Shape;8930;p69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  <a:grpFill/>
              </p:grpSpPr>
              <p:sp>
                <p:nvSpPr>
                  <p:cNvPr id="8931" name="Google Shape;8931;p69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tx1">
                        <a:lumMod val="85000"/>
                      </a:schemeClr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2" name="Google Shape;8932;p69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933" name="Google Shape;8933;p69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  <a:grpFill/>
            </p:grpSpPr>
            <p:grpSp>
              <p:nvGrpSpPr>
                <p:cNvPr id="8934" name="Google Shape;8934;p69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  <a:grpFill/>
              </p:grpSpPr>
              <p:sp>
                <p:nvSpPr>
                  <p:cNvPr id="8935" name="Google Shape;8935;p69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6" name="Google Shape;8936;p69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7" name="Google Shape;8937;p69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938" name="Google Shape;8938;p69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  <a:grpFill/>
              </p:grpSpPr>
              <p:sp>
                <p:nvSpPr>
                  <p:cNvPr id="8939" name="Google Shape;8939;p69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tx1">
                        <a:lumMod val="85000"/>
                      </a:schemeClr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40" name="Google Shape;8940;p69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941" name="Google Shape;8941;p69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  <a:grpFill/>
          </p:grpSpPr>
          <p:grpSp>
            <p:nvGrpSpPr>
              <p:cNvPr id="8942" name="Google Shape;8942;p69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  <a:grpFill/>
            </p:grpSpPr>
            <p:grpSp>
              <p:nvGrpSpPr>
                <p:cNvPr id="8943" name="Google Shape;8943;p69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  <a:grpFill/>
              </p:grpSpPr>
              <p:sp>
                <p:nvSpPr>
                  <p:cNvPr id="8944" name="Google Shape;8944;p69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45" name="Google Shape;8945;p69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46" name="Google Shape;8946;p69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947" name="Google Shape;8947;p69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  <a:grpFill/>
              </p:grpSpPr>
              <p:sp>
                <p:nvSpPr>
                  <p:cNvPr id="8948" name="Google Shape;8948;p69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tx1">
                        <a:lumMod val="85000"/>
                      </a:schemeClr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49" name="Google Shape;8949;p69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950" name="Google Shape;8950;p69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  <a:grpFill/>
            </p:grpSpPr>
            <p:grpSp>
              <p:nvGrpSpPr>
                <p:cNvPr id="8951" name="Google Shape;8951;p69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  <a:grpFill/>
              </p:grpSpPr>
              <p:sp>
                <p:nvSpPr>
                  <p:cNvPr id="8952" name="Google Shape;8952;p69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53" name="Google Shape;8953;p69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54" name="Google Shape;8954;p69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955" name="Google Shape;8955;p69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  <a:grpFill/>
              </p:grpSpPr>
              <p:sp>
                <p:nvSpPr>
                  <p:cNvPr id="8956" name="Google Shape;8956;p69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tx1">
                        <a:lumMod val="85000"/>
                      </a:schemeClr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57" name="Google Shape;8957;p69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958" name="Google Shape;8958;p69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  <a:grpFill/>
            </p:grpSpPr>
            <p:grpSp>
              <p:nvGrpSpPr>
                <p:cNvPr id="8959" name="Google Shape;8959;p69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  <a:grpFill/>
              </p:grpSpPr>
              <p:sp>
                <p:nvSpPr>
                  <p:cNvPr id="8960" name="Google Shape;8960;p69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61" name="Google Shape;8961;p69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62" name="Google Shape;8962;p69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963" name="Google Shape;8963;p69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  <a:grpFill/>
              </p:grpSpPr>
              <p:sp>
                <p:nvSpPr>
                  <p:cNvPr id="8964" name="Google Shape;8964;p69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tx1">
                        <a:lumMod val="85000"/>
                      </a:schemeClr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65" name="Google Shape;8965;p69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85000"/>
                      </a:schemeClr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7" name="Google Shape;1717;p67"/>
          <p:cNvGrpSpPr/>
          <p:nvPr/>
        </p:nvGrpSpPr>
        <p:grpSpPr>
          <a:xfrm>
            <a:off x="4409569" y="2477033"/>
            <a:ext cx="474295" cy="551291"/>
            <a:chOff x="4727025" y="1332775"/>
            <a:chExt cx="59900" cy="69625"/>
          </a:xfrm>
          <a:solidFill>
            <a:schemeClr val="tx1"/>
          </a:solidFill>
        </p:grpSpPr>
        <p:sp>
          <p:nvSpPr>
            <p:cNvPr id="1718" name="Google Shape;1718;p67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67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20" name="Google Shape;1720;p67"/>
          <p:cNvGrpSpPr/>
          <p:nvPr/>
        </p:nvGrpSpPr>
        <p:grpSpPr>
          <a:xfrm>
            <a:off x="5023226" y="1705638"/>
            <a:ext cx="555653" cy="557031"/>
            <a:chOff x="4820425" y="1329900"/>
            <a:chExt cx="70175" cy="70350"/>
          </a:xfrm>
          <a:solidFill>
            <a:schemeClr val="tx1"/>
          </a:solidFill>
        </p:grpSpPr>
        <p:sp>
          <p:nvSpPr>
            <p:cNvPr id="1721" name="Google Shape;1721;p67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67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67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67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25" name="Google Shape;1725;p67"/>
          <p:cNvGrpSpPr/>
          <p:nvPr/>
        </p:nvGrpSpPr>
        <p:grpSpPr>
          <a:xfrm>
            <a:off x="5649595" y="1710143"/>
            <a:ext cx="582575" cy="533871"/>
            <a:chOff x="4903200" y="1331525"/>
            <a:chExt cx="73575" cy="67425"/>
          </a:xfrm>
          <a:solidFill>
            <a:schemeClr val="tx1"/>
          </a:solidFill>
        </p:grpSpPr>
        <p:sp>
          <p:nvSpPr>
            <p:cNvPr id="1726" name="Google Shape;1726;p67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67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28" name="Google Shape;1728;p67"/>
          <p:cNvGrpSpPr/>
          <p:nvPr/>
        </p:nvGrpSpPr>
        <p:grpSpPr>
          <a:xfrm>
            <a:off x="5009073" y="2470007"/>
            <a:ext cx="583960" cy="565345"/>
            <a:chOff x="4815575" y="1416800"/>
            <a:chExt cx="73750" cy="71400"/>
          </a:xfrm>
          <a:solidFill>
            <a:schemeClr val="tx1"/>
          </a:solidFill>
        </p:grpSpPr>
        <p:sp>
          <p:nvSpPr>
            <p:cNvPr id="1729" name="Google Shape;1729;p67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67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67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32" name="Google Shape;1732;p67"/>
          <p:cNvGrpSpPr/>
          <p:nvPr/>
        </p:nvGrpSpPr>
        <p:grpSpPr>
          <a:xfrm>
            <a:off x="5643853" y="2500192"/>
            <a:ext cx="589899" cy="504971"/>
            <a:chOff x="4902475" y="1418875"/>
            <a:chExt cx="74500" cy="63775"/>
          </a:xfrm>
          <a:solidFill>
            <a:schemeClr val="tx1"/>
          </a:solidFill>
        </p:grpSpPr>
        <p:sp>
          <p:nvSpPr>
            <p:cNvPr id="1733" name="Google Shape;1733;p67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67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67"/>
          <p:cNvGrpSpPr/>
          <p:nvPr/>
        </p:nvGrpSpPr>
        <p:grpSpPr>
          <a:xfrm>
            <a:off x="5019069" y="3217298"/>
            <a:ext cx="563967" cy="567127"/>
            <a:chOff x="4818100" y="1507675"/>
            <a:chExt cx="71225" cy="71625"/>
          </a:xfrm>
          <a:solidFill>
            <a:schemeClr val="tx1"/>
          </a:solidFill>
        </p:grpSpPr>
        <p:sp>
          <p:nvSpPr>
            <p:cNvPr id="1736" name="Google Shape;1736;p67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67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67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67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40" name="Google Shape;1740;p67"/>
          <p:cNvGrpSpPr/>
          <p:nvPr/>
        </p:nvGrpSpPr>
        <p:grpSpPr>
          <a:xfrm>
            <a:off x="4332568" y="3220759"/>
            <a:ext cx="628301" cy="588505"/>
            <a:chOff x="4721450" y="1509475"/>
            <a:chExt cx="79350" cy="74325"/>
          </a:xfrm>
          <a:solidFill>
            <a:schemeClr val="tx1"/>
          </a:solidFill>
        </p:grpSpPr>
        <p:sp>
          <p:nvSpPr>
            <p:cNvPr id="1741" name="Google Shape;1741;p67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67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67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67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45" name="Google Shape;1745;p67"/>
          <p:cNvGrpSpPr/>
          <p:nvPr/>
        </p:nvGrpSpPr>
        <p:grpSpPr>
          <a:xfrm>
            <a:off x="5678100" y="3205324"/>
            <a:ext cx="557039" cy="562772"/>
            <a:chOff x="4906800" y="1507500"/>
            <a:chExt cx="70350" cy="71075"/>
          </a:xfrm>
          <a:solidFill>
            <a:schemeClr val="tx1"/>
          </a:solidFill>
        </p:grpSpPr>
        <p:sp>
          <p:nvSpPr>
            <p:cNvPr id="1746" name="Google Shape;1746;p67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67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67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67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67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51" name="Google Shape;1751;p67"/>
          <p:cNvGrpSpPr/>
          <p:nvPr/>
        </p:nvGrpSpPr>
        <p:grpSpPr>
          <a:xfrm>
            <a:off x="3715708" y="1732260"/>
            <a:ext cx="517935" cy="517935"/>
            <a:chOff x="3736598" y="2170606"/>
            <a:chExt cx="404889" cy="404889"/>
          </a:xfrm>
          <a:solidFill>
            <a:schemeClr val="tx1"/>
          </a:solidFill>
        </p:grpSpPr>
        <p:sp>
          <p:nvSpPr>
            <p:cNvPr id="1752" name="Google Shape;1752;p67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67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67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67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56" name="Google Shape;1756;p67"/>
          <p:cNvGrpSpPr/>
          <p:nvPr/>
        </p:nvGrpSpPr>
        <p:grpSpPr>
          <a:xfrm>
            <a:off x="2982769" y="1732358"/>
            <a:ext cx="586987" cy="517740"/>
            <a:chOff x="3161917" y="2170682"/>
            <a:chExt cx="458870" cy="404737"/>
          </a:xfrm>
          <a:noFill/>
        </p:grpSpPr>
        <p:sp>
          <p:nvSpPr>
            <p:cNvPr id="1757" name="Google Shape;1757;p67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67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67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0" name="Google Shape;1760;p67"/>
          <p:cNvGrpSpPr/>
          <p:nvPr/>
        </p:nvGrpSpPr>
        <p:grpSpPr>
          <a:xfrm>
            <a:off x="3005792" y="2493697"/>
            <a:ext cx="540943" cy="517963"/>
            <a:chOff x="3179914" y="2889488"/>
            <a:chExt cx="422876" cy="404911"/>
          </a:xfrm>
          <a:solidFill>
            <a:schemeClr val="tx1"/>
          </a:solidFill>
        </p:grpSpPr>
        <p:sp>
          <p:nvSpPr>
            <p:cNvPr id="1761" name="Google Shape;1761;p67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67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67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67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67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67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7" name="Google Shape;1767;p67"/>
          <p:cNvGrpSpPr/>
          <p:nvPr/>
        </p:nvGrpSpPr>
        <p:grpSpPr>
          <a:xfrm>
            <a:off x="3706585" y="2493656"/>
            <a:ext cx="536180" cy="518047"/>
            <a:chOff x="3729467" y="2889422"/>
            <a:chExt cx="419153" cy="404977"/>
          </a:xfrm>
          <a:solidFill>
            <a:schemeClr val="tx1"/>
          </a:solidFill>
        </p:grpSpPr>
        <p:sp>
          <p:nvSpPr>
            <p:cNvPr id="1768" name="Google Shape;1768;p67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67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67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67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67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67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67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75" name="Google Shape;1775;p67"/>
          <p:cNvGrpSpPr/>
          <p:nvPr/>
        </p:nvGrpSpPr>
        <p:grpSpPr>
          <a:xfrm>
            <a:off x="1243619" y="2837084"/>
            <a:ext cx="965351" cy="134611"/>
            <a:chOff x="4411970" y="2962952"/>
            <a:chExt cx="706544" cy="104212"/>
          </a:xfrm>
          <a:noFill/>
        </p:grpSpPr>
        <p:sp>
          <p:nvSpPr>
            <p:cNvPr id="1776" name="Google Shape;1776;p67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67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67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67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0" name="Google Shape;1780;p67"/>
          <p:cNvGrpSpPr/>
          <p:nvPr/>
        </p:nvGrpSpPr>
        <p:grpSpPr>
          <a:xfrm>
            <a:off x="1243617" y="2432374"/>
            <a:ext cx="960159" cy="289172"/>
            <a:chOff x="4411970" y="2726085"/>
            <a:chExt cx="643107" cy="193659"/>
          </a:xfrm>
          <a:noFill/>
        </p:grpSpPr>
        <p:sp>
          <p:nvSpPr>
            <p:cNvPr id="1781" name="Google Shape;1781;p67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67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67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prstClr val="white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4" name="Google Shape;1784;p67"/>
          <p:cNvGrpSpPr/>
          <p:nvPr/>
        </p:nvGrpSpPr>
        <p:grpSpPr>
          <a:xfrm>
            <a:off x="252117" y="2686697"/>
            <a:ext cx="811503" cy="252584"/>
            <a:chOff x="4411970" y="4340222"/>
            <a:chExt cx="779467" cy="242683"/>
          </a:xfrm>
          <a:noFill/>
        </p:grpSpPr>
        <p:sp>
          <p:nvSpPr>
            <p:cNvPr id="1785" name="Google Shape;1785;p67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67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67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8" name="Google Shape;1788;p67"/>
          <p:cNvGrpSpPr/>
          <p:nvPr/>
        </p:nvGrpSpPr>
        <p:grpSpPr>
          <a:xfrm>
            <a:off x="1243618" y="2100604"/>
            <a:ext cx="965160" cy="216231"/>
            <a:chOff x="4411970" y="2468674"/>
            <a:chExt cx="747317" cy="167425"/>
          </a:xfrm>
          <a:noFill/>
        </p:grpSpPr>
        <p:sp>
          <p:nvSpPr>
            <p:cNvPr id="1789" name="Google Shape;1789;p67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67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91" name="Google Shape;1791;p67"/>
          <p:cNvSpPr/>
          <p:nvPr/>
        </p:nvSpPr>
        <p:spPr>
          <a:xfrm>
            <a:off x="250365" y="2405387"/>
            <a:ext cx="810619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792" name="Google Shape;1792;p67"/>
          <p:cNvGrpSpPr/>
          <p:nvPr/>
        </p:nvGrpSpPr>
        <p:grpSpPr>
          <a:xfrm>
            <a:off x="251184" y="1725984"/>
            <a:ext cx="1959041" cy="208784"/>
            <a:chOff x="6336019" y="3733725"/>
            <a:chExt cx="2566206" cy="351310"/>
          </a:xfrm>
          <a:noFill/>
        </p:grpSpPr>
        <p:sp>
          <p:nvSpPr>
            <p:cNvPr id="1793" name="Google Shape;1793;p67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67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67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67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97" name="Google Shape;1797;p67"/>
          <p:cNvGrpSpPr/>
          <p:nvPr/>
        </p:nvGrpSpPr>
        <p:grpSpPr>
          <a:xfrm>
            <a:off x="1243619" y="3341898"/>
            <a:ext cx="946551" cy="153200"/>
            <a:chOff x="4404545" y="3301592"/>
            <a:chExt cx="782403" cy="129272"/>
          </a:xfrm>
          <a:noFill/>
        </p:grpSpPr>
        <p:sp>
          <p:nvSpPr>
            <p:cNvPr id="1798" name="Google Shape;1798;p67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67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00" name="Google Shape;1800;p67"/>
          <p:cNvGrpSpPr/>
          <p:nvPr/>
        </p:nvGrpSpPr>
        <p:grpSpPr>
          <a:xfrm>
            <a:off x="1243619" y="3087235"/>
            <a:ext cx="962257" cy="139127"/>
            <a:chOff x="4411970" y="3131459"/>
            <a:chExt cx="710520" cy="117397"/>
          </a:xfrm>
          <a:noFill/>
        </p:grpSpPr>
        <p:sp>
          <p:nvSpPr>
            <p:cNvPr id="1801" name="Google Shape;1801;p67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67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3" name="Google Shape;1803;p67" descr="Timeline background shape"/>
          <p:cNvSpPr/>
          <p:nvPr/>
        </p:nvSpPr>
        <p:spPr>
          <a:xfrm>
            <a:off x="1243619" y="3610637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04" name="Google Shape;1804;p67"/>
          <p:cNvGrpSpPr/>
          <p:nvPr/>
        </p:nvGrpSpPr>
        <p:grpSpPr>
          <a:xfrm>
            <a:off x="243763" y="3012900"/>
            <a:ext cx="823839" cy="458988"/>
            <a:chOff x="4411970" y="1801825"/>
            <a:chExt cx="734586" cy="409262"/>
          </a:xfrm>
          <a:noFill/>
        </p:grpSpPr>
        <p:sp>
          <p:nvSpPr>
            <p:cNvPr id="1805" name="Google Shape;1805;p67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67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07" name="Google Shape;1807;p67"/>
          <p:cNvGrpSpPr/>
          <p:nvPr/>
        </p:nvGrpSpPr>
        <p:grpSpPr>
          <a:xfrm>
            <a:off x="2348734" y="1730469"/>
            <a:ext cx="521515" cy="521515"/>
            <a:chOff x="5681300" y="2527788"/>
            <a:chExt cx="805800" cy="805800"/>
          </a:xfrm>
          <a:solidFill>
            <a:schemeClr val="tx1"/>
          </a:solidFill>
        </p:grpSpPr>
        <p:sp>
          <p:nvSpPr>
            <p:cNvPr id="1808" name="Google Shape;1808;p67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67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10" name="Google Shape;1810;p67"/>
          <p:cNvGrpSpPr/>
          <p:nvPr/>
        </p:nvGrpSpPr>
        <p:grpSpPr>
          <a:xfrm>
            <a:off x="2342976" y="2486163"/>
            <a:ext cx="533033" cy="533033"/>
            <a:chOff x="4049800" y="640400"/>
            <a:chExt cx="858900" cy="858900"/>
          </a:xfrm>
          <a:solidFill>
            <a:schemeClr val="tx1"/>
          </a:solidFill>
        </p:grpSpPr>
        <p:sp>
          <p:nvSpPr>
            <p:cNvPr id="1811" name="Google Shape;1811;p67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67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13" name="Google Shape;1813;p67"/>
          <p:cNvGrpSpPr/>
          <p:nvPr/>
        </p:nvGrpSpPr>
        <p:grpSpPr>
          <a:xfrm>
            <a:off x="2268459" y="3163840"/>
            <a:ext cx="682068" cy="682068"/>
            <a:chOff x="5080188" y="927900"/>
            <a:chExt cx="961200" cy="961200"/>
          </a:xfrm>
          <a:solidFill>
            <a:schemeClr val="tx1"/>
          </a:solidFill>
        </p:grpSpPr>
        <p:sp>
          <p:nvSpPr>
            <p:cNvPr id="1814" name="Google Shape;1814;p67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67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67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67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67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67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67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67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22" name="Google Shape;1822;p67"/>
          <p:cNvGrpSpPr/>
          <p:nvPr/>
        </p:nvGrpSpPr>
        <p:grpSpPr>
          <a:xfrm>
            <a:off x="3731957" y="3260531"/>
            <a:ext cx="505651" cy="504007"/>
            <a:chOff x="6039282" y="1042577"/>
            <a:chExt cx="734315" cy="731929"/>
          </a:xfrm>
          <a:noFill/>
        </p:grpSpPr>
        <p:sp>
          <p:nvSpPr>
            <p:cNvPr id="1823" name="Google Shape;1823;p67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67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67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67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67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67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67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67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67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67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67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67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67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67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67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67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67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67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67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67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67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4" name="Google Shape;1844;p67"/>
          <p:cNvGrpSpPr/>
          <p:nvPr/>
        </p:nvGrpSpPr>
        <p:grpSpPr>
          <a:xfrm>
            <a:off x="4344558" y="1690158"/>
            <a:ext cx="567744" cy="602136"/>
            <a:chOff x="1825800" y="1651625"/>
            <a:chExt cx="539989" cy="571775"/>
          </a:xfrm>
          <a:solidFill>
            <a:schemeClr val="tx1"/>
          </a:solidFill>
        </p:grpSpPr>
        <p:sp>
          <p:nvSpPr>
            <p:cNvPr id="1845" name="Google Shape;1845;p67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67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67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67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9" name="Google Shape;1849;p67"/>
          <p:cNvGrpSpPr/>
          <p:nvPr/>
        </p:nvGrpSpPr>
        <p:grpSpPr>
          <a:xfrm>
            <a:off x="3019487" y="3246876"/>
            <a:ext cx="508123" cy="507955"/>
            <a:chOff x="1897577" y="2802432"/>
            <a:chExt cx="492176" cy="492014"/>
          </a:xfrm>
          <a:solidFill>
            <a:schemeClr val="tx1"/>
          </a:solidFill>
        </p:grpSpPr>
        <p:sp>
          <p:nvSpPr>
            <p:cNvPr id="1850" name="Google Shape;1850;p67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67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67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67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67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67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67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67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67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67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67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67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62" name="Google Shape;1862;p67"/>
          <p:cNvGrpSpPr/>
          <p:nvPr/>
        </p:nvGrpSpPr>
        <p:grpSpPr>
          <a:xfrm>
            <a:off x="251017" y="3560420"/>
            <a:ext cx="809227" cy="200843"/>
            <a:chOff x="2013045" y="4813233"/>
            <a:chExt cx="921986" cy="228854"/>
          </a:xfrm>
          <a:noFill/>
        </p:grpSpPr>
        <p:sp>
          <p:nvSpPr>
            <p:cNvPr id="1863" name="Google Shape;1863;p67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67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65" name="Google Shape;1865;p67"/>
          <p:cNvGrpSpPr/>
          <p:nvPr/>
        </p:nvGrpSpPr>
        <p:grpSpPr>
          <a:xfrm>
            <a:off x="259477" y="2047301"/>
            <a:ext cx="792421" cy="269941"/>
            <a:chOff x="1046767" y="4756633"/>
            <a:chExt cx="859646" cy="292841"/>
          </a:xfrm>
          <a:noFill/>
        </p:grpSpPr>
        <p:sp>
          <p:nvSpPr>
            <p:cNvPr id="1866" name="Google Shape;1866;p67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67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67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69" name="Google Shape;1869;p67"/>
          <p:cNvSpPr/>
          <p:nvPr/>
        </p:nvSpPr>
        <p:spPr>
          <a:xfrm>
            <a:off x="6693229" y="1741968"/>
            <a:ext cx="185411" cy="94007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70" name="Google Shape;1870;p67"/>
          <p:cNvSpPr/>
          <p:nvPr/>
        </p:nvSpPr>
        <p:spPr>
          <a:xfrm>
            <a:off x="6392685" y="1724372"/>
            <a:ext cx="171771" cy="129199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71" name="Google Shape;1871;p67"/>
          <p:cNvSpPr/>
          <p:nvPr/>
        </p:nvSpPr>
        <p:spPr>
          <a:xfrm>
            <a:off x="7014974" y="1730827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72" name="Google Shape;1872;p67"/>
          <p:cNvSpPr/>
          <p:nvPr/>
        </p:nvSpPr>
        <p:spPr>
          <a:xfrm>
            <a:off x="7309680" y="1724372"/>
            <a:ext cx="163855" cy="129199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73" name="Google Shape;1873;p67"/>
          <p:cNvGrpSpPr/>
          <p:nvPr/>
        </p:nvGrpSpPr>
        <p:grpSpPr>
          <a:xfrm>
            <a:off x="6395334" y="1941859"/>
            <a:ext cx="166473" cy="141497"/>
            <a:chOff x="4660325" y="1866850"/>
            <a:chExt cx="68350" cy="58100"/>
          </a:xfrm>
          <a:solidFill>
            <a:schemeClr val="tx1"/>
          </a:solidFill>
        </p:grpSpPr>
        <p:sp>
          <p:nvSpPr>
            <p:cNvPr id="1874" name="Google Shape;1874;p67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67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6" name="Google Shape;1876;p67"/>
          <p:cNvGrpSpPr/>
          <p:nvPr/>
        </p:nvGrpSpPr>
        <p:grpSpPr>
          <a:xfrm>
            <a:off x="6704678" y="1967583"/>
            <a:ext cx="162515" cy="90049"/>
            <a:chOff x="4791775" y="1877500"/>
            <a:chExt cx="66725" cy="36975"/>
          </a:xfrm>
          <a:solidFill>
            <a:schemeClr val="tx1"/>
          </a:solidFill>
        </p:grpSpPr>
        <p:sp>
          <p:nvSpPr>
            <p:cNvPr id="1877" name="Google Shape;1877;p67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67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9" name="Google Shape;1879;p67"/>
          <p:cNvGrpSpPr/>
          <p:nvPr/>
        </p:nvGrpSpPr>
        <p:grpSpPr>
          <a:xfrm>
            <a:off x="7026391" y="1967583"/>
            <a:ext cx="144979" cy="90049"/>
            <a:chOff x="4923925" y="1877500"/>
            <a:chExt cx="59525" cy="36975"/>
          </a:xfrm>
          <a:solidFill>
            <a:schemeClr val="tx1"/>
          </a:solidFill>
        </p:grpSpPr>
        <p:sp>
          <p:nvSpPr>
            <p:cNvPr id="1880" name="Google Shape;1880;p67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67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82" name="Google Shape;1882;p67"/>
          <p:cNvGrpSpPr/>
          <p:nvPr/>
        </p:nvGrpSpPr>
        <p:grpSpPr>
          <a:xfrm>
            <a:off x="7320883" y="1949774"/>
            <a:ext cx="141447" cy="125667"/>
            <a:chOff x="5058450" y="1870100"/>
            <a:chExt cx="58075" cy="51600"/>
          </a:xfrm>
          <a:solidFill>
            <a:schemeClr val="tx1"/>
          </a:solidFill>
        </p:grpSpPr>
        <p:sp>
          <p:nvSpPr>
            <p:cNvPr id="1883" name="Google Shape;1883;p67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67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85" name="Google Shape;1885;p67"/>
          <p:cNvGrpSpPr/>
          <p:nvPr/>
        </p:nvGrpSpPr>
        <p:grpSpPr>
          <a:xfrm>
            <a:off x="6735397" y="2372183"/>
            <a:ext cx="101077" cy="107645"/>
            <a:chOff x="4811425" y="2065025"/>
            <a:chExt cx="41500" cy="44200"/>
          </a:xfrm>
          <a:solidFill>
            <a:schemeClr val="tx1"/>
          </a:solidFill>
        </p:grpSpPr>
        <p:sp>
          <p:nvSpPr>
            <p:cNvPr id="1886" name="Google Shape;1886;p67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67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88" name="Google Shape;1888;p67"/>
          <p:cNvGrpSpPr/>
          <p:nvPr/>
        </p:nvGrpSpPr>
        <p:grpSpPr>
          <a:xfrm>
            <a:off x="7027834" y="2372394"/>
            <a:ext cx="120867" cy="107219"/>
            <a:chOff x="4929875" y="2065025"/>
            <a:chExt cx="49625" cy="44025"/>
          </a:xfrm>
          <a:solidFill>
            <a:schemeClr val="tx1"/>
          </a:solidFill>
        </p:grpSpPr>
        <p:sp>
          <p:nvSpPr>
            <p:cNvPr id="1889" name="Google Shape;1889;p67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67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1" name="Google Shape;1891;p67"/>
          <p:cNvGrpSpPr/>
          <p:nvPr/>
        </p:nvGrpSpPr>
        <p:grpSpPr>
          <a:xfrm>
            <a:off x="7356503" y="2375410"/>
            <a:ext cx="70207" cy="101191"/>
            <a:chOff x="5083925" y="2066350"/>
            <a:chExt cx="28825" cy="41550"/>
          </a:xfrm>
          <a:solidFill>
            <a:schemeClr val="tx1"/>
          </a:solidFill>
        </p:grpSpPr>
        <p:sp>
          <p:nvSpPr>
            <p:cNvPr id="1892" name="Google Shape;1892;p67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67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67"/>
          <p:cNvGrpSpPr/>
          <p:nvPr/>
        </p:nvGrpSpPr>
        <p:grpSpPr>
          <a:xfrm>
            <a:off x="6388057" y="2391056"/>
            <a:ext cx="181027" cy="69896"/>
            <a:chOff x="4659775" y="2072775"/>
            <a:chExt cx="74325" cy="28700"/>
          </a:xfrm>
          <a:solidFill>
            <a:schemeClr val="tx1"/>
          </a:solidFill>
        </p:grpSpPr>
        <p:sp>
          <p:nvSpPr>
            <p:cNvPr id="1895" name="Google Shape;1895;p67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67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67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8" name="Google Shape;1898;p67"/>
          <p:cNvGrpSpPr/>
          <p:nvPr/>
        </p:nvGrpSpPr>
        <p:grpSpPr>
          <a:xfrm>
            <a:off x="7307913" y="2181621"/>
            <a:ext cx="167387" cy="89197"/>
            <a:chOff x="4662475" y="1976500"/>
            <a:chExt cx="68725" cy="36625"/>
          </a:xfrm>
          <a:solidFill>
            <a:schemeClr val="tx1"/>
          </a:solidFill>
        </p:grpSpPr>
        <p:sp>
          <p:nvSpPr>
            <p:cNvPr id="1899" name="Google Shape;1899;p67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67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67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02" name="Google Shape;1902;p67"/>
          <p:cNvGrpSpPr/>
          <p:nvPr/>
        </p:nvGrpSpPr>
        <p:grpSpPr>
          <a:xfrm>
            <a:off x="7004818" y="2185061"/>
            <a:ext cx="166899" cy="82317"/>
            <a:chOff x="4920150" y="1977875"/>
            <a:chExt cx="68525" cy="33800"/>
          </a:xfrm>
          <a:solidFill>
            <a:schemeClr val="tx1"/>
          </a:solidFill>
        </p:grpSpPr>
        <p:sp>
          <p:nvSpPr>
            <p:cNvPr id="1903" name="Google Shape;1903;p67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67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67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67"/>
          <p:cNvGrpSpPr/>
          <p:nvPr/>
        </p:nvGrpSpPr>
        <p:grpSpPr>
          <a:xfrm>
            <a:off x="6415975" y="2588980"/>
            <a:ext cx="125191" cy="127859"/>
            <a:chOff x="4676550" y="2160575"/>
            <a:chExt cx="51400" cy="52500"/>
          </a:xfrm>
          <a:solidFill>
            <a:schemeClr val="tx1"/>
          </a:solidFill>
        </p:grpSpPr>
        <p:sp>
          <p:nvSpPr>
            <p:cNvPr id="1907" name="Google Shape;1907;p67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67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67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10" name="Google Shape;1910;p67"/>
          <p:cNvGrpSpPr/>
          <p:nvPr/>
        </p:nvGrpSpPr>
        <p:grpSpPr>
          <a:xfrm>
            <a:off x="6713233" y="2596010"/>
            <a:ext cx="145405" cy="113795"/>
            <a:chOff x="4768325" y="2163475"/>
            <a:chExt cx="59700" cy="46725"/>
          </a:xfrm>
          <a:solidFill>
            <a:schemeClr val="tx1"/>
          </a:solidFill>
        </p:grpSpPr>
        <p:sp>
          <p:nvSpPr>
            <p:cNvPr id="1911" name="Google Shape;1911;p67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67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13" name="Google Shape;1913;p67"/>
          <p:cNvSpPr/>
          <p:nvPr/>
        </p:nvSpPr>
        <p:spPr>
          <a:xfrm>
            <a:off x="7045189" y="2587519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14" name="Google Shape;1914;p67"/>
          <p:cNvSpPr/>
          <p:nvPr/>
        </p:nvSpPr>
        <p:spPr>
          <a:xfrm>
            <a:off x="7317564" y="3594603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15" name="Google Shape;1915;p67"/>
          <p:cNvSpPr/>
          <p:nvPr/>
        </p:nvSpPr>
        <p:spPr>
          <a:xfrm>
            <a:off x="6419020" y="2822824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16" name="Google Shape;1916;p67"/>
          <p:cNvSpPr/>
          <p:nvPr/>
        </p:nvSpPr>
        <p:spPr>
          <a:xfrm>
            <a:off x="6386992" y="3610434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17" name="Google Shape;1917;p67"/>
          <p:cNvSpPr/>
          <p:nvPr/>
        </p:nvSpPr>
        <p:spPr>
          <a:xfrm>
            <a:off x="6404316" y="3092077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>
                <a:lumMod val="5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18" name="Google Shape;1918;p67"/>
          <p:cNvSpPr/>
          <p:nvPr/>
        </p:nvSpPr>
        <p:spPr>
          <a:xfrm>
            <a:off x="7038063" y="3073995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19" name="Google Shape;1919;p67"/>
          <p:cNvGrpSpPr/>
          <p:nvPr/>
        </p:nvGrpSpPr>
        <p:grpSpPr>
          <a:xfrm>
            <a:off x="6729550" y="2851105"/>
            <a:ext cx="112768" cy="106853"/>
            <a:chOff x="4768575" y="2253950"/>
            <a:chExt cx="46300" cy="43875"/>
          </a:xfrm>
          <a:solidFill>
            <a:schemeClr val="tx1"/>
          </a:solidFill>
        </p:grpSpPr>
        <p:sp>
          <p:nvSpPr>
            <p:cNvPr id="1920" name="Google Shape;1920;p67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67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22" name="Google Shape;1922;p67"/>
          <p:cNvGrpSpPr/>
          <p:nvPr/>
        </p:nvGrpSpPr>
        <p:grpSpPr>
          <a:xfrm>
            <a:off x="7029174" y="3340131"/>
            <a:ext cx="118187" cy="146247"/>
            <a:chOff x="4960900" y="2433225"/>
            <a:chExt cx="48525" cy="60050"/>
          </a:xfrm>
          <a:solidFill>
            <a:schemeClr val="tx1"/>
          </a:solidFill>
        </p:grpSpPr>
        <p:sp>
          <p:nvSpPr>
            <p:cNvPr id="1923" name="Google Shape;1923;p67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67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25" name="Google Shape;1925;p67"/>
          <p:cNvGrpSpPr/>
          <p:nvPr/>
        </p:nvGrpSpPr>
        <p:grpSpPr>
          <a:xfrm>
            <a:off x="6717738" y="3604192"/>
            <a:ext cx="136395" cy="143811"/>
            <a:chOff x="4854075" y="2527625"/>
            <a:chExt cx="56000" cy="59050"/>
          </a:xfrm>
          <a:solidFill>
            <a:schemeClr val="tx1"/>
          </a:solidFill>
        </p:grpSpPr>
        <p:sp>
          <p:nvSpPr>
            <p:cNvPr id="1926" name="Google Shape;1926;p67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67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67"/>
          <p:cNvSpPr/>
          <p:nvPr/>
        </p:nvSpPr>
        <p:spPr>
          <a:xfrm>
            <a:off x="6732991" y="3346920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9" name="Google Shape;1929;p67"/>
          <p:cNvSpPr/>
          <p:nvPr/>
        </p:nvSpPr>
        <p:spPr>
          <a:xfrm>
            <a:off x="7311659" y="2586574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0" name="Google Shape;1930;p67"/>
          <p:cNvSpPr/>
          <p:nvPr/>
        </p:nvSpPr>
        <p:spPr>
          <a:xfrm>
            <a:off x="6410921" y="3346920"/>
            <a:ext cx="135299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31" name="Google Shape;1931;p67"/>
          <p:cNvGrpSpPr/>
          <p:nvPr/>
        </p:nvGrpSpPr>
        <p:grpSpPr>
          <a:xfrm>
            <a:off x="7341950" y="3067936"/>
            <a:ext cx="99312" cy="160797"/>
            <a:chOff x="5059700" y="2334775"/>
            <a:chExt cx="40775" cy="66025"/>
          </a:xfrm>
          <a:solidFill>
            <a:schemeClr val="tx1"/>
          </a:solidFill>
        </p:grpSpPr>
        <p:sp>
          <p:nvSpPr>
            <p:cNvPr id="1932" name="Google Shape;1932;p67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67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67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67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67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67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67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67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67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41" name="Google Shape;1941;p67"/>
          <p:cNvGrpSpPr/>
          <p:nvPr/>
        </p:nvGrpSpPr>
        <p:grpSpPr>
          <a:xfrm>
            <a:off x="7299114" y="3333068"/>
            <a:ext cx="184984" cy="160371"/>
            <a:chOff x="5037700" y="2430325"/>
            <a:chExt cx="75950" cy="65850"/>
          </a:xfrm>
          <a:solidFill>
            <a:schemeClr val="tx1"/>
          </a:solidFill>
        </p:grpSpPr>
        <p:sp>
          <p:nvSpPr>
            <p:cNvPr id="1942" name="Google Shape;1942;p67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67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44" name="Google Shape;1944;p67"/>
          <p:cNvGrpSpPr/>
          <p:nvPr/>
        </p:nvGrpSpPr>
        <p:grpSpPr>
          <a:xfrm>
            <a:off x="6718620" y="3099520"/>
            <a:ext cx="173015" cy="97629"/>
            <a:chOff x="4756975" y="2341800"/>
            <a:chExt cx="91975" cy="51925"/>
          </a:xfrm>
          <a:solidFill>
            <a:schemeClr val="tx1"/>
          </a:solidFill>
        </p:grpSpPr>
        <p:sp>
          <p:nvSpPr>
            <p:cNvPr id="1945" name="Google Shape;1945;p67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67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67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67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67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67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67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67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67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67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67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67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67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67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67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67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67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67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67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67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65" name="Google Shape;1965;p67"/>
          <p:cNvGrpSpPr/>
          <p:nvPr/>
        </p:nvGrpSpPr>
        <p:grpSpPr>
          <a:xfrm>
            <a:off x="6985558" y="3588218"/>
            <a:ext cx="212497" cy="175761"/>
            <a:chOff x="4943575" y="2516350"/>
            <a:chExt cx="98675" cy="81700"/>
          </a:xfrm>
          <a:solidFill>
            <a:schemeClr val="tx1"/>
          </a:solidFill>
        </p:grpSpPr>
        <p:sp>
          <p:nvSpPr>
            <p:cNvPr id="1966" name="Google Shape;1966;p67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67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67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67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67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67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67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67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67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67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67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67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67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67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67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67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67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67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67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67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67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67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67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67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67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67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67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67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67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67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67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67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67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67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67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67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67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67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67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67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67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67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67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67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67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67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67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67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67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67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67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67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67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67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67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67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67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67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67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67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67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67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67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67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67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67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67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67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67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67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67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67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67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67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67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67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67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67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44" name="Google Shape;2044;p67"/>
          <p:cNvSpPr/>
          <p:nvPr/>
        </p:nvSpPr>
        <p:spPr>
          <a:xfrm>
            <a:off x="7001100" y="2817363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45" name="Google Shape;2045;p67"/>
          <p:cNvSpPr/>
          <p:nvPr/>
        </p:nvSpPr>
        <p:spPr>
          <a:xfrm>
            <a:off x="7317356" y="2846182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chemeClr val="tx1"/>
          </a:solidFill>
          <a:ln>
            <a:solidFill>
              <a:schemeClr val="tx1">
                <a:lumMod val="5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46" name="Google Shape;2046;p67"/>
          <p:cNvSpPr/>
          <p:nvPr/>
        </p:nvSpPr>
        <p:spPr>
          <a:xfrm>
            <a:off x="6419470" y="2167118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47" name="Google Shape;2047;p67"/>
          <p:cNvSpPr/>
          <p:nvPr/>
        </p:nvSpPr>
        <p:spPr>
          <a:xfrm flipH="1">
            <a:off x="6726835" y="2167118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48" name="Google Shape;2048;p67"/>
          <p:cNvSpPr txBox="1">
            <a:spLocks noGrp="1"/>
          </p:cNvSpPr>
          <p:nvPr>
            <p:ph type="title" idx="4294967295"/>
          </p:nvPr>
        </p:nvSpPr>
        <p:spPr>
          <a:xfrm>
            <a:off x="2613674" y="113139"/>
            <a:ext cx="7046383" cy="1528151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>
              <a:buClr>
                <a:schemeClr val="dk1"/>
              </a:buClr>
              <a:buSzPts val="1100"/>
            </a:pPr>
            <a:r>
              <a:rPr lang="ru-RU" b="1" dirty="0">
                <a:solidFill>
                  <a:schemeClr val="lt1"/>
                </a:solidFill>
                <a:effectLst/>
                <a:latin typeface="Corbel Light" panose="020B0303020204020204" pitchFamily="34" charset="0"/>
                <a:ea typeface="Arial"/>
                <a:cs typeface="Arial"/>
                <a:sym typeface="Arial"/>
              </a:rPr>
              <a:t>Шаблоны таблиц, схем, диаграмм. </a:t>
            </a:r>
            <a:endParaRPr b="1" dirty="0">
              <a:solidFill>
                <a:srgbClr val="FFFFFF"/>
              </a:solidFill>
              <a:effectLst/>
              <a:latin typeface="Corbel Light" panose="020B0303020204020204" pitchFamily="34" charset="0"/>
              <a:ea typeface="Arial"/>
              <a:cs typeface="Arial"/>
              <a:sym typeface="Arial"/>
            </a:endParaRPr>
          </a:p>
        </p:txBody>
      </p:sp>
      <p:grpSp>
        <p:nvGrpSpPr>
          <p:cNvPr id="738" name="Google Shape;2410;p47">
            <a:extLst>
              <a:ext uri="{FF2B5EF4-FFF2-40B4-BE49-F238E27FC236}">
                <a16:creationId xmlns:a16="http://schemas.microsoft.com/office/drawing/2014/main" id="{051D2B91-7A52-4C8D-9B63-EAC459B3DB35}"/>
              </a:ext>
            </a:extLst>
          </p:cNvPr>
          <p:cNvGrpSpPr/>
          <p:nvPr/>
        </p:nvGrpSpPr>
        <p:grpSpPr>
          <a:xfrm>
            <a:off x="2896699" y="5927460"/>
            <a:ext cx="679184" cy="678280"/>
            <a:chOff x="3514800" y="5145975"/>
            <a:chExt cx="233525" cy="233225"/>
          </a:xfrm>
        </p:grpSpPr>
        <p:sp>
          <p:nvSpPr>
            <p:cNvPr id="739" name="Google Shape;2411;p47">
              <a:extLst>
                <a:ext uri="{FF2B5EF4-FFF2-40B4-BE49-F238E27FC236}">
                  <a16:creationId xmlns:a16="http://schemas.microsoft.com/office/drawing/2014/main" id="{1749145C-AB9C-444C-B2ED-E26CC62506D5}"/>
                </a:ext>
              </a:extLst>
            </p:cNvPr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2412;p47">
              <a:extLst>
                <a:ext uri="{FF2B5EF4-FFF2-40B4-BE49-F238E27FC236}">
                  <a16:creationId xmlns:a16="http://schemas.microsoft.com/office/drawing/2014/main" id="{C62B3665-2FF6-4831-8B18-95DB906D7A25}"/>
                </a:ext>
              </a:extLst>
            </p:cNvPr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2413;p47">
              <a:extLst>
                <a:ext uri="{FF2B5EF4-FFF2-40B4-BE49-F238E27FC236}">
                  <a16:creationId xmlns:a16="http://schemas.microsoft.com/office/drawing/2014/main" id="{7EEC497F-30FE-42DA-85E2-24260D99BBBB}"/>
                </a:ext>
              </a:extLst>
            </p:cNvPr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2414;p47">
              <a:extLst>
                <a:ext uri="{FF2B5EF4-FFF2-40B4-BE49-F238E27FC236}">
                  <a16:creationId xmlns:a16="http://schemas.microsoft.com/office/drawing/2014/main" id="{1D842EF5-C1BB-44F1-BC8B-7F1B69A16A79}"/>
                </a:ext>
              </a:extLst>
            </p:cNvPr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2415;p47">
              <a:extLst>
                <a:ext uri="{FF2B5EF4-FFF2-40B4-BE49-F238E27FC236}">
                  <a16:creationId xmlns:a16="http://schemas.microsoft.com/office/drawing/2014/main" id="{029A846D-6D5E-45A6-811A-7D261080CEBF}"/>
                </a:ext>
              </a:extLst>
            </p:cNvPr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2416;p47">
              <a:extLst>
                <a:ext uri="{FF2B5EF4-FFF2-40B4-BE49-F238E27FC236}">
                  <a16:creationId xmlns:a16="http://schemas.microsoft.com/office/drawing/2014/main" id="{3E99A306-85D1-41A2-A6AF-D46C65C211F4}"/>
                </a:ext>
              </a:extLst>
            </p:cNvPr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2417;p47">
              <a:extLst>
                <a:ext uri="{FF2B5EF4-FFF2-40B4-BE49-F238E27FC236}">
                  <a16:creationId xmlns:a16="http://schemas.microsoft.com/office/drawing/2014/main" id="{803E190D-C91F-456F-A86F-AA1FDC6958C6}"/>
                </a:ext>
              </a:extLst>
            </p:cNvPr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2418;p47">
              <a:extLst>
                <a:ext uri="{FF2B5EF4-FFF2-40B4-BE49-F238E27FC236}">
                  <a16:creationId xmlns:a16="http://schemas.microsoft.com/office/drawing/2014/main" id="{52E18D12-949B-44A0-B3AA-4FE1A6F2E7E6}"/>
                </a:ext>
              </a:extLst>
            </p:cNvPr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2419;p47">
              <a:extLst>
                <a:ext uri="{FF2B5EF4-FFF2-40B4-BE49-F238E27FC236}">
                  <a16:creationId xmlns:a16="http://schemas.microsoft.com/office/drawing/2014/main" id="{149E69AF-BB37-47F3-891F-2C278329511C}"/>
                </a:ext>
              </a:extLst>
            </p:cNvPr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2420;p47">
              <a:extLst>
                <a:ext uri="{FF2B5EF4-FFF2-40B4-BE49-F238E27FC236}">
                  <a16:creationId xmlns:a16="http://schemas.microsoft.com/office/drawing/2014/main" id="{CB86D26B-8B95-4EC3-A422-FD8EE9B7F69B}"/>
                </a:ext>
              </a:extLst>
            </p:cNvPr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2421;p47">
              <a:extLst>
                <a:ext uri="{FF2B5EF4-FFF2-40B4-BE49-F238E27FC236}">
                  <a16:creationId xmlns:a16="http://schemas.microsoft.com/office/drawing/2014/main" id="{32D6698D-B3A8-4572-ADA3-3ED1D7F9B635}"/>
                </a:ext>
              </a:extLst>
            </p:cNvPr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2422;p47">
              <a:extLst>
                <a:ext uri="{FF2B5EF4-FFF2-40B4-BE49-F238E27FC236}">
                  <a16:creationId xmlns:a16="http://schemas.microsoft.com/office/drawing/2014/main" id="{BE2111C8-9DDE-4956-9A47-5F680B072667}"/>
                </a:ext>
              </a:extLst>
            </p:cNvPr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2423;p47">
              <a:extLst>
                <a:ext uri="{FF2B5EF4-FFF2-40B4-BE49-F238E27FC236}">
                  <a16:creationId xmlns:a16="http://schemas.microsoft.com/office/drawing/2014/main" id="{6BA883D3-E657-4D0E-BE14-753D644BE2D6}"/>
                </a:ext>
              </a:extLst>
            </p:cNvPr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2" name="Google Shape;2424;p47">
            <a:extLst>
              <a:ext uri="{FF2B5EF4-FFF2-40B4-BE49-F238E27FC236}">
                <a16:creationId xmlns:a16="http://schemas.microsoft.com/office/drawing/2014/main" id="{4E9860AE-01BB-4AEB-9948-F499EB2FEC25}"/>
              </a:ext>
            </a:extLst>
          </p:cNvPr>
          <p:cNvGrpSpPr/>
          <p:nvPr/>
        </p:nvGrpSpPr>
        <p:grpSpPr>
          <a:xfrm>
            <a:off x="3816151" y="3938035"/>
            <a:ext cx="632392" cy="735055"/>
            <a:chOff x="4727025" y="1332775"/>
            <a:chExt cx="59900" cy="69625"/>
          </a:xfrm>
          <a:solidFill>
            <a:schemeClr val="tx1">
              <a:lumMod val="85000"/>
            </a:schemeClr>
          </a:solidFill>
        </p:grpSpPr>
        <p:sp>
          <p:nvSpPr>
            <p:cNvPr id="753" name="Google Shape;2425;p47">
              <a:extLst>
                <a:ext uri="{FF2B5EF4-FFF2-40B4-BE49-F238E27FC236}">
                  <a16:creationId xmlns:a16="http://schemas.microsoft.com/office/drawing/2014/main" id="{2BB3498D-4F44-4F33-848A-827FDAF3AFC0}"/>
                </a:ext>
              </a:extLst>
            </p:cNvPr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2426;p47">
              <a:extLst>
                <a:ext uri="{FF2B5EF4-FFF2-40B4-BE49-F238E27FC236}">
                  <a16:creationId xmlns:a16="http://schemas.microsoft.com/office/drawing/2014/main" id="{28E08D0D-4A2C-43F6-934C-58B538CDF6F5}"/>
                </a:ext>
              </a:extLst>
            </p:cNvPr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" name="Google Shape;2427;p47">
            <a:extLst>
              <a:ext uri="{FF2B5EF4-FFF2-40B4-BE49-F238E27FC236}">
                <a16:creationId xmlns:a16="http://schemas.microsoft.com/office/drawing/2014/main" id="{457015CD-5294-40A5-91FC-F7F2BEC9F588}"/>
              </a:ext>
            </a:extLst>
          </p:cNvPr>
          <p:cNvGrpSpPr/>
          <p:nvPr/>
        </p:nvGrpSpPr>
        <p:grpSpPr>
          <a:xfrm>
            <a:off x="4634360" y="3934208"/>
            <a:ext cx="740871" cy="742708"/>
            <a:chOff x="4820425" y="1329900"/>
            <a:chExt cx="70175" cy="70350"/>
          </a:xfrm>
          <a:solidFill>
            <a:schemeClr val="tx1">
              <a:lumMod val="85000"/>
            </a:schemeClr>
          </a:solidFill>
        </p:grpSpPr>
        <p:sp>
          <p:nvSpPr>
            <p:cNvPr id="756" name="Google Shape;2428;p47">
              <a:extLst>
                <a:ext uri="{FF2B5EF4-FFF2-40B4-BE49-F238E27FC236}">
                  <a16:creationId xmlns:a16="http://schemas.microsoft.com/office/drawing/2014/main" id="{D34235DA-BE56-43A0-83FB-026900AB2A87}"/>
                </a:ext>
              </a:extLst>
            </p:cNvPr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2429;p47">
              <a:extLst>
                <a:ext uri="{FF2B5EF4-FFF2-40B4-BE49-F238E27FC236}">
                  <a16:creationId xmlns:a16="http://schemas.microsoft.com/office/drawing/2014/main" id="{67584501-F161-4328-B995-7C0F1A7CE067}"/>
                </a:ext>
              </a:extLst>
            </p:cNvPr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2430;p47">
              <a:extLst>
                <a:ext uri="{FF2B5EF4-FFF2-40B4-BE49-F238E27FC236}">
                  <a16:creationId xmlns:a16="http://schemas.microsoft.com/office/drawing/2014/main" id="{7CAE0C58-97CA-4262-BFAC-E1A8749D7508}"/>
                </a:ext>
              </a:extLst>
            </p:cNvPr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2431;p47">
              <a:extLst>
                <a:ext uri="{FF2B5EF4-FFF2-40B4-BE49-F238E27FC236}">
                  <a16:creationId xmlns:a16="http://schemas.microsoft.com/office/drawing/2014/main" id="{42BA64A0-858B-4C4F-8C1C-6608C50A6E74}"/>
                </a:ext>
              </a:extLst>
            </p:cNvPr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0" name="Google Shape;2432;p47">
            <a:extLst>
              <a:ext uri="{FF2B5EF4-FFF2-40B4-BE49-F238E27FC236}">
                <a16:creationId xmlns:a16="http://schemas.microsoft.com/office/drawing/2014/main" id="{6193915F-318B-41CD-8E19-971A5147696B}"/>
              </a:ext>
            </a:extLst>
          </p:cNvPr>
          <p:cNvGrpSpPr/>
          <p:nvPr/>
        </p:nvGrpSpPr>
        <p:grpSpPr>
          <a:xfrm>
            <a:off x="5556817" y="3949648"/>
            <a:ext cx="776765" cy="711828"/>
            <a:chOff x="4903200" y="1331525"/>
            <a:chExt cx="73575" cy="67425"/>
          </a:xfrm>
          <a:solidFill>
            <a:schemeClr val="tx1">
              <a:lumMod val="85000"/>
            </a:schemeClr>
          </a:solidFill>
        </p:grpSpPr>
        <p:sp>
          <p:nvSpPr>
            <p:cNvPr id="761" name="Google Shape;2433;p47">
              <a:extLst>
                <a:ext uri="{FF2B5EF4-FFF2-40B4-BE49-F238E27FC236}">
                  <a16:creationId xmlns:a16="http://schemas.microsoft.com/office/drawing/2014/main" id="{74D560BE-BFFF-4394-AA9B-D686785C45CE}"/>
                </a:ext>
              </a:extLst>
            </p:cNvPr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2434;p47">
              <a:extLst>
                <a:ext uri="{FF2B5EF4-FFF2-40B4-BE49-F238E27FC236}">
                  <a16:creationId xmlns:a16="http://schemas.microsoft.com/office/drawing/2014/main" id="{5D9781B6-68D8-48B7-BA54-AFAF2B8106C4}"/>
                </a:ext>
              </a:extLst>
            </p:cNvPr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3" name="Google Shape;2435;p47">
            <a:extLst>
              <a:ext uri="{FF2B5EF4-FFF2-40B4-BE49-F238E27FC236}">
                <a16:creationId xmlns:a16="http://schemas.microsoft.com/office/drawing/2014/main" id="{38DFD9BD-246A-42A9-BB49-197F04D80A36}"/>
              </a:ext>
            </a:extLst>
          </p:cNvPr>
          <p:cNvGrpSpPr/>
          <p:nvPr/>
        </p:nvGrpSpPr>
        <p:grpSpPr>
          <a:xfrm>
            <a:off x="3737234" y="4937570"/>
            <a:ext cx="790227" cy="710508"/>
            <a:chOff x="4721625" y="1420750"/>
            <a:chExt cx="74850" cy="67300"/>
          </a:xfrm>
        </p:grpSpPr>
        <p:sp>
          <p:nvSpPr>
            <p:cNvPr id="764" name="Google Shape;2436;p47">
              <a:extLst>
                <a:ext uri="{FF2B5EF4-FFF2-40B4-BE49-F238E27FC236}">
                  <a16:creationId xmlns:a16="http://schemas.microsoft.com/office/drawing/2014/main" id="{229A5B72-7691-4C1A-8823-0236BF54DB54}"/>
                </a:ext>
              </a:extLst>
            </p:cNvPr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2437;p47">
              <a:extLst>
                <a:ext uri="{FF2B5EF4-FFF2-40B4-BE49-F238E27FC236}">
                  <a16:creationId xmlns:a16="http://schemas.microsoft.com/office/drawing/2014/main" id="{553E740D-EA2A-4A97-B0DD-CDA002DDBF57}"/>
                </a:ext>
              </a:extLst>
            </p:cNvPr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2438;p47">
              <a:extLst>
                <a:ext uri="{FF2B5EF4-FFF2-40B4-BE49-F238E27FC236}">
                  <a16:creationId xmlns:a16="http://schemas.microsoft.com/office/drawing/2014/main" id="{2EE8464C-E845-41C1-91B2-33B89E011301}"/>
                </a:ext>
              </a:extLst>
            </p:cNvPr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7" name="Google Shape;2439;p47">
            <a:extLst>
              <a:ext uri="{FF2B5EF4-FFF2-40B4-BE49-F238E27FC236}">
                <a16:creationId xmlns:a16="http://schemas.microsoft.com/office/drawing/2014/main" id="{AC83E37B-867F-42FA-8D02-6C880FA1BDB4}"/>
              </a:ext>
            </a:extLst>
          </p:cNvPr>
          <p:cNvGrpSpPr/>
          <p:nvPr/>
        </p:nvGrpSpPr>
        <p:grpSpPr>
          <a:xfrm>
            <a:off x="4615488" y="4895869"/>
            <a:ext cx="778613" cy="753793"/>
            <a:chOff x="4815575" y="1416800"/>
            <a:chExt cx="73750" cy="71400"/>
          </a:xfrm>
          <a:solidFill>
            <a:schemeClr val="tx1">
              <a:lumMod val="85000"/>
            </a:schemeClr>
          </a:solidFill>
        </p:grpSpPr>
        <p:sp>
          <p:nvSpPr>
            <p:cNvPr id="768" name="Google Shape;2440;p47">
              <a:extLst>
                <a:ext uri="{FF2B5EF4-FFF2-40B4-BE49-F238E27FC236}">
                  <a16:creationId xmlns:a16="http://schemas.microsoft.com/office/drawing/2014/main" id="{B59DE542-6AF9-4A5C-B1C7-85218D2AC13C}"/>
                </a:ext>
              </a:extLst>
            </p:cNvPr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2441;p47">
              <a:extLst>
                <a:ext uri="{FF2B5EF4-FFF2-40B4-BE49-F238E27FC236}">
                  <a16:creationId xmlns:a16="http://schemas.microsoft.com/office/drawing/2014/main" id="{36335A1E-BB4E-4E9F-BA9A-8C966A56EEB8}"/>
                </a:ext>
              </a:extLst>
            </p:cNvPr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2442;p47">
              <a:extLst>
                <a:ext uri="{FF2B5EF4-FFF2-40B4-BE49-F238E27FC236}">
                  <a16:creationId xmlns:a16="http://schemas.microsoft.com/office/drawing/2014/main" id="{2D209776-CE8A-4B3C-8A9A-AA52AA709C81}"/>
                </a:ext>
              </a:extLst>
            </p:cNvPr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1" name="Google Shape;2443;p47">
            <a:extLst>
              <a:ext uri="{FF2B5EF4-FFF2-40B4-BE49-F238E27FC236}">
                <a16:creationId xmlns:a16="http://schemas.microsoft.com/office/drawing/2014/main" id="{F615D76F-31CD-4F4A-826F-A4818CEE58EA}"/>
              </a:ext>
            </a:extLst>
          </p:cNvPr>
          <p:cNvGrpSpPr/>
          <p:nvPr/>
        </p:nvGrpSpPr>
        <p:grpSpPr>
          <a:xfrm>
            <a:off x="5549163" y="4917775"/>
            <a:ext cx="786531" cy="673293"/>
            <a:chOff x="4902475" y="1418875"/>
            <a:chExt cx="74500" cy="63775"/>
          </a:xfrm>
          <a:solidFill>
            <a:schemeClr val="tx1">
              <a:lumMod val="85000"/>
            </a:schemeClr>
          </a:solidFill>
        </p:grpSpPr>
        <p:sp>
          <p:nvSpPr>
            <p:cNvPr id="772" name="Google Shape;2444;p47">
              <a:extLst>
                <a:ext uri="{FF2B5EF4-FFF2-40B4-BE49-F238E27FC236}">
                  <a16:creationId xmlns:a16="http://schemas.microsoft.com/office/drawing/2014/main" id="{0D083883-43A0-4A2F-86F3-7403505175D5}"/>
                </a:ext>
              </a:extLst>
            </p:cNvPr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2445;p47">
              <a:extLst>
                <a:ext uri="{FF2B5EF4-FFF2-40B4-BE49-F238E27FC236}">
                  <a16:creationId xmlns:a16="http://schemas.microsoft.com/office/drawing/2014/main" id="{CF4C91E8-C8F9-412D-9512-609371C8FB33}"/>
                </a:ext>
              </a:extLst>
            </p:cNvPr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4" name="Google Shape;2446;p47">
            <a:extLst>
              <a:ext uri="{FF2B5EF4-FFF2-40B4-BE49-F238E27FC236}">
                <a16:creationId xmlns:a16="http://schemas.microsoft.com/office/drawing/2014/main" id="{28A6B8B0-6AA7-4057-B71A-E586D14CAD3F}"/>
              </a:ext>
            </a:extLst>
          </p:cNvPr>
          <p:cNvGrpSpPr/>
          <p:nvPr/>
        </p:nvGrpSpPr>
        <p:grpSpPr>
          <a:xfrm>
            <a:off x="4628817" y="5855266"/>
            <a:ext cx="751956" cy="756169"/>
            <a:chOff x="4818100" y="1507675"/>
            <a:chExt cx="71225" cy="71625"/>
          </a:xfrm>
          <a:solidFill>
            <a:schemeClr val="tx1">
              <a:lumMod val="85000"/>
            </a:schemeClr>
          </a:solidFill>
        </p:grpSpPr>
        <p:sp>
          <p:nvSpPr>
            <p:cNvPr id="775" name="Google Shape;2447;p47">
              <a:extLst>
                <a:ext uri="{FF2B5EF4-FFF2-40B4-BE49-F238E27FC236}">
                  <a16:creationId xmlns:a16="http://schemas.microsoft.com/office/drawing/2014/main" id="{B4A8971E-198D-4175-9E94-7F1E3CD4DED9}"/>
                </a:ext>
              </a:extLst>
            </p:cNvPr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2448;p47">
              <a:extLst>
                <a:ext uri="{FF2B5EF4-FFF2-40B4-BE49-F238E27FC236}">
                  <a16:creationId xmlns:a16="http://schemas.microsoft.com/office/drawing/2014/main" id="{6D0C6621-9A30-41C3-AB05-88168C627BCA}"/>
                </a:ext>
              </a:extLst>
            </p:cNvPr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2449;p47">
              <a:extLst>
                <a:ext uri="{FF2B5EF4-FFF2-40B4-BE49-F238E27FC236}">
                  <a16:creationId xmlns:a16="http://schemas.microsoft.com/office/drawing/2014/main" id="{F27E79FF-1839-4795-947D-F1F9B26FF73B}"/>
                </a:ext>
              </a:extLst>
            </p:cNvPr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2450;p47">
              <a:extLst>
                <a:ext uri="{FF2B5EF4-FFF2-40B4-BE49-F238E27FC236}">
                  <a16:creationId xmlns:a16="http://schemas.microsoft.com/office/drawing/2014/main" id="{EC6F3C2B-D3AB-4CC2-8658-D4BC35845CBA}"/>
                </a:ext>
              </a:extLst>
            </p:cNvPr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9" name="Google Shape;2451;p47">
            <a:extLst>
              <a:ext uri="{FF2B5EF4-FFF2-40B4-BE49-F238E27FC236}">
                <a16:creationId xmlns:a16="http://schemas.microsoft.com/office/drawing/2014/main" id="{FFD3D918-FFB2-4CBE-AA22-E6EFADA64AB7}"/>
              </a:ext>
            </a:extLst>
          </p:cNvPr>
          <p:cNvGrpSpPr/>
          <p:nvPr/>
        </p:nvGrpSpPr>
        <p:grpSpPr>
          <a:xfrm>
            <a:off x="3713480" y="5874270"/>
            <a:ext cx="837735" cy="784673"/>
            <a:chOff x="4721450" y="1509475"/>
            <a:chExt cx="79350" cy="74325"/>
          </a:xfrm>
        </p:grpSpPr>
        <p:sp>
          <p:nvSpPr>
            <p:cNvPr id="780" name="Google Shape;2452;p47">
              <a:extLst>
                <a:ext uri="{FF2B5EF4-FFF2-40B4-BE49-F238E27FC236}">
                  <a16:creationId xmlns:a16="http://schemas.microsoft.com/office/drawing/2014/main" id="{6AFA7394-2585-4D07-8ACD-A1D70B14B35A}"/>
                </a:ext>
              </a:extLst>
            </p:cNvPr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2453;p47">
              <a:extLst>
                <a:ext uri="{FF2B5EF4-FFF2-40B4-BE49-F238E27FC236}">
                  <a16:creationId xmlns:a16="http://schemas.microsoft.com/office/drawing/2014/main" id="{5DA7C997-B78C-4288-A37B-4A99326B8FEF}"/>
                </a:ext>
              </a:extLst>
            </p:cNvPr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2454;p47">
              <a:extLst>
                <a:ext uri="{FF2B5EF4-FFF2-40B4-BE49-F238E27FC236}">
                  <a16:creationId xmlns:a16="http://schemas.microsoft.com/office/drawing/2014/main" id="{94799182-698B-414A-AE35-E83C7C9E23B5}"/>
                </a:ext>
              </a:extLst>
            </p:cNvPr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2455;p47">
              <a:extLst>
                <a:ext uri="{FF2B5EF4-FFF2-40B4-BE49-F238E27FC236}">
                  <a16:creationId xmlns:a16="http://schemas.microsoft.com/office/drawing/2014/main" id="{3D9A68F4-1E75-4065-9572-CCBF780BE663}"/>
                </a:ext>
              </a:extLst>
            </p:cNvPr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4" name="Google Shape;2456;p47">
            <a:extLst>
              <a:ext uri="{FF2B5EF4-FFF2-40B4-BE49-F238E27FC236}">
                <a16:creationId xmlns:a16="http://schemas.microsoft.com/office/drawing/2014/main" id="{25849511-626A-40EF-8467-165A3068EE69}"/>
              </a:ext>
            </a:extLst>
          </p:cNvPr>
          <p:cNvGrpSpPr/>
          <p:nvPr/>
        </p:nvGrpSpPr>
        <p:grpSpPr>
          <a:xfrm>
            <a:off x="5594825" y="5853418"/>
            <a:ext cx="742717" cy="750363"/>
            <a:chOff x="4906800" y="1507500"/>
            <a:chExt cx="70350" cy="71075"/>
          </a:xfrm>
          <a:solidFill>
            <a:schemeClr val="tx1">
              <a:lumMod val="85000"/>
            </a:schemeClr>
          </a:solidFill>
        </p:grpSpPr>
        <p:sp>
          <p:nvSpPr>
            <p:cNvPr id="785" name="Google Shape;2457;p47">
              <a:extLst>
                <a:ext uri="{FF2B5EF4-FFF2-40B4-BE49-F238E27FC236}">
                  <a16:creationId xmlns:a16="http://schemas.microsoft.com/office/drawing/2014/main" id="{30705451-60D6-444D-977A-D50FAD9E714F}"/>
                </a:ext>
              </a:extLst>
            </p:cNvPr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2458;p47">
              <a:extLst>
                <a:ext uri="{FF2B5EF4-FFF2-40B4-BE49-F238E27FC236}">
                  <a16:creationId xmlns:a16="http://schemas.microsoft.com/office/drawing/2014/main" id="{D176918E-302C-408B-92C8-219C653ED371}"/>
                </a:ext>
              </a:extLst>
            </p:cNvPr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2459;p47">
              <a:extLst>
                <a:ext uri="{FF2B5EF4-FFF2-40B4-BE49-F238E27FC236}">
                  <a16:creationId xmlns:a16="http://schemas.microsoft.com/office/drawing/2014/main" id="{EDFD04A2-9D82-4D28-8C9B-AE27141EAE73}"/>
                </a:ext>
              </a:extLst>
            </p:cNvPr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2460;p47">
              <a:extLst>
                <a:ext uri="{FF2B5EF4-FFF2-40B4-BE49-F238E27FC236}">
                  <a16:creationId xmlns:a16="http://schemas.microsoft.com/office/drawing/2014/main" id="{F51FE708-AEA3-4167-AAC1-D0F1988423AF}"/>
                </a:ext>
              </a:extLst>
            </p:cNvPr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2461;p47">
              <a:extLst>
                <a:ext uri="{FF2B5EF4-FFF2-40B4-BE49-F238E27FC236}">
                  <a16:creationId xmlns:a16="http://schemas.microsoft.com/office/drawing/2014/main" id="{A6218EF7-6D8B-46A6-AB5D-0AF29264C8A7}"/>
                </a:ext>
              </a:extLst>
            </p:cNvPr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0" name="Google Shape;2462;p47">
            <a:extLst>
              <a:ext uri="{FF2B5EF4-FFF2-40B4-BE49-F238E27FC236}">
                <a16:creationId xmlns:a16="http://schemas.microsoft.com/office/drawing/2014/main" id="{B788E990-44B4-437F-97A6-2F22A23EA41C}"/>
              </a:ext>
            </a:extLst>
          </p:cNvPr>
          <p:cNvGrpSpPr/>
          <p:nvPr/>
        </p:nvGrpSpPr>
        <p:grpSpPr>
          <a:xfrm>
            <a:off x="1096957" y="5932964"/>
            <a:ext cx="668839" cy="667256"/>
            <a:chOff x="2637425" y="5179000"/>
            <a:chExt cx="196725" cy="196275"/>
          </a:xfrm>
        </p:grpSpPr>
        <p:sp>
          <p:nvSpPr>
            <p:cNvPr id="791" name="Google Shape;2463;p47">
              <a:extLst>
                <a:ext uri="{FF2B5EF4-FFF2-40B4-BE49-F238E27FC236}">
                  <a16:creationId xmlns:a16="http://schemas.microsoft.com/office/drawing/2014/main" id="{615D512A-619B-4E31-A402-B3FBCA371F19}"/>
                </a:ext>
              </a:extLst>
            </p:cNvPr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2464;p47">
              <a:extLst>
                <a:ext uri="{FF2B5EF4-FFF2-40B4-BE49-F238E27FC236}">
                  <a16:creationId xmlns:a16="http://schemas.microsoft.com/office/drawing/2014/main" id="{84D80199-1478-4882-876E-F591A5E3E7F7}"/>
                </a:ext>
              </a:extLst>
            </p:cNvPr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2465;p47">
              <a:extLst>
                <a:ext uri="{FF2B5EF4-FFF2-40B4-BE49-F238E27FC236}">
                  <a16:creationId xmlns:a16="http://schemas.microsoft.com/office/drawing/2014/main" id="{0F6041FF-9C9E-4FCD-8550-78AD7A405632}"/>
                </a:ext>
              </a:extLst>
            </p:cNvPr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2466;p47">
              <a:extLst>
                <a:ext uri="{FF2B5EF4-FFF2-40B4-BE49-F238E27FC236}">
                  <a16:creationId xmlns:a16="http://schemas.microsoft.com/office/drawing/2014/main" id="{AA8A5911-E4FA-4565-90FB-FA5ACEE85F68}"/>
                </a:ext>
              </a:extLst>
            </p:cNvPr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2467;p47">
              <a:extLst>
                <a:ext uri="{FF2B5EF4-FFF2-40B4-BE49-F238E27FC236}">
                  <a16:creationId xmlns:a16="http://schemas.microsoft.com/office/drawing/2014/main" id="{33C24B18-39EE-4A36-B617-D6E73A973F9E}"/>
                </a:ext>
              </a:extLst>
            </p:cNvPr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2468;p47">
              <a:extLst>
                <a:ext uri="{FF2B5EF4-FFF2-40B4-BE49-F238E27FC236}">
                  <a16:creationId xmlns:a16="http://schemas.microsoft.com/office/drawing/2014/main" id="{9513CDE6-AD47-4A1B-814F-F93F47620D0F}"/>
                </a:ext>
              </a:extLst>
            </p:cNvPr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2469;p47">
              <a:extLst>
                <a:ext uri="{FF2B5EF4-FFF2-40B4-BE49-F238E27FC236}">
                  <a16:creationId xmlns:a16="http://schemas.microsoft.com/office/drawing/2014/main" id="{8293B597-1523-4CF4-95FE-F0DE6BE03011}"/>
                </a:ext>
              </a:extLst>
            </p:cNvPr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2470;p47">
              <a:extLst>
                <a:ext uri="{FF2B5EF4-FFF2-40B4-BE49-F238E27FC236}">
                  <a16:creationId xmlns:a16="http://schemas.microsoft.com/office/drawing/2014/main" id="{B0CF192F-443F-41D0-A624-CE22A31D0F91}"/>
                </a:ext>
              </a:extLst>
            </p:cNvPr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2471;p47">
              <a:extLst>
                <a:ext uri="{FF2B5EF4-FFF2-40B4-BE49-F238E27FC236}">
                  <a16:creationId xmlns:a16="http://schemas.microsoft.com/office/drawing/2014/main" id="{630BAAD9-98AD-48EF-970B-3FCA3BB28AD2}"/>
                </a:ext>
              </a:extLst>
            </p:cNvPr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2472;p47">
              <a:extLst>
                <a:ext uri="{FF2B5EF4-FFF2-40B4-BE49-F238E27FC236}">
                  <a16:creationId xmlns:a16="http://schemas.microsoft.com/office/drawing/2014/main" id="{41BF44CA-98A5-42E2-B13E-4532DFE09160}"/>
                </a:ext>
              </a:extLst>
            </p:cNvPr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2473;p47">
              <a:extLst>
                <a:ext uri="{FF2B5EF4-FFF2-40B4-BE49-F238E27FC236}">
                  <a16:creationId xmlns:a16="http://schemas.microsoft.com/office/drawing/2014/main" id="{4E2A99CE-3ED1-4FC0-BDE6-4812D4063713}"/>
                </a:ext>
              </a:extLst>
            </p:cNvPr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2474;p47">
              <a:extLst>
                <a:ext uri="{FF2B5EF4-FFF2-40B4-BE49-F238E27FC236}">
                  <a16:creationId xmlns:a16="http://schemas.microsoft.com/office/drawing/2014/main" id="{34F6FEB3-5BD1-4C79-97B4-34058BDA74E0}"/>
                </a:ext>
              </a:extLst>
            </p:cNvPr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2475;p47">
              <a:extLst>
                <a:ext uri="{FF2B5EF4-FFF2-40B4-BE49-F238E27FC236}">
                  <a16:creationId xmlns:a16="http://schemas.microsoft.com/office/drawing/2014/main" id="{0DC1F230-3A01-496B-83E0-32AC6F31554A}"/>
                </a:ext>
              </a:extLst>
            </p:cNvPr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2476;p47">
              <a:extLst>
                <a:ext uri="{FF2B5EF4-FFF2-40B4-BE49-F238E27FC236}">
                  <a16:creationId xmlns:a16="http://schemas.microsoft.com/office/drawing/2014/main" id="{8D50BA20-0FC6-4120-9DCA-1B7C1DF63C19}"/>
                </a:ext>
              </a:extLst>
            </p:cNvPr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2477;p47">
              <a:extLst>
                <a:ext uri="{FF2B5EF4-FFF2-40B4-BE49-F238E27FC236}">
                  <a16:creationId xmlns:a16="http://schemas.microsoft.com/office/drawing/2014/main" id="{7487CA3F-DA97-4566-8B26-37537B319544}"/>
                </a:ext>
              </a:extLst>
            </p:cNvPr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2478;p47">
              <a:extLst>
                <a:ext uri="{FF2B5EF4-FFF2-40B4-BE49-F238E27FC236}">
                  <a16:creationId xmlns:a16="http://schemas.microsoft.com/office/drawing/2014/main" id="{62CFBF97-9088-4327-BFE7-4F15A2B1C143}"/>
                </a:ext>
              </a:extLst>
            </p:cNvPr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2479;p47">
              <a:extLst>
                <a:ext uri="{FF2B5EF4-FFF2-40B4-BE49-F238E27FC236}">
                  <a16:creationId xmlns:a16="http://schemas.microsoft.com/office/drawing/2014/main" id="{F8AEB588-45F1-4AF6-A937-38F3C264C387}"/>
                </a:ext>
              </a:extLst>
            </p:cNvPr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2480;p47">
              <a:extLst>
                <a:ext uri="{FF2B5EF4-FFF2-40B4-BE49-F238E27FC236}">
                  <a16:creationId xmlns:a16="http://schemas.microsoft.com/office/drawing/2014/main" id="{ED011B7C-D110-4708-B708-DD3482B570A4}"/>
                </a:ext>
              </a:extLst>
            </p:cNvPr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2481;p47">
              <a:extLst>
                <a:ext uri="{FF2B5EF4-FFF2-40B4-BE49-F238E27FC236}">
                  <a16:creationId xmlns:a16="http://schemas.microsoft.com/office/drawing/2014/main" id="{7CFEA950-7688-4597-A285-980B87E21E78}"/>
                </a:ext>
              </a:extLst>
            </p:cNvPr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2482;p47">
              <a:extLst>
                <a:ext uri="{FF2B5EF4-FFF2-40B4-BE49-F238E27FC236}">
                  <a16:creationId xmlns:a16="http://schemas.microsoft.com/office/drawing/2014/main" id="{75E415B9-31A5-4FEB-8C90-438B3F2CA7D8}"/>
                </a:ext>
              </a:extLst>
            </p:cNvPr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2483;p47">
              <a:extLst>
                <a:ext uri="{FF2B5EF4-FFF2-40B4-BE49-F238E27FC236}">
                  <a16:creationId xmlns:a16="http://schemas.microsoft.com/office/drawing/2014/main" id="{705DFC6F-B2A3-4FBF-B21F-C2DDE49E5368}"/>
                </a:ext>
              </a:extLst>
            </p:cNvPr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2484;p47">
              <a:extLst>
                <a:ext uri="{FF2B5EF4-FFF2-40B4-BE49-F238E27FC236}">
                  <a16:creationId xmlns:a16="http://schemas.microsoft.com/office/drawing/2014/main" id="{201BFC95-61BE-4408-BBB8-E031EAFB1CBA}"/>
                </a:ext>
              </a:extLst>
            </p:cNvPr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3" name="Google Shape;2485;p47">
            <a:extLst>
              <a:ext uri="{FF2B5EF4-FFF2-40B4-BE49-F238E27FC236}">
                <a16:creationId xmlns:a16="http://schemas.microsoft.com/office/drawing/2014/main" id="{7893099E-58CE-4134-812D-A4A2AC964A37}"/>
              </a:ext>
            </a:extLst>
          </p:cNvPr>
          <p:cNvGrpSpPr/>
          <p:nvPr/>
        </p:nvGrpSpPr>
        <p:grpSpPr>
          <a:xfrm>
            <a:off x="1965478" y="5900554"/>
            <a:ext cx="679193" cy="679804"/>
            <a:chOff x="3231350" y="5179700"/>
            <a:chExt cx="194775" cy="194950"/>
          </a:xfrm>
        </p:grpSpPr>
        <p:sp>
          <p:nvSpPr>
            <p:cNvPr id="814" name="Google Shape;2486;p47">
              <a:extLst>
                <a:ext uri="{FF2B5EF4-FFF2-40B4-BE49-F238E27FC236}">
                  <a16:creationId xmlns:a16="http://schemas.microsoft.com/office/drawing/2014/main" id="{3BF645F3-D093-4814-844A-F362EBC7D970}"/>
                </a:ext>
              </a:extLst>
            </p:cNvPr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2487;p47">
              <a:extLst>
                <a:ext uri="{FF2B5EF4-FFF2-40B4-BE49-F238E27FC236}">
                  <a16:creationId xmlns:a16="http://schemas.microsoft.com/office/drawing/2014/main" id="{AA8EAE23-5BC9-4E7A-9A01-750B650CA345}"/>
                </a:ext>
              </a:extLst>
            </p:cNvPr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2488;p47">
              <a:extLst>
                <a:ext uri="{FF2B5EF4-FFF2-40B4-BE49-F238E27FC236}">
                  <a16:creationId xmlns:a16="http://schemas.microsoft.com/office/drawing/2014/main" id="{53B13368-7C2A-4742-8E7A-9DD541898BF5}"/>
                </a:ext>
              </a:extLst>
            </p:cNvPr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2489;p47">
              <a:extLst>
                <a:ext uri="{FF2B5EF4-FFF2-40B4-BE49-F238E27FC236}">
                  <a16:creationId xmlns:a16="http://schemas.microsoft.com/office/drawing/2014/main" id="{3C779C7B-F6D2-40E9-A46E-B0AF1045C286}"/>
                </a:ext>
              </a:extLst>
            </p:cNvPr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2490;p47">
              <a:extLst>
                <a:ext uri="{FF2B5EF4-FFF2-40B4-BE49-F238E27FC236}">
                  <a16:creationId xmlns:a16="http://schemas.microsoft.com/office/drawing/2014/main" id="{8797B171-FB11-4960-8ABB-62064CB3DFD3}"/>
                </a:ext>
              </a:extLst>
            </p:cNvPr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2491;p47">
              <a:extLst>
                <a:ext uri="{FF2B5EF4-FFF2-40B4-BE49-F238E27FC236}">
                  <a16:creationId xmlns:a16="http://schemas.microsoft.com/office/drawing/2014/main" id="{5CB20764-BB25-4573-A7D5-9D86B0100A09}"/>
                </a:ext>
              </a:extLst>
            </p:cNvPr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2492;p47">
              <a:extLst>
                <a:ext uri="{FF2B5EF4-FFF2-40B4-BE49-F238E27FC236}">
                  <a16:creationId xmlns:a16="http://schemas.microsoft.com/office/drawing/2014/main" id="{C0A5B211-5DC8-4ADD-9887-6387E6310421}"/>
                </a:ext>
              </a:extLst>
            </p:cNvPr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2493;p47">
              <a:extLst>
                <a:ext uri="{FF2B5EF4-FFF2-40B4-BE49-F238E27FC236}">
                  <a16:creationId xmlns:a16="http://schemas.microsoft.com/office/drawing/2014/main" id="{9BA0ED69-CAAB-422A-9266-94C5BD8A0A0B}"/>
                </a:ext>
              </a:extLst>
            </p:cNvPr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2494;p47">
              <a:extLst>
                <a:ext uri="{FF2B5EF4-FFF2-40B4-BE49-F238E27FC236}">
                  <a16:creationId xmlns:a16="http://schemas.microsoft.com/office/drawing/2014/main" id="{7C7B0835-8FE2-46B2-8F08-8DC3F06D66E9}"/>
                </a:ext>
              </a:extLst>
            </p:cNvPr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2495;p47">
              <a:extLst>
                <a:ext uri="{FF2B5EF4-FFF2-40B4-BE49-F238E27FC236}">
                  <a16:creationId xmlns:a16="http://schemas.microsoft.com/office/drawing/2014/main" id="{E27D7CDF-1027-44F2-A3EA-4BCD0C8C7BEC}"/>
                </a:ext>
              </a:extLst>
            </p:cNvPr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2496;p47">
              <a:extLst>
                <a:ext uri="{FF2B5EF4-FFF2-40B4-BE49-F238E27FC236}">
                  <a16:creationId xmlns:a16="http://schemas.microsoft.com/office/drawing/2014/main" id="{27237D95-D530-4D2E-941E-BA1829C66318}"/>
                </a:ext>
              </a:extLst>
            </p:cNvPr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2497;p47">
              <a:extLst>
                <a:ext uri="{FF2B5EF4-FFF2-40B4-BE49-F238E27FC236}">
                  <a16:creationId xmlns:a16="http://schemas.microsoft.com/office/drawing/2014/main" id="{32F4E9D1-1E4D-4B46-84E1-46C8E81F2EE8}"/>
                </a:ext>
              </a:extLst>
            </p:cNvPr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2498;p47">
              <a:extLst>
                <a:ext uri="{FF2B5EF4-FFF2-40B4-BE49-F238E27FC236}">
                  <a16:creationId xmlns:a16="http://schemas.microsoft.com/office/drawing/2014/main" id="{AADF8C7E-F6FC-4560-AF17-3F924B9623F4}"/>
                </a:ext>
              </a:extLst>
            </p:cNvPr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2499;p47">
              <a:extLst>
                <a:ext uri="{FF2B5EF4-FFF2-40B4-BE49-F238E27FC236}">
                  <a16:creationId xmlns:a16="http://schemas.microsoft.com/office/drawing/2014/main" id="{9C0DC32B-96E7-4E5B-9778-EDCFA3C360C6}"/>
                </a:ext>
              </a:extLst>
            </p:cNvPr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2500;p47">
              <a:extLst>
                <a:ext uri="{FF2B5EF4-FFF2-40B4-BE49-F238E27FC236}">
                  <a16:creationId xmlns:a16="http://schemas.microsoft.com/office/drawing/2014/main" id="{14E94361-4DD7-44BA-9903-443A99A001E6}"/>
                </a:ext>
              </a:extLst>
            </p:cNvPr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2501;p47">
              <a:extLst>
                <a:ext uri="{FF2B5EF4-FFF2-40B4-BE49-F238E27FC236}">
                  <a16:creationId xmlns:a16="http://schemas.microsoft.com/office/drawing/2014/main" id="{D050C329-FCE7-4DD5-A021-F2B278DE0AD5}"/>
                </a:ext>
              </a:extLst>
            </p:cNvPr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502;p47">
              <a:extLst>
                <a:ext uri="{FF2B5EF4-FFF2-40B4-BE49-F238E27FC236}">
                  <a16:creationId xmlns:a16="http://schemas.microsoft.com/office/drawing/2014/main" id="{05E81D3D-2044-48CD-A841-40BF7069EADE}"/>
                </a:ext>
              </a:extLst>
            </p:cNvPr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503;p47">
              <a:extLst>
                <a:ext uri="{FF2B5EF4-FFF2-40B4-BE49-F238E27FC236}">
                  <a16:creationId xmlns:a16="http://schemas.microsoft.com/office/drawing/2014/main" id="{B0C84C58-F5CD-4EDA-A6B4-EAF585C176D6}"/>
                </a:ext>
              </a:extLst>
            </p:cNvPr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504;p47">
              <a:extLst>
                <a:ext uri="{FF2B5EF4-FFF2-40B4-BE49-F238E27FC236}">
                  <a16:creationId xmlns:a16="http://schemas.microsoft.com/office/drawing/2014/main" id="{4068FC8F-C86D-4289-9F99-D2721B7C12C3}"/>
                </a:ext>
              </a:extLst>
            </p:cNvPr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505;p47">
              <a:extLst>
                <a:ext uri="{FF2B5EF4-FFF2-40B4-BE49-F238E27FC236}">
                  <a16:creationId xmlns:a16="http://schemas.microsoft.com/office/drawing/2014/main" id="{F24A7068-7E97-4C39-BD49-C0DE5790A569}"/>
                </a:ext>
              </a:extLst>
            </p:cNvPr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506;p47">
              <a:extLst>
                <a:ext uri="{FF2B5EF4-FFF2-40B4-BE49-F238E27FC236}">
                  <a16:creationId xmlns:a16="http://schemas.microsoft.com/office/drawing/2014/main" id="{E0292343-55F1-4EB1-AAFD-B1F7CC7521B7}"/>
                </a:ext>
              </a:extLst>
            </p:cNvPr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507;p47">
              <a:extLst>
                <a:ext uri="{FF2B5EF4-FFF2-40B4-BE49-F238E27FC236}">
                  <a16:creationId xmlns:a16="http://schemas.microsoft.com/office/drawing/2014/main" id="{EC95E946-9435-4204-AC71-E9FC89F3F250}"/>
                </a:ext>
              </a:extLst>
            </p:cNvPr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508;p47">
              <a:extLst>
                <a:ext uri="{FF2B5EF4-FFF2-40B4-BE49-F238E27FC236}">
                  <a16:creationId xmlns:a16="http://schemas.microsoft.com/office/drawing/2014/main" id="{19D647FC-ADDD-45B0-BDFB-BD2D14BFED49}"/>
                </a:ext>
              </a:extLst>
            </p:cNvPr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509;p47">
              <a:extLst>
                <a:ext uri="{FF2B5EF4-FFF2-40B4-BE49-F238E27FC236}">
                  <a16:creationId xmlns:a16="http://schemas.microsoft.com/office/drawing/2014/main" id="{D0871465-4346-4AD5-BD6C-3CAE08BAD312}"/>
                </a:ext>
              </a:extLst>
            </p:cNvPr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510;p47">
              <a:extLst>
                <a:ext uri="{FF2B5EF4-FFF2-40B4-BE49-F238E27FC236}">
                  <a16:creationId xmlns:a16="http://schemas.microsoft.com/office/drawing/2014/main" id="{FE84ED77-3538-4CC7-AE1C-E4E0FF0A498B}"/>
                </a:ext>
              </a:extLst>
            </p:cNvPr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511;p47">
              <a:extLst>
                <a:ext uri="{FF2B5EF4-FFF2-40B4-BE49-F238E27FC236}">
                  <a16:creationId xmlns:a16="http://schemas.microsoft.com/office/drawing/2014/main" id="{F9CAEB8D-271C-4CFB-94EF-DDB1A55324F9}"/>
                </a:ext>
              </a:extLst>
            </p:cNvPr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512;p47">
              <a:extLst>
                <a:ext uri="{FF2B5EF4-FFF2-40B4-BE49-F238E27FC236}">
                  <a16:creationId xmlns:a16="http://schemas.microsoft.com/office/drawing/2014/main" id="{A640DAE6-37F4-4972-9C3E-11AB04193130}"/>
                </a:ext>
              </a:extLst>
            </p:cNvPr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513;p47">
              <a:extLst>
                <a:ext uri="{FF2B5EF4-FFF2-40B4-BE49-F238E27FC236}">
                  <a16:creationId xmlns:a16="http://schemas.microsoft.com/office/drawing/2014/main" id="{35956667-0B21-43E6-AE78-B007EEDC78EF}"/>
                </a:ext>
              </a:extLst>
            </p:cNvPr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514;p47">
              <a:extLst>
                <a:ext uri="{FF2B5EF4-FFF2-40B4-BE49-F238E27FC236}">
                  <a16:creationId xmlns:a16="http://schemas.microsoft.com/office/drawing/2014/main" id="{D134255A-EB5C-4A68-A135-1EB19FEF8E6B}"/>
                </a:ext>
              </a:extLst>
            </p:cNvPr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515;p47">
              <a:extLst>
                <a:ext uri="{FF2B5EF4-FFF2-40B4-BE49-F238E27FC236}">
                  <a16:creationId xmlns:a16="http://schemas.microsoft.com/office/drawing/2014/main" id="{D64C65E4-B04B-4C2B-8139-783C92BCA83F}"/>
                </a:ext>
              </a:extLst>
            </p:cNvPr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516;p47">
              <a:extLst>
                <a:ext uri="{FF2B5EF4-FFF2-40B4-BE49-F238E27FC236}">
                  <a16:creationId xmlns:a16="http://schemas.microsoft.com/office/drawing/2014/main" id="{D7831E33-5CFF-45D0-BA21-B3FC07152F77}"/>
                </a:ext>
              </a:extLst>
            </p:cNvPr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517;p47">
              <a:extLst>
                <a:ext uri="{FF2B5EF4-FFF2-40B4-BE49-F238E27FC236}">
                  <a16:creationId xmlns:a16="http://schemas.microsoft.com/office/drawing/2014/main" id="{1F9BBBFB-0825-433D-A836-0DBD9966A1DD}"/>
                </a:ext>
              </a:extLst>
            </p:cNvPr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518;p47">
              <a:extLst>
                <a:ext uri="{FF2B5EF4-FFF2-40B4-BE49-F238E27FC236}">
                  <a16:creationId xmlns:a16="http://schemas.microsoft.com/office/drawing/2014/main" id="{E7A9B192-346E-4E3E-903F-07A4938D0F7C}"/>
                </a:ext>
              </a:extLst>
            </p:cNvPr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519;p47">
              <a:extLst>
                <a:ext uri="{FF2B5EF4-FFF2-40B4-BE49-F238E27FC236}">
                  <a16:creationId xmlns:a16="http://schemas.microsoft.com/office/drawing/2014/main" id="{D2BCE86F-09EE-4759-BC97-6EC7B44837F2}"/>
                </a:ext>
              </a:extLst>
            </p:cNvPr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520;p47">
              <a:extLst>
                <a:ext uri="{FF2B5EF4-FFF2-40B4-BE49-F238E27FC236}">
                  <a16:creationId xmlns:a16="http://schemas.microsoft.com/office/drawing/2014/main" id="{171DC1DA-21F6-4714-84F1-322F154C29D8}"/>
                </a:ext>
              </a:extLst>
            </p:cNvPr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521;p47">
              <a:extLst>
                <a:ext uri="{FF2B5EF4-FFF2-40B4-BE49-F238E27FC236}">
                  <a16:creationId xmlns:a16="http://schemas.microsoft.com/office/drawing/2014/main" id="{3D2F119B-EEC8-4C22-A841-57FD8C597521}"/>
                </a:ext>
              </a:extLst>
            </p:cNvPr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522;p47">
              <a:extLst>
                <a:ext uri="{FF2B5EF4-FFF2-40B4-BE49-F238E27FC236}">
                  <a16:creationId xmlns:a16="http://schemas.microsoft.com/office/drawing/2014/main" id="{E73B105A-8B15-41DB-A1E4-18FBD054700E}"/>
                </a:ext>
              </a:extLst>
            </p:cNvPr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523;p47">
              <a:extLst>
                <a:ext uri="{FF2B5EF4-FFF2-40B4-BE49-F238E27FC236}">
                  <a16:creationId xmlns:a16="http://schemas.microsoft.com/office/drawing/2014/main" id="{98A8F405-FECF-41E4-8A04-6861DD93F05B}"/>
                </a:ext>
              </a:extLst>
            </p:cNvPr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524;p47">
              <a:extLst>
                <a:ext uri="{FF2B5EF4-FFF2-40B4-BE49-F238E27FC236}">
                  <a16:creationId xmlns:a16="http://schemas.microsoft.com/office/drawing/2014/main" id="{C333E433-D47D-4D60-A207-DCA14DD85416}"/>
                </a:ext>
              </a:extLst>
            </p:cNvPr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525;p47">
              <a:extLst>
                <a:ext uri="{FF2B5EF4-FFF2-40B4-BE49-F238E27FC236}">
                  <a16:creationId xmlns:a16="http://schemas.microsoft.com/office/drawing/2014/main" id="{B3ABE3D6-AB27-4293-B148-7AFD8DB079E2}"/>
                </a:ext>
              </a:extLst>
            </p:cNvPr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526;p47">
              <a:extLst>
                <a:ext uri="{FF2B5EF4-FFF2-40B4-BE49-F238E27FC236}">
                  <a16:creationId xmlns:a16="http://schemas.microsoft.com/office/drawing/2014/main" id="{32723B7B-6337-47DD-8E99-B9A257DBDEF3}"/>
                </a:ext>
              </a:extLst>
            </p:cNvPr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527;p47">
              <a:extLst>
                <a:ext uri="{FF2B5EF4-FFF2-40B4-BE49-F238E27FC236}">
                  <a16:creationId xmlns:a16="http://schemas.microsoft.com/office/drawing/2014/main" id="{ED4790D1-8C2B-4B80-862D-BFC8F53478EF}"/>
                </a:ext>
              </a:extLst>
            </p:cNvPr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528;p47">
              <a:extLst>
                <a:ext uri="{FF2B5EF4-FFF2-40B4-BE49-F238E27FC236}">
                  <a16:creationId xmlns:a16="http://schemas.microsoft.com/office/drawing/2014/main" id="{068DF9E9-807F-491D-A886-5B0B4BD23BBE}"/>
                </a:ext>
              </a:extLst>
            </p:cNvPr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529;p47">
              <a:extLst>
                <a:ext uri="{FF2B5EF4-FFF2-40B4-BE49-F238E27FC236}">
                  <a16:creationId xmlns:a16="http://schemas.microsoft.com/office/drawing/2014/main" id="{0322DF4E-DE75-4F25-A589-90BCFA18BAAE}"/>
                </a:ext>
              </a:extLst>
            </p:cNvPr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530;p47">
              <a:extLst>
                <a:ext uri="{FF2B5EF4-FFF2-40B4-BE49-F238E27FC236}">
                  <a16:creationId xmlns:a16="http://schemas.microsoft.com/office/drawing/2014/main" id="{E757C458-F6E0-4A0A-A648-544DA2EB8FA5}"/>
                </a:ext>
              </a:extLst>
            </p:cNvPr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531;p47">
              <a:extLst>
                <a:ext uri="{FF2B5EF4-FFF2-40B4-BE49-F238E27FC236}">
                  <a16:creationId xmlns:a16="http://schemas.microsoft.com/office/drawing/2014/main" id="{FCFE7E20-4E27-4907-A602-7DB23960FA34}"/>
                </a:ext>
              </a:extLst>
            </p:cNvPr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532;p47">
              <a:extLst>
                <a:ext uri="{FF2B5EF4-FFF2-40B4-BE49-F238E27FC236}">
                  <a16:creationId xmlns:a16="http://schemas.microsoft.com/office/drawing/2014/main" id="{A737F7C6-710E-40C9-92DE-9967CA24E08C}"/>
                </a:ext>
              </a:extLst>
            </p:cNvPr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533;p47">
              <a:extLst>
                <a:ext uri="{FF2B5EF4-FFF2-40B4-BE49-F238E27FC236}">
                  <a16:creationId xmlns:a16="http://schemas.microsoft.com/office/drawing/2014/main" id="{5D68B79C-E709-4B65-82AB-8C74BC89F9F8}"/>
                </a:ext>
              </a:extLst>
            </p:cNvPr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534;p47">
              <a:extLst>
                <a:ext uri="{FF2B5EF4-FFF2-40B4-BE49-F238E27FC236}">
                  <a16:creationId xmlns:a16="http://schemas.microsoft.com/office/drawing/2014/main" id="{5ADFE7C0-36CE-407D-A260-51456EB5A3D6}"/>
                </a:ext>
              </a:extLst>
            </p:cNvPr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535;p47">
              <a:extLst>
                <a:ext uri="{FF2B5EF4-FFF2-40B4-BE49-F238E27FC236}">
                  <a16:creationId xmlns:a16="http://schemas.microsoft.com/office/drawing/2014/main" id="{17FF0FFC-20E6-480A-931F-E38D19399FFD}"/>
                </a:ext>
              </a:extLst>
            </p:cNvPr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536;p47">
              <a:extLst>
                <a:ext uri="{FF2B5EF4-FFF2-40B4-BE49-F238E27FC236}">
                  <a16:creationId xmlns:a16="http://schemas.microsoft.com/office/drawing/2014/main" id="{1642133F-7BEF-4A2D-8A70-83B7EA58648E}"/>
                </a:ext>
              </a:extLst>
            </p:cNvPr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537;p47">
              <a:extLst>
                <a:ext uri="{FF2B5EF4-FFF2-40B4-BE49-F238E27FC236}">
                  <a16:creationId xmlns:a16="http://schemas.microsoft.com/office/drawing/2014/main" id="{8BEFECD9-B9EA-4557-B232-AD6D643082D0}"/>
                </a:ext>
              </a:extLst>
            </p:cNvPr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538;p47">
              <a:extLst>
                <a:ext uri="{FF2B5EF4-FFF2-40B4-BE49-F238E27FC236}">
                  <a16:creationId xmlns:a16="http://schemas.microsoft.com/office/drawing/2014/main" id="{943F0E9C-9F36-4F60-A30B-4500769B307A}"/>
                </a:ext>
              </a:extLst>
            </p:cNvPr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539;p47">
              <a:extLst>
                <a:ext uri="{FF2B5EF4-FFF2-40B4-BE49-F238E27FC236}">
                  <a16:creationId xmlns:a16="http://schemas.microsoft.com/office/drawing/2014/main" id="{5F2A0888-C689-445F-8CF0-C438759A5E4C}"/>
                </a:ext>
              </a:extLst>
            </p:cNvPr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540;p47">
              <a:extLst>
                <a:ext uri="{FF2B5EF4-FFF2-40B4-BE49-F238E27FC236}">
                  <a16:creationId xmlns:a16="http://schemas.microsoft.com/office/drawing/2014/main" id="{F4948D89-EDDC-4FF6-B07A-F2D606B4A160}"/>
                </a:ext>
              </a:extLst>
            </p:cNvPr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541;p47">
              <a:extLst>
                <a:ext uri="{FF2B5EF4-FFF2-40B4-BE49-F238E27FC236}">
                  <a16:creationId xmlns:a16="http://schemas.microsoft.com/office/drawing/2014/main" id="{8F7BE8A8-8B27-4DF2-B186-A77A956541B5}"/>
                </a:ext>
              </a:extLst>
            </p:cNvPr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542;p47">
              <a:extLst>
                <a:ext uri="{FF2B5EF4-FFF2-40B4-BE49-F238E27FC236}">
                  <a16:creationId xmlns:a16="http://schemas.microsoft.com/office/drawing/2014/main" id="{ACF62CE1-B724-4D3D-ABBE-7DAF30438C59}"/>
                </a:ext>
              </a:extLst>
            </p:cNvPr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543;p47">
              <a:extLst>
                <a:ext uri="{FF2B5EF4-FFF2-40B4-BE49-F238E27FC236}">
                  <a16:creationId xmlns:a16="http://schemas.microsoft.com/office/drawing/2014/main" id="{997CBD69-A6AA-4B35-A62F-4BEEA3BD5964}"/>
                </a:ext>
              </a:extLst>
            </p:cNvPr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544;p47">
              <a:extLst>
                <a:ext uri="{FF2B5EF4-FFF2-40B4-BE49-F238E27FC236}">
                  <a16:creationId xmlns:a16="http://schemas.microsoft.com/office/drawing/2014/main" id="{690D1013-0568-4723-BFB9-1620A6F528D3}"/>
                </a:ext>
              </a:extLst>
            </p:cNvPr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3" name="Google Shape;2545;p47">
            <a:extLst>
              <a:ext uri="{FF2B5EF4-FFF2-40B4-BE49-F238E27FC236}">
                <a16:creationId xmlns:a16="http://schemas.microsoft.com/office/drawing/2014/main" id="{51C8709D-2970-4D0B-8109-B1336C7B2D88}"/>
              </a:ext>
            </a:extLst>
          </p:cNvPr>
          <p:cNvGrpSpPr/>
          <p:nvPr/>
        </p:nvGrpSpPr>
        <p:grpSpPr>
          <a:xfrm>
            <a:off x="203256" y="3966926"/>
            <a:ext cx="677497" cy="677273"/>
            <a:chOff x="1897577" y="2802432"/>
            <a:chExt cx="492176" cy="492014"/>
          </a:xfrm>
        </p:grpSpPr>
        <p:sp>
          <p:nvSpPr>
            <p:cNvPr id="874" name="Google Shape;2546;p47">
              <a:extLst>
                <a:ext uri="{FF2B5EF4-FFF2-40B4-BE49-F238E27FC236}">
                  <a16:creationId xmlns:a16="http://schemas.microsoft.com/office/drawing/2014/main" id="{DB85B578-2020-403C-A813-9BF604745CE4}"/>
                </a:ext>
              </a:extLst>
            </p:cNvPr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547;p47">
              <a:extLst>
                <a:ext uri="{FF2B5EF4-FFF2-40B4-BE49-F238E27FC236}">
                  <a16:creationId xmlns:a16="http://schemas.microsoft.com/office/drawing/2014/main" id="{04DA9E06-0433-44E1-8478-6012411D32D9}"/>
                </a:ext>
              </a:extLst>
            </p:cNvPr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548;p47">
              <a:extLst>
                <a:ext uri="{FF2B5EF4-FFF2-40B4-BE49-F238E27FC236}">
                  <a16:creationId xmlns:a16="http://schemas.microsoft.com/office/drawing/2014/main" id="{68BA83AB-26AB-469A-8BF9-31821B525AFE}"/>
                </a:ext>
              </a:extLst>
            </p:cNvPr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549;p47">
              <a:extLst>
                <a:ext uri="{FF2B5EF4-FFF2-40B4-BE49-F238E27FC236}">
                  <a16:creationId xmlns:a16="http://schemas.microsoft.com/office/drawing/2014/main" id="{B13CCC8E-3F23-4EB6-BD4C-E01B8FD881B3}"/>
                </a:ext>
              </a:extLst>
            </p:cNvPr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550;p47">
              <a:extLst>
                <a:ext uri="{FF2B5EF4-FFF2-40B4-BE49-F238E27FC236}">
                  <a16:creationId xmlns:a16="http://schemas.microsoft.com/office/drawing/2014/main" id="{83DD1CF6-D476-4A17-90C9-80D422E5229C}"/>
                </a:ext>
              </a:extLst>
            </p:cNvPr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551;p47">
              <a:extLst>
                <a:ext uri="{FF2B5EF4-FFF2-40B4-BE49-F238E27FC236}">
                  <a16:creationId xmlns:a16="http://schemas.microsoft.com/office/drawing/2014/main" id="{0C257592-E141-4F4D-9B68-589A60205839}"/>
                </a:ext>
              </a:extLst>
            </p:cNvPr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552;p47">
              <a:extLst>
                <a:ext uri="{FF2B5EF4-FFF2-40B4-BE49-F238E27FC236}">
                  <a16:creationId xmlns:a16="http://schemas.microsoft.com/office/drawing/2014/main" id="{871EF94D-2740-459F-9BAF-D150366D5BCA}"/>
                </a:ext>
              </a:extLst>
            </p:cNvPr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553;p47">
              <a:extLst>
                <a:ext uri="{FF2B5EF4-FFF2-40B4-BE49-F238E27FC236}">
                  <a16:creationId xmlns:a16="http://schemas.microsoft.com/office/drawing/2014/main" id="{2B019A09-F4F8-453F-AB7E-A1D65C644992}"/>
                </a:ext>
              </a:extLst>
            </p:cNvPr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554;p47">
              <a:extLst>
                <a:ext uri="{FF2B5EF4-FFF2-40B4-BE49-F238E27FC236}">
                  <a16:creationId xmlns:a16="http://schemas.microsoft.com/office/drawing/2014/main" id="{819A8A05-6411-42EC-9C26-76649EBA4C73}"/>
                </a:ext>
              </a:extLst>
            </p:cNvPr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555;p47">
              <a:extLst>
                <a:ext uri="{FF2B5EF4-FFF2-40B4-BE49-F238E27FC236}">
                  <a16:creationId xmlns:a16="http://schemas.microsoft.com/office/drawing/2014/main" id="{AE44728A-ADED-4CF2-A568-C5BE5CE9A6EC}"/>
                </a:ext>
              </a:extLst>
            </p:cNvPr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556;p47">
              <a:extLst>
                <a:ext uri="{FF2B5EF4-FFF2-40B4-BE49-F238E27FC236}">
                  <a16:creationId xmlns:a16="http://schemas.microsoft.com/office/drawing/2014/main" id="{300A090E-AC73-4D28-BF23-897C86911D7E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557;p47">
              <a:extLst>
                <a:ext uri="{FF2B5EF4-FFF2-40B4-BE49-F238E27FC236}">
                  <a16:creationId xmlns:a16="http://schemas.microsoft.com/office/drawing/2014/main" id="{EECA9940-61E9-4CFC-84FD-C8B6C01AD818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6" name="Google Shape;2558;p47">
            <a:extLst>
              <a:ext uri="{FF2B5EF4-FFF2-40B4-BE49-F238E27FC236}">
                <a16:creationId xmlns:a16="http://schemas.microsoft.com/office/drawing/2014/main" id="{6190ABB2-B172-483A-A156-664726BEFDF7}"/>
              </a:ext>
            </a:extLst>
          </p:cNvPr>
          <p:cNvGrpSpPr/>
          <p:nvPr/>
        </p:nvGrpSpPr>
        <p:grpSpPr>
          <a:xfrm>
            <a:off x="1092630" y="4971640"/>
            <a:ext cx="677491" cy="677421"/>
            <a:chOff x="2543222" y="2802319"/>
            <a:chExt cx="492172" cy="492122"/>
          </a:xfrm>
        </p:grpSpPr>
        <p:sp>
          <p:nvSpPr>
            <p:cNvPr id="887" name="Google Shape;2559;p47">
              <a:extLst>
                <a:ext uri="{FF2B5EF4-FFF2-40B4-BE49-F238E27FC236}">
                  <a16:creationId xmlns:a16="http://schemas.microsoft.com/office/drawing/2014/main" id="{2DA1ECC0-BCAC-43DD-9806-564298582E21}"/>
                </a:ext>
              </a:extLst>
            </p:cNvPr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560;p47">
              <a:extLst>
                <a:ext uri="{FF2B5EF4-FFF2-40B4-BE49-F238E27FC236}">
                  <a16:creationId xmlns:a16="http://schemas.microsoft.com/office/drawing/2014/main" id="{2D0B4396-594D-41DB-82AF-47BC2D8CA56D}"/>
                </a:ext>
              </a:extLst>
            </p:cNvPr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561;p47">
              <a:extLst>
                <a:ext uri="{FF2B5EF4-FFF2-40B4-BE49-F238E27FC236}">
                  <a16:creationId xmlns:a16="http://schemas.microsoft.com/office/drawing/2014/main" id="{694BAD8F-D9C2-441C-9699-03CE24CBF2A2}"/>
                </a:ext>
              </a:extLst>
            </p:cNvPr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562;p47">
              <a:extLst>
                <a:ext uri="{FF2B5EF4-FFF2-40B4-BE49-F238E27FC236}">
                  <a16:creationId xmlns:a16="http://schemas.microsoft.com/office/drawing/2014/main" id="{9F57054C-0296-4CDC-88B3-93B08628CEE3}"/>
                </a:ext>
              </a:extLst>
            </p:cNvPr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563;p47">
              <a:extLst>
                <a:ext uri="{FF2B5EF4-FFF2-40B4-BE49-F238E27FC236}">
                  <a16:creationId xmlns:a16="http://schemas.microsoft.com/office/drawing/2014/main" id="{0BADF24D-1D1E-4329-8B6D-D2331324E9E2}"/>
                </a:ext>
              </a:extLst>
            </p:cNvPr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564;p47">
              <a:extLst>
                <a:ext uri="{FF2B5EF4-FFF2-40B4-BE49-F238E27FC236}">
                  <a16:creationId xmlns:a16="http://schemas.microsoft.com/office/drawing/2014/main" id="{CE48B384-D4D7-4FE1-89E4-14002BFF1DFE}"/>
                </a:ext>
              </a:extLst>
            </p:cNvPr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565;p47">
              <a:extLst>
                <a:ext uri="{FF2B5EF4-FFF2-40B4-BE49-F238E27FC236}">
                  <a16:creationId xmlns:a16="http://schemas.microsoft.com/office/drawing/2014/main" id="{4021DDD3-5980-4C10-82F6-866FE60154DC}"/>
                </a:ext>
              </a:extLst>
            </p:cNvPr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566;p47">
              <a:extLst>
                <a:ext uri="{FF2B5EF4-FFF2-40B4-BE49-F238E27FC236}">
                  <a16:creationId xmlns:a16="http://schemas.microsoft.com/office/drawing/2014/main" id="{4FCAFB2F-7D6F-4906-99E2-B38B1D0EA9B3}"/>
                </a:ext>
              </a:extLst>
            </p:cNvPr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567;p47">
              <a:extLst>
                <a:ext uri="{FF2B5EF4-FFF2-40B4-BE49-F238E27FC236}">
                  <a16:creationId xmlns:a16="http://schemas.microsoft.com/office/drawing/2014/main" id="{E1163A31-C16F-4F07-930D-461B8F7A165A}"/>
                </a:ext>
              </a:extLst>
            </p:cNvPr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568;p47">
              <a:extLst>
                <a:ext uri="{FF2B5EF4-FFF2-40B4-BE49-F238E27FC236}">
                  <a16:creationId xmlns:a16="http://schemas.microsoft.com/office/drawing/2014/main" id="{C6342021-231E-4548-82A6-74C1809453AA}"/>
                </a:ext>
              </a:extLst>
            </p:cNvPr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2569;p47">
            <a:extLst>
              <a:ext uri="{FF2B5EF4-FFF2-40B4-BE49-F238E27FC236}">
                <a16:creationId xmlns:a16="http://schemas.microsoft.com/office/drawing/2014/main" id="{A58B7279-86A0-47AA-8659-FBB437324FE8}"/>
              </a:ext>
            </a:extLst>
          </p:cNvPr>
          <p:cNvGrpSpPr/>
          <p:nvPr/>
        </p:nvGrpSpPr>
        <p:grpSpPr>
          <a:xfrm>
            <a:off x="2891002" y="3960273"/>
            <a:ext cx="690579" cy="690579"/>
            <a:chOff x="3736598" y="2170606"/>
            <a:chExt cx="404889" cy="404889"/>
          </a:xfrm>
        </p:grpSpPr>
        <p:sp>
          <p:nvSpPr>
            <p:cNvPr id="898" name="Google Shape;2570;p47">
              <a:extLst>
                <a:ext uri="{FF2B5EF4-FFF2-40B4-BE49-F238E27FC236}">
                  <a16:creationId xmlns:a16="http://schemas.microsoft.com/office/drawing/2014/main" id="{1853DB5A-BF1E-4FBC-8C9D-EA3240D9821B}"/>
                </a:ext>
              </a:extLst>
            </p:cNvPr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571;p47">
              <a:extLst>
                <a:ext uri="{FF2B5EF4-FFF2-40B4-BE49-F238E27FC236}">
                  <a16:creationId xmlns:a16="http://schemas.microsoft.com/office/drawing/2014/main" id="{D808D9B4-0546-4F52-9200-AE589FE2361F}"/>
                </a:ext>
              </a:extLst>
            </p:cNvPr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572;p47">
              <a:extLst>
                <a:ext uri="{FF2B5EF4-FFF2-40B4-BE49-F238E27FC236}">
                  <a16:creationId xmlns:a16="http://schemas.microsoft.com/office/drawing/2014/main" id="{E93073AF-B98A-4565-B65D-9B4FB370FA4F}"/>
                </a:ext>
              </a:extLst>
            </p:cNvPr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573;p47">
              <a:extLst>
                <a:ext uri="{FF2B5EF4-FFF2-40B4-BE49-F238E27FC236}">
                  <a16:creationId xmlns:a16="http://schemas.microsoft.com/office/drawing/2014/main" id="{6693B5E7-8204-4723-B022-8903DD0A62BF}"/>
                </a:ext>
              </a:extLst>
            </p:cNvPr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2" name="Google Shape;2574;p47">
            <a:extLst>
              <a:ext uri="{FF2B5EF4-FFF2-40B4-BE49-F238E27FC236}">
                <a16:creationId xmlns:a16="http://schemas.microsoft.com/office/drawing/2014/main" id="{E64CA4F3-837B-4869-8DEE-917EE2C75A85}"/>
              </a:ext>
            </a:extLst>
          </p:cNvPr>
          <p:cNvGrpSpPr/>
          <p:nvPr/>
        </p:nvGrpSpPr>
        <p:grpSpPr>
          <a:xfrm>
            <a:off x="1913750" y="3960402"/>
            <a:ext cx="782648" cy="690320"/>
            <a:chOff x="3161917" y="2170682"/>
            <a:chExt cx="458870" cy="404737"/>
          </a:xfrm>
          <a:solidFill>
            <a:schemeClr val="tx1">
              <a:lumMod val="50000"/>
            </a:schemeClr>
          </a:solidFill>
        </p:grpSpPr>
        <p:sp>
          <p:nvSpPr>
            <p:cNvPr id="903" name="Google Shape;2575;p47">
              <a:extLst>
                <a:ext uri="{FF2B5EF4-FFF2-40B4-BE49-F238E27FC236}">
                  <a16:creationId xmlns:a16="http://schemas.microsoft.com/office/drawing/2014/main" id="{0169EF13-74EC-430A-9015-6CEE0F439E81}"/>
                </a:ext>
              </a:extLst>
            </p:cNvPr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576;p47">
              <a:extLst>
                <a:ext uri="{FF2B5EF4-FFF2-40B4-BE49-F238E27FC236}">
                  <a16:creationId xmlns:a16="http://schemas.microsoft.com/office/drawing/2014/main" id="{ACEC130B-A701-4BE2-B2FA-530912C6ADC4}"/>
                </a:ext>
              </a:extLst>
            </p:cNvPr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chemeClr val="tx1">
                <a:lumMod val="9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577;p47">
              <a:extLst>
                <a:ext uri="{FF2B5EF4-FFF2-40B4-BE49-F238E27FC236}">
                  <a16:creationId xmlns:a16="http://schemas.microsoft.com/office/drawing/2014/main" id="{79157134-9361-4B1B-AFB1-3D9969E27C77}"/>
                </a:ext>
              </a:extLst>
            </p:cNvPr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chemeClr val="tx1">
                <a:lumMod val="9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6" name="Google Shape;2578;p47">
            <a:extLst>
              <a:ext uri="{FF2B5EF4-FFF2-40B4-BE49-F238E27FC236}">
                <a16:creationId xmlns:a16="http://schemas.microsoft.com/office/drawing/2014/main" id="{C8627AC4-F017-4B42-B9B4-E227D3A371F3}"/>
              </a:ext>
            </a:extLst>
          </p:cNvPr>
          <p:cNvGrpSpPr/>
          <p:nvPr/>
        </p:nvGrpSpPr>
        <p:grpSpPr>
          <a:xfrm>
            <a:off x="1944446" y="4980797"/>
            <a:ext cx="721257" cy="690617"/>
            <a:chOff x="3179914" y="2889488"/>
            <a:chExt cx="422876" cy="404911"/>
          </a:xfrm>
        </p:grpSpPr>
        <p:sp>
          <p:nvSpPr>
            <p:cNvPr id="907" name="Google Shape;2579;p47">
              <a:extLst>
                <a:ext uri="{FF2B5EF4-FFF2-40B4-BE49-F238E27FC236}">
                  <a16:creationId xmlns:a16="http://schemas.microsoft.com/office/drawing/2014/main" id="{A866E930-0A0A-4FC4-8C40-E30CAB502DEF}"/>
                </a:ext>
              </a:extLst>
            </p:cNvPr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580;p47">
              <a:extLst>
                <a:ext uri="{FF2B5EF4-FFF2-40B4-BE49-F238E27FC236}">
                  <a16:creationId xmlns:a16="http://schemas.microsoft.com/office/drawing/2014/main" id="{9B5C2B8A-4D77-4F2D-A6B2-A07E836F65BA}"/>
                </a:ext>
              </a:extLst>
            </p:cNvPr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581;p47">
              <a:extLst>
                <a:ext uri="{FF2B5EF4-FFF2-40B4-BE49-F238E27FC236}">
                  <a16:creationId xmlns:a16="http://schemas.microsoft.com/office/drawing/2014/main" id="{2BE1A95F-38A2-4B4A-95CA-640FB7375EAE}"/>
                </a:ext>
              </a:extLst>
            </p:cNvPr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582;p47">
              <a:extLst>
                <a:ext uri="{FF2B5EF4-FFF2-40B4-BE49-F238E27FC236}">
                  <a16:creationId xmlns:a16="http://schemas.microsoft.com/office/drawing/2014/main" id="{60F38D00-13F6-411F-B15C-C9C7E7E298CF}"/>
                </a:ext>
              </a:extLst>
            </p:cNvPr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583;p47">
              <a:extLst>
                <a:ext uri="{FF2B5EF4-FFF2-40B4-BE49-F238E27FC236}">
                  <a16:creationId xmlns:a16="http://schemas.microsoft.com/office/drawing/2014/main" id="{C224989C-E002-4CCA-9693-62CC79C1A4EE}"/>
                </a:ext>
              </a:extLst>
            </p:cNvPr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584;p47">
              <a:extLst>
                <a:ext uri="{FF2B5EF4-FFF2-40B4-BE49-F238E27FC236}">
                  <a16:creationId xmlns:a16="http://schemas.microsoft.com/office/drawing/2014/main" id="{59C1B92F-E342-409C-A4FF-D6207745E5C8}"/>
                </a:ext>
              </a:extLst>
            </p:cNvPr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3" name="Google Shape;2585;p47">
            <a:extLst>
              <a:ext uri="{FF2B5EF4-FFF2-40B4-BE49-F238E27FC236}">
                <a16:creationId xmlns:a16="http://schemas.microsoft.com/office/drawing/2014/main" id="{C45CE632-2D44-4F84-AF45-2783BBF575E8}"/>
              </a:ext>
            </a:extLst>
          </p:cNvPr>
          <p:cNvGrpSpPr/>
          <p:nvPr/>
        </p:nvGrpSpPr>
        <p:grpSpPr>
          <a:xfrm>
            <a:off x="2878837" y="4980685"/>
            <a:ext cx="714907" cy="690729"/>
            <a:chOff x="3729467" y="2889422"/>
            <a:chExt cx="419153" cy="404977"/>
          </a:xfrm>
        </p:grpSpPr>
        <p:sp>
          <p:nvSpPr>
            <p:cNvPr id="914" name="Google Shape;2586;p47">
              <a:extLst>
                <a:ext uri="{FF2B5EF4-FFF2-40B4-BE49-F238E27FC236}">
                  <a16:creationId xmlns:a16="http://schemas.microsoft.com/office/drawing/2014/main" id="{767DD6C9-EEA5-4BBD-BADE-457BFB257E79}"/>
                </a:ext>
              </a:extLst>
            </p:cNvPr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587;p47">
              <a:extLst>
                <a:ext uri="{FF2B5EF4-FFF2-40B4-BE49-F238E27FC236}">
                  <a16:creationId xmlns:a16="http://schemas.microsoft.com/office/drawing/2014/main" id="{08CC9003-14DD-41B1-9E5C-73D7F5ED442D}"/>
                </a:ext>
              </a:extLst>
            </p:cNvPr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588;p47">
              <a:extLst>
                <a:ext uri="{FF2B5EF4-FFF2-40B4-BE49-F238E27FC236}">
                  <a16:creationId xmlns:a16="http://schemas.microsoft.com/office/drawing/2014/main" id="{DC6476D4-0C5D-48CD-BDF4-E8590A26EBEC}"/>
                </a:ext>
              </a:extLst>
            </p:cNvPr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589;p47">
              <a:extLst>
                <a:ext uri="{FF2B5EF4-FFF2-40B4-BE49-F238E27FC236}">
                  <a16:creationId xmlns:a16="http://schemas.microsoft.com/office/drawing/2014/main" id="{679E256E-0EAD-47F8-A52D-05AFCAD00C86}"/>
                </a:ext>
              </a:extLst>
            </p:cNvPr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590;p47">
              <a:extLst>
                <a:ext uri="{FF2B5EF4-FFF2-40B4-BE49-F238E27FC236}">
                  <a16:creationId xmlns:a16="http://schemas.microsoft.com/office/drawing/2014/main" id="{3C33F056-CF3D-4123-8BFB-67F393F05A02}"/>
                </a:ext>
              </a:extLst>
            </p:cNvPr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591;p47">
              <a:extLst>
                <a:ext uri="{FF2B5EF4-FFF2-40B4-BE49-F238E27FC236}">
                  <a16:creationId xmlns:a16="http://schemas.microsoft.com/office/drawing/2014/main" id="{786B2F1D-3F10-4BC1-8F5A-13ECE79A2B54}"/>
                </a:ext>
              </a:extLst>
            </p:cNvPr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592;p47">
              <a:extLst>
                <a:ext uri="{FF2B5EF4-FFF2-40B4-BE49-F238E27FC236}">
                  <a16:creationId xmlns:a16="http://schemas.microsoft.com/office/drawing/2014/main" id="{3B33FB43-1898-477B-B2E2-AD11CBE7A92D}"/>
                </a:ext>
              </a:extLst>
            </p:cNvPr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1" name="Google Shape;2593;p47">
            <a:extLst>
              <a:ext uri="{FF2B5EF4-FFF2-40B4-BE49-F238E27FC236}">
                <a16:creationId xmlns:a16="http://schemas.microsoft.com/office/drawing/2014/main" id="{B012BB25-DFC5-4B00-B543-429D18FB82AC}"/>
              </a:ext>
            </a:extLst>
          </p:cNvPr>
          <p:cNvGrpSpPr/>
          <p:nvPr/>
        </p:nvGrpSpPr>
        <p:grpSpPr>
          <a:xfrm>
            <a:off x="1059592" y="3962772"/>
            <a:ext cx="743569" cy="685580"/>
            <a:chOff x="7135920" y="3403879"/>
            <a:chExt cx="882400" cy="813584"/>
          </a:xfrm>
        </p:grpSpPr>
        <p:sp>
          <p:nvSpPr>
            <p:cNvPr id="922" name="Google Shape;2594;p47">
              <a:extLst>
                <a:ext uri="{FF2B5EF4-FFF2-40B4-BE49-F238E27FC236}">
                  <a16:creationId xmlns:a16="http://schemas.microsoft.com/office/drawing/2014/main" id="{2187B86A-89C9-4D37-BB7C-E03BC2960738}"/>
                </a:ext>
              </a:extLst>
            </p:cNvPr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595;p47">
              <a:extLst>
                <a:ext uri="{FF2B5EF4-FFF2-40B4-BE49-F238E27FC236}">
                  <a16:creationId xmlns:a16="http://schemas.microsoft.com/office/drawing/2014/main" id="{6468C191-58C0-4E9F-B4E8-3D32A960BFAE}"/>
                </a:ext>
              </a:extLst>
            </p:cNvPr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596;p47">
              <a:extLst>
                <a:ext uri="{FF2B5EF4-FFF2-40B4-BE49-F238E27FC236}">
                  <a16:creationId xmlns:a16="http://schemas.microsoft.com/office/drawing/2014/main" id="{977A25B8-A5C9-4F89-85B7-8C8DE7571833}"/>
                </a:ext>
              </a:extLst>
            </p:cNvPr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597;p47">
              <a:extLst>
                <a:ext uri="{FF2B5EF4-FFF2-40B4-BE49-F238E27FC236}">
                  <a16:creationId xmlns:a16="http://schemas.microsoft.com/office/drawing/2014/main" id="{F39300BC-2838-4EC8-9CDC-9608679D5215}"/>
                </a:ext>
              </a:extLst>
            </p:cNvPr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chemeClr val="tx1">
                <a:lumMod val="8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598;p47">
              <a:extLst>
                <a:ext uri="{FF2B5EF4-FFF2-40B4-BE49-F238E27FC236}">
                  <a16:creationId xmlns:a16="http://schemas.microsoft.com/office/drawing/2014/main" id="{BEACB569-2BA5-4D6C-85FE-FC26763B91E7}"/>
                </a:ext>
              </a:extLst>
            </p:cNvPr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7" name="Google Shape;2599;p47">
            <a:extLst>
              <a:ext uri="{FF2B5EF4-FFF2-40B4-BE49-F238E27FC236}">
                <a16:creationId xmlns:a16="http://schemas.microsoft.com/office/drawing/2014/main" id="{9E116C8C-C27D-4DBC-8C2D-2E21327F4FB1}"/>
              </a:ext>
            </a:extLst>
          </p:cNvPr>
          <p:cNvGrpSpPr/>
          <p:nvPr/>
        </p:nvGrpSpPr>
        <p:grpSpPr>
          <a:xfrm>
            <a:off x="229625" y="4998043"/>
            <a:ext cx="624759" cy="624596"/>
            <a:chOff x="1286994" y="2840926"/>
            <a:chExt cx="453864" cy="453745"/>
          </a:xfrm>
        </p:grpSpPr>
        <p:sp>
          <p:nvSpPr>
            <p:cNvPr id="928" name="Google Shape;2600;p47">
              <a:extLst>
                <a:ext uri="{FF2B5EF4-FFF2-40B4-BE49-F238E27FC236}">
                  <a16:creationId xmlns:a16="http://schemas.microsoft.com/office/drawing/2014/main" id="{30B976E7-9F4D-46DC-93FF-5C132F935AFC}"/>
                </a:ext>
              </a:extLst>
            </p:cNvPr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601;p47">
              <a:extLst>
                <a:ext uri="{FF2B5EF4-FFF2-40B4-BE49-F238E27FC236}">
                  <a16:creationId xmlns:a16="http://schemas.microsoft.com/office/drawing/2014/main" id="{0A66626C-2488-4418-ACC0-F44341DB79A6}"/>
                </a:ext>
              </a:extLst>
            </p:cNvPr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602;p47">
              <a:extLst>
                <a:ext uri="{FF2B5EF4-FFF2-40B4-BE49-F238E27FC236}">
                  <a16:creationId xmlns:a16="http://schemas.microsoft.com/office/drawing/2014/main" id="{D03D8B09-52A4-4F4F-ADF3-3E72571D8DAF}"/>
                </a:ext>
              </a:extLst>
            </p:cNvPr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603;p47">
              <a:extLst>
                <a:ext uri="{FF2B5EF4-FFF2-40B4-BE49-F238E27FC236}">
                  <a16:creationId xmlns:a16="http://schemas.microsoft.com/office/drawing/2014/main" id="{FAD1B9E9-54B2-4F3E-8486-772AA3D50107}"/>
                </a:ext>
              </a:extLst>
            </p:cNvPr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604;p47">
              <a:extLst>
                <a:ext uri="{FF2B5EF4-FFF2-40B4-BE49-F238E27FC236}">
                  <a16:creationId xmlns:a16="http://schemas.microsoft.com/office/drawing/2014/main" id="{C635330F-02CA-4552-92D0-B6D92AAC8446}"/>
                </a:ext>
              </a:extLst>
            </p:cNvPr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605;p47">
              <a:extLst>
                <a:ext uri="{FF2B5EF4-FFF2-40B4-BE49-F238E27FC236}">
                  <a16:creationId xmlns:a16="http://schemas.microsoft.com/office/drawing/2014/main" id="{0C45FD1C-2A80-429B-BA23-5A6E2B1E7051}"/>
                </a:ext>
              </a:extLst>
            </p:cNvPr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606;p47">
              <a:extLst>
                <a:ext uri="{FF2B5EF4-FFF2-40B4-BE49-F238E27FC236}">
                  <a16:creationId xmlns:a16="http://schemas.microsoft.com/office/drawing/2014/main" id="{47AAC467-B8D6-4AB5-A481-AE471717F10F}"/>
                </a:ext>
              </a:extLst>
            </p:cNvPr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607;p47">
              <a:extLst>
                <a:ext uri="{FF2B5EF4-FFF2-40B4-BE49-F238E27FC236}">
                  <a16:creationId xmlns:a16="http://schemas.microsoft.com/office/drawing/2014/main" id="{2614CBFF-98B1-46F3-AB14-17C17045A517}"/>
                </a:ext>
              </a:extLst>
            </p:cNvPr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608;p47">
              <a:extLst>
                <a:ext uri="{FF2B5EF4-FFF2-40B4-BE49-F238E27FC236}">
                  <a16:creationId xmlns:a16="http://schemas.microsoft.com/office/drawing/2014/main" id="{CD7411E0-562F-460E-B1F0-B624C5785628}"/>
                </a:ext>
              </a:extLst>
            </p:cNvPr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609;p47">
              <a:extLst>
                <a:ext uri="{FF2B5EF4-FFF2-40B4-BE49-F238E27FC236}">
                  <a16:creationId xmlns:a16="http://schemas.microsoft.com/office/drawing/2014/main" id="{5D5BFB98-C82C-42FA-BA9F-BCFDA3AA4ED2}"/>
                </a:ext>
              </a:extLst>
            </p:cNvPr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8" name="Google Shape;2816;p47">
            <a:extLst>
              <a:ext uri="{FF2B5EF4-FFF2-40B4-BE49-F238E27FC236}">
                <a16:creationId xmlns:a16="http://schemas.microsoft.com/office/drawing/2014/main" id="{4B914ED9-A35F-4049-8E23-FE901CECE1FF}"/>
              </a:ext>
            </a:extLst>
          </p:cNvPr>
          <p:cNvSpPr/>
          <p:nvPr/>
        </p:nvSpPr>
        <p:spPr>
          <a:xfrm>
            <a:off x="6684935" y="5571390"/>
            <a:ext cx="299815" cy="392532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2817;p47">
            <a:extLst>
              <a:ext uri="{FF2B5EF4-FFF2-40B4-BE49-F238E27FC236}">
                <a16:creationId xmlns:a16="http://schemas.microsoft.com/office/drawing/2014/main" id="{4E957F9A-6394-4808-AE99-9DE84812E0A5}"/>
              </a:ext>
            </a:extLst>
          </p:cNvPr>
          <p:cNvSpPr/>
          <p:nvPr/>
        </p:nvSpPr>
        <p:spPr>
          <a:xfrm>
            <a:off x="6973182" y="5394821"/>
            <a:ext cx="235304" cy="408643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2818;p47">
            <a:extLst>
              <a:ext uri="{FF2B5EF4-FFF2-40B4-BE49-F238E27FC236}">
                <a16:creationId xmlns:a16="http://schemas.microsoft.com/office/drawing/2014/main" id="{063BCFB4-429F-4E7D-B427-BE590D9930E1}"/>
              </a:ext>
            </a:extLst>
          </p:cNvPr>
          <p:cNvSpPr/>
          <p:nvPr/>
        </p:nvSpPr>
        <p:spPr>
          <a:xfrm>
            <a:off x="6923419" y="5834541"/>
            <a:ext cx="416457" cy="139427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2819;p47">
            <a:extLst>
              <a:ext uri="{FF2B5EF4-FFF2-40B4-BE49-F238E27FC236}">
                <a16:creationId xmlns:a16="http://schemas.microsoft.com/office/drawing/2014/main" id="{4B365910-ACAA-42E2-8762-1FA68796DE8D}"/>
              </a:ext>
            </a:extLst>
          </p:cNvPr>
          <p:cNvSpPr/>
          <p:nvPr/>
        </p:nvSpPr>
        <p:spPr>
          <a:xfrm>
            <a:off x="6742317" y="6410972"/>
            <a:ext cx="432591" cy="153013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2820;p47">
            <a:extLst>
              <a:ext uri="{FF2B5EF4-FFF2-40B4-BE49-F238E27FC236}">
                <a16:creationId xmlns:a16="http://schemas.microsoft.com/office/drawing/2014/main" id="{861ED118-684F-4BA5-BCCA-42A4A8DECFF0}"/>
              </a:ext>
            </a:extLst>
          </p:cNvPr>
          <p:cNvSpPr/>
          <p:nvPr/>
        </p:nvSpPr>
        <p:spPr>
          <a:xfrm>
            <a:off x="6761497" y="6080727"/>
            <a:ext cx="536107" cy="15847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2821;p47">
            <a:extLst>
              <a:ext uri="{FF2B5EF4-FFF2-40B4-BE49-F238E27FC236}">
                <a16:creationId xmlns:a16="http://schemas.microsoft.com/office/drawing/2014/main" id="{0826236A-B4B8-4DA3-85C5-837ED2BA18F7}"/>
              </a:ext>
            </a:extLst>
          </p:cNvPr>
          <p:cNvSpPr/>
          <p:nvPr/>
        </p:nvSpPr>
        <p:spPr>
          <a:xfrm>
            <a:off x="7095777" y="3973611"/>
            <a:ext cx="214408" cy="197813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2822;p47">
            <a:extLst>
              <a:ext uri="{FF2B5EF4-FFF2-40B4-BE49-F238E27FC236}">
                <a16:creationId xmlns:a16="http://schemas.microsoft.com/office/drawing/2014/main" id="{39DCEEAD-E4A2-4796-B7D3-A07E2C2C6ADA}"/>
              </a:ext>
            </a:extLst>
          </p:cNvPr>
          <p:cNvSpPr/>
          <p:nvPr/>
        </p:nvSpPr>
        <p:spPr>
          <a:xfrm>
            <a:off x="6703956" y="5249288"/>
            <a:ext cx="260767" cy="250757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2823;p47">
            <a:extLst>
              <a:ext uri="{FF2B5EF4-FFF2-40B4-BE49-F238E27FC236}">
                <a16:creationId xmlns:a16="http://schemas.microsoft.com/office/drawing/2014/main" id="{6F1F3619-6F8B-4155-A116-5C838FCB3448}"/>
              </a:ext>
            </a:extLst>
          </p:cNvPr>
          <p:cNvSpPr/>
          <p:nvPr/>
        </p:nvSpPr>
        <p:spPr>
          <a:xfrm>
            <a:off x="7096786" y="4327011"/>
            <a:ext cx="201304" cy="300583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2824;p47">
            <a:extLst>
              <a:ext uri="{FF2B5EF4-FFF2-40B4-BE49-F238E27FC236}">
                <a16:creationId xmlns:a16="http://schemas.microsoft.com/office/drawing/2014/main" id="{BCD9F90D-87A0-45B0-9920-A0FCD929D1B8}"/>
              </a:ext>
            </a:extLst>
          </p:cNvPr>
          <p:cNvSpPr/>
          <p:nvPr/>
        </p:nvSpPr>
        <p:spPr>
          <a:xfrm>
            <a:off x="6969817" y="4894048"/>
            <a:ext cx="389261" cy="301637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2825;p47">
            <a:extLst>
              <a:ext uri="{FF2B5EF4-FFF2-40B4-BE49-F238E27FC236}">
                <a16:creationId xmlns:a16="http://schemas.microsoft.com/office/drawing/2014/main" id="{9E3C3BB3-5520-48A3-AE25-B9677041190F}"/>
              </a:ext>
            </a:extLst>
          </p:cNvPr>
          <p:cNvSpPr/>
          <p:nvPr/>
        </p:nvSpPr>
        <p:spPr>
          <a:xfrm>
            <a:off x="6661754" y="4258007"/>
            <a:ext cx="387725" cy="215417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2826;p47">
            <a:extLst>
              <a:ext uri="{FF2B5EF4-FFF2-40B4-BE49-F238E27FC236}">
                <a16:creationId xmlns:a16="http://schemas.microsoft.com/office/drawing/2014/main" id="{424A5D08-CB19-463B-AB59-654F486A6712}"/>
              </a:ext>
            </a:extLst>
          </p:cNvPr>
          <p:cNvSpPr/>
          <p:nvPr/>
        </p:nvSpPr>
        <p:spPr>
          <a:xfrm>
            <a:off x="6722929" y="4500484"/>
            <a:ext cx="233548" cy="263509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2827;p47">
            <a:extLst>
              <a:ext uri="{FF2B5EF4-FFF2-40B4-BE49-F238E27FC236}">
                <a16:creationId xmlns:a16="http://schemas.microsoft.com/office/drawing/2014/main" id="{745DA100-05C3-4AF5-A524-DA5F41B35834}"/>
              </a:ext>
            </a:extLst>
          </p:cNvPr>
          <p:cNvSpPr/>
          <p:nvPr/>
        </p:nvSpPr>
        <p:spPr>
          <a:xfrm>
            <a:off x="6674469" y="4969957"/>
            <a:ext cx="255235" cy="285789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2828;p47">
            <a:extLst>
              <a:ext uri="{FF2B5EF4-FFF2-40B4-BE49-F238E27FC236}">
                <a16:creationId xmlns:a16="http://schemas.microsoft.com/office/drawing/2014/main" id="{DD7D530A-26D4-410E-8DC3-C64B74F8474D}"/>
              </a:ext>
            </a:extLst>
          </p:cNvPr>
          <p:cNvSpPr/>
          <p:nvPr/>
        </p:nvSpPr>
        <p:spPr>
          <a:xfrm rot="5756195">
            <a:off x="6661721" y="4033617"/>
            <a:ext cx="355948" cy="256744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2829;p47">
            <a:extLst>
              <a:ext uri="{FF2B5EF4-FFF2-40B4-BE49-F238E27FC236}">
                <a16:creationId xmlns:a16="http://schemas.microsoft.com/office/drawing/2014/main" id="{8431B4C0-CD31-416B-A7B6-7213EE17C1BC}"/>
              </a:ext>
            </a:extLst>
          </p:cNvPr>
          <p:cNvSpPr/>
          <p:nvPr/>
        </p:nvSpPr>
        <p:spPr>
          <a:xfrm>
            <a:off x="7172499" y="6345989"/>
            <a:ext cx="238596" cy="217195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2830;p47">
            <a:extLst>
              <a:ext uri="{FF2B5EF4-FFF2-40B4-BE49-F238E27FC236}">
                <a16:creationId xmlns:a16="http://schemas.microsoft.com/office/drawing/2014/main" id="{A5464EE7-EDFE-41E6-A019-683B57D58587}"/>
              </a:ext>
            </a:extLst>
          </p:cNvPr>
          <p:cNvSpPr/>
          <p:nvPr/>
        </p:nvSpPr>
        <p:spPr>
          <a:xfrm>
            <a:off x="7160019" y="4916721"/>
            <a:ext cx="264" cy="1273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2831;p47">
            <a:extLst>
              <a:ext uri="{FF2B5EF4-FFF2-40B4-BE49-F238E27FC236}">
                <a16:creationId xmlns:a16="http://schemas.microsoft.com/office/drawing/2014/main" id="{5CC9E1FD-4C48-49A0-8382-C9786D0FD420}"/>
              </a:ext>
            </a:extLst>
          </p:cNvPr>
          <p:cNvSpPr/>
          <p:nvPr/>
        </p:nvSpPr>
        <p:spPr>
          <a:xfrm>
            <a:off x="7011651" y="4730802"/>
            <a:ext cx="193489" cy="335703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4" name="Google Shape;2832;p47">
            <a:extLst>
              <a:ext uri="{FF2B5EF4-FFF2-40B4-BE49-F238E27FC236}">
                <a16:creationId xmlns:a16="http://schemas.microsoft.com/office/drawing/2014/main" id="{56025A79-E31B-4DF6-8418-3F0DE56E7D39}"/>
              </a:ext>
            </a:extLst>
          </p:cNvPr>
          <p:cNvSpPr/>
          <p:nvPr/>
        </p:nvSpPr>
        <p:spPr>
          <a:xfrm>
            <a:off x="6791733" y="6278978"/>
            <a:ext cx="366083" cy="126235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5" name="Google Shape;2833;p47">
            <a:extLst>
              <a:ext uri="{FF2B5EF4-FFF2-40B4-BE49-F238E27FC236}">
                <a16:creationId xmlns:a16="http://schemas.microsoft.com/office/drawing/2014/main" id="{F48C0A12-0472-4DFA-B336-81FC58FCF2E0}"/>
              </a:ext>
            </a:extLst>
          </p:cNvPr>
          <p:cNvSpPr/>
          <p:nvPr/>
        </p:nvSpPr>
        <p:spPr>
          <a:xfrm>
            <a:off x="7155353" y="4657706"/>
            <a:ext cx="210632" cy="162276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6" name="Google Shape;2834;p47">
            <a:extLst>
              <a:ext uri="{FF2B5EF4-FFF2-40B4-BE49-F238E27FC236}">
                <a16:creationId xmlns:a16="http://schemas.microsoft.com/office/drawing/2014/main" id="{39738647-54DC-4555-A83E-E16073E1DCF4}"/>
              </a:ext>
            </a:extLst>
          </p:cNvPr>
          <p:cNvSpPr/>
          <p:nvPr/>
        </p:nvSpPr>
        <p:spPr>
          <a:xfrm rot="4553285">
            <a:off x="6839535" y="4075248"/>
            <a:ext cx="148617" cy="249365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7" name="Google Shape;2835;p47">
            <a:extLst>
              <a:ext uri="{FF2B5EF4-FFF2-40B4-BE49-F238E27FC236}">
                <a16:creationId xmlns:a16="http://schemas.microsoft.com/office/drawing/2014/main" id="{3BB82260-9976-4E6F-8406-63DC6B6474B5}"/>
              </a:ext>
            </a:extLst>
          </p:cNvPr>
          <p:cNvSpPr/>
          <p:nvPr/>
        </p:nvSpPr>
        <p:spPr>
          <a:xfrm>
            <a:off x="6907427" y="5311816"/>
            <a:ext cx="364063" cy="258111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8" name="Google Shape;2836;p47">
            <a:extLst>
              <a:ext uri="{FF2B5EF4-FFF2-40B4-BE49-F238E27FC236}">
                <a16:creationId xmlns:a16="http://schemas.microsoft.com/office/drawing/2014/main" id="{12CEF2A7-60D2-414F-A778-C11655D470E1}"/>
              </a:ext>
            </a:extLst>
          </p:cNvPr>
          <p:cNvSpPr/>
          <p:nvPr/>
        </p:nvSpPr>
        <p:spPr>
          <a:xfrm>
            <a:off x="6985181" y="4152900"/>
            <a:ext cx="439395" cy="226063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9" name="Google Shape;2837;p47">
            <a:extLst>
              <a:ext uri="{FF2B5EF4-FFF2-40B4-BE49-F238E27FC236}">
                <a16:creationId xmlns:a16="http://schemas.microsoft.com/office/drawing/2014/main" id="{3773AD06-59B0-4EFC-9007-E6277A522AD4}"/>
              </a:ext>
            </a:extLst>
          </p:cNvPr>
          <p:cNvSpPr/>
          <p:nvPr/>
        </p:nvSpPr>
        <p:spPr>
          <a:xfrm rot="-5400000">
            <a:off x="6553955" y="4553824"/>
            <a:ext cx="440383" cy="335725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0" name="Google Shape;2838;p47">
            <a:extLst>
              <a:ext uri="{FF2B5EF4-FFF2-40B4-BE49-F238E27FC236}">
                <a16:creationId xmlns:a16="http://schemas.microsoft.com/office/drawing/2014/main" id="{F85B258D-DB1E-4BAF-B8C9-16DEA9CF19EE}"/>
              </a:ext>
            </a:extLst>
          </p:cNvPr>
          <p:cNvSpPr/>
          <p:nvPr/>
        </p:nvSpPr>
        <p:spPr>
          <a:xfrm>
            <a:off x="6821734" y="5872158"/>
            <a:ext cx="505136" cy="176544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chemeClr val="tx1">
              <a:lumMod val="85000"/>
            </a:schemeClr>
          </a:solidFill>
          <a:ln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24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61" name="Google Shape;2839;p47">
            <a:extLst>
              <a:ext uri="{FF2B5EF4-FFF2-40B4-BE49-F238E27FC236}">
                <a16:creationId xmlns:a16="http://schemas.microsoft.com/office/drawing/2014/main" id="{61DC0C96-0C04-4353-A188-5AEE5F91C8F2}"/>
              </a:ext>
            </a:extLst>
          </p:cNvPr>
          <p:cNvGrpSpPr/>
          <p:nvPr/>
        </p:nvGrpSpPr>
        <p:grpSpPr>
          <a:xfrm>
            <a:off x="209579" y="5880413"/>
            <a:ext cx="673737" cy="671957"/>
            <a:chOff x="1190625" y="238125"/>
            <a:chExt cx="5252625" cy="5238750"/>
          </a:xfrm>
        </p:grpSpPr>
        <p:sp>
          <p:nvSpPr>
            <p:cNvPr id="962" name="Google Shape;2840;p47">
              <a:extLst>
                <a:ext uri="{FF2B5EF4-FFF2-40B4-BE49-F238E27FC236}">
                  <a16:creationId xmlns:a16="http://schemas.microsoft.com/office/drawing/2014/main" id="{1DDC9867-31B7-4594-AC4B-BF6A16D103F4}"/>
                </a:ext>
              </a:extLst>
            </p:cNvPr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841;p47">
              <a:extLst>
                <a:ext uri="{FF2B5EF4-FFF2-40B4-BE49-F238E27FC236}">
                  <a16:creationId xmlns:a16="http://schemas.microsoft.com/office/drawing/2014/main" id="{89E07F70-C4D2-45E3-A028-76FBBE71580C}"/>
                </a:ext>
              </a:extLst>
            </p:cNvPr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842;p47">
              <a:extLst>
                <a:ext uri="{FF2B5EF4-FFF2-40B4-BE49-F238E27FC236}">
                  <a16:creationId xmlns:a16="http://schemas.microsoft.com/office/drawing/2014/main" id="{B8BD9DA2-237F-494B-B8D3-DD75D5C671A1}"/>
                </a:ext>
              </a:extLst>
            </p:cNvPr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843;p47">
              <a:extLst>
                <a:ext uri="{FF2B5EF4-FFF2-40B4-BE49-F238E27FC236}">
                  <a16:creationId xmlns:a16="http://schemas.microsoft.com/office/drawing/2014/main" id="{36C712FC-0B8A-4B05-947D-3C6F383F426E}"/>
                </a:ext>
              </a:extLst>
            </p:cNvPr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844;p47">
              <a:extLst>
                <a:ext uri="{FF2B5EF4-FFF2-40B4-BE49-F238E27FC236}">
                  <a16:creationId xmlns:a16="http://schemas.microsoft.com/office/drawing/2014/main" id="{7C55B702-44D0-4A01-A03A-00A000425992}"/>
                </a:ext>
              </a:extLst>
            </p:cNvPr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845;p47">
              <a:extLst>
                <a:ext uri="{FF2B5EF4-FFF2-40B4-BE49-F238E27FC236}">
                  <a16:creationId xmlns:a16="http://schemas.microsoft.com/office/drawing/2014/main" id="{8794BB2B-4287-4949-92FD-7B6700C5BCAC}"/>
                </a:ext>
              </a:extLst>
            </p:cNvPr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846;p47">
              <a:extLst>
                <a:ext uri="{FF2B5EF4-FFF2-40B4-BE49-F238E27FC236}">
                  <a16:creationId xmlns:a16="http://schemas.microsoft.com/office/drawing/2014/main" id="{B96F2324-F74B-446C-8B57-D21B45B71B4B}"/>
                </a:ext>
              </a:extLst>
            </p:cNvPr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847;p47">
              <a:extLst>
                <a:ext uri="{FF2B5EF4-FFF2-40B4-BE49-F238E27FC236}">
                  <a16:creationId xmlns:a16="http://schemas.microsoft.com/office/drawing/2014/main" id="{4D38AE06-9EEE-4758-AE6F-6634B9571006}"/>
                </a:ext>
              </a:extLst>
            </p:cNvPr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848;p47">
              <a:extLst>
                <a:ext uri="{FF2B5EF4-FFF2-40B4-BE49-F238E27FC236}">
                  <a16:creationId xmlns:a16="http://schemas.microsoft.com/office/drawing/2014/main" id="{BA78DC62-143B-4CC1-88FC-304EFC647A22}"/>
                </a:ext>
              </a:extLst>
            </p:cNvPr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849;p47">
              <a:extLst>
                <a:ext uri="{FF2B5EF4-FFF2-40B4-BE49-F238E27FC236}">
                  <a16:creationId xmlns:a16="http://schemas.microsoft.com/office/drawing/2014/main" id="{DCEF294A-DE8F-4A11-8CC1-A7B678021A40}"/>
                </a:ext>
              </a:extLst>
            </p:cNvPr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850;p47">
              <a:extLst>
                <a:ext uri="{FF2B5EF4-FFF2-40B4-BE49-F238E27FC236}">
                  <a16:creationId xmlns:a16="http://schemas.microsoft.com/office/drawing/2014/main" id="{B3D067B6-4328-4EFF-817A-EEF1B0B15559}"/>
                </a:ext>
              </a:extLst>
            </p:cNvPr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851;p47">
              <a:extLst>
                <a:ext uri="{FF2B5EF4-FFF2-40B4-BE49-F238E27FC236}">
                  <a16:creationId xmlns:a16="http://schemas.microsoft.com/office/drawing/2014/main" id="{0805E7C5-BF56-4D67-8D83-A0DE7E721DA1}"/>
                </a:ext>
              </a:extLst>
            </p:cNvPr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852;p47">
              <a:extLst>
                <a:ext uri="{FF2B5EF4-FFF2-40B4-BE49-F238E27FC236}">
                  <a16:creationId xmlns:a16="http://schemas.microsoft.com/office/drawing/2014/main" id="{4073315A-C9EF-4EE4-A678-25F3DD0B9B73}"/>
                </a:ext>
              </a:extLst>
            </p:cNvPr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853;p47">
              <a:extLst>
                <a:ext uri="{FF2B5EF4-FFF2-40B4-BE49-F238E27FC236}">
                  <a16:creationId xmlns:a16="http://schemas.microsoft.com/office/drawing/2014/main" id="{7510542A-EA2C-438B-97E1-44B21429B21A}"/>
                </a:ext>
              </a:extLst>
            </p:cNvPr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854;p47">
              <a:extLst>
                <a:ext uri="{FF2B5EF4-FFF2-40B4-BE49-F238E27FC236}">
                  <a16:creationId xmlns:a16="http://schemas.microsoft.com/office/drawing/2014/main" id="{7E4EF162-F2BE-4FEC-B689-ADC19E72A236}"/>
                </a:ext>
              </a:extLst>
            </p:cNvPr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855;p47">
              <a:extLst>
                <a:ext uri="{FF2B5EF4-FFF2-40B4-BE49-F238E27FC236}">
                  <a16:creationId xmlns:a16="http://schemas.microsoft.com/office/drawing/2014/main" id="{FE451701-1593-41B6-AFF3-7075BBEA95D3}"/>
                </a:ext>
              </a:extLst>
            </p:cNvPr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856;p47">
              <a:extLst>
                <a:ext uri="{FF2B5EF4-FFF2-40B4-BE49-F238E27FC236}">
                  <a16:creationId xmlns:a16="http://schemas.microsoft.com/office/drawing/2014/main" id="{9CCC5DD2-9177-4BFA-83F9-ACCC5CB8BDEF}"/>
                </a:ext>
              </a:extLst>
            </p:cNvPr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857;p47">
              <a:extLst>
                <a:ext uri="{FF2B5EF4-FFF2-40B4-BE49-F238E27FC236}">
                  <a16:creationId xmlns:a16="http://schemas.microsoft.com/office/drawing/2014/main" id="{F16B208D-406B-4ECB-85B1-C9CCCB14AF40}"/>
                </a:ext>
              </a:extLst>
            </p:cNvPr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858;p47">
              <a:extLst>
                <a:ext uri="{FF2B5EF4-FFF2-40B4-BE49-F238E27FC236}">
                  <a16:creationId xmlns:a16="http://schemas.microsoft.com/office/drawing/2014/main" id="{D487B7DF-A437-4E62-A91C-D18F16A40E74}"/>
                </a:ext>
              </a:extLst>
            </p:cNvPr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859;p47">
              <a:extLst>
                <a:ext uri="{FF2B5EF4-FFF2-40B4-BE49-F238E27FC236}">
                  <a16:creationId xmlns:a16="http://schemas.microsoft.com/office/drawing/2014/main" id="{B54809AF-9127-40AE-A54A-40FCC344F8E3}"/>
                </a:ext>
              </a:extLst>
            </p:cNvPr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860;p47">
              <a:extLst>
                <a:ext uri="{FF2B5EF4-FFF2-40B4-BE49-F238E27FC236}">
                  <a16:creationId xmlns:a16="http://schemas.microsoft.com/office/drawing/2014/main" id="{A19E1839-8998-449D-AB00-C4A4975905A5}"/>
                </a:ext>
              </a:extLst>
            </p:cNvPr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861;p47">
              <a:extLst>
                <a:ext uri="{FF2B5EF4-FFF2-40B4-BE49-F238E27FC236}">
                  <a16:creationId xmlns:a16="http://schemas.microsoft.com/office/drawing/2014/main" id="{76BCA1EB-E5C2-4A4C-9EE7-E4BFC23299B8}"/>
                </a:ext>
              </a:extLst>
            </p:cNvPr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862;p47">
              <a:extLst>
                <a:ext uri="{FF2B5EF4-FFF2-40B4-BE49-F238E27FC236}">
                  <a16:creationId xmlns:a16="http://schemas.microsoft.com/office/drawing/2014/main" id="{94FD4F5C-BA82-4503-8380-2F8BEE87A9CF}"/>
                </a:ext>
              </a:extLst>
            </p:cNvPr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863;p47">
              <a:extLst>
                <a:ext uri="{FF2B5EF4-FFF2-40B4-BE49-F238E27FC236}">
                  <a16:creationId xmlns:a16="http://schemas.microsoft.com/office/drawing/2014/main" id="{EA661F09-89C0-469C-9798-D6578A5FE696}"/>
                </a:ext>
              </a:extLst>
            </p:cNvPr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864;p47">
              <a:extLst>
                <a:ext uri="{FF2B5EF4-FFF2-40B4-BE49-F238E27FC236}">
                  <a16:creationId xmlns:a16="http://schemas.microsoft.com/office/drawing/2014/main" id="{3A684192-14DA-4AB9-A2E9-A855EA8B8183}"/>
                </a:ext>
              </a:extLst>
            </p:cNvPr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865;p47">
              <a:extLst>
                <a:ext uri="{FF2B5EF4-FFF2-40B4-BE49-F238E27FC236}">
                  <a16:creationId xmlns:a16="http://schemas.microsoft.com/office/drawing/2014/main" id="{C2A46225-061B-4B01-A518-46CC0CD02B40}"/>
                </a:ext>
              </a:extLst>
            </p:cNvPr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866;p47">
              <a:extLst>
                <a:ext uri="{FF2B5EF4-FFF2-40B4-BE49-F238E27FC236}">
                  <a16:creationId xmlns:a16="http://schemas.microsoft.com/office/drawing/2014/main" id="{236BCB8E-8900-40BD-941F-B3CC9DF72A74}"/>
                </a:ext>
              </a:extLst>
            </p:cNvPr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867;p47">
              <a:extLst>
                <a:ext uri="{FF2B5EF4-FFF2-40B4-BE49-F238E27FC236}">
                  <a16:creationId xmlns:a16="http://schemas.microsoft.com/office/drawing/2014/main" id="{68A49368-45D1-4EDE-B15B-C7F4702FD30B}"/>
                </a:ext>
              </a:extLst>
            </p:cNvPr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868;p47">
              <a:extLst>
                <a:ext uri="{FF2B5EF4-FFF2-40B4-BE49-F238E27FC236}">
                  <a16:creationId xmlns:a16="http://schemas.microsoft.com/office/drawing/2014/main" id="{A568A963-0095-4F60-A17B-F30AAF88F20F}"/>
                </a:ext>
              </a:extLst>
            </p:cNvPr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869;p47">
              <a:extLst>
                <a:ext uri="{FF2B5EF4-FFF2-40B4-BE49-F238E27FC236}">
                  <a16:creationId xmlns:a16="http://schemas.microsoft.com/office/drawing/2014/main" id="{9415D131-1C4E-4BE9-96C5-E81970643991}"/>
                </a:ext>
              </a:extLst>
            </p:cNvPr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870;p47">
              <a:extLst>
                <a:ext uri="{FF2B5EF4-FFF2-40B4-BE49-F238E27FC236}">
                  <a16:creationId xmlns:a16="http://schemas.microsoft.com/office/drawing/2014/main" id="{CE0044D6-DE97-4502-808D-B04B8E4E549F}"/>
                </a:ext>
              </a:extLst>
            </p:cNvPr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871;p47">
              <a:extLst>
                <a:ext uri="{FF2B5EF4-FFF2-40B4-BE49-F238E27FC236}">
                  <a16:creationId xmlns:a16="http://schemas.microsoft.com/office/drawing/2014/main" id="{7F12BF01-B4CE-4900-B343-8B81206098C1}"/>
                </a:ext>
              </a:extLst>
            </p:cNvPr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872;p47">
              <a:extLst>
                <a:ext uri="{FF2B5EF4-FFF2-40B4-BE49-F238E27FC236}">
                  <a16:creationId xmlns:a16="http://schemas.microsoft.com/office/drawing/2014/main" id="{78DF6FA0-B24D-468A-9584-9FD67CDEB6C7}"/>
                </a:ext>
              </a:extLst>
            </p:cNvPr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873;p47">
              <a:extLst>
                <a:ext uri="{FF2B5EF4-FFF2-40B4-BE49-F238E27FC236}">
                  <a16:creationId xmlns:a16="http://schemas.microsoft.com/office/drawing/2014/main" id="{ABBB0D6B-640B-4CE7-B20A-506DC5FC283E}"/>
                </a:ext>
              </a:extLst>
            </p:cNvPr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874;p47">
              <a:extLst>
                <a:ext uri="{FF2B5EF4-FFF2-40B4-BE49-F238E27FC236}">
                  <a16:creationId xmlns:a16="http://schemas.microsoft.com/office/drawing/2014/main" id="{7BE988D6-A170-4C7A-BAAB-69AF20A33B38}"/>
                </a:ext>
              </a:extLst>
            </p:cNvPr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875;p47">
              <a:extLst>
                <a:ext uri="{FF2B5EF4-FFF2-40B4-BE49-F238E27FC236}">
                  <a16:creationId xmlns:a16="http://schemas.microsoft.com/office/drawing/2014/main" id="{99E1FE15-6382-4078-9499-363ADE4B1513}"/>
                </a:ext>
              </a:extLst>
            </p:cNvPr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876;p47">
              <a:extLst>
                <a:ext uri="{FF2B5EF4-FFF2-40B4-BE49-F238E27FC236}">
                  <a16:creationId xmlns:a16="http://schemas.microsoft.com/office/drawing/2014/main" id="{4E2B9538-D2A3-4C8E-93EE-ED27945B9AFB}"/>
                </a:ext>
              </a:extLst>
            </p:cNvPr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877;p47">
              <a:extLst>
                <a:ext uri="{FF2B5EF4-FFF2-40B4-BE49-F238E27FC236}">
                  <a16:creationId xmlns:a16="http://schemas.microsoft.com/office/drawing/2014/main" id="{1F89FF54-26C3-4FC0-BD7F-3ADEA39CC374}"/>
                </a:ext>
              </a:extLst>
            </p:cNvPr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878;p47">
              <a:extLst>
                <a:ext uri="{FF2B5EF4-FFF2-40B4-BE49-F238E27FC236}">
                  <a16:creationId xmlns:a16="http://schemas.microsoft.com/office/drawing/2014/main" id="{419C37C0-C07C-400F-BD34-8EA33FF8AD65}"/>
                </a:ext>
              </a:extLst>
            </p:cNvPr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879;p47">
              <a:extLst>
                <a:ext uri="{FF2B5EF4-FFF2-40B4-BE49-F238E27FC236}">
                  <a16:creationId xmlns:a16="http://schemas.microsoft.com/office/drawing/2014/main" id="{B1BC6465-44E5-4E03-8BCA-678A562AF35F}"/>
                </a:ext>
              </a:extLst>
            </p:cNvPr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880;p47">
              <a:extLst>
                <a:ext uri="{FF2B5EF4-FFF2-40B4-BE49-F238E27FC236}">
                  <a16:creationId xmlns:a16="http://schemas.microsoft.com/office/drawing/2014/main" id="{58F1DBA4-457F-47BF-BF36-E254A30FB1CE}"/>
                </a:ext>
              </a:extLst>
            </p:cNvPr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881;p47">
              <a:extLst>
                <a:ext uri="{FF2B5EF4-FFF2-40B4-BE49-F238E27FC236}">
                  <a16:creationId xmlns:a16="http://schemas.microsoft.com/office/drawing/2014/main" id="{375E14D2-7DD0-4E6C-AC60-4B73B8545129}"/>
                </a:ext>
              </a:extLst>
            </p:cNvPr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882;p47">
              <a:extLst>
                <a:ext uri="{FF2B5EF4-FFF2-40B4-BE49-F238E27FC236}">
                  <a16:creationId xmlns:a16="http://schemas.microsoft.com/office/drawing/2014/main" id="{627D5CC3-5A04-4E81-8706-E89475D8A26C}"/>
                </a:ext>
              </a:extLst>
            </p:cNvPr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883;p47">
              <a:extLst>
                <a:ext uri="{FF2B5EF4-FFF2-40B4-BE49-F238E27FC236}">
                  <a16:creationId xmlns:a16="http://schemas.microsoft.com/office/drawing/2014/main" id="{DADEF07B-9E95-4F21-A5B8-03233C24160D}"/>
                </a:ext>
              </a:extLst>
            </p:cNvPr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884;p47">
              <a:extLst>
                <a:ext uri="{FF2B5EF4-FFF2-40B4-BE49-F238E27FC236}">
                  <a16:creationId xmlns:a16="http://schemas.microsoft.com/office/drawing/2014/main" id="{2D0EFA59-3895-4FFD-8293-8084C23024C4}"/>
                </a:ext>
              </a:extLst>
            </p:cNvPr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885;p47">
              <a:extLst>
                <a:ext uri="{FF2B5EF4-FFF2-40B4-BE49-F238E27FC236}">
                  <a16:creationId xmlns:a16="http://schemas.microsoft.com/office/drawing/2014/main" id="{DBBD8A4F-45A6-4474-AD37-9130215ACA4B}"/>
                </a:ext>
              </a:extLst>
            </p:cNvPr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886;p47">
              <a:extLst>
                <a:ext uri="{FF2B5EF4-FFF2-40B4-BE49-F238E27FC236}">
                  <a16:creationId xmlns:a16="http://schemas.microsoft.com/office/drawing/2014/main" id="{1C8BBE38-37C7-4864-966B-3F3332D77495}"/>
                </a:ext>
              </a:extLst>
            </p:cNvPr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887;p47">
              <a:extLst>
                <a:ext uri="{FF2B5EF4-FFF2-40B4-BE49-F238E27FC236}">
                  <a16:creationId xmlns:a16="http://schemas.microsoft.com/office/drawing/2014/main" id="{A7B9D706-105D-4DF5-B73E-A85ACC24E99E}"/>
                </a:ext>
              </a:extLst>
            </p:cNvPr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888;p47">
              <a:extLst>
                <a:ext uri="{FF2B5EF4-FFF2-40B4-BE49-F238E27FC236}">
                  <a16:creationId xmlns:a16="http://schemas.microsoft.com/office/drawing/2014/main" id="{41836454-3542-4935-9865-D27D5B277A62}"/>
                </a:ext>
              </a:extLst>
            </p:cNvPr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889;p47">
              <a:extLst>
                <a:ext uri="{FF2B5EF4-FFF2-40B4-BE49-F238E27FC236}">
                  <a16:creationId xmlns:a16="http://schemas.microsoft.com/office/drawing/2014/main" id="{C68F2729-6012-4D1E-8E92-31E5819DAB06}"/>
                </a:ext>
              </a:extLst>
            </p:cNvPr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890;p47">
              <a:extLst>
                <a:ext uri="{FF2B5EF4-FFF2-40B4-BE49-F238E27FC236}">
                  <a16:creationId xmlns:a16="http://schemas.microsoft.com/office/drawing/2014/main" id="{A04F141C-D0E6-4515-B386-EBCC09EE1928}"/>
                </a:ext>
              </a:extLst>
            </p:cNvPr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891;p47">
              <a:extLst>
                <a:ext uri="{FF2B5EF4-FFF2-40B4-BE49-F238E27FC236}">
                  <a16:creationId xmlns:a16="http://schemas.microsoft.com/office/drawing/2014/main" id="{FBAB7B23-2955-49B9-8469-235368150E6D}"/>
                </a:ext>
              </a:extLst>
            </p:cNvPr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892;p47">
              <a:extLst>
                <a:ext uri="{FF2B5EF4-FFF2-40B4-BE49-F238E27FC236}">
                  <a16:creationId xmlns:a16="http://schemas.microsoft.com/office/drawing/2014/main" id="{63181E6F-1571-4541-B89A-23E0182E5D10}"/>
                </a:ext>
              </a:extLst>
            </p:cNvPr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893;p47">
              <a:extLst>
                <a:ext uri="{FF2B5EF4-FFF2-40B4-BE49-F238E27FC236}">
                  <a16:creationId xmlns:a16="http://schemas.microsoft.com/office/drawing/2014/main" id="{DC9D21C6-3E14-4D36-BA93-B4873A9D1008}"/>
                </a:ext>
              </a:extLst>
            </p:cNvPr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894;p47">
              <a:extLst>
                <a:ext uri="{FF2B5EF4-FFF2-40B4-BE49-F238E27FC236}">
                  <a16:creationId xmlns:a16="http://schemas.microsoft.com/office/drawing/2014/main" id="{C9E1BA60-0551-412E-A141-6102F55687E7}"/>
                </a:ext>
              </a:extLst>
            </p:cNvPr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895;p47">
              <a:extLst>
                <a:ext uri="{FF2B5EF4-FFF2-40B4-BE49-F238E27FC236}">
                  <a16:creationId xmlns:a16="http://schemas.microsoft.com/office/drawing/2014/main" id="{BDB1E5DC-01B5-40C3-9B72-EFE79253F809}"/>
                </a:ext>
              </a:extLst>
            </p:cNvPr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896;p47">
              <a:extLst>
                <a:ext uri="{FF2B5EF4-FFF2-40B4-BE49-F238E27FC236}">
                  <a16:creationId xmlns:a16="http://schemas.microsoft.com/office/drawing/2014/main" id="{18964A97-DA1E-4580-B963-6FF9AC665DE2}"/>
                </a:ext>
              </a:extLst>
            </p:cNvPr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897;p47">
              <a:extLst>
                <a:ext uri="{FF2B5EF4-FFF2-40B4-BE49-F238E27FC236}">
                  <a16:creationId xmlns:a16="http://schemas.microsoft.com/office/drawing/2014/main" id="{8AA4879F-5B87-402C-BAF9-ECF18DD03876}"/>
                </a:ext>
              </a:extLst>
            </p:cNvPr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898;p47">
              <a:extLst>
                <a:ext uri="{FF2B5EF4-FFF2-40B4-BE49-F238E27FC236}">
                  <a16:creationId xmlns:a16="http://schemas.microsoft.com/office/drawing/2014/main" id="{EF809B90-F736-4544-9858-FF57ED915687}"/>
                </a:ext>
              </a:extLst>
            </p:cNvPr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899;p47">
              <a:extLst>
                <a:ext uri="{FF2B5EF4-FFF2-40B4-BE49-F238E27FC236}">
                  <a16:creationId xmlns:a16="http://schemas.microsoft.com/office/drawing/2014/main" id="{D2DA446C-2926-4DFC-A300-DC7D4351B4C8}"/>
                </a:ext>
              </a:extLst>
            </p:cNvPr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900;p47">
              <a:extLst>
                <a:ext uri="{FF2B5EF4-FFF2-40B4-BE49-F238E27FC236}">
                  <a16:creationId xmlns:a16="http://schemas.microsoft.com/office/drawing/2014/main" id="{2471DDE8-1D2E-4A17-99DE-C1FA59922749}"/>
                </a:ext>
              </a:extLst>
            </p:cNvPr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901;p47">
              <a:extLst>
                <a:ext uri="{FF2B5EF4-FFF2-40B4-BE49-F238E27FC236}">
                  <a16:creationId xmlns:a16="http://schemas.microsoft.com/office/drawing/2014/main" id="{BD80659B-0823-4143-A4CB-44FA13E232C9}"/>
                </a:ext>
              </a:extLst>
            </p:cNvPr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902;p47">
              <a:extLst>
                <a:ext uri="{FF2B5EF4-FFF2-40B4-BE49-F238E27FC236}">
                  <a16:creationId xmlns:a16="http://schemas.microsoft.com/office/drawing/2014/main" id="{D0DDA104-D56A-4D1F-A337-C1D9858BB9CD}"/>
                </a:ext>
              </a:extLst>
            </p:cNvPr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903;p47">
              <a:extLst>
                <a:ext uri="{FF2B5EF4-FFF2-40B4-BE49-F238E27FC236}">
                  <a16:creationId xmlns:a16="http://schemas.microsoft.com/office/drawing/2014/main" id="{BF4599C2-5AE9-49F3-BEAE-A123D16F962C}"/>
                </a:ext>
              </a:extLst>
            </p:cNvPr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904;p47">
              <a:extLst>
                <a:ext uri="{FF2B5EF4-FFF2-40B4-BE49-F238E27FC236}">
                  <a16:creationId xmlns:a16="http://schemas.microsoft.com/office/drawing/2014/main" id="{E923711F-1BA6-48A9-8372-B6EB0A204B75}"/>
                </a:ext>
              </a:extLst>
            </p:cNvPr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905;p47">
              <a:extLst>
                <a:ext uri="{FF2B5EF4-FFF2-40B4-BE49-F238E27FC236}">
                  <a16:creationId xmlns:a16="http://schemas.microsoft.com/office/drawing/2014/main" id="{032D2111-A273-499B-BC4A-022C406CCAD6}"/>
                </a:ext>
              </a:extLst>
            </p:cNvPr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906;p47">
              <a:extLst>
                <a:ext uri="{FF2B5EF4-FFF2-40B4-BE49-F238E27FC236}">
                  <a16:creationId xmlns:a16="http://schemas.microsoft.com/office/drawing/2014/main" id="{F3CB69D0-2613-47D9-BF3A-35CA8FC6A7C3}"/>
                </a:ext>
              </a:extLst>
            </p:cNvPr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907;p47">
              <a:extLst>
                <a:ext uri="{FF2B5EF4-FFF2-40B4-BE49-F238E27FC236}">
                  <a16:creationId xmlns:a16="http://schemas.microsoft.com/office/drawing/2014/main" id="{7B71BB0B-28B9-4924-A6CC-3BD3FE5B6923}"/>
                </a:ext>
              </a:extLst>
            </p:cNvPr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908;p47">
              <a:extLst>
                <a:ext uri="{FF2B5EF4-FFF2-40B4-BE49-F238E27FC236}">
                  <a16:creationId xmlns:a16="http://schemas.microsoft.com/office/drawing/2014/main" id="{D8EA6993-0580-4A02-9D9D-053465B1DE5C}"/>
                </a:ext>
              </a:extLst>
            </p:cNvPr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909;p47">
              <a:extLst>
                <a:ext uri="{FF2B5EF4-FFF2-40B4-BE49-F238E27FC236}">
                  <a16:creationId xmlns:a16="http://schemas.microsoft.com/office/drawing/2014/main" id="{2012C0A0-E75B-4094-9647-5CAC23A40717}"/>
                </a:ext>
              </a:extLst>
            </p:cNvPr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910;p47">
              <a:extLst>
                <a:ext uri="{FF2B5EF4-FFF2-40B4-BE49-F238E27FC236}">
                  <a16:creationId xmlns:a16="http://schemas.microsoft.com/office/drawing/2014/main" id="{34071174-0F42-4CBD-84CF-AB18829CAD50}"/>
                </a:ext>
              </a:extLst>
            </p:cNvPr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911;p47">
              <a:extLst>
                <a:ext uri="{FF2B5EF4-FFF2-40B4-BE49-F238E27FC236}">
                  <a16:creationId xmlns:a16="http://schemas.microsoft.com/office/drawing/2014/main" id="{4D5CB5D5-3001-4A31-B705-037D2FD8BD52}"/>
                </a:ext>
              </a:extLst>
            </p:cNvPr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912;p47">
              <a:extLst>
                <a:ext uri="{FF2B5EF4-FFF2-40B4-BE49-F238E27FC236}">
                  <a16:creationId xmlns:a16="http://schemas.microsoft.com/office/drawing/2014/main" id="{E2603912-6DFD-443E-A631-BD9D1379B6E0}"/>
                </a:ext>
              </a:extLst>
            </p:cNvPr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913;p47">
              <a:extLst>
                <a:ext uri="{FF2B5EF4-FFF2-40B4-BE49-F238E27FC236}">
                  <a16:creationId xmlns:a16="http://schemas.microsoft.com/office/drawing/2014/main" id="{B8A88E23-7FA5-4EDB-B338-1DF122B74AB1}"/>
                </a:ext>
              </a:extLst>
            </p:cNvPr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914;p47">
              <a:extLst>
                <a:ext uri="{FF2B5EF4-FFF2-40B4-BE49-F238E27FC236}">
                  <a16:creationId xmlns:a16="http://schemas.microsoft.com/office/drawing/2014/main" id="{EA26EE55-4F01-43C7-95D9-05000B40D551}"/>
                </a:ext>
              </a:extLst>
            </p:cNvPr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915;p47">
              <a:extLst>
                <a:ext uri="{FF2B5EF4-FFF2-40B4-BE49-F238E27FC236}">
                  <a16:creationId xmlns:a16="http://schemas.microsoft.com/office/drawing/2014/main" id="{8E36BD3D-2C66-42CF-B4F4-7E83514D84B2}"/>
                </a:ext>
              </a:extLst>
            </p:cNvPr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2916;p47">
              <a:extLst>
                <a:ext uri="{FF2B5EF4-FFF2-40B4-BE49-F238E27FC236}">
                  <a16:creationId xmlns:a16="http://schemas.microsoft.com/office/drawing/2014/main" id="{8D7250E2-A0CC-457E-B051-770094CE3810}"/>
                </a:ext>
              </a:extLst>
            </p:cNvPr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2917;p47">
              <a:extLst>
                <a:ext uri="{FF2B5EF4-FFF2-40B4-BE49-F238E27FC236}">
                  <a16:creationId xmlns:a16="http://schemas.microsoft.com/office/drawing/2014/main" id="{1916A481-905F-4D69-92A6-F3BCD8B63001}"/>
                </a:ext>
              </a:extLst>
            </p:cNvPr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2918;p47">
              <a:extLst>
                <a:ext uri="{FF2B5EF4-FFF2-40B4-BE49-F238E27FC236}">
                  <a16:creationId xmlns:a16="http://schemas.microsoft.com/office/drawing/2014/main" id="{7A667557-427B-4558-A00D-9FEB9EB000CF}"/>
                </a:ext>
              </a:extLst>
            </p:cNvPr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2919;p47">
              <a:extLst>
                <a:ext uri="{FF2B5EF4-FFF2-40B4-BE49-F238E27FC236}">
                  <a16:creationId xmlns:a16="http://schemas.microsoft.com/office/drawing/2014/main" id="{B76362BD-39A0-4CE1-A3E8-89282E30E0BC}"/>
                </a:ext>
              </a:extLst>
            </p:cNvPr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2920;p47">
              <a:extLst>
                <a:ext uri="{FF2B5EF4-FFF2-40B4-BE49-F238E27FC236}">
                  <a16:creationId xmlns:a16="http://schemas.microsoft.com/office/drawing/2014/main" id="{B9A15F7D-F10D-41E5-8CF2-5FEFED0E241D}"/>
                </a:ext>
              </a:extLst>
            </p:cNvPr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2921;p47">
              <a:extLst>
                <a:ext uri="{FF2B5EF4-FFF2-40B4-BE49-F238E27FC236}">
                  <a16:creationId xmlns:a16="http://schemas.microsoft.com/office/drawing/2014/main" id="{EF94112C-9FDE-46DC-924C-243D8DB8B129}"/>
                </a:ext>
              </a:extLst>
            </p:cNvPr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2922;p47">
              <a:extLst>
                <a:ext uri="{FF2B5EF4-FFF2-40B4-BE49-F238E27FC236}">
                  <a16:creationId xmlns:a16="http://schemas.microsoft.com/office/drawing/2014/main" id="{7E1F4440-2A8D-41EB-AFFD-FB19189840F3}"/>
                </a:ext>
              </a:extLst>
            </p:cNvPr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2923;p47">
              <a:extLst>
                <a:ext uri="{FF2B5EF4-FFF2-40B4-BE49-F238E27FC236}">
                  <a16:creationId xmlns:a16="http://schemas.microsoft.com/office/drawing/2014/main" id="{ECFFE623-F924-4914-A909-A98694F11F89}"/>
                </a:ext>
              </a:extLst>
            </p:cNvPr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2924;p47">
              <a:extLst>
                <a:ext uri="{FF2B5EF4-FFF2-40B4-BE49-F238E27FC236}">
                  <a16:creationId xmlns:a16="http://schemas.microsoft.com/office/drawing/2014/main" id="{DA9371F6-9EB9-4CEE-BD7A-4FDD19E70204}"/>
                </a:ext>
              </a:extLst>
            </p:cNvPr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2925;p47">
              <a:extLst>
                <a:ext uri="{FF2B5EF4-FFF2-40B4-BE49-F238E27FC236}">
                  <a16:creationId xmlns:a16="http://schemas.microsoft.com/office/drawing/2014/main" id="{373F67A3-8BBB-460C-A161-9DAE247C94C8}"/>
                </a:ext>
              </a:extLst>
            </p:cNvPr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2926;p47">
              <a:extLst>
                <a:ext uri="{FF2B5EF4-FFF2-40B4-BE49-F238E27FC236}">
                  <a16:creationId xmlns:a16="http://schemas.microsoft.com/office/drawing/2014/main" id="{815CAFBE-35B9-4E36-B619-86CF2F2F7C9F}"/>
                </a:ext>
              </a:extLst>
            </p:cNvPr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2927;p47">
              <a:extLst>
                <a:ext uri="{FF2B5EF4-FFF2-40B4-BE49-F238E27FC236}">
                  <a16:creationId xmlns:a16="http://schemas.microsoft.com/office/drawing/2014/main" id="{222DF4E6-C408-4941-ABEA-A3A05FB9054B}"/>
                </a:ext>
              </a:extLst>
            </p:cNvPr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2928;p47">
              <a:extLst>
                <a:ext uri="{FF2B5EF4-FFF2-40B4-BE49-F238E27FC236}">
                  <a16:creationId xmlns:a16="http://schemas.microsoft.com/office/drawing/2014/main" id="{7023BA8E-6496-481F-A5CA-A90E5FBFF9E4}"/>
                </a:ext>
              </a:extLst>
            </p:cNvPr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2929;p47">
              <a:extLst>
                <a:ext uri="{FF2B5EF4-FFF2-40B4-BE49-F238E27FC236}">
                  <a16:creationId xmlns:a16="http://schemas.microsoft.com/office/drawing/2014/main" id="{2A20CE28-F171-4CA6-A6FE-333B48CF9A40}"/>
                </a:ext>
              </a:extLst>
            </p:cNvPr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2930;p47">
              <a:extLst>
                <a:ext uri="{FF2B5EF4-FFF2-40B4-BE49-F238E27FC236}">
                  <a16:creationId xmlns:a16="http://schemas.microsoft.com/office/drawing/2014/main" id="{C3C22710-DC1B-4DE5-8C62-CC0EE3165771}"/>
                </a:ext>
              </a:extLst>
            </p:cNvPr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2931;p47">
              <a:extLst>
                <a:ext uri="{FF2B5EF4-FFF2-40B4-BE49-F238E27FC236}">
                  <a16:creationId xmlns:a16="http://schemas.microsoft.com/office/drawing/2014/main" id="{D3B23481-C1D7-4CC8-8042-C7DD6F88B03F}"/>
                </a:ext>
              </a:extLst>
            </p:cNvPr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2932;p47">
              <a:extLst>
                <a:ext uri="{FF2B5EF4-FFF2-40B4-BE49-F238E27FC236}">
                  <a16:creationId xmlns:a16="http://schemas.microsoft.com/office/drawing/2014/main" id="{D6C5F9A5-7C71-492E-A12E-22A97336FF93}"/>
                </a:ext>
              </a:extLst>
            </p:cNvPr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2933;p47">
              <a:extLst>
                <a:ext uri="{FF2B5EF4-FFF2-40B4-BE49-F238E27FC236}">
                  <a16:creationId xmlns:a16="http://schemas.microsoft.com/office/drawing/2014/main" id="{C3C869A5-3182-43FD-A7E4-BF62507472F4}"/>
                </a:ext>
              </a:extLst>
            </p:cNvPr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2934;p47">
              <a:extLst>
                <a:ext uri="{FF2B5EF4-FFF2-40B4-BE49-F238E27FC236}">
                  <a16:creationId xmlns:a16="http://schemas.microsoft.com/office/drawing/2014/main" id="{A5F3E131-2C5F-4B82-BB37-A66C86080922}"/>
                </a:ext>
              </a:extLst>
            </p:cNvPr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2935;p47">
              <a:extLst>
                <a:ext uri="{FF2B5EF4-FFF2-40B4-BE49-F238E27FC236}">
                  <a16:creationId xmlns:a16="http://schemas.microsoft.com/office/drawing/2014/main" id="{10D1EDC4-F1F3-4B99-990B-CBCF8B239240}"/>
                </a:ext>
              </a:extLst>
            </p:cNvPr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2936;p47">
              <a:extLst>
                <a:ext uri="{FF2B5EF4-FFF2-40B4-BE49-F238E27FC236}">
                  <a16:creationId xmlns:a16="http://schemas.microsoft.com/office/drawing/2014/main" id="{E7DBEB76-B1E2-4397-89B9-97B56A81124F}"/>
                </a:ext>
              </a:extLst>
            </p:cNvPr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2937;p47">
              <a:extLst>
                <a:ext uri="{FF2B5EF4-FFF2-40B4-BE49-F238E27FC236}">
                  <a16:creationId xmlns:a16="http://schemas.microsoft.com/office/drawing/2014/main" id="{5E62BBC3-D5C2-4185-987A-2616459F3634}"/>
                </a:ext>
              </a:extLst>
            </p:cNvPr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2938;p47">
              <a:extLst>
                <a:ext uri="{FF2B5EF4-FFF2-40B4-BE49-F238E27FC236}">
                  <a16:creationId xmlns:a16="http://schemas.microsoft.com/office/drawing/2014/main" id="{0E519272-5A74-4F6A-B71E-2BBCBE50F546}"/>
                </a:ext>
              </a:extLst>
            </p:cNvPr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2939;p47">
              <a:extLst>
                <a:ext uri="{FF2B5EF4-FFF2-40B4-BE49-F238E27FC236}">
                  <a16:creationId xmlns:a16="http://schemas.microsoft.com/office/drawing/2014/main" id="{8C7D6F3D-04B0-4BA6-AF94-41C2B4796119}"/>
                </a:ext>
              </a:extLst>
            </p:cNvPr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2940;p47">
              <a:extLst>
                <a:ext uri="{FF2B5EF4-FFF2-40B4-BE49-F238E27FC236}">
                  <a16:creationId xmlns:a16="http://schemas.microsoft.com/office/drawing/2014/main" id="{0609B7A1-05DC-4D13-9038-661D08320594}"/>
                </a:ext>
              </a:extLst>
            </p:cNvPr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2941;p47">
              <a:extLst>
                <a:ext uri="{FF2B5EF4-FFF2-40B4-BE49-F238E27FC236}">
                  <a16:creationId xmlns:a16="http://schemas.microsoft.com/office/drawing/2014/main" id="{8DAE33ED-B002-4983-85FC-746107276FD3}"/>
                </a:ext>
              </a:extLst>
            </p:cNvPr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2942;p47">
              <a:extLst>
                <a:ext uri="{FF2B5EF4-FFF2-40B4-BE49-F238E27FC236}">
                  <a16:creationId xmlns:a16="http://schemas.microsoft.com/office/drawing/2014/main" id="{1EA7D5F1-5C18-47F7-82DD-2B562C0A9ED8}"/>
                </a:ext>
              </a:extLst>
            </p:cNvPr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2943;p47">
              <a:extLst>
                <a:ext uri="{FF2B5EF4-FFF2-40B4-BE49-F238E27FC236}">
                  <a16:creationId xmlns:a16="http://schemas.microsoft.com/office/drawing/2014/main" id="{BF7895BF-DA16-4CF3-8008-BCF710B9F1CA}"/>
                </a:ext>
              </a:extLst>
            </p:cNvPr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2944;p47">
              <a:extLst>
                <a:ext uri="{FF2B5EF4-FFF2-40B4-BE49-F238E27FC236}">
                  <a16:creationId xmlns:a16="http://schemas.microsoft.com/office/drawing/2014/main" id="{279570EC-FB2F-45A2-BC26-648A1C58AD5A}"/>
                </a:ext>
              </a:extLst>
            </p:cNvPr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2945;p47">
              <a:extLst>
                <a:ext uri="{FF2B5EF4-FFF2-40B4-BE49-F238E27FC236}">
                  <a16:creationId xmlns:a16="http://schemas.microsoft.com/office/drawing/2014/main" id="{83A697AA-7B77-4525-A358-D936398AA1A0}"/>
                </a:ext>
              </a:extLst>
            </p:cNvPr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2946;p47">
              <a:extLst>
                <a:ext uri="{FF2B5EF4-FFF2-40B4-BE49-F238E27FC236}">
                  <a16:creationId xmlns:a16="http://schemas.microsoft.com/office/drawing/2014/main" id="{0B9A0BDE-63F6-43BF-B050-E903EF79775C}"/>
                </a:ext>
              </a:extLst>
            </p:cNvPr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2947;p47">
              <a:extLst>
                <a:ext uri="{FF2B5EF4-FFF2-40B4-BE49-F238E27FC236}">
                  <a16:creationId xmlns:a16="http://schemas.microsoft.com/office/drawing/2014/main" id="{EA6474D0-58FD-4CB1-8A83-3100AB96109A}"/>
                </a:ext>
              </a:extLst>
            </p:cNvPr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2948;p47">
              <a:extLst>
                <a:ext uri="{FF2B5EF4-FFF2-40B4-BE49-F238E27FC236}">
                  <a16:creationId xmlns:a16="http://schemas.microsoft.com/office/drawing/2014/main" id="{FF7A1172-775D-4EEC-BD44-2E0ABAA6A2BE}"/>
                </a:ext>
              </a:extLst>
            </p:cNvPr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2949;p47">
              <a:extLst>
                <a:ext uri="{FF2B5EF4-FFF2-40B4-BE49-F238E27FC236}">
                  <a16:creationId xmlns:a16="http://schemas.microsoft.com/office/drawing/2014/main" id="{72D00A05-FDFF-4C02-A544-469D85F2B0E0}"/>
                </a:ext>
              </a:extLst>
            </p:cNvPr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2950;p47">
              <a:extLst>
                <a:ext uri="{FF2B5EF4-FFF2-40B4-BE49-F238E27FC236}">
                  <a16:creationId xmlns:a16="http://schemas.microsoft.com/office/drawing/2014/main" id="{742D0FC5-8782-417F-B345-F25F2F20C40C}"/>
                </a:ext>
              </a:extLst>
            </p:cNvPr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2951;p47">
              <a:extLst>
                <a:ext uri="{FF2B5EF4-FFF2-40B4-BE49-F238E27FC236}">
                  <a16:creationId xmlns:a16="http://schemas.microsoft.com/office/drawing/2014/main" id="{5B98CB92-3273-4134-A619-EB2B51451E74}"/>
                </a:ext>
              </a:extLst>
            </p:cNvPr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2952;p47">
              <a:extLst>
                <a:ext uri="{FF2B5EF4-FFF2-40B4-BE49-F238E27FC236}">
                  <a16:creationId xmlns:a16="http://schemas.microsoft.com/office/drawing/2014/main" id="{6AD2EA24-3A9D-4C62-BC44-08899963E271}"/>
                </a:ext>
              </a:extLst>
            </p:cNvPr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2953;p47">
              <a:extLst>
                <a:ext uri="{FF2B5EF4-FFF2-40B4-BE49-F238E27FC236}">
                  <a16:creationId xmlns:a16="http://schemas.microsoft.com/office/drawing/2014/main" id="{5CBB9F2B-5979-47D3-8552-2A20A82A2419}"/>
                </a:ext>
              </a:extLst>
            </p:cNvPr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2954;p47">
              <a:extLst>
                <a:ext uri="{FF2B5EF4-FFF2-40B4-BE49-F238E27FC236}">
                  <a16:creationId xmlns:a16="http://schemas.microsoft.com/office/drawing/2014/main" id="{6291F76E-DBA9-4BC1-8604-FE9C494D29ED}"/>
                </a:ext>
              </a:extLst>
            </p:cNvPr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2955;p47">
              <a:extLst>
                <a:ext uri="{FF2B5EF4-FFF2-40B4-BE49-F238E27FC236}">
                  <a16:creationId xmlns:a16="http://schemas.microsoft.com/office/drawing/2014/main" id="{E3D99F93-3800-4A38-9B2E-498C4B311BDF}"/>
                </a:ext>
              </a:extLst>
            </p:cNvPr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2956;p47">
              <a:extLst>
                <a:ext uri="{FF2B5EF4-FFF2-40B4-BE49-F238E27FC236}">
                  <a16:creationId xmlns:a16="http://schemas.microsoft.com/office/drawing/2014/main" id="{EBEC2DD6-D222-4384-9404-EA4F14BB37AD}"/>
                </a:ext>
              </a:extLst>
            </p:cNvPr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2957;p47">
              <a:extLst>
                <a:ext uri="{FF2B5EF4-FFF2-40B4-BE49-F238E27FC236}">
                  <a16:creationId xmlns:a16="http://schemas.microsoft.com/office/drawing/2014/main" id="{2432BA5B-6D30-42F1-AE12-E099F95929EF}"/>
                </a:ext>
              </a:extLst>
            </p:cNvPr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2958;p47">
              <a:extLst>
                <a:ext uri="{FF2B5EF4-FFF2-40B4-BE49-F238E27FC236}">
                  <a16:creationId xmlns:a16="http://schemas.microsoft.com/office/drawing/2014/main" id="{6D437632-A6CA-4146-8300-13CEB9AE0DBF}"/>
                </a:ext>
              </a:extLst>
            </p:cNvPr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2959;p47">
              <a:extLst>
                <a:ext uri="{FF2B5EF4-FFF2-40B4-BE49-F238E27FC236}">
                  <a16:creationId xmlns:a16="http://schemas.microsoft.com/office/drawing/2014/main" id="{6EF2689F-E394-4441-853F-5725EECD56A2}"/>
                </a:ext>
              </a:extLst>
            </p:cNvPr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2960;p47">
              <a:extLst>
                <a:ext uri="{FF2B5EF4-FFF2-40B4-BE49-F238E27FC236}">
                  <a16:creationId xmlns:a16="http://schemas.microsoft.com/office/drawing/2014/main" id="{AB69A202-805C-48B2-876C-CBD36A767EB7}"/>
                </a:ext>
              </a:extLst>
            </p:cNvPr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2961;p47">
              <a:extLst>
                <a:ext uri="{FF2B5EF4-FFF2-40B4-BE49-F238E27FC236}">
                  <a16:creationId xmlns:a16="http://schemas.microsoft.com/office/drawing/2014/main" id="{8E7250EB-8351-4776-8B98-6B813A0F0A56}"/>
                </a:ext>
              </a:extLst>
            </p:cNvPr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2962;p47">
              <a:extLst>
                <a:ext uri="{FF2B5EF4-FFF2-40B4-BE49-F238E27FC236}">
                  <a16:creationId xmlns:a16="http://schemas.microsoft.com/office/drawing/2014/main" id="{E8E519BE-17FF-4DF4-BA62-DC1BF81CD9B1}"/>
                </a:ext>
              </a:extLst>
            </p:cNvPr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2963;p47">
              <a:extLst>
                <a:ext uri="{FF2B5EF4-FFF2-40B4-BE49-F238E27FC236}">
                  <a16:creationId xmlns:a16="http://schemas.microsoft.com/office/drawing/2014/main" id="{ABF56127-413D-4C44-9C28-531D89DBF9CA}"/>
                </a:ext>
              </a:extLst>
            </p:cNvPr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2964;p47">
              <a:extLst>
                <a:ext uri="{FF2B5EF4-FFF2-40B4-BE49-F238E27FC236}">
                  <a16:creationId xmlns:a16="http://schemas.microsoft.com/office/drawing/2014/main" id="{49B5443F-50BD-47C9-9509-F5FF812E861A}"/>
                </a:ext>
              </a:extLst>
            </p:cNvPr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2965;p47">
              <a:extLst>
                <a:ext uri="{FF2B5EF4-FFF2-40B4-BE49-F238E27FC236}">
                  <a16:creationId xmlns:a16="http://schemas.microsoft.com/office/drawing/2014/main" id="{16330E7C-B293-4BBB-85EC-182C9F21FD4C}"/>
                </a:ext>
              </a:extLst>
            </p:cNvPr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2966;p47">
              <a:extLst>
                <a:ext uri="{FF2B5EF4-FFF2-40B4-BE49-F238E27FC236}">
                  <a16:creationId xmlns:a16="http://schemas.microsoft.com/office/drawing/2014/main" id="{90C94240-5878-48C9-8057-3C9866C5A3C4}"/>
                </a:ext>
              </a:extLst>
            </p:cNvPr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2967;p47">
              <a:extLst>
                <a:ext uri="{FF2B5EF4-FFF2-40B4-BE49-F238E27FC236}">
                  <a16:creationId xmlns:a16="http://schemas.microsoft.com/office/drawing/2014/main" id="{EF6ED8B4-F783-4DA7-9E95-AD1DB4E43D5A}"/>
                </a:ext>
              </a:extLst>
            </p:cNvPr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2968;p47">
              <a:extLst>
                <a:ext uri="{FF2B5EF4-FFF2-40B4-BE49-F238E27FC236}">
                  <a16:creationId xmlns:a16="http://schemas.microsoft.com/office/drawing/2014/main" id="{187DAD97-966E-40B4-A344-8AE7B6C5563E}"/>
                </a:ext>
              </a:extLst>
            </p:cNvPr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2969;p47">
              <a:extLst>
                <a:ext uri="{FF2B5EF4-FFF2-40B4-BE49-F238E27FC236}">
                  <a16:creationId xmlns:a16="http://schemas.microsoft.com/office/drawing/2014/main" id="{4D36D60A-0270-4E05-8830-C98F70906378}"/>
                </a:ext>
              </a:extLst>
            </p:cNvPr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2970;p47">
              <a:extLst>
                <a:ext uri="{FF2B5EF4-FFF2-40B4-BE49-F238E27FC236}">
                  <a16:creationId xmlns:a16="http://schemas.microsoft.com/office/drawing/2014/main" id="{3FCF9E70-7AED-4A2A-9C5E-0A57E3417C88}"/>
                </a:ext>
              </a:extLst>
            </p:cNvPr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2971;p47">
              <a:extLst>
                <a:ext uri="{FF2B5EF4-FFF2-40B4-BE49-F238E27FC236}">
                  <a16:creationId xmlns:a16="http://schemas.microsoft.com/office/drawing/2014/main" id="{1686E2DE-68E3-47DE-858C-32DE304442EF}"/>
                </a:ext>
              </a:extLst>
            </p:cNvPr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2972;p47">
              <a:extLst>
                <a:ext uri="{FF2B5EF4-FFF2-40B4-BE49-F238E27FC236}">
                  <a16:creationId xmlns:a16="http://schemas.microsoft.com/office/drawing/2014/main" id="{A6FB336B-5ABD-47B7-AB0C-A9E97BEE2F43}"/>
                </a:ext>
              </a:extLst>
            </p:cNvPr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2973;p47">
              <a:extLst>
                <a:ext uri="{FF2B5EF4-FFF2-40B4-BE49-F238E27FC236}">
                  <a16:creationId xmlns:a16="http://schemas.microsoft.com/office/drawing/2014/main" id="{C65B7BFD-CAA1-46A8-AF33-B56A9B58CD05}"/>
                </a:ext>
              </a:extLst>
            </p:cNvPr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2974;p47">
              <a:extLst>
                <a:ext uri="{FF2B5EF4-FFF2-40B4-BE49-F238E27FC236}">
                  <a16:creationId xmlns:a16="http://schemas.microsoft.com/office/drawing/2014/main" id="{938D4008-A772-4377-B679-067F40E32B76}"/>
                </a:ext>
              </a:extLst>
            </p:cNvPr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2975;p47">
              <a:extLst>
                <a:ext uri="{FF2B5EF4-FFF2-40B4-BE49-F238E27FC236}">
                  <a16:creationId xmlns:a16="http://schemas.microsoft.com/office/drawing/2014/main" id="{28072511-64EA-4A6F-B17D-FF3E0928A412}"/>
                </a:ext>
              </a:extLst>
            </p:cNvPr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2976;p47">
              <a:extLst>
                <a:ext uri="{FF2B5EF4-FFF2-40B4-BE49-F238E27FC236}">
                  <a16:creationId xmlns:a16="http://schemas.microsoft.com/office/drawing/2014/main" id="{BE7914AF-38CC-4357-8CF0-7F793AE32740}"/>
                </a:ext>
              </a:extLst>
            </p:cNvPr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2977;p47">
              <a:extLst>
                <a:ext uri="{FF2B5EF4-FFF2-40B4-BE49-F238E27FC236}">
                  <a16:creationId xmlns:a16="http://schemas.microsoft.com/office/drawing/2014/main" id="{D98D5E5A-F0AC-41FF-A683-83307D83FFE3}"/>
                </a:ext>
              </a:extLst>
            </p:cNvPr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2978;p47">
              <a:extLst>
                <a:ext uri="{FF2B5EF4-FFF2-40B4-BE49-F238E27FC236}">
                  <a16:creationId xmlns:a16="http://schemas.microsoft.com/office/drawing/2014/main" id="{7CD50991-ACFF-4353-A890-13A3F3B17BB0}"/>
                </a:ext>
              </a:extLst>
            </p:cNvPr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2979;p47">
              <a:extLst>
                <a:ext uri="{FF2B5EF4-FFF2-40B4-BE49-F238E27FC236}">
                  <a16:creationId xmlns:a16="http://schemas.microsoft.com/office/drawing/2014/main" id="{A136EC10-C295-4996-8238-A228189EED04}"/>
                </a:ext>
              </a:extLst>
            </p:cNvPr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2980;p47">
              <a:extLst>
                <a:ext uri="{FF2B5EF4-FFF2-40B4-BE49-F238E27FC236}">
                  <a16:creationId xmlns:a16="http://schemas.microsoft.com/office/drawing/2014/main" id="{80A8E88D-A350-47EF-88E9-13E31333A0F6}"/>
                </a:ext>
              </a:extLst>
            </p:cNvPr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2981;p47">
              <a:extLst>
                <a:ext uri="{FF2B5EF4-FFF2-40B4-BE49-F238E27FC236}">
                  <a16:creationId xmlns:a16="http://schemas.microsoft.com/office/drawing/2014/main" id="{7EA47014-C338-4C43-AE71-66AD56BAE333}"/>
                </a:ext>
              </a:extLst>
            </p:cNvPr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2982;p47">
              <a:extLst>
                <a:ext uri="{FF2B5EF4-FFF2-40B4-BE49-F238E27FC236}">
                  <a16:creationId xmlns:a16="http://schemas.microsoft.com/office/drawing/2014/main" id="{501AFC71-08F8-462D-B997-1805CEC944D5}"/>
                </a:ext>
              </a:extLst>
            </p:cNvPr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2983;p47">
              <a:extLst>
                <a:ext uri="{FF2B5EF4-FFF2-40B4-BE49-F238E27FC236}">
                  <a16:creationId xmlns:a16="http://schemas.microsoft.com/office/drawing/2014/main" id="{BC3A0E67-3C5F-4880-86C0-6FF6574BF7FC}"/>
                </a:ext>
              </a:extLst>
            </p:cNvPr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2984;p47">
              <a:extLst>
                <a:ext uri="{FF2B5EF4-FFF2-40B4-BE49-F238E27FC236}">
                  <a16:creationId xmlns:a16="http://schemas.microsoft.com/office/drawing/2014/main" id="{B1DD8C5D-82BF-4EF5-8CC2-296025B65C28}"/>
                </a:ext>
              </a:extLst>
            </p:cNvPr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2985;p47">
              <a:extLst>
                <a:ext uri="{FF2B5EF4-FFF2-40B4-BE49-F238E27FC236}">
                  <a16:creationId xmlns:a16="http://schemas.microsoft.com/office/drawing/2014/main" id="{F97A37B8-B627-4943-A03D-E0027A508D1B}"/>
                </a:ext>
              </a:extLst>
            </p:cNvPr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2986;p47">
              <a:extLst>
                <a:ext uri="{FF2B5EF4-FFF2-40B4-BE49-F238E27FC236}">
                  <a16:creationId xmlns:a16="http://schemas.microsoft.com/office/drawing/2014/main" id="{E13E7E4A-6889-4666-8277-2E7B31DA17E8}"/>
                </a:ext>
              </a:extLst>
            </p:cNvPr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2987;p47">
              <a:extLst>
                <a:ext uri="{FF2B5EF4-FFF2-40B4-BE49-F238E27FC236}">
                  <a16:creationId xmlns:a16="http://schemas.microsoft.com/office/drawing/2014/main" id="{618FFB41-F398-4DAA-BADD-ABB2B5CF97AF}"/>
                </a:ext>
              </a:extLst>
            </p:cNvPr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2988;p47">
              <a:extLst>
                <a:ext uri="{FF2B5EF4-FFF2-40B4-BE49-F238E27FC236}">
                  <a16:creationId xmlns:a16="http://schemas.microsoft.com/office/drawing/2014/main" id="{1243C816-606D-4CC8-AEC2-18AD84FC42F6}"/>
                </a:ext>
              </a:extLst>
            </p:cNvPr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2989;p47">
              <a:extLst>
                <a:ext uri="{FF2B5EF4-FFF2-40B4-BE49-F238E27FC236}">
                  <a16:creationId xmlns:a16="http://schemas.microsoft.com/office/drawing/2014/main" id="{D6A19CD1-D18B-40FF-9BF8-1E8E05F19429}"/>
                </a:ext>
              </a:extLst>
            </p:cNvPr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2990;p47">
              <a:extLst>
                <a:ext uri="{FF2B5EF4-FFF2-40B4-BE49-F238E27FC236}">
                  <a16:creationId xmlns:a16="http://schemas.microsoft.com/office/drawing/2014/main" id="{CDB633D3-7826-477E-A08A-628FB476030A}"/>
                </a:ext>
              </a:extLst>
            </p:cNvPr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2991;p47">
              <a:extLst>
                <a:ext uri="{FF2B5EF4-FFF2-40B4-BE49-F238E27FC236}">
                  <a16:creationId xmlns:a16="http://schemas.microsoft.com/office/drawing/2014/main" id="{6E3F9317-8E02-4EFA-8387-4639B396F613}"/>
                </a:ext>
              </a:extLst>
            </p:cNvPr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2992;p47">
              <a:extLst>
                <a:ext uri="{FF2B5EF4-FFF2-40B4-BE49-F238E27FC236}">
                  <a16:creationId xmlns:a16="http://schemas.microsoft.com/office/drawing/2014/main" id="{D036F232-05CB-477D-87D1-BAD06C700B57}"/>
                </a:ext>
              </a:extLst>
            </p:cNvPr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2993;p47">
              <a:extLst>
                <a:ext uri="{FF2B5EF4-FFF2-40B4-BE49-F238E27FC236}">
                  <a16:creationId xmlns:a16="http://schemas.microsoft.com/office/drawing/2014/main" id="{A76572EA-528E-4EC9-8AE3-553613241134}"/>
                </a:ext>
              </a:extLst>
            </p:cNvPr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2994;p47">
              <a:extLst>
                <a:ext uri="{FF2B5EF4-FFF2-40B4-BE49-F238E27FC236}">
                  <a16:creationId xmlns:a16="http://schemas.microsoft.com/office/drawing/2014/main" id="{C093BD28-98BA-452F-8382-62E55F988FCD}"/>
                </a:ext>
              </a:extLst>
            </p:cNvPr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2995;p47">
              <a:extLst>
                <a:ext uri="{FF2B5EF4-FFF2-40B4-BE49-F238E27FC236}">
                  <a16:creationId xmlns:a16="http://schemas.microsoft.com/office/drawing/2014/main" id="{B369F1B5-80D1-4664-846E-6997FBCBF680}"/>
                </a:ext>
              </a:extLst>
            </p:cNvPr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2996;p47">
              <a:extLst>
                <a:ext uri="{FF2B5EF4-FFF2-40B4-BE49-F238E27FC236}">
                  <a16:creationId xmlns:a16="http://schemas.microsoft.com/office/drawing/2014/main" id="{324B3B3C-3A92-4920-B7F4-360BE4CB073E}"/>
                </a:ext>
              </a:extLst>
            </p:cNvPr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2997;p47">
              <a:extLst>
                <a:ext uri="{FF2B5EF4-FFF2-40B4-BE49-F238E27FC236}">
                  <a16:creationId xmlns:a16="http://schemas.microsoft.com/office/drawing/2014/main" id="{12C973D0-58D6-4734-BC78-254CC7C163B4}"/>
                </a:ext>
              </a:extLst>
            </p:cNvPr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2998;p47">
              <a:extLst>
                <a:ext uri="{FF2B5EF4-FFF2-40B4-BE49-F238E27FC236}">
                  <a16:creationId xmlns:a16="http://schemas.microsoft.com/office/drawing/2014/main" id="{7F6ED1E2-88A3-4A5C-81B2-77F35FC51AEE}"/>
                </a:ext>
              </a:extLst>
            </p:cNvPr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2999;p47">
              <a:extLst>
                <a:ext uri="{FF2B5EF4-FFF2-40B4-BE49-F238E27FC236}">
                  <a16:creationId xmlns:a16="http://schemas.microsoft.com/office/drawing/2014/main" id="{CD6B26C8-8A78-418C-B426-E34882CC54ED}"/>
                </a:ext>
              </a:extLst>
            </p:cNvPr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3000;p47">
              <a:extLst>
                <a:ext uri="{FF2B5EF4-FFF2-40B4-BE49-F238E27FC236}">
                  <a16:creationId xmlns:a16="http://schemas.microsoft.com/office/drawing/2014/main" id="{DD86E1D2-6AC4-4642-A673-F500EF72D3D1}"/>
                </a:ext>
              </a:extLst>
            </p:cNvPr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3001;p47">
              <a:extLst>
                <a:ext uri="{FF2B5EF4-FFF2-40B4-BE49-F238E27FC236}">
                  <a16:creationId xmlns:a16="http://schemas.microsoft.com/office/drawing/2014/main" id="{7B5A4D35-8D37-417F-A3AC-A953C38C20F9}"/>
                </a:ext>
              </a:extLst>
            </p:cNvPr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3002;p47">
              <a:extLst>
                <a:ext uri="{FF2B5EF4-FFF2-40B4-BE49-F238E27FC236}">
                  <a16:creationId xmlns:a16="http://schemas.microsoft.com/office/drawing/2014/main" id="{5847981C-E20B-4A41-BD8E-24BE7C749C1C}"/>
                </a:ext>
              </a:extLst>
            </p:cNvPr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3003;p47">
              <a:extLst>
                <a:ext uri="{FF2B5EF4-FFF2-40B4-BE49-F238E27FC236}">
                  <a16:creationId xmlns:a16="http://schemas.microsoft.com/office/drawing/2014/main" id="{AE7C285C-988A-45C5-9BB7-5CF58CC995B2}"/>
                </a:ext>
              </a:extLst>
            </p:cNvPr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3004;p47">
              <a:extLst>
                <a:ext uri="{FF2B5EF4-FFF2-40B4-BE49-F238E27FC236}">
                  <a16:creationId xmlns:a16="http://schemas.microsoft.com/office/drawing/2014/main" id="{8FFCC7F0-E059-4FD3-B000-C86440D0538E}"/>
                </a:ext>
              </a:extLst>
            </p:cNvPr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3005;p47">
              <a:extLst>
                <a:ext uri="{FF2B5EF4-FFF2-40B4-BE49-F238E27FC236}">
                  <a16:creationId xmlns:a16="http://schemas.microsoft.com/office/drawing/2014/main" id="{FBED0FC9-83B6-4586-A0AF-FBBA50833720}"/>
                </a:ext>
              </a:extLst>
            </p:cNvPr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3006;p47">
              <a:extLst>
                <a:ext uri="{FF2B5EF4-FFF2-40B4-BE49-F238E27FC236}">
                  <a16:creationId xmlns:a16="http://schemas.microsoft.com/office/drawing/2014/main" id="{60ADDB1B-3082-4AE1-9686-F24976DE4EED}"/>
                </a:ext>
              </a:extLst>
            </p:cNvPr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3007;p47">
              <a:extLst>
                <a:ext uri="{FF2B5EF4-FFF2-40B4-BE49-F238E27FC236}">
                  <a16:creationId xmlns:a16="http://schemas.microsoft.com/office/drawing/2014/main" id="{6E4A1029-EA85-4FFE-8722-22811EE4EA43}"/>
                </a:ext>
              </a:extLst>
            </p:cNvPr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3008;p47">
              <a:extLst>
                <a:ext uri="{FF2B5EF4-FFF2-40B4-BE49-F238E27FC236}">
                  <a16:creationId xmlns:a16="http://schemas.microsoft.com/office/drawing/2014/main" id="{18F40093-2435-4092-BC5D-46CB1A470A53}"/>
                </a:ext>
              </a:extLst>
            </p:cNvPr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3009;p47">
              <a:extLst>
                <a:ext uri="{FF2B5EF4-FFF2-40B4-BE49-F238E27FC236}">
                  <a16:creationId xmlns:a16="http://schemas.microsoft.com/office/drawing/2014/main" id="{F5D91B43-84F4-4807-92B7-5FF7A4D446C8}"/>
                </a:ext>
              </a:extLst>
            </p:cNvPr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3010;p47">
              <a:extLst>
                <a:ext uri="{FF2B5EF4-FFF2-40B4-BE49-F238E27FC236}">
                  <a16:creationId xmlns:a16="http://schemas.microsoft.com/office/drawing/2014/main" id="{FD3E53A5-35F8-4D06-B248-F9A9F06B0843}"/>
                </a:ext>
              </a:extLst>
            </p:cNvPr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3011;p47">
              <a:extLst>
                <a:ext uri="{FF2B5EF4-FFF2-40B4-BE49-F238E27FC236}">
                  <a16:creationId xmlns:a16="http://schemas.microsoft.com/office/drawing/2014/main" id="{4BA2D463-5BEB-4B5D-B70C-45E66C97DF83}"/>
                </a:ext>
              </a:extLst>
            </p:cNvPr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3012;p47">
              <a:extLst>
                <a:ext uri="{FF2B5EF4-FFF2-40B4-BE49-F238E27FC236}">
                  <a16:creationId xmlns:a16="http://schemas.microsoft.com/office/drawing/2014/main" id="{4B79A2F4-72BF-4D6D-A1C3-C3D543AD80EA}"/>
                </a:ext>
              </a:extLst>
            </p:cNvPr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3013;p47">
              <a:extLst>
                <a:ext uri="{FF2B5EF4-FFF2-40B4-BE49-F238E27FC236}">
                  <a16:creationId xmlns:a16="http://schemas.microsoft.com/office/drawing/2014/main" id="{6847430C-943A-4CBB-AC05-3962CF54DE28}"/>
                </a:ext>
              </a:extLst>
            </p:cNvPr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3014;p47">
              <a:extLst>
                <a:ext uri="{FF2B5EF4-FFF2-40B4-BE49-F238E27FC236}">
                  <a16:creationId xmlns:a16="http://schemas.microsoft.com/office/drawing/2014/main" id="{C2A495BE-3327-457C-A612-29325E8EAFAF}"/>
                </a:ext>
              </a:extLst>
            </p:cNvPr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3015;p47">
              <a:extLst>
                <a:ext uri="{FF2B5EF4-FFF2-40B4-BE49-F238E27FC236}">
                  <a16:creationId xmlns:a16="http://schemas.microsoft.com/office/drawing/2014/main" id="{2E9817AF-8DD5-4B3D-A236-93B1410C619A}"/>
                </a:ext>
              </a:extLst>
            </p:cNvPr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3016;p47">
              <a:extLst>
                <a:ext uri="{FF2B5EF4-FFF2-40B4-BE49-F238E27FC236}">
                  <a16:creationId xmlns:a16="http://schemas.microsoft.com/office/drawing/2014/main" id="{3944DE65-AE36-41E5-9625-78FBE633266D}"/>
                </a:ext>
              </a:extLst>
            </p:cNvPr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3017;p47">
              <a:extLst>
                <a:ext uri="{FF2B5EF4-FFF2-40B4-BE49-F238E27FC236}">
                  <a16:creationId xmlns:a16="http://schemas.microsoft.com/office/drawing/2014/main" id="{2DD614BC-FEA1-458B-BBBF-BF1B2488AAD7}"/>
                </a:ext>
              </a:extLst>
            </p:cNvPr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3018;p47">
              <a:extLst>
                <a:ext uri="{FF2B5EF4-FFF2-40B4-BE49-F238E27FC236}">
                  <a16:creationId xmlns:a16="http://schemas.microsoft.com/office/drawing/2014/main" id="{49463C9B-A647-45FE-80D1-D5A3B5AD9AF7}"/>
                </a:ext>
              </a:extLst>
            </p:cNvPr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3019;p47">
              <a:extLst>
                <a:ext uri="{FF2B5EF4-FFF2-40B4-BE49-F238E27FC236}">
                  <a16:creationId xmlns:a16="http://schemas.microsoft.com/office/drawing/2014/main" id="{585B61A5-8CBA-4124-B8A8-C975E45639D6}"/>
                </a:ext>
              </a:extLst>
            </p:cNvPr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3" name="Google Shape;7993;p88">
            <a:extLst>
              <a:ext uri="{FF2B5EF4-FFF2-40B4-BE49-F238E27FC236}">
                <a16:creationId xmlns:a16="http://schemas.microsoft.com/office/drawing/2014/main" id="{91E1B332-0F18-417C-84A0-BB1B2CC1B3A9}"/>
              </a:ext>
            </a:extLst>
          </p:cNvPr>
          <p:cNvGrpSpPr/>
          <p:nvPr/>
        </p:nvGrpSpPr>
        <p:grpSpPr>
          <a:xfrm>
            <a:off x="9743553" y="1781510"/>
            <a:ext cx="2315450" cy="1156375"/>
            <a:chOff x="634175" y="2986275"/>
            <a:chExt cx="3147949" cy="1458344"/>
          </a:xfrm>
          <a:solidFill>
            <a:schemeClr val="tx1">
              <a:lumMod val="85000"/>
            </a:schemeClr>
          </a:solidFill>
        </p:grpSpPr>
        <p:cxnSp>
          <p:nvCxnSpPr>
            <p:cNvPr id="1241" name="Google Shape;7994;p88">
              <a:extLst>
                <a:ext uri="{FF2B5EF4-FFF2-40B4-BE49-F238E27FC236}">
                  <a16:creationId xmlns:a16="http://schemas.microsoft.com/office/drawing/2014/main" id="{616E06B4-6E4A-425D-9B4D-FB3630D67F60}"/>
                </a:ext>
              </a:extLst>
            </p:cNvPr>
            <p:cNvCxnSpPr>
              <a:stCxn id="1247" idx="4"/>
              <a:endCxn id="124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7997;p88">
              <a:extLst>
                <a:ext uri="{FF2B5EF4-FFF2-40B4-BE49-F238E27FC236}">
                  <a16:creationId xmlns:a16="http://schemas.microsoft.com/office/drawing/2014/main" id="{3D9A0D37-F8B7-43A4-B25A-0A5017978F3E}"/>
                </a:ext>
              </a:extLst>
            </p:cNvPr>
            <p:cNvCxnSpPr>
              <a:stCxn id="1249" idx="0"/>
              <a:endCxn id="1246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7999;p88">
              <a:extLst>
                <a:ext uri="{FF2B5EF4-FFF2-40B4-BE49-F238E27FC236}">
                  <a16:creationId xmlns:a16="http://schemas.microsoft.com/office/drawing/2014/main" id="{3C23F852-0BFD-4326-B03D-ED6D6EDE1CDF}"/>
                </a:ext>
              </a:extLst>
            </p:cNvPr>
            <p:cNvCxnSpPr>
              <a:stCxn id="1246" idx="4"/>
              <a:endCxn id="1248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8001;p88">
              <a:extLst>
                <a:ext uri="{FF2B5EF4-FFF2-40B4-BE49-F238E27FC236}">
                  <a16:creationId xmlns:a16="http://schemas.microsoft.com/office/drawing/2014/main" id="{939F0343-B514-4C61-AA0F-B5BC96152708}"/>
                </a:ext>
              </a:extLst>
            </p:cNvPr>
            <p:cNvCxnSpPr>
              <a:stCxn id="1248" idx="0"/>
              <a:endCxn id="124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245" name="Google Shape;8002;p88">
              <a:extLst>
                <a:ext uri="{FF2B5EF4-FFF2-40B4-BE49-F238E27FC236}">
                  <a16:creationId xmlns:a16="http://schemas.microsoft.com/office/drawing/2014/main" id="{39C6FD15-CDDF-46FE-9291-ADBBF33048FE}"/>
                </a:ext>
              </a:extLst>
            </p:cNvPr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1219170"/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" name="Google Shape;7998;p88">
              <a:extLst>
                <a:ext uri="{FF2B5EF4-FFF2-40B4-BE49-F238E27FC236}">
                  <a16:creationId xmlns:a16="http://schemas.microsoft.com/office/drawing/2014/main" id="{7BE49143-08AA-4C57-BDF3-B6E352B2CB2B}"/>
                </a:ext>
              </a:extLst>
            </p:cNvPr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1219170"/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" name="Google Shape;7995;p88">
              <a:extLst>
                <a:ext uri="{FF2B5EF4-FFF2-40B4-BE49-F238E27FC236}">
                  <a16:creationId xmlns:a16="http://schemas.microsoft.com/office/drawing/2014/main" id="{6BCA5111-520F-476F-AD00-751B379F9B94}"/>
                </a:ext>
              </a:extLst>
            </p:cNvPr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1219170"/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" name="Google Shape;8000;p88">
              <a:extLst>
                <a:ext uri="{FF2B5EF4-FFF2-40B4-BE49-F238E27FC236}">
                  <a16:creationId xmlns:a16="http://schemas.microsoft.com/office/drawing/2014/main" id="{BF82DB6E-118D-486D-A2A8-40080CD999F9}"/>
                </a:ext>
              </a:extLst>
            </p:cNvPr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1219170"/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9" name="Google Shape;7996;p88">
              <a:extLst>
                <a:ext uri="{FF2B5EF4-FFF2-40B4-BE49-F238E27FC236}">
                  <a16:creationId xmlns:a16="http://schemas.microsoft.com/office/drawing/2014/main" id="{D023659A-B61C-46AF-A3D7-CF9D5538689E}"/>
                </a:ext>
              </a:extLst>
            </p:cNvPr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1219170"/>
              <a:endParaRPr sz="1867"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44" name="Google Shape;8026;p88">
            <a:extLst>
              <a:ext uri="{FF2B5EF4-FFF2-40B4-BE49-F238E27FC236}">
                <a16:creationId xmlns:a16="http://schemas.microsoft.com/office/drawing/2014/main" id="{9069111F-AC72-4F0C-9824-C33BC2632DA7}"/>
              </a:ext>
            </a:extLst>
          </p:cNvPr>
          <p:cNvGrpSpPr/>
          <p:nvPr/>
        </p:nvGrpSpPr>
        <p:grpSpPr>
          <a:xfrm>
            <a:off x="9746411" y="3609854"/>
            <a:ext cx="2311355" cy="824071"/>
            <a:chOff x="6853641" y="2534077"/>
            <a:chExt cx="1515545" cy="501229"/>
          </a:xfrm>
          <a:solidFill>
            <a:schemeClr val="tx1">
              <a:lumMod val="85000"/>
            </a:schemeClr>
          </a:solidFill>
        </p:grpSpPr>
        <p:grpSp>
          <p:nvGrpSpPr>
            <p:cNvPr id="1230" name="Google Shape;8027;p88">
              <a:extLst>
                <a:ext uri="{FF2B5EF4-FFF2-40B4-BE49-F238E27FC236}">
                  <a16:creationId xmlns:a16="http://schemas.microsoft.com/office/drawing/2014/main" id="{16CE089F-40F0-4FA4-95BB-D45EF4BA14C5}"/>
                </a:ext>
              </a:extLst>
            </p:cNvPr>
            <p:cNvGrpSpPr/>
            <p:nvPr/>
          </p:nvGrpSpPr>
          <p:grpSpPr>
            <a:xfrm>
              <a:off x="6853641" y="2618923"/>
              <a:ext cx="1515545" cy="324557"/>
              <a:chOff x="6853641" y="2618923"/>
              <a:chExt cx="1515545" cy="324557"/>
            </a:xfrm>
            <a:grpFill/>
          </p:grpSpPr>
          <p:sp>
            <p:nvSpPr>
              <p:cNvPr id="1236" name="Google Shape;8028;p88">
                <a:extLst>
                  <a:ext uri="{FF2B5EF4-FFF2-40B4-BE49-F238E27FC236}">
                    <a16:creationId xmlns:a16="http://schemas.microsoft.com/office/drawing/2014/main" id="{A4820405-2C24-43F9-8C8C-9D9F197B78F2}"/>
                  </a:ext>
                </a:extLst>
              </p:cNvPr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  <p:sp>
            <p:nvSpPr>
              <p:cNvPr id="1237" name="Google Shape;8029;p88">
                <a:extLst>
                  <a:ext uri="{FF2B5EF4-FFF2-40B4-BE49-F238E27FC236}">
                    <a16:creationId xmlns:a16="http://schemas.microsoft.com/office/drawing/2014/main" id="{FB32ED7A-53BA-4FD0-A5A5-0AA29036ABB7}"/>
                  </a:ext>
                </a:extLst>
              </p:cNvPr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  <p:sp>
            <p:nvSpPr>
              <p:cNvPr id="1238" name="Google Shape;8030;p88">
                <a:extLst>
                  <a:ext uri="{FF2B5EF4-FFF2-40B4-BE49-F238E27FC236}">
                    <a16:creationId xmlns:a16="http://schemas.microsoft.com/office/drawing/2014/main" id="{BAFC9EDF-AF40-4C0D-BDDC-13133DFF575A}"/>
                  </a:ext>
                </a:extLst>
              </p:cNvPr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  <p:sp>
            <p:nvSpPr>
              <p:cNvPr id="1239" name="Google Shape;8031;p88">
                <a:extLst>
                  <a:ext uri="{FF2B5EF4-FFF2-40B4-BE49-F238E27FC236}">
                    <a16:creationId xmlns:a16="http://schemas.microsoft.com/office/drawing/2014/main" id="{1B64B4C6-FF45-4AEE-A6E0-69CAD7CA5B2C}"/>
                  </a:ext>
                </a:extLst>
              </p:cNvPr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  <p:sp>
            <p:nvSpPr>
              <p:cNvPr id="1240" name="Google Shape;8032;p88">
                <a:extLst>
                  <a:ext uri="{FF2B5EF4-FFF2-40B4-BE49-F238E27FC236}">
                    <a16:creationId xmlns:a16="http://schemas.microsoft.com/office/drawing/2014/main" id="{231CA9BD-561C-4AFE-927F-3327E0099FE0}"/>
                  </a:ext>
                </a:extLst>
              </p:cNvPr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</p:grpSp>
        <p:sp>
          <p:nvSpPr>
            <p:cNvPr id="1231" name="Google Shape;8033;p88">
              <a:extLst>
                <a:ext uri="{FF2B5EF4-FFF2-40B4-BE49-F238E27FC236}">
                  <a16:creationId xmlns:a16="http://schemas.microsoft.com/office/drawing/2014/main" id="{791DC8D9-DE65-44B1-B3E7-2046906F78AF}"/>
                </a:ext>
              </a:extLst>
            </p:cNvPr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32" name="Google Shape;8034;p88">
              <a:extLst>
                <a:ext uri="{FF2B5EF4-FFF2-40B4-BE49-F238E27FC236}">
                  <a16:creationId xmlns:a16="http://schemas.microsoft.com/office/drawing/2014/main" id="{4091B4E1-C64B-453B-A30E-3265FB869CAF}"/>
                </a:ext>
              </a:extLst>
            </p:cNvPr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33" name="Google Shape;8035;p88">
              <a:extLst>
                <a:ext uri="{FF2B5EF4-FFF2-40B4-BE49-F238E27FC236}">
                  <a16:creationId xmlns:a16="http://schemas.microsoft.com/office/drawing/2014/main" id="{23E62E6A-00B7-4C40-B8C0-B1B4CDB67662}"/>
                </a:ext>
              </a:extLst>
            </p:cNvPr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34" name="Google Shape;8036;p88">
              <a:extLst>
                <a:ext uri="{FF2B5EF4-FFF2-40B4-BE49-F238E27FC236}">
                  <a16:creationId xmlns:a16="http://schemas.microsoft.com/office/drawing/2014/main" id="{0A01DEEE-F150-47D7-9345-94F3B9970475}"/>
                </a:ext>
              </a:extLst>
            </p:cNvPr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35" name="Google Shape;8037;p88">
              <a:extLst>
                <a:ext uri="{FF2B5EF4-FFF2-40B4-BE49-F238E27FC236}">
                  <a16:creationId xmlns:a16="http://schemas.microsoft.com/office/drawing/2014/main" id="{A105668B-0871-4243-81E8-7769E70D6872}"/>
                </a:ext>
              </a:extLst>
            </p:cNvPr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</p:grpSp>
      <p:grpSp>
        <p:nvGrpSpPr>
          <p:cNvPr id="1145" name="Google Shape;8049;p88">
            <a:extLst>
              <a:ext uri="{FF2B5EF4-FFF2-40B4-BE49-F238E27FC236}">
                <a16:creationId xmlns:a16="http://schemas.microsoft.com/office/drawing/2014/main" id="{928E664F-9761-4481-91F6-BEB0B38DABA8}"/>
              </a:ext>
            </a:extLst>
          </p:cNvPr>
          <p:cNvGrpSpPr/>
          <p:nvPr/>
        </p:nvGrpSpPr>
        <p:grpSpPr>
          <a:xfrm>
            <a:off x="7500628" y="5784663"/>
            <a:ext cx="2074257" cy="553248"/>
            <a:chOff x="4234950" y="2101012"/>
            <a:chExt cx="4219974" cy="1044091"/>
          </a:xfrm>
          <a:solidFill>
            <a:schemeClr val="tx1">
              <a:lumMod val="85000"/>
            </a:schemeClr>
          </a:solidFill>
        </p:grpSpPr>
        <p:sp>
          <p:nvSpPr>
            <p:cNvPr id="1214" name="Google Shape;8050;p88">
              <a:extLst>
                <a:ext uri="{FF2B5EF4-FFF2-40B4-BE49-F238E27FC236}">
                  <a16:creationId xmlns:a16="http://schemas.microsoft.com/office/drawing/2014/main" id="{030E82C4-B8EA-4E6C-BBA3-0A9C93F008D1}"/>
                </a:ext>
              </a:extLst>
            </p:cNvPr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15" name="Google Shape;8051;p88">
              <a:extLst>
                <a:ext uri="{FF2B5EF4-FFF2-40B4-BE49-F238E27FC236}">
                  <a16:creationId xmlns:a16="http://schemas.microsoft.com/office/drawing/2014/main" id="{61CA3257-AAF0-4221-9A36-157814DB2FAF}"/>
                </a:ext>
              </a:extLst>
            </p:cNvPr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16" name="Google Shape;8052;p88">
              <a:extLst>
                <a:ext uri="{FF2B5EF4-FFF2-40B4-BE49-F238E27FC236}">
                  <a16:creationId xmlns:a16="http://schemas.microsoft.com/office/drawing/2014/main" id="{61E82219-818F-47F6-87CE-0CE4537AEC12}"/>
                </a:ext>
              </a:extLst>
            </p:cNvPr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17" name="Google Shape;8053;p88">
              <a:extLst>
                <a:ext uri="{FF2B5EF4-FFF2-40B4-BE49-F238E27FC236}">
                  <a16:creationId xmlns:a16="http://schemas.microsoft.com/office/drawing/2014/main" id="{9CE2A59E-5A51-416C-8898-5DD2C31F7562}"/>
                </a:ext>
              </a:extLst>
            </p:cNvPr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18" name="Google Shape;8054;p88">
              <a:extLst>
                <a:ext uri="{FF2B5EF4-FFF2-40B4-BE49-F238E27FC236}">
                  <a16:creationId xmlns:a16="http://schemas.microsoft.com/office/drawing/2014/main" id="{032B4BF1-83C1-46B2-9CDC-D0E86D63DD3D}"/>
                </a:ext>
              </a:extLst>
            </p:cNvPr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grpFill/>
            <a:ln w="20850" cap="rnd" cmpd="sng">
              <a:solidFill>
                <a:schemeClr val="tx1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19" name="Google Shape;8055;p88">
              <a:extLst>
                <a:ext uri="{FF2B5EF4-FFF2-40B4-BE49-F238E27FC236}">
                  <a16:creationId xmlns:a16="http://schemas.microsoft.com/office/drawing/2014/main" id="{881B017F-BD45-46F1-9456-247447A1A020}"/>
                </a:ext>
              </a:extLst>
            </p:cNvPr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grpFill/>
            <a:ln w="20850" cap="rnd" cmpd="sng">
              <a:solidFill>
                <a:schemeClr val="tx1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20" name="Google Shape;8056;p88">
              <a:extLst>
                <a:ext uri="{FF2B5EF4-FFF2-40B4-BE49-F238E27FC236}">
                  <a16:creationId xmlns:a16="http://schemas.microsoft.com/office/drawing/2014/main" id="{167D79E6-B153-4476-BC71-056998869792}"/>
                </a:ext>
              </a:extLst>
            </p:cNvPr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grpFill/>
            <a:ln w="20850" cap="rnd" cmpd="sng">
              <a:solidFill>
                <a:schemeClr val="tx1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21" name="Google Shape;8057;p88">
              <a:extLst>
                <a:ext uri="{FF2B5EF4-FFF2-40B4-BE49-F238E27FC236}">
                  <a16:creationId xmlns:a16="http://schemas.microsoft.com/office/drawing/2014/main" id="{B39721FB-34C2-4DCD-B848-5814B45C26E1}"/>
                </a:ext>
              </a:extLst>
            </p:cNvPr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grpFill/>
            <a:ln w="20850" cap="rnd" cmpd="sng">
              <a:solidFill>
                <a:schemeClr val="tx1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22" name="Google Shape;8058;p88">
              <a:extLst>
                <a:ext uri="{FF2B5EF4-FFF2-40B4-BE49-F238E27FC236}">
                  <a16:creationId xmlns:a16="http://schemas.microsoft.com/office/drawing/2014/main" id="{6D0F3FE1-FDF4-4D9E-9A58-F1A948255F05}"/>
                </a:ext>
              </a:extLst>
            </p:cNvPr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23" name="Google Shape;8059;p88">
              <a:extLst>
                <a:ext uri="{FF2B5EF4-FFF2-40B4-BE49-F238E27FC236}">
                  <a16:creationId xmlns:a16="http://schemas.microsoft.com/office/drawing/2014/main" id="{B0D058F0-A30A-464C-815C-E0DF9A7FCFC6}"/>
                </a:ext>
              </a:extLst>
            </p:cNvPr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24" name="Google Shape;8060;p88">
              <a:extLst>
                <a:ext uri="{FF2B5EF4-FFF2-40B4-BE49-F238E27FC236}">
                  <a16:creationId xmlns:a16="http://schemas.microsoft.com/office/drawing/2014/main" id="{9E7F85B4-BD33-4061-AB52-53C5D3044A2C}"/>
                </a:ext>
              </a:extLst>
            </p:cNvPr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25" name="Google Shape;8061;p88">
              <a:extLst>
                <a:ext uri="{FF2B5EF4-FFF2-40B4-BE49-F238E27FC236}">
                  <a16:creationId xmlns:a16="http://schemas.microsoft.com/office/drawing/2014/main" id="{D36DCD11-4E09-4660-91AC-6D865BAE43A8}"/>
                </a:ext>
              </a:extLst>
            </p:cNvPr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26" name="Google Shape;8062;p88">
              <a:extLst>
                <a:ext uri="{FF2B5EF4-FFF2-40B4-BE49-F238E27FC236}">
                  <a16:creationId xmlns:a16="http://schemas.microsoft.com/office/drawing/2014/main" id="{65D2FE47-5167-42F5-928E-A858A6B27D2C}"/>
                </a:ext>
              </a:extLst>
            </p:cNvPr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27" name="Google Shape;8063;p88">
              <a:extLst>
                <a:ext uri="{FF2B5EF4-FFF2-40B4-BE49-F238E27FC236}">
                  <a16:creationId xmlns:a16="http://schemas.microsoft.com/office/drawing/2014/main" id="{DEF234FE-9114-48CA-966C-1A6C87637831}"/>
                </a:ext>
              </a:extLst>
            </p:cNvPr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28" name="Google Shape;8064;p88">
              <a:extLst>
                <a:ext uri="{FF2B5EF4-FFF2-40B4-BE49-F238E27FC236}">
                  <a16:creationId xmlns:a16="http://schemas.microsoft.com/office/drawing/2014/main" id="{017EAEF0-C73F-4457-A2FA-D5099C96B126}"/>
                </a:ext>
              </a:extLst>
            </p:cNvPr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29" name="Google Shape;8065;p88">
              <a:extLst>
                <a:ext uri="{FF2B5EF4-FFF2-40B4-BE49-F238E27FC236}">
                  <a16:creationId xmlns:a16="http://schemas.microsoft.com/office/drawing/2014/main" id="{F1FB5126-A24C-481E-BAEA-A1CD7DF92030}"/>
                </a:ext>
              </a:extLst>
            </p:cNvPr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</p:grpSp>
      <p:grpSp>
        <p:nvGrpSpPr>
          <p:cNvPr id="1146" name="Google Shape;8066;p88">
            <a:extLst>
              <a:ext uri="{FF2B5EF4-FFF2-40B4-BE49-F238E27FC236}">
                <a16:creationId xmlns:a16="http://schemas.microsoft.com/office/drawing/2014/main" id="{CE247827-148B-483E-9991-7AC1AAD1E678}"/>
              </a:ext>
            </a:extLst>
          </p:cNvPr>
          <p:cNvGrpSpPr/>
          <p:nvPr/>
        </p:nvGrpSpPr>
        <p:grpSpPr>
          <a:xfrm>
            <a:off x="9738974" y="2950470"/>
            <a:ext cx="2322012" cy="586309"/>
            <a:chOff x="1247650" y="2075423"/>
            <a:chExt cx="6648477" cy="1557238"/>
          </a:xfrm>
          <a:solidFill>
            <a:schemeClr val="tx1">
              <a:lumMod val="85000"/>
            </a:schemeClr>
          </a:solidFill>
        </p:grpSpPr>
        <p:sp>
          <p:nvSpPr>
            <p:cNvPr id="1208" name="Google Shape;8067;p88">
              <a:extLst>
                <a:ext uri="{FF2B5EF4-FFF2-40B4-BE49-F238E27FC236}">
                  <a16:creationId xmlns:a16="http://schemas.microsoft.com/office/drawing/2014/main" id="{A2E10017-A31D-45D8-AE00-746AC2BA04EB}"/>
                </a:ext>
              </a:extLst>
            </p:cNvPr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09" name="Google Shape;8068;p88">
              <a:extLst>
                <a:ext uri="{FF2B5EF4-FFF2-40B4-BE49-F238E27FC236}">
                  <a16:creationId xmlns:a16="http://schemas.microsoft.com/office/drawing/2014/main" id="{D2DC49BA-7716-41F2-AB95-73D0CB1ED298}"/>
                </a:ext>
              </a:extLst>
            </p:cNvPr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10" name="Google Shape;8069;p88">
              <a:extLst>
                <a:ext uri="{FF2B5EF4-FFF2-40B4-BE49-F238E27FC236}">
                  <a16:creationId xmlns:a16="http://schemas.microsoft.com/office/drawing/2014/main" id="{ED73BEE2-1623-4A96-8CC6-D7DF8D8D9C8E}"/>
                </a:ext>
              </a:extLst>
            </p:cNvPr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11" name="Google Shape;8070;p88">
              <a:extLst>
                <a:ext uri="{FF2B5EF4-FFF2-40B4-BE49-F238E27FC236}">
                  <a16:creationId xmlns:a16="http://schemas.microsoft.com/office/drawing/2014/main" id="{B3884287-D76C-4D4C-B581-DA892D380E8F}"/>
                </a:ext>
              </a:extLst>
            </p:cNvPr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12" name="Google Shape;8071;p88">
              <a:extLst>
                <a:ext uri="{FF2B5EF4-FFF2-40B4-BE49-F238E27FC236}">
                  <a16:creationId xmlns:a16="http://schemas.microsoft.com/office/drawing/2014/main" id="{5F50227B-9C98-4428-83E0-8876E1103123}"/>
                </a:ext>
              </a:extLst>
            </p:cNvPr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13" name="Google Shape;8072;p88">
              <a:extLst>
                <a:ext uri="{FF2B5EF4-FFF2-40B4-BE49-F238E27FC236}">
                  <a16:creationId xmlns:a16="http://schemas.microsoft.com/office/drawing/2014/main" id="{C70C6EB7-89AB-4640-A869-8F16E5CC8ADD}"/>
                </a:ext>
              </a:extLst>
            </p:cNvPr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grpFill/>
            <a:ln w="19050" cap="flat" cmpd="sng">
              <a:solidFill>
                <a:schemeClr val="tx1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</p:grpSp>
      <p:grpSp>
        <p:nvGrpSpPr>
          <p:cNvPr id="1147" name="Google Shape;8073;p88">
            <a:extLst>
              <a:ext uri="{FF2B5EF4-FFF2-40B4-BE49-F238E27FC236}">
                <a16:creationId xmlns:a16="http://schemas.microsoft.com/office/drawing/2014/main" id="{29025D9A-BCEF-4F08-8BB2-A59065124BF8}"/>
              </a:ext>
            </a:extLst>
          </p:cNvPr>
          <p:cNvGrpSpPr/>
          <p:nvPr/>
        </p:nvGrpSpPr>
        <p:grpSpPr>
          <a:xfrm>
            <a:off x="7510855" y="1755977"/>
            <a:ext cx="2080990" cy="2601355"/>
            <a:chOff x="1839112" y="2209163"/>
            <a:chExt cx="1926377" cy="2233785"/>
          </a:xfrm>
          <a:solidFill>
            <a:schemeClr val="tx1"/>
          </a:solidFill>
        </p:grpSpPr>
        <p:sp>
          <p:nvSpPr>
            <p:cNvPr id="1197" name="Google Shape;8074;p88">
              <a:extLst>
                <a:ext uri="{FF2B5EF4-FFF2-40B4-BE49-F238E27FC236}">
                  <a16:creationId xmlns:a16="http://schemas.microsoft.com/office/drawing/2014/main" id="{C90693BE-2ED6-4B7D-8010-29E4E616628E}"/>
                </a:ext>
              </a:extLst>
            </p:cNvPr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198" name="Google Shape;8075;p88">
              <a:extLst>
                <a:ext uri="{FF2B5EF4-FFF2-40B4-BE49-F238E27FC236}">
                  <a16:creationId xmlns:a16="http://schemas.microsoft.com/office/drawing/2014/main" id="{B96F7D4D-E701-4F8D-82AA-F85781B6F1D8}"/>
                </a:ext>
              </a:extLst>
            </p:cNvPr>
            <p:cNvSpPr/>
            <p:nvPr/>
          </p:nvSpPr>
          <p:spPr>
            <a:xfrm>
              <a:off x="3190389" y="2209163"/>
              <a:ext cx="575100" cy="575100"/>
            </a:xfrm>
            <a:prstGeom prst="flowChartConnector">
              <a:avLst/>
            </a:pr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199" name="Google Shape;8076;p88">
              <a:extLst>
                <a:ext uri="{FF2B5EF4-FFF2-40B4-BE49-F238E27FC236}">
                  <a16:creationId xmlns:a16="http://schemas.microsoft.com/office/drawing/2014/main" id="{E1E3D3DC-736C-40EE-810A-7C0572AE829A}"/>
                </a:ext>
              </a:extLst>
            </p:cNvPr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cxnSp>
          <p:nvCxnSpPr>
            <p:cNvPr id="1200" name="Google Shape;8077;p88">
              <a:extLst>
                <a:ext uri="{FF2B5EF4-FFF2-40B4-BE49-F238E27FC236}">
                  <a16:creationId xmlns:a16="http://schemas.microsoft.com/office/drawing/2014/main" id="{311970E6-F07D-49CC-8964-5313B73733C7}"/>
                </a:ext>
              </a:extLst>
            </p:cNvPr>
            <p:cNvCxnSpPr>
              <a:stCxn id="1197" idx="6"/>
              <a:endCxn id="1198" idx="2"/>
            </p:cNvCxnSpPr>
            <p:nvPr/>
          </p:nvCxnSpPr>
          <p:spPr>
            <a:xfrm>
              <a:off x="2414212" y="2496713"/>
              <a:ext cx="776177" cy="10905"/>
            </a:xfrm>
            <a:prstGeom prst="bentConnector3">
              <a:avLst>
                <a:gd name="adj1" fmla="val 50000"/>
              </a:avLst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8078;p88">
              <a:extLst>
                <a:ext uri="{FF2B5EF4-FFF2-40B4-BE49-F238E27FC236}">
                  <a16:creationId xmlns:a16="http://schemas.microsoft.com/office/drawing/2014/main" id="{86324910-E998-4ECD-8971-76756366FE28}"/>
                </a:ext>
              </a:extLst>
            </p:cNvPr>
            <p:cNvCxnSpPr>
              <a:stCxn id="1198" idx="4"/>
              <a:endCxn id="1204" idx="0"/>
            </p:cNvCxnSpPr>
            <p:nvPr/>
          </p:nvCxnSpPr>
          <p:spPr>
            <a:xfrm rot="5400000">
              <a:off x="2674049" y="2236876"/>
              <a:ext cx="256503" cy="1351277"/>
            </a:xfrm>
            <a:prstGeom prst="bentConnector3">
              <a:avLst>
                <a:gd name="adj1" fmla="val 50000"/>
              </a:avLst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8080;p88">
              <a:extLst>
                <a:ext uri="{FF2B5EF4-FFF2-40B4-BE49-F238E27FC236}">
                  <a16:creationId xmlns:a16="http://schemas.microsoft.com/office/drawing/2014/main" id="{E95BBE8B-CB03-4FA3-9356-939277CBDC89}"/>
                </a:ext>
              </a:extLst>
            </p:cNvPr>
            <p:cNvCxnSpPr>
              <a:stCxn id="1204" idx="6"/>
              <a:endCxn id="1199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49997"/>
              </a:avLst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8081;p88">
              <a:extLst>
                <a:ext uri="{FF2B5EF4-FFF2-40B4-BE49-F238E27FC236}">
                  <a16:creationId xmlns:a16="http://schemas.microsoft.com/office/drawing/2014/main" id="{3D6E7814-51F3-4A06-8ABE-7AC047B0CF62}"/>
                </a:ext>
              </a:extLst>
            </p:cNvPr>
            <p:cNvCxnSpPr>
              <a:stCxn id="1199" idx="4"/>
              <a:endCxn id="1205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204" name="Google Shape;8079;p88">
              <a:extLst>
                <a:ext uri="{FF2B5EF4-FFF2-40B4-BE49-F238E27FC236}">
                  <a16:creationId xmlns:a16="http://schemas.microsoft.com/office/drawing/2014/main" id="{D2A34ECE-50AC-4BE4-B4E5-263A8C22397A}"/>
                </a:ext>
              </a:extLst>
            </p:cNvPr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05" name="Google Shape;8082;p88">
              <a:extLst>
                <a:ext uri="{FF2B5EF4-FFF2-40B4-BE49-F238E27FC236}">
                  <a16:creationId xmlns:a16="http://schemas.microsoft.com/office/drawing/2014/main" id="{F76DA006-73D7-49F4-BB5E-96022CF59FE0}"/>
                </a:ext>
              </a:extLst>
            </p:cNvPr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206" name="Google Shape;8083;p88">
              <a:extLst>
                <a:ext uri="{FF2B5EF4-FFF2-40B4-BE49-F238E27FC236}">
                  <a16:creationId xmlns:a16="http://schemas.microsoft.com/office/drawing/2014/main" id="{80DFA9AE-E0F9-492C-8D47-744443AC7326}"/>
                </a:ext>
              </a:extLst>
            </p:cNvPr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cxnSp>
          <p:nvCxnSpPr>
            <p:cNvPr id="1207" name="Google Shape;8084;p88">
              <a:extLst>
                <a:ext uri="{FF2B5EF4-FFF2-40B4-BE49-F238E27FC236}">
                  <a16:creationId xmlns:a16="http://schemas.microsoft.com/office/drawing/2014/main" id="{4F1A5C67-4FB7-4613-8DCB-F2792CFA6E5A}"/>
                </a:ext>
              </a:extLst>
            </p:cNvPr>
            <p:cNvCxnSpPr>
              <a:endCxn id="1206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grp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48" name="Google Shape;8119;p88">
            <a:extLst>
              <a:ext uri="{FF2B5EF4-FFF2-40B4-BE49-F238E27FC236}">
                <a16:creationId xmlns:a16="http://schemas.microsoft.com/office/drawing/2014/main" id="{2819234D-9FCA-40CC-BF89-391224B57180}"/>
              </a:ext>
            </a:extLst>
          </p:cNvPr>
          <p:cNvGrpSpPr/>
          <p:nvPr/>
        </p:nvGrpSpPr>
        <p:grpSpPr>
          <a:xfrm>
            <a:off x="9746421" y="4481762"/>
            <a:ext cx="2311338" cy="853487"/>
            <a:chOff x="6895650" y="3126697"/>
            <a:chExt cx="1436662" cy="492105"/>
          </a:xfrm>
          <a:solidFill>
            <a:schemeClr val="tx1">
              <a:lumMod val="85000"/>
            </a:schemeClr>
          </a:solidFill>
        </p:grpSpPr>
        <p:sp>
          <p:nvSpPr>
            <p:cNvPr id="1186" name="Google Shape;8120;p88">
              <a:extLst>
                <a:ext uri="{FF2B5EF4-FFF2-40B4-BE49-F238E27FC236}">
                  <a16:creationId xmlns:a16="http://schemas.microsoft.com/office/drawing/2014/main" id="{1838BD51-734B-408F-9971-4279B9AB6728}"/>
                </a:ext>
              </a:extLst>
            </p:cNvPr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187" name="Google Shape;8121;p88">
              <a:extLst>
                <a:ext uri="{FF2B5EF4-FFF2-40B4-BE49-F238E27FC236}">
                  <a16:creationId xmlns:a16="http://schemas.microsoft.com/office/drawing/2014/main" id="{12008CEC-F1D9-4561-9DCF-5929388A01D7}"/>
                </a:ext>
              </a:extLst>
            </p:cNvPr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188" name="Google Shape;8122;p88">
              <a:extLst>
                <a:ext uri="{FF2B5EF4-FFF2-40B4-BE49-F238E27FC236}">
                  <a16:creationId xmlns:a16="http://schemas.microsoft.com/office/drawing/2014/main" id="{CA19F550-DC49-49D0-A530-F742DD80F957}"/>
                </a:ext>
              </a:extLst>
            </p:cNvPr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189" name="Google Shape;8123;p88">
              <a:extLst>
                <a:ext uri="{FF2B5EF4-FFF2-40B4-BE49-F238E27FC236}">
                  <a16:creationId xmlns:a16="http://schemas.microsoft.com/office/drawing/2014/main" id="{0EDFFADF-01B8-4F91-BB35-15ED5BD667D4}"/>
                </a:ext>
              </a:extLst>
            </p:cNvPr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sp>
          <p:nvSpPr>
            <p:cNvPr id="1190" name="Google Shape;8124;p88">
              <a:extLst>
                <a:ext uri="{FF2B5EF4-FFF2-40B4-BE49-F238E27FC236}">
                  <a16:creationId xmlns:a16="http://schemas.microsoft.com/office/drawing/2014/main" id="{ECB49630-CCB0-4BBB-880E-38E71EB667F0}"/>
                </a:ext>
              </a:extLst>
            </p:cNvPr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grpSp>
          <p:nvGrpSpPr>
            <p:cNvPr id="1191" name="Google Shape;8125;p88">
              <a:extLst>
                <a:ext uri="{FF2B5EF4-FFF2-40B4-BE49-F238E27FC236}">
                  <a16:creationId xmlns:a16="http://schemas.microsoft.com/office/drawing/2014/main" id="{1CE631BB-D705-4105-9D9E-881AA69E5E67}"/>
                </a:ext>
              </a:extLst>
            </p:cNvPr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  <a:grpFill/>
          </p:grpSpPr>
          <p:sp>
            <p:nvSpPr>
              <p:cNvPr id="1192" name="Google Shape;8126;p88">
                <a:extLst>
                  <a:ext uri="{FF2B5EF4-FFF2-40B4-BE49-F238E27FC236}">
                    <a16:creationId xmlns:a16="http://schemas.microsoft.com/office/drawing/2014/main" id="{5BDBBA96-888C-42E6-A8C6-A38E85713893}"/>
                  </a:ext>
                </a:extLst>
              </p:cNvPr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  <p:sp>
            <p:nvSpPr>
              <p:cNvPr id="1193" name="Google Shape;8127;p88">
                <a:extLst>
                  <a:ext uri="{FF2B5EF4-FFF2-40B4-BE49-F238E27FC236}">
                    <a16:creationId xmlns:a16="http://schemas.microsoft.com/office/drawing/2014/main" id="{1B7364A9-7E2E-42EB-8EA7-5EBD7ED45973}"/>
                  </a:ext>
                </a:extLst>
              </p:cNvPr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  <p:sp>
            <p:nvSpPr>
              <p:cNvPr id="1194" name="Google Shape;8128;p88">
                <a:extLst>
                  <a:ext uri="{FF2B5EF4-FFF2-40B4-BE49-F238E27FC236}">
                    <a16:creationId xmlns:a16="http://schemas.microsoft.com/office/drawing/2014/main" id="{06480669-84BD-4BAF-AC77-3540B2755927}"/>
                  </a:ext>
                </a:extLst>
              </p:cNvPr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  <p:sp>
            <p:nvSpPr>
              <p:cNvPr id="1195" name="Google Shape;8129;p88">
                <a:extLst>
                  <a:ext uri="{FF2B5EF4-FFF2-40B4-BE49-F238E27FC236}">
                    <a16:creationId xmlns:a16="http://schemas.microsoft.com/office/drawing/2014/main" id="{57F56DC9-5BEC-49EB-AD61-6183BECA2763}"/>
                  </a:ext>
                </a:extLst>
              </p:cNvPr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  <p:sp>
            <p:nvSpPr>
              <p:cNvPr id="1196" name="Google Shape;8130;p88">
                <a:extLst>
                  <a:ext uri="{FF2B5EF4-FFF2-40B4-BE49-F238E27FC236}">
                    <a16:creationId xmlns:a16="http://schemas.microsoft.com/office/drawing/2014/main" id="{DAC3AF0B-737C-4E1B-B638-8B0C1FEB92AF}"/>
                  </a:ext>
                </a:extLst>
              </p:cNvPr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</p:grpSp>
      </p:grpSp>
      <p:grpSp>
        <p:nvGrpSpPr>
          <p:cNvPr id="1149" name="Google Shape;8131;p88">
            <a:extLst>
              <a:ext uri="{FF2B5EF4-FFF2-40B4-BE49-F238E27FC236}">
                <a16:creationId xmlns:a16="http://schemas.microsoft.com/office/drawing/2014/main" id="{34E358F1-8787-4FF3-A933-0B2CB040C48D}"/>
              </a:ext>
            </a:extLst>
          </p:cNvPr>
          <p:cNvGrpSpPr/>
          <p:nvPr/>
        </p:nvGrpSpPr>
        <p:grpSpPr>
          <a:xfrm>
            <a:off x="9743530" y="5379966"/>
            <a:ext cx="2315476" cy="1026672"/>
            <a:chOff x="6777990" y="3710194"/>
            <a:chExt cx="1646915" cy="677381"/>
          </a:xfrm>
          <a:solidFill>
            <a:schemeClr val="tx1">
              <a:lumMod val="85000"/>
            </a:schemeClr>
          </a:solidFill>
        </p:grpSpPr>
        <p:grpSp>
          <p:nvGrpSpPr>
            <p:cNvPr id="1174" name="Google Shape;8132;p88">
              <a:extLst>
                <a:ext uri="{FF2B5EF4-FFF2-40B4-BE49-F238E27FC236}">
                  <a16:creationId xmlns:a16="http://schemas.microsoft.com/office/drawing/2014/main" id="{08051E5D-22E4-44CD-A419-0C9A97346EF9}"/>
                </a:ext>
              </a:extLst>
            </p:cNvPr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  <a:grpFill/>
          </p:grpSpPr>
          <p:cxnSp>
            <p:nvCxnSpPr>
              <p:cNvPr id="1184" name="Google Shape;8133;p88">
                <a:extLst>
                  <a:ext uri="{FF2B5EF4-FFF2-40B4-BE49-F238E27FC236}">
                    <a16:creationId xmlns:a16="http://schemas.microsoft.com/office/drawing/2014/main" id="{879846C4-BC1F-4B90-B664-4F835A3FD050}"/>
                  </a:ext>
                </a:extLst>
              </p:cNvPr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grpFill/>
              <a:ln w="190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1185" name="Google Shape;8134;p88">
                <a:extLst>
                  <a:ext uri="{FF2B5EF4-FFF2-40B4-BE49-F238E27FC236}">
                    <a16:creationId xmlns:a16="http://schemas.microsoft.com/office/drawing/2014/main" id="{2F90A4B1-12F7-426B-988C-D50D28552809}"/>
                  </a:ext>
                </a:extLst>
              </p:cNvPr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chemeClr val="tx1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</p:grpSp>
        <p:grpSp>
          <p:nvGrpSpPr>
            <p:cNvPr id="1175" name="Google Shape;8135;p88">
              <a:extLst>
                <a:ext uri="{FF2B5EF4-FFF2-40B4-BE49-F238E27FC236}">
                  <a16:creationId xmlns:a16="http://schemas.microsoft.com/office/drawing/2014/main" id="{EF2882B2-21F7-4D4D-8272-5B9137454824}"/>
                </a:ext>
              </a:extLst>
            </p:cNvPr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  <a:grpFill/>
          </p:grpSpPr>
          <p:cxnSp>
            <p:nvCxnSpPr>
              <p:cNvPr id="1182" name="Google Shape;8136;p88">
                <a:extLst>
                  <a:ext uri="{FF2B5EF4-FFF2-40B4-BE49-F238E27FC236}">
                    <a16:creationId xmlns:a16="http://schemas.microsoft.com/office/drawing/2014/main" id="{D5777689-4122-4686-9188-600879A7D717}"/>
                  </a:ext>
                </a:extLst>
              </p:cNvPr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grpFill/>
              <a:ln w="190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1183" name="Google Shape;8137;p88">
                <a:extLst>
                  <a:ext uri="{FF2B5EF4-FFF2-40B4-BE49-F238E27FC236}">
                    <a16:creationId xmlns:a16="http://schemas.microsoft.com/office/drawing/2014/main" id="{E74D1EBE-DD25-4CDD-A01F-2E9F1205406A}"/>
                  </a:ext>
                </a:extLst>
              </p:cNvPr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chemeClr val="tx1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</p:grpSp>
        <p:grpSp>
          <p:nvGrpSpPr>
            <p:cNvPr id="1176" name="Google Shape;8138;p88">
              <a:extLst>
                <a:ext uri="{FF2B5EF4-FFF2-40B4-BE49-F238E27FC236}">
                  <a16:creationId xmlns:a16="http://schemas.microsoft.com/office/drawing/2014/main" id="{2A865AAD-1DBA-4C1F-8B51-E3C73A8E300A}"/>
                </a:ext>
              </a:extLst>
            </p:cNvPr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  <a:grpFill/>
          </p:grpSpPr>
          <p:cxnSp>
            <p:nvCxnSpPr>
              <p:cNvPr id="1180" name="Google Shape;8139;p88">
                <a:extLst>
                  <a:ext uri="{FF2B5EF4-FFF2-40B4-BE49-F238E27FC236}">
                    <a16:creationId xmlns:a16="http://schemas.microsoft.com/office/drawing/2014/main" id="{4D4671D6-389D-4E48-8884-010561E249B4}"/>
                  </a:ext>
                </a:extLst>
              </p:cNvPr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grpFill/>
              <a:ln w="190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1181" name="Google Shape;8140;p88">
                <a:extLst>
                  <a:ext uri="{FF2B5EF4-FFF2-40B4-BE49-F238E27FC236}">
                    <a16:creationId xmlns:a16="http://schemas.microsoft.com/office/drawing/2014/main" id="{7759B7FF-6955-400B-AE45-4EFA9B18BFF7}"/>
                  </a:ext>
                </a:extLst>
              </p:cNvPr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chemeClr val="tx1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</p:grpSp>
        <p:grpSp>
          <p:nvGrpSpPr>
            <p:cNvPr id="1177" name="Google Shape;8141;p88">
              <a:extLst>
                <a:ext uri="{FF2B5EF4-FFF2-40B4-BE49-F238E27FC236}">
                  <a16:creationId xmlns:a16="http://schemas.microsoft.com/office/drawing/2014/main" id="{C29B9DA4-59CC-46AD-9782-D5604F6EB40B}"/>
                </a:ext>
              </a:extLst>
            </p:cNvPr>
            <p:cNvGrpSpPr/>
            <p:nvPr/>
          </p:nvGrpSpPr>
          <p:grpSpPr>
            <a:xfrm>
              <a:off x="8013776" y="3722847"/>
              <a:ext cx="411129" cy="507882"/>
              <a:chOff x="8013776" y="3722847"/>
              <a:chExt cx="411129" cy="507882"/>
            </a:xfrm>
            <a:grpFill/>
          </p:grpSpPr>
          <p:cxnSp>
            <p:nvCxnSpPr>
              <p:cNvPr id="1178" name="Google Shape;8142;p88">
                <a:extLst>
                  <a:ext uri="{FF2B5EF4-FFF2-40B4-BE49-F238E27FC236}">
                    <a16:creationId xmlns:a16="http://schemas.microsoft.com/office/drawing/2014/main" id="{3700CDFB-8643-4D57-AA92-97614D80DF7F}"/>
                  </a:ext>
                </a:extLst>
              </p:cNvPr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grpFill/>
              <a:ln w="190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1179" name="Google Shape;8143;p88">
                <a:extLst>
                  <a:ext uri="{FF2B5EF4-FFF2-40B4-BE49-F238E27FC236}">
                    <a16:creationId xmlns:a16="http://schemas.microsoft.com/office/drawing/2014/main" id="{73A785ED-909C-4AC3-8D71-48F140DAFC41}"/>
                  </a:ext>
                </a:extLst>
              </p:cNvPr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chemeClr val="tx1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</p:grpSp>
      </p:grpSp>
      <p:grpSp>
        <p:nvGrpSpPr>
          <p:cNvPr id="1150" name="Google Shape;8144;p88">
            <a:extLst>
              <a:ext uri="{FF2B5EF4-FFF2-40B4-BE49-F238E27FC236}">
                <a16:creationId xmlns:a16="http://schemas.microsoft.com/office/drawing/2014/main" id="{4B42BD0A-EB0F-4A41-9C0F-9C267C42B62E}"/>
              </a:ext>
            </a:extLst>
          </p:cNvPr>
          <p:cNvGrpSpPr/>
          <p:nvPr/>
        </p:nvGrpSpPr>
        <p:grpSpPr>
          <a:xfrm>
            <a:off x="7495159" y="4213191"/>
            <a:ext cx="2081312" cy="1610493"/>
            <a:chOff x="5190863" y="2824811"/>
            <a:chExt cx="1544860" cy="1108870"/>
          </a:xfrm>
          <a:solidFill>
            <a:schemeClr val="tx1">
              <a:lumMod val="85000"/>
            </a:schemeClr>
          </a:solidFill>
        </p:grpSpPr>
        <p:grpSp>
          <p:nvGrpSpPr>
            <p:cNvPr id="1151" name="Google Shape;8145;p88">
              <a:extLst>
                <a:ext uri="{FF2B5EF4-FFF2-40B4-BE49-F238E27FC236}">
                  <a16:creationId xmlns:a16="http://schemas.microsoft.com/office/drawing/2014/main" id="{75886DC5-E1AC-4C6D-AD5E-A806355F18F8}"/>
                </a:ext>
              </a:extLst>
            </p:cNvPr>
            <p:cNvGrpSpPr/>
            <p:nvPr/>
          </p:nvGrpSpPr>
          <p:grpSpPr>
            <a:xfrm>
              <a:off x="5938695" y="3176919"/>
              <a:ext cx="685760" cy="404739"/>
              <a:chOff x="5938695" y="3176919"/>
              <a:chExt cx="685760" cy="404739"/>
            </a:xfrm>
            <a:grpFill/>
          </p:grpSpPr>
          <p:grpSp>
            <p:nvGrpSpPr>
              <p:cNvPr id="1170" name="Google Shape;8146;p88">
                <a:extLst>
                  <a:ext uri="{FF2B5EF4-FFF2-40B4-BE49-F238E27FC236}">
                    <a16:creationId xmlns:a16="http://schemas.microsoft.com/office/drawing/2014/main" id="{7D3A00BE-A912-4200-A258-2FDD9B8B220B}"/>
                  </a:ext>
                </a:extLst>
              </p:cNvPr>
              <p:cNvGrpSpPr/>
              <p:nvPr/>
            </p:nvGrpSpPr>
            <p:grpSpPr>
              <a:xfrm>
                <a:off x="5938695" y="3176919"/>
                <a:ext cx="685760" cy="404739"/>
                <a:chOff x="5938695" y="3176919"/>
                <a:chExt cx="685760" cy="404739"/>
              </a:xfrm>
              <a:grpFill/>
            </p:grpSpPr>
            <p:sp>
              <p:nvSpPr>
                <p:cNvPr id="1172" name="Google Shape;8147;p88">
                  <a:extLst>
                    <a:ext uri="{FF2B5EF4-FFF2-40B4-BE49-F238E27FC236}">
                      <a16:creationId xmlns:a16="http://schemas.microsoft.com/office/drawing/2014/main" id="{AC0177BA-11A9-4AF1-947B-8DA5BA145EEE}"/>
                    </a:ext>
                  </a:extLst>
                </p:cNvPr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defTabSz="1219170">
                    <a:defRPr/>
                  </a:pPr>
                  <a:endParaRPr sz="1867" kern="0"/>
                </a:p>
              </p:txBody>
            </p:sp>
            <p:sp>
              <p:nvSpPr>
                <p:cNvPr id="1173" name="Google Shape;8148;p88">
                  <a:extLst>
                    <a:ext uri="{FF2B5EF4-FFF2-40B4-BE49-F238E27FC236}">
                      <a16:creationId xmlns:a16="http://schemas.microsoft.com/office/drawing/2014/main" id="{37C381E4-F541-45F6-99A7-B5FEE6293155}"/>
                    </a:ext>
                  </a:extLst>
                </p:cNvPr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defTabSz="1219170">
                    <a:defRPr/>
                  </a:pPr>
                  <a:endParaRPr sz="1867" kern="0"/>
                </a:p>
              </p:txBody>
            </p:sp>
          </p:grpSp>
          <p:sp>
            <p:nvSpPr>
              <p:cNvPr id="1171" name="Google Shape;8149;p88">
                <a:extLst>
                  <a:ext uri="{FF2B5EF4-FFF2-40B4-BE49-F238E27FC236}">
                    <a16:creationId xmlns:a16="http://schemas.microsoft.com/office/drawing/2014/main" id="{54FBE15F-E8F5-483E-ADC5-36B6ADA0C16C}"/>
                  </a:ext>
                </a:extLst>
              </p:cNvPr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</p:grpSp>
        <p:grpSp>
          <p:nvGrpSpPr>
            <p:cNvPr id="1152" name="Google Shape;8150;p88">
              <a:extLst>
                <a:ext uri="{FF2B5EF4-FFF2-40B4-BE49-F238E27FC236}">
                  <a16:creationId xmlns:a16="http://schemas.microsoft.com/office/drawing/2014/main" id="{799BDED6-D8EE-401D-8924-47D30D53D366}"/>
                </a:ext>
              </a:extLst>
            </p:cNvPr>
            <p:cNvGrpSpPr/>
            <p:nvPr/>
          </p:nvGrpSpPr>
          <p:grpSpPr>
            <a:xfrm>
              <a:off x="5305233" y="3176835"/>
              <a:ext cx="685970" cy="404655"/>
              <a:chOff x="5305233" y="3176835"/>
              <a:chExt cx="685970" cy="404655"/>
            </a:xfrm>
            <a:grpFill/>
          </p:grpSpPr>
          <p:grpSp>
            <p:nvGrpSpPr>
              <p:cNvPr id="1166" name="Google Shape;8151;p88">
                <a:extLst>
                  <a:ext uri="{FF2B5EF4-FFF2-40B4-BE49-F238E27FC236}">
                    <a16:creationId xmlns:a16="http://schemas.microsoft.com/office/drawing/2014/main" id="{1CDEB6BB-08A8-45B1-9629-05931692C157}"/>
                  </a:ext>
                </a:extLst>
              </p:cNvPr>
              <p:cNvGrpSpPr/>
              <p:nvPr/>
            </p:nvGrpSpPr>
            <p:grpSpPr>
              <a:xfrm>
                <a:off x="5305233" y="3176835"/>
                <a:ext cx="685970" cy="404655"/>
                <a:chOff x="5305233" y="3176835"/>
                <a:chExt cx="685970" cy="404655"/>
              </a:xfrm>
              <a:grpFill/>
            </p:grpSpPr>
            <p:sp>
              <p:nvSpPr>
                <p:cNvPr id="1168" name="Google Shape;8152;p88">
                  <a:extLst>
                    <a:ext uri="{FF2B5EF4-FFF2-40B4-BE49-F238E27FC236}">
                      <a16:creationId xmlns:a16="http://schemas.microsoft.com/office/drawing/2014/main" id="{9D4E3FC8-4F24-405A-AB86-28F205A56EE2}"/>
                    </a:ext>
                  </a:extLst>
                </p:cNvPr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defTabSz="1219170">
                    <a:defRPr/>
                  </a:pPr>
                  <a:endParaRPr sz="1867" kern="0"/>
                </a:p>
              </p:txBody>
            </p:sp>
            <p:sp>
              <p:nvSpPr>
                <p:cNvPr id="1169" name="Google Shape;8153;p88">
                  <a:extLst>
                    <a:ext uri="{FF2B5EF4-FFF2-40B4-BE49-F238E27FC236}">
                      <a16:creationId xmlns:a16="http://schemas.microsoft.com/office/drawing/2014/main" id="{679DEF5A-D246-4682-A10F-4088225AFAF5}"/>
                    </a:ext>
                  </a:extLst>
                </p:cNvPr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defTabSz="1219170">
                    <a:defRPr/>
                  </a:pPr>
                  <a:endParaRPr sz="1867" kern="0"/>
                </a:p>
              </p:txBody>
            </p:sp>
          </p:grpSp>
          <p:sp>
            <p:nvSpPr>
              <p:cNvPr id="1167" name="Google Shape;8154;p88">
                <a:extLst>
                  <a:ext uri="{FF2B5EF4-FFF2-40B4-BE49-F238E27FC236}">
                    <a16:creationId xmlns:a16="http://schemas.microsoft.com/office/drawing/2014/main" id="{76DAF63F-3448-4669-BB3E-9F575618A2F1}"/>
                  </a:ext>
                </a:extLst>
              </p:cNvPr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</p:grpSp>
        <p:sp>
          <p:nvSpPr>
            <p:cNvPr id="1153" name="Google Shape;8155;p88">
              <a:extLst>
                <a:ext uri="{FF2B5EF4-FFF2-40B4-BE49-F238E27FC236}">
                  <a16:creationId xmlns:a16="http://schemas.microsoft.com/office/drawing/2014/main" id="{17A3C641-592C-4459-80E8-DFE37DBABF6E}"/>
                </a:ext>
              </a:extLst>
            </p:cNvPr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defRPr/>
              </a:pPr>
              <a:endParaRPr sz="1867" kern="0"/>
            </a:p>
          </p:txBody>
        </p:sp>
        <p:grpSp>
          <p:nvGrpSpPr>
            <p:cNvPr id="1154" name="Google Shape;8156;p88">
              <a:extLst>
                <a:ext uri="{FF2B5EF4-FFF2-40B4-BE49-F238E27FC236}">
                  <a16:creationId xmlns:a16="http://schemas.microsoft.com/office/drawing/2014/main" id="{9D29BE0A-DB29-48D7-8416-2950A4FC940B}"/>
                </a:ext>
              </a:extLst>
            </p:cNvPr>
            <p:cNvGrpSpPr/>
            <p:nvPr/>
          </p:nvGrpSpPr>
          <p:grpSpPr>
            <a:xfrm>
              <a:off x="5657361" y="2824811"/>
              <a:ext cx="1078362" cy="404655"/>
              <a:chOff x="5657361" y="2824811"/>
              <a:chExt cx="1078362" cy="404655"/>
            </a:xfrm>
            <a:grpFill/>
          </p:grpSpPr>
          <p:grpSp>
            <p:nvGrpSpPr>
              <p:cNvPr id="1160" name="Google Shape;8157;p88">
                <a:extLst>
                  <a:ext uri="{FF2B5EF4-FFF2-40B4-BE49-F238E27FC236}">
                    <a16:creationId xmlns:a16="http://schemas.microsoft.com/office/drawing/2014/main" id="{11DB22C0-09CD-41FD-B867-9E5A24C480F6}"/>
                  </a:ext>
                </a:extLst>
              </p:cNvPr>
              <p:cNvGrpSpPr/>
              <p:nvPr/>
            </p:nvGrpSpPr>
            <p:grpSpPr>
              <a:xfrm>
                <a:off x="5657361" y="2824811"/>
                <a:ext cx="1078362" cy="404655"/>
                <a:chOff x="5657361" y="2824811"/>
                <a:chExt cx="1078362" cy="404655"/>
              </a:xfrm>
              <a:grpFill/>
            </p:grpSpPr>
            <p:grpSp>
              <p:nvGrpSpPr>
                <p:cNvPr id="1162" name="Google Shape;8158;p88">
                  <a:extLst>
                    <a:ext uri="{FF2B5EF4-FFF2-40B4-BE49-F238E27FC236}">
                      <a16:creationId xmlns:a16="http://schemas.microsoft.com/office/drawing/2014/main" id="{63F3010D-01CE-4D5C-8922-2E4A06033EAD}"/>
                    </a:ext>
                  </a:extLst>
                </p:cNvPr>
                <p:cNvGrpSpPr/>
                <p:nvPr/>
              </p:nvGrpSpPr>
              <p:grpSpPr>
                <a:xfrm>
                  <a:off x="5938485" y="2824811"/>
                  <a:ext cx="797238" cy="404655"/>
                  <a:chOff x="5938485" y="2824811"/>
                  <a:chExt cx="797238" cy="404655"/>
                </a:xfrm>
                <a:grpFill/>
              </p:grpSpPr>
              <p:sp>
                <p:nvSpPr>
                  <p:cNvPr id="1164" name="Google Shape;8159;p88">
                    <a:extLst>
                      <a:ext uri="{FF2B5EF4-FFF2-40B4-BE49-F238E27FC236}">
                        <a16:creationId xmlns:a16="http://schemas.microsoft.com/office/drawing/2014/main" id="{BC9E6917-7302-405E-A5ED-1EC0C41F12E5}"/>
                      </a:ext>
                    </a:extLst>
                  </p:cNvPr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defTabSz="1219170">
                      <a:defRPr/>
                    </a:pPr>
                    <a:endParaRPr sz="1867" kern="0"/>
                  </a:p>
                </p:txBody>
              </p:sp>
              <p:sp>
                <p:nvSpPr>
                  <p:cNvPr id="1165" name="Google Shape;8160;p88">
                    <a:extLst>
                      <a:ext uri="{FF2B5EF4-FFF2-40B4-BE49-F238E27FC236}">
                        <a16:creationId xmlns:a16="http://schemas.microsoft.com/office/drawing/2014/main" id="{6355903E-514D-44EC-90C3-22975C5C48C7}"/>
                      </a:ext>
                    </a:extLst>
                  </p:cNvPr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defTabSz="1219170">
                      <a:defRPr/>
                    </a:pPr>
                    <a:endParaRPr sz="1867" kern="0"/>
                  </a:p>
                </p:txBody>
              </p:sp>
            </p:grpSp>
            <p:sp>
              <p:nvSpPr>
                <p:cNvPr id="1163" name="Google Shape;8161;p88">
                  <a:extLst>
                    <a:ext uri="{FF2B5EF4-FFF2-40B4-BE49-F238E27FC236}">
                      <a16:creationId xmlns:a16="http://schemas.microsoft.com/office/drawing/2014/main" id="{BA14040D-9AF5-4A37-9456-DC1C67B82F69}"/>
                    </a:ext>
                  </a:extLst>
                </p:cNvPr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defTabSz="1219170">
                    <a:defRPr/>
                  </a:pPr>
                  <a:endParaRPr sz="1867" kern="0"/>
                </a:p>
              </p:txBody>
            </p:sp>
          </p:grpSp>
          <p:sp>
            <p:nvSpPr>
              <p:cNvPr id="1161" name="Google Shape;8162;p88">
                <a:extLst>
                  <a:ext uri="{FF2B5EF4-FFF2-40B4-BE49-F238E27FC236}">
                    <a16:creationId xmlns:a16="http://schemas.microsoft.com/office/drawing/2014/main" id="{F531BC8E-BC44-45C6-B836-55D4B74408BF}"/>
                  </a:ext>
                </a:extLst>
              </p:cNvPr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</p:grpSp>
        <p:grpSp>
          <p:nvGrpSpPr>
            <p:cNvPr id="1155" name="Google Shape;8163;p88">
              <a:extLst>
                <a:ext uri="{FF2B5EF4-FFF2-40B4-BE49-F238E27FC236}">
                  <a16:creationId xmlns:a16="http://schemas.microsoft.com/office/drawing/2014/main" id="{DA4B3B6C-CCC3-48E5-9EFD-C73D8A68631E}"/>
                </a:ext>
              </a:extLst>
            </p:cNvPr>
            <p:cNvGrpSpPr/>
            <p:nvPr/>
          </p:nvGrpSpPr>
          <p:grpSpPr>
            <a:xfrm>
              <a:off x="5190863" y="3528942"/>
              <a:ext cx="1078025" cy="404739"/>
              <a:chOff x="5190863" y="3528942"/>
              <a:chExt cx="1078025" cy="404739"/>
            </a:xfrm>
            <a:grpFill/>
          </p:grpSpPr>
          <p:sp>
            <p:nvSpPr>
              <p:cNvPr id="1156" name="Google Shape;8164;p88">
                <a:extLst>
                  <a:ext uri="{FF2B5EF4-FFF2-40B4-BE49-F238E27FC236}">
                    <a16:creationId xmlns:a16="http://schemas.microsoft.com/office/drawing/2014/main" id="{8B6E9B55-EA10-4F4F-B81A-849ED9D80A31}"/>
                  </a:ext>
                </a:extLst>
              </p:cNvPr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defTabSz="1219170">
                  <a:defRPr/>
                </a:pPr>
                <a:endParaRPr sz="1867" kern="0"/>
              </a:p>
            </p:txBody>
          </p:sp>
          <p:grpSp>
            <p:nvGrpSpPr>
              <p:cNvPr id="1157" name="Google Shape;8165;p88">
                <a:extLst>
                  <a:ext uri="{FF2B5EF4-FFF2-40B4-BE49-F238E27FC236}">
                    <a16:creationId xmlns:a16="http://schemas.microsoft.com/office/drawing/2014/main" id="{52925B54-695F-40BE-B485-156A677138EB}"/>
                  </a:ext>
                </a:extLst>
              </p:cNvPr>
              <p:cNvGrpSpPr/>
              <p:nvPr/>
            </p:nvGrpSpPr>
            <p:grpSpPr>
              <a:xfrm>
                <a:off x="5190863" y="3528942"/>
                <a:ext cx="1078025" cy="404739"/>
                <a:chOff x="5190863" y="3528942"/>
                <a:chExt cx="1078025" cy="404739"/>
              </a:xfrm>
              <a:grpFill/>
            </p:grpSpPr>
            <p:sp>
              <p:nvSpPr>
                <p:cNvPr id="1158" name="Google Shape;8166;p88">
                  <a:extLst>
                    <a:ext uri="{FF2B5EF4-FFF2-40B4-BE49-F238E27FC236}">
                      <a16:creationId xmlns:a16="http://schemas.microsoft.com/office/drawing/2014/main" id="{16AFC8A5-7F13-401B-9A32-9605A8DE8A60}"/>
                    </a:ext>
                  </a:extLst>
                </p:cNvPr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defTabSz="1219170">
                    <a:defRPr/>
                  </a:pPr>
                  <a:endParaRPr sz="1867" kern="0"/>
                </a:p>
              </p:txBody>
            </p:sp>
            <p:sp>
              <p:nvSpPr>
                <p:cNvPr id="1159" name="Google Shape;8167;p88">
                  <a:extLst>
                    <a:ext uri="{FF2B5EF4-FFF2-40B4-BE49-F238E27FC236}">
                      <a16:creationId xmlns:a16="http://schemas.microsoft.com/office/drawing/2014/main" id="{83041975-EAB8-411C-B277-8325263E6F8B}"/>
                    </a:ext>
                  </a:extLst>
                </p:cNvPr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defTabSz="1219170">
                    <a:defRPr/>
                  </a:pPr>
                  <a:endParaRPr sz="1867" kern="0"/>
                </a:p>
              </p:txBody>
            </p:sp>
          </p:grp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9" name="Google Shape;3769;p68"/>
          <p:cNvGrpSpPr/>
          <p:nvPr/>
        </p:nvGrpSpPr>
        <p:grpSpPr>
          <a:xfrm>
            <a:off x="692458" y="820618"/>
            <a:ext cx="3641077" cy="2099085"/>
            <a:chOff x="793334" y="1192826"/>
            <a:chExt cx="2665073" cy="1317140"/>
          </a:xfrm>
          <a:solidFill>
            <a:schemeClr val="tx1"/>
          </a:solidFill>
        </p:grpSpPr>
        <p:sp>
          <p:nvSpPr>
            <p:cNvPr id="3770" name="Google Shape;3770;p68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68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68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68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68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68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68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68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68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68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68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68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68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68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68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68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68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68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68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68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68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68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68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68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68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68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68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68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68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68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68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68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68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68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68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68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68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68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68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68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68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68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68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68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68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68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68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68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68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68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68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68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68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68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68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68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68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68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68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68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68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68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68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68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68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68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68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68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68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68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68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68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68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68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68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68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68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68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68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68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68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68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68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68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68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68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68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68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68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68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68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68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68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68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68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68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68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68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68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68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68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68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68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68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68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68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68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68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68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68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68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68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68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68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68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68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68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68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68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68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68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68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68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68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68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68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68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68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68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68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68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68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68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68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68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68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68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68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68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68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68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68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68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68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68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68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68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68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68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68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68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68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68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68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68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68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68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68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68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68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68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68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68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68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68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68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68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68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68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68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68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68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68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68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68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68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68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68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68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68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68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68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68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68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68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68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68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68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68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68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68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68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68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68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68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68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68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68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68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68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68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68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68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68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68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68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68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68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68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68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68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68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68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68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68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68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68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68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68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68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68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68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68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68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68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68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68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68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68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68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68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68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68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68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68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68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68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68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68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68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68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68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68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68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68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68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68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68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68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68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68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68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68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68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68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68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68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68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68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68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68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68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68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68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68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68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68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68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68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68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68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68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68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68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68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68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68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68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68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68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68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68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68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68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68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68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68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68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68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68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68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68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68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68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68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68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68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68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68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68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68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68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68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68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68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68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68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68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68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68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68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68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68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68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68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68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68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68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68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68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68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68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68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68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68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68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68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68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68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68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68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68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68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68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68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68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68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68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68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68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68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68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68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68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68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68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68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68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68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68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68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68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68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68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68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68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68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68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68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68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68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68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68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68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68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68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68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68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68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68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68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68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68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68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68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68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68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68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68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68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68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68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68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68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68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68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68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68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68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68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68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68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68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68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68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68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68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68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68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68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68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68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68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68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68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68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68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68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68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68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68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68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68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68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68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68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68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68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68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68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68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68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68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68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68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68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68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68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68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68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68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68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68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68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68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68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68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68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68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68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68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68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68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68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68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68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68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68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68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68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68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68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68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68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68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68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68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68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68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68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68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68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68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68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68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68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68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68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68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68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68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68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68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68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68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68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68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68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68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68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68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68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68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68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68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68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68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68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68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68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68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68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68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68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68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68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68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68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68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68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68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68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68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68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68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68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68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68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68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68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68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68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68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68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68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68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68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68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68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68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68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68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68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68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68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68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68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68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68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68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68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68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68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68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68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68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68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68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68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68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68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68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68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68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68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68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68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68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68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68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68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68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68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68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68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68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68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68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68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68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68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68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68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68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68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68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68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68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68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68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68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68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68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68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68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68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68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68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68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68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68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68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68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68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68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68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68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68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68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68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68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68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68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68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68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68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68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68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68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68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68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68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68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68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68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68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68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68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68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68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68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68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68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68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68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68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68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68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68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68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68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68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68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68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68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68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68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68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68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68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68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68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68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68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68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68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68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68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68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68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68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68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68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68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68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68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68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68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68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68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68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68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68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68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68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68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68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68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68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68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68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68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68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68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68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68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68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68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68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68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68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68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68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68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68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68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68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68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68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68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68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68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68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68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68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68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68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68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68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68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68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68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68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68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68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68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68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68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68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68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68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68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68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68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68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68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68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68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68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68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68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68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68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68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68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68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68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68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68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68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68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68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68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68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68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68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68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68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68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68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68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68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68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68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68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68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68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68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68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68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68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68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68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68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68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68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68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68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68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68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68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68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68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68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68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68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68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68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68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68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68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68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68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68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68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68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68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68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68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68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68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68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68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68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68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68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68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68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68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68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68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68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68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68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68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68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68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68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68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68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68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68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68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68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68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68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68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68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68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68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68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68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68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68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68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68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68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68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68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68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68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68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68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68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68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68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68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68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68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68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68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68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68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68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68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68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68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68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68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68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68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68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68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68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68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68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68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68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68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68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68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68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68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68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68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68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68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68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68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68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68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68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68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68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68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68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68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68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68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68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68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68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68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68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68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68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68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68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68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68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68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68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68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68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68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68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68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68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8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8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68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68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68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68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68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68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68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68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8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68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68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68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68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68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68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68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8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68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68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68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68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68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68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68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68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68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68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68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68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68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68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68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68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68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68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68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68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68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68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68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68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68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68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68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68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68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68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68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68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68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68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68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68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68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68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68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68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68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68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68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68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68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68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68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68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68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68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68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68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68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68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68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68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68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68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68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68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68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68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68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68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68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68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68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68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68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68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68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68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68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68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68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68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68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68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68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68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68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68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68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68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68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68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68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68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68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68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68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68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68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68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68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68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68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68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68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68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68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68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68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68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68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68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68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68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68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68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68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68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68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68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68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68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68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68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68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68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68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68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68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68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68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68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68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68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68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68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68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68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68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68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68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68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68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68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68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68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68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68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68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68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68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68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68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68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68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68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68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68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68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68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68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68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68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68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68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68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68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68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68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68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68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68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68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68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68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68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68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68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68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68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68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68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68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68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68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68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68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68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68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68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68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68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68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68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68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68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68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68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68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68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68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68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68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68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68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68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68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68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68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68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68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68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68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68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68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68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68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68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68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68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68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68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68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68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68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68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68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68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68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68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68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68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68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68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68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68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68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68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68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68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68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68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68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68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68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68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68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68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68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68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68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68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68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68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68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68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68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68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68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68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68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68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68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68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68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68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68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68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68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68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68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68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68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68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68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68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68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68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68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68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68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68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68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68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68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68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68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68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68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68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68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68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68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68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68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68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68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68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68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68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68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68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68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68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68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68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68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68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68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68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68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68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68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68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68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68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68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68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68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68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68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68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68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68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68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68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68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68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68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68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68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68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68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68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68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68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68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68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68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68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68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68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68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68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68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68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68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68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68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68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68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68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68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68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68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68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68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68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68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68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68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68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68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68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68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68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68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68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68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68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68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68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68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68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68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68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68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68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68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68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68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68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68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68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68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68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68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68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68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68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68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68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68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68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68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68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68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68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68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68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68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68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68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68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68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68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68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68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68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68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68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68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68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68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68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68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68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68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68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68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68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68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68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68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68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68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68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68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68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68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68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68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68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68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68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68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68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68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68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68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68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68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68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68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68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68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68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68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68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68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68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68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68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68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68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68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68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68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68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68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68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68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68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68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68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68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68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68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68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68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68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68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68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68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68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68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68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68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68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68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68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68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68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68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68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68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68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68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68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68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68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68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68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68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68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68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68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68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68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68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68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68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68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68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68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68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68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68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68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68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68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68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68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68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68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68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68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68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68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68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68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68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68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68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68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68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68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68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68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68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68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68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68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68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68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68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68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68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68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68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68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68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68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68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68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68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68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68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68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68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68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68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68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68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68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68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68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68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68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68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68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68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68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68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68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68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68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68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68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68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68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68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68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68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68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68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68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68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68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68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68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68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68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68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68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68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68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68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68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68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68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68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68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68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68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68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68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68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68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68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68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68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68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68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68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68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68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68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68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68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68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68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68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68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68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68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68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68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68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68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68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68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68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68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68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68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68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68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68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68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68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68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68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68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68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68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68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68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68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68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68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68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68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68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68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68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68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68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68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68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68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68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68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68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68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68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68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68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68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68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68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68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68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68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68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68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68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68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68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68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68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68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68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68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68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68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68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68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68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68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68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68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68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68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68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68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68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68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68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68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68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68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68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68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68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68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68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68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68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68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68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68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68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68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68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68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68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68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68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68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68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68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68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68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68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68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68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68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68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68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68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68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68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68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68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68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68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68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68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68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68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68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68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68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68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68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68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68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68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68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68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68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68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68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68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68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68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68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68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68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68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68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68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68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68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68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68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68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68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68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68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68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68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68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68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68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68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68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68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68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68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68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68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68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68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68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68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68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68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68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68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68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68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68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68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68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68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68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68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68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68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68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68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68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68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68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68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68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68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68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68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68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68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68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68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68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68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68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68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68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68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68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68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68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68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68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68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68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68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68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68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68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68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68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68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68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68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68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68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68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68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68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68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68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68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68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68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68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68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68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68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68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68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68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68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68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68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68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68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68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68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68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68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68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68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68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68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68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68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68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68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68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68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68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68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68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68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68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68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68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68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68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68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68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68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68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68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68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68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68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68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68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68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68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68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68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68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68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68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68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68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68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68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68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68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68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68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68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68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68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68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68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68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68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68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68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68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68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68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68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68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68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68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68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68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68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68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68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68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68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68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68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68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68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68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68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68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68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68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68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68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68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68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68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68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68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68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68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68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68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68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68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68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68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68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68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68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68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68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68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68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68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68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68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68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68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68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68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68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68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68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68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68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68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68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68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68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68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68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68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68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68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68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68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68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68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68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68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68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68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68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68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68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68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68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68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68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68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68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68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68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68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68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68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68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68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68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68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68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68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68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68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68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68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68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68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68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68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68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68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68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68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68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68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68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68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68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68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68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68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68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68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68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68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68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68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68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68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68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68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68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68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68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68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68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68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68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68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68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68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68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68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68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68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68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68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68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68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68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68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68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68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68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68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68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68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68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68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68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68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68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68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68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68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68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68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68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68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68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68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68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68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68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68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68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68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68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68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68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68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68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68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68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68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68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68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68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68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68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68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68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68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68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68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68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68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68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68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68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68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68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68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68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68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68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68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68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68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68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68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68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68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68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68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68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68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68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68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68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68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68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68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68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68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68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68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68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68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68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68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68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68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68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68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68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68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68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68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68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68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68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68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68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68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68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68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68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68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68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68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68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68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68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68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68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68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68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68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68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68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68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68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68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68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68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68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68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68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68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68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68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68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68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68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68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68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68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68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68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68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68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68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68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68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68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68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68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68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68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68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68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68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68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68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68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68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68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68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68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68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68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68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68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68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68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68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68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68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68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68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68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68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68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68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68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68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68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68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68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68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68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68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68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68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68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68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68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68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68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68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68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68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68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68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68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68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68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68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68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68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68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68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68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68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68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68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68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68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68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68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68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68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68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68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68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68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68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68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68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68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68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68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68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68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68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68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68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68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68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68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68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68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68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68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68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68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68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68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68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68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68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68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68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68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68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68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68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68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68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68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68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68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68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68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68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68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68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68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68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68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68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68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68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68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68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68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68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68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68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68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68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68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68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68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68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68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68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68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68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68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68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68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68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68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68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68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68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68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68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68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68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68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68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68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68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68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68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68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68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68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68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68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68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68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68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68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68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68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68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68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68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68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68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68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68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68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68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68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68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68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68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68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68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68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68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68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68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68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68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68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68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68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68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68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68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68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68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68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68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68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68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68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68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68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68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68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68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68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68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68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68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68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68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68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68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68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68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68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68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68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68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68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68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68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68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68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68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68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68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68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68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68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68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68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68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68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68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68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68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68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68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68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68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68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68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68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68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68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68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68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68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68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68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68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68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68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68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68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68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68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68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68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68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68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68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68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68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68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68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68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68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68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68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68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68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68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68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68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68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68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68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68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68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68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68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68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68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68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68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68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68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68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68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68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68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68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68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68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68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68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68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68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68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68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68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68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68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68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68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68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68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68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68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68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68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68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68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68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68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68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68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68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68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68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68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68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68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68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68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68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68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68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68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68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68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68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68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68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68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68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68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68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68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68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68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68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68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68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68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68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68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68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68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68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68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68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68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68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68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68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68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68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68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68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68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68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68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68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68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68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68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68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68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68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68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68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68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68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68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68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68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68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68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68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68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68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68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68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68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68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68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68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68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68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68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68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68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68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68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68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68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68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68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68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68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68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68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68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68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68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68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68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68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68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68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68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68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68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68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68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68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68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68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68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68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68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68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68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68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68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68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68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68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68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68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68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68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68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68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68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68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68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68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68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68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68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68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68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68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68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68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68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68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68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68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68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68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68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68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68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68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68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68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68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68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68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68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68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68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68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68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68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68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68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68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68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68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68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68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68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68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68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68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68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68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68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68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68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68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68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68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68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68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68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68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68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68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68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68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68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68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68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68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68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68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68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68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68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68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68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68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68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68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68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68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68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68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68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68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68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68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68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68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68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68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68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68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68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68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68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68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68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68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68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68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68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68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68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68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68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68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68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68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68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68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68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68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68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68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68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68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68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68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68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68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68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68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68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68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68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68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68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68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68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68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68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68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68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68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68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68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68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68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68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68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68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68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68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68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68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68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68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68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68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68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68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68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68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68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68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68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68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68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68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68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68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68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68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68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68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68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68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68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68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68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68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68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68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68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68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68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68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68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68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68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68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68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68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68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68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68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68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68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68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68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68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68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68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68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68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68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68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68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68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68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68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68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68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68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68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68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68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68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68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68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68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68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68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68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68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68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68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68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68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68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68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68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68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68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68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68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68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68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68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68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68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68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68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68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68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68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68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68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68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68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68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68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68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68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68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68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68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68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68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68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68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68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68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68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68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68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68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68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68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68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68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68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68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68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68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68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68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68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68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68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68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68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68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68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68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68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68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68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68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68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68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68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68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68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68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68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68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68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68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68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68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68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68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68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68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68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68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68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68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68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68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68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68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68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68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68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68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68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68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68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68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68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68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68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68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68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68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68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68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68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68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68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68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68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68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68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68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68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68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68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68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68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68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68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68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68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68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68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68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68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68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68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68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68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68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68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68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68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68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68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68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68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68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68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68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68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68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68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68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68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68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68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68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68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68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68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68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68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68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68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68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68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68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68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68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68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68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68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68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68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68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68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68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68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68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68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68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68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68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68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68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68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68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68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68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68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68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68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68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68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68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68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68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68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68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68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68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68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68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68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68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68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68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68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68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68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68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68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68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68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68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68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68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68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68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68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68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68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68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68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68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68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68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68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68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68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68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68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68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68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68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68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68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68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68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68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68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68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68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68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68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68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68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68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68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68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68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68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68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68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68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68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68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68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68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68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68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68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68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68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68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68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68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68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68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68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68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68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68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68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68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68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68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68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68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68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68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68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68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68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68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68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68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68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68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68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68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68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68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68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68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68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68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68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68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68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68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68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68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68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68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68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68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68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68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68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68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68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68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68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68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68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68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68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68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68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68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68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68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68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68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68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68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68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68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68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68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68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68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68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68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68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68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68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68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68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68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68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68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68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68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68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68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68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68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68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68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68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68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68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68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68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68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68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68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68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68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68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68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68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68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68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68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68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68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68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68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68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68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68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68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68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68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68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68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68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68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68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68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68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68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68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68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68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68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68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68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68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68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68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68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68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68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68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68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68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68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68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68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68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68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68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68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68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68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68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68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68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68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68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68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68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68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68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68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68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68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68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68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68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68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68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68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68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68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68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68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68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68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68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68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68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68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68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68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68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68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68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68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68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68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68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68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68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68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68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68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68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68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68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68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68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68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68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68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68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68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68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68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68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68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68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68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68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68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68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68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68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68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68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68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68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68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68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68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68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68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68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68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68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68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68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68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68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68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68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68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68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68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68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68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68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68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68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68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68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68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68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68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68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68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68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68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68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68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68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68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68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68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68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68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68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68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68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68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68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68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68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68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68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68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68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68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68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68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68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68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68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68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68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68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68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68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68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68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68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68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68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68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68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68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68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68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68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68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68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68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68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68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68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68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68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68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68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68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68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68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68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68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68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68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68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68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68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68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68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68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68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68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68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68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68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68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68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68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68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68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68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68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68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68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68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68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68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68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68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68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68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68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68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68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68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68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68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68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68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68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68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68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68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68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68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68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68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68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68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68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68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68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68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68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68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68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68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68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68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68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68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68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68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68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68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68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68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68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68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68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68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68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68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68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68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68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68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68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68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68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68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68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68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68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68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68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68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68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68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68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68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68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68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68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68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68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68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68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68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68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68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68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68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68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68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68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68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68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68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68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68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68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68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68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68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68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68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68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68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68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68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68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68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68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68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68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68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68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68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68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68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68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68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68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68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68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68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68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68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68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68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68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68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68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68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68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68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68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68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68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68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68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68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68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68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68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68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68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68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68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68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68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68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68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68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68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68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68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68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68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68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68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68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68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68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68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68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68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68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68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68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68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68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68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68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68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68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68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68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68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68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68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68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68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68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68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68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68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68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68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68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68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68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68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68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68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68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68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68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68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68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68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68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68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68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68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68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68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68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68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68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68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68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68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68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68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68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68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68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68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68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68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68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68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68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68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68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68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68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68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68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68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68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68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68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68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68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68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68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68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68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68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68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68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68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68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68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68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68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68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68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68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68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68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68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68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68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68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68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68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68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68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68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68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68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68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68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68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68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68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68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68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68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68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68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68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68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68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68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68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68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68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68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68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68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68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68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68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68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68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68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68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68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68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68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68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68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68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68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68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68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68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68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68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68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68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68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68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68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68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68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68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68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68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68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68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68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68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68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68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68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68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68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68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68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68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68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68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68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68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68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68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68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68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68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68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68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68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68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68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68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68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68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68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68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68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68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68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68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68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68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68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68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68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68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68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68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68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68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68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68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68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68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68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68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68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68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68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68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68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68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68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68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68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68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68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68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68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68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68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68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68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68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68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68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68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68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68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68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68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68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68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68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68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68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68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68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68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68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68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68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68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68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68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68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68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68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68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68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68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68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68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68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68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68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68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68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68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68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68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68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68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68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68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68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68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68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68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68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68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68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68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68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68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68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68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68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68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68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68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68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68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68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68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68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68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68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68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68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68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68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68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68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68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68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68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68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68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68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68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68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68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68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68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68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68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68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68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68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68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68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68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68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68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68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68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68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68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68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68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68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68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68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68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68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68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68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68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68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68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68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68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68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68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68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68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68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68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68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68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68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68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68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68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68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68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68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68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68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68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68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68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68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68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68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68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68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68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68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68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68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68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68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68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68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68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68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68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68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68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68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68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68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68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68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68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68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68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68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68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68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68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68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68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68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68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68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68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68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68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68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68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68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68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68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68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68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68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68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68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68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68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68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68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68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68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68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68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68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68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68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68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68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68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68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68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68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68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68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68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68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68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68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68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68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68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68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68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68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68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68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68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68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68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68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68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68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68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68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68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68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68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68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68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68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68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68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68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68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68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68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68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68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68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68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68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68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68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68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68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68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68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68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68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68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68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68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68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68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68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68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68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68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68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68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68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68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68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68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68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68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68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68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68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68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68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68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68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68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68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68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68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68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68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68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68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68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68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68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68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68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68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68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68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68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68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68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68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68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68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68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68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68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68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68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68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68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68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68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68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68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68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68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68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53" name="Google Shape;2053;p68"/>
          <p:cNvGrpSpPr/>
          <p:nvPr/>
        </p:nvGrpSpPr>
        <p:grpSpPr>
          <a:xfrm>
            <a:off x="4773749" y="781235"/>
            <a:ext cx="2839256" cy="2078741"/>
            <a:chOff x="235800" y="830650"/>
            <a:chExt cx="6978450" cy="4588844"/>
          </a:xfrm>
          <a:noFill/>
        </p:grpSpPr>
        <p:sp>
          <p:nvSpPr>
            <p:cNvPr id="2054" name="Google Shape;2054;p68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68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68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68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68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68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60" name="Google Shape;2060;p68"/>
          <p:cNvGrpSpPr/>
          <p:nvPr/>
        </p:nvGrpSpPr>
        <p:grpSpPr>
          <a:xfrm>
            <a:off x="820835" y="3669207"/>
            <a:ext cx="3583426" cy="2028515"/>
            <a:chOff x="238125" y="1038125"/>
            <a:chExt cx="7146800" cy="3633625"/>
          </a:xfrm>
          <a:solidFill>
            <a:schemeClr val="tx1"/>
          </a:solidFill>
        </p:grpSpPr>
        <p:sp>
          <p:nvSpPr>
            <p:cNvPr id="2061" name="Google Shape;2061;p68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68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68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68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68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68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68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68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68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68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68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68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68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68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68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68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68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68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68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68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68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68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68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68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68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68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68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68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68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68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68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68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68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68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68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68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68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68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68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68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68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68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68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68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68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68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68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68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68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68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68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68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68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68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68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68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68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68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68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68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68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68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68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68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68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68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68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68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68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68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68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68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68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68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68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68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68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68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68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68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68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68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68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68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68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68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68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68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68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68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68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68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68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68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68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68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68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68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68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68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68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68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68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68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68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68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68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68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68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68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68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68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68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68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68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68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68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68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68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68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68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68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68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68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68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68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68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68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68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68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68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68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68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68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68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68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68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68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68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68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68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68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68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68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68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68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68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68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68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68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68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68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68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68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68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68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68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68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68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68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68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68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68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68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68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68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68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68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68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68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68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68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68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68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68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68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68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68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68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68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68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68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68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68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68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68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68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68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68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68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68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68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68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68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68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68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68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68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68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68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68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68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68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68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68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68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68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68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68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68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68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68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68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68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68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68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68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68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68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68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68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68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68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68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68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68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68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68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68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68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68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68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68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68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68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68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68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68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68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68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68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68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68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68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68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68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68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68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68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68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68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68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68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68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68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68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68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68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68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68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68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68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68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68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68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68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68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68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68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68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68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68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68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68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68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68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68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68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68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68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68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68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68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68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68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68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68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68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68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68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68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68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68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68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68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68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68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68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68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68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68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68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68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68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68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68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68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68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68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68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68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68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68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68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68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68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68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68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68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68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68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68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68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68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68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68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68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68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68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68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68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68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68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68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68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68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68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68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68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68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68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68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68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68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68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68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68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68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68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68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68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68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68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68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68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68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68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68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68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68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68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68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68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68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68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68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68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68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68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68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68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68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68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68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68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68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68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68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68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68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68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68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68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68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68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68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68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68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68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68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68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68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68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68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68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68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68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68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68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68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68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68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68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68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68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68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68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68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68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68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68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68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68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68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68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68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68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68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68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68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68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68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68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68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68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68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68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68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68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68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68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68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68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68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68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68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68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68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68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68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68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68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68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68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68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68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68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68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68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68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68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68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68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68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68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68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68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68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68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68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68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68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68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68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68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68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68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68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68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68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68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68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68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68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68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68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68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68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68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68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68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68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68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68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68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68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68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68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68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68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68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68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68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68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68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68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68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68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68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68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68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68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68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68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68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68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68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68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68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68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68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68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68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68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68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68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68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68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68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68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68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68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68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68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68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68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68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68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68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68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68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68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68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68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68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68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68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68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68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68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68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68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68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68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68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68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68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68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68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68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68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68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68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68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68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68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68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68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68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68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68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68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68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68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68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68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68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68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68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68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68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68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68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68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68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68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68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68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68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68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68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68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68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68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68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68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68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68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68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68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68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68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68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68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68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68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68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68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68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68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68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68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68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68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68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68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68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68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68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68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68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68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68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68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68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68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68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68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68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68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68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68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68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68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68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68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68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68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68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68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68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68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68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68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68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68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68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68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68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68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68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68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68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68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68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68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68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68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68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68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68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68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68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68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68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68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68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68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68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68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68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68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68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68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68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68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68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68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68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68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68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68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68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68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68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68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68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68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68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68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68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68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68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68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68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68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68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68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68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68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68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68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68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68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68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68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68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68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68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68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68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68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68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68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68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68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68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68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68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68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68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68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68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68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68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68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68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68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68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68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68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68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68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68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68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68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68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68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68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68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68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68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68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68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68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68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68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68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68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68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68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68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68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68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68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68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68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68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68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68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68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68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68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68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68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68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68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68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68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68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68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68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68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68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68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68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68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68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68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68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68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68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68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68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68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68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68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68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68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68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68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68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68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68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68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68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68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68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68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68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68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68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68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68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68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68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68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68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68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68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68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68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68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68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68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68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68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68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68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68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68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68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68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68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68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68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68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68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68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68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68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68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68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68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68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68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68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68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68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68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68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68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68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68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68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68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68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68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68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68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68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68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68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68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68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68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68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68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68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68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68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68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68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68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68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68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68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68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68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68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68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68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68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68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68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68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68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68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68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68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68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68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68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68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68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68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68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68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68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68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68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68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68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68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68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68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68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68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68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68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68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68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68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68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68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68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68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68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68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68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68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68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68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68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68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68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68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68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68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68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68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68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68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68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68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68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68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68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68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68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68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68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68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68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68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68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68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68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68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68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68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68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68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68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68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68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68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68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68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68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68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68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68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68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68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68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68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68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68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68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68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68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68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68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68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68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68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68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68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68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68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68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68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68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68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68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68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68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68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68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68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68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68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68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68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68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68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68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68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68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68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68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68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68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68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68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68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68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68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68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68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68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68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68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68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68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68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68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68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68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68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68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68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68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68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68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68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68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68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68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68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68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68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68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68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68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68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68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68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68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68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68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68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68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68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68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68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68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68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68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68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68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68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68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68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68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68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68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68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68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68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68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68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68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68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68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68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68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68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68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68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68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68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68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68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68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68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68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68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68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68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68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68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68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68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68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68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68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68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68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68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68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68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68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68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68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68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68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68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68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68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68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68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68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68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68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68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68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68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68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68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68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68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68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68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68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68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68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68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68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68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68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68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68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68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68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68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68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68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68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68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68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68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68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68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68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68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68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68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68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68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68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68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68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68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68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68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68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68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68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68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68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68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68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68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68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68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68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68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68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68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68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68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68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68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68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68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68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68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68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68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68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68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68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68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68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68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68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68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68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68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68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68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68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68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68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68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68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68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68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68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68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68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68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68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68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68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68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68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68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68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68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68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68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68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68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68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68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68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68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68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68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68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68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68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68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68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68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68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68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68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68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68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68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68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68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68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68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68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68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68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68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68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68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68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68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68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68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68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68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68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68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68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68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68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68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68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68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68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68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68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68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68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68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68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68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68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68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68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68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68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68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68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68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68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68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68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68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68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68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68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68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68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68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68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68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68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68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68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68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68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68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68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68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68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68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68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68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68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68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68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68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68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68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68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68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68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68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68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68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68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68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68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68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68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68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68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68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68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68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68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68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68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68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68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68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68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68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68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68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68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68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68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68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68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68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68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68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68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68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68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68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68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68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68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68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68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68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68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68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68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68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68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68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68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68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68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68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68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68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68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68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68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68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68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68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68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68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68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68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68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68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68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68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68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68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68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68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68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68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68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68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68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68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68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68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68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68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68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68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68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68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68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68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68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68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68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68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68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68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68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68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68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68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68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68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68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68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68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68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68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68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68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68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68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68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68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68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68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68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68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68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68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68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68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68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68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68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68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68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68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68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68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68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68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68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68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68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68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68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68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68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68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68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68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68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68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68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68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68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68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68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68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68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68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68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68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68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68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68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68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68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68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68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68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68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68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68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68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68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68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68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68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68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68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68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68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68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68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68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68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68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68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68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68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68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68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68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68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68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68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68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68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68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68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68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68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68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68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68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68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68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68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68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68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68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68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68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68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68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68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68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68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68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68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68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68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68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68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68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68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68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68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68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68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68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68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68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68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68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68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68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68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68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68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68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68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68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68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68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68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68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68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68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68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68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68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68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68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68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68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68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68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68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68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68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68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68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68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68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68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68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68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68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68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68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68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68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68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68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68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68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68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68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68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68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68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68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68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68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68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68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68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68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68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68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68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68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68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68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68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68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68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68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68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68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68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68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68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68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68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68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" name="Google Shape;3633;p68"/>
          <p:cNvGrpSpPr/>
          <p:nvPr/>
        </p:nvGrpSpPr>
        <p:grpSpPr>
          <a:xfrm>
            <a:off x="7941139" y="867926"/>
            <a:ext cx="3328058" cy="1974034"/>
            <a:chOff x="233350" y="949250"/>
            <a:chExt cx="7137300" cy="3802300"/>
          </a:xfrm>
          <a:noFill/>
        </p:grpSpPr>
        <p:sp>
          <p:nvSpPr>
            <p:cNvPr id="3634" name="Google Shape;3634;p68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68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68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68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68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68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68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68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68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68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68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68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68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68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68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68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68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68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68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68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68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68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68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68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68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68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68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68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68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68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68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68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68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68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68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68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68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68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68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68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68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68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68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68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68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68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68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68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68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68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68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5" name="Google Shape;3685;p68"/>
          <p:cNvGrpSpPr/>
          <p:nvPr/>
        </p:nvGrpSpPr>
        <p:grpSpPr>
          <a:xfrm>
            <a:off x="10336295" y="3997239"/>
            <a:ext cx="142403" cy="487285"/>
            <a:chOff x="7564426" y="3224343"/>
            <a:chExt cx="119985" cy="368801"/>
          </a:xfrm>
          <a:solidFill>
            <a:schemeClr val="tx1"/>
          </a:solidFill>
        </p:grpSpPr>
        <p:sp>
          <p:nvSpPr>
            <p:cNvPr id="3686" name="Google Shape;3686;p68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68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8" name="Google Shape;3688;p68"/>
          <p:cNvGrpSpPr/>
          <p:nvPr/>
        </p:nvGrpSpPr>
        <p:grpSpPr>
          <a:xfrm>
            <a:off x="9925730" y="3987838"/>
            <a:ext cx="258884" cy="505223"/>
            <a:chOff x="8370831" y="3202002"/>
            <a:chExt cx="218129" cy="382376"/>
          </a:xfrm>
          <a:solidFill>
            <a:schemeClr val="tx1"/>
          </a:solidFill>
        </p:grpSpPr>
        <p:sp>
          <p:nvSpPr>
            <p:cNvPr id="3689" name="Google Shape;3689;p68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68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91" name="Google Shape;3691;p68"/>
          <p:cNvGrpSpPr/>
          <p:nvPr/>
        </p:nvGrpSpPr>
        <p:grpSpPr>
          <a:xfrm>
            <a:off x="10914036" y="4643045"/>
            <a:ext cx="422748" cy="406147"/>
            <a:chOff x="6742064" y="3750480"/>
            <a:chExt cx="399315" cy="344560"/>
          </a:xfrm>
          <a:solidFill>
            <a:schemeClr val="tx1"/>
          </a:solidFill>
        </p:grpSpPr>
        <p:sp>
          <p:nvSpPr>
            <p:cNvPr id="3692" name="Google Shape;3692;p68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68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94" name="Google Shape;3694;p68"/>
          <p:cNvGrpSpPr/>
          <p:nvPr/>
        </p:nvGrpSpPr>
        <p:grpSpPr>
          <a:xfrm>
            <a:off x="10284236" y="5202497"/>
            <a:ext cx="246517" cy="428368"/>
            <a:chOff x="7248525" y="3739696"/>
            <a:chExt cx="230531" cy="359790"/>
          </a:xfrm>
          <a:solidFill>
            <a:schemeClr val="tx1"/>
          </a:solidFill>
        </p:grpSpPr>
        <p:sp>
          <p:nvSpPr>
            <p:cNvPr id="3695" name="Google Shape;3695;p68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68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97" name="Google Shape;3697;p68"/>
          <p:cNvGrpSpPr/>
          <p:nvPr/>
        </p:nvGrpSpPr>
        <p:grpSpPr>
          <a:xfrm>
            <a:off x="10620215" y="4633918"/>
            <a:ext cx="222552" cy="423961"/>
            <a:chOff x="7601242" y="3729267"/>
            <a:chExt cx="222566" cy="380803"/>
          </a:xfrm>
          <a:solidFill>
            <a:schemeClr val="tx1"/>
          </a:solidFill>
        </p:grpSpPr>
        <p:sp>
          <p:nvSpPr>
            <p:cNvPr id="3698" name="Google Shape;3698;p68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68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00" name="Google Shape;3700;p68"/>
          <p:cNvSpPr/>
          <p:nvPr/>
        </p:nvSpPr>
        <p:spPr>
          <a:xfrm>
            <a:off x="10573801" y="4016141"/>
            <a:ext cx="315384" cy="45113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701" name="Google Shape;3701;p68"/>
          <p:cNvGrpSpPr/>
          <p:nvPr/>
        </p:nvGrpSpPr>
        <p:grpSpPr>
          <a:xfrm>
            <a:off x="9922961" y="4635734"/>
            <a:ext cx="264422" cy="419823"/>
            <a:chOff x="8304647" y="3738687"/>
            <a:chExt cx="225076" cy="320956"/>
          </a:xfrm>
          <a:solidFill>
            <a:schemeClr val="tx1"/>
          </a:solidFill>
        </p:grpSpPr>
        <p:sp>
          <p:nvSpPr>
            <p:cNvPr id="3702" name="Google Shape;3702;p68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68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68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05" name="Google Shape;3705;p68"/>
          <p:cNvGrpSpPr/>
          <p:nvPr/>
        </p:nvGrpSpPr>
        <p:grpSpPr>
          <a:xfrm>
            <a:off x="10295245" y="4635734"/>
            <a:ext cx="243859" cy="419823"/>
            <a:chOff x="8615101" y="3738687"/>
            <a:chExt cx="207573" cy="320956"/>
          </a:xfrm>
          <a:solidFill>
            <a:schemeClr val="tx1"/>
          </a:solidFill>
        </p:grpSpPr>
        <p:sp>
          <p:nvSpPr>
            <p:cNvPr id="3706" name="Google Shape;3706;p68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68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68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09" name="Google Shape;3709;p68"/>
          <p:cNvSpPr/>
          <p:nvPr/>
        </p:nvSpPr>
        <p:spPr>
          <a:xfrm>
            <a:off x="10973488" y="3982144"/>
            <a:ext cx="303843" cy="43914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710" name="Google Shape;3710;p68"/>
          <p:cNvGrpSpPr/>
          <p:nvPr/>
        </p:nvGrpSpPr>
        <p:grpSpPr>
          <a:xfrm>
            <a:off x="10603368" y="5277443"/>
            <a:ext cx="256244" cy="285302"/>
            <a:chOff x="8565775" y="671075"/>
            <a:chExt cx="441000" cy="441000"/>
          </a:xfrm>
          <a:solidFill>
            <a:schemeClr val="tx1"/>
          </a:solidFill>
        </p:grpSpPr>
        <p:sp>
          <p:nvSpPr>
            <p:cNvPr id="3711" name="Google Shape;3711;p68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pFill/>
            <a:ln w="19050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68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grpFill/>
            <a:ln w="19050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13" name="Google Shape;3713;p68"/>
          <p:cNvSpPr/>
          <p:nvPr/>
        </p:nvSpPr>
        <p:spPr>
          <a:xfrm>
            <a:off x="10993106" y="5270942"/>
            <a:ext cx="264614" cy="297714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14" name="Google Shape;3714;p68"/>
          <p:cNvSpPr/>
          <p:nvPr/>
        </p:nvSpPr>
        <p:spPr>
          <a:xfrm flipH="1">
            <a:off x="9933174" y="5217483"/>
            <a:ext cx="243992" cy="399766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715" name="Google Shape;3715;p68"/>
          <p:cNvGrpSpPr/>
          <p:nvPr/>
        </p:nvGrpSpPr>
        <p:grpSpPr>
          <a:xfrm>
            <a:off x="8081972" y="3799354"/>
            <a:ext cx="803153" cy="787546"/>
            <a:chOff x="6000718" y="3070557"/>
            <a:chExt cx="587865" cy="517731"/>
          </a:xfrm>
          <a:solidFill>
            <a:schemeClr val="tx1"/>
          </a:solidFill>
        </p:grpSpPr>
        <p:sp>
          <p:nvSpPr>
            <p:cNvPr id="3716" name="Google Shape;3716;p68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68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68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68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68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68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68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68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68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68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26" name="Google Shape;3726;p68"/>
          <p:cNvGrpSpPr/>
          <p:nvPr/>
        </p:nvGrpSpPr>
        <p:grpSpPr>
          <a:xfrm>
            <a:off x="8102199" y="4825136"/>
            <a:ext cx="761893" cy="785502"/>
            <a:chOff x="6015523" y="3714217"/>
            <a:chExt cx="557665" cy="516387"/>
          </a:xfrm>
          <a:solidFill>
            <a:schemeClr val="tx1"/>
          </a:solidFill>
        </p:grpSpPr>
        <p:grpSp>
          <p:nvGrpSpPr>
            <p:cNvPr id="3727" name="Google Shape;3727;p68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  <a:grpFill/>
          </p:grpSpPr>
          <p:sp>
            <p:nvSpPr>
              <p:cNvPr id="3728" name="Google Shape;3728;p68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9" name="Google Shape;3729;p68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0" name="Google Shape;3730;p68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68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68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68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4" name="Google Shape;3734;p68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5" name="Google Shape;3735;p68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68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68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38" name="Google Shape;3738;p68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39" name="Google Shape;3739;p68"/>
          <p:cNvGrpSpPr/>
          <p:nvPr/>
        </p:nvGrpSpPr>
        <p:grpSpPr>
          <a:xfrm>
            <a:off x="8961252" y="3804250"/>
            <a:ext cx="787357" cy="778632"/>
            <a:chOff x="6644304" y="3073628"/>
            <a:chExt cx="576302" cy="511871"/>
          </a:xfrm>
          <a:noFill/>
        </p:grpSpPr>
        <p:grpSp>
          <p:nvGrpSpPr>
            <p:cNvPr id="3740" name="Google Shape;3740;p68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  <a:grpFill/>
          </p:grpSpPr>
          <p:grpSp>
            <p:nvGrpSpPr>
              <p:cNvPr id="3741" name="Google Shape;3741;p68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  <a:grpFill/>
            </p:grpSpPr>
            <p:sp>
              <p:nvSpPr>
                <p:cNvPr id="3742" name="Google Shape;3742;p68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3" name="Google Shape;3743;p68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4" name="Google Shape;3744;p68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5" name="Google Shape;3745;p68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6" name="Google Shape;3746;p68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47" name="Google Shape;3747;p68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68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68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0" name="Google Shape;3750;p68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1" name="Google Shape;3751;p68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52" name="Google Shape;3752;p68"/>
          <p:cNvGrpSpPr/>
          <p:nvPr/>
        </p:nvGrpSpPr>
        <p:grpSpPr>
          <a:xfrm>
            <a:off x="8971836" y="4825018"/>
            <a:ext cx="765952" cy="785669"/>
            <a:chOff x="6652051" y="3714143"/>
            <a:chExt cx="560636" cy="516497"/>
          </a:xfrm>
          <a:noFill/>
        </p:grpSpPr>
        <p:grpSp>
          <p:nvGrpSpPr>
            <p:cNvPr id="3753" name="Google Shape;3753;p68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  <a:grpFill/>
          </p:grpSpPr>
          <p:grpSp>
            <p:nvGrpSpPr>
              <p:cNvPr id="3754" name="Google Shape;3754;p68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  <a:grpFill/>
            </p:grpSpPr>
            <p:sp>
              <p:nvSpPr>
                <p:cNvPr id="3755" name="Google Shape;3755;p68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6" name="Google Shape;3756;p68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7" name="Google Shape;3757;p68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8" name="Google Shape;3758;p68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9" name="Google Shape;3759;p68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0" name="Google Shape;3760;p68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1" name="Google Shape;3761;p68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2" name="Google Shape;3762;p68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3" name="Google Shape;3763;p68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64" name="Google Shape;3764;p68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5" name="Google Shape;3765;p68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68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7" name="Google Shape;3767;p68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68" name="Google Shape;3768;p68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37" name="Google Shape;7737;p68"/>
          <p:cNvGrpSpPr/>
          <p:nvPr/>
        </p:nvGrpSpPr>
        <p:grpSpPr>
          <a:xfrm>
            <a:off x="4712042" y="3791902"/>
            <a:ext cx="3062170" cy="2024128"/>
            <a:chOff x="3597785" y="3065882"/>
            <a:chExt cx="2241344" cy="1330656"/>
          </a:xfrm>
          <a:solidFill>
            <a:schemeClr val="tx1"/>
          </a:solidFill>
        </p:grpSpPr>
        <p:grpSp>
          <p:nvGrpSpPr>
            <p:cNvPr id="7738" name="Google Shape;7738;p68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  <a:grpFill/>
          </p:grpSpPr>
          <p:sp>
            <p:nvSpPr>
              <p:cNvPr id="7739" name="Google Shape;7739;p68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grpFill/>
              <a:ln w="1825" cap="flat" cmpd="sng">
                <a:solidFill>
                  <a:schemeClr val="tx1">
                    <a:lumMod val="5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7740" name="Google Shape;7740;p68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  <a:grpFill/>
            </p:grpSpPr>
            <p:sp>
              <p:nvSpPr>
                <p:cNvPr id="7741" name="Google Shape;7741;p68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2" name="Google Shape;7742;p68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43" name="Google Shape;7743;p68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  <a:grpFill/>
            </p:grpSpPr>
            <p:sp>
              <p:nvSpPr>
                <p:cNvPr id="7744" name="Google Shape;7744;p68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5" name="Google Shape;7745;p68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746" name="Google Shape;7746;p68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  <a:grpFill/>
          </p:grpSpPr>
          <p:grpSp>
            <p:nvGrpSpPr>
              <p:cNvPr id="7747" name="Google Shape;7747;p68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  <a:grpFill/>
            </p:grpSpPr>
            <p:sp>
              <p:nvSpPr>
                <p:cNvPr id="7748" name="Google Shape;7748;p68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9" name="Google Shape;7749;p68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50" name="Google Shape;7750;p68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  <a:grpFill/>
            </p:grpSpPr>
            <p:sp>
              <p:nvSpPr>
                <p:cNvPr id="7751" name="Google Shape;7751;p68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2" name="Google Shape;7752;p68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53" name="Google Shape;7753;p68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  <a:grpFill/>
            </p:grpSpPr>
            <p:sp>
              <p:nvSpPr>
                <p:cNvPr id="7754" name="Google Shape;7754;p68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5" name="Google Shape;7755;p68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56" name="Google Shape;7756;p68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  <a:grpFill/>
            </p:grpSpPr>
            <p:sp>
              <p:nvSpPr>
                <p:cNvPr id="7757" name="Google Shape;7757;p68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8" name="Google Shape;7758;p68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59" name="Google Shape;7759;p68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  <a:grpFill/>
            </p:grpSpPr>
            <p:sp>
              <p:nvSpPr>
                <p:cNvPr id="7760" name="Google Shape;7760;p68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1" name="Google Shape;7761;p68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762" name="Google Shape;7762;p68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  <a:grpFill/>
          </p:grpSpPr>
          <p:grpSp>
            <p:nvGrpSpPr>
              <p:cNvPr id="7763" name="Google Shape;7763;p68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  <a:grpFill/>
            </p:grpSpPr>
            <p:sp>
              <p:nvSpPr>
                <p:cNvPr id="7764" name="Google Shape;7764;p68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5" name="Google Shape;7765;p68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6" name="Google Shape;7766;p68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7" name="Google Shape;7767;p68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8" name="Google Shape;7768;p68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9" name="Google Shape;7769;p68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70" name="Google Shape;7770;p68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  <a:grpFill/>
            </p:grpSpPr>
            <p:sp>
              <p:nvSpPr>
                <p:cNvPr id="7771" name="Google Shape;7771;p68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2" name="Google Shape;7772;p68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73" name="Google Shape;7773;p68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  <a:grpFill/>
            </p:grpSpPr>
            <p:sp>
              <p:nvSpPr>
                <p:cNvPr id="7774" name="Google Shape;7774;p68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5" name="Google Shape;7775;p68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76" name="Google Shape;7776;p68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  <a:grpFill/>
            </p:grpSpPr>
            <p:sp>
              <p:nvSpPr>
                <p:cNvPr id="7777" name="Google Shape;7777;p68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8" name="Google Shape;7778;p68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79" name="Google Shape;7779;p68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  <a:grpFill/>
            </p:grpSpPr>
            <p:sp>
              <p:nvSpPr>
                <p:cNvPr id="7780" name="Google Shape;7780;p68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1" name="Google Shape;7781;p68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82" name="Google Shape;7782;p68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  <a:grpFill/>
            </p:grpSpPr>
            <p:sp>
              <p:nvSpPr>
                <p:cNvPr id="7783" name="Google Shape;7783;p68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4" name="Google Shape;7784;p68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85" name="Google Shape;7785;p68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  <a:grpFill/>
            </p:grpSpPr>
            <p:sp>
              <p:nvSpPr>
                <p:cNvPr id="7786" name="Google Shape;7786;p68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7" name="Google Shape;7787;p68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88" name="Google Shape;7788;p68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  <a:grpFill/>
            </p:grpSpPr>
            <p:sp>
              <p:nvSpPr>
                <p:cNvPr id="7789" name="Google Shape;7789;p68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0" name="Google Shape;7790;p68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791" name="Google Shape;7791;p68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  <a:grpFill/>
          </p:grpSpPr>
          <p:grpSp>
            <p:nvGrpSpPr>
              <p:cNvPr id="7792" name="Google Shape;7792;p68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  <a:grpFill/>
            </p:grpSpPr>
            <p:sp>
              <p:nvSpPr>
                <p:cNvPr id="7793" name="Google Shape;7793;p68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4" name="Google Shape;7794;p68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5" name="Google Shape;7795;p68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96" name="Google Shape;7796;p68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  <a:grpFill/>
            </p:grpSpPr>
            <p:sp>
              <p:nvSpPr>
                <p:cNvPr id="7797" name="Google Shape;7797;p68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8" name="Google Shape;7798;p68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99" name="Google Shape;7799;p68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  <a:grpFill/>
            </p:grpSpPr>
            <p:sp>
              <p:nvSpPr>
                <p:cNvPr id="7800" name="Google Shape;7800;p68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1" name="Google Shape;7801;p68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02" name="Google Shape;7802;p68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  <a:grpFill/>
            </p:grpSpPr>
            <p:sp>
              <p:nvSpPr>
                <p:cNvPr id="7803" name="Google Shape;7803;p68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4" name="Google Shape;7804;p68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05" name="Google Shape;7805;p68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  <a:grpFill/>
            </p:grpSpPr>
            <p:sp>
              <p:nvSpPr>
                <p:cNvPr id="7806" name="Google Shape;7806;p68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7" name="Google Shape;7807;p68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808" name="Google Shape;7808;p68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  <a:grpFill/>
          </p:grpSpPr>
          <p:grpSp>
            <p:nvGrpSpPr>
              <p:cNvPr id="7809" name="Google Shape;7809;p68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  <a:grpFill/>
            </p:grpSpPr>
            <p:sp>
              <p:nvSpPr>
                <p:cNvPr id="7810" name="Google Shape;7810;p68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11" name="Google Shape;7811;p68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12" name="Google Shape;7812;p68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13" name="Google Shape;7813;p68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14" name="Google Shape;7814;p68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  <a:grpFill/>
            </p:grpSpPr>
            <p:sp>
              <p:nvSpPr>
                <p:cNvPr id="7815" name="Google Shape;7815;p68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16" name="Google Shape;7816;p68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17" name="Google Shape;7817;p68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  <a:grpFill/>
            </p:grpSpPr>
            <p:sp>
              <p:nvSpPr>
                <p:cNvPr id="7818" name="Google Shape;7818;p68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19" name="Google Shape;7819;p68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20" name="Google Shape;7820;p68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  <a:grpFill/>
            </p:grpSpPr>
            <p:sp>
              <p:nvSpPr>
                <p:cNvPr id="7821" name="Google Shape;7821;p68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2" name="Google Shape;7822;p68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23" name="Google Shape;7823;p68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  <a:grpFill/>
            </p:grpSpPr>
            <p:sp>
              <p:nvSpPr>
                <p:cNvPr id="7824" name="Google Shape;7824;p68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5" name="Google Shape;7825;p68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26" name="Google Shape;7826;p68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  <a:grpFill/>
            </p:grpSpPr>
            <p:sp>
              <p:nvSpPr>
                <p:cNvPr id="7827" name="Google Shape;7827;p68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8" name="Google Shape;7828;p68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29" name="Google Shape;7829;p68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  <a:grpFill/>
            </p:grpSpPr>
            <p:sp>
              <p:nvSpPr>
                <p:cNvPr id="7830" name="Google Shape;7830;p68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1" name="Google Shape;7831;p68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832" name="Google Shape;7832;p68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  <a:grpFill/>
          </p:grpSpPr>
          <p:sp>
            <p:nvSpPr>
              <p:cNvPr id="7833" name="Google Shape;7833;p68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grpFill/>
              <a:ln w="1825" cap="flat" cmpd="sng">
                <a:solidFill>
                  <a:schemeClr val="tx1">
                    <a:lumMod val="5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7834" name="Google Shape;7834;p68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  <a:grpFill/>
            </p:grpSpPr>
            <p:sp>
              <p:nvSpPr>
                <p:cNvPr id="7835" name="Google Shape;7835;p68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6" name="Google Shape;7836;p68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37" name="Google Shape;7837;p68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  <a:grpFill/>
            </p:grpSpPr>
            <p:sp>
              <p:nvSpPr>
                <p:cNvPr id="7838" name="Google Shape;7838;p68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9" name="Google Shape;7839;p68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840" name="Google Shape;7840;p68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  <a:grpFill/>
          </p:grpSpPr>
          <p:grpSp>
            <p:nvGrpSpPr>
              <p:cNvPr id="7841" name="Google Shape;7841;p68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  <a:grpFill/>
            </p:grpSpPr>
            <p:sp>
              <p:nvSpPr>
                <p:cNvPr id="7842" name="Google Shape;7842;p68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43" name="Google Shape;7843;p68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44" name="Google Shape;7844;p68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45" name="Google Shape;7845;p68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46" name="Google Shape;7846;p68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47" name="Google Shape;7847;p68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48" name="Google Shape;7848;p68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  <a:grpFill/>
            </p:grpSpPr>
            <p:sp>
              <p:nvSpPr>
                <p:cNvPr id="7849" name="Google Shape;7849;p68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50" name="Google Shape;7850;p68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51" name="Google Shape;7851;p68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  <a:grpFill/>
            </p:grpSpPr>
            <p:sp>
              <p:nvSpPr>
                <p:cNvPr id="7852" name="Google Shape;7852;p68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53" name="Google Shape;7853;p68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54" name="Google Shape;7854;p68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  <a:grpFill/>
            </p:grpSpPr>
            <p:sp>
              <p:nvSpPr>
                <p:cNvPr id="7855" name="Google Shape;7855;p68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56" name="Google Shape;7856;p68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57" name="Google Shape;7857;p68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  <a:grpFill/>
            </p:grpSpPr>
            <p:sp>
              <p:nvSpPr>
                <p:cNvPr id="7858" name="Google Shape;7858;p68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59" name="Google Shape;7859;p68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60" name="Google Shape;7860;p68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  <a:grpFill/>
            </p:grpSpPr>
            <p:sp>
              <p:nvSpPr>
                <p:cNvPr id="7861" name="Google Shape;7861;p68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2" name="Google Shape;7862;p68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63" name="Google Shape;7863;p68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  <a:grpFill/>
            </p:grpSpPr>
            <p:sp>
              <p:nvSpPr>
                <p:cNvPr id="7864" name="Google Shape;7864;p68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5" name="Google Shape;7865;p68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66" name="Google Shape;7866;p68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  <a:grpFill/>
            </p:grpSpPr>
            <p:sp>
              <p:nvSpPr>
                <p:cNvPr id="7867" name="Google Shape;7867;p68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8" name="Google Shape;7868;p68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69" name="Google Shape;7869;p68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  <a:grpFill/>
            </p:grpSpPr>
            <p:sp>
              <p:nvSpPr>
                <p:cNvPr id="7870" name="Google Shape;7870;p68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1" name="Google Shape;7871;p68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2" name="Google Shape;7872;p68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  <a:grpFill/>
            </p:grpSpPr>
            <p:sp>
              <p:nvSpPr>
                <p:cNvPr id="7873" name="Google Shape;7873;p68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4" name="Google Shape;7874;p68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875" name="Google Shape;7875;p68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  <a:grpFill/>
          </p:grpSpPr>
          <p:grpSp>
            <p:nvGrpSpPr>
              <p:cNvPr id="7876" name="Google Shape;7876;p68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  <a:grpFill/>
            </p:grpSpPr>
            <p:sp>
              <p:nvSpPr>
                <p:cNvPr id="7877" name="Google Shape;7877;p68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8" name="Google Shape;7878;p68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9" name="Google Shape;7879;p68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0" name="Google Shape;7880;p68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1" name="Google Shape;7881;p68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2" name="Google Shape;7882;p68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3" name="Google Shape;7883;p68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4" name="Google Shape;7884;p68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5" name="Google Shape;7885;p68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6" name="Google Shape;7886;p68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7" name="Google Shape;7887;p68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8" name="Google Shape;7888;p68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9" name="Google Shape;7889;p68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0" name="Google Shape;7890;p68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1" name="Google Shape;7891;p68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2" name="Google Shape;7892;p68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3" name="Google Shape;7893;p68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94" name="Google Shape;7894;p68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  <a:grpFill/>
            </p:grpSpPr>
            <p:sp>
              <p:nvSpPr>
                <p:cNvPr id="7895" name="Google Shape;7895;p68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6" name="Google Shape;7896;p68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97" name="Google Shape;7897;p68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  <a:grpFill/>
            </p:grpSpPr>
            <p:sp>
              <p:nvSpPr>
                <p:cNvPr id="7898" name="Google Shape;7898;p68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9" name="Google Shape;7899;p68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0" name="Google Shape;7900;p68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  <a:grpFill/>
            </p:grpSpPr>
            <p:sp>
              <p:nvSpPr>
                <p:cNvPr id="7901" name="Google Shape;7901;p68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02" name="Google Shape;7902;p68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3" name="Google Shape;7903;p68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  <a:grpFill/>
            </p:grpSpPr>
            <p:sp>
              <p:nvSpPr>
                <p:cNvPr id="7904" name="Google Shape;7904;p68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05" name="Google Shape;7905;p68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6" name="Google Shape;7906;p68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  <a:grpFill/>
            </p:grpSpPr>
            <p:sp>
              <p:nvSpPr>
                <p:cNvPr id="7907" name="Google Shape;7907;p68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08" name="Google Shape;7908;p68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9" name="Google Shape;7909;p68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  <a:grpFill/>
            </p:grpSpPr>
            <p:sp>
              <p:nvSpPr>
                <p:cNvPr id="7910" name="Google Shape;7910;p68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11" name="Google Shape;7911;p68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2" name="Google Shape;7912;p68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  <a:grpFill/>
            </p:grpSpPr>
            <p:sp>
              <p:nvSpPr>
                <p:cNvPr id="7913" name="Google Shape;7913;p68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14" name="Google Shape;7914;p68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5" name="Google Shape;7915;p68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  <a:grpFill/>
            </p:grpSpPr>
            <p:sp>
              <p:nvSpPr>
                <p:cNvPr id="7916" name="Google Shape;7916;p68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17" name="Google Shape;7917;p68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8" name="Google Shape;7918;p68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  <a:grpFill/>
            </p:grpSpPr>
            <p:sp>
              <p:nvSpPr>
                <p:cNvPr id="7919" name="Google Shape;7919;p68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20" name="Google Shape;7920;p68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21" name="Google Shape;7921;p68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  <a:grpFill/>
            </p:grpSpPr>
            <p:sp>
              <p:nvSpPr>
                <p:cNvPr id="7922" name="Google Shape;7922;p68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23" name="Google Shape;7923;p68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24" name="Google Shape;7924;p68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  <a:grpFill/>
            </p:grpSpPr>
            <p:sp>
              <p:nvSpPr>
                <p:cNvPr id="7925" name="Google Shape;7925;p68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26" name="Google Shape;7926;p68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27" name="Google Shape;7927;p68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  <a:grpFill/>
            </p:grpSpPr>
            <p:sp>
              <p:nvSpPr>
                <p:cNvPr id="7928" name="Google Shape;7928;p68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29" name="Google Shape;7929;p68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30" name="Google Shape;7930;p68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  <a:grpFill/>
            </p:grpSpPr>
            <p:sp>
              <p:nvSpPr>
                <p:cNvPr id="7931" name="Google Shape;7931;p68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2" name="Google Shape;7932;p68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933" name="Google Shape;7933;p68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  <a:grpFill/>
          </p:grpSpPr>
          <p:sp>
            <p:nvSpPr>
              <p:cNvPr id="7934" name="Google Shape;7934;p68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grpFill/>
              <a:ln w="1825" cap="flat" cmpd="sng">
                <a:solidFill>
                  <a:schemeClr val="tx1">
                    <a:lumMod val="5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7935" name="Google Shape;7935;p68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  <a:grpFill/>
            </p:grpSpPr>
            <p:sp>
              <p:nvSpPr>
                <p:cNvPr id="7936" name="Google Shape;7936;p68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7" name="Google Shape;7937;p68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938" name="Google Shape;7938;p68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  <a:grpFill/>
              </p:grpSpPr>
              <p:sp>
                <p:nvSpPr>
                  <p:cNvPr id="7939" name="Google Shape;7939;p68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grpFill/>
                  <a:ln w="1825" cap="flat" cmpd="sng">
                    <a:solidFill>
                      <a:schemeClr val="tx1">
                        <a:lumMod val="5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940" name="Google Shape;7940;p68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grpFill/>
                  <a:ln w="1825" cap="flat" cmpd="sng">
                    <a:solidFill>
                      <a:schemeClr val="tx1">
                        <a:lumMod val="5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7941" name="Google Shape;7941;p68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  <a:grpFill/>
                </p:grpSpPr>
                <p:sp>
                  <p:nvSpPr>
                    <p:cNvPr id="7942" name="Google Shape;7942;p68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tx1">
                          <a:lumMod val="5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400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43" name="Google Shape;7943;p68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tx1">
                          <a:lumMod val="5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400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44" name="Google Shape;7944;p68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tx1">
                          <a:lumMod val="5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400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45" name="Google Shape;7945;p68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tx1">
                          <a:lumMod val="5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400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46" name="Google Shape;7946;p68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tx1">
                          <a:lumMod val="5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400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47" name="Google Shape;7947;p68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tx1">
                          <a:lumMod val="5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400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48" name="Google Shape;7948;p68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tx1">
                          <a:lumMod val="5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400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49" name="Google Shape;7949;p68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tx1">
                          <a:lumMod val="5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400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grpSp>
                  <p:nvGrpSpPr>
                    <p:cNvPr id="7950" name="Google Shape;7950;p68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  <a:grpFill/>
                  </p:grpSpPr>
                  <p:sp>
                    <p:nvSpPr>
                      <p:cNvPr id="7951" name="Google Shape;7951;p68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52" name="Google Shape;7952;p68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53" name="Google Shape;7953;p68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54" name="Google Shape;7954;p68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55" name="Google Shape;7955;p68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56" name="Google Shape;7956;p68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57" name="Google Shape;7957;p68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58" name="Google Shape;7958;p68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59" name="Google Shape;7959;p68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60" name="Google Shape;7960;p68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61" name="Google Shape;7961;p68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62" name="Google Shape;7962;p68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63" name="Google Shape;7963;p68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64" name="Google Shape;7964;p68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tx1">
                            <a:lumMod val="5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400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grpSp>
                    <p:nvGrpSpPr>
                      <p:cNvPr id="7965" name="Google Shape;7965;p68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  <a:grpFill/>
                    </p:grpSpPr>
                    <p:sp>
                      <p:nvSpPr>
                        <p:cNvPr id="7966" name="Google Shape;7966;p68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67" name="Google Shape;7967;p68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68" name="Google Shape;7968;p68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69" name="Google Shape;7969;p68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0" name="Google Shape;7970;p68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1" name="Google Shape;7971;p68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2" name="Google Shape;7972;p68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3" name="Google Shape;7973;p68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4" name="Google Shape;7974;p68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5" name="Google Shape;7975;p68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6" name="Google Shape;7976;p68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7" name="Google Shape;7977;p68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8" name="Google Shape;7978;p68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9" name="Google Shape;7979;p68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0" name="Google Shape;7980;p68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1" name="Google Shape;7981;p68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2" name="Google Shape;7982;p68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3" name="Google Shape;7983;p68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4" name="Google Shape;7984;p68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5" name="Google Shape;7985;p68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6" name="Google Shape;7986;p68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7" name="Google Shape;7987;p68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8" name="Google Shape;7988;p68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9" name="Google Shape;7989;p68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grpSp>
                      <p:nvGrpSpPr>
                        <p:cNvPr id="7990" name="Google Shape;7990;p68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  <a:grpFill/>
                      </p:grpSpPr>
                      <p:sp>
                        <p:nvSpPr>
                          <p:cNvPr id="7991" name="Google Shape;7991;p68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grpFill/>
                          <a:ln w="1825" cap="flat" cmpd="sng">
                            <a:solidFill>
                              <a:schemeClr val="tx1">
                                <a:lumMod val="50000"/>
                              </a:schemeClr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defTabSz="1219170">
                              <a:buClr>
                                <a:srgbClr val="000000"/>
                              </a:buClr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latin typeface="Arial"/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grpSp>
                        <p:nvGrpSpPr>
                          <p:cNvPr id="7992" name="Google Shape;7992;p68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  <a:grpFill/>
                        </p:grpSpPr>
                        <p:sp>
                          <p:nvSpPr>
                            <p:cNvPr id="7993" name="Google Shape;7993;p68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tx1">
                                  <a:lumMod val="5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400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94" name="Google Shape;7994;p68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tx1">
                                  <a:lumMod val="5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400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95" name="Google Shape;7995;p68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tx1">
                                  <a:lumMod val="5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400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96" name="Google Shape;7996;p68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tx1">
                                  <a:lumMod val="5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400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97" name="Google Shape;7997;p68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tx1">
                                  <a:lumMod val="5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400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98" name="Google Shape;7998;p68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tx1">
                                  <a:lumMod val="5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400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99" name="Google Shape;7999;p68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tx1">
                                  <a:lumMod val="5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400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grpSp>
                          <p:nvGrpSpPr>
                            <p:cNvPr id="8000" name="Google Shape;8000;p68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  <a:grpFill/>
                          </p:grpSpPr>
                          <p:sp>
                            <p:nvSpPr>
                              <p:cNvPr id="8001" name="Google Shape;8001;p68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02" name="Google Shape;8002;p68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03" name="Google Shape;8003;p68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04" name="Google Shape;8004;p68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05" name="Google Shape;8005;p68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06" name="Google Shape;8006;p68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07" name="Google Shape;8007;p68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08" name="Google Shape;8008;p68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09" name="Google Shape;8009;p68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10" name="Google Shape;8010;p68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11" name="Google Shape;8011;p68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12" name="Google Shape;8012;p68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013" name="Google Shape;8013;p68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tx1">
                                    <a:lumMod val="5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400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8014" name="Google Shape;8014;p68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  <a:grpFill/>
                            </p:grpSpPr>
                            <p:sp>
                              <p:nvSpPr>
                                <p:cNvPr id="8015" name="Google Shape;8015;p68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tx1">
                                      <a:lumMod val="5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400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016" name="Google Shape;8016;p68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tx1">
                                      <a:lumMod val="5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400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017" name="Google Shape;8017;p68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tx1">
                                      <a:lumMod val="5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400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018" name="Google Shape;8018;p68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tx1">
                                      <a:lumMod val="5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400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019" name="Google Shape;8019;p68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tx1">
                                      <a:lumMod val="5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400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020" name="Google Shape;8020;p68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tx1">
                                      <a:lumMod val="5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400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021" name="Google Shape;8021;p68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tx1">
                                      <a:lumMod val="5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400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8022" name="Google Shape;8022;p68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  <a:grpFill/>
                              </p:grpSpPr>
                              <p:sp>
                                <p:nvSpPr>
                                  <p:cNvPr id="8023" name="Google Shape;8023;p68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chemeClr val="tx1">
                                        <a:lumMod val="5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400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024" name="Google Shape;8024;p68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chemeClr val="tx1">
                                        <a:lumMod val="5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400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025" name="Google Shape;8025;p68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chemeClr val="tx1">
                                        <a:lumMod val="5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400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026" name="Google Shape;8026;p68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chemeClr val="tx1">
                                        <a:lumMod val="5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400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027" name="Google Shape;8027;p68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chemeClr val="tx1">
                                        <a:lumMod val="5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400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8028" name="Google Shape;8028;p68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  <a:grpFill/>
                                </p:grpSpPr>
                                <p:sp>
                                  <p:nvSpPr>
                                    <p:cNvPr id="8029" name="Google Shape;8029;p6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chemeClr val="tx1">
                                          <a:lumMod val="5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400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030" name="Google Shape;8030;p6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chemeClr val="tx1">
                                          <a:lumMod val="5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400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031" name="Google Shape;8031;p6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chemeClr val="tx1">
                                          <a:lumMod val="5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400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032" name="Google Shape;8032;p6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chemeClr val="tx1">
                                          <a:lumMod val="5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400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033" name="Google Shape;8033;p68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tx1">
                                  <a:lumMod val="5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400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034" name="Google Shape;8034;p68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tx1">
                                  <a:lumMod val="5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400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035" name="Google Shape;8035;p68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tx1">
                                  <a:lumMod val="5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400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036" name="Google Shape;8036;p68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tx1">
                              <a:lumMod val="5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400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037" name="Google Shape;8037;p68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  <a:grpFill/>
            </p:grpSpPr>
            <p:sp>
              <p:nvSpPr>
                <p:cNvPr id="8038" name="Google Shape;8038;p68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9" name="Google Shape;8039;p68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40" name="Google Shape;8040;p68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  <a:grpFill/>
            </p:grpSpPr>
            <p:sp>
              <p:nvSpPr>
                <p:cNvPr id="8041" name="Google Shape;8041;p68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42" name="Google Shape;8042;p68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43" name="Google Shape;8043;p68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  <a:grpFill/>
            </p:grpSpPr>
            <p:sp>
              <p:nvSpPr>
                <p:cNvPr id="8044" name="Google Shape;8044;p68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45" name="Google Shape;8045;p68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46" name="Google Shape;8046;p68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  <a:grpFill/>
            </p:grpSpPr>
            <p:sp>
              <p:nvSpPr>
                <p:cNvPr id="8047" name="Google Shape;8047;p68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48" name="Google Shape;8048;p68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49" name="Google Shape;8049;p68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  <a:grpFill/>
            </p:grpSpPr>
            <p:sp>
              <p:nvSpPr>
                <p:cNvPr id="8050" name="Google Shape;8050;p68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1" name="Google Shape;8051;p68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52" name="Google Shape;8052;p68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  <a:grpFill/>
            </p:grpSpPr>
            <p:sp>
              <p:nvSpPr>
                <p:cNvPr id="8053" name="Google Shape;8053;p68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4" name="Google Shape;8054;p68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55" name="Google Shape;8055;p68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  <a:grpFill/>
            </p:grpSpPr>
            <p:sp>
              <p:nvSpPr>
                <p:cNvPr id="8056" name="Google Shape;8056;p68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7" name="Google Shape;8057;p68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58" name="Google Shape;8058;p68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  <a:grpFill/>
            </p:grpSpPr>
            <p:sp>
              <p:nvSpPr>
                <p:cNvPr id="8059" name="Google Shape;8059;p68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0" name="Google Shape;8060;p68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61" name="Google Shape;8061;p68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  <a:grpFill/>
            </p:grpSpPr>
            <p:sp>
              <p:nvSpPr>
                <p:cNvPr id="8062" name="Google Shape;8062;p68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3" name="Google Shape;8063;p68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64" name="Google Shape;8064;p68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  <a:grpFill/>
            </p:grpSpPr>
            <p:sp>
              <p:nvSpPr>
                <p:cNvPr id="8065" name="Google Shape;8065;p68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6" name="Google Shape;8066;p68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67" name="Google Shape;8067;p68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  <a:grpFill/>
            </p:grpSpPr>
            <p:sp>
              <p:nvSpPr>
                <p:cNvPr id="8068" name="Google Shape;8068;p68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9" name="Google Shape;8069;p68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70" name="Google Shape;8070;p68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  <a:grpFill/>
            </p:grpSpPr>
            <p:sp>
              <p:nvSpPr>
                <p:cNvPr id="8071" name="Google Shape;8071;p68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72" name="Google Shape;8072;p68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73" name="Google Shape;8073;p68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  <a:grpFill/>
            </p:grpSpPr>
            <p:sp>
              <p:nvSpPr>
                <p:cNvPr id="8074" name="Google Shape;8074;p68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75" name="Google Shape;8075;p68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76" name="Google Shape;8076;p68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  <a:grpFill/>
            </p:grpSpPr>
            <p:sp>
              <p:nvSpPr>
                <p:cNvPr id="8077" name="Google Shape;8077;p68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78" name="Google Shape;8078;p68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79" name="Google Shape;8079;p68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  <a:grpFill/>
            </p:grpSpPr>
            <p:sp>
              <p:nvSpPr>
                <p:cNvPr id="8080" name="Google Shape;8080;p68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1" name="Google Shape;8081;p68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82" name="Google Shape;8082;p68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  <a:grpFill/>
            </p:grpSpPr>
            <p:sp>
              <p:nvSpPr>
                <p:cNvPr id="8083" name="Google Shape;8083;p68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4" name="Google Shape;8084;p68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85" name="Google Shape;8085;p68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  <a:grpFill/>
            </p:grpSpPr>
            <p:sp>
              <p:nvSpPr>
                <p:cNvPr id="8086" name="Google Shape;8086;p68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7" name="Google Shape;8087;p68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88" name="Google Shape;8088;p68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  <a:grpFill/>
            </p:grpSpPr>
            <p:sp>
              <p:nvSpPr>
                <p:cNvPr id="8089" name="Google Shape;8089;p68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0" name="Google Shape;8090;p68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91" name="Google Shape;8091;p68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  <a:grpFill/>
            </p:grpSpPr>
            <p:sp>
              <p:nvSpPr>
                <p:cNvPr id="8092" name="Google Shape;8092;p68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3" name="Google Shape;8093;p68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94" name="Google Shape;8094;p68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  <a:grpFill/>
            </p:grpSpPr>
            <p:sp>
              <p:nvSpPr>
                <p:cNvPr id="8095" name="Google Shape;8095;p68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6" name="Google Shape;8096;p68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97" name="Google Shape;8097;p68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  <a:grpFill/>
            </p:grpSpPr>
            <p:sp>
              <p:nvSpPr>
                <p:cNvPr id="8098" name="Google Shape;8098;p68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9" name="Google Shape;8099;p68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00" name="Google Shape;8100;p68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  <a:grpFill/>
            </p:grpSpPr>
            <p:sp>
              <p:nvSpPr>
                <p:cNvPr id="8101" name="Google Shape;8101;p68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02" name="Google Shape;8102;p68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03" name="Google Shape;8103;p68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  <a:grpFill/>
            </p:grpSpPr>
            <p:sp>
              <p:nvSpPr>
                <p:cNvPr id="8104" name="Google Shape;8104;p68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05" name="Google Shape;8105;p68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06" name="Google Shape;8106;p68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  <a:grpFill/>
            </p:grpSpPr>
            <p:sp>
              <p:nvSpPr>
                <p:cNvPr id="8107" name="Google Shape;8107;p68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08" name="Google Shape;8108;p68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09" name="Google Shape;8109;p68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  <a:grpFill/>
            </p:grpSpPr>
            <p:sp>
              <p:nvSpPr>
                <p:cNvPr id="8110" name="Google Shape;8110;p68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11" name="Google Shape;8111;p68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12" name="Google Shape;8112;p68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  <a:grpFill/>
            </p:grpSpPr>
            <p:sp>
              <p:nvSpPr>
                <p:cNvPr id="8113" name="Google Shape;8113;p68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14" name="Google Shape;8114;p68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15" name="Google Shape;8115;p68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  <a:grpFill/>
            </p:grpSpPr>
            <p:sp>
              <p:nvSpPr>
                <p:cNvPr id="8116" name="Google Shape;8116;p68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17" name="Google Shape;8117;p68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18" name="Google Shape;8118;p68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  <a:grpFill/>
            </p:grpSpPr>
            <p:sp>
              <p:nvSpPr>
                <p:cNvPr id="8119" name="Google Shape;8119;p68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20" name="Google Shape;8120;p68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21" name="Google Shape;8121;p68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  <a:grpFill/>
            </p:grpSpPr>
            <p:sp>
              <p:nvSpPr>
                <p:cNvPr id="8122" name="Google Shape;8122;p68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23" name="Google Shape;8123;p68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24" name="Google Shape;8124;p68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  <a:grpFill/>
            </p:grpSpPr>
            <p:sp>
              <p:nvSpPr>
                <p:cNvPr id="8125" name="Google Shape;8125;p68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26" name="Google Shape;8126;p68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27" name="Google Shape;8127;p68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  <a:grpFill/>
            </p:grpSpPr>
            <p:sp>
              <p:nvSpPr>
                <p:cNvPr id="8128" name="Google Shape;8128;p68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29" name="Google Shape;8129;p68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30" name="Google Shape;8130;p68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  <a:grpFill/>
            </p:grpSpPr>
            <p:sp>
              <p:nvSpPr>
                <p:cNvPr id="8131" name="Google Shape;8131;p68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32" name="Google Shape;8132;p68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33" name="Google Shape;8133;p68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  <a:grpFill/>
            </p:grpSpPr>
            <p:sp>
              <p:nvSpPr>
                <p:cNvPr id="8134" name="Google Shape;8134;p68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35" name="Google Shape;8135;p68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36" name="Google Shape;8136;p68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  <a:grpFill/>
            </p:grpSpPr>
            <p:sp>
              <p:nvSpPr>
                <p:cNvPr id="8137" name="Google Shape;8137;p68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38" name="Google Shape;8138;p68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39" name="Google Shape;8139;p68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  <a:grpFill/>
            </p:grpSpPr>
            <p:sp>
              <p:nvSpPr>
                <p:cNvPr id="8140" name="Google Shape;8140;p68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41" name="Google Shape;8141;p68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42" name="Google Shape;8142;p68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  <a:grpFill/>
            </p:grpSpPr>
            <p:sp>
              <p:nvSpPr>
                <p:cNvPr id="8143" name="Google Shape;8143;p68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44" name="Google Shape;8144;p68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45" name="Google Shape;8145;p68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  <a:grpFill/>
            </p:grpSpPr>
            <p:sp>
              <p:nvSpPr>
                <p:cNvPr id="8146" name="Google Shape;8146;p68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47" name="Google Shape;8147;p68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48" name="Google Shape;8148;p68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  <a:grpFill/>
            </p:grpSpPr>
            <p:sp>
              <p:nvSpPr>
                <p:cNvPr id="8149" name="Google Shape;8149;p68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50" name="Google Shape;8150;p68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51" name="Google Shape;8151;p68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  <a:grpFill/>
            </p:grpSpPr>
            <p:sp>
              <p:nvSpPr>
                <p:cNvPr id="8152" name="Google Shape;8152;p68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53" name="Google Shape;8153;p68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54" name="Google Shape;8154;p68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  <a:grpFill/>
            </p:grpSpPr>
            <p:sp>
              <p:nvSpPr>
                <p:cNvPr id="8155" name="Google Shape;8155;p68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56" name="Google Shape;8156;p68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57" name="Google Shape;8157;p68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  <a:grpFill/>
            </p:grpSpPr>
            <p:sp>
              <p:nvSpPr>
                <p:cNvPr id="8158" name="Google Shape;8158;p68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59" name="Google Shape;8159;p68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60" name="Google Shape;8160;p68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  <a:grpFill/>
            </p:grpSpPr>
            <p:sp>
              <p:nvSpPr>
                <p:cNvPr id="8161" name="Google Shape;8161;p68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2" name="Google Shape;8162;p68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63" name="Google Shape;8163;p68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  <a:grpFill/>
            </p:grpSpPr>
            <p:sp>
              <p:nvSpPr>
                <p:cNvPr id="8164" name="Google Shape;8164;p68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5" name="Google Shape;8165;p68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66" name="Google Shape;8166;p68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  <a:grpFill/>
            </p:grpSpPr>
            <p:sp>
              <p:nvSpPr>
                <p:cNvPr id="8167" name="Google Shape;8167;p68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8" name="Google Shape;8168;p68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69" name="Google Shape;8169;p68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  <a:grpFill/>
            </p:grpSpPr>
            <p:sp>
              <p:nvSpPr>
                <p:cNvPr id="8170" name="Google Shape;8170;p68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71" name="Google Shape;8171;p68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72" name="Google Shape;8172;p68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  <a:grpFill/>
            </p:grpSpPr>
            <p:sp>
              <p:nvSpPr>
                <p:cNvPr id="8173" name="Google Shape;8173;p68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74" name="Google Shape;8174;p68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75" name="Google Shape;8175;p68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  <a:grpFill/>
            </p:grpSpPr>
            <p:sp>
              <p:nvSpPr>
                <p:cNvPr id="8176" name="Google Shape;8176;p68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77" name="Google Shape;8177;p68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78" name="Google Shape;8178;p68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  <a:grpFill/>
            </p:grpSpPr>
            <p:sp>
              <p:nvSpPr>
                <p:cNvPr id="8179" name="Google Shape;8179;p68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0" name="Google Shape;8180;p68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81" name="Google Shape;8181;p68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  <a:grpFill/>
            </p:grpSpPr>
            <p:sp>
              <p:nvSpPr>
                <p:cNvPr id="8182" name="Google Shape;8182;p68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3" name="Google Shape;8183;p68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84" name="Google Shape;8184;p68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  <a:grpFill/>
            </p:grpSpPr>
            <p:sp>
              <p:nvSpPr>
                <p:cNvPr id="8185" name="Google Shape;8185;p68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6" name="Google Shape;8186;p68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87" name="Google Shape;8187;p68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  <a:grpFill/>
            </p:grpSpPr>
            <p:sp>
              <p:nvSpPr>
                <p:cNvPr id="8188" name="Google Shape;8188;p68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9" name="Google Shape;8189;p68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0" name="Google Shape;8190;p68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  <a:grpFill/>
            </p:grpSpPr>
            <p:sp>
              <p:nvSpPr>
                <p:cNvPr id="8191" name="Google Shape;8191;p68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2" name="Google Shape;8192;p68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3" name="Google Shape;8193;p68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  <a:grpFill/>
            </p:grpSpPr>
            <p:sp>
              <p:nvSpPr>
                <p:cNvPr id="8194" name="Google Shape;8194;p68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5" name="Google Shape;8195;p68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6" name="Google Shape;8196;p68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  <a:grpFill/>
            </p:grpSpPr>
            <p:sp>
              <p:nvSpPr>
                <p:cNvPr id="8197" name="Google Shape;8197;p68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8" name="Google Shape;8198;p68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9" name="Google Shape;8199;p68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  <a:grpFill/>
            </p:grpSpPr>
            <p:sp>
              <p:nvSpPr>
                <p:cNvPr id="8200" name="Google Shape;8200;p68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1" name="Google Shape;8201;p68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02" name="Google Shape;8202;p68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  <a:grpFill/>
            </p:grpSpPr>
            <p:sp>
              <p:nvSpPr>
                <p:cNvPr id="8203" name="Google Shape;8203;p68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4" name="Google Shape;8204;p68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05" name="Google Shape;8205;p68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  <a:grpFill/>
            </p:grpSpPr>
            <p:sp>
              <p:nvSpPr>
                <p:cNvPr id="8206" name="Google Shape;8206;p68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7" name="Google Shape;8207;p68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08" name="Google Shape;8208;p68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  <a:grpFill/>
            </p:grpSpPr>
            <p:sp>
              <p:nvSpPr>
                <p:cNvPr id="8209" name="Google Shape;8209;p68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0" name="Google Shape;8210;p68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1" name="Google Shape;8211;p68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  <a:grpFill/>
            </p:grpSpPr>
            <p:sp>
              <p:nvSpPr>
                <p:cNvPr id="8212" name="Google Shape;8212;p68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3" name="Google Shape;8213;p68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4" name="Google Shape;8214;p68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  <a:grpFill/>
            </p:grpSpPr>
            <p:sp>
              <p:nvSpPr>
                <p:cNvPr id="8215" name="Google Shape;8215;p68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6" name="Google Shape;8216;p68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7" name="Google Shape;8217;p68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  <a:grpFill/>
            </p:grpSpPr>
            <p:sp>
              <p:nvSpPr>
                <p:cNvPr id="8218" name="Google Shape;8218;p68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9" name="Google Shape;8219;p68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0" name="Google Shape;8220;p68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  <a:grpFill/>
            </p:grpSpPr>
            <p:sp>
              <p:nvSpPr>
                <p:cNvPr id="8221" name="Google Shape;8221;p68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2" name="Google Shape;8222;p68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223" name="Google Shape;8223;p68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4" name="Google Shape;8224;p68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225" name="Google Shape;8225;p68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  <a:grpFill/>
            </p:grpSpPr>
            <p:sp>
              <p:nvSpPr>
                <p:cNvPr id="8226" name="Google Shape;8226;p68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7" name="Google Shape;8227;p68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8" name="Google Shape;8228;p68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  <a:grpFill/>
            </p:grpSpPr>
            <p:sp>
              <p:nvSpPr>
                <p:cNvPr id="8229" name="Google Shape;8229;p68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30" name="Google Shape;8230;p68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231" name="Google Shape;8231;p68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2" name="Google Shape;8232;p68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233" name="Google Shape;8233;p68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  <a:grpFill/>
            </p:grpSpPr>
            <p:sp>
              <p:nvSpPr>
                <p:cNvPr id="8234" name="Google Shape;8234;p68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35" name="Google Shape;8235;p68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36" name="Google Shape;8236;p68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  <a:grpFill/>
            </p:grpSpPr>
            <p:sp>
              <p:nvSpPr>
                <p:cNvPr id="8237" name="Google Shape;8237;p68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38" name="Google Shape;8238;p68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39" name="Google Shape;8239;p68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  <a:grpFill/>
            </p:grpSpPr>
            <p:sp>
              <p:nvSpPr>
                <p:cNvPr id="8240" name="Google Shape;8240;p68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1" name="Google Shape;8241;p68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42" name="Google Shape;8242;p68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  <a:grpFill/>
            </p:grpSpPr>
            <p:sp>
              <p:nvSpPr>
                <p:cNvPr id="8243" name="Google Shape;8243;p68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4" name="Google Shape;8244;p68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45" name="Google Shape;8245;p68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  <a:grpFill/>
            </p:grpSpPr>
            <p:sp>
              <p:nvSpPr>
                <p:cNvPr id="8246" name="Google Shape;8246;p68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7" name="Google Shape;8247;p68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48" name="Google Shape;8248;p68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  <a:grpFill/>
            </p:grpSpPr>
            <p:sp>
              <p:nvSpPr>
                <p:cNvPr id="8249" name="Google Shape;8249;p68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0" name="Google Shape;8250;p68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1" name="Google Shape;8251;p68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  <a:grpFill/>
            </p:grpSpPr>
            <p:sp>
              <p:nvSpPr>
                <p:cNvPr id="8252" name="Google Shape;8252;p68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3" name="Google Shape;8253;p68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4" name="Google Shape;8254;p68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  <a:grpFill/>
            </p:grpSpPr>
            <p:sp>
              <p:nvSpPr>
                <p:cNvPr id="8255" name="Google Shape;8255;p68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6" name="Google Shape;8256;p68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7" name="Google Shape;8257;p68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  <a:grpFill/>
            </p:grpSpPr>
            <p:sp>
              <p:nvSpPr>
                <p:cNvPr id="8258" name="Google Shape;8258;p68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9" name="Google Shape;8259;p68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0" name="Google Shape;8260;p68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  <a:grpFill/>
            </p:grpSpPr>
            <p:sp>
              <p:nvSpPr>
                <p:cNvPr id="8261" name="Google Shape;8261;p68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2" name="Google Shape;8262;p68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3" name="Google Shape;8263;p68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  <a:grpFill/>
            </p:grpSpPr>
            <p:sp>
              <p:nvSpPr>
                <p:cNvPr id="8264" name="Google Shape;8264;p68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5" name="Google Shape;8265;p68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6" name="Google Shape;8266;p68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  <a:grpFill/>
            </p:grpSpPr>
            <p:sp>
              <p:nvSpPr>
                <p:cNvPr id="8267" name="Google Shape;8267;p68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8" name="Google Shape;8268;p68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269" name="Google Shape;8269;p68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0" name="Google Shape;8270;p68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271" name="Google Shape;8271;p68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  <a:grpFill/>
            </p:grpSpPr>
            <p:sp>
              <p:nvSpPr>
                <p:cNvPr id="8272" name="Google Shape;8272;p68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3" name="Google Shape;8273;p68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74" name="Google Shape;8274;p68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  <a:grpFill/>
            </p:grpSpPr>
            <p:sp>
              <p:nvSpPr>
                <p:cNvPr id="8275" name="Google Shape;8275;p68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6" name="Google Shape;8276;p68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77" name="Google Shape;8277;p68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  <a:grpFill/>
            </p:grpSpPr>
            <p:sp>
              <p:nvSpPr>
                <p:cNvPr id="8278" name="Google Shape;8278;p68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9" name="Google Shape;8279;p68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80" name="Google Shape;8280;p68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  <a:grpFill/>
            </p:grpSpPr>
            <p:sp>
              <p:nvSpPr>
                <p:cNvPr id="8281" name="Google Shape;8281;p68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2" name="Google Shape;8282;p68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83" name="Google Shape;8283;p68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  <a:grpFill/>
            </p:grpSpPr>
            <p:sp>
              <p:nvSpPr>
                <p:cNvPr id="8284" name="Google Shape;8284;p68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5" name="Google Shape;8285;p68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86" name="Google Shape;8286;p68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  <a:grpFill/>
            </p:grpSpPr>
            <p:sp>
              <p:nvSpPr>
                <p:cNvPr id="8287" name="Google Shape;8287;p68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8" name="Google Shape;8288;p68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89" name="Google Shape;8289;p68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  <a:grpFill/>
            </p:grpSpPr>
            <p:sp>
              <p:nvSpPr>
                <p:cNvPr id="8290" name="Google Shape;8290;p68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1" name="Google Shape;8291;p68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2" name="Google Shape;8292;p68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  <a:grpFill/>
            </p:grpSpPr>
            <p:sp>
              <p:nvSpPr>
                <p:cNvPr id="8293" name="Google Shape;8293;p68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4" name="Google Shape;8294;p68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5" name="Google Shape;8295;p68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  <a:grpFill/>
            </p:grpSpPr>
            <p:sp>
              <p:nvSpPr>
                <p:cNvPr id="8296" name="Google Shape;8296;p68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7" name="Google Shape;8297;p68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8" name="Google Shape;8298;p68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  <a:grpFill/>
            </p:grpSpPr>
            <p:sp>
              <p:nvSpPr>
                <p:cNvPr id="8299" name="Google Shape;8299;p68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0" name="Google Shape;8300;p68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1" name="Google Shape;8301;p68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  <a:grpFill/>
            </p:grpSpPr>
            <p:sp>
              <p:nvSpPr>
                <p:cNvPr id="8302" name="Google Shape;8302;p68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3" name="Google Shape;8303;p68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4" name="Google Shape;8304;p68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  <a:grpFill/>
            </p:grpSpPr>
            <p:sp>
              <p:nvSpPr>
                <p:cNvPr id="8305" name="Google Shape;8305;p68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6" name="Google Shape;8306;p68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7" name="Google Shape;8307;p68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  <a:grpFill/>
            </p:grpSpPr>
            <p:sp>
              <p:nvSpPr>
                <p:cNvPr id="8308" name="Google Shape;8308;p68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9" name="Google Shape;8309;p68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10" name="Google Shape;8310;p68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  <a:grpFill/>
            </p:grpSpPr>
            <p:sp>
              <p:nvSpPr>
                <p:cNvPr id="8311" name="Google Shape;8311;p68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2" name="Google Shape;8312;p68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13" name="Google Shape;8313;p68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  <a:grpFill/>
            </p:grpSpPr>
            <p:sp>
              <p:nvSpPr>
                <p:cNvPr id="8314" name="Google Shape;8314;p68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5" name="Google Shape;8315;p68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16" name="Google Shape;8316;p68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  <a:grpFill/>
            </p:grpSpPr>
            <p:sp>
              <p:nvSpPr>
                <p:cNvPr id="8317" name="Google Shape;8317;p68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8" name="Google Shape;8318;p68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19" name="Google Shape;8319;p68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  <a:grpFill/>
            </p:grpSpPr>
            <p:sp>
              <p:nvSpPr>
                <p:cNvPr id="8320" name="Google Shape;8320;p68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1" name="Google Shape;8321;p68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22" name="Google Shape;8322;p68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  <a:grpFill/>
            </p:grpSpPr>
            <p:sp>
              <p:nvSpPr>
                <p:cNvPr id="8323" name="Google Shape;8323;p68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4" name="Google Shape;8324;p68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25" name="Google Shape;8325;p68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  <a:grpFill/>
            </p:grpSpPr>
            <p:sp>
              <p:nvSpPr>
                <p:cNvPr id="8326" name="Google Shape;8326;p68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7" name="Google Shape;8327;p68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28" name="Google Shape;8328;p68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  <a:grpFill/>
            </p:grpSpPr>
            <p:sp>
              <p:nvSpPr>
                <p:cNvPr id="8329" name="Google Shape;8329;p68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0" name="Google Shape;8330;p68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31" name="Google Shape;8331;p68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  <a:grpFill/>
            </p:grpSpPr>
            <p:sp>
              <p:nvSpPr>
                <p:cNvPr id="8332" name="Google Shape;8332;p68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3" name="Google Shape;8333;p68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34" name="Google Shape;8334;p68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  <a:grpFill/>
            </p:grpSpPr>
            <p:sp>
              <p:nvSpPr>
                <p:cNvPr id="8335" name="Google Shape;8335;p68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6" name="Google Shape;8336;p68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37" name="Google Shape;8337;p68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  <a:grpFill/>
            </p:grpSpPr>
            <p:sp>
              <p:nvSpPr>
                <p:cNvPr id="8338" name="Google Shape;8338;p68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9" name="Google Shape;8339;p68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40" name="Google Shape;8340;p68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  <a:grpFill/>
            </p:grpSpPr>
            <p:sp>
              <p:nvSpPr>
                <p:cNvPr id="8341" name="Google Shape;8341;p68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2" name="Google Shape;8342;p68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343" name="Google Shape;8343;p68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4" name="Google Shape;8344;p68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345" name="Google Shape;8345;p68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  <a:grpFill/>
            </p:grpSpPr>
            <p:sp>
              <p:nvSpPr>
                <p:cNvPr id="8346" name="Google Shape;8346;p68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7" name="Google Shape;8347;p68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48" name="Google Shape;8348;p68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  <a:grpFill/>
            </p:grpSpPr>
            <p:sp>
              <p:nvSpPr>
                <p:cNvPr id="8349" name="Google Shape;8349;p68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0" name="Google Shape;8350;p68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51" name="Google Shape;8351;p68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  <a:grpFill/>
            </p:grpSpPr>
            <p:sp>
              <p:nvSpPr>
                <p:cNvPr id="8352" name="Google Shape;8352;p68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3" name="Google Shape;8353;p68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354" name="Google Shape;8354;p68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  <a:grpFill/>
          </p:grpSpPr>
          <p:grpSp>
            <p:nvGrpSpPr>
              <p:cNvPr id="8355" name="Google Shape;8355;p68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  <a:grpFill/>
            </p:grpSpPr>
            <p:sp>
              <p:nvSpPr>
                <p:cNvPr id="8356" name="Google Shape;8356;p68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7" name="Google Shape;8357;p68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8" name="Google Shape;8358;p68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9" name="Google Shape;8359;p68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0" name="Google Shape;8360;p68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1" name="Google Shape;8361;p68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2" name="Google Shape;8362;p68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3" name="Google Shape;8363;p68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4" name="Google Shape;8364;p68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5" name="Google Shape;8365;p68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6" name="Google Shape;8366;p68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7" name="Google Shape;8367;p68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8" name="Google Shape;8368;p68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9" name="Google Shape;8369;p68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0" name="Google Shape;8370;p68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1" name="Google Shape;8371;p68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2" name="Google Shape;8372;p68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3" name="Google Shape;8373;p68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4" name="Google Shape;8374;p68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5" name="Google Shape;8375;p68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6" name="Google Shape;8376;p68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7" name="Google Shape;8377;p68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8" name="Google Shape;8378;p68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9" name="Google Shape;8379;p68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0" name="Google Shape;8380;p68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1" name="Google Shape;8381;p68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2" name="Google Shape;8382;p68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3" name="Google Shape;8383;p68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4" name="Google Shape;8384;p68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5" name="Google Shape;8385;p68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6" name="Google Shape;8386;p68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7" name="Google Shape;8387;p68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8" name="Google Shape;8388;p68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9" name="Google Shape;8389;p68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0" name="Google Shape;8390;p68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1" name="Google Shape;8391;p68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2" name="Google Shape;8392;p68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3" name="Google Shape;8393;p68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4" name="Google Shape;8394;p68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5" name="Google Shape;8395;p68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6" name="Google Shape;8396;p68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7" name="Google Shape;8397;p68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8" name="Google Shape;8398;p68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9" name="Google Shape;8399;p68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0" name="Google Shape;8400;p68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1" name="Google Shape;8401;p68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2" name="Google Shape;8402;p68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3" name="Google Shape;8403;p68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4" name="Google Shape;8404;p68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5" name="Google Shape;8405;p68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6" name="Google Shape;8406;p68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7" name="Google Shape;8407;p68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8" name="Google Shape;8408;p68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9" name="Google Shape;8409;p68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0" name="Google Shape;8410;p68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1" name="Google Shape;8411;p68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12" name="Google Shape;8412;p68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  <a:grpFill/>
            </p:grpSpPr>
            <p:sp>
              <p:nvSpPr>
                <p:cNvPr id="8413" name="Google Shape;8413;p68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4" name="Google Shape;8414;p68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15" name="Google Shape;8415;p68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  <a:grpFill/>
            </p:grpSpPr>
            <p:sp>
              <p:nvSpPr>
                <p:cNvPr id="8416" name="Google Shape;8416;p68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7" name="Google Shape;8417;p68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18" name="Google Shape;8418;p68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  <a:grpFill/>
            </p:grpSpPr>
            <p:sp>
              <p:nvSpPr>
                <p:cNvPr id="8419" name="Google Shape;8419;p68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0" name="Google Shape;8420;p68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21" name="Google Shape;8421;p68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  <a:grpFill/>
            </p:grpSpPr>
            <p:sp>
              <p:nvSpPr>
                <p:cNvPr id="8422" name="Google Shape;8422;p68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3" name="Google Shape;8423;p68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24" name="Google Shape;8424;p68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  <a:grpFill/>
            </p:grpSpPr>
            <p:sp>
              <p:nvSpPr>
                <p:cNvPr id="8425" name="Google Shape;8425;p68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6" name="Google Shape;8426;p68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27" name="Google Shape;8427;p68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  <a:grpFill/>
            </p:grpSpPr>
            <p:sp>
              <p:nvSpPr>
                <p:cNvPr id="8428" name="Google Shape;8428;p68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9" name="Google Shape;8429;p68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30" name="Google Shape;8430;p68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  <a:grpFill/>
            </p:grpSpPr>
            <p:sp>
              <p:nvSpPr>
                <p:cNvPr id="8431" name="Google Shape;8431;p68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32" name="Google Shape;8432;p68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33" name="Google Shape;8433;p68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  <a:grpFill/>
            </p:grpSpPr>
            <p:sp>
              <p:nvSpPr>
                <p:cNvPr id="8434" name="Google Shape;8434;p68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35" name="Google Shape;8435;p68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36" name="Google Shape;8436;p68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  <a:grpFill/>
            </p:grpSpPr>
            <p:sp>
              <p:nvSpPr>
                <p:cNvPr id="8437" name="Google Shape;8437;p68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38" name="Google Shape;8438;p68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39" name="Google Shape;8439;p68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  <a:grpFill/>
            </p:grpSpPr>
            <p:sp>
              <p:nvSpPr>
                <p:cNvPr id="8440" name="Google Shape;8440;p68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41" name="Google Shape;8441;p68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42" name="Google Shape;8442;p68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  <a:grpFill/>
            </p:grpSpPr>
            <p:sp>
              <p:nvSpPr>
                <p:cNvPr id="8443" name="Google Shape;8443;p68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44" name="Google Shape;8444;p68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445" name="Google Shape;8445;p68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6" name="Google Shape;8446;p68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447" name="Google Shape;8447;p68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  <a:grpFill/>
            </p:grpSpPr>
            <p:sp>
              <p:nvSpPr>
                <p:cNvPr id="8448" name="Google Shape;8448;p68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49" name="Google Shape;8449;p68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50" name="Google Shape;8450;p68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  <a:grpFill/>
            </p:grpSpPr>
            <p:sp>
              <p:nvSpPr>
                <p:cNvPr id="8451" name="Google Shape;8451;p68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52" name="Google Shape;8452;p68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53" name="Google Shape;8453;p68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  <a:grpFill/>
            </p:grpSpPr>
            <p:sp>
              <p:nvSpPr>
                <p:cNvPr id="8454" name="Google Shape;8454;p68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55" name="Google Shape;8455;p68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56" name="Google Shape;8456;p68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  <a:grpFill/>
            </p:grpSpPr>
            <p:sp>
              <p:nvSpPr>
                <p:cNvPr id="8457" name="Google Shape;8457;p68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58" name="Google Shape;8458;p68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59" name="Google Shape;8459;p68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  <a:grpFill/>
            </p:grpSpPr>
            <p:sp>
              <p:nvSpPr>
                <p:cNvPr id="8460" name="Google Shape;8460;p68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61" name="Google Shape;8461;p68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62" name="Google Shape;8462;p68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  <a:grpFill/>
            </p:grpSpPr>
            <p:sp>
              <p:nvSpPr>
                <p:cNvPr id="8463" name="Google Shape;8463;p68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64" name="Google Shape;8464;p68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65" name="Google Shape;8465;p68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  <a:grpFill/>
            </p:grpSpPr>
            <p:sp>
              <p:nvSpPr>
                <p:cNvPr id="8466" name="Google Shape;8466;p68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67" name="Google Shape;8467;p68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68" name="Google Shape;8468;p68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  <a:grpFill/>
            </p:grpSpPr>
            <p:sp>
              <p:nvSpPr>
                <p:cNvPr id="8469" name="Google Shape;8469;p68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70" name="Google Shape;8470;p68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71" name="Google Shape;8471;p68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  <a:grpFill/>
            </p:grpSpPr>
            <p:sp>
              <p:nvSpPr>
                <p:cNvPr id="8472" name="Google Shape;8472;p68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73" name="Google Shape;8473;p68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74" name="Google Shape;8474;p68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  <a:grpFill/>
            </p:grpSpPr>
            <p:sp>
              <p:nvSpPr>
                <p:cNvPr id="8475" name="Google Shape;8475;p68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76" name="Google Shape;8476;p68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77" name="Google Shape;8477;p68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  <a:grpFill/>
            </p:grpSpPr>
            <p:sp>
              <p:nvSpPr>
                <p:cNvPr id="8478" name="Google Shape;8478;p68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79" name="Google Shape;8479;p68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0" name="Google Shape;8480;p68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  <a:grpFill/>
            </p:grpSpPr>
            <p:sp>
              <p:nvSpPr>
                <p:cNvPr id="8481" name="Google Shape;8481;p68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82" name="Google Shape;8482;p68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3" name="Google Shape;8483;p68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  <a:grpFill/>
            </p:grpSpPr>
            <p:sp>
              <p:nvSpPr>
                <p:cNvPr id="8484" name="Google Shape;8484;p68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85" name="Google Shape;8485;p68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6" name="Google Shape;8486;p68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  <a:grpFill/>
            </p:grpSpPr>
            <p:sp>
              <p:nvSpPr>
                <p:cNvPr id="8487" name="Google Shape;8487;p68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88" name="Google Shape;8488;p68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9" name="Google Shape;8489;p68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  <a:grpFill/>
            </p:grpSpPr>
            <p:sp>
              <p:nvSpPr>
                <p:cNvPr id="8490" name="Google Shape;8490;p68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1" name="Google Shape;8491;p68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2" name="Google Shape;8492;p68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  <a:grpFill/>
            </p:grpSpPr>
            <p:sp>
              <p:nvSpPr>
                <p:cNvPr id="8493" name="Google Shape;8493;p68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4" name="Google Shape;8494;p68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5" name="Google Shape;8495;p68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  <a:grpFill/>
            </p:grpSpPr>
            <p:sp>
              <p:nvSpPr>
                <p:cNvPr id="8496" name="Google Shape;8496;p68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7" name="Google Shape;8497;p68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8" name="Google Shape;8498;p68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  <a:grpFill/>
            </p:grpSpPr>
            <p:sp>
              <p:nvSpPr>
                <p:cNvPr id="8499" name="Google Shape;8499;p68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0" name="Google Shape;8500;p68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1" name="Google Shape;8501;p68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  <a:grpFill/>
            </p:grpSpPr>
            <p:sp>
              <p:nvSpPr>
                <p:cNvPr id="8502" name="Google Shape;8502;p68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3" name="Google Shape;8503;p68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4" name="Google Shape;8504;p68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  <a:grpFill/>
            </p:grpSpPr>
            <p:sp>
              <p:nvSpPr>
                <p:cNvPr id="8505" name="Google Shape;8505;p68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6" name="Google Shape;8506;p68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7" name="Google Shape;8507;p68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  <a:grpFill/>
            </p:grpSpPr>
            <p:sp>
              <p:nvSpPr>
                <p:cNvPr id="8508" name="Google Shape;8508;p68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9" name="Google Shape;8509;p68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0" name="Google Shape;8510;p68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  <a:grpFill/>
            </p:grpSpPr>
            <p:sp>
              <p:nvSpPr>
                <p:cNvPr id="8511" name="Google Shape;8511;p68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2" name="Google Shape;8512;p68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3" name="Google Shape;8513;p68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  <a:grpFill/>
            </p:grpSpPr>
            <p:sp>
              <p:nvSpPr>
                <p:cNvPr id="8514" name="Google Shape;8514;p68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5" name="Google Shape;8515;p68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6" name="Google Shape;8516;p68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  <a:grpFill/>
            </p:grpSpPr>
            <p:sp>
              <p:nvSpPr>
                <p:cNvPr id="8517" name="Google Shape;8517;p68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8" name="Google Shape;8518;p68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9" name="Google Shape;8519;p68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  <a:grpFill/>
            </p:grpSpPr>
            <p:sp>
              <p:nvSpPr>
                <p:cNvPr id="8520" name="Google Shape;8520;p68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1" name="Google Shape;8521;p68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22" name="Google Shape;8522;p68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  <a:grpFill/>
            </p:grpSpPr>
            <p:sp>
              <p:nvSpPr>
                <p:cNvPr id="8523" name="Google Shape;8523;p68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4" name="Google Shape;8524;p68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25" name="Google Shape;8525;p68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  <a:grpFill/>
            </p:grpSpPr>
            <p:sp>
              <p:nvSpPr>
                <p:cNvPr id="8526" name="Google Shape;8526;p68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7" name="Google Shape;8527;p68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28" name="Google Shape;8528;p68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  <a:grpFill/>
            </p:grpSpPr>
            <p:sp>
              <p:nvSpPr>
                <p:cNvPr id="8529" name="Google Shape;8529;p68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0" name="Google Shape;8530;p68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1" name="Google Shape;8531;p68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  <a:grpFill/>
            </p:grpSpPr>
            <p:sp>
              <p:nvSpPr>
                <p:cNvPr id="8532" name="Google Shape;8532;p68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3" name="Google Shape;8533;p68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4" name="Google Shape;8534;p68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  <a:grpFill/>
            </p:grpSpPr>
            <p:sp>
              <p:nvSpPr>
                <p:cNvPr id="8535" name="Google Shape;8535;p68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6" name="Google Shape;8536;p68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7" name="Google Shape;8537;p68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  <a:grpFill/>
            </p:grpSpPr>
            <p:sp>
              <p:nvSpPr>
                <p:cNvPr id="8538" name="Google Shape;8538;p68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9" name="Google Shape;8539;p68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40" name="Google Shape;8540;p68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  <a:grpFill/>
            </p:grpSpPr>
            <p:sp>
              <p:nvSpPr>
                <p:cNvPr id="8541" name="Google Shape;8541;p68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2" name="Google Shape;8542;p68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43" name="Google Shape;8543;p68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  <a:grpFill/>
            </p:grpSpPr>
            <p:sp>
              <p:nvSpPr>
                <p:cNvPr id="8544" name="Google Shape;8544;p68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5" name="Google Shape;8545;p68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46" name="Google Shape;8546;p68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  <a:grpFill/>
            </p:grpSpPr>
            <p:sp>
              <p:nvSpPr>
                <p:cNvPr id="8547" name="Google Shape;8547;p68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8" name="Google Shape;8548;p68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D01E7621-9880-47DB-AC87-E01FCB1E9F60}"/>
              </a:ext>
            </a:extLst>
          </p:cNvPr>
          <p:cNvGrpSpPr/>
          <p:nvPr/>
        </p:nvGrpSpPr>
        <p:grpSpPr>
          <a:xfrm>
            <a:off x="710214" y="843379"/>
            <a:ext cx="10733103" cy="5584054"/>
            <a:chOff x="2242875" y="2016260"/>
            <a:chExt cx="7558073" cy="3311775"/>
          </a:xfrm>
        </p:grpSpPr>
        <p:grpSp>
          <p:nvGrpSpPr>
            <p:cNvPr id="8970" name="Google Shape;8970;p70"/>
            <p:cNvGrpSpPr/>
            <p:nvPr/>
          </p:nvGrpSpPr>
          <p:grpSpPr>
            <a:xfrm>
              <a:off x="2242875" y="4220538"/>
              <a:ext cx="2229333" cy="1094841"/>
              <a:chOff x="728925" y="3296613"/>
              <a:chExt cx="2390414" cy="1024800"/>
            </a:xfrm>
            <a:noFill/>
          </p:grpSpPr>
          <p:grpSp>
            <p:nvGrpSpPr>
              <p:cNvPr id="8971" name="Google Shape;8971;p70"/>
              <p:cNvGrpSpPr/>
              <p:nvPr/>
            </p:nvGrpSpPr>
            <p:grpSpPr>
              <a:xfrm>
                <a:off x="728925" y="3619800"/>
                <a:ext cx="2390414" cy="500893"/>
                <a:chOff x="728925" y="3619800"/>
                <a:chExt cx="2390414" cy="500893"/>
              </a:xfrm>
              <a:grpFill/>
            </p:grpSpPr>
            <p:sp>
              <p:nvSpPr>
                <p:cNvPr id="8972" name="Google Shape;8972;p70"/>
                <p:cNvSpPr/>
                <p:nvPr/>
              </p:nvSpPr>
              <p:spPr>
                <a:xfrm>
                  <a:off x="728925" y="3619800"/>
                  <a:ext cx="2390400" cy="1671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3" name="Google Shape;8973;p70"/>
                <p:cNvSpPr/>
                <p:nvPr/>
              </p:nvSpPr>
              <p:spPr>
                <a:xfrm>
                  <a:off x="728939" y="3953593"/>
                  <a:ext cx="2390400" cy="1671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74" name="Google Shape;8974;p70"/>
              <p:cNvGrpSpPr/>
              <p:nvPr/>
            </p:nvGrpSpPr>
            <p:grpSpPr>
              <a:xfrm>
                <a:off x="1348050" y="3296613"/>
                <a:ext cx="1706152" cy="1024800"/>
                <a:chOff x="1348050" y="3296613"/>
                <a:chExt cx="1706152" cy="1024800"/>
              </a:xfrm>
              <a:grpFill/>
            </p:grpSpPr>
            <p:sp>
              <p:nvSpPr>
                <p:cNvPr id="8975" name="Google Shape;8975;p70"/>
                <p:cNvSpPr/>
                <p:nvPr/>
              </p:nvSpPr>
              <p:spPr>
                <a:xfrm>
                  <a:off x="1348050" y="3296613"/>
                  <a:ext cx="307200" cy="1024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6" name="Google Shape;8976;p70"/>
                <p:cNvSpPr/>
                <p:nvPr/>
              </p:nvSpPr>
              <p:spPr>
                <a:xfrm>
                  <a:off x="1687082" y="3296613"/>
                  <a:ext cx="307200" cy="1024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7" name="Google Shape;8977;p70"/>
                <p:cNvSpPr/>
                <p:nvPr/>
              </p:nvSpPr>
              <p:spPr>
                <a:xfrm>
                  <a:off x="2040389" y="3296613"/>
                  <a:ext cx="307200" cy="1024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8" name="Google Shape;8978;p70"/>
                <p:cNvSpPr/>
                <p:nvPr/>
              </p:nvSpPr>
              <p:spPr>
                <a:xfrm>
                  <a:off x="2393695" y="3296613"/>
                  <a:ext cx="307200" cy="1024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9" name="Google Shape;8979;p70"/>
                <p:cNvSpPr/>
                <p:nvPr/>
              </p:nvSpPr>
              <p:spPr>
                <a:xfrm>
                  <a:off x="2747002" y="3296613"/>
                  <a:ext cx="307200" cy="1024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80" name="Google Shape;8980;p70"/>
              <p:cNvGrpSpPr/>
              <p:nvPr/>
            </p:nvGrpSpPr>
            <p:grpSpPr>
              <a:xfrm>
                <a:off x="1455707" y="3654858"/>
                <a:ext cx="1491150" cy="417657"/>
                <a:chOff x="1455707" y="3654858"/>
                <a:chExt cx="1491150" cy="417657"/>
              </a:xfrm>
              <a:grpFill/>
            </p:grpSpPr>
            <p:sp>
              <p:nvSpPr>
                <p:cNvPr id="8981" name="Google Shape;8981;p70"/>
                <p:cNvSpPr/>
                <p:nvPr/>
              </p:nvSpPr>
              <p:spPr>
                <a:xfrm>
                  <a:off x="1472938" y="36876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2" name="Google Shape;8982;p70"/>
                <p:cNvSpPr/>
                <p:nvPr/>
              </p:nvSpPr>
              <p:spPr>
                <a:xfrm>
                  <a:off x="1490853" y="36696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3" name="Google Shape;8983;p70"/>
                <p:cNvSpPr/>
                <p:nvPr/>
              </p:nvSpPr>
              <p:spPr>
                <a:xfrm>
                  <a:off x="1819181" y="40314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4" name="Google Shape;8984;p70"/>
                <p:cNvSpPr/>
                <p:nvPr/>
              </p:nvSpPr>
              <p:spPr>
                <a:xfrm>
                  <a:off x="1837096" y="40134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5" name="Google Shape;8985;p70"/>
                <p:cNvSpPr/>
                <p:nvPr/>
              </p:nvSpPr>
              <p:spPr>
                <a:xfrm>
                  <a:off x="1478676" y="40082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6" name="Google Shape;8986;p70"/>
                <p:cNvSpPr/>
                <p:nvPr/>
              </p:nvSpPr>
              <p:spPr>
                <a:xfrm>
                  <a:off x="1455707" y="40079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7" name="Google Shape;8987;p70"/>
                <p:cNvSpPr/>
                <p:nvPr/>
              </p:nvSpPr>
              <p:spPr>
                <a:xfrm>
                  <a:off x="1841579" y="36550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8" name="Google Shape;8988;p70"/>
                <p:cNvSpPr/>
                <p:nvPr/>
              </p:nvSpPr>
              <p:spPr>
                <a:xfrm>
                  <a:off x="1818610" y="36548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9" name="Google Shape;8989;p70"/>
                <p:cNvSpPr/>
                <p:nvPr/>
              </p:nvSpPr>
              <p:spPr>
                <a:xfrm>
                  <a:off x="2172491" y="40314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0" name="Google Shape;8990;p70"/>
                <p:cNvSpPr/>
                <p:nvPr/>
              </p:nvSpPr>
              <p:spPr>
                <a:xfrm>
                  <a:off x="2190406" y="40134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1" name="Google Shape;8991;p70"/>
                <p:cNvSpPr/>
                <p:nvPr/>
              </p:nvSpPr>
              <p:spPr>
                <a:xfrm>
                  <a:off x="2194889" y="36550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2" name="Google Shape;8992;p70"/>
                <p:cNvSpPr/>
                <p:nvPr/>
              </p:nvSpPr>
              <p:spPr>
                <a:xfrm>
                  <a:off x="2171920" y="36548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3" name="Google Shape;8993;p70"/>
                <p:cNvSpPr/>
                <p:nvPr/>
              </p:nvSpPr>
              <p:spPr>
                <a:xfrm>
                  <a:off x="2874730" y="36876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4" name="Google Shape;8994;p70"/>
                <p:cNvSpPr/>
                <p:nvPr/>
              </p:nvSpPr>
              <p:spPr>
                <a:xfrm>
                  <a:off x="2892645" y="36696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5" name="Google Shape;8995;p70"/>
                <p:cNvSpPr/>
                <p:nvPr/>
              </p:nvSpPr>
              <p:spPr>
                <a:xfrm>
                  <a:off x="2901559" y="40055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6" name="Google Shape;8996;p70"/>
                <p:cNvSpPr/>
                <p:nvPr/>
              </p:nvSpPr>
              <p:spPr>
                <a:xfrm>
                  <a:off x="2878589" y="40052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7" name="Google Shape;8997;p70"/>
                <p:cNvSpPr/>
                <p:nvPr/>
              </p:nvSpPr>
              <p:spPr>
                <a:xfrm>
                  <a:off x="2525796" y="40314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8" name="Google Shape;8998;p70"/>
                <p:cNvSpPr/>
                <p:nvPr/>
              </p:nvSpPr>
              <p:spPr>
                <a:xfrm>
                  <a:off x="2543711" y="40134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9" name="Google Shape;8999;p70"/>
                <p:cNvSpPr/>
                <p:nvPr/>
              </p:nvSpPr>
              <p:spPr>
                <a:xfrm>
                  <a:off x="2548194" y="36550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0" name="Google Shape;9000;p70"/>
                <p:cNvSpPr/>
                <p:nvPr/>
              </p:nvSpPr>
              <p:spPr>
                <a:xfrm>
                  <a:off x="2525225" y="36548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aphicFrame>
          <p:nvGraphicFramePr>
            <p:cNvPr id="9001" name="Google Shape;9001;p70"/>
            <p:cNvGraphicFramePr/>
            <p:nvPr>
              <p:extLst>
                <p:ext uri="{D42A27DB-BD31-4B8C-83A1-F6EECF244321}">
                  <p14:modId xmlns:p14="http://schemas.microsoft.com/office/powerpoint/2010/main" val="1967633701"/>
                </p:ext>
              </p:extLst>
            </p:nvPr>
          </p:nvGraphicFramePr>
          <p:xfrm>
            <a:off x="7478575" y="3218452"/>
            <a:ext cx="1644522" cy="589826"/>
          </p:xfrm>
          <a:graphic>
            <a:graphicData uri="http://schemas.openxmlformats.org/drawingml/2006/table">
              <a:tbl>
                <a:tblPr>
                  <a:noFill/>
                </a:tblPr>
                <a:tblGrid>
                  <a:gridCol w="583840">
                    <a:extLst>
                      <a:ext uri="{9D8B030D-6E8A-4147-A177-3AD203B41FA5}">
                        <a16:colId xmlns:a16="http://schemas.microsoft.com/office/drawing/2014/main" val="20000"/>
                      </a:ext>
                    </a:extLst>
                  </a:gridCol>
                  <a:gridCol w="583840">
                    <a:extLst>
                      <a:ext uri="{9D8B030D-6E8A-4147-A177-3AD203B41FA5}">
                        <a16:colId xmlns:a16="http://schemas.microsoft.com/office/drawing/2014/main" val="20001"/>
                      </a:ext>
                    </a:extLst>
                  </a:gridCol>
                  <a:gridCol w="583840">
                    <a:extLst>
                      <a:ext uri="{9D8B030D-6E8A-4147-A177-3AD203B41FA5}">
                        <a16:colId xmlns:a16="http://schemas.microsoft.com/office/drawing/2014/main" val="20002"/>
                      </a:ext>
                    </a:extLst>
                  </a:gridCol>
                  <a:gridCol w="583840">
                    <a:extLst>
                      <a:ext uri="{9D8B030D-6E8A-4147-A177-3AD203B41FA5}">
                        <a16:colId xmlns:a16="http://schemas.microsoft.com/office/drawing/2014/main" val="20003"/>
                      </a:ext>
                    </a:extLst>
                  </a:gridCol>
                </a:tblGrid>
                <a:tr h="261942"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  <a:solidFill>
                        <a:srgbClr val="CFD9E0"/>
                      </a:solidFill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0"/>
                    </a:ext>
                  </a:extLst>
                </a:tr>
                <a:tr h="244192"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 dirty="0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  <a:solidFill>
                        <a:srgbClr val="CFD9E0"/>
                      </a:solidFill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1"/>
                    </a:ext>
                  </a:extLst>
                </a:tr>
                <a:tr h="244192"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 dirty="0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  <a:solidFill>
                        <a:srgbClr val="E3E9ED"/>
                      </a:solidFill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 dirty="0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  <a:solidFill>
                        <a:srgbClr val="869FB2"/>
                      </a:solidFill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2"/>
                    </a:ext>
                  </a:extLst>
                </a:tr>
                <a:tr h="244192"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 dirty="0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ctr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b="1" dirty="0">
                          <a:latin typeface="Amatic SC"/>
                          <a:ea typeface="Amatic SC"/>
                          <a:cs typeface="Amatic SC"/>
                          <a:sym typeface="Amatic SC"/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E1E7EC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E1E7EC"/>
                        </a:solidFill>
                        <a:prstDash val="dot"/>
                        <a:round/>
                        <a:headEnd type="none" w="sm" len="sm"/>
                        <a:tailEnd type="none" w="sm" len="sm"/>
                      </a:lnB>
                      <a:solidFill>
                        <a:srgbClr val="7994A9">
                          <a:alpha val="64709"/>
                        </a:srgbClr>
                      </a:solidFill>
                    </a:tcPr>
                  </a:tc>
                  <a:extLst>
                    <a:ext uri="{0D108BD9-81ED-4DB2-BD59-A6C34878D82A}">
                      <a16:rowId xmlns:a16="http://schemas.microsoft.com/office/drawing/2014/main" val="10003"/>
                    </a:ext>
                  </a:extLst>
                </a:tr>
              </a:tbl>
            </a:graphicData>
          </a:graphic>
        </p:graphicFrame>
        <p:grpSp>
          <p:nvGrpSpPr>
            <p:cNvPr id="9002" name="Google Shape;9002;p70"/>
            <p:cNvGrpSpPr/>
            <p:nvPr/>
          </p:nvGrpSpPr>
          <p:grpSpPr>
            <a:xfrm>
              <a:off x="2251253" y="2046214"/>
              <a:ext cx="2235013" cy="1043243"/>
              <a:chOff x="749309" y="1112739"/>
              <a:chExt cx="2371603" cy="976502"/>
            </a:xfrm>
            <a:noFill/>
          </p:grpSpPr>
          <p:grpSp>
            <p:nvGrpSpPr>
              <p:cNvPr id="9003" name="Google Shape;9003;p70"/>
              <p:cNvGrpSpPr/>
              <p:nvPr/>
            </p:nvGrpSpPr>
            <p:grpSpPr>
              <a:xfrm>
                <a:off x="1092126" y="1112739"/>
                <a:ext cx="2028786" cy="975464"/>
                <a:chOff x="1092126" y="1112739"/>
                <a:chExt cx="2028786" cy="975464"/>
              </a:xfrm>
              <a:grpFill/>
            </p:grpSpPr>
            <p:sp>
              <p:nvSpPr>
                <p:cNvPr id="9004" name="Google Shape;9004;p70"/>
                <p:cNvSpPr/>
                <p:nvPr/>
              </p:nvSpPr>
              <p:spPr>
                <a:xfrm>
                  <a:off x="1092126" y="111273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5" name="Google Shape;9005;p70"/>
                <p:cNvSpPr/>
                <p:nvPr/>
              </p:nvSpPr>
              <p:spPr>
                <a:xfrm>
                  <a:off x="1434943" y="111273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6" name="Google Shape;9006;p70"/>
                <p:cNvSpPr/>
                <p:nvPr/>
              </p:nvSpPr>
              <p:spPr>
                <a:xfrm>
                  <a:off x="1777760" y="111273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7" name="Google Shape;9007;p70"/>
                <p:cNvSpPr/>
                <p:nvPr/>
              </p:nvSpPr>
              <p:spPr>
                <a:xfrm>
                  <a:off x="2120578" y="111273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8" name="Google Shape;9008;p70"/>
                <p:cNvSpPr/>
                <p:nvPr/>
              </p:nvSpPr>
              <p:spPr>
                <a:xfrm>
                  <a:off x="2463395" y="111273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9" name="Google Shape;9009;p70"/>
                <p:cNvSpPr/>
                <p:nvPr/>
              </p:nvSpPr>
              <p:spPr>
                <a:xfrm>
                  <a:off x="2806212" y="111273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0" name="Google Shape;9010;p70"/>
                <p:cNvSpPr/>
                <p:nvPr/>
              </p:nvSpPr>
              <p:spPr>
                <a:xfrm>
                  <a:off x="1092126" y="136229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1" name="Google Shape;9011;p70"/>
                <p:cNvSpPr/>
                <p:nvPr/>
              </p:nvSpPr>
              <p:spPr>
                <a:xfrm>
                  <a:off x="1434943" y="136229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2" name="Google Shape;9012;p70"/>
                <p:cNvSpPr/>
                <p:nvPr/>
              </p:nvSpPr>
              <p:spPr>
                <a:xfrm>
                  <a:off x="1777760" y="136229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3" name="Google Shape;9013;p70"/>
                <p:cNvSpPr/>
                <p:nvPr/>
              </p:nvSpPr>
              <p:spPr>
                <a:xfrm>
                  <a:off x="2120578" y="136229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4" name="Google Shape;9014;p70"/>
                <p:cNvSpPr/>
                <p:nvPr/>
              </p:nvSpPr>
              <p:spPr>
                <a:xfrm>
                  <a:off x="2463395" y="136229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5" name="Google Shape;9015;p70"/>
                <p:cNvSpPr/>
                <p:nvPr/>
              </p:nvSpPr>
              <p:spPr>
                <a:xfrm>
                  <a:off x="2806212" y="136229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6" name="Google Shape;9016;p70"/>
                <p:cNvSpPr/>
                <p:nvPr/>
              </p:nvSpPr>
              <p:spPr>
                <a:xfrm>
                  <a:off x="1092126" y="161184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7" name="Google Shape;9017;p70"/>
                <p:cNvSpPr/>
                <p:nvPr/>
              </p:nvSpPr>
              <p:spPr>
                <a:xfrm>
                  <a:off x="1434943" y="161184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8" name="Google Shape;9018;p70"/>
                <p:cNvSpPr/>
                <p:nvPr/>
              </p:nvSpPr>
              <p:spPr>
                <a:xfrm>
                  <a:off x="1777760" y="161184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9" name="Google Shape;9019;p70"/>
                <p:cNvSpPr/>
                <p:nvPr/>
              </p:nvSpPr>
              <p:spPr>
                <a:xfrm>
                  <a:off x="2120578" y="161184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0" name="Google Shape;9020;p70"/>
                <p:cNvSpPr/>
                <p:nvPr/>
              </p:nvSpPr>
              <p:spPr>
                <a:xfrm>
                  <a:off x="2463395" y="161184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1" name="Google Shape;9021;p70"/>
                <p:cNvSpPr/>
                <p:nvPr/>
              </p:nvSpPr>
              <p:spPr>
                <a:xfrm>
                  <a:off x="2806212" y="161184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2" name="Google Shape;9022;p70"/>
                <p:cNvSpPr/>
                <p:nvPr/>
              </p:nvSpPr>
              <p:spPr>
                <a:xfrm>
                  <a:off x="1092126" y="186140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3" name="Google Shape;9023;p70"/>
                <p:cNvSpPr/>
                <p:nvPr/>
              </p:nvSpPr>
              <p:spPr>
                <a:xfrm>
                  <a:off x="1434943" y="186140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4" name="Google Shape;9024;p70"/>
                <p:cNvSpPr/>
                <p:nvPr/>
              </p:nvSpPr>
              <p:spPr>
                <a:xfrm>
                  <a:off x="1777760" y="186140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5" name="Google Shape;9025;p70"/>
                <p:cNvSpPr/>
                <p:nvPr/>
              </p:nvSpPr>
              <p:spPr>
                <a:xfrm>
                  <a:off x="2120578" y="186140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6" name="Google Shape;9026;p70"/>
                <p:cNvSpPr/>
                <p:nvPr/>
              </p:nvSpPr>
              <p:spPr>
                <a:xfrm>
                  <a:off x="2463395" y="186140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7" name="Google Shape;9027;p70"/>
                <p:cNvSpPr/>
                <p:nvPr/>
              </p:nvSpPr>
              <p:spPr>
                <a:xfrm>
                  <a:off x="2806212" y="186140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28" name="Google Shape;9028;p70"/>
              <p:cNvGrpSpPr/>
              <p:nvPr/>
            </p:nvGrpSpPr>
            <p:grpSpPr>
              <a:xfrm>
                <a:off x="749309" y="1112739"/>
                <a:ext cx="314700" cy="975464"/>
                <a:chOff x="749309" y="1112739"/>
                <a:chExt cx="314700" cy="975464"/>
              </a:xfrm>
              <a:grpFill/>
            </p:grpSpPr>
            <p:sp>
              <p:nvSpPr>
                <p:cNvPr id="9029" name="Google Shape;9029;p70"/>
                <p:cNvSpPr/>
                <p:nvPr/>
              </p:nvSpPr>
              <p:spPr>
                <a:xfrm>
                  <a:off x="749309" y="136229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30" name="Google Shape;9030;p70"/>
                <p:cNvSpPr/>
                <p:nvPr/>
              </p:nvSpPr>
              <p:spPr>
                <a:xfrm>
                  <a:off x="749309" y="161184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31" name="Google Shape;9031;p70"/>
                <p:cNvSpPr/>
                <p:nvPr/>
              </p:nvSpPr>
              <p:spPr>
                <a:xfrm>
                  <a:off x="749309" y="1861404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32" name="Google Shape;9032;p70"/>
                <p:cNvSpPr/>
                <p:nvPr/>
              </p:nvSpPr>
              <p:spPr>
                <a:xfrm>
                  <a:off x="749309" y="1112739"/>
                  <a:ext cx="314700" cy="226800"/>
                </a:xfrm>
                <a:prstGeom prst="rect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033" name="Google Shape;9033;p70"/>
              <p:cNvSpPr/>
              <p:nvPr/>
            </p:nvSpPr>
            <p:spPr>
              <a:xfrm>
                <a:off x="1434877" y="1258345"/>
                <a:ext cx="1685700" cy="78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4" name="Google Shape;9034;p70"/>
              <p:cNvSpPr/>
              <p:nvPr/>
            </p:nvSpPr>
            <p:spPr>
              <a:xfrm>
                <a:off x="1777683" y="2010641"/>
                <a:ext cx="1000200" cy="78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5" name="Google Shape;9035;p70"/>
              <p:cNvSpPr/>
              <p:nvPr/>
            </p:nvSpPr>
            <p:spPr>
              <a:xfrm>
                <a:off x="1092070" y="1759876"/>
                <a:ext cx="657600" cy="78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6" name="Google Shape;9036;p70"/>
              <p:cNvSpPr/>
              <p:nvPr/>
            </p:nvSpPr>
            <p:spPr>
              <a:xfrm>
                <a:off x="2463277" y="1759876"/>
                <a:ext cx="657600" cy="78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aphicFrame>
          <p:nvGraphicFramePr>
            <p:cNvPr id="9037" name="Google Shape;9037;p70"/>
            <p:cNvGraphicFramePr/>
            <p:nvPr>
              <p:extLst>
                <p:ext uri="{D42A27DB-BD31-4B8C-83A1-F6EECF244321}">
                  <p14:modId xmlns:p14="http://schemas.microsoft.com/office/powerpoint/2010/main" val="1175062315"/>
                </p:ext>
              </p:extLst>
            </p:nvPr>
          </p:nvGraphicFramePr>
          <p:xfrm>
            <a:off x="7478600" y="2046200"/>
            <a:ext cx="1644522" cy="618721"/>
          </p:xfrm>
          <a:graphic>
            <a:graphicData uri="http://schemas.openxmlformats.org/drawingml/2006/table">
              <a:tbl>
                <a:tblPr>
                  <a:noFill/>
                </a:tblPr>
                <a:tblGrid>
                  <a:gridCol w="583840">
                    <a:extLst>
                      <a:ext uri="{9D8B030D-6E8A-4147-A177-3AD203B41FA5}">
                        <a16:colId xmlns:a16="http://schemas.microsoft.com/office/drawing/2014/main" val="20000"/>
                      </a:ext>
                    </a:extLst>
                  </a:gridCol>
                  <a:gridCol w="583840">
                    <a:extLst>
                      <a:ext uri="{9D8B030D-6E8A-4147-A177-3AD203B41FA5}">
                        <a16:colId xmlns:a16="http://schemas.microsoft.com/office/drawing/2014/main" val="20001"/>
                      </a:ext>
                    </a:extLst>
                  </a:gridCol>
                  <a:gridCol w="583840">
                    <a:extLst>
                      <a:ext uri="{9D8B030D-6E8A-4147-A177-3AD203B41FA5}">
                        <a16:colId xmlns:a16="http://schemas.microsoft.com/office/drawing/2014/main" val="20002"/>
                      </a:ext>
                    </a:extLst>
                  </a:gridCol>
                  <a:gridCol w="583840">
                    <a:extLst>
                      <a:ext uri="{9D8B030D-6E8A-4147-A177-3AD203B41FA5}">
                        <a16:colId xmlns:a16="http://schemas.microsoft.com/office/drawing/2014/main" val="20003"/>
                      </a:ext>
                    </a:extLst>
                  </a:gridCol>
                </a:tblGrid>
                <a:tr h="347746"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0"/>
                    </a:ext>
                  </a:extLst>
                </a:tr>
                <a:tr h="347746"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dirty="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dirty="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1"/>
                    </a:ext>
                  </a:extLst>
                </a:tr>
                <a:tr h="347746"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dirty="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2"/>
                    </a:ext>
                  </a:extLst>
                </a:tr>
              </a:tbl>
            </a:graphicData>
          </a:graphic>
        </p:graphicFrame>
        <p:graphicFrame>
          <p:nvGraphicFramePr>
            <p:cNvPr id="9038" name="Google Shape;9038;p70"/>
            <p:cNvGraphicFramePr/>
            <p:nvPr>
              <p:extLst>
                <p:ext uri="{D42A27DB-BD31-4B8C-83A1-F6EECF244321}">
                  <p14:modId xmlns:p14="http://schemas.microsoft.com/office/powerpoint/2010/main" val="3249577124"/>
                </p:ext>
              </p:extLst>
            </p:nvPr>
          </p:nvGraphicFramePr>
          <p:xfrm>
            <a:off x="4899463" y="3218451"/>
            <a:ext cx="1552122" cy="550339"/>
          </p:xfrm>
          <a:graphic>
            <a:graphicData uri="http://schemas.openxmlformats.org/drawingml/2006/table">
              <a:tbl>
                <a:tblPr>
                  <a:noFill/>
                </a:tblPr>
                <a:tblGrid>
                  <a:gridCol w="551036">
                    <a:extLst>
                      <a:ext uri="{9D8B030D-6E8A-4147-A177-3AD203B41FA5}">
                        <a16:colId xmlns:a16="http://schemas.microsoft.com/office/drawing/2014/main" val="20000"/>
                      </a:ext>
                    </a:extLst>
                  </a:gridCol>
                  <a:gridCol w="551036">
                    <a:extLst>
                      <a:ext uri="{9D8B030D-6E8A-4147-A177-3AD203B41FA5}">
                        <a16:colId xmlns:a16="http://schemas.microsoft.com/office/drawing/2014/main" val="20001"/>
                      </a:ext>
                    </a:extLst>
                  </a:gridCol>
                  <a:gridCol w="551036">
                    <a:extLst>
                      <a:ext uri="{9D8B030D-6E8A-4147-A177-3AD203B41FA5}">
                        <a16:colId xmlns:a16="http://schemas.microsoft.com/office/drawing/2014/main" val="20002"/>
                      </a:ext>
                    </a:extLst>
                  </a:gridCol>
                  <a:gridCol w="551036">
                    <a:extLst>
                      <a:ext uri="{9D8B030D-6E8A-4147-A177-3AD203B41FA5}">
                        <a16:colId xmlns:a16="http://schemas.microsoft.com/office/drawing/2014/main" val="20003"/>
                      </a:ext>
                    </a:extLst>
                  </a:gridCol>
                </a:tblGrid>
                <a:tr h="309313"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19050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19050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0"/>
                    </a:ext>
                  </a:extLst>
                </a:tr>
                <a:tr h="309313"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19050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19050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19050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19050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1"/>
                    </a:ext>
                  </a:extLst>
                </a:tr>
                <a:tr h="309313"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19050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19050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19050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/>
                      </a:p>
                    </a:txBody>
                    <a:tcPr marL="91425" marR="91425" marT="91425" marB="91425">
                      <a:lnL w="19050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2"/>
                    </a:ext>
                  </a:extLst>
                </a:tr>
              </a:tbl>
            </a:graphicData>
          </a:graphic>
        </p:graphicFrame>
        <p:grpSp>
          <p:nvGrpSpPr>
            <p:cNvPr id="9039" name="Google Shape;9039;p70"/>
            <p:cNvGrpSpPr/>
            <p:nvPr/>
          </p:nvGrpSpPr>
          <p:grpSpPr>
            <a:xfrm>
              <a:off x="4901450" y="4209410"/>
              <a:ext cx="2204117" cy="1118625"/>
              <a:chOff x="3358399" y="3285485"/>
              <a:chExt cx="2363377" cy="1047062"/>
            </a:xfrm>
            <a:noFill/>
          </p:grpSpPr>
          <p:grpSp>
            <p:nvGrpSpPr>
              <p:cNvPr id="9040" name="Google Shape;9040;p70"/>
              <p:cNvGrpSpPr/>
              <p:nvPr/>
            </p:nvGrpSpPr>
            <p:grpSpPr>
              <a:xfrm>
                <a:off x="3358412" y="3285485"/>
                <a:ext cx="2363244" cy="139500"/>
                <a:chOff x="3358412" y="3285485"/>
                <a:chExt cx="2363244" cy="139500"/>
              </a:xfrm>
              <a:grpFill/>
            </p:grpSpPr>
            <p:sp>
              <p:nvSpPr>
                <p:cNvPr id="9041" name="Google Shape;9041;p70"/>
                <p:cNvSpPr/>
                <p:nvPr/>
              </p:nvSpPr>
              <p:spPr>
                <a:xfrm>
                  <a:off x="3358412" y="3285485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42" name="Google Shape;9042;p70"/>
                <p:cNvSpPr/>
                <p:nvPr/>
              </p:nvSpPr>
              <p:spPr>
                <a:xfrm>
                  <a:off x="3838898" y="3285485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43" name="Google Shape;9043;p70"/>
                <p:cNvSpPr/>
                <p:nvPr/>
              </p:nvSpPr>
              <p:spPr>
                <a:xfrm>
                  <a:off x="4319384" y="3285485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44" name="Google Shape;9044;p70"/>
                <p:cNvSpPr/>
                <p:nvPr/>
              </p:nvSpPr>
              <p:spPr>
                <a:xfrm>
                  <a:off x="4799870" y="3285485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45" name="Google Shape;9045;p70"/>
                <p:cNvSpPr/>
                <p:nvPr/>
              </p:nvSpPr>
              <p:spPr>
                <a:xfrm>
                  <a:off x="5280356" y="3285485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46" name="Google Shape;9046;p70"/>
              <p:cNvGrpSpPr/>
              <p:nvPr/>
            </p:nvGrpSpPr>
            <p:grpSpPr>
              <a:xfrm>
                <a:off x="3358412" y="3466996"/>
                <a:ext cx="2363244" cy="139500"/>
                <a:chOff x="3358412" y="3466996"/>
                <a:chExt cx="2363244" cy="139500"/>
              </a:xfrm>
              <a:grpFill/>
            </p:grpSpPr>
            <p:sp>
              <p:nvSpPr>
                <p:cNvPr id="9047" name="Google Shape;9047;p70"/>
                <p:cNvSpPr/>
                <p:nvPr/>
              </p:nvSpPr>
              <p:spPr>
                <a:xfrm>
                  <a:off x="3358412" y="3466996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48" name="Google Shape;9048;p70"/>
                <p:cNvSpPr/>
                <p:nvPr/>
              </p:nvSpPr>
              <p:spPr>
                <a:xfrm>
                  <a:off x="3838898" y="3466996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49" name="Google Shape;9049;p70"/>
                <p:cNvSpPr/>
                <p:nvPr/>
              </p:nvSpPr>
              <p:spPr>
                <a:xfrm>
                  <a:off x="4319384" y="3466996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50" name="Google Shape;9050;p70"/>
                <p:cNvSpPr/>
                <p:nvPr/>
              </p:nvSpPr>
              <p:spPr>
                <a:xfrm>
                  <a:off x="4799870" y="3466996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51" name="Google Shape;9051;p70"/>
                <p:cNvSpPr/>
                <p:nvPr/>
              </p:nvSpPr>
              <p:spPr>
                <a:xfrm>
                  <a:off x="5280356" y="3466996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52" name="Google Shape;9052;p70"/>
              <p:cNvGrpSpPr/>
              <p:nvPr/>
            </p:nvGrpSpPr>
            <p:grpSpPr>
              <a:xfrm>
                <a:off x="3358412" y="3648507"/>
                <a:ext cx="2363244" cy="139500"/>
                <a:chOff x="3358412" y="3648507"/>
                <a:chExt cx="2363244" cy="139500"/>
              </a:xfrm>
              <a:grpFill/>
            </p:grpSpPr>
            <p:sp>
              <p:nvSpPr>
                <p:cNvPr id="9053" name="Google Shape;9053;p70"/>
                <p:cNvSpPr/>
                <p:nvPr/>
              </p:nvSpPr>
              <p:spPr>
                <a:xfrm>
                  <a:off x="3358412" y="3648507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54" name="Google Shape;9054;p70"/>
                <p:cNvSpPr/>
                <p:nvPr/>
              </p:nvSpPr>
              <p:spPr>
                <a:xfrm>
                  <a:off x="3838898" y="3648507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55" name="Google Shape;9055;p70"/>
                <p:cNvSpPr/>
                <p:nvPr/>
              </p:nvSpPr>
              <p:spPr>
                <a:xfrm>
                  <a:off x="4319384" y="3648507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56" name="Google Shape;9056;p70"/>
                <p:cNvSpPr/>
                <p:nvPr/>
              </p:nvSpPr>
              <p:spPr>
                <a:xfrm>
                  <a:off x="4799870" y="3648507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57" name="Google Shape;9057;p70"/>
                <p:cNvSpPr/>
                <p:nvPr/>
              </p:nvSpPr>
              <p:spPr>
                <a:xfrm>
                  <a:off x="5280356" y="3648507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58" name="Google Shape;9058;p70"/>
              <p:cNvGrpSpPr/>
              <p:nvPr/>
            </p:nvGrpSpPr>
            <p:grpSpPr>
              <a:xfrm>
                <a:off x="3358412" y="3830018"/>
                <a:ext cx="2363244" cy="139500"/>
                <a:chOff x="3358412" y="3830018"/>
                <a:chExt cx="2363244" cy="139500"/>
              </a:xfrm>
              <a:grpFill/>
            </p:grpSpPr>
            <p:sp>
              <p:nvSpPr>
                <p:cNvPr id="9059" name="Google Shape;9059;p70"/>
                <p:cNvSpPr/>
                <p:nvPr/>
              </p:nvSpPr>
              <p:spPr>
                <a:xfrm>
                  <a:off x="3358412" y="3830018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60" name="Google Shape;9060;p70"/>
                <p:cNvSpPr/>
                <p:nvPr/>
              </p:nvSpPr>
              <p:spPr>
                <a:xfrm>
                  <a:off x="3838898" y="3830018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61" name="Google Shape;9061;p70"/>
                <p:cNvSpPr/>
                <p:nvPr/>
              </p:nvSpPr>
              <p:spPr>
                <a:xfrm>
                  <a:off x="4319384" y="3830018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62" name="Google Shape;9062;p70"/>
                <p:cNvSpPr/>
                <p:nvPr/>
              </p:nvSpPr>
              <p:spPr>
                <a:xfrm>
                  <a:off x="4799870" y="3830018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63" name="Google Shape;9063;p70"/>
                <p:cNvSpPr/>
                <p:nvPr/>
              </p:nvSpPr>
              <p:spPr>
                <a:xfrm>
                  <a:off x="5280356" y="3830018"/>
                  <a:ext cx="441300" cy="1395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64" name="Google Shape;9064;p70"/>
              <p:cNvGrpSpPr/>
              <p:nvPr/>
            </p:nvGrpSpPr>
            <p:grpSpPr>
              <a:xfrm>
                <a:off x="3358399" y="4011514"/>
                <a:ext cx="2363377" cy="139537"/>
                <a:chOff x="3294800" y="4134603"/>
                <a:chExt cx="2638876" cy="152400"/>
              </a:xfrm>
              <a:grpFill/>
            </p:grpSpPr>
            <p:sp>
              <p:nvSpPr>
                <p:cNvPr id="9065" name="Google Shape;9065;p70"/>
                <p:cNvSpPr/>
                <p:nvPr/>
              </p:nvSpPr>
              <p:spPr>
                <a:xfrm>
                  <a:off x="3294800" y="4134603"/>
                  <a:ext cx="492900" cy="1524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66" name="Google Shape;9066;p70"/>
                <p:cNvSpPr/>
                <p:nvPr/>
              </p:nvSpPr>
              <p:spPr>
                <a:xfrm>
                  <a:off x="3831294" y="4134603"/>
                  <a:ext cx="492900" cy="1524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67" name="Google Shape;9067;p70"/>
                <p:cNvSpPr/>
                <p:nvPr/>
              </p:nvSpPr>
              <p:spPr>
                <a:xfrm>
                  <a:off x="4367788" y="4134603"/>
                  <a:ext cx="492900" cy="1524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68" name="Google Shape;9068;p70"/>
                <p:cNvSpPr/>
                <p:nvPr/>
              </p:nvSpPr>
              <p:spPr>
                <a:xfrm>
                  <a:off x="4904282" y="4134603"/>
                  <a:ext cx="492900" cy="1524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69" name="Google Shape;9069;p70"/>
                <p:cNvSpPr/>
                <p:nvPr/>
              </p:nvSpPr>
              <p:spPr>
                <a:xfrm>
                  <a:off x="5440776" y="4134603"/>
                  <a:ext cx="492900" cy="1524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70" name="Google Shape;9070;p70"/>
              <p:cNvGrpSpPr/>
              <p:nvPr/>
            </p:nvGrpSpPr>
            <p:grpSpPr>
              <a:xfrm>
                <a:off x="3358399" y="4193010"/>
                <a:ext cx="2363377" cy="139537"/>
                <a:chOff x="3294800" y="4134603"/>
                <a:chExt cx="2638876" cy="152400"/>
              </a:xfrm>
              <a:grpFill/>
            </p:grpSpPr>
            <p:sp>
              <p:nvSpPr>
                <p:cNvPr id="9071" name="Google Shape;9071;p70"/>
                <p:cNvSpPr/>
                <p:nvPr/>
              </p:nvSpPr>
              <p:spPr>
                <a:xfrm>
                  <a:off x="3294800" y="4134603"/>
                  <a:ext cx="492900" cy="1524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72" name="Google Shape;9072;p70"/>
                <p:cNvSpPr/>
                <p:nvPr/>
              </p:nvSpPr>
              <p:spPr>
                <a:xfrm>
                  <a:off x="3831294" y="4134603"/>
                  <a:ext cx="492900" cy="1524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73" name="Google Shape;9073;p70"/>
                <p:cNvSpPr/>
                <p:nvPr/>
              </p:nvSpPr>
              <p:spPr>
                <a:xfrm>
                  <a:off x="4367788" y="4134603"/>
                  <a:ext cx="492900" cy="1524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74" name="Google Shape;9074;p70"/>
                <p:cNvSpPr/>
                <p:nvPr/>
              </p:nvSpPr>
              <p:spPr>
                <a:xfrm>
                  <a:off x="4904282" y="4134603"/>
                  <a:ext cx="492900" cy="1524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75" name="Google Shape;9075;p70"/>
                <p:cNvSpPr/>
                <p:nvPr/>
              </p:nvSpPr>
              <p:spPr>
                <a:xfrm>
                  <a:off x="5440776" y="4134603"/>
                  <a:ext cx="492900" cy="152400"/>
                </a:xfrm>
                <a:prstGeom prst="flowChartAlternateProcess">
                  <a:avLst/>
                </a:prstGeom>
                <a:grp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aphicFrame>
          <p:nvGraphicFramePr>
            <p:cNvPr id="9076" name="Google Shape;9076;p70"/>
            <p:cNvGraphicFramePr/>
            <p:nvPr>
              <p:extLst>
                <p:ext uri="{D42A27DB-BD31-4B8C-83A1-F6EECF244321}">
                  <p14:modId xmlns:p14="http://schemas.microsoft.com/office/powerpoint/2010/main" val="2384505378"/>
                </p:ext>
              </p:extLst>
            </p:nvPr>
          </p:nvGraphicFramePr>
          <p:xfrm>
            <a:off x="2252251" y="3218451"/>
            <a:ext cx="1556324" cy="563504"/>
          </p:xfrm>
          <a:graphic>
            <a:graphicData uri="http://schemas.openxmlformats.org/drawingml/2006/table">
              <a:tbl>
                <a:tblPr>
                  <a:noFill/>
                </a:tblPr>
                <a:tblGrid>
                  <a:gridCol w="552528">
                    <a:extLst>
                      <a:ext uri="{9D8B030D-6E8A-4147-A177-3AD203B41FA5}">
                        <a16:colId xmlns:a16="http://schemas.microsoft.com/office/drawing/2014/main" val="20000"/>
                      </a:ext>
                    </a:extLst>
                  </a:gridCol>
                  <a:gridCol w="552528">
                    <a:extLst>
                      <a:ext uri="{9D8B030D-6E8A-4147-A177-3AD203B41FA5}">
                        <a16:colId xmlns:a16="http://schemas.microsoft.com/office/drawing/2014/main" val="20001"/>
                      </a:ext>
                    </a:extLst>
                  </a:gridCol>
                  <a:gridCol w="552528">
                    <a:extLst>
                      <a:ext uri="{9D8B030D-6E8A-4147-A177-3AD203B41FA5}">
                        <a16:colId xmlns:a16="http://schemas.microsoft.com/office/drawing/2014/main" val="20002"/>
                      </a:ext>
                    </a:extLst>
                  </a:gridCol>
                  <a:gridCol w="552528">
                    <a:extLst>
                      <a:ext uri="{9D8B030D-6E8A-4147-A177-3AD203B41FA5}">
                        <a16:colId xmlns:a16="http://schemas.microsoft.com/office/drawing/2014/main" val="20003"/>
                      </a:ext>
                    </a:extLst>
                  </a:gridCol>
                </a:tblGrid>
                <a:tr h="316712"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5F819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869FB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dirty="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5F819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5F8195">
                            <a:alpha val="0"/>
                          </a:srgbClr>
                        </a:solidFill>
                        <a:prstDash val="dash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5F819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A5B7C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dirty="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5F8195">
                            <a:alpha val="0"/>
                          </a:srgbClr>
                        </a:solidFill>
                        <a:prstDash val="dash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5F8195">
                            <a:alpha val="0"/>
                          </a:srgbClr>
                        </a:solidFill>
                        <a:prstDash val="dash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5F819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A5B7C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5F8195">
                            <a:alpha val="0"/>
                          </a:srgbClr>
                        </a:solidFill>
                        <a:prstDash val="dash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5F819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5F819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A5B7C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0"/>
                    </a:ext>
                  </a:extLst>
                </a:tr>
                <a:tr h="316712"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869FB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869FB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869FB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dirty="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869FB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A5B7C5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A5B7C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A5B7C5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A5B7C5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A5B7C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A5B7C5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A5B7C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A5B7C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1"/>
                    </a:ext>
                  </a:extLst>
                </a:tr>
                <a:tr h="316712"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869FB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869FB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869FB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869FB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A5B7C5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A5B7C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A5B7C5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A5B7C5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A5B7C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tc>
                    <a:txBody>
                      <a:bodyPr/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300" dirty="0">
                          <a:ln>
                            <a:solidFill>
                              <a:schemeClr val="bg1"/>
                            </a:solidFill>
                          </a:ln>
                        </a:endParaRPr>
                      </a:p>
                    </a:txBody>
                    <a:tcPr marL="91425" marR="91425" marT="91425" marB="91425">
                      <a:lnL w="9525" cap="flat" cmpd="sng">
                        <a:solidFill>
                          <a:srgbClr val="A5B7C5">
                            <a:alpha val="0"/>
                          </a:srgbClr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L>
                      <a:lnR w="9525" cap="flat" cmpd="sng">
                        <a:solidFill>
                          <a:srgbClr val="A5B7C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R>
                      <a:lnT w="9525" cap="flat" cmpd="sng">
                        <a:solidFill>
                          <a:srgbClr val="F2F2F2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T>
                      <a:lnB w="9525" cap="flat" cmpd="sng">
                        <a:solidFill>
                          <a:srgbClr val="A5B7C5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B>
                    </a:tcPr>
                  </a:tc>
                  <a:extLst>
                    <a:ext uri="{0D108BD9-81ED-4DB2-BD59-A6C34878D82A}">
                      <a16:rowId xmlns:a16="http://schemas.microsoft.com/office/drawing/2014/main" val="10002"/>
                    </a:ext>
                  </a:extLst>
                </a:tr>
              </a:tbl>
            </a:graphicData>
          </a:graphic>
        </p:graphicFrame>
        <p:grpSp>
          <p:nvGrpSpPr>
            <p:cNvPr id="9077" name="Google Shape;9077;p70"/>
            <p:cNvGrpSpPr/>
            <p:nvPr/>
          </p:nvGrpSpPr>
          <p:grpSpPr>
            <a:xfrm>
              <a:off x="5252063" y="3405550"/>
              <a:ext cx="1229091" cy="65125"/>
              <a:chOff x="2867541" y="3641054"/>
              <a:chExt cx="1888651" cy="111300"/>
            </a:xfrm>
            <a:solidFill>
              <a:schemeClr val="tx1"/>
            </a:solidFill>
          </p:grpSpPr>
          <p:sp>
            <p:nvSpPr>
              <p:cNvPr id="9078" name="Google Shape;9078;p70"/>
              <p:cNvSpPr/>
              <p:nvPr/>
            </p:nvSpPr>
            <p:spPr>
              <a:xfrm rot="5400000" flipH="1">
                <a:off x="3767542" y="2763704"/>
                <a:ext cx="111300" cy="1866000"/>
              </a:xfrm>
              <a:prstGeom prst="round2SameRect">
                <a:avLst>
                  <a:gd name="adj1" fmla="val 50000"/>
                  <a:gd name="adj2" fmla="val 50000"/>
                </a:avLst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9" name="Google Shape;9079;p70"/>
              <p:cNvSpPr/>
              <p:nvPr/>
            </p:nvSpPr>
            <p:spPr>
              <a:xfrm rot="5400000" flipH="1">
                <a:off x="3469641" y="3053054"/>
                <a:ext cx="97200" cy="1301400"/>
              </a:xfrm>
              <a:prstGeom prst="round2SameRect">
                <a:avLst>
                  <a:gd name="adj1" fmla="val 50000"/>
                  <a:gd name="adj2" fmla="val 50000"/>
                </a:avLst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80" name="Google Shape;9080;p70"/>
            <p:cNvGrpSpPr/>
            <p:nvPr/>
          </p:nvGrpSpPr>
          <p:grpSpPr>
            <a:xfrm>
              <a:off x="5290911" y="3699874"/>
              <a:ext cx="1160655" cy="65124"/>
              <a:chOff x="1465724" y="3661899"/>
              <a:chExt cx="2539834" cy="111300"/>
            </a:xfrm>
            <a:solidFill>
              <a:schemeClr val="tx1"/>
            </a:solidFill>
          </p:grpSpPr>
          <p:sp>
            <p:nvSpPr>
              <p:cNvPr id="9081" name="Google Shape;9081;p70"/>
              <p:cNvSpPr/>
              <p:nvPr/>
            </p:nvSpPr>
            <p:spPr>
              <a:xfrm rot="5400000" flipH="1">
                <a:off x="3016908" y="2784549"/>
                <a:ext cx="111300" cy="1866000"/>
              </a:xfrm>
              <a:prstGeom prst="round2SameRect">
                <a:avLst>
                  <a:gd name="adj1" fmla="val 50000"/>
                  <a:gd name="adj2" fmla="val 50000"/>
                </a:avLst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2" name="Google Shape;9082;p70"/>
              <p:cNvSpPr/>
              <p:nvPr/>
            </p:nvSpPr>
            <p:spPr>
              <a:xfrm rot="5400000" flipH="1">
                <a:off x="2067824" y="3066848"/>
                <a:ext cx="97200" cy="1301399"/>
              </a:xfrm>
              <a:prstGeom prst="round2SameRect">
                <a:avLst>
                  <a:gd name="adj1" fmla="val 50000"/>
                  <a:gd name="adj2" fmla="val 50000"/>
                </a:avLst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83" name="Google Shape;9083;p70"/>
            <p:cNvGrpSpPr/>
            <p:nvPr/>
          </p:nvGrpSpPr>
          <p:grpSpPr>
            <a:xfrm>
              <a:off x="7450925" y="4238947"/>
              <a:ext cx="2350023" cy="1069900"/>
              <a:chOff x="1906114" y="789980"/>
              <a:chExt cx="1487676" cy="606868"/>
            </a:xfrm>
            <a:noFill/>
          </p:grpSpPr>
          <p:cxnSp>
            <p:nvCxnSpPr>
              <p:cNvPr id="9084" name="Google Shape;9084;p70"/>
              <p:cNvCxnSpPr/>
              <p:nvPr/>
            </p:nvCxnSpPr>
            <p:spPr>
              <a:xfrm rot="10800000">
                <a:off x="2109981" y="1180903"/>
                <a:ext cx="1280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5" name="Google Shape;9085;p70"/>
              <p:cNvCxnSpPr/>
              <p:nvPr/>
            </p:nvCxnSpPr>
            <p:spPr>
              <a:xfrm rot="10800000">
                <a:off x="2109981" y="985080"/>
                <a:ext cx="1280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6" name="Google Shape;9086;p70"/>
              <p:cNvCxnSpPr/>
              <p:nvPr/>
            </p:nvCxnSpPr>
            <p:spPr>
              <a:xfrm rot="10800000">
                <a:off x="2109981" y="1376729"/>
                <a:ext cx="1280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87" name="Google Shape;9087;p70"/>
              <p:cNvSpPr txBox="1"/>
              <p:nvPr/>
            </p:nvSpPr>
            <p:spPr>
              <a:xfrm flipH="1">
                <a:off x="2109710" y="789981"/>
                <a:ext cx="281100" cy="107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algn="ct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300" kern="0">
                    <a:solidFill>
                      <a:srgbClr val="E3E9ED"/>
                    </a:solidFill>
                    <a:latin typeface="Arial"/>
                    <a:cs typeface="Arial"/>
                    <a:sym typeface="Arial"/>
                  </a:rPr>
                  <a:t>JANUARY</a:t>
                </a:r>
                <a:endParaRPr sz="300" kern="0">
                  <a:solidFill>
                    <a:srgbClr val="E3E9ED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8" name="Google Shape;9088;p70"/>
              <p:cNvSpPr txBox="1"/>
              <p:nvPr/>
            </p:nvSpPr>
            <p:spPr>
              <a:xfrm flipH="1">
                <a:off x="2434275" y="789980"/>
                <a:ext cx="289200" cy="107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algn="ct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300" kern="0">
                    <a:solidFill>
                      <a:srgbClr val="E3E9ED"/>
                    </a:solidFill>
                    <a:latin typeface="Arial"/>
                    <a:cs typeface="Arial"/>
                    <a:sym typeface="Arial"/>
                  </a:rPr>
                  <a:t>FEBRUARY</a:t>
                </a:r>
                <a:endParaRPr sz="300" kern="0">
                  <a:solidFill>
                    <a:srgbClr val="E3E9ED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9" name="Google Shape;9089;p70"/>
              <p:cNvSpPr txBox="1"/>
              <p:nvPr/>
            </p:nvSpPr>
            <p:spPr>
              <a:xfrm flipH="1">
                <a:off x="2781049" y="789981"/>
                <a:ext cx="281100" cy="107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algn="ct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300" kern="0">
                    <a:solidFill>
                      <a:srgbClr val="E3E9ED"/>
                    </a:solidFill>
                    <a:latin typeface="Arial"/>
                    <a:cs typeface="Arial"/>
                    <a:sym typeface="Arial"/>
                  </a:rPr>
                  <a:t>MARCH</a:t>
                </a:r>
                <a:endParaRPr sz="300" kern="0">
                  <a:solidFill>
                    <a:srgbClr val="E3E9ED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0" name="Google Shape;9090;p70"/>
              <p:cNvSpPr txBox="1"/>
              <p:nvPr/>
            </p:nvSpPr>
            <p:spPr>
              <a:xfrm flipH="1">
                <a:off x="3112690" y="789981"/>
                <a:ext cx="281100" cy="107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algn="ct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300" kern="0">
                    <a:solidFill>
                      <a:srgbClr val="E3E9ED"/>
                    </a:solidFill>
                    <a:latin typeface="Arial"/>
                    <a:cs typeface="Arial"/>
                    <a:sym typeface="Arial"/>
                  </a:rPr>
                  <a:t>APRIL</a:t>
                </a:r>
                <a:endParaRPr sz="300" kern="0">
                  <a:solidFill>
                    <a:srgbClr val="E3E9ED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1" name="Google Shape;9091;p70"/>
              <p:cNvSpPr/>
              <p:nvPr/>
            </p:nvSpPr>
            <p:spPr>
              <a:xfrm>
                <a:off x="2105681" y="964326"/>
                <a:ext cx="289200" cy="42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2" name="Google Shape;9092;p70"/>
              <p:cNvSpPr/>
              <p:nvPr/>
            </p:nvSpPr>
            <p:spPr>
              <a:xfrm>
                <a:off x="2109515" y="1159286"/>
                <a:ext cx="280200" cy="42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3" name="Google Shape;9093;p70"/>
              <p:cNvSpPr/>
              <p:nvPr/>
            </p:nvSpPr>
            <p:spPr>
              <a:xfrm>
                <a:off x="2753389" y="1353677"/>
                <a:ext cx="325500" cy="42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4" name="Google Shape;9094;p70"/>
              <p:cNvSpPr/>
              <p:nvPr/>
            </p:nvSpPr>
            <p:spPr>
              <a:xfrm>
                <a:off x="2105681" y="1159287"/>
                <a:ext cx="289200" cy="42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5" name="Google Shape;9095;p70"/>
              <p:cNvSpPr/>
              <p:nvPr/>
            </p:nvSpPr>
            <p:spPr>
              <a:xfrm>
                <a:off x="2412005" y="1354248"/>
                <a:ext cx="325500" cy="42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6" name="Google Shape;9096;p70"/>
              <p:cNvSpPr/>
              <p:nvPr/>
            </p:nvSpPr>
            <p:spPr>
              <a:xfrm>
                <a:off x="2410087" y="964961"/>
                <a:ext cx="325500" cy="42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7" name="Google Shape;9097;p70"/>
              <p:cNvSpPr txBox="1"/>
              <p:nvPr/>
            </p:nvSpPr>
            <p:spPr>
              <a:xfrm flipH="1">
                <a:off x="1906114" y="918164"/>
                <a:ext cx="203400" cy="1065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algn="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300" kern="0">
                    <a:solidFill>
                      <a:srgbClr val="E3E9ED"/>
                    </a:solidFill>
                    <a:latin typeface="Arial"/>
                    <a:cs typeface="Arial"/>
                    <a:sym typeface="Arial"/>
                  </a:rPr>
                  <a:t>PHASE 1</a:t>
                </a:r>
                <a:endParaRPr sz="300" kern="0">
                  <a:solidFill>
                    <a:srgbClr val="E3E9ED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8" name="Google Shape;9098;p70"/>
              <p:cNvSpPr txBox="1"/>
              <p:nvPr/>
            </p:nvSpPr>
            <p:spPr>
              <a:xfrm flipH="1">
                <a:off x="1919618" y="1113390"/>
                <a:ext cx="189900" cy="912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algn="r" defTabSz="1219170">
                  <a:lnSpc>
                    <a:spcPct val="115000"/>
                  </a:lnSpc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300" kern="0">
                    <a:solidFill>
                      <a:srgbClr val="E3E9ED"/>
                    </a:solidFill>
                    <a:latin typeface="Arial"/>
                    <a:cs typeface="Arial"/>
                    <a:sym typeface="Arial"/>
                  </a:rPr>
                  <a:t>Task 1</a:t>
                </a:r>
                <a:endParaRPr sz="300" kern="0">
                  <a:solidFill>
                    <a:srgbClr val="E3E9ED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9" name="Google Shape;9099;p70"/>
              <p:cNvSpPr txBox="1"/>
              <p:nvPr/>
            </p:nvSpPr>
            <p:spPr>
              <a:xfrm flipH="1">
                <a:off x="1906118" y="1304527"/>
                <a:ext cx="203400" cy="912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algn="r" defTabSz="1219170">
                  <a:lnSpc>
                    <a:spcPct val="115000"/>
                  </a:lnSpc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300" kern="0">
                    <a:solidFill>
                      <a:srgbClr val="E3E9ED"/>
                    </a:solidFill>
                    <a:latin typeface="Arial"/>
                    <a:cs typeface="Arial"/>
                    <a:sym typeface="Arial"/>
                  </a:rPr>
                  <a:t>Task 2</a:t>
                </a:r>
                <a:endParaRPr sz="300" kern="0">
                  <a:solidFill>
                    <a:srgbClr val="E3E9ED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0" name="Google Shape;9100;p70"/>
              <p:cNvSpPr/>
              <p:nvPr/>
            </p:nvSpPr>
            <p:spPr>
              <a:xfrm>
                <a:off x="2750975" y="964961"/>
                <a:ext cx="325500" cy="42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01" name="Google Shape;9101;p70"/>
            <p:cNvGrpSpPr/>
            <p:nvPr/>
          </p:nvGrpSpPr>
          <p:grpSpPr>
            <a:xfrm>
              <a:off x="4896614" y="2016260"/>
              <a:ext cx="2204132" cy="1074611"/>
              <a:chOff x="3292400" y="1193188"/>
              <a:chExt cx="2615240" cy="1131075"/>
            </a:xfrm>
            <a:noFill/>
          </p:grpSpPr>
          <p:sp>
            <p:nvSpPr>
              <p:cNvPr id="9102" name="Google Shape;9102;p70"/>
              <p:cNvSpPr/>
              <p:nvPr/>
            </p:nvSpPr>
            <p:spPr>
              <a:xfrm>
                <a:off x="3292400" y="1845763"/>
                <a:ext cx="370500" cy="478500"/>
              </a:xfrm>
              <a:prstGeom prst="round2DiagRect">
                <a:avLst>
                  <a:gd name="adj1" fmla="val 16667"/>
                  <a:gd name="adj2" fmla="val 0"/>
                </a:avLst>
              </a:pr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3" name="Google Shape;9103;p70"/>
              <p:cNvSpPr/>
              <p:nvPr/>
            </p:nvSpPr>
            <p:spPr>
              <a:xfrm>
                <a:off x="3292400" y="1314860"/>
                <a:ext cx="370500" cy="478500"/>
              </a:xfrm>
              <a:prstGeom prst="round2DiagRect">
                <a:avLst>
                  <a:gd name="adj1" fmla="val 16667"/>
                  <a:gd name="adj2" fmla="val 0"/>
                </a:avLst>
              </a:pr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4" name="Google Shape;9104;p70"/>
              <p:cNvSpPr txBox="1"/>
              <p:nvPr/>
            </p:nvSpPr>
            <p:spPr>
              <a:xfrm flipH="1">
                <a:off x="3678794" y="1193199"/>
                <a:ext cx="370500" cy="843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ct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JANUARY</a:t>
                </a: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5" name="Google Shape;9105;p70"/>
              <p:cNvSpPr txBox="1"/>
              <p:nvPr/>
            </p:nvSpPr>
            <p:spPr>
              <a:xfrm flipH="1">
                <a:off x="4051671" y="1193188"/>
                <a:ext cx="401400" cy="843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ct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FEBRUARY</a:t>
                </a: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6" name="Google Shape;9106;p70"/>
              <p:cNvSpPr txBox="1"/>
              <p:nvPr/>
            </p:nvSpPr>
            <p:spPr>
              <a:xfrm flipH="1">
                <a:off x="4453057" y="1193188"/>
                <a:ext cx="348000" cy="843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ct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MARCH</a:t>
                </a: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7" name="Google Shape;9107;p70"/>
              <p:cNvSpPr txBox="1"/>
              <p:nvPr/>
            </p:nvSpPr>
            <p:spPr>
              <a:xfrm flipH="1">
                <a:off x="4831790" y="1193197"/>
                <a:ext cx="313200" cy="843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ct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APRIL</a:t>
                </a: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8" name="Google Shape;9108;p70"/>
              <p:cNvSpPr txBox="1"/>
              <p:nvPr/>
            </p:nvSpPr>
            <p:spPr>
              <a:xfrm flipH="1">
                <a:off x="5186134" y="1193197"/>
                <a:ext cx="313200" cy="843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ct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MAY</a:t>
                </a: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9" name="Google Shape;9109;p70"/>
              <p:cNvSpPr txBox="1"/>
              <p:nvPr/>
            </p:nvSpPr>
            <p:spPr>
              <a:xfrm flipH="1">
                <a:off x="5562148" y="1193197"/>
                <a:ext cx="313200" cy="843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ct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JUNE</a:t>
                </a: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0" name="Google Shape;9110;p70"/>
              <p:cNvSpPr txBox="1"/>
              <p:nvPr/>
            </p:nvSpPr>
            <p:spPr>
              <a:xfrm flipH="1">
                <a:off x="3349576" y="1372466"/>
                <a:ext cx="272700" cy="96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PHASE 1</a:t>
                </a: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1" name="Google Shape;9111;p70"/>
              <p:cNvSpPr txBox="1"/>
              <p:nvPr/>
            </p:nvSpPr>
            <p:spPr>
              <a:xfrm flipH="1">
                <a:off x="3349579" y="1895516"/>
                <a:ext cx="272700" cy="96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r" defTabSz="1219170"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PHASE 2</a:t>
                </a: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2" name="Google Shape;9112;p70"/>
              <p:cNvSpPr txBox="1"/>
              <p:nvPr/>
            </p:nvSpPr>
            <p:spPr>
              <a:xfrm flipH="1">
                <a:off x="3355878" y="1543623"/>
                <a:ext cx="256200" cy="96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r" defTabSz="1219170">
                  <a:lnSpc>
                    <a:spcPct val="115000"/>
                  </a:lnSpc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 dirty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Task 1</a:t>
                </a:r>
                <a:endParaRPr sz="200" kern="0" dirty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3" name="Google Shape;9113;p70"/>
              <p:cNvSpPr txBox="1"/>
              <p:nvPr/>
            </p:nvSpPr>
            <p:spPr>
              <a:xfrm flipH="1">
                <a:off x="3355878" y="1720328"/>
                <a:ext cx="256200" cy="96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r" defTabSz="1219170">
                  <a:lnSpc>
                    <a:spcPct val="115000"/>
                  </a:lnSpc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Task 2</a:t>
                </a: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4" name="Google Shape;9114;p70"/>
              <p:cNvSpPr txBox="1"/>
              <p:nvPr/>
            </p:nvSpPr>
            <p:spPr>
              <a:xfrm flipH="1">
                <a:off x="3355878" y="2072220"/>
                <a:ext cx="256200" cy="96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r" defTabSz="1219170">
                  <a:lnSpc>
                    <a:spcPct val="115000"/>
                  </a:lnSpc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Task 1</a:t>
                </a: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5" name="Google Shape;9115;p70"/>
              <p:cNvSpPr txBox="1"/>
              <p:nvPr/>
            </p:nvSpPr>
            <p:spPr>
              <a:xfrm flipH="1">
                <a:off x="3355889" y="2248920"/>
                <a:ext cx="256200" cy="68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algn="r" defTabSz="1219170">
                  <a:lnSpc>
                    <a:spcPct val="115000"/>
                  </a:lnSpc>
                  <a:spcAft>
                    <a:spcPts val="1600"/>
                  </a:spcAft>
                  <a:buClr>
                    <a:srgbClr val="000000"/>
                  </a:buClr>
                </a:pPr>
                <a:r>
                  <a:rPr lang="en"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rPr>
                  <a:t>Task 2</a:t>
                </a:r>
                <a:endParaRPr sz="200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116" name="Google Shape;9116;p70"/>
              <p:cNvGrpSpPr/>
              <p:nvPr/>
            </p:nvGrpSpPr>
            <p:grpSpPr>
              <a:xfrm>
                <a:off x="3748438" y="1378608"/>
                <a:ext cx="2159202" cy="903971"/>
                <a:chOff x="1683525" y="2179850"/>
                <a:chExt cx="4519050" cy="2134525"/>
              </a:xfrm>
              <a:grpFill/>
            </p:grpSpPr>
            <p:sp>
              <p:nvSpPr>
                <p:cNvPr id="9117" name="Google Shape;9117;p70"/>
                <p:cNvSpPr/>
                <p:nvPr/>
              </p:nvSpPr>
              <p:spPr>
                <a:xfrm>
                  <a:off x="1683525" y="2179850"/>
                  <a:ext cx="4519050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762" h="2157" extrusionOk="0">
                      <a:moveTo>
                        <a:pt x="1072" y="1"/>
                      </a:moveTo>
                      <a:cubicBezTo>
                        <a:pt x="477" y="1"/>
                        <a:pt x="1" y="477"/>
                        <a:pt x="1" y="1073"/>
                      </a:cubicBezTo>
                      <a:cubicBezTo>
                        <a:pt x="1" y="1668"/>
                        <a:pt x="477" y="2156"/>
                        <a:pt x="1072" y="2156"/>
                      </a:cubicBezTo>
                      <a:lnTo>
                        <a:pt x="179678" y="2156"/>
                      </a:lnTo>
                      <a:cubicBezTo>
                        <a:pt x="180273" y="2156"/>
                        <a:pt x="180761" y="1668"/>
                        <a:pt x="180761" y="1073"/>
                      </a:cubicBezTo>
                      <a:cubicBezTo>
                        <a:pt x="180761" y="477"/>
                        <a:pt x="180273" y="1"/>
                        <a:pt x="17967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8" name="Google Shape;9118;p70"/>
                <p:cNvSpPr/>
                <p:nvPr/>
              </p:nvSpPr>
              <p:spPr>
                <a:xfrm>
                  <a:off x="1683525" y="2595975"/>
                  <a:ext cx="45190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762" h="2156" extrusionOk="0">
                      <a:moveTo>
                        <a:pt x="1072" y="1"/>
                      </a:moveTo>
                      <a:cubicBezTo>
                        <a:pt x="477" y="1"/>
                        <a:pt x="1" y="489"/>
                        <a:pt x="1" y="1084"/>
                      </a:cubicBezTo>
                      <a:cubicBezTo>
                        <a:pt x="1" y="1668"/>
                        <a:pt x="477" y="2156"/>
                        <a:pt x="1072" y="2156"/>
                      </a:cubicBezTo>
                      <a:lnTo>
                        <a:pt x="179678" y="2156"/>
                      </a:lnTo>
                      <a:cubicBezTo>
                        <a:pt x="180273" y="2156"/>
                        <a:pt x="180761" y="1668"/>
                        <a:pt x="180761" y="1084"/>
                      </a:cubicBezTo>
                      <a:cubicBezTo>
                        <a:pt x="180761" y="489"/>
                        <a:pt x="180273" y="1"/>
                        <a:pt x="17967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9" name="Google Shape;9119;p70"/>
                <p:cNvSpPr/>
                <p:nvPr/>
              </p:nvSpPr>
              <p:spPr>
                <a:xfrm>
                  <a:off x="1683525" y="3012100"/>
                  <a:ext cx="45190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762" h="2156" extrusionOk="0">
                      <a:moveTo>
                        <a:pt x="1072" y="1"/>
                      </a:moveTo>
                      <a:cubicBezTo>
                        <a:pt x="477" y="1"/>
                        <a:pt x="1" y="489"/>
                        <a:pt x="1" y="1084"/>
                      </a:cubicBezTo>
                      <a:cubicBezTo>
                        <a:pt x="1" y="1680"/>
                        <a:pt x="477" y="2156"/>
                        <a:pt x="1072" y="2156"/>
                      </a:cubicBezTo>
                      <a:lnTo>
                        <a:pt x="179678" y="2156"/>
                      </a:lnTo>
                      <a:cubicBezTo>
                        <a:pt x="180273" y="2156"/>
                        <a:pt x="180761" y="1668"/>
                        <a:pt x="180761" y="1072"/>
                      </a:cubicBezTo>
                      <a:cubicBezTo>
                        <a:pt x="180761" y="477"/>
                        <a:pt x="180273" y="1"/>
                        <a:pt x="17967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0" name="Google Shape;9120;p70"/>
                <p:cNvSpPr/>
                <p:nvPr/>
              </p:nvSpPr>
              <p:spPr>
                <a:xfrm>
                  <a:off x="1683525" y="3428225"/>
                  <a:ext cx="45190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762" h="2156" extrusionOk="0">
                      <a:moveTo>
                        <a:pt x="1072" y="1"/>
                      </a:moveTo>
                      <a:cubicBezTo>
                        <a:pt x="477" y="1"/>
                        <a:pt x="1" y="489"/>
                        <a:pt x="1" y="1084"/>
                      </a:cubicBezTo>
                      <a:cubicBezTo>
                        <a:pt x="1" y="1679"/>
                        <a:pt x="477" y="2156"/>
                        <a:pt x="1072" y="2156"/>
                      </a:cubicBezTo>
                      <a:lnTo>
                        <a:pt x="179678" y="2156"/>
                      </a:lnTo>
                      <a:cubicBezTo>
                        <a:pt x="180273" y="2156"/>
                        <a:pt x="180761" y="1679"/>
                        <a:pt x="180761" y="1084"/>
                      </a:cubicBezTo>
                      <a:cubicBezTo>
                        <a:pt x="180761" y="489"/>
                        <a:pt x="180273" y="1"/>
                        <a:pt x="17967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1" name="Google Shape;9121;p70"/>
                <p:cNvSpPr/>
                <p:nvPr/>
              </p:nvSpPr>
              <p:spPr>
                <a:xfrm>
                  <a:off x="1683525" y="3844350"/>
                  <a:ext cx="45190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762" h="2156" extrusionOk="0">
                      <a:moveTo>
                        <a:pt x="548" y="1"/>
                      </a:moveTo>
                      <a:cubicBezTo>
                        <a:pt x="251" y="1"/>
                        <a:pt x="1" y="251"/>
                        <a:pt x="1" y="560"/>
                      </a:cubicBezTo>
                      <a:lnTo>
                        <a:pt x="1" y="1608"/>
                      </a:lnTo>
                      <a:cubicBezTo>
                        <a:pt x="1" y="1917"/>
                        <a:pt x="251" y="2156"/>
                        <a:pt x="548" y="2156"/>
                      </a:cubicBezTo>
                      <a:lnTo>
                        <a:pt x="180202" y="2156"/>
                      </a:lnTo>
                      <a:cubicBezTo>
                        <a:pt x="180511" y="2156"/>
                        <a:pt x="180761" y="1917"/>
                        <a:pt x="180761" y="1608"/>
                      </a:cubicBezTo>
                      <a:lnTo>
                        <a:pt x="180761" y="560"/>
                      </a:lnTo>
                      <a:cubicBezTo>
                        <a:pt x="180761" y="251"/>
                        <a:pt x="180511" y="1"/>
                        <a:pt x="18020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2" name="Google Shape;9122;p70"/>
                <p:cNvSpPr/>
                <p:nvPr/>
              </p:nvSpPr>
              <p:spPr>
                <a:xfrm>
                  <a:off x="1683525" y="4260475"/>
                  <a:ext cx="45190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762" h="2156" extrusionOk="0">
                      <a:moveTo>
                        <a:pt x="1072" y="0"/>
                      </a:moveTo>
                      <a:cubicBezTo>
                        <a:pt x="477" y="0"/>
                        <a:pt x="1" y="489"/>
                        <a:pt x="1" y="1084"/>
                      </a:cubicBezTo>
                      <a:cubicBezTo>
                        <a:pt x="1" y="1679"/>
                        <a:pt x="477" y="2156"/>
                        <a:pt x="1072" y="2156"/>
                      </a:cubicBezTo>
                      <a:lnTo>
                        <a:pt x="179678" y="2156"/>
                      </a:lnTo>
                      <a:cubicBezTo>
                        <a:pt x="180273" y="2156"/>
                        <a:pt x="180761" y="1679"/>
                        <a:pt x="180761" y="1084"/>
                      </a:cubicBezTo>
                      <a:cubicBezTo>
                        <a:pt x="180761" y="489"/>
                        <a:pt x="180273" y="0"/>
                        <a:pt x="17967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3" name="Google Shape;9123;p70"/>
                <p:cNvSpPr/>
                <p:nvPr/>
              </p:nvSpPr>
              <p:spPr>
                <a:xfrm>
                  <a:off x="1683525" y="2179850"/>
                  <a:ext cx="9212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51" h="2157" extrusionOk="0">
                      <a:moveTo>
                        <a:pt x="1072" y="1"/>
                      </a:moveTo>
                      <a:cubicBezTo>
                        <a:pt x="477" y="1"/>
                        <a:pt x="1" y="477"/>
                        <a:pt x="1" y="1073"/>
                      </a:cubicBezTo>
                      <a:cubicBezTo>
                        <a:pt x="1" y="1668"/>
                        <a:pt x="477" y="2156"/>
                        <a:pt x="1072" y="2156"/>
                      </a:cubicBezTo>
                      <a:lnTo>
                        <a:pt x="35767" y="2156"/>
                      </a:lnTo>
                      <a:cubicBezTo>
                        <a:pt x="36362" y="2156"/>
                        <a:pt x="36851" y="1668"/>
                        <a:pt x="36851" y="1073"/>
                      </a:cubicBezTo>
                      <a:cubicBezTo>
                        <a:pt x="36851" y="477"/>
                        <a:pt x="36362" y="1"/>
                        <a:pt x="3576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4" name="Google Shape;9124;p70"/>
                <p:cNvSpPr/>
                <p:nvPr/>
              </p:nvSpPr>
              <p:spPr>
                <a:xfrm>
                  <a:off x="2166625" y="2595975"/>
                  <a:ext cx="2036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476" h="2156" extrusionOk="0">
                      <a:moveTo>
                        <a:pt x="1084" y="1"/>
                      </a:moveTo>
                      <a:cubicBezTo>
                        <a:pt x="489" y="1"/>
                        <a:pt x="1" y="489"/>
                        <a:pt x="1" y="1084"/>
                      </a:cubicBezTo>
                      <a:cubicBezTo>
                        <a:pt x="1" y="1668"/>
                        <a:pt x="489" y="2156"/>
                        <a:pt x="1084" y="2156"/>
                      </a:cubicBezTo>
                      <a:lnTo>
                        <a:pt x="80392" y="2156"/>
                      </a:lnTo>
                      <a:cubicBezTo>
                        <a:pt x="80987" y="2156"/>
                        <a:pt x="81475" y="1668"/>
                        <a:pt x="81475" y="1084"/>
                      </a:cubicBezTo>
                      <a:cubicBezTo>
                        <a:pt x="81475" y="489"/>
                        <a:pt x="80987" y="1"/>
                        <a:pt x="8039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5" name="Google Shape;9125;p70"/>
                <p:cNvSpPr/>
                <p:nvPr/>
              </p:nvSpPr>
              <p:spPr>
                <a:xfrm>
                  <a:off x="2808675" y="3012100"/>
                  <a:ext cx="10820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80" h="2156" extrusionOk="0">
                      <a:moveTo>
                        <a:pt x="1072" y="1"/>
                      </a:moveTo>
                      <a:cubicBezTo>
                        <a:pt x="477" y="1"/>
                        <a:pt x="0" y="477"/>
                        <a:pt x="0" y="1072"/>
                      </a:cubicBezTo>
                      <a:cubicBezTo>
                        <a:pt x="0" y="1668"/>
                        <a:pt x="477" y="2156"/>
                        <a:pt x="1072" y="2156"/>
                      </a:cubicBezTo>
                      <a:lnTo>
                        <a:pt x="42196" y="2156"/>
                      </a:lnTo>
                      <a:cubicBezTo>
                        <a:pt x="42791" y="2156"/>
                        <a:pt x="43280" y="1668"/>
                        <a:pt x="43280" y="1072"/>
                      </a:cubicBezTo>
                      <a:cubicBezTo>
                        <a:pt x="43280" y="477"/>
                        <a:pt x="42791" y="1"/>
                        <a:pt x="4219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6" name="Google Shape;9126;p70"/>
                <p:cNvSpPr/>
                <p:nvPr/>
              </p:nvSpPr>
              <p:spPr>
                <a:xfrm>
                  <a:off x="2942925" y="3428225"/>
                  <a:ext cx="2044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97" h="2156" extrusionOk="0">
                      <a:moveTo>
                        <a:pt x="1084" y="1"/>
                      </a:moveTo>
                      <a:cubicBezTo>
                        <a:pt x="488" y="1"/>
                        <a:pt x="0" y="489"/>
                        <a:pt x="12" y="1084"/>
                      </a:cubicBezTo>
                      <a:cubicBezTo>
                        <a:pt x="12" y="1679"/>
                        <a:pt x="488" y="2156"/>
                        <a:pt x="1084" y="2156"/>
                      </a:cubicBezTo>
                      <a:lnTo>
                        <a:pt x="80713" y="2156"/>
                      </a:lnTo>
                      <a:cubicBezTo>
                        <a:pt x="81308" y="2156"/>
                        <a:pt x="81796" y="1679"/>
                        <a:pt x="81796" y="1084"/>
                      </a:cubicBezTo>
                      <a:cubicBezTo>
                        <a:pt x="81796" y="489"/>
                        <a:pt x="81308" y="1"/>
                        <a:pt x="8071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7" name="Google Shape;9127;p70"/>
                <p:cNvSpPr/>
                <p:nvPr/>
              </p:nvSpPr>
              <p:spPr>
                <a:xfrm>
                  <a:off x="3933825" y="3844350"/>
                  <a:ext cx="16508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33" h="2156" extrusionOk="0">
                      <a:moveTo>
                        <a:pt x="548" y="1"/>
                      </a:moveTo>
                      <a:cubicBezTo>
                        <a:pt x="238" y="1"/>
                        <a:pt x="0" y="251"/>
                        <a:pt x="0" y="560"/>
                      </a:cubicBezTo>
                      <a:lnTo>
                        <a:pt x="0" y="1608"/>
                      </a:lnTo>
                      <a:cubicBezTo>
                        <a:pt x="0" y="1917"/>
                        <a:pt x="238" y="2156"/>
                        <a:pt x="548" y="2156"/>
                      </a:cubicBezTo>
                      <a:lnTo>
                        <a:pt x="65472" y="2156"/>
                      </a:lnTo>
                      <a:cubicBezTo>
                        <a:pt x="65782" y="2156"/>
                        <a:pt x="66032" y="1917"/>
                        <a:pt x="66032" y="1608"/>
                      </a:cubicBezTo>
                      <a:lnTo>
                        <a:pt x="66032" y="560"/>
                      </a:lnTo>
                      <a:cubicBezTo>
                        <a:pt x="66032" y="251"/>
                        <a:pt x="65782" y="1"/>
                        <a:pt x="654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8" name="Google Shape;9128;p70"/>
                <p:cNvSpPr/>
                <p:nvPr/>
              </p:nvSpPr>
              <p:spPr>
                <a:xfrm>
                  <a:off x="5058950" y="4260775"/>
                  <a:ext cx="1143625" cy="5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45" h="2144" extrusionOk="0">
                      <a:moveTo>
                        <a:pt x="1072" y="0"/>
                      </a:moveTo>
                      <a:cubicBezTo>
                        <a:pt x="477" y="0"/>
                        <a:pt x="1" y="477"/>
                        <a:pt x="1" y="1072"/>
                      </a:cubicBezTo>
                      <a:cubicBezTo>
                        <a:pt x="1" y="1667"/>
                        <a:pt x="477" y="2144"/>
                        <a:pt x="1072" y="2144"/>
                      </a:cubicBezTo>
                      <a:lnTo>
                        <a:pt x="44661" y="2144"/>
                      </a:lnTo>
                      <a:cubicBezTo>
                        <a:pt x="45256" y="2144"/>
                        <a:pt x="45744" y="1667"/>
                        <a:pt x="45744" y="1072"/>
                      </a:cubicBezTo>
                      <a:cubicBezTo>
                        <a:pt x="45744" y="477"/>
                        <a:pt x="45256" y="0"/>
                        <a:pt x="4466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200" kern="0">
                    <a:solidFill>
                      <a:srgbClr val="FFFFFF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3" name="Google Shape;9133;p71"/>
          <p:cNvGrpSpPr/>
          <p:nvPr/>
        </p:nvGrpSpPr>
        <p:grpSpPr>
          <a:xfrm>
            <a:off x="6562935" y="1052516"/>
            <a:ext cx="1082768" cy="1158994"/>
            <a:chOff x="4249973" y="1201875"/>
            <a:chExt cx="1958568" cy="1888762"/>
          </a:xfrm>
          <a:solidFill>
            <a:schemeClr val="tx1"/>
          </a:solidFill>
        </p:grpSpPr>
        <p:sp>
          <p:nvSpPr>
            <p:cNvPr id="9134" name="Google Shape;9134;p71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135" name="Google Shape;9135;p71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  <a:grpFill/>
          </p:grpSpPr>
          <p:sp>
            <p:nvSpPr>
              <p:cNvPr id="9136" name="Google Shape;9136;p71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2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137" name="Google Shape;9137;p71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38" name="Google Shape;9138;p71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  <a:grpFill/>
          </p:grpSpPr>
          <p:sp>
            <p:nvSpPr>
              <p:cNvPr id="9139" name="Google Shape;9139;p71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2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140" name="Google Shape;9140;p71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41" name="Google Shape;9141;p71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  <a:grpFill/>
          </p:grpSpPr>
          <p:sp>
            <p:nvSpPr>
              <p:cNvPr id="9142" name="Google Shape;9142;p71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2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143" name="Google Shape;9143;p71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44" name="Google Shape;9144;p71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  <a:grpFill/>
          </p:grpSpPr>
          <p:sp>
            <p:nvSpPr>
              <p:cNvPr id="9145" name="Google Shape;9145;p71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2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146" name="Google Shape;9146;p71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47" name="Google Shape;9147;p71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  <a:grpFill/>
          </p:grpSpPr>
          <p:sp>
            <p:nvSpPr>
              <p:cNvPr id="9148" name="Google Shape;9148;p71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2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149" name="Google Shape;9149;p71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50" name="Google Shape;9150;p71"/>
          <p:cNvGrpSpPr/>
          <p:nvPr/>
        </p:nvGrpSpPr>
        <p:grpSpPr>
          <a:xfrm>
            <a:off x="631307" y="2491658"/>
            <a:ext cx="1106496" cy="1176782"/>
            <a:chOff x="2657744" y="2337745"/>
            <a:chExt cx="832987" cy="798137"/>
          </a:xfrm>
          <a:solidFill>
            <a:schemeClr val="tx1"/>
          </a:solidFill>
        </p:grpSpPr>
        <p:sp>
          <p:nvSpPr>
            <p:cNvPr id="9151" name="Google Shape;9151;p71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71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71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71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71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71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57" name="Google Shape;9157;p71"/>
          <p:cNvGrpSpPr/>
          <p:nvPr/>
        </p:nvGrpSpPr>
        <p:grpSpPr>
          <a:xfrm>
            <a:off x="4278583" y="2473971"/>
            <a:ext cx="995816" cy="1166610"/>
            <a:chOff x="3398134" y="2057755"/>
            <a:chExt cx="704087" cy="743130"/>
          </a:xfrm>
          <a:solidFill>
            <a:schemeClr val="tx1"/>
          </a:solidFill>
        </p:grpSpPr>
        <p:grpSp>
          <p:nvGrpSpPr>
            <p:cNvPr id="9158" name="Google Shape;9158;p71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  <a:grpFill/>
          </p:grpSpPr>
          <p:sp>
            <p:nvSpPr>
              <p:cNvPr id="9159" name="Google Shape;9159;p71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400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160" name="Google Shape;9160;p71"/>
              <p:cNvCxnSpPr>
                <a:stCxn id="9159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61" name="Google Shape;9161;p71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  <a:grpFill/>
          </p:grpSpPr>
          <p:sp>
            <p:nvSpPr>
              <p:cNvPr id="9162" name="Google Shape;9162;p71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400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163" name="Google Shape;9163;p71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64" name="Google Shape;9164;p71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  <a:grpFill/>
          </p:grpSpPr>
          <p:sp>
            <p:nvSpPr>
              <p:cNvPr id="9165" name="Google Shape;9165;p71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400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166" name="Google Shape;9166;p71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67" name="Google Shape;9167;p71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  <a:grpFill/>
          </p:grpSpPr>
          <p:sp>
            <p:nvSpPr>
              <p:cNvPr id="9168" name="Google Shape;9168;p71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400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169" name="Google Shape;9169;p71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70" name="Google Shape;9170;p71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  <a:grpFill/>
          </p:grpSpPr>
          <p:sp>
            <p:nvSpPr>
              <p:cNvPr id="9171" name="Google Shape;9171;p71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400" kern="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172" name="Google Shape;9172;p71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173" name="Google Shape;9173;p71"/>
          <p:cNvGrpSpPr/>
          <p:nvPr/>
        </p:nvGrpSpPr>
        <p:grpSpPr>
          <a:xfrm>
            <a:off x="6711906" y="2484769"/>
            <a:ext cx="1031525" cy="1144951"/>
            <a:chOff x="5007123" y="2079403"/>
            <a:chExt cx="687600" cy="687600"/>
          </a:xfrm>
          <a:noFill/>
        </p:grpSpPr>
        <p:sp>
          <p:nvSpPr>
            <p:cNvPr id="9174" name="Google Shape;9174;p71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71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71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71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78" name="Google Shape;9178;p71"/>
          <p:cNvGrpSpPr/>
          <p:nvPr/>
        </p:nvGrpSpPr>
        <p:grpSpPr>
          <a:xfrm>
            <a:off x="7887645" y="2475911"/>
            <a:ext cx="1047279" cy="1162734"/>
            <a:chOff x="5797446" y="2063053"/>
            <a:chExt cx="698100" cy="698280"/>
          </a:xfrm>
          <a:noFill/>
        </p:grpSpPr>
        <p:sp>
          <p:nvSpPr>
            <p:cNvPr id="9179" name="Google Shape;9179;p71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71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71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71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83" name="Google Shape;9183;p71"/>
          <p:cNvGrpSpPr/>
          <p:nvPr/>
        </p:nvGrpSpPr>
        <p:grpSpPr>
          <a:xfrm>
            <a:off x="11439316" y="5129054"/>
            <a:ext cx="407561" cy="1085315"/>
            <a:chOff x="8075075" y="3754290"/>
            <a:chExt cx="255612" cy="613194"/>
          </a:xfrm>
          <a:solidFill>
            <a:schemeClr val="tx1"/>
          </a:solidFill>
        </p:grpSpPr>
        <p:grpSp>
          <p:nvGrpSpPr>
            <p:cNvPr id="9184" name="Google Shape;9184;p71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  <a:grpFill/>
          </p:grpSpPr>
          <p:sp>
            <p:nvSpPr>
              <p:cNvPr id="9185" name="Google Shape;9185;p71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6" name="Google Shape;9186;p71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187" name="Google Shape;9187;p71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88" name="Google Shape;9188;p71"/>
          <p:cNvGrpSpPr/>
          <p:nvPr/>
        </p:nvGrpSpPr>
        <p:grpSpPr>
          <a:xfrm>
            <a:off x="7251731" y="5110992"/>
            <a:ext cx="683205" cy="1102375"/>
            <a:chOff x="1697726" y="3244179"/>
            <a:chExt cx="788124" cy="1146069"/>
          </a:xfrm>
          <a:noFill/>
        </p:grpSpPr>
        <p:sp>
          <p:nvSpPr>
            <p:cNvPr id="9189" name="Google Shape;9189;p71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71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191" name="Google Shape;9191;p71"/>
          <p:cNvSpPr/>
          <p:nvPr/>
        </p:nvSpPr>
        <p:spPr>
          <a:xfrm>
            <a:off x="11402308" y="4972341"/>
            <a:ext cx="296" cy="6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>
                <a:lumMod val="85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192" name="Google Shape;9192;p71"/>
          <p:cNvGrpSpPr/>
          <p:nvPr/>
        </p:nvGrpSpPr>
        <p:grpSpPr>
          <a:xfrm>
            <a:off x="8153975" y="5129049"/>
            <a:ext cx="426888" cy="473754"/>
            <a:chOff x="6134814" y="3754290"/>
            <a:chExt cx="293891" cy="293845"/>
          </a:xfrm>
          <a:noFill/>
        </p:grpSpPr>
        <p:sp>
          <p:nvSpPr>
            <p:cNvPr id="9193" name="Google Shape;9193;p71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71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95" name="Google Shape;9195;p71"/>
          <p:cNvGrpSpPr/>
          <p:nvPr/>
        </p:nvGrpSpPr>
        <p:grpSpPr>
          <a:xfrm>
            <a:off x="8153975" y="5739568"/>
            <a:ext cx="426888" cy="473829"/>
            <a:chOff x="6134814" y="4086186"/>
            <a:chExt cx="293891" cy="293891"/>
          </a:xfrm>
          <a:noFill/>
        </p:grpSpPr>
        <p:sp>
          <p:nvSpPr>
            <p:cNvPr id="9196" name="Google Shape;9196;p71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71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198" name="Google Shape;9198;p71"/>
          <p:cNvSpPr/>
          <p:nvPr/>
        </p:nvSpPr>
        <p:spPr>
          <a:xfrm>
            <a:off x="9662331" y="5127756"/>
            <a:ext cx="885603" cy="1085294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8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199" name="Google Shape;9199;p71"/>
          <p:cNvSpPr/>
          <p:nvPr/>
        </p:nvSpPr>
        <p:spPr>
          <a:xfrm rot="10800000">
            <a:off x="8799906" y="5124107"/>
            <a:ext cx="643386" cy="108930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chemeClr val="tx1">
                <a:lumMod val="8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200" name="Google Shape;9200;p71"/>
          <p:cNvGrpSpPr/>
          <p:nvPr/>
        </p:nvGrpSpPr>
        <p:grpSpPr>
          <a:xfrm>
            <a:off x="10950078" y="3851114"/>
            <a:ext cx="904762" cy="1002735"/>
            <a:chOff x="1187048" y="238125"/>
            <a:chExt cx="5256397" cy="5248476"/>
          </a:xfrm>
          <a:solidFill>
            <a:schemeClr val="tx1"/>
          </a:solidFill>
        </p:grpSpPr>
        <p:sp>
          <p:nvSpPr>
            <p:cNvPr id="9201" name="Google Shape;9201;p71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71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71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p71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05" name="Google Shape;9205;p71"/>
          <p:cNvGrpSpPr/>
          <p:nvPr/>
        </p:nvGrpSpPr>
        <p:grpSpPr>
          <a:xfrm>
            <a:off x="2898809" y="3866608"/>
            <a:ext cx="1904260" cy="987359"/>
            <a:chOff x="238125" y="1188750"/>
            <a:chExt cx="7140450" cy="3335550"/>
          </a:xfrm>
          <a:noFill/>
        </p:grpSpPr>
        <p:sp>
          <p:nvSpPr>
            <p:cNvPr id="9206" name="Google Shape;9206;p71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71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71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71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71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11" name="Google Shape;9211;p71"/>
          <p:cNvGrpSpPr/>
          <p:nvPr/>
        </p:nvGrpSpPr>
        <p:grpSpPr>
          <a:xfrm>
            <a:off x="9182306" y="3851380"/>
            <a:ext cx="1612752" cy="1002347"/>
            <a:chOff x="238125" y="1335475"/>
            <a:chExt cx="5418735" cy="3034175"/>
          </a:xfrm>
          <a:solidFill>
            <a:schemeClr val="tx1"/>
          </a:solidFill>
        </p:grpSpPr>
        <p:sp>
          <p:nvSpPr>
            <p:cNvPr id="9212" name="Google Shape;9212;p71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71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71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15" name="Google Shape;9215;p71"/>
          <p:cNvGrpSpPr/>
          <p:nvPr/>
        </p:nvGrpSpPr>
        <p:grpSpPr>
          <a:xfrm>
            <a:off x="7464908" y="3846377"/>
            <a:ext cx="1560682" cy="1011179"/>
            <a:chOff x="5359127" y="2910889"/>
            <a:chExt cx="1097723" cy="640831"/>
          </a:xfrm>
          <a:noFill/>
        </p:grpSpPr>
        <p:grpSp>
          <p:nvGrpSpPr>
            <p:cNvPr id="9216" name="Google Shape;9216;p71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  <a:grpFill/>
          </p:grpSpPr>
          <p:sp>
            <p:nvSpPr>
              <p:cNvPr id="9217" name="Google Shape;9217;p71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9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8" name="Google Shape;9218;p71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9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19" name="Google Shape;9219;p71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  <a:grpFill/>
          </p:grpSpPr>
          <p:sp>
            <p:nvSpPr>
              <p:cNvPr id="9220" name="Google Shape;9220;p71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9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1" name="Google Shape;9221;p71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9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22" name="Google Shape;9222;p71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  <a:grpFill/>
          </p:grpSpPr>
          <p:sp>
            <p:nvSpPr>
              <p:cNvPr id="9223" name="Google Shape;9223;p71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9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4" name="Google Shape;9224;p71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9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25" name="Google Shape;9225;p71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  <a:grpFill/>
          </p:grpSpPr>
          <p:sp>
            <p:nvSpPr>
              <p:cNvPr id="9226" name="Google Shape;9226;p71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9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7" name="Google Shape;9227;p71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9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228" name="Google Shape;9228;p71"/>
          <p:cNvGrpSpPr/>
          <p:nvPr/>
        </p:nvGrpSpPr>
        <p:grpSpPr>
          <a:xfrm>
            <a:off x="10589630" y="2477101"/>
            <a:ext cx="1270937" cy="1160182"/>
            <a:chOff x="7608988" y="2093194"/>
            <a:chExt cx="817276" cy="672147"/>
          </a:xfrm>
          <a:solidFill>
            <a:schemeClr val="tx1"/>
          </a:solidFill>
        </p:grpSpPr>
        <p:cxnSp>
          <p:nvCxnSpPr>
            <p:cNvPr id="9229" name="Google Shape;9229;p71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0" name="Google Shape;9230;p71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1" name="Google Shape;9231;p71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2" name="Google Shape;9232;p71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3" name="Google Shape;9233;p71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4" name="Google Shape;9234;p71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9235" name="Google Shape;9235;p71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  <a:grpFill/>
          </p:grpSpPr>
          <p:grpSp>
            <p:nvGrpSpPr>
              <p:cNvPr id="9236" name="Google Shape;9236;p71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  <a:grpFill/>
            </p:grpSpPr>
            <p:sp>
              <p:nvSpPr>
                <p:cNvPr id="9237" name="Google Shape;9237;p71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38" name="Google Shape;9238;p71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39" name="Google Shape;9239;p71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0" name="Google Shape;9240;p71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1" name="Google Shape;9241;p71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2" name="Google Shape;9242;p71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3" name="Google Shape;9243;p71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44" name="Google Shape;9244;p71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  <a:grpFill/>
            </p:grpSpPr>
            <p:sp>
              <p:nvSpPr>
                <p:cNvPr id="9245" name="Google Shape;9245;p71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6" name="Google Shape;9246;p71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7" name="Google Shape;9247;p71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8" name="Google Shape;9248;p71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9" name="Google Shape;9249;p71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50" name="Google Shape;9250;p71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51" name="Google Shape;9251;p71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252" name="Google Shape;9252;p71"/>
          <p:cNvGrpSpPr/>
          <p:nvPr/>
        </p:nvGrpSpPr>
        <p:grpSpPr>
          <a:xfrm>
            <a:off x="5425037" y="1052515"/>
            <a:ext cx="1035017" cy="1267077"/>
            <a:chOff x="4206459" y="1191441"/>
            <a:chExt cx="712557" cy="785901"/>
          </a:xfrm>
          <a:solidFill>
            <a:schemeClr val="tx1"/>
          </a:solidFill>
        </p:grpSpPr>
        <p:sp>
          <p:nvSpPr>
            <p:cNvPr id="9253" name="Google Shape;9253;p71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71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71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71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257" name="Google Shape;9257;p71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  <a:grpFill/>
          </p:grpSpPr>
          <p:sp>
            <p:nvSpPr>
              <p:cNvPr id="9258" name="Google Shape;9258;p71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9" name="Google Shape;9259;p71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0" name="Google Shape;9260;p71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1" name="Google Shape;9261;p71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62" name="Google Shape;9262;p71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  <a:grpFill/>
          </p:grpSpPr>
          <p:sp>
            <p:nvSpPr>
              <p:cNvPr id="9263" name="Google Shape;9263;p71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4" name="Google Shape;9264;p71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5" name="Google Shape;9265;p71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6" name="Google Shape;9266;p71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67" name="Google Shape;9267;p71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  <a:grpFill/>
          </p:grpSpPr>
          <p:sp>
            <p:nvSpPr>
              <p:cNvPr id="9268" name="Google Shape;9268;p71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9" name="Google Shape;9269;p71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0" name="Google Shape;9270;p71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1" name="Google Shape;9271;p71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72" name="Google Shape;9272;p71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  <a:grpFill/>
          </p:grpSpPr>
          <p:sp>
            <p:nvSpPr>
              <p:cNvPr id="9273" name="Google Shape;9273;p71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4" name="Google Shape;9274;p71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5" name="Google Shape;9275;p71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6" name="Google Shape;9276;p71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277" name="Google Shape;9277;p71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71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71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71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281" name="Google Shape;9281;p71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  <a:grpFill/>
          </p:grpSpPr>
          <p:sp>
            <p:nvSpPr>
              <p:cNvPr id="9282" name="Google Shape;9282;p71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3" name="Google Shape;9283;p71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4" name="Google Shape;9284;p71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5" name="Google Shape;9285;p71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86" name="Google Shape;9286;p71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  <a:grpFill/>
          </p:grpSpPr>
          <p:sp>
            <p:nvSpPr>
              <p:cNvPr id="9287" name="Google Shape;9287;p71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8" name="Google Shape;9288;p71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9" name="Google Shape;9289;p71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0" name="Google Shape;9290;p71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291" name="Google Shape;9291;p71"/>
          <p:cNvGrpSpPr/>
          <p:nvPr/>
        </p:nvGrpSpPr>
        <p:grpSpPr>
          <a:xfrm>
            <a:off x="5418464" y="2476498"/>
            <a:ext cx="1149375" cy="1161393"/>
            <a:chOff x="267375" y="1071875"/>
            <a:chExt cx="470500" cy="428550"/>
          </a:xfrm>
          <a:noFill/>
        </p:grpSpPr>
        <p:sp>
          <p:nvSpPr>
            <p:cNvPr id="9292" name="Google Shape;9292;p71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71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71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71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71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71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71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71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00" name="Google Shape;9300;p71"/>
          <p:cNvGrpSpPr/>
          <p:nvPr/>
        </p:nvGrpSpPr>
        <p:grpSpPr>
          <a:xfrm>
            <a:off x="625805" y="5128070"/>
            <a:ext cx="2045820" cy="1085320"/>
            <a:chOff x="712664" y="3693287"/>
            <a:chExt cx="1460738" cy="698160"/>
          </a:xfrm>
          <a:noFill/>
        </p:grpSpPr>
        <p:grpSp>
          <p:nvGrpSpPr>
            <p:cNvPr id="9301" name="Google Shape;9301;p71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  <a:grpFill/>
          </p:grpSpPr>
          <p:sp>
            <p:nvSpPr>
              <p:cNvPr id="9302" name="Google Shape;9302;p71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3" name="Google Shape;9303;p71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4" name="Google Shape;9304;p71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05" name="Google Shape;9305;p71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  <a:grpFill/>
          </p:grpSpPr>
          <p:sp>
            <p:nvSpPr>
              <p:cNvPr id="9306" name="Google Shape;9306;p71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7" name="Google Shape;9307;p71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8" name="Google Shape;9308;p71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09" name="Google Shape;9309;p71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  <a:grpFill/>
          </p:grpSpPr>
          <p:sp>
            <p:nvSpPr>
              <p:cNvPr id="9310" name="Google Shape;9310;p71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1" name="Google Shape;9311;p71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2" name="Google Shape;9312;p71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3" name="Google Shape;9313;p71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4" name="Google Shape;9314;p71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5" name="Google Shape;9315;p71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16" name="Google Shape;9316;p71"/>
          <p:cNvGrpSpPr/>
          <p:nvPr/>
        </p:nvGrpSpPr>
        <p:grpSpPr>
          <a:xfrm>
            <a:off x="4166682" y="1052516"/>
            <a:ext cx="1155473" cy="1191187"/>
            <a:chOff x="3348603" y="1236445"/>
            <a:chExt cx="749256" cy="695894"/>
          </a:xfrm>
          <a:solidFill>
            <a:schemeClr val="tx1"/>
          </a:solidFill>
        </p:grpSpPr>
        <p:grpSp>
          <p:nvGrpSpPr>
            <p:cNvPr id="9317" name="Google Shape;9317;p71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  <a:grpFill/>
          </p:grpSpPr>
          <p:sp>
            <p:nvSpPr>
              <p:cNvPr id="9318" name="Google Shape;9318;p71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9" name="Google Shape;9319;p71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20" name="Google Shape;9320;p71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  <a:grpFill/>
          </p:grpSpPr>
          <p:sp>
            <p:nvSpPr>
              <p:cNvPr id="9321" name="Google Shape;9321;p71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2" name="Google Shape;9322;p71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23" name="Google Shape;9323;p71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  <a:grpFill/>
          </p:grpSpPr>
          <p:sp>
            <p:nvSpPr>
              <p:cNvPr id="9324" name="Google Shape;9324;p71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5" name="Google Shape;9325;p71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26" name="Google Shape;9326;p71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  <a:grpFill/>
          </p:grpSpPr>
          <p:sp>
            <p:nvSpPr>
              <p:cNvPr id="9327" name="Google Shape;9327;p71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8" name="Google Shape;9328;p71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29" name="Google Shape;9329;p71"/>
          <p:cNvGrpSpPr/>
          <p:nvPr/>
        </p:nvGrpSpPr>
        <p:grpSpPr>
          <a:xfrm>
            <a:off x="2890666" y="5120078"/>
            <a:ext cx="1924504" cy="1093246"/>
            <a:chOff x="2413923" y="3711366"/>
            <a:chExt cx="1374117" cy="703260"/>
          </a:xfrm>
          <a:solidFill>
            <a:schemeClr val="tx1"/>
          </a:solidFill>
        </p:grpSpPr>
        <p:grpSp>
          <p:nvGrpSpPr>
            <p:cNvPr id="9330" name="Google Shape;9330;p71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  <a:grpFill/>
          </p:grpSpPr>
          <p:sp>
            <p:nvSpPr>
              <p:cNvPr id="9331" name="Google Shape;9331;p71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332" name="Google Shape;9332;p71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  <a:grpFill/>
            </p:grpSpPr>
            <p:sp>
              <p:nvSpPr>
                <p:cNvPr id="9333" name="Google Shape;9333;p71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334" name="Google Shape;9334;p71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335" name="Google Shape;9335;p71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  <a:grpFill/>
            </p:grpSpPr>
            <p:sp>
              <p:nvSpPr>
                <p:cNvPr id="9336" name="Google Shape;9336;p71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337" name="Google Shape;9337;p71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338" name="Google Shape;9338;p71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  <a:grpFill/>
            </p:grpSpPr>
            <p:sp>
              <p:nvSpPr>
                <p:cNvPr id="9339" name="Google Shape;9339;p71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340" name="Google Shape;9340;p71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341" name="Google Shape;9341;p71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  <a:grpFill/>
            </p:grpSpPr>
            <p:sp>
              <p:nvSpPr>
                <p:cNvPr id="9342" name="Google Shape;9342;p71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343" name="Google Shape;9343;p71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344" name="Google Shape;9344;p71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  <a:grpFill/>
            </p:grpSpPr>
            <p:sp>
              <p:nvSpPr>
                <p:cNvPr id="9345" name="Google Shape;9345;p71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85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346" name="Google Shape;9346;p71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9347" name="Google Shape;9347;p71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  <a:grpFill/>
          </p:grpSpPr>
          <p:sp>
            <p:nvSpPr>
              <p:cNvPr id="9348" name="Google Shape;9348;p71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9" name="Google Shape;9349;p71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50" name="Google Shape;9350;p71"/>
          <p:cNvGrpSpPr/>
          <p:nvPr/>
        </p:nvGrpSpPr>
        <p:grpSpPr>
          <a:xfrm>
            <a:off x="8881333" y="1170924"/>
            <a:ext cx="1642948" cy="947014"/>
            <a:chOff x="238125" y="999450"/>
            <a:chExt cx="7140700" cy="3708225"/>
          </a:xfrm>
          <a:solidFill>
            <a:schemeClr val="tx1"/>
          </a:solidFill>
        </p:grpSpPr>
        <p:sp>
          <p:nvSpPr>
            <p:cNvPr id="9351" name="Google Shape;9351;p71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71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71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71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71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71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71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71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71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60" name="Google Shape;9360;p71"/>
          <p:cNvGrpSpPr/>
          <p:nvPr/>
        </p:nvGrpSpPr>
        <p:grpSpPr>
          <a:xfrm>
            <a:off x="5034208" y="5120144"/>
            <a:ext cx="1998483" cy="1093323"/>
            <a:chOff x="3913765" y="3641905"/>
            <a:chExt cx="1522805" cy="750560"/>
          </a:xfrm>
          <a:solidFill>
            <a:schemeClr val="tx1"/>
          </a:solidFill>
        </p:grpSpPr>
        <p:grpSp>
          <p:nvGrpSpPr>
            <p:cNvPr id="9361" name="Google Shape;9361;p71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  <a:grpFill/>
          </p:grpSpPr>
          <p:grpSp>
            <p:nvGrpSpPr>
              <p:cNvPr id="9362" name="Google Shape;9362;p71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  <a:grpFill/>
            </p:grpSpPr>
            <p:sp>
              <p:nvSpPr>
                <p:cNvPr id="9363" name="Google Shape;9363;p71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4" name="Google Shape;9364;p71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r>
                    <a:rPr lang="en"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rPr>
                    <a:t>     </a:t>
                  </a: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65" name="Google Shape;9365;p71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  <a:grpFill/>
            </p:grpSpPr>
            <p:sp>
              <p:nvSpPr>
                <p:cNvPr id="9366" name="Google Shape;9366;p71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grpFill/>
                <a:ln w="9525" cap="sq" cmpd="sng">
                  <a:solidFill>
                    <a:schemeClr val="tx1">
                      <a:lumMod val="85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7" name="Google Shape;9367;p71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68" name="Google Shape;9368;p71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  <a:grpFill/>
            </p:grpSpPr>
            <p:sp>
              <p:nvSpPr>
                <p:cNvPr id="9369" name="Google Shape;9369;p71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70" name="Google Shape;9370;p71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371" name="Google Shape;9371;p71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  <a:grpFill/>
          </p:grpSpPr>
          <p:sp>
            <p:nvSpPr>
              <p:cNvPr id="9372" name="Google Shape;9372;p71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3" name="Google Shape;9373;p71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4" name="Google Shape;9374;p71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5" name="Google Shape;9375;p71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76" name="Google Shape;9376;p71"/>
          <p:cNvGrpSpPr/>
          <p:nvPr/>
        </p:nvGrpSpPr>
        <p:grpSpPr>
          <a:xfrm>
            <a:off x="9079109" y="2475921"/>
            <a:ext cx="1366457" cy="1162547"/>
            <a:chOff x="6599718" y="2068734"/>
            <a:chExt cx="940737" cy="721067"/>
          </a:xfrm>
          <a:solidFill>
            <a:schemeClr val="tx1"/>
          </a:solidFill>
        </p:grpSpPr>
        <p:sp>
          <p:nvSpPr>
            <p:cNvPr id="9377" name="Google Shape;9377;p71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71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p71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p71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71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p71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383" name="Google Shape;9383;p71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  <a:grpFill/>
          </p:grpSpPr>
          <p:sp>
            <p:nvSpPr>
              <p:cNvPr id="9384" name="Google Shape;9384;p71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5" name="Google Shape;9385;p71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6" name="Google Shape;9386;p71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7" name="Google Shape;9387;p71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8" name="Google Shape;9388;p71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9" name="Google Shape;9389;p71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390" name="Google Shape;9390;p71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  <a:grpFill/>
            </p:grpSpPr>
            <p:sp>
              <p:nvSpPr>
                <p:cNvPr id="9391" name="Google Shape;9391;p71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2" name="Google Shape;9392;p71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3" name="Google Shape;9393;p71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4" name="Google Shape;9394;p71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5" name="Google Shape;9395;p71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6" name="Google Shape;9396;p71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7" name="Google Shape;9397;p71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85000"/>
                    </a:schemeClr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398" name="Google Shape;9398;p71"/>
          <p:cNvGrpSpPr/>
          <p:nvPr/>
        </p:nvGrpSpPr>
        <p:grpSpPr>
          <a:xfrm>
            <a:off x="3099470" y="2482928"/>
            <a:ext cx="1035046" cy="1148534"/>
            <a:chOff x="2559249" y="2069323"/>
            <a:chExt cx="685566" cy="685634"/>
          </a:xfrm>
          <a:solidFill>
            <a:schemeClr val="tx1"/>
          </a:solidFill>
        </p:grpSpPr>
        <p:sp>
          <p:nvSpPr>
            <p:cNvPr id="9399" name="Google Shape;9399;p71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p71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71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71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71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71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71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71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71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71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71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71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71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12" name="Google Shape;9412;p71"/>
          <p:cNvGrpSpPr/>
          <p:nvPr/>
        </p:nvGrpSpPr>
        <p:grpSpPr>
          <a:xfrm>
            <a:off x="10627160" y="1052516"/>
            <a:ext cx="1228332" cy="1147785"/>
            <a:chOff x="951975" y="315800"/>
            <a:chExt cx="5860325" cy="4933550"/>
          </a:xfrm>
          <a:solidFill>
            <a:schemeClr val="tx1"/>
          </a:solidFill>
        </p:grpSpPr>
        <p:sp>
          <p:nvSpPr>
            <p:cNvPr id="9413" name="Google Shape;9413;p71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p71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71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p71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p71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71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p71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p71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21" name="Google Shape;9421;p71"/>
          <p:cNvGrpSpPr/>
          <p:nvPr/>
        </p:nvGrpSpPr>
        <p:grpSpPr>
          <a:xfrm>
            <a:off x="4958088" y="3851573"/>
            <a:ext cx="2350109" cy="1002381"/>
            <a:chOff x="3862800" y="3038525"/>
            <a:chExt cx="1329006" cy="510698"/>
          </a:xfrm>
          <a:solidFill>
            <a:schemeClr val="tx1"/>
          </a:solidFill>
        </p:grpSpPr>
        <p:sp>
          <p:nvSpPr>
            <p:cNvPr id="9422" name="Google Shape;9422;p71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p71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424" name="Google Shape;9424;p71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  <a:grpFill/>
          </p:grpSpPr>
          <p:sp>
            <p:nvSpPr>
              <p:cNvPr id="9425" name="Google Shape;9425;p71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6" name="Google Shape;9426;p71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27" name="Google Shape;9427;p71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  <a:grpFill/>
          </p:grpSpPr>
          <p:sp>
            <p:nvSpPr>
              <p:cNvPr id="9428" name="Google Shape;9428;p71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9" name="Google Shape;9429;p71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30" name="Google Shape;9430;p71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  <a:grpFill/>
          </p:grpSpPr>
          <p:sp>
            <p:nvSpPr>
              <p:cNvPr id="9431" name="Google Shape;9431;p71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2" name="Google Shape;9432;p71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33" name="Google Shape;9433;p71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  <a:grpFill/>
          </p:grpSpPr>
          <p:sp>
            <p:nvSpPr>
              <p:cNvPr id="9434" name="Google Shape;9434;p71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5" name="Google Shape;9435;p71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436" name="Google Shape;9436;p71"/>
          <p:cNvGrpSpPr/>
          <p:nvPr/>
        </p:nvGrpSpPr>
        <p:grpSpPr>
          <a:xfrm>
            <a:off x="612559" y="1052513"/>
            <a:ext cx="1282890" cy="1249785"/>
            <a:chOff x="649648" y="271400"/>
            <a:chExt cx="6215377" cy="5455143"/>
          </a:xfrm>
          <a:solidFill>
            <a:schemeClr val="tx1"/>
          </a:solidFill>
        </p:grpSpPr>
        <p:sp>
          <p:nvSpPr>
            <p:cNvPr id="9437" name="Google Shape;9437;p71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71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p71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p71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p71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p71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p71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p71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p71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p71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7" name="Google Shape;9447;p71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8" name="Google Shape;9448;p71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49" name="Google Shape;9449;p71"/>
          <p:cNvGrpSpPr/>
          <p:nvPr/>
        </p:nvGrpSpPr>
        <p:grpSpPr>
          <a:xfrm>
            <a:off x="2948679" y="1052516"/>
            <a:ext cx="1115120" cy="1314780"/>
            <a:chOff x="2499700" y="1135950"/>
            <a:chExt cx="732402" cy="777990"/>
          </a:xfrm>
          <a:solidFill>
            <a:schemeClr val="tx1"/>
          </a:solidFill>
        </p:grpSpPr>
        <p:grpSp>
          <p:nvGrpSpPr>
            <p:cNvPr id="9450" name="Google Shape;9450;p71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  <a:grpFill/>
          </p:grpSpPr>
          <p:sp>
            <p:nvSpPr>
              <p:cNvPr id="9451" name="Google Shape;9451;p71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2" name="Google Shape;9452;p71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3" name="Google Shape;9453;p71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4" name="Google Shape;9454;p71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5" name="Google Shape;9455;p71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6" name="Google Shape;9456;p71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7" name="Google Shape;9457;p71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8" name="Google Shape;9458;p71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9" name="Google Shape;9459;p71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0" name="Google Shape;9460;p71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1" name="Google Shape;9461;p71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2" name="Google Shape;9462;p71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3" name="Google Shape;9463;p71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4" name="Google Shape;9464;p71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5" name="Google Shape;9465;p71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6" name="Google Shape;9466;p71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7" name="Google Shape;9467;p71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8" name="Google Shape;9468;p71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9" name="Google Shape;9469;p71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0" name="Google Shape;9470;p71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1" name="Google Shape;9471;p71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2" name="Google Shape;9472;p71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3" name="Google Shape;9473;p71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4" name="Google Shape;9474;p71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5" name="Google Shape;9475;p71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6" name="Google Shape;9476;p71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7" name="Google Shape;9477;p71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78" name="Google Shape;9478;p71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  <a:grpFill/>
          </p:grpSpPr>
          <p:sp>
            <p:nvSpPr>
              <p:cNvPr id="9479" name="Google Shape;9479;p71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0" name="Google Shape;9480;p71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1" name="Google Shape;9481;p71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2" name="Google Shape;9482;p71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3" name="Google Shape;9483;p71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8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484" name="Google Shape;9484;p71"/>
          <p:cNvGrpSpPr/>
          <p:nvPr/>
        </p:nvGrpSpPr>
        <p:grpSpPr>
          <a:xfrm>
            <a:off x="1998332" y="1052515"/>
            <a:ext cx="847468" cy="1403035"/>
            <a:chOff x="1716825" y="1121550"/>
            <a:chExt cx="622800" cy="928938"/>
          </a:xfrm>
          <a:solidFill>
            <a:schemeClr val="tx1"/>
          </a:solidFill>
        </p:grpSpPr>
        <p:grpSp>
          <p:nvGrpSpPr>
            <p:cNvPr id="9485" name="Google Shape;9485;p71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  <a:grpFill/>
          </p:grpSpPr>
          <p:cxnSp>
            <p:nvCxnSpPr>
              <p:cNvPr id="9486" name="Google Shape;9486;p71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87" name="Google Shape;9487;p71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88" name="Google Shape;9488;p71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  <a:grpFill/>
          </p:grpSpPr>
          <p:cxnSp>
            <p:nvCxnSpPr>
              <p:cNvPr id="9489" name="Google Shape;9489;p71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90" name="Google Shape;9490;p71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91" name="Google Shape;9491;p71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  <a:grpFill/>
          </p:grpSpPr>
          <p:cxnSp>
            <p:nvCxnSpPr>
              <p:cNvPr id="9492" name="Google Shape;9492;p71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93" name="Google Shape;9493;p71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94" name="Google Shape;9494;p71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  <a:grpFill/>
          </p:grpSpPr>
          <p:cxnSp>
            <p:nvCxnSpPr>
              <p:cNvPr id="9495" name="Google Shape;9495;p71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96" name="Google Shape;9496;p71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497" name="Google Shape;9497;p71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98" name="Google Shape;9498;p71"/>
          <p:cNvGrpSpPr/>
          <p:nvPr/>
        </p:nvGrpSpPr>
        <p:grpSpPr>
          <a:xfrm>
            <a:off x="1881869" y="2481494"/>
            <a:ext cx="1073531" cy="1151399"/>
            <a:chOff x="4334725" y="1355875"/>
            <a:chExt cx="3106650" cy="3001900"/>
          </a:xfrm>
          <a:solidFill>
            <a:schemeClr val="tx1"/>
          </a:solidFill>
        </p:grpSpPr>
        <p:grpSp>
          <p:nvGrpSpPr>
            <p:cNvPr id="9499" name="Google Shape;9499;p71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  <a:grpFill/>
          </p:grpSpPr>
          <p:sp>
            <p:nvSpPr>
              <p:cNvPr id="9500" name="Google Shape;9500;p71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1" name="Google Shape;9501;p71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2" name="Google Shape;9502;p71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03" name="Google Shape;9503;p71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  <a:grpFill/>
          </p:grpSpPr>
          <p:sp>
            <p:nvSpPr>
              <p:cNvPr id="9504" name="Google Shape;9504;p71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5" name="Google Shape;9505;p71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6" name="Google Shape;9506;p71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507" name="Google Shape;9507;p71"/>
          <p:cNvGrpSpPr/>
          <p:nvPr/>
        </p:nvGrpSpPr>
        <p:grpSpPr>
          <a:xfrm>
            <a:off x="10766975" y="5110721"/>
            <a:ext cx="453301" cy="1103065"/>
            <a:chOff x="7645573" y="3754300"/>
            <a:chExt cx="293855" cy="644170"/>
          </a:xfrm>
          <a:solidFill>
            <a:schemeClr val="tx1"/>
          </a:solidFill>
        </p:grpSpPr>
        <p:sp>
          <p:nvSpPr>
            <p:cNvPr id="9508" name="Google Shape;9508;p71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71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10" name="Google Shape;9510;p71"/>
          <p:cNvGrpSpPr/>
          <p:nvPr/>
        </p:nvGrpSpPr>
        <p:grpSpPr>
          <a:xfrm>
            <a:off x="7748583" y="1052516"/>
            <a:ext cx="1029866" cy="1192039"/>
            <a:chOff x="5830645" y="1256617"/>
            <a:chExt cx="530340" cy="553040"/>
          </a:xfrm>
          <a:noFill/>
        </p:grpSpPr>
        <p:grpSp>
          <p:nvGrpSpPr>
            <p:cNvPr id="9511" name="Google Shape;9511;p71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  <a:grpFill/>
          </p:grpSpPr>
          <p:sp>
            <p:nvSpPr>
              <p:cNvPr id="9512" name="Google Shape;9512;p71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3" name="Google Shape;9513;p71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14" name="Google Shape;9514;p71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  <a:grpFill/>
          </p:grpSpPr>
          <p:sp>
            <p:nvSpPr>
              <p:cNvPr id="9515" name="Google Shape;9515;p71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6" name="Google Shape;9516;p71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17" name="Google Shape;9517;p71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  <a:grpFill/>
          </p:grpSpPr>
          <p:sp>
            <p:nvSpPr>
              <p:cNvPr id="9518" name="Google Shape;9518;p71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9" name="Google Shape;9519;p71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20" name="Google Shape;9520;p71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  <a:grpFill/>
          </p:grpSpPr>
          <p:sp>
            <p:nvSpPr>
              <p:cNvPr id="9521" name="Google Shape;9521;p71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22" name="Google Shape;9522;p71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523" name="Google Shape;9523;p71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24" name="Google Shape;9524;p71"/>
          <p:cNvGrpSpPr/>
          <p:nvPr/>
        </p:nvGrpSpPr>
        <p:grpSpPr>
          <a:xfrm>
            <a:off x="633313" y="3851583"/>
            <a:ext cx="2110474" cy="1001794"/>
            <a:chOff x="732422" y="2990152"/>
            <a:chExt cx="1337773" cy="572102"/>
          </a:xfrm>
          <a:solidFill>
            <a:schemeClr val="tx1"/>
          </a:solidFill>
        </p:grpSpPr>
        <p:sp>
          <p:nvSpPr>
            <p:cNvPr id="9525" name="Google Shape;9525;p71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p71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71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71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71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71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Shape 3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6" name="Google Shape;3026;p48"/>
          <p:cNvGrpSpPr/>
          <p:nvPr/>
        </p:nvGrpSpPr>
        <p:grpSpPr>
          <a:xfrm>
            <a:off x="722344" y="2703371"/>
            <a:ext cx="1118065" cy="255130"/>
            <a:chOff x="4635250" y="3790225"/>
            <a:chExt cx="415825" cy="87125"/>
          </a:xfrm>
        </p:grpSpPr>
        <p:sp>
          <p:nvSpPr>
            <p:cNvPr id="3027" name="Google Shape;3027;p48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8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8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30" name="Google Shape;3030;p48"/>
          <p:cNvGrpSpPr/>
          <p:nvPr/>
        </p:nvGrpSpPr>
        <p:grpSpPr>
          <a:xfrm>
            <a:off x="1596871" y="5695752"/>
            <a:ext cx="269041" cy="299856"/>
            <a:chOff x="4280575" y="2131725"/>
            <a:chExt cx="141950" cy="145275"/>
          </a:xfrm>
        </p:grpSpPr>
        <p:sp>
          <p:nvSpPr>
            <p:cNvPr id="3031" name="Google Shape;3031;p48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8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33" name="Google Shape;3033;p48"/>
          <p:cNvGrpSpPr/>
          <p:nvPr/>
        </p:nvGrpSpPr>
        <p:grpSpPr>
          <a:xfrm>
            <a:off x="1598543" y="6074630"/>
            <a:ext cx="269119" cy="253637"/>
            <a:chOff x="4088738" y="4379875"/>
            <a:chExt cx="176900" cy="153125"/>
          </a:xfrm>
        </p:grpSpPr>
        <p:sp>
          <p:nvSpPr>
            <p:cNvPr id="3034" name="Google Shape;3034;p48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8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36" name="Google Shape;3036;p48"/>
          <p:cNvGrpSpPr/>
          <p:nvPr/>
        </p:nvGrpSpPr>
        <p:grpSpPr>
          <a:xfrm rot="10800000" flipH="1">
            <a:off x="709233" y="6118185"/>
            <a:ext cx="744399" cy="211543"/>
            <a:chOff x="4173650" y="2515975"/>
            <a:chExt cx="216413" cy="56475"/>
          </a:xfrm>
        </p:grpSpPr>
        <p:sp>
          <p:nvSpPr>
            <p:cNvPr id="3037" name="Google Shape;3037;p48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48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39" name="Google Shape;3039;p48"/>
          <p:cNvGrpSpPr/>
          <p:nvPr/>
        </p:nvGrpSpPr>
        <p:grpSpPr>
          <a:xfrm>
            <a:off x="712577" y="1845368"/>
            <a:ext cx="1137800" cy="285481"/>
            <a:chOff x="4109513" y="1964562"/>
            <a:chExt cx="501313" cy="117575"/>
          </a:xfrm>
        </p:grpSpPr>
        <p:sp>
          <p:nvSpPr>
            <p:cNvPr id="3040" name="Google Shape;3040;p48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041" name="Google Shape;3041;p48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3042" name="Google Shape;3042;p48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3" name="Google Shape;3043;p48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4" name="Google Shape;3044;p48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045" name="Google Shape;3045;p48"/>
          <p:cNvGrpSpPr/>
          <p:nvPr/>
        </p:nvGrpSpPr>
        <p:grpSpPr>
          <a:xfrm>
            <a:off x="731411" y="3497882"/>
            <a:ext cx="1100649" cy="463769"/>
            <a:chOff x="3515000" y="3200728"/>
            <a:chExt cx="338100" cy="130822"/>
          </a:xfrm>
        </p:grpSpPr>
        <p:sp>
          <p:nvSpPr>
            <p:cNvPr id="3046" name="Google Shape;3046;p48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047" name="Google Shape;3047;p48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3048" name="Google Shape;3048;p48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8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050" name="Google Shape;3050;p48"/>
          <p:cNvGrpSpPr/>
          <p:nvPr/>
        </p:nvGrpSpPr>
        <p:grpSpPr>
          <a:xfrm rot="10800000" flipH="1">
            <a:off x="703088" y="514906"/>
            <a:ext cx="1157612" cy="314374"/>
            <a:chOff x="3199075" y="3739025"/>
            <a:chExt cx="448629" cy="111875"/>
          </a:xfrm>
        </p:grpSpPr>
        <p:sp>
          <p:nvSpPr>
            <p:cNvPr id="3051" name="Google Shape;3051;p48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48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53" name="Google Shape;3053;p48"/>
          <p:cNvGrpSpPr/>
          <p:nvPr/>
        </p:nvGrpSpPr>
        <p:grpSpPr>
          <a:xfrm>
            <a:off x="719579" y="4095679"/>
            <a:ext cx="1124204" cy="470957"/>
            <a:chOff x="4047975" y="3769179"/>
            <a:chExt cx="343175" cy="132000"/>
          </a:xfrm>
        </p:grpSpPr>
        <p:grpSp>
          <p:nvGrpSpPr>
            <p:cNvPr id="3054" name="Google Shape;3054;p48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3055" name="Google Shape;3055;p48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056" name="Google Shape;3056;p48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3057" name="Google Shape;3057;p48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8" name="Google Shape;3058;p48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059" name="Google Shape;3059;p48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60" name="Google Shape;3060;p48"/>
          <p:cNvGrpSpPr/>
          <p:nvPr/>
        </p:nvGrpSpPr>
        <p:grpSpPr>
          <a:xfrm>
            <a:off x="702816" y="3091193"/>
            <a:ext cx="1157599" cy="349471"/>
            <a:chOff x="3176563" y="1380375"/>
            <a:chExt cx="844388" cy="234075"/>
          </a:xfrm>
        </p:grpSpPr>
        <p:sp>
          <p:nvSpPr>
            <p:cNvPr id="3061" name="Google Shape;3061;p48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48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48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48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065" name="Google Shape;3065;p48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3066" name="Google Shape;3066;p48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8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8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8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070" name="Google Shape;3070;p48"/>
          <p:cNvGrpSpPr/>
          <p:nvPr/>
        </p:nvGrpSpPr>
        <p:grpSpPr>
          <a:xfrm>
            <a:off x="835274" y="4680270"/>
            <a:ext cx="892871" cy="858008"/>
            <a:chOff x="4150855" y="3304766"/>
            <a:chExt cx="400468" cy="353373"/>
          </a:xfrm>
        </p:grpSpPr>
        <p:grpSp>
          <p:nvGrpSpPr>
            <p:cNvPr id="3071" name="Google Shape;3071;p48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3072" name="Google Shape;3072;p48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3073" name="Google Shape;3073;p48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74" name="Google Shape;3074;p48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75" name="Google Shape;3075;p48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3076" name="Google Shape;3076;p48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077" name="Google Shape;3077;p48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3078" name="Google Shape;3078;p48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914377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79" name="Google Shape;3079;p48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914377">
                      <a:buClr>
                        <a:srgbClr val="000000"/>
                      </a:buClr>
                    </a:pPr>
                    <a:endParaRPr sz="1400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080" name="Google Shape;3080;p48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3081" name="Google Shape;3081;p48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8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083" name="Google Shape;3083;p48"/>
          <p:cNvGrpSpPr/>
          <p:nvPr/>
        </p:nvGrpSpPr>
        <p:grpSpPr>
          <a:xfrm>
            <a:off x="713096" y="5658439"/>
            <a:ext cx="715111" cy="322321"/>
            <a:chOff x="4260510" y="2242993"/>
            <a:chExt cx="628501" cy="260125"/>
          </a:xfrm>
        </p:grpSpPr>
        <p:grpSp>
          <p:nvGrpSpPr>
            <p:cNvPr id="3084" name="Google Shape;3084;p48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3085" name="Google Shape;3085;p48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8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8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3088" name="Google Shape;3088;p48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48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48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91" name="Google Shape;3091;p48"/>
          <p:cNvGrpSpPr/>
          <p:nvPr/>
        </p:nvGrpSpPr>
        <p:grpSpPr>
          <a:xfrm>
            <a:off x="722399" y="954798"/>
            <a:ext cx="1118107" cy="326009"/>
            <a:chOff x="3099239" y="3615343"/>
            <a:chExt cx="689745" cy="184687"/>
          </a:xfrm>
        </p:grpSpPr>
        <p:sp>
          <p:nvSpPr>
            <p:cNvPr id="3092" name="Google Shape;3092;p48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48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48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48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96" name="Google Shape;3096;p48"/>
          <p:cNvGrpSpPr/>
          <p:nvPr/>
        </p:nvGrpSpPr>
        <p:grpSpPr>
          <a:xfrm rot="10800000" flipH="1">
            <a:off x="702891" y="2311261"/>
            <a:ext cx="1157599" cy="211545"/>
            <a:chOff x="1154425" y="3251263"/>
            <a:chExt cx="695150" cy="116650"/>
          </a:xfrm>
        </p:grpSpPr>
        <p:sp>
          <p:nvSpPr>
            <p:cNvPr id="3097" name="Google Shape;3097;p48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48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48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48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48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48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03" name="Google Shape;3103;p48"/>
          <p:cNvGrpSpPr/>
          <p:nvPr/>
        </p:nvGrpSpPr>
        <p:grpSpPr>
          <a:xfrm>
            <a:off x="712790" y="1401824"/>
            <a:ext cx="1137843" cy="287367"/>
            <a:chOff x="4100207" y="2107304"/>
            <a:chExt cx="510343" cy="118352"/>
          </a:xfrm>
        </p:grpSpPr>
        <p:sp>
          <p:nvSpPr>
            <p:cNvPr id="3104" name="Google Shape;3104;p48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8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8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07" name="Google Shape;3107;p48"/>
          <p:cNvGrpSpPr/>
          <p:nvPr/>
        </p:nvGrpSpPr>
        <p:grpSpPr>
          <a:xfrm>
            <a:off x="2156604" y="1516205"/>
            <a:ext cx="953113" cy="676575"/>
            <a:chOff x="2525450" y="2505350"/>
            <a:chExt cx="373450" cy="243425"/>
          </a:xfrm>
        </p:grpSpPr>
        <p:grpSp>
          <p:nvGrpSpPr>
            <p:cNvPr id="3108" name="Google Shape;3108;p48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3109" name="Google Shape;3109;p48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0" name="Google Shape;3110;p48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1" name="Google Shape;3111;p48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12" name="Google Shape;3112;p48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3113" name="Google Shape;3113;p48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4" name="Google Shape;3114;p48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5" name="Google Shape;3115;p48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16" name="Google Shape;3116;p48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3117" name="Google Shape;3117;p48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8" name="Google Shape;3118;p48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9" name="Google Shape;3119;p48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20" name="Google Shape;3120;p48"/>
          <p:cNvGrpSpPr/>
          <p:nvPr/>
        </p:nvGrpSpPr>
        <p:grpSpPr>
          <a:xfrm>
            <a:off x="2140166" y="1017201"/>
            <a:ext cx="1080494" cy="425718"/>
            <a:chOff x="2600813" y="2069700"/>
            <a:chExt cx="448638" cy="162325"/>
          </a:xfrm>
        </p:grpSpPr>
        <p:sp>
          <p:nvSpPr>
            <p:cNvPr id="3121" name="Google Shape;3121;p48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8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23" name="Google Shape;3123;p48"/>
          <p:cNvGrpSpPr/>
          <p:nvPr/>
        </p:nvGrpSpPr>
        <p:grpSpPr>
          <a:xfrm>
            <a:off x="3140592" y="1427174"/>
            <a:ext cx="543792" cy="550959"/>
            <a:chOff x="3631100" y="1774000"/>
            <a:chExt cx="380850" cy="354325"/>
          </a:xfrm>
        </p:grpSpPr>
        <p:grpSp>
          <p:nvGrpSpPr>
            <p:cNvPr id="3124" name="Google Shape;3124;p48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3125" name="Google Shape;3125;p48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6" name="Google Shape;3126;p48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27" name="Google Shape;3127;p48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3128" name="Google Shape;3128;p48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9" name="Google Shape;3129;p48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30" name="Google Shape;3130;p48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3131" name="Google Shape;3131;p48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2" name="Google Shape;3132;p48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33" name="Google Shape;3133;p48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3134" name="Google Shape;3134;p48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5" name="Google Shape;3135;p48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36" name="Google Shape;3136;p48"/>
          <p:cNvGrpSpPr/>
          <p:nvPr/>
        </p:nvGrpSpPr>
        <p:grpSpPr>
          <a:xfrm rot="5400000">
            <a:off x="2270667" y="348374"/>
            <a:ext cx="358651" cy="692325"/>
            <a:chOff x="2506150" y="1152650"/>
            <a:chExt cx="230650" cy="484875"/>
          </a:xfrm>
        </p:grpSpPr>
        <p:sp>
          <p:nvSpPr>
            <p:cNvPr id="3137" name="Google Shape;3137;p48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8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39" name="Google Shape;3139;p48"/>
          <p:cNvGrpSpPr/>
          <p:nvPr/>
        </p:nvGrpSpPr>
        <p:grpSpPr>
          <a:xfrm>
            <a:off x="9461690" y="579037"/>
            <a:ext cx="933329" cy="64022"/>
            <a:chOff x="2521850" y="1810250"/>
            <a:chExt cx="540225" cy="34025"/>
          </a:xfrm>
        </p:grpSpPr>
        <p:sp>
          <p:nvSpPr>
            <p:cNvPr id="3140" name="Google Shape;3140;p48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8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8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8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8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8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8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8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8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8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50" name="Google Shape;3150;p48"/>
          <p:cNvGrpSpPr/>
          <p:nvPr/>
        </p:nvGrpSpPr>
        <p:grpSpPr>
          <a:xfrm>
            <a:off x="3427276" y="1011270"/>
            <a:ext cx="953215" cy="731371"/>
            <a:chOff x="2196556" y="2995700"/>
            <a:chExt cx="636756" cy="448625"/>
          </a:xfrm>
        </p:grpSpPr>
        <p:grpSp>
          <p:nvGrpSpPr>
            <p:cNvPr id="3151" name="Google Shape;3151;p48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3152" name="Google Shape;3152;p48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48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54" name="Google Shape;3154;p48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3155" name="Google Shape;3155;p48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3156" name="Google Shape;3156;p48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7" name="Google Shape;3157;p48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58" name="Google Shape;3158;p48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3159" name="Google Shape;3159;p48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0" name="Google Shape;3160;p48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61" name="Google Shape;3161;p48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3162" name="Google Shape;3162;p48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3" name="Google Shape;3163;p48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64" name="Google Shape;3164;p48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3165" name="Google Shape;3165;p48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6" name="Google Shape;3166;p48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167" name="Google Shape;3167;p48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68" name="Google Shape;3168;p48"/>
          <p:cNvGrpSpPr/>
          <p:nvPr/>
        </p:nvGrpSpPr>
        <p:grpSpPr>
          <a:xfrm>
            <a:off x="3485588" y="1829542"/>
            <a:ext cx="855460" cy="379624"/>
            <a:chOff x="5793270" y="3739034"/>
            <a:chExt cx="1174105" cy="478433"/>
          </a:xfrm>
        </p:grpSpPr>
        <p:grpSp>
          <p:nvGrpSpPr>
            <p:cNvPr id="3169" name="Google Shape;3169;p48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3170" name="Google Shape;3170;p48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8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2" name="Google Shape;3172;p48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3" name="Google Shape;3173;p48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3174" name="Google Shape;3174;p48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5" name="Google Shape;3175;p48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6" name="Google Shape;3176;p48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7" name="Google Shape;3177;p48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3178" name="Google Shape;3178;p48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9" name="Google Shape;3179;p48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48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81" name="Google Shape;3181;p48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3182" name="Google Shape;3182;p48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3" name="Google Shape;3183;p48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4" name="Google Shape;3184;p48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85" name="Google Shape;3185;p48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3186" name="Google Shape;3186;p48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7" name="Google Shape;3187;p48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8" name="Google Shape;3188;p48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89" name="Google Shape;3189;p48"/>
          <p:cNvGrpSpPr/>
          <p:nvPr/>
        </p:nvGrpSpPr>
        <p:grpSpPr>
          <a:xfrm>
            <a:off x="2154316" y="5265878"/>
            <a:ext cx="2223692" cy="609802"/>
            <a:chOff x="5778536" y="3183751"/>
            <a:chExt cx="1203561" cy="303071"/>
          </a:xfrm>
        </p:grpSpPr>
        <p:sp>
          <p:nvSpPr>
            <p:cNvPr id="3190" name="Google Shape;3190;p48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48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48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48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48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48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48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48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48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48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48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48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48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48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48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48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48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07" name="Google Shape;3207;p48"/>
          <p:cNvSpPr/>
          <p:nvPr/>
        </p:nvSpPr>
        <p:spPr>
          <a:xfrm rot="16200000">
            <a:off x="3852557" y="444289"/>
            <a:ext cx="353453" cy="495067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208" name="Google Shape;3208;p48"/>
          <p:cNvGrpSpPr/>
          <p:nvPr/>
        </p:nvGrpSpPr>
        <p:grpSpPr>
          <a:xfrm rot="16200000">
            <a:off x="3106096" y="372676"/>
            <a:ext cx="355829" cy="640749"/>
            <a:chOff x="4379261" y="3450715"/>
            <a:chExt cx="390984" cy="766732"/>
          </a:xfrm>
        </p:grpSpPr>
        <p:sp>
          <p:nvSpPr>
            <p:cNvPr id="3209" name="Google Shape;3209;p48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48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1" name="Google Shape;3211;p48"/>
          <p:cNvGrpSpPr/>
          <p:nvPr/>
        </p:nvGrpSpPr>
        <p:grpSpPr>
          <a:xfrm>
            <a:off x="2121191" y="3732441"/>
            <a:ext cx="2289632" cy="1336835"/>
            <a:chOff x="5793258" y="2247269"/>
            <a:chExt cx="1174119" cy="629486"/>
          </a:xfrm>
        </p:grpSpPr>
        <p:sp>
          <p:nvSpPr>
            <p:cNvPr id="3212" name="Google Shape;3212;p48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48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48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48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48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48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48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48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48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48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48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3" name="Google Shape;3223;p48"/>
          <p:cNvGrpSpPr/>
          <p:nvPr/>
        </p:nvGrpSpPr>
        <p:grpSpPr>
          <a:xfrm rot="5400000">
            <a:off x="2600435" y="1899002"/>
            <a:ext cx="1331624" cy="2196876"/>
            <a:chOff x="3088670" y="1930338"/>
            <a:chExt cx="380983" cy="684491"/>
          </a:xfrm>
        </p:grpSpPr>
        <p:sp>
          <p:nvSpPr>
            <p:cNvPr id="3224" name="Google Shape;3224;p48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48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48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48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48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48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48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48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48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8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8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8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8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8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8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8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8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8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8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8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8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8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8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8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8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8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8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51" name="Google Shape;3251;p48"/>
          <p:cNvGrpSpPr/>
          <p:nvPr/>
        </p:nvGrpSpPr>
        <p:grpSpPr>
          <a:xfrm>
            <a:off x="2103928" y="5999450"/>
            <a:ext cx="2324389" cy="330330"/>
            <a:chOff x="504546" y="564561"/>
            <a:chExt cx="1627907" cy="212437"/>
          </a:xfrm>
        </p:grpSpPr>
        <p:sp>
          <p:nvSpPr>
            <p:cNvPr id="3252" name="Google Shape;3252;p48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53" name="Google Shape;3253;p48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54" name="Google Shape;3254;p48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8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256" name="Google Shape;3256;p48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8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8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259" name="Google Shape;3259;p48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60" name="Google Shape;3260;p48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61" name="Google Shape;3261;p48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8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8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8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8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266" name="Google Shape;3266;p48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8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8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8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8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8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8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48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48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8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48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48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8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8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8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8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8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8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8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8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8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48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48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8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48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48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48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48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8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48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48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48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48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48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48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48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48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48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48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48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48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07" name="Google Shape;3307;p48"/>
          <p:cNvGrpSpPr/>
          <p:nvPr/>
        </p:nvGrpSpPr>
        <p:grpSpPr>
          <a:xfrm flipH="1">
            <a:off x="4714183" y="3708502"/>
            <a:ext cx="628421" cy="1384693"/>
            <a:chOff x="3564075" y="2091586"/>
            <a:chExt cx="329966" cy="667521"/>
          </a:xfrm>
        </p:grpSpPr>
        <p:sp>
          <p:nvSpPr>
            <p:cNvPr id="3308" name="Google Shape;3308;p48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09" name="Google Shape;3309;p48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3310" name="Google Shape;3310;p48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48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2" name="Google Shape;3312;p48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3" name="Google Shape;3313;p48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4" name="Google Shape;3314;p48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3315" name="Google Shape;3315;p48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6" name="Google Shape;3316;p48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48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8" name="Google Shape;3318;p48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319" name="Google Shape;3319;p48"/>
          <p:cNvGrpSpPr/>
          <p:nvPr/>
        </p:nvGrpSpPr>
        <p:grpSpPr>
          <a:xfrm>
            <a:off x="9567679" y="771115"/>
            <a:ext cx="723783" cy="248005"/>
            <a:chOff x="4458420" y="5169625"/>
            <a:chExt cx="178850" cy="56275"/>
          </a:xfrm>
        </p:grpSpPr>
        <p:sp>
          <p:nvSpPr>
            <p:cNvPr id="3320" name="Google Shape;3320;p48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48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48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48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24" name="Google Shape;3324;p48"/>
          <p:cNvGrpSpPr/>
          <p:nvPr/>
        </p:nvGrpSpPr>
        <p:grpSpPr>
          <a:xfrm>
            <a:off x="7188958" y="579185"/>
            <a:ext cx="1159654" cy="1152612"/>
            <a:chOff x="5976993" y="238644"/>
            <a:chExt cx="671226" cy="612558"/>
          </a:xfrm>
        </p:grpSpPr>
        <p:grpSp>
          <p:nvGrpSpPr>
            <p:cNvPr id="3325" name="Google Shape;3325;p48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3326" name="Google Shape;3326;p48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7" name="Google Shape;3327;p48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8" name="Google Shape;3328;p48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9" name="Google Shape;3329;p48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30" name="Google Shape;3330;p48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3331" name="Google Shape;3331;p48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2" name="Google Shape;3332;p48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3" name="Google Shape;3333;p48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34" name="Google Shape;3334;p48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3335" name="Google Shape;3335;p48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6" name="Google Shape;3336;p48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7" name="Google Shape;3337;p48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38" name="Google Shape;3338;p48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3339" name="Google Shape;3339;p48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0" name="Google Shape;3340;p48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1" name="Google Shape;3341;p48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2" name="Google Shape;3342;p48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43" name="Google Shape;3343;p48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3344" name="Google Shape;3344;p48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5" name="Google Shape;3345;p48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6" name="Google Shape;3346;p48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47" name="Google Shape;3347;p48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3348" name="Google Shape;3348;p48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9" name="Google Shape;3349;p48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350" name="Google Shape;3350;p48"/>
          <p:cNvGrpSpPr/>
          <p:nvPr/>
        </p:nvGrpSpPr>
        <p:grpSpPr>
          <a:xfrm rot="5400000">
            <a:off x="10991088" y="258602"/>
            <a:ext cx="145592" cy="791616"/>
            <a:chOff x="4427900" y="1369375"/>
            <a:chExt cx="77375" cy="458200"/>
          </a:xfrm>
        </p:grpSpPr>
        <p:grpSp>
          <p:nvGrpSpPr>
            <p:cNvPr id="3351" name="Google Shape;3351;p48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3352" name="Google Shape;3352;p48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3" name="Google Shape;3353;p48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4" name="Google Shape;3354;p48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5" name="Google Shape;3355;p48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6" name="Google Shape;3356;p48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7" name="Google Shape;3357;p48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8" name="Google Shape;3358;p48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9" name="Google Shape;3359;p48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0" name="Google Shape;3360;p48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1" name="Google Shape;3361;p48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2" name="Google Shape;3362;p48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3" name="Google Shape;3363;p48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4" name="Google Shape;3364;p48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5" name="Google Shape;3365;p48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6" name="Google Shape;3366;p48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7" name="Google Shape;3367;p48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8" name="Google Shape;3368;p48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9" name="Google Shape;3369;p48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0" name="Google Shape;3370;p48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1" name="Google Shape;3371;p48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2" name="Google Shape;3372;p48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3" name="Google Shape;3373;p48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4" name="Google Shape;3374;p48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5" name="Google Shape;3375;p48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6" name="Google Shape;3376;p48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7" name="Google Shape;3377;p48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8" name="Google Shape;3378;p48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9" name="Google Shape;3379;p48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0" name="Google Shape;3380;p48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1" name="Google Shape;3381;p48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2" name="Google Shape;3382;p48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3" name="Google Shape;3383;p48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4" name="Google Shape;3384;p48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85" name="Google Shape;3385;p48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3386" name="Google Shape;3386;p48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7" name="Google Shape;3387;p48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8" name="Google Shape;3388;p48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9" name="Google Shape;3389;p48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0" name="Google Shape;3390;p48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1" name="Google Shape;3391;p48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2" name="Google Shape;3392;p48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393" name="Google Shape;3393;p48"/>
          <p:cNvGrpSpPr/>
          <p:nvPr/>
        </p:nvGrpSpPr>
        <p:grpSpPr>
          <a:xfrm>
            <a:off x="6012893" y="1306528"/>
            <a:ext cx="440554" cy="364944"/>
            <a:chOff x="5023100" y="253750"/>
            <a:chExt cx="255000" cy="193950"/>
          </a:xfrm>
        </p:grpSpPr>
        <p:sp>
          <p:nvSpPr>
            <p:cNvPr id="3394" name="Google Shape;3394;p48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8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8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8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8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8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00" name="Google Shape;3400;p48"/>
          <p:cNvGrpSpPr/>
          <p:nvPr/>
        </p:nvGrpSpPr>
        <p:grpSpPr>
          <a:xfrm>
            <a:off x="5933519" y="683397"/>
            <a:ext cx="250814" cy="405822"/>
            <a:chOff x="3431675" y="243350"/>
            <a:chExt cx="145175" cy="215675"/>
          </a:xfrm>
        </p:grpSpPr>
        <p:sp>
          <p:nvSpPr>
            <p:cNvPr id="3401" name="Google Shape;3401;p48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8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8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8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05" name="Google Shape;3405;p48"/>
          <p:cNvGrpSpPr/>
          <p:nvPr/>
        </p:nvGrpSpPr>
        <p:grpSpPr>
          <a:xfrm>
            <a:off x="6709510" y="707481"/>
            <a:ext cx="308128" cy="368143"/>
            <a:chOff x="3782200" y="256150"/>
            <a:chExt cx="178350" cy="195650"/>
          </a:xfrm>
        </p:grpSpPr>
        <p:sp>
          <p:nvSpPr>
            <p:cNvPr id="3406" name="Google Shape;3406;p48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8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8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09" name="Google Shape;3409;p48"/>
          <p:cNvGrpSpPr/>
          <p:nvPr/>
        </p:nvGrpSpPr>
        <p:grpSpPr>
          <a:xfrm>
            <a:off x="8196359" y="1386856"/>
            <a:ext cx="293487" cy="344904"/>
            <a:chOff x="3189900" y="762150"/>
            <a:chExt cx="169875" cy="183300"/>
          </a:xfrm>
        </p:grpSpPr>
        <p:grpSp>
          <p:nvGrpSpPr>
            <p:cNvPr id="3410" name="Google Shape;3410;p48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3411" name="Google Shape;3411;p48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2" name="Google Shape;3412;p48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13" name="Google Shape;3413;p48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3414" name="Google Shape;3414;p48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5" name="Google Shape;3415;p48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16" name="Google Shape;3416;p48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3417" name="Google Shape;3417;p48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8" name="Google Shape;3418;p48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9" name="Google Shape;3419;p48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420" name="Google Shape;3420;p48"/>
          <p:cNvGrpSpPr/>
          <p:nvPr/>
        </p:nvGrpSpPr>
        <p:grpSpPr>
          <a:xfrm>
            <a:off x="5473163" y="1341674"/>
            <a:ext cx="309770" cy="289069"/>
            <a:chOff x="2862744" y="750125"/>
            <a:chExt cx="179300" cy="153627"/>
          </a:xfrm>
        </p:grpSpPr>
        <p:grpSp>
          <p:nvGrpSpPr>
            <p:cNvPr id="3421" name="Google Shape;3421;p48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3422" name="Google Shape;3422;p48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3" name="Google Shape;3423;p48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4" name="Google Shape;3424;p48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5" name="Google Shape;3425;p48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3426" name="Google Shape;3426;p48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7" name="Google Shape;3427;p48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8" name="Google Shape;3428;p48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9" name="Google Shape;3429;p48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3430" name="Google Shape;3430;p48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1" name="Google Shape;3431;p48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432" name="Google Shape;3432;p48"/>
          <p:cNvGrpSpPr/>
          <p:nvPr/>
        </p:nvGrpSpPr>
        <p:grpSpPr>
          <a:xfrm>
            <a:off x="4428920" y="753886"/>
            <a:ext cx="933454" cy="940324"/>
            <a:chOff x="2431875" y="700600"/>
            <a:chExt cx="264700" cy="244850"/>
          </a:xfrm>
        </p:grpSpPr>
        <p:sp>
          <p:nvSpPr>
            <p:cNvPr id="3433" name="Google Shape;3433;p48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8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48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48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8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8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8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8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8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8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8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8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8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46" name="Google Shape;3446;p48"/>
          <p:cNvGrpSpPr/>
          <p:nvPr/>
        </p:nvGrpSpPr>
        <p:grpSpPr>
          <a:xfrm>
            <a:off x="5462572" y="707481"/>
            <a:ext cx="330950" cy="442122"/>
            <a:chOff x="4722841" y="238125"/>
            <a:chExt cx="191559" cy="234966"/>
          </a:xfrm>
        </p:grpSpPr>
        <p:grpSp>
          <p:nvGrpSpPr>
            <p:cNvPr id="3447" name="Google Shape;3447;p48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3448" name="Google Shape;3448;p48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9" name="Google Shape;3449;p48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0" name="Google Shape;3450;p48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1" name="Google Shape;3451;p48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3452" name="Google Shape;3452;p48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3" name="Google Shape;3453;p48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4" name="Google Shape;3454;p48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5" name="Google Shape;3455;p48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3456" name="Google Shape;3456;p48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7" name="Google Shape;3457;p48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8" name="Google Shape;3458;p48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459" name="Google Shape;3459;p48"/>
          <p:cNvGrpSpPr/>
          <p:nvPr/>
        </p:nvGrpSpPr>
        <p:grpSpPr>
          <a:xfrm>
            <a:off x="6633342" y="1232230"/>
            <a:ext cx="460465" cy="465612"/>
            <a:chOff x="3506875" y="724175"/>
            <a:chExt cx="266525" cy="247450"/>
          </a:xfrm>
        </p:grpSpPr>
        <p:sp>
          <p:nvSpPr>
            <p:cNvPr id="3460" name="Google Shape;3460;p48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48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48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48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48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48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48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48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48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48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48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71" name="Google Shape;3471;p48"/>
          <p:cNvGrpSpPr/>
          <p:nvPr/>
        </p:nvGrpSpPr>
        <p:grpSpPr>
          <a:xfrm>
            <a:off x="6324335" y="701227"/>
            <a:ext cx="261094" cy="418193"/>
            <a:chOff x="3608400" y="252825"/>
            <a:chExt cx="151125" cy="222250"/>
          </a:xfrm>
        </p:grpSpPr>
        <p:sp>
          <p:nvSpPr>
            <p:cNvPr id="3472" name="Google Shape;3472;p48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48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48"/>
          <p:cNvGrpSpPr/>
          <p:nvPr/>
        </p:nvGrpSpPr>
        <p:grpSpPr>
          <a:xfrm>
            <a:off x="4743758" y="5843131"/>
            <a:ext cx="504640" cy="376767"/>
            <a:chOff x="1267553" y="2204175"/>
            <a:chExt cx="492740" cy="337759"/>
          </a:xfrm>
        </p:grpSpPr>
        <p:sp>
          <p:nvSpPr>
            <p:cNvPr id="3475" name="Google Shape;3475;p48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48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48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8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48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48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48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48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48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48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48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48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48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48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48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48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48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48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48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48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48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48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48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48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48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48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48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48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48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48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48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48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48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48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48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48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48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12" name="Google Shape;3512;p48"/>
          <p:cNvGrpSpPr/>
          <p:nvPr/>
        </p:nvGrpSpPr>
        <p:grpSpPr>
          <a:xfrm>
            <a:off x="4763578" y="5265874"/>
            <a:ext cx="465021" cy="352014"/>
            <a:chOff x="1916639" y="2215270"/>
            <a:chExt cx="454057" cy="315569"/>
          </a:xfrm>
        </p:grpSpPr>
        <p:sp>
          <p:nvSpPr>
            <p:cNvPr id="3513" name="Google Shape;3513;p48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48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48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48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48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48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48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48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48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48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48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48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48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48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48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28" name="Google Shape;3528;p48"/>
          <p:cNvGrpSpPr/>
          <p:nvPr/>
        </p:nvGrpSpPr>
        <p:grpSpPr>
          <a:xfrm>
            <a:off x="8514646" y="569364"/>
            <a:ext cx="783657" cy="718977"/>
            <a:chOff x="2577764" y="2194918"/>
            <a:chExt cx="422855" cy="356269"/>
          </a:xfrm>
        </p:grpSpPr>
        <p:grpSp>
          <p:nvGrpSpPr>
            <p:cNvPr id="3529" name="Google Shape;3529;p48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3530" name="Google Shape;3530;p48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1" name="Google Shape;3531;p48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2" name="Google Shape;3532;p48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3533" name="Google Shape;3533;p48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4" name="Google Shape;3534;p48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5" name="Google Shape;3535;p48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3536" name="Google Shape;3536;p48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7" name="Google Shape;3537;p48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8" name="Google Shape;3538;p48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3539" name="Google Shape;3539;p48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0" name="Google Shape;3540;p48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41" name="Google Shape;3541;p48"/>
          <p:cNvGrpSpPr/>
          <p:nvPr/>
        </p:nvGrpSpPr>
        <p:grpSpPr>
          <a:xfrm>
            <a:off x="8606643" y="1089706"/>
            <a:ext cx="889262" cy="593303"/>
            <a:chOff x="1293855" y="3668534"/>
            <a:chExt cx="896137" cy="548930"/>
          </a:xfrm>
        </p:grpSpPr>
        <p:grpSp>
          <p:nvGrpSpPr>
            <p:cNvPr id="3542" name="Google Shape;3542;p48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3543" name="Google Shape;3543;p48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4" name="Google Shape;3544;p48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48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6" name="Google Shape;3546;p48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3547" name="Google Shape;3547;p48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8" name="Google Shape;3548;p48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9" name="Google Shape;3549;p48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50" name="Google Shape;3550;p48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3551" name="Google Shape;3551;p48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2" name="Google Shape;3552;p48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3" name="Google Shape;3553;p48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54" name="Google Shape;3554;p48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3555" name="Google Shape;3555;p48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6" name="Google Shape;3556;p48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7" name="Google Shape;3557;p48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58" name="Google Shape;3558;p48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3559" name="Google Shape;3559;p48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0" name="Google Shape;3560;p48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1" name="Google Shape;3561;p48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62" name="Google Shape;3562;p48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3563" name="Google Shape;3563;p48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4" name="Google Shape;3564;p48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5" name="Google Shape;3565;p48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66" name="Google Shape;3566;p48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3567" name="Google Shape;3567;p48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8" name="Google Shape;3568;p48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9" name="Google Shape;3569;p48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70" name="Google Shape;3570;p48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3571" name="Google Shape;3571;p48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2" name="Google Shape;3572;p48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3" name="Google Shape;3573;p48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74" name="Google Shape;3574;p48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3575" name="Google Shape;3575;p48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6" name="Google Shape;3576;p48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7" name="Google Shape;3577;p48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78" name="Google Shape;3578;p48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3579" name="Google Shape;3579;p48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0" name="Google Shape;3580;p48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1" name="Google Shape;3581;p48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82" name="Google Shape;3582;p48"/>
          <p:cNvGrpSpPr/>
          <p:nvPr/>
        </p:nvGrpSpPr>
        <p:grpSpPr>
          <a:xfrm>
            <a:off x="9611442" y="1147151"/>
            <a:ext cx="881355" cy="535856"/>
            <a:chOff x="2306421" y="3721685"/>
            <a:chExt cx="888169" cy="495779"/>
          </a:xfrm>
        </p:grpSpPr>
        <p:grpSp>
          <p:nvGrpSpPr>
            <p:cNvPr id="3583" name="Google Shape;3583;p48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3584" name="Google Shape;3584;p48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5" name="Google Shape;3585;p48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86" name="Google Shape;3586;p48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3587" name="Google Shape;3587;p48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8" name="Google Shape;3588;p48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89" name="Google Shape;3589;p48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3590" name="Google Shape;3590;p48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1" name="Google Shape;3591;p48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92" name="Google Shape;3592;p48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3593" name="Google Shape;3593;p48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4" name="Google Shape;3594;p48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95" name="Google Shape;3595;p48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3596" name="Google Shape;3596;p48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7" name="Google Shape;3597;p48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98" name="Google Shape;3598;p48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3599" name="Google Shape;3599;p48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0" name="Google Shape;3600;p48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01" name="Google Shape;3601;p48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3602" name="Google Shape;3602;p48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3" name="Google Shape;3603;p48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04" name="Google Shape;3604;p48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3605" name="Google Shape;3605;p48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6" name="Google Shape;3606;p48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07" name="Google Shape;3607;p48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3608" name="Google Shape;3608;p48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9" name="Google Shape;3609;p48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0" name="Google Shape;3610;p48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3611" name="Google Shape;3611;p48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2" name="Google Shape;3612;p48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13" name="Google Shape;3613;p48"/>
          <p:cNvSpPr/>
          <p:nvPr/>
        </p:nvSpPr>
        <p:spPr>
          <a:xfrm>
            <a:off x="10609078" y="1302483"/>
            <a:ext cx="32129" cy="2666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4" name="Google Shape;3614;p48"/>
          <p:cNvSpPr/>
          <p:nvPr/>
        </p:nvSpPr>
        <p:spPr>
          <a:xfrm>
            <a:off x="10641190" y="1273861"/>
            <a:ext cx="77650" cy="552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5" name="Google Shape;3615;p48"/>
          <p:cNvSpPr/>
          <p:nvPr/>
        </p:nvSpPr>
        <p:spPr>
          <a:xfrm>
            <a:off x="10609080" y="1235247"/>
            <a:ext cx="137884" cy="87575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6" name="Google Shape;3616;p48"/>
          <p:cNvSpPr/>
          <p:nvPr/>
        </p:nvSpPr>
        <p:spPr>
          <a:xfrm>
            <a:off x="10718834" y="1273863"/>
            <a:ext cx="28158" cy="22671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7" name="Google Shape;3617;p48"/>
          <p:cNvSpPr/>
          <p:nvPr/>
        </p:nvSpPr>
        <p:spPr>
          <a:xfrm>
            <a:off x="10667790" y="1237220"/>
            <a:ext cx="20194" cy="18023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8" name="Google Shape;3618;p48"/>
          <p:cNvSpPr/>
          <p:nvPr/>
        </p:nvSpPr>
        <p:spPr>
          <a:xfrm>
            <a:off x="10753075" y="997172"/>
            <a:ext cx="117417" cy="236730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9" name="Google Shape;3619;p48"/>
          <p:cNvSpPr/>
          <p:nvPr/>
        </p:nvSpPr>
        <p:spPr>
          <a:xfrm>
            <a:off x="10753075" y="964527"/>
            <a:ext cx="117417" cy="65283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20" name="Google Shape;3620;p48"/>
          <p:cNvSpPr/>
          <p:nvPr/>
        </p:nvSpPr>
        <p:spPr>
          <a:xfrm>
            <a:off x="10748806" y="1391739"/>
            <a:ext cx="32424" cy="2699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21" name="Google Shape;3621;p48"/>
          <p:cNvSpPr/>
          <p:nvPr/>
        </p:nvSpPr>
        <p:spPr>
          <a:xfrm>
            <a:off x="10781214" y="1363415"/>
            <a:ext cx="77650" cy="55313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22" name="Google Shape;3622;p48"/>
          <p:cNvSpPr/>
          <p:nvPr/>
        </p:nvSpPr>
        <p:spPr>
          <a:xfrm>
            <a:off x="10748807" y="1324805"/>
            <a:ext cx="138181" cy="87602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23" name="Google Shape;3623;p48"/>
          <p:cNvSpPr/>
          <p:nvPr/>
        </p:nvSpPr>
        <p:spPr>
          <a:xfrm>
            <a:off x="10858858" y="1363420"/>
            <a:ext cx="28158" cy="22671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24" name="Google Shape;3624;p48"/>
          <p:cNvSpPr/>
          <p:nvPr/>
        </p:nvSpPr>
        <p:spPr>
          <a:xfrm>
            <a:off x="10807516" y="1326802"/>
            <a:ext cx="20492" cy="17997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25" name="Google Shape;3625;p48"/>
          <p:cNvSpPr/>
          <p:nvPr/>
        </p:nvSpPr>
        <p:spPr>
          <a:xfrm>
            <a:off x="10893098" y="1086401"/>
            <a:ext cx="117120" cy="237083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26" name="Google Shape;3626;p48"/>
          <p:cNvSpPr/>
          <p:nvPr/>
        </p:nvSpPr>
        <p:spPr>
          <a:xfrm>
            <a:off x="10893098" y="1054107"/>
            <a:ext cx="117120" cy="65283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27" name="Google Shape;3627;p48"/>
          <p:cNvSpPr/>
          <p:nvPr/>
        </p:nvSpPr>
        <p:spPr>
          <a:xfrm>
            <a:off x="10890048" y="1479622"/>
            <a:ext cx="32424" cy="2666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28" name="Google Shape;3628;p48"/>
          <p:cNvSpPr/>
          <p:nvPr/>
        </p:nvSpPr>
        <p:spPr>
          <a:xfrm>
            <a:off x="10922456" y="1451000"/>
            <a:ext cx="77675" cy="552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29" name="Google Shape;3629;p48"/>
          <p:cNvSpPr/>
          <p:nvPr/>
        </p:nvSpPr>
        <p:spPr>
          <a:xfrm>
            <a:off x="10890048" y="1412708"/>
            <a:ext cx="138207" cy="87252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30" name="Google Shape;3630;p48"/>
          <p:cNvSpPr/>
          <p:nvPr/>
        </p:nvSpPr>
        <p:spPr>
          <a:xfrm>
            <a:off x="11000123" y="1451002"/>
            <a:ext cx="28158" cy="22671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31" name="Google Shape;3631;p48"/>
          <p:cNvSpPr/>
          <p:nvPr/>
        </p:nvSpPr>
        <p:spPr>
          <a:xfrm>
            <a:off x="10949055" y="1414359"/>
            <a:ext cx="20194" cy="18023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32" name="Google Shape;3632;p48"/>
          <p:cNvSpPr/>
          <p:nvPr/>
        </p:nvSpPr>
        <p:spPr>
          <a:xfrm>
            <a:off x="11034363" y="1174310"/>
            <a:ext cx="117392" cy="236730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33" name="Google Shape;3633;p48"/>
          <p:cNvSpPr/>
          <p:nvPr/>
        </p:nvSpPr>
        <p:spPr>
          <a:xfrm>
            <a:off x="11034364" y="1141665"/>
            <a:ext cx="117095" cy="65283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34" name="Google Shape;3634;p48"/>
          <p:cNvSpPr/>
          <p:nvPr/>
        </p:nvSpPr>
        <p:spPr>
          <a:xfrm>
            <a:off x="11030690" y="1568203"/>
            <a:ext cx="32424" cy="2666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35" name="Google Shape;3635;p48"/>
          <p:cNvSpPr/>
          <p:nvPr/>
        </p:nvSpPr>
        <p:spPr>
          <a:xfrm>
            <a:off x="11063099" y="1539555"/>
            <a:ext cx="77353" cy="55313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36" name="Google Shape;3636;p48"/>
          <p:cNvSpPr/>
          <p:nvPr/>
        </p:nvSpPr>
        <p:spPr>
          <a:xfrm>
            <a:off x="11030693" y="1501267"/>
            <a:ext cx="137884" cy="87278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37" name="Google Shape;3637;p48"/>
          <p:cNvSpPr/>
          <p:nvPr/>
        </p:nvSpPr>
        <p:spPr>
          <a:xfrm>
            <a:off x="11140443" y="1539560"/>
            <a:ext cx="28158" cy="22671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38" name="Google Shape;3638;p48"/>
          <p:cNvSpPr/>
          <p:nvPr/>
        </p:nvSpPr>
        <p:spPr>
          <a:xfrm>
            <a:off x="11089401" y="1502941"/>
            <a:ext cx="20492" cy="17997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39" name="Google Shape;3639;p48"/>
          <p:cNvSpPr/>
          <p:nvPr/>
        </p:nvSpPr>
        <p:spPr>
          <a:xfrm>
            <a:off x="11174687" y="1262865"/>
            <a:ext cx="117417" cy="236758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40" name="Google Shape;3640;p48"/>
          <p:cNvSpPr/>
          <p:nvPr/>
        </p:nvSpPr>
        <p:spPr>
          <a:xfrm>
            <a:off x="11174687" y="1230246"/>
            <a:ext cx="117417" cy="65283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41" name="Google Shape;3641;p48"/>
          <p:cNvSpPr/>
          <p:nvPr/>
        </p:nvSpPr>
        <p:spPr>
          <a:xfrm>
            <a:off x="11171957" y="1656761"/>
            <a:ext cx="32424" cy="2666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42" name="Google Shape;3642;p48"/>
          <p:cNvSpPr/>
          <p:nvPr/>
        </p:nvSpPr>
        <p:spPr>
          <a:xfrm>
            <a:off x="11204362" y="1628139"/>
            <a:ext cx="77353" cy="552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43" name="Google Shape;3643;p48"/>
          <p:cNvSpPr/>
          <p:nvPr/>
        </p:nvSpPr>
        <p:spPr>
          <a:xfrm>
            <a:off x="11171958" y="1589846"/>
            <a:ext cx="137884" cy="87252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44" name="Google Shape;3644;p48"/>
          <p:cNvSpPr/>
          <p:nvPr/>
        </p:nvSpPr>
        <p:spPr>
          <a:xfrm>
            <a:off x="11281709" y="1628141"/>
            <a:ext cx="28158" cy="22671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45" name="Google Shape;3645;p48"/>
          <p:cNvSpPr/>
          <p:nvPr/>
        </p:nvSpPr>
        <p:spPr>
          <a:xfrm>
            <a:off x="11230641" y="1591496"/>
            <a:ext cx="20517" cy="18347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46" name="Google Shape;3646;p48"/>
          <p:cNvSpPr/>
          <p:nvPr/>
        </p:nvSpPr>
        <p:spPr>
          <a:xfrm>
            <a:off x="11316249" y="1351449"/>
            <a:ext cx="117095" cy="236730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47" name="Google Shape;3647;p48"/>
          <p:cNvSpPr/>
          <p:nvPr/>
        </p:nvSpPr>
        <p:spPr>
          <a:xfrm>
            <a:off x="11316249" y="1318804"/>
            <a:ext cx="117095" cy="65283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7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48" name="Google Shape;3648;p48"/>
          <p:cNvGrpSpPr/>
          <p:nvPr/>
        </p:nvGrpSpPr>
        <p:grpSpPr>
          <a:xfrm>
            <a:off x="8574002" y="2131585"/>
            <a:ext cx="2879602" cy="1905067"/>
            <a:chOff x="2529950" y="4155175"/>
            <a:chExt cx="1137425" cy="690975"/>
          </a:xfrm>
        </p:grpSpPr>
        <p:sp>
          <p:nvSpPr>
            <p:cNvPr id="3649" name="Google Shape;3649;p48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8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8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8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8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8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8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8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8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8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8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8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8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8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8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8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8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8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8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8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8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8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8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8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8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8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8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8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8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48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48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48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48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48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48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48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48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48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48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48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48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48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48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48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48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48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48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48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48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48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48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48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48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48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48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48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48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48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8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8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8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8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8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8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8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8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8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8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8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8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8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8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8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8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8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8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8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8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8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8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8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8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8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8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8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8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8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8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8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8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8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8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8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8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8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8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8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48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48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48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48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48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48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48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48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48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48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48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48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48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48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48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48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48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48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48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48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48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48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48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48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48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48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48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48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48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48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48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48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48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48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48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48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48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48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8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48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48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48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48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48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48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48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48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48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48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48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48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48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48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48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48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48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48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48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48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48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48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48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48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48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48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48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48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48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48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48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48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48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48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48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48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48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48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48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48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48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48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48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48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48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48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48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48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48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48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8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48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48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8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8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8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8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8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8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8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8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8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48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48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8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48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48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48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48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8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48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48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48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48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48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48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48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48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48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48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48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48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48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48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48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48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48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48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48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48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48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48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48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48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48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48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48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48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48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48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48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48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48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48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48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48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48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48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48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48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48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48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48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48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48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48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48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48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48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48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48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48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48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48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48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48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48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48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48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48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8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8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8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8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8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8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8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8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8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8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8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8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8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8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8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8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8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8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8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8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8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8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8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8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8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8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8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8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8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8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8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8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8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8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8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8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8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8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8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8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8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8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8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8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8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8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8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8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8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8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8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8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8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48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48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48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48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48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48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48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48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48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48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48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48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48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48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48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48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48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48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48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48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48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48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48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48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8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48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48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48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48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48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48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48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48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48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48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48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48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48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48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48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48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48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48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48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48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48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48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48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48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48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48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48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48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48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48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48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48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48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48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48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48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48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48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48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48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48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48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48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48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48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48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48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48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48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48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8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8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8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8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8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8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8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8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48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48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8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8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8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8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8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8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8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8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8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8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8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8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8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8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8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8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8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8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8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8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8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8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8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8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8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8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8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8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8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8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48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48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8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48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48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8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8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8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8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8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8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8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8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8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48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48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8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48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48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48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48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8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48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48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48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48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48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48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48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48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48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48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48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48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48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48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48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48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48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48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48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48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48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48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48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48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48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48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48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48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48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48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48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48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48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48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48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48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48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48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48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48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48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48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48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48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48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48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48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48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48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48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48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48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48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48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48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48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48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48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48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48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48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48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48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48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48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48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48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48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48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48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48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48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48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48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48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48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48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48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48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48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48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48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48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48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48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48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48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48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48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48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48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48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48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48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48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48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48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48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48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48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48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48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48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48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48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48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48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48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8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48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48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48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48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48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48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48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48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48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48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48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48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48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48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48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48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48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48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48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48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48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48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48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48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48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48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48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48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48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48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48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48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48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48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48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48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48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48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48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48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48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48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48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48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48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48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48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48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48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48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48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48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48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48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48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48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48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48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48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48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48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48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48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48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48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48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48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48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48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48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48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48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48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48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48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48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48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48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48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48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48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48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48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48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48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48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48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48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48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48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48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48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48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48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48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48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48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48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48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48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48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48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48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48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48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48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48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48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48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48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48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48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48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48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48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48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48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48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48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48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48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48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48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48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48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48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48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48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48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48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48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48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48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48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48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48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48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48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48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48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48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48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48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48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48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48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48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48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48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48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48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48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48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48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48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48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48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48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48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48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48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48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48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48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48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48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48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48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48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48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48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48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48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48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48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48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48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48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48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48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48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48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48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48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48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48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48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48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48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48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48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48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48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48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48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48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48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48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48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48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48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48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48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48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48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48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48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48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48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48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48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48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48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48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48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48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48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48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48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48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48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48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48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48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48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48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48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48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48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48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48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48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48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48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48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48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48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48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48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48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48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48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48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48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48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48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48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48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48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48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48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48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48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48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48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48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48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48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48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48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48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48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48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48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48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48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48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48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48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48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48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48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48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48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48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48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48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48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48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48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48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48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48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48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48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48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48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48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48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48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48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48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48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48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48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48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48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48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48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48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48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48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48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48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48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48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48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48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48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48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48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48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48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02" name="Google Shape;4602;p48"/>
          <p:cNvGrpSpPr/>
          <p:nvPr/>
        </p:nvGrpSpPr>
        <p:grpSpPr>
          <a:xfrm>
            <a:off x="4767344" y="2843615"/>
            <a:ext cx="457467" cy="480979"/>
            <a:chOff x="2127141" y="3043500"/>
            <a:chExt cx="422629" cy="408027"/>
          </a:xfrm>
        </p:grpSpPr>
        <p:grpSp>
          <p:nvGrpSpPr>
            <p:cNvPr id="4603" name="Google Shape;4603;p48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4604" name="Google Shape;4604;p48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8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6" name="Google Shape;4606;p48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48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08" name="Google Shape;4608;p48"/>
          <p:cNvGrpSpPr/>
          <p:nvPr/>
        </p:nvGrpSpPr>
        <p:grpSpPr>
          <a:xfrm>
            <a:off x="8538543" y="4303767"/>
            <a:ext cx="2950642" cy="1862686"/>
            <a:chOff x="1397225" y="1410350"/>
            <a:chExt cx="4786300" cy="2774500"/>
          </a:xfrm>
        </p:grpSpPr>
        <p:grpSp>
          <p:nvGrpSpPr>
            <p:cNvPr id="4609" name="Google Shape;4609;p48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4610" name="Google Shape;4610;p48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11" name="Google Shape;4611;p48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12" name="Google Shape;4612;p48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4613" name="Google Shape;4613;p48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614" name="Google Shape;4614;p48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615" name="Google Shape;4615;p48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4616" name="Google Shape;4616;p48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7" name="Google Shape;4617;p48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8" name="Google Shape;4618;p48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9" name="Google Shape;4619;p48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0" name="Google Shape;4620;p48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621" name="Google Shape;4621;p48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4622" name="Google Shape;4622;p48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23" name="Google Shape;4623;p48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24" name="Google Shape;4624;p48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4625" name="Google Shape;4625;p48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26" name="Google Shape;4626;p48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8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8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8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8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31" name="Google Shape;4631;p48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4632" name="Google Shape;4632;p48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8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634" name="Google Shape;4634;p48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4635" name="Google Shape;4635;p48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8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37" name="Google Shape;4637;p48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638" name="Google Shape;4638;p48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4639" name="Google Shape;4639;p48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8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641" name="Google Shape;4641;p48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4642" name="Google Shape;4642;p48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43" name="Google Shape;4643;p48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4" name="Google Shape;4644;p48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4645" name="Google Shape;4645;p48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646" name="Google Shape;4646;p48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647" name="Google Shape;4647;p48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8" name="Google Shape;4648;p48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649" name="Google Shape;4649;p48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4650" name="Google Shape;4650;p48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51" name="Google Shape;4651;p48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52" name="Google Shape;4652;p48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4653" name="Google Shape;4653;p48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54" name="Google Shape;4654;p48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55" name="Google Shape;4655;p48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4656" name="Google Shape;4656;p48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57" name="Google Shape;4657;p48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58" name="Google Shape;4658;p48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48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48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61" name="Google Shape;4661;p48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4662" name="Google Shape;4662;p48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8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8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8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8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8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8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8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8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8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8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8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8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8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8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8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78" name="Google Shape;4678;p48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48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48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48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48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48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48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48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48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48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48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48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48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48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48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48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48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48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48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48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48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48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00" name="Google Shape;4700;p48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4701" name="Google Shape;4701;p48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8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03" name="Google Shape;4703;p48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04" name="Google Shape;4704;p48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4705" name="Google Shape;4705;p48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8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8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8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09" name="Google Shape;4709;p48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48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48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48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48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48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48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16" name="Google Shape;4716;p48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4717" name="Google Shape;4717;p48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8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8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8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21" name="Google Shape;4721;p48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48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48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48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48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48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48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48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48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48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48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48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48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48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48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48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48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48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48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48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48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48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48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48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48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48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48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48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48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50" name="Google Shape;4750;p48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4751" name="Google Shape;4751;p48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8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53" name="Google Shape;4753;p48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54" name="Google Shape;4754;p48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4755" name="Google Shape;4755;p48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8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57" name="Google Shape;4757;p48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4758" name="Google Shape;4758;p48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8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0" name="Google Shape;4760;p48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48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48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48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48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48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48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48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68" name="Google Shape;4768;p48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4769" name="Google Shape;4769;p48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8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8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8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73" name="Google Shape;4773;p48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48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48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48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48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48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48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48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81" name="Google Shape;4781;p48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4782" name="Google Shape;4782;p48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8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8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8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86" name="Google Shape;4786;p48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48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48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48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48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48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48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48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48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48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48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48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48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48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48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48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48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48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48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48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48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48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48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48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48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48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48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48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48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48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48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48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48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48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48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48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48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48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48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48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48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48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828" name="Google Shape;4828;p48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4829" name="Google Shape;4829;p48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8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31" name="Google Shape;4831;p48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48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48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48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48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48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48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48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48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48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48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48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48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48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48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48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48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48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48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48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48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48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48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48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48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48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48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48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48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48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48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48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48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48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48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66" name="Google Shape;4866;p48"/>
          <p:cNvGrpSpPr/>
          <p:nvPr/>
        </p:nvGrpSpPr>
        <p:grpSpPr>
          <a:xfrm>
            <a:off x="5278584" y="4293112"/>
            <a:ext cx="3044910" cy="1955428"/>
            <a:chOff x="4714886" y="3271938"/>
            <a:chExt cx="1202721" cy="709241"/>
          </a:xfrm>
        </p:grpSpPr>
        <p:grpSp>
          <p:nvGrpSpPr>
            <p:cNvPr id="4867" name="Google Shape;4867;p48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4868" name="Google Shape;4868;p48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8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8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8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8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8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8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8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8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8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8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8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8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8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8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8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8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8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8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8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8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8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8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8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8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8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8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8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8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8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8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8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8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8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8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8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8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8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8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8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8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8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8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8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8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8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8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8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8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8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8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8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8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8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8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8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8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8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8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8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8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8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8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8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8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8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8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8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8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8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8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8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8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8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8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8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8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8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8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8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8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8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8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8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8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8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8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8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8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8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8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8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8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8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8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8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8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8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8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8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8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8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8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8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8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8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8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8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8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8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8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8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8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8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8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8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8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8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8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8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8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8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8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8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8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8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8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8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8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8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8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8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8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8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8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8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8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8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8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8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8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8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8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8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8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8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8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8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8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8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8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8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8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8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8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8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8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8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8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8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8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8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8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8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8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8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8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8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8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8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8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8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8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8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8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8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8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8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8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8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8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8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8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8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8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8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8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8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8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8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8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8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8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8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8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8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8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8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8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8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8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8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8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8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8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8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8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8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8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8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8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8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8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8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8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8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8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8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8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8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8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8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8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8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8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8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8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8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8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8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8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8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8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8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8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8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8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8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8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8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8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8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8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8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8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8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8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8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8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8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8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8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8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8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8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8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8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8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8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8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8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8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8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8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8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8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8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8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8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8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8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8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8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8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42" name="Google Shape;5142;p48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43" name="Google Shape;5143;p48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5144" name="Google Shape;5144;p48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8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8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8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8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8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8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8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8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8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8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8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8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8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8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8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8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8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8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8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8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8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8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8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8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8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8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8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8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8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8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8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8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8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8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8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180" name="Google Shape;5180;p48"/>
          <p:cNvGrpSpPr/>
          <p:nvPr/>
        </p:nvGrpSpPr>
        <p:grpSpPr>
          <a:xfrm>
            <a:off x="5173761" y="2169776"/>
            <a:ext cx="3254337" cy="1828462"/>
            <a:chOff x="4758945" y="2591412"/>
            <a:chExt cx="1114585" cy="575011"/>
          </a:xfrm>
        </p:grpSpPr>
        <p:grpSp>
          <p:nvGrpSpPr>
            <p:cNvPr id="5181" name="Google Shape;5181;p48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5182" name="Google Shape;5182;p48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8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8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8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8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8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8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8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8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8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8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8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8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8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8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8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98" name="Google Shape;5198;p48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5199" name="Google Shape;5199;p48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8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8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8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8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8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8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8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8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8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8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8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8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8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8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8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8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8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8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8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8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8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8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8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8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8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8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8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8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8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8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8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8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8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8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8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8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8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8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8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8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8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8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8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8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8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8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8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8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8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8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8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8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8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8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8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8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8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8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8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8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8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8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8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8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8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8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8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8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8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8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8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8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8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8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8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8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8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8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8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8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8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8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8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8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8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8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8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8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8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8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8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8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8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8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8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8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8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8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8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8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8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8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8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8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8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5" name="Google Shape;5305;p48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6" name="Google Shape;5306;p48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8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8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8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8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8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8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8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8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8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8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8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8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8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8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8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8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8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8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8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8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8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8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8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8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8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8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8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8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8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8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8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8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8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8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8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8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8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8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8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8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8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8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8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8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8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8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8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8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8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8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8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8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8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8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8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8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8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8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8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8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8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8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8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8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8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8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8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8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8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8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8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8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8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8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8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8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8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8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8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8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8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8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8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8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8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8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8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8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8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8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8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8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8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8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8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8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8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8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8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8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8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8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8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8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8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8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8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8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8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8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8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8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8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8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8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8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8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8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8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8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8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8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8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8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8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8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3" name="Google Shape;5433;p48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4" name="Google Shape;5434;p48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5" name="Google Shape;5435;p48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6" name="Google Shape;5436;p48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7" name="Google Shape;5437;p48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8" name="Google Shape;5438;p48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9" name="Google Shape;5439;p48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0" name="Google Shape;5440;p48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1" name="Google Shape;5441;p48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2" name="Google Shape;5442;p48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3" name="Google Shape;5443;p48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4" name="Google Shape;5444;p48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5" name="Google Shape;5445;p48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6" name="Google Shape;5446;p48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7" name="Google Shape;5447;p48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8" name="Google Shape;5448;p48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9" name="Google Shape;5449;p48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0" name="Google Shape;5450;p48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1" name="Google Shape;5451;p48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2" name="Google Shape;5452;p48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3" name="Google Shape;5453;p48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4" name="Google Shape;5454;p48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5" name="Google Shape;5455;p48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6" name="Google Shape;5456;p48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7" name="Google Shape;5457;p48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8" name="Google Shape;5458;p48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9" name="Google Shape;5459;p48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0" name="Google Shape;5460;p48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1" name="Google Shape;5461;p48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2" name="Google Shape;5462;p48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3" name="Google Shape;5463;p48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4" name="Google Shape;5464;p48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5" name="Google Shape;5465;p48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6" name="Google Shape;5466;p48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7" name="Google Shape;5467;p48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8" name="Google Shape;5468;p48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9" name="Google Shape;5469;p48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0" name="Google Shape;5470;p48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1" name="Google Shape;5471;p48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2" name="Google Shape;5472;p48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3" name="Google Shape;5473;p48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4" name="Google Shape;5474;p48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5" name="Google Shape;5475;p48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6" name="Google Shape;5476;p48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7" name="Google Shape;5477;p48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8" name="Google Shape;5478;p48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9" name="Google Shape;5479;p48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0" name="Google Shape;5480;p48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1" name="Google Shape;5481;p48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2" name="Google Shape;5482;p48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3" name="Google Shape;5483;p48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4" name="Google Shape;5484;p48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5" name="Google Shape;5485;p48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6" name="Google Shape;5486;p48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7" name="Google Shape;5487;p48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8" name="Google Shape;5488;p48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9" name="Google Shape;5489;p48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0" name="Google Shape;5490;p48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1" name="Google Shape;5491;p48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2" name="Google Shape;5492;p48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3" name="Google Shape;5493;p48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4" name="Google Shape;5494;p48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5" name="Google Shape;5495;p48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6" name="Google Shape;5496;p48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7" name="Google Shape;5497;p48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8" name="Google Shape;5498;p48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9" name="Google Shape;5499;p48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0" name="Google Shape;5500;p48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1" name="Google Shape;5501;p48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2" name="Google Shape;5502;p48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3" name="Google Shape;5503;p48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4" name="Google Shape;5504;p48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5" name="Google Shape;5505;p48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6" name="Google Shape;5506;p48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7" name="Google Shape;5507;p48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8" name="Google Shape;5508;p48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9" name="Google Shape;5509;p48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0" name="Google Shape;5510;p48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1" name="Google Shape;5511;p48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7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12" name="Google Shape;5512;p48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5" name="Google Shape;9535;p72"/>
          <p:cNvGrpSpPr/>
          <p:nvPr/>
        </p:nvGrpSpPr>
        <p:grpSpPr>
          <a:xfrm>
            <a:off x="322293" y="1136342"/>
            <a:ext cx="2429437" cy="2404510"/>
            <a:chOff x="729238" y="1179665"/>
            <a:chExt cx="1636117" cy="1526144"/>
          </a:xfrm>
          <a:solidFill>
            <a:schemeClr val="tx1"/>
          </a:solidFill>
        </p:grpSpPr>
        <p:grpSp>
          <p:nvGrpSpPr>
            <p:cNvPr id="9536" name="Google Shape;9536;p72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  <a:grpFill/>
          </p:grpSpPr>
          <p:sp>
            <p:nvSpPr>
              <p:cNvPr id="9537" name="Google Shape;9537;p72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38" name="Google Shape;9538;p72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39" name="Google Shape;9539;p72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0" name="Google Shape;9540;p72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1" name="Google Shape;9541;p72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2" name="Google Shape;9542;p72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3" name="Google Shape;9543;p72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4" name="Google Shape;9544;p72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5" name="Google Shape;9545;p72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6" name="Google Shape;9546;p72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47" name="Google Shape;9547;p72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  <a:grpFill/>
          </p:grpSpPr>
          <p:sp>
            <p:nvSpPr>
              <p:cNvPr id="9548" name="Google Shape;9548;p72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9" name="Google Shape;9549;p72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0" name="Google Shape;9550;p72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1" name="Google Shape;9551;p72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2" name="Google Shape;9552;p72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3" name="Google Shape;9553;p72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4" name="Google Shape;9554;p72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5" name="Google Shape;9555;p72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6" name="Google Shape;9556;p72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7" name="Google Shape;9557;p72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58" name="Google Shape;9558;p72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  <a:grpFill/>
          </p:grpSpPr>
          <p:sp>
            <p:nvSpPr>
              <p:cNvPr id="9559" name="Google Shape;9559;p72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0" name="Google Shape;9560;p72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1" name="Google Shape;9561;p72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2" name="Google Shape;9562;p72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3" name="Google Shape;9563;p72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4" name="Google Shape;9564;p72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5" name="Google Shape;9565;p72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6" name="Google Shape;9566;p72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7" name="Google Shape;9567;p72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8" name="Google Shape;9568;p72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69" name="Google Shape;9569;p72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  <a:grpFill/>
          </p:grpSpPr>
          <p:sp>
            <p:nvSpPr>
              <p:cNvPr id="9570" name="Google Shape;9570;p72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1" name="Google Shape;9571;p72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2" name="Google Shape;9572;p72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3" name="Google Shape;9573;p72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4" name="Google Shape;9574;p72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5" name="Google Shape;9575;p72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6" name="Google Shape;9576;p72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7" name="Google Shape;9577;p72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8" name="Google Shape;9578;p72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9" name="Google Shape;9579;p72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80" name="Google Shape;9580;p72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  <a:grpFill/>
          </p:grpSpPr>
          <p:sp>
            <p:nvSpPr>
              <p:cNvPr id="9581" name="Google Shape;9581;p72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2" name="Google Shape;9582;p72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3" name="Google Shape;9583;p72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4" name="Google Shape;9584;p72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5" name="Google Shape;9585;p72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6" name="Google Shape;9586;p72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7" name="Google Shape;9587;p72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8" name="Google Shape;9588;p72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9" name="Google Shape;9589;p72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0" name="Google Shape;9590;p72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91" name="Google Shape;9591;p72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  <a:grpFill/>
          </p:grpSpPr>
          <p:sp>
            <p:nvSpPr>
              <p:cNvPr id="9592" name="Google Shape;9592;p72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3" name="Google Shape;9593;p72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4" name="Google Shape;9594;p72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5" name="Google Shape;9595;p72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6" name="Google Shape;9596;p72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7" name="Google Shape;9597;p72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8" name="Google Shape;9598;p72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9" name="Google Shape;9599;p72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0" name="Google Shape;9600;p72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1" name="Google Shape;9601;p72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02" name="Google Shape;9602;p72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  <a:grpFill/>
          </p:grpSpPr>
          <p:sp>
            <p:nvSpPr>
              <p:cNvPr id="9603" name="Google Shape;9603;p72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4" name="Google Shape;9604;p72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5" name="Google Shape;9605;p72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6" name="Google Shape;9606;p72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7" name="Google Shape;9607;p72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8" name="Google Shape;9608;p72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9" name="Google Shape;9609;p72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0" name="Google Shape;9610;p72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1" name="Google Shape;9611;p72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2" name="Google Shape;9612;p72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13" name="Google Shape;9613;p72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  <a:grpFill/>
          </p:grpSpPr>
          <p:sp>
            <p:nvSpPr>
              <p:cNvPr id="9614" name="Google Shape;9614;p72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5" name="Google Shape;9615;p72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6" name="Google Shape;9616;p72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7" name="Google Shape;9617;p72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8" name="Google Shape;9618;p72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9" name="Google Shape;9619;p72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0" name="Google Shape;9620;p72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1" name="Google Shape;9621;p72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2" name="Google Shape;9622;p72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3" name="Google Shape;9623;p72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24" name="Google Shape;9624;p72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  <a:grpFill/>
          </p:grpSpPr>
          <p:sp>
            <p:nvSpPr>
              <p:cNvPr id="9625" name="Google Shape;9625;p72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6" name="Google Shape;9626;p72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7" name="Google Shape;9627;p72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8" name="Google Shape;9628;p72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9" name="Google Shape;9629;p72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0" name="Google Shape;9630;p72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1" name="Google Shape;9631;p72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2" name="Google Shape;9632;p72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3" name="Google Shape;9633;p72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4" name="Google Shape;9634;p72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35" name="Google Shape;9635;p72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  <a:grpFill/>
          </p:grpSpPr>
          <p:sp>
            <p:nvSpPr>
              <p:cNvPr id="9636" name="Google Shape;9636;p72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7" name="Google Shape;9637;p72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8" name="Google Shape;9638;p72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9" name="Google Shape;9639;p72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0" name="Google Shape;9640;p72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1" name="Google Shape;9641;p72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2" name="Google Shape;9642;p72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3" name="Google Shape;9643;p72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4" name="Google Shape;9644;p72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5" name="Google Shape;9645;p72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46" name="Google Shape;9646;p72"/>
          <p:cNvGrpSpPr/>
          <p:nvPr/>
        </p:nvGrpSpPr>
        <p:grpSpPr>
          <a:xfrm>
            <a:off x="3135643" y="1166496"/>
            <a:ext cx="2025744" cy="1736461"/>
            <a:chOff x="2623904" y="1198803"/>
            <a:chExt cx="1364248" cy="1102133"/>
          </a:xfrm>
          <a:noFill/>
        </p:grpSpPr>
        <p:grpSp>
          <p:nvGrpSpPr>
            <p:cNvPr id="9647" name="Google Shape;9647;p72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  <a:grpFill/>
          </p:grpSpPr>
          <p:sp>
            <p:nvSpPr>
              <p:cNvPr id="9648" name="Google Shape;9648;p72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9" name="Google Shape;9649;p72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0" name="Google Shape;9650;p72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1" name="Google Shape;9651;p72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2" name="Google Shape;9652;p72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53" name="Google Shape;9653;p72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  <a:grpFill/>
          </p:grpSpPr>
          <p:sp>
            <p:nvSpPr>
              <p:cNvPr id="9654" name="Google Shape;9654;p72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5" name="Google Shape;9655;p72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6" name="Google Shape;9656;p72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7" name="Google Shape;9657;p72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8" name="Google Shape;9658;p72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59" name="Google Shape;9659;p72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  <a:grpFill/>
          </p:grpSpPr>
          <p:sp>
            <p:nvSpPr>
              <p:cNvPr id="9660" name="Google Shape;9660;p72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1" name="Google Shape;9661;p72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2" name="Google Shape;9662;p72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3" name="Google Shape;9663;p72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4" name="Google Shape;9664;p72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65" name="Google Shape;9665;p72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  <a:grpFill/>
          </p:grpSpPr>
          <p:sp>
            <p:nvSpPr>
              <p:cNvPr id="9666" name="Google Shape;9666;p72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7" name="Google Shape;9667;p72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8" name="Google Shape;9668;p72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9" name="Google Shape;9669;p72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70" name="Google Shape;9670;p72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71" name="Google Shape;9671;p72"/>
          <p:cNvGrpSpPr/>
          <p:nvPr/>
        </p:nvGrpSpPr>
        <p:grpSpPr>
          <a:xfrm>
            <a:off x="3119995" y="3465506"/>
            <a:ext cx="2060332" cy="250707"/>
            <a:chOff x="3200660" y="2180272"/>
            <a:chExt cx="2563824" cy="378237"/>
          </a:xfrm>
          <a:solidFill>
            <a:schemeClr val="tx1"/>
          </a:solidFill>
        </p:grpSpPr>
        <p:sp>
          <p:nvSpPr>
            <p:cNvPr id="9672" name="Google Shape;9672;p72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72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72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72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72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72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72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72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72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72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72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72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72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72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72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72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72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8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72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90" name="Google Shape;9690;p72"/>
          <p:cNvGrpSpPr/>
          <p:nvPr/>
        </p:nvGrpSpPr>
        <p:grpSpPr>
          <a:xfrm>
            <a:off x="3114834" y="3903232"/>
            <a:ext cx="2064730" cy="251497"/>
            <a:chOff x="3530150" y="2790075"/>
            <a:chExt cx="1962600" cy="225300"/>
          </a:xfrm>
          <a:solidFill>
            <a:schemeClr val="tx1"/>
          </a:solidFill>
        </p:grpSpPr>
        <p:sp>
          <p:nvSpPr>
            <p:cNvPr id="9691" name="Google Shape;9691;p72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p72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93" name="Google Shape;9693;p72"/>
          <p:cNvGrpSpPr/>
          <p:nvPr/>
        </p:nvGrpSpPr>
        <p:grpSpPr>
          <a:xfrm>
            <a:off x="3115805" y="4341749"/>
            <a:ext cx="2096100" cy="242258"/>
            <a:chOff x="3558802" y="4011427"/>
            <a:chExt cx="1866000" cy="111300"/>
          </a:xfrm>
          <a:noFill/>
        </p:grpSpPr>
        <p:sp>
          <p:nvSpPr>
            <p:cNvPr id="9694" name="Google Shape;9694;p72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72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96" name="Google Shape;9696;p72"/>
          <p:cNvGrpSpPr/>
          <p:nvPr/>
        </p:nvGrpSpPr>
        <p:grpSpPr>
          <a:xfrm>
            <a:off x="3115349" y="3089817"/>
            <a:ext cx="2054336" cy="188670"/>
            <a:chOff x="3465975" y="2270276"/>
            <a:chExt cx="1986364" cy="171929"/>
          </a:xfrm>
          <a:noFill/>
        </p:grpSpPr>
        <p:sp>
          <p:nvSpPr>
            <p:cNvPr id="9697" name="Google Shape;9697;p72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chemeClr val="tx1"/>
            </a:solidFill>
            <a:ln w="19050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prstClr val="white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72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chemeClr val="tx1"/>
            </a:solidFill>
            <a:ln w="19050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prstClr val="white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72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prstClr val="white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72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prstClr val="white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72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prstClr val="white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72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chemeClr val="tx1"/>
            </a:solidFill>
            <a:ln w="19050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prstClr val="white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72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prstClr val="white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72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prstClr val="white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05" name="Google Shape;9705;p72"/>
          <p:cNvGrpSpPr/>
          <p:nvPr/>
        </p:nvGrpSpPr>
        <p:grpSpPr>
          <a:xfrm>
            <a:off x="3131693" y="5238312"/>
            <a:ext cx="2033589" cy="307956"/>
            <a:chOff x="723300" y="4253549"/>
            <a:chExt cx="2276482" cy="324900"/>
          </a:xfrm>
          <a:solidFill>
            <a:schemeClr val="tx1"/>
          </a:solidFill>
        </p:grpSpPr>
        <p:sp>
          <p:nvSpPr>
            <p:cNvPr id="9706" name="Google Shape;9706;p72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72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72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72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72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11" name="Google Shape;9711;p72"/>
          <p:cNvGrpSpPr/>
          <p:nvPr/>
        </p:nvGrpSpPr>
        <p:grpSpPr>
          <a:xfrm>
            <a:off x="3116190" y="4767508"/>
            <a:ext cx="2062598" cy="283786"/>
            <a:chOff x="705948" y="3788465"/>
            <a:chExt cx="2308953" cy="299400"/>
          </a:xfrm>
          <a:solidFill>
            <a:schemeClr val="tx1"/>
          </a:solidFill>
        </p:grpSpPr>
        <p:sp>
          <p:nvSpPr>
            <p:cNvPr id="9712" name="Google Shape;9712;p72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72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72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grpFill/>
            <a:ln>
              <a:solidFill>
                <a:schemeClr val="tx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72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72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17" name="Google Shape;9717;p72"/>
          <p:cNvGrpSpPr/>
          <p:nvPr/>
        </p:nvGrpSpPr>
        <p:grpSpPr>
          <a:xfrm>
            <a:off x="3187373" y="5733284"/>
            <a:ext cx="1937188" cy="463329"/>
            <a:chOff x="2658741" y="4097347"/>
            <a:chExt cx="1304609" cy="294074"/>
          </a:xfrm>
          <a:solidFill>
            <a:schemeClr val="tx1"/>
          </a:solidFill>
        </p:grpSpPr>
        <p:grpSp>
          <p:nvGrpSpPr>
            <p:cNvPr id="9718" name="Google Shape;9718;p72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  <a:grpFill/>
          </p:grpSpPr>
          <p:sp>
            <p:nvSpPr>
              <p:cNvPr id="9719" name="Google Shape;9719;p72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0" name="Google Shape;9720;p72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1" name="Google Shape;9721;p72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  <a:grpFill/>
          </p:grpSpPr>
          <p:sp>
            <p:nvSpPr>
              <p:cNvPr id="9722" name="Google Shape;9722;p7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3" name="Google Shape;9723;p7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4" name="Google Shape;9724;p72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  <a:grpFill/>
          </p:grpSpPr>
          <p:sp>
            <p:nvSpPr>
              <p:cNvPr id="9725" name="Google Shape;9725;p7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6" name="Google Shape;9726;p7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7" name="Google Shape;9727;p72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  <a:grpFill/>
          </p:grpSpPr>
          <p:sp>
            <p:nvSpPr>
              <p:cNvPr id="9728" name="Google Shape;9728;p7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9" name="Google Shape;9729;p7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30" name="Google Shape;9730;p72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  <a:grpFill/>
          </p:grpSpPr>
          <p:sp>
            <p:nvSpPr>
              <p:cNvPr id="9731" name="Google Shape;9731;p72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32" name="Google Shape;9732;p72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33" name="Google Shape;9733;p72"/>
          <p:cNvGrpSpPr/>
          <p:nvPr/>
        </p:nvGrpSpPr>
        <p:grpSpPr>
          <a:xfrm>
            <a:off x="5591141" y="2555602"/>
            <a:ext cx="2129052" cy="301719"/>
            <a:chOff x="4273350" y="2080469"/>
            <a:chExt cx="1433821" cy="191501"/>
          </a:xfrm>
          <a:solidFill>
            <a:schemeClr val="tx1"/>
          </a:solidFill>
        </p:grpSpPr>
        <p:grpSp>
          <p:nvGrpSpPr>
            <p:cNvPr id="9734" name="Google Shape;9734;p72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  <a:grpFill/>
          </p:grpSpPr>
          <p:cxnSp>
            <p:nvCxnSpPr>
              <p:cNvPr id="9735" name="Google Shape;9735;p72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36" name="Google Shape;9736;p72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9737" name="Google Shape;9737;p72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  <a:grpFill/>
          </p:grpSpPr>
          <p:cxnSp>
            <p:nvCxnSpPr>
              <p:cNvPr id="9738" name="Google Shape;9738;p72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39" name="Google Shape;9739;p72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9740" name="Google Shape;9740;p72"/>
          <p:cNvGrpSpPr/>
          <p:nvPr/>
        </p:nvGrpSpPr>
        <p:grpSpPr>
          <a:xfrm>
            <a:off x="5593450" y="1141655"/>
            <a:ext cx="2124434" cy="1171244"/>
            <a:chOff x="5159450" y="1919950"/>
            <a:chExt cx="1541050" cy="862500"/>
          </a:xfrm>
          <a:noFill/>
        </p:grpSpPr>
        <p:sp>
          <p:nvSpPr>
            <p:cNvPr id="9741" name="Google Shape;9741;p72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grp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9742" name="Google Shape;9742;p72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  <a:grpFill/>
          </p:grpSpPr>
          <p:cxnSp>
            <p:nvCxnSpPr>
              <p:cNvPr id="9743" name="Google Shape;9743;p72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44" name="Google Shape;9744;p72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745" name="Google Shape;9745;p72"/>
          <p:cNvGrpSpPr/>
          <p:nvPr/>
        </p:nvGrpSpPr>
        <p:grpSpPr>
          <a:xfrm>
            <a:off x="5578768" y="3069064"/>
            <a:ext cx="2153795" cy="1657611"/>
            <a:chOff x="5230575" y="1554475"/>
            <a:chExt cx="2137150" cy="1550150"/>
          </a:xfrm>
          <a:solidFill>
            <a:schemeClr val="tx1"/>
          </a:solidFill>
        </p:grpSpPr>
        <p:sp>
          <p:nvSpPr>
            <p:cNvPr id="9746" name="Google Shape;9746;p72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72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72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72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72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72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72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72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72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72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72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72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72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9" name="Google Shape;9759;p72"/>
          <p:cNvGrpSpPr/>
          <p:nvPr/>
        </p:nvGrpSpPr>
        <p:grpSpPr>
          <a:xfrm rot="10800000">
            <a:off x="5603346" y="4789857"/>
            <a:ext cx="2104644" cy="1399001"/>
            <a:chOff x="5645403" y="2920021"/>
            <a:chExt cx="2650800" cy="2180614"/>
          </a:xfrm>
          <a:solidFill>
            <a:schemeClr val="tx1"/>
          </a:solidFill>
        </p:grpSpPr>
        <p:sp>
          <p:nvSpPr>
            <p:cNvPr id="9760" name="Google Shape;9760;p72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9761" name="Google Shape;9761;p72"/>
            <p:cNvCxnSpPr>
              <a:stCxn id="9760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762" name="Google Shape;9762;p72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9763" name="Google Shape;9763;p72"/>
            <p:cNvCxnSpPr>
              <a:endCxn id="9762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764" name="Google Shape;9764;p72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9765" name="Google Shape;9765;p72"/>
            <p:cNvCxnSpPr>
              <a:stCxn id="9764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766" name="Google Shape;9766;p72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9767" name="Google Shape;9767;p72"/>
            <p:cNvCxnSpPr>
              <a:endCxn id="9766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768" name="Google Shape;9768;p72"/>
          <p:cNvGrpSpPr/>
          <p:nvPr/>
        </p:nvGrpSpPr>
        <p:grpSpPr>
          <a:xfrm>
            <a:off x="10207008" y="3062044"/>
            <a:ext cx="1591410" cy="1609545"/>
            <a:chOff x="7189833" y="2022667"/>
            <a:chExt cx="1251159" cy="1192597"/>
          </a:xfrm>
          <a:solidFill>
            <a:schemeClr val="tx1"/>
          </a:solidFill>
        </p:grpSpPr>
        <p:sp>
          <p:nvSpPr>
            <p:cNvPr id="9769" name="Google Shape;9769;p72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72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72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72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73" name="Google Shape;9773;p72"/>
          <p:cNvGrpSpPr/>
          <p:nvPr/>
        </p:nvGrpSpPr>
        <p:grpSpPr>
          <a:xfrm>
            <a:off x="319595" y="3733868"/>
            <a:ext cx="2517428" cy="2459171"/>
            <a:chOff x="727421" y="2828315"/>
            <a:chExt cx="1695374" cy="1560837"/>
          </a:xfrm>
          <a:solidFill>
            <a:schemeClr val="tx1"/>
          </a:solidFill>
        </p:grpSpPr>
        <p:grpSp>
          <p:nvGrpSpPr>
            <p:cNvPr id="9774" name="Google Shape;9774;p72"/>
            <p:cNvGrpSpPr/>
            <p:nvPr/>
          </p:nvGrpSpPr>
          <p:grpSpPr>
            <a:xfrm>
              <a:off x="819098" y="2871176"/>
              <a:ext cx="103127" cy="1437510"/>
              <a:chOff x="4673986" y="3087421"/>
              <a:chExt cx="122785" cy="1711526"/>
            </a:xfrm>
            <a:grpFill/>
          </p:grpSpPr>
          <p:sp>
            <p:nvSpPr>
              <p:cNvPr id="9775" name="Google Shape;9775;p72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6" name="Google Shape;9776;p72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7" name="Google Shape;9777;p72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8" name="Google Shape;9778;p72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9" name="Google Shape;9779;p72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0" name="Google Shape;9780;p72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1" name="Google Shape;9781;p72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9775;p72"/>
              <p:cNvSpPr/>
              <p:nvPr/>
            </p:nvSpPr>
            <p:spPr>
              <a:xfrm>
                <a:off x="4673986" y="3087421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9776;p72"/>
              <p:cNvSpPr/>
              <p:nvPr/>
            </p:nvSpPr>
            <p:spPr>
              <a:xfrm>
                <a:off x="4673986" y="3349970"/>
                <a:ext cx="122758" cy="122757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2" name="Google Shape;9782;p72"/>
            <p:cNvGrpSpPr/>
            <p:nvPr/>
          </p:nvGrpSpPr>
          <p:grpSpPr>
            <a:xfrm>
              <a:off x="1062465" y="2871176"/>
              <a:ext cx="103127" cy="1437510"/>
              <a:chOff x="4940411" y="3087421"/>
              <a:chExt cx="122785" cy="1711526"/>
            </a:xfrm>
            <a:grpFill/>
          </p:grpSpPr>
          <p:sp>
            <p:nvSpPr>
              <p:cNvPr id="9783" name="Google Shape;9783;p72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4" name="Google Shape;9784;p72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5" name="Google Shape;9785;p72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6" name="Google Shape;9786;p72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7" name="Google Shape;9787;p72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8" name="Google Shape;9788;p72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9" name="Google Shape;9789;p72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9783;p72"/>
              <p:cNvSpPr/>
              <p:nvPr/>
            </p:nvSpPr>
            <p:spPr>
              <a:xfrm>
                <a:off x="4940411" y="3087421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9784;p72"/>
              <p:cNvSpPr/>
              <p:nvPr/>
            </p:nvSpPr>
            <p:spPr>
              <a:xfrm>
                <a:off x="4940411" y="3349970"/>
                <a:ext cx="122758" cy="122757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9785;p72"/>
              <p:cNvSpPr/>
              <p:nvPr/>
            </p:nvSpPr>
            <p:spPr>
              <a:xfrm>
                <a:off x="4940411" y="3612509"/>
                <a:ext cx="122737" cy="122769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9786;p72"/>
              <p:cNvSpPr/>
              <p:nvPr/>
            </p:nvSpPr>
            <p:spPr>
              <a:xfrm>
                <a:off x="4940411" y="3875078"/>
                <a:ext cx="122737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90" name="Google Shape;9790;p72"/>
            <p:cNvGrpSpPr/>
            <p:nvPr/>
          </p:nvGrpSpPr>
          <p:grpSpPr>
            <a:xfrm>
              <a:off x="1299315" y="2871176"/>
              <a:ext cx="103127" cy="1437510"/>
              <a:chOff x="5206836" y="3087421"/>
              <a:chExt cx="122785" cy="1711526"/>
            </a:xfrm>
            <a:grpFill/>
          </p:grpSpPr>
          <p:sp>
            <p:nvSpPr>
              <p:cNvPr id="9791" name="Google Shape;9791;p72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92" name="Google Shape;9792;p72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93" name="Google Shape;9793;p72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94" name="Google Shape;9794;p72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95" name="Google Shape;9795;p72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96" name="Google Shape;9796;p72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97" name="Google Shape;9797;p72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9791;p72"/>
              <p:cNvSpPr/>
              <p:nvPr/>
            </p:nvSpPr>
            <p:spPr>
              <a:xfrm>
                <a:off x="5206836" y="3087421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9792;p72"/>
              <p:cNvSpPr/>
              <p:nvPr/>
            </p:nvSpPr>
            <p:spPr>
              <a:xfrm>
                <a:off x="5206836" y="3349970"/>
                <a:ext cx="122758" cy="122757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9793;p72"/>
              <p:cNvSpPr/>
              <p:nvPr/>
            </p:nvSpPr>
            <p:spPr>
              <a:xfrm>
                <a:off x="5206836" y="3612509"/>
                <a:ext cx="122737" cy="122769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9794;p72"/>
              <p:cNvSpPr/>
              <p:nvPr/>
            </p:nvSpPr>
            <p:spPr>
              <a:xfrm>
                <a:off x="5206836" y="3875078"/>
                <a:ext cx="122737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9795;p72"/>
              <p:cNvSpPr/>
              <p:nvPr/>
            </p:nvSpPr>
            <p:spPr>
              <a:xfrm>
                <a:off x="5206836" y="4137617"/>
                <a:ext cx="122737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98" name="Google Shape;9798;p72"/>
            <p:cNvGrpSpPr/>
            <p:nvPr/>
          </p:nvGrpSpPr>
          <p:grpSpPr>
            <a:xfrm>
              <a:off x="1786050" y="2871176"/>
              <a:ext cx="103127" cy="1437510"/>
              <a:chOff x="6006111" y="3130146"/>
              <a:chExt cx="122785" cy="1711526"/>
            </a:xfrm>
            <a:grpFill/>
          </p:grpSpPr>
          <p:sp>
            <p:nvSpPr>
              <p:cNvPr id="9799" name="Google Shape;9799;p72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0" name="Google Shape;9800;p72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1" name="Google Shape;9801;p72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2" name="Google Shape;9802;p72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3" name="Google Shape;9803;p72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4" name="Google Shape;9804;p72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5" name="Google Shape;9805;p72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9799;p72"/>
              <p:cNvSpPr/>
              <p:nvPr/>
            </p:nvSpPr>
            <p:spPr>
              <a:xfrm>
                <a:off x="6006111" y="3130146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9800;p72"/>
              <p:cNvSpPr/>
              <p:nvPr/>
            </p:nvSpPr>
            <p:spPr>
              <a:xfrm>
                <a:off x="6006111" y="3392695"/>
                <a:ext cx="122758" cy="122757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9801;p72"/>
              <p:cNvSpPr/>
              <p:nvPr/>
            </p:nvSpPr>
            <p:spPr>
              <a:xfrm>
                <a:off x="6006111" y="3655234"/>
                <a:ext cx="122737" cy="122769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806" name="Google Shape;9806;p72"/>
            <p:cNvGrpSpPr/>
            <p:nvPr/>
          </p:nvGrpSpPr>
          <p:grpSpPr>
            <a:xfrm>
              <a:off x="2029417" y="2882501"/>
              <a:ext cx="103127" cy="1426186"/>
              <a:chOff x="6805386" y="3100904"/>
              <a:chExt cx="122785" cy="1698043"/>
            </a:xfrm>
            <a:grpFill/>
          </p:grpSpPr>
          <p:sp>
            <p:nvSpPr>
              <p:cNvPr id="9807" name="Google Shape;9807;p72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8" name="Google Shape;9808;p72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9" name="Google Shape;9809;p72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10" name="Google Shape;9810;p72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11" name="Google Shape;9811;p72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12" name="Google Shape;9812;p72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13" name="Google Shape;9813;p72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9808;p72"/>
              <p:cNvSpPr/>
              <p:nvPr/>
            </p:nvSpPr>
            <p:spPr>
              <a:xfrm>
                <a:off x="6805386" y="3349970"/>
                <a:ext cx="122758" cy="122757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9809;p72"/>
              <p:cNvSpPr/>
              <p:nvPr/>
            </p:nvSpPr>
            <p:spPr>
              <a:xfrm>
                <a:off x="6805386" y="3612509"/>
                <a:ext cx="122737" cy="122769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9810;p72"/>
              <p:cNvSpPr/>
              <p:nvPr/>
            </p:nvSpPr>
            <p:spPr>
              <a:xfrm>
                <a:off x="6805386" y="3875079"/>
                <a:ext cx="122737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9811;p72"/>
              <p:cNvSpPr/>
              <p:nvPr/>
            </p:nvSpPr>
            <p:spPr>
              <a:xfrm>
                <a:off x="6805386" y="4137618"/>
                <a:ext cx="122737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9812;p72"/>
              <p:cNvSpPr/>
              <p:nvPr/>
            </p:nvSpPr>
            <p:spPr>
              <a:xfrm>
                <a:off x="6805386" y="4400168"/>
                <a:ext cx="122737" cy="122757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814" name="Google Shape;9814;p72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  <a:grpFill/>
          </p:grpSpPr>
          <p:cxnSp>
            <p:nvCxnSpPr>
              <p:cNvPr id="9815" name="Google Shape;9815;p72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16" name="Google Shape;9816;p72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817" name="Google Shape;9817;p72"/>
            <p:cNvGrpSpPr/>
            <p:nvPr/>
          </p:nvGrpSpPr>
          <p:grpSpPr>
            <a:xfrm>
              <a:off x="2272786" y="2882501"/>
              <a:ext cx="103127" cy="1426186"/>
              <a:chOff x="5206836" y="3100904"/>
              <a:chExt cx="122785" cy="1698043"/>
            </a:xfrm>
            <a:grpFill/>
          </p:grpSpPr>
          <p:sp>
            <p:nvSpPr>
              <p:cNvPr id="9818" name="Google Shape;9818;p72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19" name="Google Shape;9819;p72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0" name="Google Shape;9820;p72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1" name="Google Shape;9821;p72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2" name="Google Shape;9822;p72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3" name="Google Shape;9823;p72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4" name="Google Shape;9824;p72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9820;p72"/>
              <p:cNvSpPr/>
              <p:nvPr/>
            </p:nvSpPr>
            <p:spPr>
              <a:xfrm>
                <a:off x="5206836" y="3612509"/>
                <a:ext cx="122737" cy="122769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9821;p72"/>
              <p:cNvSpPr/>
              <p:nvPr/>
            </p:nvSpPr>
            <p:spPr>
              <a:xfrm>
                <a:off x="5206836" y="3875079"/>
                <a:ext cx="122737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9822;p72"/>
              <p:cNvSpPr/>
              <p:nvPr/>
            </p:nvSpPr>
            <p:spPr>
              <a:xfrm>
                <a:off x="5206836" y="4137618"/>
                <a:ext cx="122737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8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825" name="Google Shape;9825;p72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  <a:grpFill/>
          </p:grpSpPr>
          <p:sp>
            <p:nvSpPr>
              <p:cNvPr id="9826" name="Google Shape;9826;p72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7" name="Google Shape;9827;p72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8" name="Google Shape;9828;p72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9" name="Google Shape;9829;p72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0" name="Google Shape;9830;p72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1" name="Google Shape;9831;p72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2" name="Google Shape;9832;p72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833" name="Google Shape;9833;p72"/>
          <p:cNvGrpSpPr/>
          <p:nvPr/>
        </p:nvGrpSpPr>
        <p:grpSpPr>
          <a:xfrm>
            <a:off x="8053711" y="3068313"/>
            <a:ext cx="1853936" cy="1615437"/>
            <a:chOff x="5183758" y="1210600"/>
            <a:chExt cx="3605380" cy="2960783"/>
          </a:xfrm>
          <a:noFill/>
        </p:grpSpPr>
        <p:sp>
          <p:nvSpPr>
            <p:cNvPr id="9834" name="Google Shape;9834;p72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72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72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72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9838" name="Google Shape;9838;p72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grp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839" name="Google Shape;9839;p72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grp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840" name="Google Shape;9840;p72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grp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841" name="Google Shape;9841;p72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grp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9842" name="Google Shape;9842;p72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grp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43" name="Google Shape;9843;p72"/>
          <p:cNvGrpSpPr/>
          <p:nvPr/>
        </p:nvGrpSpPr>
        <p:grpSpPr>
          <a:xfrm>
            <a:off x="7841464" y="4861784"/>
            <a:ext cx="3956954" cy="1328879"/>
            <a:chOff x="5916567" y="1099697"/>
            <a:chExt cx="2556683" cy="809211"/>
          </a:xfrm>
          <a:solidFill>
            <a:schemeClr val="tx1"/>
          </a:solidFill>
        </p:grpSpPr>
        <p:sp>
          <p:nvSpPr>
            <p:cNvPr id="9844" name="Google Shape;9844;p72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72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72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72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72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72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72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72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52" name="Google Shape;9852;p72"/>
          <p:cNvGrpSpPr/>
          <p:nvPr/>
        </p:nvGrpSpPr>
        <p:grpSpPr>
          <a:xfrm>
            <a:off x="8001148" y="1157451"/>
            <a:ext cx="1930123" cy="1612318"/>
            <a:chOff x="5900602" y="1193063"/>
            <a:chExt cx="1299851" cy="1023338"/>
          </a:xfrm>
          <a:solidFill>
            <a:schemeClr val="tx1"/>
          </a:solidFill>
        </p:grpSpPr>
        <p:grpSp>
          <p:nvGrpSpPr>
            <p:cNvPr id="9853" name="Google Shape;9853;p72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  <a:grpFill/>
          </p:grpSpPr>
          <p:grpSp>
            <p:nvGrpSpPr>
              <p:cNvPr id="9854" name="Google Shape;9854;p72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  <a:grpFill/>
            </p:grpSpPr>
            <p:sp>
              <p:nvSpPr>
                <p:cNvPr id="9855" name="Google Shape;9855;p72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56" name="Google Shape;9856;p72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57" name="Google Shape;9857;p72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  <a:grpFill/>
            </p:grpSpPr>
            <p:sp>
              <p:nvSpPr>
                <p:cNvPr id="9858" name="Google Shape;9858;p72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859" name="Google Shape;9859;p72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60" name="Google Shape;9860;p72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  <a:grpFill/>
          </p:grpSpPr>
          <p:grpSp>
            <p:nvGrpSpPr>
              <p:cNvPr id="9861" name="Google Shape;9861;p72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  <a:grpFill/>
            </p:grpSpPr>
            <p:sp>
              <p:nvSpPr>
                <p:cNvPr id="9862" name="Google Shape;9862;p72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63" name="Google Shape;9863;p72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64" name="Google Shape;9864;p72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  <a:grpFill/>
            </p:grpSpPr>
            <p:sp>
              <p:nvSpPr>
                <p:cNvPr id="9865" name="Google Shape;9865;p72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866" name="Google Shape;9866;p72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67" name="Google Shape;9867;p72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  <a:grpFill/>
          </p:grpSpPr>
          <p:grpSp>
            <p:nvGrpSpPr>
              <p:cNvPr id="9868" name="Google Shape;9868;p72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  <a:grpFill/>
            </p:grpSpPr>
            <p:sp>
              <p:nvSpPr>
                <p:cNvPr id="9869" name="Google Shape;9869;p72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70" name="Google Shape;9870;p72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71" name="Google Shape;9871;p72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  <a:grpFill/>
            </p:grpSpPr>
            <p:sp>
              <p:nvSpPr>
                <p:cNvPr id="9872" name="Google Shape;9872;p72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873" name="Google Shape;9873;p72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74" name="Google Shape;9874;p72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  <a:grpFill/>
          </p:grpSpPr>
          <p:grpSp>
            <p:nvGrpSpPr>
              <p:cNvPr id="9875" name="Google Shape;9875;p72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  <a:grpFill/>
            </p:grpSpPr>
            <p:sp>
              <p:nvSpPr>
                <p:cNvPr id="9876" name="Google Shape;9876;p72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77" name="Google Shape;9877;p72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78" name="Google Shape;9878;p72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  <a:grpFill/>
            </p:grpSpPr>
            <p:sp>
              <p:nvSpPr>
                <p:cNvPr id="9879" name="Google Shape;9879;p72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880" name="Google Shape;9880;p72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9881" name="Google Shape;9881;p72"/>
          <p:cNvGrpSpPr/>
          <p:nvPr/>
        </p:nvGrpSpPr>
        <p:grpSpPr>
          <a:xfrm>
            <a:off x="9987740" y="1157681"/>
            <a:ext cx="1810682" cy="1656474"/>
            <a:chOff x="7287122" y="1165658"/>
            <a:chExt cx="1219413" cy="1051365"/>
          </a:xfrm>
          <a:solidFill>
            <a:schemeClr val="tx1"/>
          </a:solidFill>
        </p:grpSpPr>
        <p:grpSp>
          <p:nvGrpSpPr>
            <p:cNvPr id="9882" name="Google Shape;9882;p72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  <a:grpFill/>
          </p:grpSpPr>
          <p:sp>
            <p:nvSpPr>
              <p:cNvPr id="9883" name="Google Shape;9883;p72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884" name="Google Shape;9884;p72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  <a:grpFill/>
            </p:grpSpPr>
            <p:sp>
              <p:nvSpPr>
                <p:cNvPr id="9885" name="Google Shape;9885;p72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886" name="Google Shape;9886;p72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87" name="Google Shape;9887;p72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  <a:grpFill/>
          </p:grpSpPr>
          <p:sp>
            <p:nvSpPr>
              <p:cNvPr id="9888" name="Google Shape;9888;p72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889" name="Google Shape;9889;p72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  <a:grpFill/>
            </p:grpSpPr>
            <p:sp>
              <p:nvSpPr>
                <p:cNvPr id="9890" name="Google Shape;9890;p72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891" name="Google Shape;9891;p72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92" name="Google Shape;9892;p72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  <a:grpFill/>
          </p:grpSpPr>
          <p:sp>
            <p:nvSpPr>
              <p:cNvPr id="9893" name="Google Shape;9893;p72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894" name="Google Shape;9894;p72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  <a:grpFill/>
            </p:grpSpPr>
            <p:sp>
              <p:nvSpPr>
                <p:cNvPr id="9895" name="Google Shape;9895;p72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896" name="Google Shape;9896;p72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97" name="Google Shape;9897;p72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  <a:grpFill/>
          </p:grpSpPr>
          <p:sp>
            <p:nvSpPr>
              <p:cNvPr id="9898" name="Google Shape;9898;p72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tx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899" name="Google Shape;9899;p72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  <a:grpFill/>
            </p:grpSpPr>
            <p:sp>
              <p:nvSpPr>
                <p:cNvPr id="9900" name="Google Shape;9900;p72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901" name="Google Shape;9901;p72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tx1">
                      <a:lumMod val="50000"/>
                    </a:schemeClr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491CC2-34E0-4070-932D-B0738F3AFE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3610" y="1821063"/>
            <a:ext cx="10515600" cy="3878401"/>
          </a:xfrm>
        </p:spPr>
        <p:txBody>
          <a:bodyPr>
            <a:normAutofit/>
          </a:bodyPr>
          <a:lstStyle/>
          <a:p>
            <a:pPr algn="ctr"/>
            <a:r>
              <a:rPr lang="ru-RU" sz="6000" dirty="0"/>
              <a:t>Спасибо за внимание!!!</a:t>
            </a:r>
          </a:p>
        </p:txBody>
      </p:sp>
    </p:spTree>
    <p:extLst>
      <p:ext uri="{BB962C8B-B14F-4D97-AF65-F5344CB8AC3E}">
        <p14:creationId xmlns:p14="http://schemas.microsoft.com/office/powerpoint/2010/main" val="380195775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DE4C56-A5D1-4FFD-8182-781FD7DA57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Градиенты</a:t>
            </a:r>
          </a:p>
        </p:txBody>
      </p:sp>
      <p:sp>
        <p:nvSpPr>
          <p:cNvPr id="3" name="AutoShape 2">
            <a:extLst>
              <a:ext uri="{FF2B5EF4-FFF2-40B4-BE49-F238E27FC236}">
                <a16:creationId xmlns:a16="http://schemas.microsoft.com/office/drawing/2014/main" id="{C419B8E9-F070-4739-90C1-32A0AE0198D3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4021584" y="3276600"/>
            <a:ext cx="1922016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EDD237E0-073B-44E4-941F-CFAB4074C0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1979"/>
            <a:ext cx="5830769" cy="3271791"/>
          </a:xfrm>
          <a:prstGeom prst="rect">
            <a:avLst/>
          </a:prstGeom>
        </p:spPr>
      </p:pic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4A676653-FCD5-4F51-9B67-B7D42D6493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3600" y="2831980"/>
            <a:ext cx="6246745" cy="32717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105E595-5986-4E98-A593-9BB1DB8B070F}"/>
              </a:ext>
            </a:extLst>
          </p:cNvPr>
          <p:cNvSpPr txBox="1"/>
          <p:nvPr/>
        </p:nvSpPr>
        <p:spPr>
          <a:xfrm>
            <a:off x="7468340" y="2135308"/>
            <a:ext cx="609452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hlinkClick r:id="rId4"/>
              </a:rPr>
              <a:t>https://webkul.github.io/coolhue/</a:t>
            </a:r>
            <a:endParaRPr lang="ru-RU" sz="2000" dirty="0"/>
          </a:p>
          <a:p>
            <a:endParaRPr lang="ru-RU" sz="20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6491E28-E540-442E-B6C9-DA7E39B941C6}"/>
              </a:ext>
            </a:extLst>
          </p:cNvPr>
          <p:cNvSpPr txBox="1"/>
          <p:nvPr/>
        </p:nvSpPr>
        <p:spPr>
          <a:xfrm>
            <a:off x="630314" y="2135308"/>
            <a:ext cx="678254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hlinkClick r:id="rId5"/>
              </a:rPr>
              <a:t>https://uigradients.com/#Cherryblossoms</a:t>
            </a:r>
            <a:endParaRPr lang="ru-RU" sz="2000" dirty="0"/>
          </a:p>
          <a:p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29371351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38CD969-47FF-4902-B584-CC63F2C81B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05327"/>
            <a:ext cx="10515600" cy="1325563"/>
          </a:xfrm>
        </p:spPr>
        <p:txBody>
          <a:bodyPr/>
          <a:lstStyle/>
          <a:p>
            <a:r>
              <a:rPr lang="ru-RU" dirty="0"/>
              <a:t>Важно измерять контрастность шрифтов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785AC4EB-B145-4C32-94AE-4E1EEC5ACD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01752" y="1704179"/>
            <a:ext cx="8762675" cy="515382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3FC22B3-7DEF-4D43-9729-6133EF9AE0AE}"/>
              </a:ext>
            </a:extLst>
          </p:cNvPr>
          <p:cNvSpPr txBox="1"/>
          <p:nvPr/>
        </p:nvSpPr>
        <p:spPr>
          <a:xfrm>
            <a:off x="3864005" y="1207724"/>
            <a:ext cx="609452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hlinkClick r:id="rId3"/>
              </a:rPr>
              <a:t>https://coolors.co/contrast-checker/ffffff-000000</a:t>
            </a:r>
            <a:endParaRPr lang="ru-RU" dirty="0"/>
          </a:p>
          <a:p>
            <a:endParaRPr lang="ru-RU" dirty="0"/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1A5ED4E9-19C6-4B70-8927-FBCF3F9FD7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977" y="425749"/>
            <a:ext cx="781975" cy="781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538655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1">
            <a:extLst>
              <a:ext uri="{FF2B5EF4-FFF2-40B4-BE49-F238E27FC236}">
                <a16:creationId xmlns:a16="http://schemas.microsoft.com/office/drawing/2014/main" id="{872DED88-2840-4E97-B6D1-3E7B0A12D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756037" cy="5600669"/>
          </a:xfrm>
        </p:spPr>
        <p:txBody>
          <a:bodyPr>
            <a:normAutofit/>
          </a:bodyPr>
          <a:lstStyle/>
          <a:p>
            <a:pPr algn="ctr"/>
            <a:r>
              <a:rPr lang="ru-RU" sz="4800" dirty="0"/>
              <a:t>Фотографии</a:t>
            </a:r>
          </a:p>
        </p:txBody>
      </p:sp>
    </p:spTree>
    <p:extLst>
      <p:ext uri="{BB962C8B-B14F-4D97-AF65-F5344CB8AC3E}">
        <p14:creationId xmlns:p14="http://schemas.microsoft.com/office/powerpoint/2010/main" val="404634482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0F60CD6F-1ED4-40D2-8C84-03EACA8C8E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012055"/>
            <a:ext cx="12218025" cy="5845945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6FD5A62-3956-43F0-A2FC-2CD474716D2C}"/>
              </a:ext>
            </a:extLst>
          </p:cNvPr>
          <p:cNvSpPr txBox="1"/>
          <p:nvPr/>
        </p:nvSpPr>
        <p:spPr>
          <a:xfrm>
            <a:off x="4236868" y="384123"/>
            <a:ext cx="609452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hlinkClick r:id="rId3"/>
              </a:rPr>
              <a:t>https://www.pexels.com/ru-ru/</a:t>
            </a:r>
            <a:endParaRPr lang="ru-RU" sz="2000" dirty="0"/>
          </a:p>
          <a:p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227864015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4D009240-B342-473B-B615-5E104257B5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9555" y="978796"/>
            <a:ext cx="12291110" cy="587920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FACCFCF-309E-4974-89CF-3DF0CEA6CAD8}"/>
              </a:ext>
            </a:extLst>
          </p:cNvPr>
          <p:cNvSpPr txBox="1"/>
          <p:nvPr/>
        </p:nvSpPr>
        <p:spPr>
          <a:xfrm>
            <a:off x="4441054" y="270910"/>
            <a:ext cx="609452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hlinkClick r:id="rId3"/>
              </a:rPr>
              <a:t>https://pixabay.com/ru/</a:t>
            </a:r>
            <a:endParaRPr lang="ru-RU" sz="2000" dirty="0"/>
          </a:p>
          <a:p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115901547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CC07E29A-097A-4445-87C4-E87A013BC1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006361"/>
            <a:ext cx="12192000" cy="5851639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90DD646-7FB7-416F-A9AD-EC8C4A986FB9}"/>
              </a:ext>
            </a:extLst>
          </p:cNvPr>
          <p:cNvSpPr txBox="1"/>
          <p:nvPr/>
        </p:nvSpPr>
        <p:spPr>
          <a:xfrm>
            <a:off x="4503198" y="298475"/>
            <a:ext cx="609452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hlinkClick r:id="rId3"/>
              </a:rPr>
              <a:t>https://unsplash.com/</a:t>
            </a:r>
            <a:endParaRPr lang="ru-RU" sz="2000" dirty="0"/>
          </a:p>
          <a:p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167573222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C6D2A5F-E184-4591-9A76-FF7DF0E83E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1325563"/>
          </a:xfrm>
        </p:spPr>
        <p:txBody>
          <a:bodyPr/>
          <a:lstStyle/>
          <a:p>
            <a:r>
              <a:rPr lang="ru-RU" dirty="0"/>
              <a:t>Иллюстрации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B7F76E9A-93FD-4D2A-8145-3F1C88FF64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970844"/>
            <a:ext cx="12192000" cy="4975932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ECFB461-E116-477B-943F-93651BF2B62B}"/>
              </a:ext>
            </a:extLst>
          </p:cNvPr>
          <p:cNvSpPr txBox="1"/>
          <p:nvPr/>
        </p:nvSpPr>
        <p:spPr>
          <a:xfrm>
            <a:off x="534879" y="1047514"/>
            <a:ext cx="1141446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>
                <a:hlinkClick r:id="rId3"/>
              </a:rPr>
              <a:t>https://storyset.com/how-it-works?utm_source=slidesgo_template&amp;utm_medium=referral-link&amp;utm_campaign=slidesgo_final_slides&amp;utm_term=how%20it%20works&amp;utm_content=stories</a:t>
            </a:r>
            <a:endParaRPr lang="ru-RU" dirty="0"/>
          </a:p>
          <a:p>
            <a:pPr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63318732"/>
      </p:ext>
    </p:extLst>
  </p:cSld>
  <p:clrMapOvr>
    <a:masterClrMapping/>
  </p:clrMapOvr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Office Theme">
  <a:themeElements>
    <a:clrScheme name="Другая 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9AF8C"/>
      </a:accent1>
      <a:accent2>
        <a:srgbClr val="97BE49"/>
      </a:accent2>
      <a:accent3>
        <a:srgbClr val="3D9CCC"/>
      </a:accent3>
      <a:accent4>
        <a:srgbClr val="7C60C6"/>
      </a:accent4>
      <a:accent5>
        <a:srgbClr val="C9492C"/>
      </a:accent5>
      <a:accent6>
        <a:srgbClr val="D58C2E"/>
      </a:accent6>
      <a:hlink>
        <a:srgbClr val="F4EB7C"/>
      </a:hlink>
      <a:folHlink>
        <a:srgbClr val="99E6F5"/>
      </a:folHlink>
    </a:clrScheme>
    <a:fontScheme name="Тема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3E4F19A7-A959-40BB-972C-4880BAF8EB09}"/>
    </a:ext>
  </a:extLst>
</a:theme>
</file>

<file path=ppt/theme/theme2.xml><?xml version="1.0" encoding="utf-8"?>
<a:theme xmlns:a="http://schemas.openxmlformats.org/drawingml/2006/main" name="Сланец">
  <a:themeElements>
    <a:clrScheme name="Сланец">
      <a:dk1>
        <a:sysClr val="windowText" lastClr="000000"/>
      </a:dk1>
      <a:lt1>
        <a:sysClr val="window" lastClr="FFFFFF"/>
      </a:lt1>
      <a:dk2>
        <a:srgbClr val="212123"/>
      </a:dk2>
      <a:lt2>
        <a:srgbClr val="DADADA"/>
      </a:lt2>
      <a:accent1>
        <a:srgbClr val="BC451B"/>
      </a:accent1>
      <a:accent2>
        <a:srgbClr val="D3BA68"/>
      </a:accent2>
      <a:accent3>
        <a:srgbClr val="BB8640"/>
      </a:accent3>
      <a:accent4>
        <a:srgbClr val="AD9277"/>
      </a:accent4>
      <a:accent5>
        <a:srgbClr val="A55A43"/>
      </a:accent5>
      <a:accent6>
        <a:srgbClr val="AD9D7B"/>
      </a:accent6>
      <a:hlink>
        <a:srgbClr val="E98052"/>
      </a:hlink>
      <a:folHlink>
        <a:srgbClr val="F4B69B"/>
      </a:folHlink>
    </a:clrScheme>
    <a:fontScheme name="Сланец">
      <a:majorFont>
        <a:latin typeface="Calisto MT" panose="02040603050505030304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alisto MT" panose="02040603050505030304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ланец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lumMod val="110000"/>
              </a:schemeClr>
            </a:gs>
            <a:gs pos="100000">
              <a:schemeClr val="phClr">
                <a:tint val="8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0000"/>
                <a:lumMod val="90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63500" dist="25400" dir="5400000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76200" dist="38100" dir="5400000" rotWithShape="0">
              <a:srgbClr val="000000">
                <a:alpha val="7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a:effectStyle>
      </a:effectStyleLst>
      <a:bgFillStyleLst>
        <a:solidFill>
          <a:schemeClr val="phClr"/>
        </a:solidFill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shade val="80000"/>
                <a:lumMod val="80000"/>
              </a:schemeClr>
              <a:schemeClr val="phClr">
                <a:tint val="98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late" id="{C3F70B94-7CE9-428E-ADC1-3269CC2C3385}" vid="{3F2DE9A5-64E6-437C-A389-CC4477E817E8}"/>
    </a:ext>
  </a:extLst>
</a:theme>
</file>

<file path=ppt/theme/theme3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145</TotalTime>
  <Words>228</Words>
  <Application>Microsoft Office PowerPoint</Application>
  <PresentationFormat>Широкоэкранный</PresentationFormat>
  <Paragraphs>49</Paragraphs>
  <Slides>29</Slides>
  <Notes>12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11</vt:i4>
      </vt:variant>
      <vt:variant>
        <vt:lpstr>Тема</vt:lpstr>
      </vt:variant>
      <vt:variant>
        <vt:i4>3</vt:i4>
      </vt:variant>
      <vt:variant>
        <vt:lpstr>Заголовки слайдов</vt:lpstr>
      </vt:variant>
      <vt:variant>
        <vt:i4>29</vt:i4>
      </vt:variant>
    </vt:vector>
  </HeadingPairs>
  <TitlesOfParts>
    <vt:vector size="43" baseType="lpstr">
      <vt:lpstr>Proxima Nova Semibold</vt:lpstr>
      <vt:lpstr>Corbel Light</vt:lpstr>
      <vt:lpstr>Calibri Light</vt:lpstr>
      <vt:lpstr>Proxima Nova</vt:lpstr>
      <vt:lpstr>Arial</vt:lpstr>
      <vt:lpstr>Wingdings 2</vt:lpstr>
      <vt:lpstr>Calibri</vt:lpstr>
      <vt:lpstr>Arvo</vt:lpstr>
      <vt:lpstr>Amatic SC</vt:lpstr>
      <vt:lpstr>Calisto MT</vt:lpstr>
      <vt:lpstr>Roboto Medium</vt:lpstr>
      <vt:lpstr>Office Theme</vt:lpstr>
      <vt:lpstr>Сланец</vt:lpstr>
      <vt:lpstr>SlidesGo Final Pages</vt:lpstr>
      <vt:lpstr>Оформление презентации</vt:lpstr>
      <vt:lpstr>Цвета.</vt:lpstr>
      <vt:lpstr>Градиенты</vt:lpstr>
      <vt:lpstr>Важно измерять контрастность шрифтов</vt:lpstr>
      <vt:lpstr>Фотографии</vt:lpstr>
      <vt:lpstr>Презентация PowerPoint</vt:lpstr>
      <vt:lpstr>Презентация PowerPoint</vt:lpstr>
      <vt:lpstr>Презентация PowerPoint</vt:lpstr>
      <vt:lpstr>Иллюстрации</vt:lpstr>
      <vt:lpstr>Презентация PowerPoint</vt:lpstr>
      <vt:lpstr>Презентация PowerPoint</vt:lpstr>
      <vt:lpstr>Важно указывать автора(сайт)</vt:lpstr>
      <vt:lpstr>Презентация PowerPoint</vt:lpstr>
      <vt:lpstr>Иконки</vt:lpstr>
      <vt:lpstr>Презентация PowerPoint</vt:lpstr>
      <vt:lpstr>Презентация PowerPoint</vt:lpstr>
      <vt:lpstr>Примеры графических элементов для вставки в презентацию</vt:lpstr>
      <vt:lpstr>Абстракции</vt:lpstr>
      <vt:lpstr>Презентация PowerPoint</vt:lpstr>
      <vt:lpstr>Презентация PowerPoint</vt:lpstr>
      <vt:lpstr>Флористика</vt:lpstr>
      <vt:lpstr>Презентация PowerPoint</vt:lpstr>
      <vt:lpstr>Шаблоны таблиц, схем, диаграмм.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Спасибо за внимание!!!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Оформление презентации</dc:title>
  <dc:creator>анастасия сорокина</dc:creator>
  <cp:lastModifiedBy>анастасия сорокина</cp:lastModifiedBy>
  <cp:revision>13</cp:revision>
  <dcterms:created xsi:type="dcterms:W3CDTF">2021-09-30T05:26:34Z</dcterms:created>
  <dcterms:modified xsi:type="dcterms:W3CDTF">2022-02-07T07:48:20Z</dcterms:modified>
</cp:coreProperties>
</file>